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5.xml" ContentType="application/vnd.openxmlformats-officedocument.presentationml.notesSlide+xml"/>
  <Override PartName="/ppt/ink/ink4.xml" ContentType="application/inkml+xml"/>
  <Override PartName="/ppt/notesSlides/notesSlide6.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notesSlides/notesSlide9.xml" ContentType="application/vnd.openxmlformats-officedocument.presentationml.notesSlide+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notesSlides/notesSlide10.xml" ContentType="application/vnd.openxmlformats-officedocument.presentationml.notesSlide+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notesSlides/notesSlide11.xml" ContentType="application/vnd.openxmlformats-officedocument.presentationml.notesSlide+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notesSlides/notesSlide12.xml" ContentType="application/vnd.openxmlformats-officedocument.presentationml.notesSlide+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notesSlides/notesSlide15.xml" ContentType="application/vnd.openxmlformats-officedocument.presentationml.notesSlide+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notesSlides/notesSlide16.xml" ContentType="application/vnd.openxmlformats-officedocument.presentationml.notesSlide+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notesSlides/notesSlide17.xml" ContentType="application/vnd.openxmlformats-officedocument.presentationml.notesSlide+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notesSlides/notesSlide18.xml" ContentType="application/vnd.openxmlformats-officedocument.presentationml.notesSlide+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notesSlides/notesSlide19.xml" ContentType="application/vnd.openxmlformats-officedocument.presentationml.notesSlide+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notesSlides/notesSlide23.xml" ContentType="application/vnd.openxmlformats-officedocument.presentationml.notesSlide+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notesSlides/notesSlide24.xml" ContentType="application/vnd.openxmlformats-officedocument.presentationml.notesSlide+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notesSlides/notesSlide25.xml" ContentType="application/vnd.openxmlformats-officedocument.presentationml.notesSlide+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1" r:id="rId2"/>
    <p:sldId id="265" r:id="rId3"/>
    <p:sldId id="268" r:id="rId4"/>
    <p:sldId id="282" r:id="rId5"/>
    <p:sldId id="283" r:id="rId6"/>
    <p:sldId id="284" r:id="rId7"/>
    <p:sldId id="272" r:id="rId8"/>
    <p:sldId id="270" r:id="rId9"/>
    <p:sldId id="285" r:id="rId10"/>
    <p:sldId id="286" r:id="rId11"/>
    <p:sldId id="287" r:id="rId12"/>
    <p:sldId id="288" r:id="rId13"/>
    <p:sldId id="271" r:id="rId14"/>
    <p:sldId id="289" r:id="rId15"/>
    <p:sldId id="290" r:id="rId16"/>
    <p:sldId id="291" r:id="rId17"/>
    <p:sldId id="292" r:id="rId18"/>
    <p:sldId id="293" r:id="rId19"/>
    <p:sldId id="294" r:id="rId20"/>
    <p:sldId id="295" r:id="rId21"/>
    <p:sldId id="296" r:id="rId22"/>
    <p:sldId id="297" r:id="rId23"/>
    <p:sldId id="298" r:id="rId24"/>
    <p:sldId id="300" r:id="rId25"/>
    <p:sldId id="29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2996A5-1EB8-4BB4-9D28-D2E4F6C112F7}" v="3" dt="2024-07-11T01:44:59.7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75135" autoAdjust="0"/>
  </p:normalViewPr>
  <p:slideViewPr>
    <p:cSldViewPr snapToGrid="0">
      <p:cViewPr varScale="1">
        <p:scale>
          <a:sx n="83" d="100"/>
          <a:sy n="83" d="100"/>
        </p:scale>
        <p:origin x="798" y="108"/>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302996A5-1EB8-4BB4-9D28-D2E4F6C112F7}"/>
    <pc:docChg chg="modSld">
      <pc:chgData name="Duane Miller" userId="086b8d4e5ca37aec" providerId="LiveId" clId="{302996A5-1EB8-4BB4-9D28-D2E4F6C112F7}" dt="2024-07-11T01:48:15.896" v="339" actId="207"/>
      <pc:docMkLst>
        <pc:docMk/>
      </pc:docMkLst>
      <pc:sldChg chg="setBg">
        <pc:chgData name="Duane Miller" userId="086b8d4e5ca37aec" providerId="LiveId" clId="{302996A5-1EB8-4BB4-9D28-D2E4F6C112F7}" dt="2024-07-11T01:44:59.725" v="2"/>
        <pc:sldMkLst>
          <pc:docMk/>
          <pc:sldMk cId="2832398454" sldId="265"/>
        </pc:sldMkLst>
      </pc:sldChg>
      <pc:sldChg chg="modSp mod setBg">
        <pc:chgData name="Duane Miller" userId="086b8d4e5ca37aec" providerId="LiveId" clId="{302996A5-1EB8-4BB4-9D28-D2E4F6C112F7}" dt="2024-07-11T01:48:15.896" v="339" actId="207"/>
        <pc:sldMkLst>
          <pc:docMk/>
          <pc:sldMk cId="2153912712" sldId="268"/>
        </pc:sldMkLst>
        <pc:spChg chg="mod">
          <ac:chgData name="Duane Miller" userId="086b8d4e5ca37aec" providerId="LiveId" clId="{302996A5-1EB8-4BB4-9D28-D2E4F6C112F7}" dt="2024-07-11T01:48:15.896" v="339" actId="207"/>
          <ac:spMkLst>
            <pc:docMk/>
            <pc:sldMk cId="2153912712" sldId="268"/>
            <ac:spMk id="7" creationId="{4426F626-7A1A-43A8-B380-D11D76D34155}"/>
          </ac:spMkLst>
        </pc:spChg>
      </pc:sldChg>
      <pc:sldChg chg="modSp mod setBg modNotesTx">
        <pc:chgData name="Duane Miller" userId="086b8d4e5ca37aec" providerId="LiveId" clId="{302996A5-1EB8-4BB4-9D28-D2E4F6C112F7}" dt="2024-07-11T01:47:35.221" v="267" actId="6549"/>
        <pc:sldMkLst>
          <pc:docMk/>
          <pc:sldMk cId="906262494" sldId="270"/>
        </pc:sldMkLst>
        <pc:spChg chg="mod">
          <ac:chgData name="Duane Miller" userId="086b8d4e5ca37aec" providerId="LiveId" clId="{302996A5-1EB8-4BB4-9D28-D2E4F6C112F7}" dt="2024-07-11T01:47:31.312" v="266" actId="207"/>
          <ac:spMkLst>
            <pc:docMk/>
            <pc:sldMk cId="906262494" sldId="270"/>
            <ac:spMk id="6" creationId="{B2FD387F-92CC-4779-81C3-06BBC90B104F}"/>
          </ac:spMkLst>
        </pc:spChg>
      </pc:sldChg>
      <pc:sldChg chg="modSp mod setBg">
        <pc:chgData name="Duane Miller" userId="086b8d4e5ca37aec" providerId="LiveId" clId="{302996A5-1EB8-4BB4-9D28-D2E4F6C112F7}" dt="2024-07-11T01:46:45.488" v="192" actId="207"/>
        <pc:sldMkLst>
          <pc:docMk/>
          <pc:sldMk cId="1512310284" sldId="271"/>
        </pc:sldMkLst>
        <pc:spChg chg="mod">
          <ac:chgData name="Duane Miller" userId="086b8d4e5ca37aec" providerId="LiveId" clId="{302996A5-1EB8-4BB4-9D28-D2E4F6C112F7}" dt="2024-07-11T01:46:45.488" v="192" actId="207"/>
          <ac:spMkLst>
            <pc:docMk/>
            <pc:sldMk cId="1512310284" sldId="271"/>
            <ac:spMk id="7" creationId="{4426F626-7A1A-43A8-B380-D11D76D34155}"/>
          </ac:spMkLst>
        </pc:spChg>
      </pc:sldChg>
      <pc:sldChg chg="modSp mod setBg">
        <pc:chgData name="Duane Miller" userId="086b8d4e5ca37aec" providerId="LiveId" clId="{302996A5-1EB8-4BB4-9D28-D2E4F6C112F7}" dt="2024-07-11T01:47:44.215" v="280" actId="207"/>
        <pc:sldMkLst>
          <pc:docMk/>
          <pc:sldMk cId="2799131102" sldId="272"/>
        </pc:sldMkLst>
        <pc:spChg chg="mod">
          <ac:chgData name="Duane Miller" userId="086b8d4e5ca37aec" providerId="LiveId" clId="{302996A5-1EB8-4BB4-9D28-D2E4F6C112F7}" dt="2024-07-11T01:47:44.215" v="280" actId="207"/>
          <ac:spMkLst>
            <pc:docMk/>
            <pc:sldMk cId="2799131102" sldId="272"/>
            <ac:spMk id="7" creationId="{4426F626-7A1A-43A8-B380-D11D76D34155}"/>
          </ac:spMkLst>
        </pc:spChg>
      </pc:sldChg>
      <pc:sldChg chg="modSp mod setBg">
        <pc:chgData name="Duane Miller" userId="086b8d4e5ca37aec" providerId="LiveId" clId="{302996A5-1EB8-4BB4-9D28-D2E4F6C112F7}" dt="2024-07-11T01:48:08.610" v="327" actId="207"/>
        <pc:sldMkLst>
          <pc:docMk/>
          <pc:sldMk cId="2680476799" sldId="282"/>
        </pc:sldMkLst>
        <pc:spChg chg="mod">
          <ac:chgData name="Duane Miller" userId="086b8d4e5ca37aec" providerId="LiveId" clId="{302996A5-1EB8-4BB4-9D28-D2E4F6C112F7}" dt="2024-07-11T01:48:08.610" v="327" actId="207"/>
          <ac:spMkLst>
            <pc:docMk/>
            <pc:sldMk cId="2680476799" sldId="282"/>
            <ac:spMk id="6" creationId="{B2FD387F-92CC-4779-81C3-06BBC90B104F}"/>
          </ac:spMkLst>
        </pc:spChg>
      </pc:sldChg>
      <pc:sldChg chg="modSp mod setBg">
        <pc:chgData name="Duane Miller" userId="086b8d4e5ca37aec" providerId="LiveId" clId="{302996A5-1EB8-4BB4-9D28-D2E4F6C112F7}" dt="2024-07-11T01:48:01.039" v="309" actId="207"/>
        <pc:sldMkLst>
          <pc:docMk/>
          <pc:sldMk cId="3569884286" sldId="283"/>
        </pc:sldMkLst>
        <pc:spChg chg="mod">
          <ac:chgData name="Duane Miller" userId="086b8d4e5ca37aec" providerId="LiveId" clId="{302996A5-1EB8-4BB4-9D28-D2E4F6C112F7}" dt="2024-07-11T01:48:01.039" v="309" actId="207"/>
          <ac:spMkLst>
            <pc:docMk/>
            <pc:sldMk cId="3569884286" sldId="283"/>
            <ac:spMk id="6" creationId="{B2FD387F-92CC-4779-81C3-06BBC90B104F}"/>
          </ac:spMkLst>
        </pc:spChg>
      </pc:sldChg>
      <pc:sldChg chg="modSp mod setBg">
        <pc:chgData name="Duane Miller" userId="086b8d4e5ca37aec" providerId="LiveId" clId="{302996A5-1EB8-4BB4-9D28-D2E4F6C112F7}" dt="2024-07-11T01:47:50.422" v="295" actId="207"/>
        <pc:sldMkLst>
          <pc:docMk/>
          <pc:sldMk cId="2949668778" sldId="284"/>
        </pc:sldMkLst>
        <pc:spChg chg="mod">
          <ac:chgData name="Duane Miller" userId="086b8d4e5ca37aec" providerId="LiveId" clId="{302996A5-1EB8-4BB4-9D28-D2E4F6C112F7}" dt="2024-07-11T01:47:50.422" v="295" actId="207"/>
          <ac:spMkLst>
            <pc:docMk/>
            <pc:sldMk cId="2949668778" sldId="284"/>
            <ac:spMk id="6" creationId="{B2FD387F-92CC-4779-81C3-06BBC90B104F}"/>
          </ac:spMkLst>
        </pc:spChg>
      </pc:sldChg>
      <pc:sldChg chg="modSp mod setBg">
        <pc:chgData name="Duane Miller" userId="086b8d4e5ca37aec" providerId="LiveId" clId="{302996A5-1EB8-4BB4-9D28-D2E4F6C112F7}" dt="2024-07-11T01:47:20.762" v="250" actId="207"/>
        <pc:sldMkLst>
          <pc:docMk/>
          <pc:sldMk cId="2337222002" sldId="285"/>
        </pc:sldMkLst>
        <pc:spChg chg="mod">
          <ac:chgData name="Duane Miller" userId="086b8d4e5ca37aec" providerId="LiveId" clId="{302996A5-1EB8-4BB4-9D28-D2E4F6C112F7}" dt="2024-07-11T01:47:20.762" v="250" actId="207"/>
          <ac:spMkLst>
            <pc:docMk/>
            <pc:sldMk cId="2337222002" sldId="285"/>
            <ac:spMk id="6" creationId="{B2FD387F-92CC-4779-81C3-06BBC90B104F}"/>
          </ac:spMkLst>
        </pc:spChg>
      </pc:sldChg>
      <pc:sldChg chg="modSp mod setBg">
        <pc:chgData name="Duane Miller" userId="086b8d4e5ca37aec" providerId="LiveId" clId="{302996A5-1EB8-4BB4-9D28-D2E4F6C112F7}" dt="2024-07-11T01:47:12.530" v="235" actId="207"/>
        <pc:sldMkLst>
          <pc:docMk/>
          <pc:sldMk cId="2402157528" sldId="286"/>
        </pc:sldMkLst>
        <pc:spChg chg="mod">
          <ac:chgData name="Duane Miller" userId="086b8d4e5ca37aec" providerId="LiveId" clId="{302996A5-1EB8-4BB4-9D28-D2E4F6C112F7}" dt="2024-07-11T01:47:12.530" v="235" actId="207"/>
          <ac:spMkLst>
            <pc:docMk/>
            <pc:sldMk cId="2402157528" sldId="286"/>
            <ac:spMk id="6" creationId="{B2FD387F-92CC-4779-81C3-06BBC90B104F}"/>
          </ac:spMkLst>
        </pc:spChg>
      </pc:sldChg>
      <pc:sldChg chg="modSp mod setBg">
        <pc:chgData name="Duane Miller" userId="086b8d4e5ca37aec" providerId="LiveId" clId="{302996A5-1EB8-4BB4-9D28-D2E4F6C112F7}" dt="2024-07-11T01:47:03.021" v="224" actId="207"/>
        <pc:sldMkLst>
          <pc:docMk/>
          <pc:sldMk cId="1950564580" sldId="287"/>
        </pc:sldMkLst>
        <pc:spChg chg="mod">
          <ac:chgData name="Duane Miller" userId="086b8d4e5ca37aec" providerId="LiveId" clId="{302996A5-1EB8-4BB4-9D28-D2E4F6C112F7}" dt="2024-07-11T01:47:03.021" v="224" actId="207"/>
          <ac:spMkLst>
            <pc:docMk/>
            <pc:sldMk cId="1950564580" sldId="287"/>
            <ac:spMk id="6" creationId="{B2FD387F-92CC-4779-81C3-06BBC90B104F}"/>
          </ac:spMkLst>
        </pc:spChg>
      </pc:sldChg>
      <pc:sldChg chg="modSp mod setBg">
        <pc:chgData name="Duane Miller" userId="086b8d4e5ca37aec" providerId="LiveId" clId="{302996A5-1EB8-4BB4-9D28-D2E4F6C112F7}" dt="2024-07-11T01:46:53.542" v="205" actId="207"/>
        <pc:sldMkLst>
          <pc:docMk/>
          <pc:sldMk cId="2452265220" sldId="288"/>
        </pc:sldMkLst>
        <pc:spChg chg="mod">
          <ac:chgData name="Duane Miller" userId="086b8d4e5ca37aec" providerId="LiveId" clId="{302996A5-1EB8-4BB4-9D28-D2E4F6C112F7}" dt="2024-07-11T01:46:53.542" v="205" actId="207"/>
          <ac:spMkLst>
            <pc:docMk/>
            <pc:sldMk cId="2452265220" sldId="288"/>
            <ac:spMk id="6" creationId="{B2FD387F-92CC-4779-81C3-06BBC90B104F}"/>
          </ac:spMkLst>
        </pc:spChg>
      </pc:sldChg>
      <pc:sldChg chg="setBg">
        <pc:chgData name="Duane Miller" userId="086b8d4e5ca37aec" providerId="LiveId" clId="{302996A5-1EB8-4BB4-9D28-D2E4F6C112F7}" dt="2024-07-11T01:44:59.725" v="2"/>
        <pc:sldMkLst>
          <pc:docMk/>
          <pc:sldMk cId="3367777939" sldId="289"/>
        </pc:sldMkLst>
      </pc:sldChg>
      <pc:sldChg chg="modSp mod setBg">
        <pc:chgData name="Duane Miller" userId="086b8d4e5ca37aec" providerId="LiveId" clId="{302996A5-1EB8-4BB4-9D28-D2E4F6C112F7}" dt="2024-07-11T01:46:38.205" v="179" actId="207"/>
        <pc:sldMkLst>
          <pc:docMk/>
          <pc:sldMk cId="3979259371" sldId="290"/>
        </pc:sldMkLst>
        <pc:spChg chg="mod">
          <ac:chgData name="Duane Miller" userId="086b8d4e5ca37aec" providerId="LiveId" clId="{302996A5-1EB8-4BB4-9D28-D2E4F6C112F7}" dt="2024-07-11T01:46:38.205" v="179" actId="207"/>
          <ac:spMkLst>
            <pc:docMk/>
            <pc:sldMk cId="3979259371" sldId="290"/>
            <ac:spMk id="6" creationId="{B2FD387F-92CC-4779-81C3-06BBC90B104F}"/>
          </ac:spMkLst>
        </pc:spChg>
      </pc:sldChg>
      <pc:sldChg chg="modSp mod setBg">
        <pc:chgData name="Duane Miller" userId="086b8d4e5ca37aec" providerId="LiveId" clId="{302996A5-1EB8-4BB4-9D28-D2E4F6C112F7}" dt="2024-07-11T01:46:26.650" v="163" actId="207"/>
        <pc:sldMkLst>
          <pc:docMk/>
          <pc:sldMk cId="2195518067" sldId="291"/>
        </pc:sldMkLst>
        <pc:spChg chg="mod">
          <ac:chgData name="Duane Miller" userId="086b8d4e5ca37aec" providerId="LiveId" clId="{302996A5-1EB8-4BB4-9D28-D2E4F6C112F7}" dt="2024-07-11T01:46:26.650" v="163" actId="207"/>
          <ac:spMkLst>
            <pc:docMk/>
            <pc:sldMk cId="2195518067" sldId="291"/>
            <ac:spMk id="6" creationId="{B2FD387F-92CC-4779-81C3-06BBC90B104F}"/>
          </ac:spMkLst>
        </pc:spChg>
      </pc:sldChg>
      <pc:sldChg chg="modSp mod setBg">
        <pc:chgData name="Duane Miller" userId="086b8d4e5ca37aec" providerId="LiveId" clId="{302996A5-1EB8-4BB4-9D28-D2E4F6C112F7}" dt="2024-07-11T01:46:17.486" v="149" actId="207"/>
        <pc:sldMkLst>
          <pc:docMk/>
          <pc:sldMk cId="2252429619" sldId="292"/>
        </pc:sldMkLst>
        <pc:spChg chg="mod">
          <ac:chgData name="Duane Miller" userId="086b8d4e5ca37aec" providerId="LiveId" clId="{302996A5-1EB8-4BB4-9D28-D2E4F6C112F7}" dt="2024-07-11T01:46:17.486" v="149" actId="207"/>
          <ac:spMkLst>
            <pc:docMk/>
            <pc:sldMk cId="2252429619" sldId="292"/>
            <ac:spMk id="6" creationId="{B2FD387F-92CC-4779-81C3-06BBC90B104F}"/>
          </ac:spMkLst>
        </pc:spChg>
      </pc:sldChg>
      <pc:sldChg chg="modSp mod setBg">
        <pc:chgData name="Duane Miller" userId="086b8d4e5ca37aec" providerId="LiveId" clId="{302996A5-1EB8-4BB4-9D28-D2E4F6C112F7}" dt="2024-07-11T01:46:10.879" v="137" actId="207"/>
        <pc:sldMkLst>
          <pc:docMk/>
          <pc:sldMk cId="4094823798" sldId="293"/>
        </pc:sldMkLst>
        <pc:spChg chg="mod">
          <ac:chgData name="Duane Miller" userId="086b8d4e5ca37aec" providerId="LiveId" clId="{302996A5-1EB8-4BB4-9D28-D2E4F6C112F7}" dt="2024-07-11T01:46:10.879" v="137" actId="207"/>
          <ac:spMkLst>
            <pc:docMk/>
            <pc:sldMk cId="4094823798" sldId="293"/>
            <ac:spMk id="6" creationId="{B2FD387F-92CC-4779-81C3-06BBC90B104F}"/>
          </ac:spMkLst>
        </pc:spChg>
      </pc:sldChg>
      <pc:sldChg chg="modSp mod setBg">
        <pc:chgData name="Duane Miller" userId="086b8d4e5ca37aec" providerId="LiveId" clId="{302996A5-1EB8-4BB4-9D28-D2E4F6C112F7}" dt="2024-07-11T01:45:58.915" v="118" actId="207"/>
        <pc:sldMkLst>
          <pc:docMk/>
          <pc:sldMk cId="418643468" sldId="294"/>
        </pc:sldMkLst>
        <pc:spChg chg="mod">
          <ac:chgData name="Duane Miller" userId="086b8d4e5ca37aec" providerId="LiveId" clId="{302996A5-1EB8-4BB4-9D28-D2E4F6C112F7}" dt="2024-07-11T01:45:58.915" v="118" actId="207"/>
          <ac:spMkLst>
            <pc:docMk/>
            <pc:sldMk cId="418643468" sldId="294"/>
            <ac:spMk id="6" creationId="{B2FD387F-92CC-4779-81C3-06BBC90B104F}"/>
          </ac:spMkLst>
        </pc:spChg>
      </pc:sldChg>
      <pc:sldChg chg="modSp mod setBg">
        <pc:chgData name="Duane Miller" userId="086b8d4e5ca37aec" providerId="LiveId" clId="{302996A5-1EB8-4BB4-9D28-D2E4F6C112F7}" dt="2024-07-11T01:45:49.768" v="105" actId="207"/>
        <pc:sldMkLst>
          <pc:docMk/>
          <pc:sldMk cId="4249551379" sldId="295"/>
        </pc:sldMkLst>
        <pc:spChg chg="mod">
          <ac:chgData name="Duane Miller" userId="086b8d4e5ca37aec" providerId="LiveId" clId="{302996A5-1EB8-4BB4-9D28-D2E4F6C112F7}" dt="2024-07-11T01:45:49.768" v="105" actId="207"/>
          <ac:spMkLst>
            <pc:docMk/>
            <pc:sldMk cId="4249551379" sldId="295"/>
            <ac:spMk id="6" creationId="{B2FD387F-92CC-4779-81C3-06BBC90B104F}"/>
          </ac:spMkLst>
        </pc:spChg>
      </pc:sldChg>
      <pc:sldChg chg="modSp mod setBg">
        <pc:chgData name="Duane Miller" userId="086b8d4e5ca37aec" providerId="LiveId" clId="{302996A5-1EB8-4BB4-9D28-D2E4F6C112F7}" dt="2024-07-11T01:45:38.047" v="84" actId="207"/>
        <pc:sldMkLst>
          <pc:docMk/>
          <pc:sldMk cId="1765365635" sldId="296"/>
        </pc:sldMkLst>
        <pc:spChg chg="mod">
          <ac:chgData name="Duane Miller" userId="086b8d4e5ca37aec" providerId="LiveId" clId="{302996A5-1EB8-4BB4-9D28-D2E4F6C112F7}" dt="2024-07-11T01:45:38.047" v="84" actId="207"/>
          <ac:spMkLst>
            <pc:docMk/>
            <pc:sldMk cId="1765365635" sldId="296"/>
            <ac:spMk id="6" creationId="{B2FD387F-92CC-4779-81C3-06BBC90B104F}"/>
          </ac:spMkLst>
        </pc:spChg>
      </pc:sldChg>
      <pc:sldChg chg="modSp mod setBg">
        <pc:chgData name="Duane Miller" userId="086b8d4e5ca37aec" providerId="LiveId" clId="{302996A5-1EB8-4BB4-9D28-D2E4F6C112F7}" dt="2024-07-11T01:45:31.617" v="71" actId="207"/>
        <pc:sldMkLst>
          <pc:docMk/>
          <pc:sldMk cId="4015584547" sldId="297"/>
        </pc:sldMkLst>
        <pc:spChg chg="mod">
          <ac:chgData name="Duane Miller" userId="086b8d4e5ca37aec" providerId="LiveId" clId="{302996A5-1EB8-4BB4-9D28-D2E4F6C112F7}" dt="2024-07-11T01:45:31.617" v="71" actId="207"/>
          <ac:spMkLst>
            <pc:docMk/>
            <pc:sldMk cId="4015584547" sldId="297"/>
            <ac:spMk id="6" creationId="{B2FD387F-92CC-4779-81C3-06BBC90B104F}"/>
          </ac:spMkLst>
        </pc:spChg>
      </pc:sldChg>
      <pc:sldChg chg="modSp mod setBg">
        <pc:chgData name="Duane Miller" userId="086b8d4e5ca37aec" providerId="LiveId" clId="{302996A5-1EB8-4BB4-9D28-D2E4F6C112F7}" dt="2024-07-11T01:45:23.419" v="57" actId="207"/>
        <pc:sldMkLst>
          <pc:docMk/>
          <pc:sldMk cId="2067768981" sldId="298"/>
        </pc:sldMkLst>
        <pc:spChg chg="mod">
          <ac:chgData name="Duane Miller" userId="086b8d4e5ca37aec" providerId="LiveId" clId="{302996A5-1EB8-4BB4-9D28-D2E4F6C112F7}" dt="2024-07-11T01:45:23.419" v="57" actId="207"/>
          <ac:spMkLst>
            <pc:docMk/>
            <pc:sldMk cId="2067768981" sldId="298"/>
            <ac:spMk id="6" creationId="{B2FD387F-92CC-4779-81C3-06BBC90B104F}"/>
          </ac:spMkLst>
        </pc:spChg>
      </pc:sldChg>
      <pc:sldChg chg="modSp mod setBg">
        <pc:chgData name="Duane Miller" userId="086b8d4e5ca37aec" providerId="LiveId" clId="{302996A5-1EB8-4BB4-9D28-D2E4F6C112F7}" dt="2024-07-11T01:45:09.923" v="28" actId="207"/>
        <pc:sldMkLst>
          <pc:docMk/>
          <pc:sldMk cId="3005278702" sldId="299"/>
        </pc:sldMkLst>
        <pc:spChg chg="mod">
          <ac:chgData name="Duane Miller" userId="086b8d4e5ca37aec" providerId="LiveId" clId="{302996A5-1EB8-4BB4-9D28-D2E4F6C112F7}" dt="2024-07-11T01:45:09.923" v="28" actId="207"/>
          <ac:spMkLst>
            <pc:docMk/>
            <pc:sldMk cId="3005278702" sldId="299"/>
            <ac:spMk id="6" creationId="{B2FD387F-92CC-4779-81C3-06BBC90B104F}"/>
          </ac:spMkLst>
        </pc:spChg>
      </pc:sldChg>
      <pc:sldChg chg="modSp mod setBg">
        <pc:chgData name="Duane Miller" userId="086b8d4e5ca37aec" providerId="LiveId" clId="{302996A5-1EB8-4BB4-9D28-D2E4F6C112F7}" dt="2024-07-11T01:45:16.878" v="43" actId="207"/>
        <pc:sldMkLst>
          <pc:docMk/>
          <pc:sldMk cId="2851428664" sldId="300"/>
        </pc:sldMkLst>
        <pc:spChg chg="mod">
          <ac:chgData name="Duane Miller" userId="086b8d4e5ca37aec" providerId="LiveId" clId="{302996A5-1EB8-4BB4-9D28-D2E4F6C112F7}" dt="2024-07-11T01:45:16.878" v="43" actId="207"/>
          <ac:spMkLst>
            <pc:docMk/>
            <pc:sldMk cId="2851428664" sldId="300"/>
            <ac:spMk id="6" creationId="{B2FD387F-92CC-4779-81C3-06BBC90B104F}"/>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33:02.993"/>
    </inkml:context>
    <inkml:brush xml:id="br0">
      <inkml:brushProperty name="width" value="0.1" units="cm"/>
      <inkml:brushProperty name="height" value="0.1" units="cm"/>
      <inkml:brushProperty name="color" value="#E71224"/>
    </inkml:brush>
  </inkml:definitions>
  <inkml:trace contextRef="#ctx0" brushRef="#br0">17 163 2615 0 0,'-15'-20'256'0'0,"15"18"-133"0"0,-1 1-1 0 0,1-1 0 0 0,0 1 0 0 0,0-1 0 0 0,0 1 0 0 0,0-1 0 0 0,0 0 1 0 0,0 1-1 0 0,0-1 0 0 0,0 1 0 0 0,0-1 0 0 0,1 1 0 0 0,-1-1 1 0 0,1 1-1 0 0,-1-1 0 0 0,1 1 0 0 0,0-1 0 0 0,-1 1 0 0 0,1-1 0 0 0,0 1 1 0 0,0 0-1 0 0,0 0 0 0 0,0-1 0 0 0,0 1 0 0 0,0 0 0 0 0,2-1 0 0 0,-1 0 40 0 0,-1 1-1 0 0,1-1 1 0 0,0 1-1 0 0,-1-1 1 0 0,1 1-1 0 0,0 0 0 0 0,0 0 1 0 0,0 0-1 0 0,0 0 1 0 0,0 0-1 0 0,0 1 1 0 0,1-1-1 0 0,-1 1 0 0 0,0-1 1 0 0,0 1-1 0 0,0 0 1 0 0,1-1-1 0 0,-1 1 0 0 0,0 0 1 0 0,2 1-1 0 0,28 4 707 0 0,-1 0 0 0 0,0-3 0 0 0,46-1 0 0 0,-66-1-653 0 0,-7 0-129 0 0,1 1 1 0 0,-1 0-1 0 0,1 0 0 0 0,-1 0 1 0 0,0 0-1 0 0,0 0 0 0 0,0 1 1 0 0,1 0-1 0 0,-1 0 0 0 0,-1 0 1 0 0,1 0-1 0 0,0 1 0 0 0,4 3 1 0 0,10 6 23 0 0,-13-9-70 0 0,-1 0 1 0 0,1-1 0 0 0,-1 1 0 0 0,1-1 0 0 0,0 0 0 0 0,0-1 0 0 0,0 1-1 0 0,0-1 1 0 0,0 0 0 0 0,0 0 0 0 0,0 0 0 0 0,0-1 0 0 0,0 0-1 0 0,0 0 1 0 0,1 0 0 0 0,-1-1 0 0 0,0 1 0 0 0,0-1 0 0 0,0 0 0 0 0,0-1-1 0 0,7-2 1 0 0,11-6 176 0 0,2 2-1 0 0,-1 0 1 0 0,1 2-1 0 0,0 1 0 0 0,50-4 1 0 0,-31 4-163 0 0,63-14 0 0 0,15-2 391 0 0,-104 19-367 0 0,0 1-1 0 0,0 1 1 0 0,0 0 0 0 0,35 7-1 0 0,-27-3-67 0 0,0-1 1 0 0,0-1-1 0 0,36-2 0 0 0,77-12 23 0 0,-114 10-43 0 0,124-3 406 0 0,-30 4-172 0 0,-102-1-129 0 0,0 2-1 0 0,31 2 1 0 0,-42-1-77 0 0,0 0 0 0 0,-1 0 0 0 0,1 1 0 0 0,0 0 0 0 0,-1 0 0 0 0,1 0 0 0 0,-1 1 0 0 0,0 0 0 0 0,0 0 0 0 0,0 0 0 0 0,7 7 0 0 0,-7-6-18 0 0,1 0 0 0 0,-1-1-1 0 0,0 0 1 0 0,1 0 0 0 0,0 0 0 0 0,0-1-1 0 0,0 1 1 0 0,11 1 0 0 0,6 1 6 0 0,24 2 1 0 0,-13-3 46 0 0,-16 0-53 0 0,-1 1 0 0 0,1 0 0 0 0,-1 1 0 0 0,20 11 0 0 0,-16-7 0 0 0,0-2 0 0 0,24 7 0 0 0,-7-7 0 0 0,42 3 0 0 0,28 5 0 0 0,-92-13 0 0 0,-1-1 0 0 0,1-1 0 0 0,0-1 0 0 0,17-1 0 0 0,-12 0 0 0 0,32 3 0 0 0,64 6 71 0 0,23 2 50 0 0,-90-5-106 0 0,0-3 0 0 0,0-3-1 0 0,56-6 1 0 0,-58 3-10 0 0,459-24 70 0 0,-97 8-22 0 0,-314 12-21 0 0,105-21 0 0 0,-106 13 0 0 0,108-4 0 0 0,-85 16-32 0 0,135-3 0 0 0,-193 4 16 0 0,0-2 0 0 0,-1-3 0 0 0,71-19 0 0 0,191-25 102 0 0,-210 38-25 0 0,-110 14-92 0 0,38-6 38 0 0,0 2-1 0 0,57 1 1 0 0,-93 3-45 0 0,0 1 0 0 0,-1-1-1 0 0,1 0 1 0 0,0 1 0 0 0,-1-1 0 0 0,1 1-1 0 0,0 0 1 0 0,-1 0 0 0 0,1 0 0 0 0,-1 0-1 0 0,0 1 1 0 0,1-1 0 0 0,-1 1-1 0 0,3 1 1 0 0,-4-1-20 0 0,1 0 0 0 0,-1-1-1 0 0,0 1 1 0 0,0 0 0 0 0,0 0 0 0 0,0 0-1 0 0,0 0 1 0 0,0 0 0 0 0,0 0-1 0 0,-1 0 1 0 0,1 0 0 0 0,-1 0 0 0 0,0 0-1 0 0,1 0 1 0 0,-1 0 0 0 0,0 0-1 0 0,0 0 1 0 0,-1 4 0 0 0,0 7-633 0 0,-1-1 1 0 0,-6 19-1 0 0,-2 2-1284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36:46.460"/>
    </inkml:context>
    <inkml:brush xml:id="br0">
      <inkml:brushProperty name="width" value="0.1" units="cm"/>
      <inkml:brushProperty name="height" value="0.1" units="cm"/>
      <inkml:brushProperty name="color" value="#E71224"/>
    </inkml:brush>
  </inkml:definitions>
  <inkml:trace contextRef="#ctx0" brushRef="#br0">23 107 2671 0 0,'-1'0'53'0'0,"0"0"-1"0"0,0 0 1 0 0,1 0-1 0 0,-1 0 1 0 0,0 0-1 0 0,0 0 1 0 0,0 0-1 0 0,0 0 1 0 0,0-1-1 0 0,1 1 0 0 0,-1 0 1 0 0,0 0-1 0 0,0-1 1 0 0,0 1-1 0 0,1-1 1 0 0,-1 1-1 0 0,0-1 1 0 0,1 1-1 0 0,-1-1 1 0 0,0 1-1 0 0,1-1 0 0 0,-1 0 1 0 0,0 1-1 0 0,1-1 1 0 0,-1 0-1 0 0,1 1 1 0 0,0-1-1 0 0,-1 0 1 0 0,1 0-1 0 0,-1 1 1 0 0,1-1-1 0 0,0 0 0 0 0,0 0 1 0 0,-1 0-1 0 0,1 0 1 0 0,0 1-1 0 0,0-3 1 0 0,0 2 40 0 0,0 0 1 0 0,0-1 0 0 0,1 1 0 0 0,-1 0-1 0 0,0 0 1 0 0,1-1 0 0 0,-1 1-1 0 0,1 0 1 0 0,-1 0 0 0 0,1 0 0 0 0,0 0-1 0 0,-1-1 1 0 0,1 1 0 0 0,0 0-1 0 0,0 0 1 0 0,0 0 0 0 0,0 1-1 0 0,-1-1 1 0 0,1 0 0 0 0,1 0 0 0 0,-1 0-1 0 0,0 1 1 0 0,0-1 0 0 0,2 0-1 0 0,9-3 289 0 0,0 0-1 0 0,0 2 1 0 0,0-1-1 0 0,14 0 1 0 0,12-2 262 0 0,-28 4-578 0 0,1 1-1 0 0,-1 0 0 0 0,0 1 1 0 0,1 0-1 0 0,-1 0 0 0 0,12 4 1 0 0,31 3 58 0 0,-3-8 57 0 0,91-10 0 0 0,-84 3-4 0 0,122-10 540 0 0,258 14-267 0 0,-160 5-134 0 0,-178-2-237 0 0,-36 0 38 0 0,435-15 395 0 0,-435 11-453 0 0,1 3 0 0 0,100 11-1 0 0,122 40 86 0 0,-172-31-13 0 0,-112-18-125 0 0,0-1 1 0 0,0 1 0 0 0,0 0-1 0 0,-1-1 1 0 0,1 1-1 0 0,0 0 1 0 0,-1 0-1 0 0,1 0 1 0 0,-1 0-1 0 0,1 0 1 0 0,-1 0-1 0 0,1 1 1 0 0,1 1-1 0 0,-2-2-58 0 0,-1 0-1 0 0,1 0 0 0 0,-1 0 0 0 0,1 0 0 0 0,-1 0 0 0 0,1 0 0 0 0,-1 0 1 0 0,0 0-1 0 0,1 0 0 0 0,-1 0 0 0 0,0 0 0 0 0,0 0 0 0 0,0 0 0 0 0,0 0 1 0 0,0 0-1 0 0,0 0 0 0 0,0 0 0 0 0,0 0 0 0 0,0 0 0 0 0,-1 0 1 0 0,1 0-1 0 0,0 0 0 0 0,-1 0 0 0 0,1 0 0 0 0,-2 1 0 0 0,-3 6-1139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7:30.068"/>
    </inkml:context>
    <inkml:brush xml:id="br0">
      <inkml:brushProperty name="width" value="0.1" units="cm"/>
      <inkml:brushProperty name="height" value="0.1" units="cm"/>
      <inkml:brushProperty name="color" value="#F4F91B"/>
    </inkml:brush>
  </inkml:definitions>
  <inkml:trace contextRef="#ctx0" brushRef="#br0">1167 56 4895 0 0,'-9'-5'191'0'0,"1"1"-1"0"0,-1-1 0 0 0,-1 2 1 0 0,1-1-1 0 0,0 1 1 0 0,-1 0-1 0 0,-15-1 0 0 0,-71-5 1084 0 0,88 9-1295 0 0,-348-15 2709 0 0,261 17-2265 0 0,2 5 1 0 0,-129 24-1 0 0,66 3-606 0 0,104-23 56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7:30.777"/>
    </inkml:context>
    <inkml:brush xml:id="br0">
      <inkml:brushProperty name="width" value="0.1" units="cm"/>
      <inkml:brushProperty name="height" value="0.1" units="cm"/>
      <inkml:brushProperty name="color" value="#F4F91B"/>
    </inkml:brush>
  </inkml:definitions>
  <inkml:trace contextRef="#ctx0" brushRef="#br0">1624 26 4175 0 0,'-1'-1'62'0'0,"1"0"-1"0"0,-1 0 0 0 0,0-1 1 0 0,1 1-1 0 0,-1 0 0 0 0,0 0 0 0 0,0 0 1 0 0,0 0-1 0 0,0 0 0 0 0,0 0 0 0 0,0 1 1 0 0,0-1-1 0 0,0 0 0 0 0,0 0 0 0 0,0 1 1 0 0,-3-2-1 0 0,0 0 92 0 0,0 1 0 0 0,0 0 0 0 0,0 0 1 0 0,-1 0-1 0 0,-4-1 0 0 0,-2 1 36 0 0,-1 1 0 0 0,1 0 0 0 0,-17 2-1 0 0,-374 34 2936 0 0,289-31-2359 0 0,-56 1 1 0 0,124-6-398 0 0,-79-12 0 0 0,54 2-434 0 0,0 4 0 0 0,-1 2 0 0 0,1 3 0 0 0,-1 4 0 0 0,1 2-1 0 0,-118 26 1 0 0,138-19-538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7:31.354"/>
    </inkml:context>
    <inkml:brush xml:id="br0">
      <inkml:brushProperty name="width" value="0.1" units="cm"/>
      <inkml:brushProperty name="height" value="0.1" units="cm"/>
      <inkml:brushProperty name="color" value="#F4F91B"/>
    </inkml:brush>
  </inkml:definitions>
  <inkml:trace contextRef="#ctx0" brushRef="#br0">1 60 2415 0 0,'14'-10'104'0'0,"-6"1"24"0"0,-3 2-128 0 0,-1 3 0 0 0,-2 2 0 0 0,0 0 0 0 0,2 0 0 0 0,-1-1 0 0 0,3-3 0 0 0,1-1-688 0 0,1-1-168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7:31.976"/>
    </inkml:context>
    <inkml:brush xml:id="br0">
      <inkml:brushProperty name="width" value="0.1" units="cm"/>
      <inkml:brushProperty name="height" value="0.1" units="cm"/>
      <inkml:brushProperty name="color" value="#F4F91B"/>
    </inkml:brush>
  </inkml:definitions>
  <inkml:trace contextRef="#ctx0" brushRef="#br0">1102 5 3023 0 0,'-8'-1'411'0'0,"-1"-1"0"0"0,0 1-1 0 0,1 1 1 0 0,-1 0 0 0 0,-16 1-1 0 0,-46 12 938 0 0,21-4-512 0 0,3-4 476 0 0,-58-1 0 0 0,16-10-298 0 0,-57-2 268 0 0,99 4-1132 0 0,0 2 0 0 0,0 1 0 0 0,-67 9 0 0 0,-71 36-710 0 0,152-34-149 0 0,-20 3-3590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8:36.186"/>
    </inkml:context>
    <inkml:brush xml:id="br0">
      <inkml:brushProperty name="width" value="0.1" units="cm"/>
      <inkml:brushProperty name="height" value="0.1" units="cm"/>
      <inkml:brushProperty name="color" value="#F4F91B"/>
    </inkml:brush>
  </inkml:definitions>
  <inkml:trace contextRef="#ctx0" brushRef="#br0">2027 2 4031 0 0,'-3'0'120'0'0,"0"-1"-1"0"0,0 1 1 0 0,0-1-1 0 0,0 1 1 0 0,0 0-1 0 0,0 0 0 0 0,0 0 1 0 0,0 1-1 0 0,0-1 1 0 0,0 1-1 0 0,0 0 0 0 0,0-1 1 0 0,0 2-1 0 0,0-1 1 0 0,-5 2-1 0 0,-5 4 168 0 0,1 1 0 0 0,-14 10 0 0 0,4-2-132 0 0,-16 11 246 0 0,26-18-183 0 0,0-1 0 0 0,0 0 0 0 0,-1 0 0 0 0,-20 8 0 0 0,29-15-167 0 0,-25 7 805 0 0,28-7-796 0 0,-1-1 1 0 0,1 0-1 0 0,-1 0 1 0 0,1 0-1 0 0,0 0 1 0 0,-1-1-1 0 0,1 1 1 0 0,0 0-1 0 0,-1-1 1 0 0,1 1-1 0 0,0-1 1 0 0,-1 1-1 0 0,1-1 1 0 0,0 1-1 0 0,0-1 1 0 0,0 0-1 0 0,-1 0 1 0 0,1 1-1 0 0,-1-3 1 0 0,-3 0 103 0 0,0-1 1 0 0,0 1-1 0 0,0 0 1 0 0,0 1-1 0 0,-1-1 0 0 0,1 1 1 0 0,-1 0-1 0 0,1 1 1 0 0,-1-1-1 0 0,0 1 0 0 0,0 0 1 0 0,-9 0-1 0 0,-24-6 364 0 0,34 6-478 0 0,-1 0 1 0 0,1 1-1 0 0,-1 0 0 0 0,1 0 0 0 0,-1 0 0 0 0,1 1 1 0 0,-1 0-1 0 0,-9 3 0 0 0,-13 1 114 0 0,-167 14 732 0 0,58-14-464 0 0,128-5-404 0 0,-84-3 288 0 0,-94-3 5 0 0,133 7-234 0 0,-154 12 211 0 0,-1 1-96 0 0,178-13-178 0 0,10 0 8 0 0,-39-5-1 0 0,35-1 12 0 0,1 0 0 0 0,-35-14 0 0 0,36 11 25 0 0,17 6 125 0 0,-1 0 0 0 0,0 0 0 0 0,0 1 0 0 0,0 0-1 0 0,0 0 1 0 0,0 1 0 0 0,0 0 0 0 0,-13 1 0 0 0,-15 7-1586 0 0,-2 8-3316 0 0,4-1-613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8:37.990"/>
    </inkml:context>
    <inkml:brush xml:id="br0">
      <inkml:brushProperty name="width" value="0.1" units="cm"/>
      <inkml:brushProperty name="height" value="0.1" units="cm"/>
      <inkml:brushProperty name="color" value="#F4F91B"/>
    </inkml:brush>
  </inkml:definitions>
  <inkml:trace contextRef="#ctx0" brushRef="#br0">2006 188 1375 0 0,'-14'3'404'0'0,"-3"-2"36"0"0,14-1-394 0 0,0-1-1 0 0,-1 0 0 0 0,1 0 0 0 0,0 0 0 0 0,-1 0 0 0 0,1 0 0 0 0,0-1 0 0 0,0 0 0 0 0,0 0 1 0 0,0 1-1 0 0,-5-6 0 0 0,0-1 419 0 0,0-1 0 0 0,-9-11-1 0 0,12 13-103 0 0,-1 0-1 0 0,0 0 0 0 0,0 0 0 0 0,0 1 0 0 0,-13-9 0 0 0,10 9-162 0 0,-1 0 0 0 0,0 0 0 0 0,0 1-1 0 0,-1 0 1 0 0,1 1 0 0 0,-1 0 0 0 0,0 1-1 0 0,-12-2 1 0 0,-69-13 289 0 0,59 10-221 0 0,0 2 0 0 0,-39-3 0 0 0,30 9 422 0 0,-75 9-1 0 0,-40 16-90 0 0,-9 2-149 0 0,-154-5 796 0 0,60-6-462 0 0,-143 44-1262 0 0,353-52 98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8:38.825"/>
    </inkml:context>
    <inkml:brush xml:id="br0">
      <inkml:brushProperty name="width" value="0.1" units="cm"/>
      <inkml:brushProperty name="height" value="0.1" units="cm"/>
      <inkml:brushProperty name="color" value="#F4F91B"/>
    </inkml:brush>
  </inkml:definitions>
  <inkml:trace contextRef="#ctx0" brushRef="#br0">2508 152 2671 0 0,'-122'-34'3715'0'0,"103"30"-3164"0"0,0 2 1 0 0,1 0-1 0 0,-1 0 1 0 0,-35 4-1 0 0,-6 4-186 0 0,21 0-49 0 0,-1-3 0 0 0,-63-2 1 0 0,-14-5 662 0 0,-26-2-224 0 0,45 1-388 0 0,-16-2 106 0 0,-206-42 643 0 0,98 15-592 0 0,129 22-393 0 0,-186 3 0 0 0,-91 45-274 0 0,179 6-1348 0 0,123-23 95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8:40.270"/>
    </inkml:context>
    <inkml:brush xml:id="br0">
      <inkml:brushProperty name="width" value="0.1" units="cm"/>
      <inkml:brushProperty name="height" value="0.1" units="cm"/>
      <inkml:brushProperty name="color" value="#F4F91B"/>
    </inkml:brush>
  </inkml:definitions>
  <inkml:trace contextRef="#ctx0" brushRef="#br0">1243 260 919 0 0,'-20'-49'4185'0'0,"16"36"-3655"0"0,-1 0 0 0 0,0 1 0 0 0,-12-20-1 0 0,11 23-325 0 0,-1-1-1 0 0,0 1 0 0 0,-1 1 1 0 0,0-1-1 0 0,0 1 1 0 0,0 1-1 0 0,-1-1 0 0 0,-1 1 1 0 0,1 1-1 0 0,-1 0 0 0 0,0 0 1 0 0,0 1-1 0 0,-1 1 1 0 0,0-1-1 0 0,0 2 0 0 0,0-1 1 0 0,0 2-1 0 0,-22-4 0 0 0,-54-4 237 0 0,-136 1 0 0 0,89 10-471 0 0,-123 4 872 0 0,203 0-2203 0 0,-1 1-1 0 0,-90 24 1 0 0,106-19-2377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8:40.680"/>
    </inkml:context>
    <inkml:brush xml:id="br0">
      <inkml:brushProperty name="width" value="0.1" units="cm"/>
      <inkml:brushProperty name="height" value="0.1" units="cm"/>
      <inkml:brushProperty name="color" value="#F4F91B"/>
    </inkml:brush>
  </inkml:definitions>
  <inkml:trace contextRef="#ctx0" brushRef="#br0">1085 0 1839 0 0,'-21'2'1717'0'0,"-37"6"-1"0"0,-2 1-1345 0 0,-277-12 2869 0 0,243-1-2612 0 0,36 4-182 0 0,-81 9-1 0 0,-57 19-1378 0 0,128-18-1034 0 0,14-2-1256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8:41.781"/>
    </inkml:context>
    <inkml:brush xml:id="br0">
      <inkml:brushProperty name="width" value="0.1" units="cm"/>
      <inkml:brushProperty name="height" value="0.1" units="cm"/>
      <inkml:brushProperty name="color" value="#F4F91B"/>
    </inkml:brush>
  </inkml:definitions>
  <inkml:trace contextRef="#ctx0" brushRef="#br0">2313 9 455 0 0,'0'0'111'0'0,"0"-1"0"0"0,0 1 0 0 0,0 0 0 0 0,0-1 0 0 0,0 1-1 0 0,0 0 1 0 0,0-1 0 0 0,-1 1 0 0 0,1 0 0 0 0,0-1 0 0 0,0 1-1 0 0,0 0 1 0 0,-1-1 0 0 0,1 1 0 0 0,0 0 0 0 0,0 0 0 0 0,-1-1-1 0 0,1 1 1 0 0,0 0 0 0 0,0 0 0 0 0,-1 0 0 0 0,1-1 0 0 0,0 1-1 0 0,-1 0 1 0 0,1 0 0 0 0,0 0 0 0 0,-1 0 0 0 0,1 0 0 0 0,-1 0-1 0 0,-16-2 1056 0 0,-20 7-474 0 0,36-5-503 0 0,-116 16 2021 0 0,-25 5-1466 0 0,18 3-199 0 0,-168 10 0 0 0,166-29-175 0 0,-59 5 100 0 0,-146 18 250 0 0,63-6-192 0 0,207-17-409 0 0,-79 8 20 0 0,-176 37-1 0 0,213-25-3654 0 0,57-14-284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36:57.701"/>
    </inkml:context>
    <inkml:brush xml:id="br0">
      <inkml:brushProperty name="width" value="0.1" units="cm"/>
      <inkml:brushProperty name="height" value="0.1" units="cm"/>
      <inkml:brushProperty name="color" value="#E71224"/>
    </inkml:brush>
  </inkml:definitions>
  <inkml:trace contextRef="#ctx0" brushRef="#br0">1 29 1839 0 0,'0'-1'18'0'0,"0"1"-1"0"0,0 0 1 0 0,0 0-1 0 0,0-1 0 0 0,0 1 1 0 0,-1 0-1 0 0,1 0 0 0 0,0-1 1 0 0,0 1-1 0 0,0 0 1 0 0,0 0-1 0 0,0-1 0 0 0,0 1 1 0 0,1 0-1 0 0,-1 0 0 0 0,0-1 1 0 0,0 1-1 0 0,0 0 1 0 0,0 0-1 0 0,0-1 0 0 0,0 1 1 0 0,0 0-1 0 0,0 0 0 0 0,1 0 1 0 0,-1-1-1 0 0,0 1 1 0 0,0 0-1 0 0,0 0 0 0 0,0 0 1 0 0,1 0-1 0 0,-1-1 0 0 0,0 1 1 0 0,0 0-1 0 0,0 0 1 0 0,1 0-1 0 0,-1 0 0 0 0,0 0 1 0 0,0 0-1 0 0,1-1 0 0 0,-1 1 66 0 0,1 0 1 0 0,0 0-1 0 0,-1 0 0 0 0,1-1 0 0 0,-1 1 0 0 0,0 0 0 0 0,1 0 0 0 0,-1-1 0 0 0,1 1 0 0 0,-1 0 0 0 0,1-1 0 0 0,-1 1 0 0 0,0 0 0 0 0,1-1 0 0 0,-1 1 0 0 0,0-1 0 0 0,1 1 0 0 0,-1-1 0 0 0,0 1 0 0 0,0-1 0 0 0,1 0 0 0 0,-1 0 0 0 0,0 1 0 0 0,1-1 1 0 0,-1 1-1 0 0,0-1 1 0 0,0 0-1 0 0,1 1 0 0 0,-1-1 1 0 0,1 1-1 0 0,-1-1 0 0 0,0 1 1 0 0,1-1-1 0 0,-1 1 0 0 0,1 0 1 0 0,-1-1-1 0 0,1 1 0 0 0,-1-1 1 0 0,1 1-1 0 0,0 0 0 0 0,-1-1 1 0 0,1 1-1 0 0,-1 0 0 0 0,1 0 1 0 0,0 0-1 0 0,-1-1 1 0 0,1 1-1 0 0,-1 0 0 0 0,1 0 1 0 0,0 0-1 0 0,-1 0 0 0 0,1 0 1 0 0,0 0-1 0 0,-1 0 0 0 0,1 0 1 0 0,0 1-1 0 0,-1-1 0 0 0,2 0 1 0 0,1 2-13 0 0,1 0 0 0 0,-1 0 0 0 0,0 0 0 0 0,0 1 0 0 0,5 3 0 0 0,9 8 399 0 0,-11-12-40 0 0,1 0 0 0 0,-1 0 0 0 0,0-1 0 0 0,1 1 0 0 0,8-1 1 0 0,25 7 78 0 0,-31-6-406 0 0,-1 0 0 0 0,0 0 0 0 0,11 0 0 0 0,-13-2 30 0 0,0 1 0 0 0,-1-1 0 0 0,1 1 0 0 0,-1 0 0 0 0,1 1 0 0 0,-1-1 0 0 0,0 1 0 0 0,0 0 0 0 0,10 6 0 0 0,4 7 41 0 0,-16-13-136 0 0,0 1 1 0 0,0 0-1 0 0,1-1 0 0 0,-1 1 0 0 0,1-1 0 0 0,0 0 0 0 0,0 0 0 0 0,-1-1 0 0 0,1 1 0 0 0,0-1 1 0 0,7 2-1 0 0,88 7 1170 0 0,-86-10-1076 0 0,0 0 0 0 0,-1-1 0 0 0,1-1 0 0 0,0 0 1 0 0,22-7-1 0 0,-16 5-3 0 0,0 0 0 0 0,1 1 1 0 0,-1 0-1 0 0,35 2 0 0 0,-3-1 10 0 0,92 0 22 0 0,-85 2-122 0 0,127 6 143 0 0,-149-4-132 0 0,0 2 1 0 0,1 1 0 0 0,42 12-1 0 0,-62-13-50 0 0,-3 0 2 0 0,0-1 1 0 0,0-1 0 0 0,25 2 0 0 0,136-10 114 0 0,29 6 166 0 0,-89 2-168 0 0,-54 1-51 0 0,-36-1-27 0 0,30-1 0 0 0,50-1 131 0 0,-39-6-156 0 0,-32 3 1 0 0,0 1 0 0 0,1 1 0 0 0,44 5 0 0 0,56 6 23 0 0,-18-2-8 0 0,35 7-28 0 0,-86-10 48 0 0,-1-4 0 0 0,74-7 1 0 0,75 0 68 0 0,-110 10 11 0 0,146-15 0 0 0,-172 1-92 0 0,-39 4 15 0 0,58-2 0 0 0,231 5 13 0 0,-261 2 0 0 0,98-11 0 0 0,50-20 75 0 0,-151 26-79 0 0,78 3-1 0 0,-136 3-61 0 0,67-3 24 0 0,0-3-1 0 0,83-19 0 0 0,99-3 43 0 0,-229 27-64 0 0,99-1 0 0 0,32-1 40 0 0,-45-2-16 0 0,-31 2-24 0 0,-49 0 0 0 0,63 4 0 0 0,22 5 0 0 0,19 3 0 0 0,-59 8 0 0 0,-19-4 0 0 0,-38-8 0 0 0,1-1 0 0 0,28 3 0 0 0,23-1 0 0 0,-32-2 0 0 0,1-2 0 0 0,59-5 0 0 0,-59-1 0 0 0,385-26 0 0 0,-66 25 0 0 0,-20 28 0 0 0,-54-1 0 0 0,303-15 0 0 0,-312-13 0 0 0,-136 1 0 0 0,322-24 0 0 0,-431 25 0 0 0,191-20 0 0 0,-213 24-94 0 0,1-1-1 0 0,-1 1 0 0 0,1 1 1 0 0,-1 0-1 0 0,1 0 1 0 0,-1 1-1 0 0,12 4 1 0 0,-19-5 51 0 0,0 0 0 0 0,-1 0 1 0 0,1 0-1 0 0,-1 0 1 0 0,1 1-1 0 0,-1-1 0 0 0,0 1 1 0 0,1 0-1 0 0,-1 0 1 0 0,0 0-1 0 0,0 0 0 0 0,0 0 1 0 0,0 0-1 0 0,-1 0 1 0 0,1 0-1 0 0,-1 1 0 0 0,1-1 1 0 0,-1 1-1 0 0,0-1 1 0 0,0 1-1 0 0,0 0 0 0 0,0-1 1 0 0,0 1-1 0 0,-1 0 1 0 0,1 0-1 0 0,-1 0 0 0 0,0-1 1 0 0,1 1-1 0 0,-1 0 1 0 0,-1 5-1 0 0,-2 15-1096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8:42.795"/>
    </inkml:context>
    <inkml:brush xml:id="br0">
      <inkml:brushProperty name="width" value="0.1" units="cm"/>
      <inkml:brushProperty name="height" value="0.1" units="cm"/>
      <inkml:brushProperty name="color" value="#F4F91B"/>
    </inkml:brush>
  </inkml:definitions>
  <inkml:trace contextRef="#ctx0" brushRef="#br0">2083 79 1375 0 0,'0'4'61'0'0,"-1"0"0"0"0,0 0-1 0 0,0 0 1 0 0,0 1-1 0 0,0-1 1 0 0,-1 0-1 0 0,1-1 1 0 0,-1 1 0 0 0,0 0-1 0 0,0 0 1 0 0,0-1-1 0 0,-1 1 1 0 0,-3 4-1 0 0,3-7-14 0 0,1 0 0 0 0,-1 0-1 0 0,0 0 1 0 0,1 0-1 0 0,-1 0 1 0 0,0-1-1 0 0,1 1 1 0 0,-1-1-1 0 0,0 0 1 0 0,1 0-1 0 0,-1 0 1 0 0,0 0-1 0 0,0 0 1 0 0,1 0-1 0 0,-5-2 1 0 0,-10 1 963 0 0,-191 18 2677 0 0,121-7-3419 0 0,-12-5 805 0 0,-175-12 1 0 0,228 4-773 0 0,-57-3 148 0 0,1-5 0 0 0,-103-24 0 0 0,50-10-37 0 0,105 28-238 0 0,-1 3 1 0 0,-1 1-1 0 0,-70-7 0 0 0,65 18-157 0 0,0 1-1 0 0,-90 13 1 0 0,37 5-3511 0 0,41-3-529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8:56.004"/>
    </inkml:context>
    <inkml:brush xml:id="br0">
      <inkml:brushProperty name="width" value="0.1" units="cm"/>
      <inkml:brushProperty name="height" value="0.1" units="cm"/>
      <inkml:brushProperty name="color" value="#F4F91B"/>
    </inkml:brush>
  </inkml:definitions>
  <inkml:trace contextRef="#ctx0" brushRef="#br0">1812 33 2527 0 0,'1'-3'169'0'0,"0"1"0"0"0,0 0 0 0 0,0-1-1 0 0,-1 1 1 0 0,1-1 0 0 0,-1 1 0 0 0,1-1-1 0 0,-1 1 1 0 0,0-1 0 0 0,-1-4-1 0 0,1 7-123 0 0,-1 0 0 0 0,1 0 0 0 0,-1 0 0 0 0,1 0-1 0 0,-1 0 1 0 0,1 0 0 0 0,-1 0 0 0 0,1 0-1 0 0,-1 0 1 0 0,1 0 0 0 0,-1 0 0 0 0,1 0-1 0 0,-1 0 1 0 0,1 0 0 0 0,-1 0 0 0 0,1 1 0 0 0,-1-1-1 0 0,1 0 1 0 0,0 0 0 0 0,-1 1 0 0 0,1-1-1 0 0,-1 0 1 0 0,1 1 0 0 0,0-1 0 0 0,-1 0-1 0 0,1 1 1 0 0,-1 0 0 0 0,-13 11 325 0 0,4-2-165 0 0,-1-1 0 0 0,0 0-1 0 0,0-1 1 0 0,-1 0-1 0 0,0-1 1 0 0,0 0 0 0 0,-1-1-1 0 0,-16 6 1 0 0,25-11-30 0 0,0 0 0 0 0,-1 0 0 0 0,1-1 0 0 0,-1 0 0 0 0,1 1 0 0 0,-1-2 1 0 0,-7 0-1 0 0,7 1 7 0 0,1-1 0 0 0,-1 1 1 0 0,0 0-1 0 0,0 0 0 0 0,1 1 1 0 0,-8 1-1 0 0,-2 1 69 0 0,1-1 0 0 0,-1-1 0 0 0,-21 1 0 0 0,3-1-62 0 0,19 0-144 0 0,-15 2 182 0 0,-1-2 0 0 0,1-1 0 0 0,-41-5-1 0 0,39 2 56 0 0,-40 0-1 0 0,19 1-130 0 0,-130-3 118 0 0,-36-2 76 0 0,-115-23 743 0 0,228 14-639 0 0,80 10 7 0 0,-1 2-1 0 0,1 0 0 0 0,-1 2 1 0 0,1 1-1 0 0,-41 3 1 0 0,56 0-767 0 0,0 0 1 0 0,0 1 0 0 0,1 0 0 0 0,-1 0 0 0 0,1 1 0 0 0,-1 0-1 0 0,1 1 1 0 0,-10 7 0 0 0,-13 13-4002 0 0,10-7-494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8:56.677"/>
    </inkml:context>
    <inkml:brush xml:id="br0">
      <inkml:brushProperty name="width" value="0.1" units="cm"/>
      <inkml:brushProperty name="height" value="0.1" units="cm"/>
      <inkml:brushProperty name="color" value="#F4F91B"/>
    </inkml:brush>
  </inkml:definitions>
  <inkml:trace contextRef="#ctx0" brushRef="#br0">1076 41 2959 0 0,'-4'-2'55'0'0,"0"1"0"0"0,0 0 0 0 0,0 1 0 0 0,-1-1 0 0 0,1 1 0 0 0,-8 0 0 0 0,-4-1 80 0 0,-18 0 1044 0 0,0 0 0 0 0,0 3 0 0 0,-56 8-1 0 0,39-3-594 0 0,32-7-189 0 0,0 0 1 0 0,0-1-1 0 0,0-1 0 0 0,0-1 1 0 0,-36-10-1 0 0,-6 0 361 0 0,14 5-605 0 0,-1 2-1 0 0,0 2 1 0 0,-1 2 0 0 0,1 3-1 0 0,0 1 1 0 0,0 3 0 0 0,-75 16-1 0 0,38 3-1311 0 0,61-16 554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8:57.628"/>
    </inkml:context>
    <inkml:brush xml:id="br0">
      <inkml:brushProperty name="width" value="0.1" units="cm"/>
      <inkml:brushProperty name="height" value="0.1" units="cm"/>
      <inkml:brushProperty name="color" value="#F4F91B"/>
    </inkml:brush>
  </inkml:definitions>
  <inkml:trace contextRef="#ctx0" brushRef="#br0">1337 136 4951 0 0,'-4'-4'189'0'0,"0"1"-1"0"0,-1-1 0 0 0,0 1 0 0 0,0 0 0 0 0,0 0 0 0 0,0 0 0 0 0,0 1 0 0 0,-1-1 0 0 0,1 1 0 0 0,-1 1 0 0 0,-6-2 0 0 0,-9-1 331 0 0,-38 0-1 0 0,4 0 140 0 0,-359-50 3382 0 0,144 23-2857 0 0,196 26-1016 0 0,-124 8 1 0 0,176-1-413 0 0,-1 2 1 0 0,1 0 0 0 0,0 2 0 0 0,0 0 0 0 0,-29 13-1 0 0,34-12-455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8:58.089"/>
    </inkml:context>
    <inkml:brush xml:id="br0">
      <inkml:brushProperty name="width" value="0.1" units="cm"/>
      <inkml:brushProperty name="height" value="0.1" units="cm"/>
      <inkml:brushProperty name="color" value="#F4F91B"/>
    </inkml:brush>
  </inkml:definitions>
  <inkml:trace contextRef="#ctx0" brushRef="#br0">1267 19 919 0 0,'-12'-2'507'0'0,"-1"0"0"0"0,-16 0-1 0 0,-11-1-226 0 0,9-2 502 0 0,0 2-1 0 0,0 2 1 0 0,-1 1 0 0 0,1 1-1 0 0,0 1 1 0 0,-41 9-1 0 0,-7 5 380 0 0,-162 11-1 0 0,192-25-791 0 0,-8 0 216 0 0,0-2 1 0 0,-79-10 0 0 0,-18-15 28 0 0,143 24-609 0 0,0 0 0 0 0,-1 0 0 0 0,1 1-1 0 0,-1 0 1 0 0,-17 3 0 0 0,-7 6-3746 0 0,17-4-359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8:58.807"/>
    </inkml:context>
    <inkml:brush xml:id="br0">
      <inkml:brushProperty name="width" value="0.1" units="cm"/>
      <inkml:brushProperty name="height" value="0.1" units="cm"/>
      <inkml:brushProperty name="color" value="#F4F91B"/>
    </inkml:brush>
  </inkml:definitions>
  <inkml:trace contextRef="#ctx0" brushRef="#br0">1247 245 2415 0 0,'-2'-4'72'0'0,"1"0"-1"0"0,0 0 0 0 0,0-1 0 0 0,0 1 0 0 0,0-5 0 0 0,1 6 71 0 0,-1 0-1 0 0,-1 0 0 0 0,1 0 1 0 0,0 0-1 0 0,-1 0 1 0 0,-2-4-1 0 0,-1-1 114 0 0,0-5 408 0 0,-8-25-1 0 0,9 26-252 0 0,1 1 1 0 0,-2-1-1 0 0,-7-14 1 0 0,9 22-347 0 0,0-1 1 0 0,0 1-1 0 0,0 0 1 0 0,-1-1-1 0 0,0 2 1 0 0,0-1-1 0 0,0 0 0 0 0,0 1 1 0 0,0-1-1 0 0,-1 1 1 0 0,1 1-1 0 0,-1-1 1 0 0,0 1-1 0 0,0-1 0 0 0,0 1 1 0 0,0 1-1 0 0,0-1 1 0 0,0 1-1 0 0,-1 0 1 0 0,1 0-1 0 0,-7 0 0 0 0,-51-4 360 0 0,-1 3-1 0 0,-98 9 1 0 0,23-1 105 0 0,103-5-482 0 0,-28-1 164 0 0,0 3 0 0 0,-120 22 0 0 0,109-6-347 0 0,-101 41 0 0 0,124-39-56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9:00.291"/>
    </inkml:context>
    <inkml:brush xml:id="br0">
      <inkml:brushProperty name="width" value="0.1" units="cm"/>
      <inkml:brushProperty name="height" value="0.1" units="cm"/>
      <inkml:brushProperty name="color" value="#F4F91B"/>
    </inkml:brush>
  </inkml:definitions>
  <inkml:trace contextRef="#ctx0" brushRef="#br0">1226 85 919 0 0,'-3'1'107'0'0,"0"0"-1"0"0,1-1 0 0 0,-1 0 0 0 0,0 1 0 0 0,0-1 1 0 0,0 0-1 0 0,0-1 0 0 0,-5 0 0 0 0,-2 0 690 0 0,-67-3 1304 0 0,0-3 0 0 0,-98-23 0 0 0,94 14-1011 0 0,-149-10 0 0 0,131 24-945 0 0,-108 11 0 0 0,69 12-805 0 0,83-12-2100 0 0,9-1-695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9:00.879"/>
    </inkml:context>
    <inkml:brush xml:id="br0">
      <inkml:brushProperty name="width" value="0.1" units="cm"/>
      <inkml:brushProperty name="height" value="0.1" units="cm"/>
      <inkml:brushProperty name="color" value="#F4F91B"/>
    </inkml:brush>
  </inkml:definitions>
  <inkml:trace contextRef="#ctx0" brushRef="#br0">1230 77 2183 0 0,'-3'-3'231'0'0,"-1"0"0"0"0,0 1 0 0 0,1 0-1 0 0,-1-1 1 0 0,0 2 0 0 0,0-1 0 0 0,0 0-1 0 0,-1 1 1 0 0,1-1 0 0 0,0 1 0 0 0,0 0-1 0 0,-1 1 1 0 0,-6-1 0 0 0,-9 0 93 0 0,-32 3 1 0 0,39-1-157 0 0,-118-4 1676 0 0,41 0-996 0 0,51 1-459 0 0,0-2-1 0 0,-45-10 1 0 0,32 4-101 0 0,-14 1 90 0 0,-116-1 1 0 0,-69 22-211 0 0,155 1-456 0 0,44-2 97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9:01.516"/>
    </inkml:context>
    <inkml:brush xml:id="br0">
      <inkml:brushProperty name="width" value="0.1" units="cm"/>
      <inkml:brushProperty name="height" value="0.1" units="cm"/>
      <inkml:brushProperty name="color" value="#F4F91B"/>
    </inkml:brush>
  </inkml:definitions>
  <inkml:trace contextRef="#ctx0" brushRef="#br0">2540 95 455 0 0,'-11'-8'646'0'0,"-1"-1"-1"0"0,0 2 0 0 0,0-1 1 0 0,-1 2-1 0 0,-20-9 0 0 0,24 11-543 0 0,-5-3 130 0 0,0 2-1 0 0,0-1 1 0 0,0 2 0 0 0,0-1 0 0 0,-1 2-1 0 0,0 0 1 0 0,0 1 0 0 0,0 1 0 0 0,0 0-1 0 0,-20 1 1 0 0,-10 7 88 0 0,-72 20 1 0 0,71-15-3 0 0,-69 9 0 0 0,-362 47 1141 0 0,393-52-1150 0 0,-142 9 0 0 0,-86-25 732 0 0,-162 14-634 0 0,355-6-386 0 0,-62 9-1445 0 0,120-11-2338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9:02.943"/>
    </inkml:context>
    <inkml:brush xml:id="br0">
      <inkml:brushProperty name="width" value="0.1" units="cm"/>
      <inkml:brushProperty name="height" value="0.1" units="cm"/>
      <inkml:brushProperty name="color" value="#F4F91B"/>
    </inkml:brush>
  </inkml:definitions>
  <inkml:trace contextRef="#ctx0" brushRef="#br0">2191 43 3279 0 0,'-8'-3'296'0'0,"7"3"-294"0"0,1-1 0 0 0,0 1 0 0 0,-1 0-1 0 0,1 0 1 0 0,0-1 0 0 0,-1 1 0 0 0,1 0 0 0 0,0 0 0 0 0,-1 0-1 0 0,1 0 1 0 0,0 0 0 0 0,-1 0 0 0 0,1 0 0 0 0,-1-1-1 0 0,1 1 1 0 0,0 0 0 0 0,-1 0 0 0 0,1 0 0 0 0,0 1 0 0 0,-1-1-1 0 0,1 0 1 0 0,-1 0 0 0 0,1 0 0 0 0,0 0 0 0 0,-1 0-1 0 0,1 0 1 0 0,-1 1 0 0 0,-1-1 72 0 0,0 0 0 0 0,0 0-1 0 0,0 0 1 0 0,1 0 0 0 0,-1 0 0 0 0,0 0-1 0 0,0 0 1 0 0,0-1 0 0 0,-2 0 0 0 0,-9-1 235 0 0,-2 1 274 0 0,-1-1 0 0 0,0 0 0 0 0,-21-7 0 0 0,-10-1 647 0 0,17 7-785 0 0,-1 1-1 0 0,1 2 1 0 0,-59 6 0 0 0,-21 1-185 0 0,54-7-114 0 0,-102-4 567 0 0,-139-10 681 0 0,1 26-634 0 0,-64 36-450 0 0,7 29-804 0 0,246-52-234 0 0,17-6-480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37:02.591"/>
    </inkml:context>
    <inkml:brush xml:id="br0">
      <inkml:brushProperty name="width" value="0.1" units="cm"/>
      <inkml:brushProperty name="height" value="0.1" units="cm"/>
      <inkml:brushProperty name="color" value="#E71224"/>
    </inkml:brush>
  </inkml:definitions>
  <inkml:trace contextRef="#ctx0" brushRef="#br0">687 1215 919 0 0,'22'-1'1244'0'0,"0"0"-1"0"0,0-1 0 0 0,0-1 0 0 0,24-7 0 0 0,-11 3-148 0 0,1 1 0 0 0,40-2 0 0 0,-6 1-556 0 0,-37 4-191 0 0,35 2 0 0 0,-45 1-161 0 0,100 0 898 0 0,-27 0-374 0 0,-37-1-311 0 0,14-3-46 0 0,-1-3 0 0 0,71-16 0 0 0,-133 21-327 0 0,31-6 90 0 0,-1 2-1 0 0,1 2 0 0 0,0 2 0 0 0,64 4 1 0 0,-26 7 19 0 0,158 10 112 0 0,-59-34-35 0 0,-133 8-82 0 0,0 3-1 0 0,0 1 1 0 0,73 6 0 0 0,152 22-103 0 0,-186-23-5 0 0,101-8 0 0 0,-115 0 80 0 0,-1 4 0 0 0,77 6 1 0 0,-81 3-81 0 0,102 5 28 0 0,4-19-51 0 0,-136 4 0 0 0,0 1 0 0 0,1 2 0 0 0,-1 1 0 0 0,1 2 0 0 0,-1 1 0 0 0,36 10 0 0 0,-37-6 35 0 0,44 4-1 0 0,23 5 25 0 0,-54-9-9 0 0,-1-1 0 0 0,1-3 0 0 0,72-1 0 0 0,-7-1 6 0 0,-51 0-24 0 0,65 6 64 0 0,-66-5-59 0 0,-29-1 16 0 0,38 6 1 0 0,65 8 123 0 0,-72-10-178 0 0,28-1 1 0 0,-45-3 0 0 0,49 8 0 0 0,-53-5 0 0 0,50 8 54 0 0,148 11 316 0 0,-197-20-351 0 0,1-3 0 0 0,77-6-1 0 0,-60 1 1 0 0,-36 3-9 0 0,162-2 97 0 0,-100 3-73 0 0,-8-1-4 0 0,86-3 69 0 0,-148 3-70 0 0,129-11 35 0 0,63-10 0 0 0,-158 16-29 0 0,-37 3-29 0 0,0 2-1 0 0,0 0 1 0 0,1 0 0 0 0,15 2 0 0 0,0 0-6 0 0,-1 0 0 0 0,33-5 0 0 0,-22 2 0 0 0,268-16 0 0 0,-217 5 34 0 0,-32 3-4 0 0,71 1 17 0 0,-83 7-20 0 0,0-2 0 0 0,48-10 0 0 0,-73 10-6 0 0,26-1 1 0 0,-4 1-1 0 0,-20 0 7 0 0,32-8 0 0 0,-46 9-18 0 0,0 0 1 0 0,-1 0 0 0 0,0-1 0 0 0,0 0-1 0 0,0-1 1 0 0,13-9 0 0 0,19-15 84 0 0,-31 23-68 0 0,1 0 1 0 0,-2 0-1 0 0,1-1 0 0 0,-1 0 1 0 0,0 0-1 0 0,-1-1 0 0 0,0 0 1 0 0,7-10-1 0 0,-6 6 42 0 0,1 1-1 0 0,0-1 0 0 0,18-16 1 0 0,-21 22-63 0 0,41-46 58 0 0,-25 20-64 0 0,-19 26 0 0 0,1 0 0 0 0,0 0 0 0 0,0 0 0 0 0,1 1 0 0 0,0-1 0 0 0,0 1 0 0 0,6-5 0 0 0,-3 5 17 0 0,0-1 0 0 0,-1 0 0 0 0,0 0-1 0 0,0-1 1 0 0,0 0 0 0 0,-1 0 0 0 0,1-1 0 0 0,-2 1-1 0 0,1-1 1 0 0,-1-1 0 0 0,-1 1 0 0 0,1-1 0 0 0,-2 0-1 0 0,5-11 1 0 0,12-34 138 0 0,-14 41-134 0 0,0 0-1 0 0,-2-1 1 0 0,0 1 0 0 0,0-1-1 0 0,2-23 1 0 0,-5 26-2 0 0,0 0 1 0 0,-1-1 0 0 0,-1 1-1 0 0,0-1 1 0 0,-3-14-1 0 0,3 21-10 0 0,-1 0-1 0 0,0-1 0 0 0,0 1 1 0 0,-1 0-1 0 0,1 0 0 0 0,-1 1 1 0 0,0-1-1 0 0,0 0 1 0 0,0 1-1 0 0,-1 0 0 0 0,0 0 1 0 0,0 0-1 0 0,-5-4 1 0 0,-8-5 8 0 0,-2 2 0 0 0,0-1 1 0 0,0 2-1 0 0,-1 1 0 0 0,0 0 1 0 0,-1 2-1 0 0,-26-7 0 0 0,-42-6 18 0 0,-143-14 0 0 0,183 28-41 0 0,-199-38 3 0 0,127 20 70 0 0,77 18-67 0 0,-1 1 0 0 0,-54 1 0 0 0,-90 11 0 0 0,2 1 0 0 0,-138 3 0 0 0,270-6 15 0 0,-25 1 10 0 0,-95-4-1 0 0,-17-18 40 0 0,-17 7-30 0 0,69 6-4 0 0,-105-16 34 0 0,244 18-64 0 0,-285-25 0 0 0,126 28 0 0 0,-60-4 0 0 0,-85-32 0 0 0,235 26 40 0 0,-124-9-16 0 0,-93-9-24 0 0,160 11 0 0 0,-149 4 0 0 0,13 1 0 0 0,176 6 0 0 0,-95 6 0 0 0,42 12 0 0 0,75-6 0 0 0,-174 16 0 0 0,179-19 0 0 0,-109 6 0 0 0,6-5 0 0 0,88-3 0 0 0,-50 11 0 0 0,75-7 0 0 0,-33 5 0 0 0,38-4 0 0 0,-79 3 0 0 0,-124 1 0 0 0,206-9 0 0 0,-19 5 0 0 0,42-5 0 0 0,-1-1 0 0 0,1 0 0 0 0,-34-2 0 0 0,-24-8 32 0 0,-125-30 0 0 0,146 24-10 0 0,0 2-1 0 0,-80-6 0 0 0,-58-3-21 0 0,158 20 0 0 0,-64 6 0 0 0,41 0 0 0 0,-90 12 0 0 0,115-14 0 0 0,1 2 0 0 0,-46 13 0 0 0,12-1 0 0 0,13-3 0 0 0,52-13 0 0 0,0 0 0 0 0,0 0 0 0 0,1 0 0 0 0,-1 0 0 0 0,0 0 0 0 0,0 0 0 0 0,1 0 0 0 0,-1 0 0 0 0,1 1 0 0 0,-1-1 0 0 0,1 1 0 0 0,-1-1 0 0 0,-1 4 0 0 0,-16 28 0 0 0,5-8 0 0 0,-5 6 0 0 0,-28 57 0 0 0,-9 17 0 0 0,35-70 0 0 0,-75 105 0 0 0,88-128 0 0 0,0 0 0 0 0,-10 26 0 0 0,3-8 0 0 0,11-21 0 0 0,0-1 0 0 0,1 1 0 0 0,0 0 0 0 0,1 1 0 0 0,0-1 0 0 0,0 0 0 0 0,1 1 0 0 0,0 14 0 0 0,2 2 0 0 0,6 48 0 0 0,-5-61 0 0 0,1 0 0 0 0,0-1 0 0 0,1 1 0 0 0,1-1 0 0 0,0 0 0 0 0,0 0 0 0 0,2 0 0 0 0,-1-1 0 0 0,1 0 0 0 0,1 0 0 0 0,0 0 0 0 0,0-1 0 0 0,1-1 0 0 0,0 1 0 0 0,1-1 0 0 0,0-1 0 0 0,1 0 0 0 0,-1 0 0 0 0,1-1 0 0 0,1-1 0 0 0,15 7 0 0 0,-17-8 0 0 0,1-1 0 0 0,0 0 0 0 0,0-1 0 0 0,1 0 0 0 0,-1-1 0 0 0,1 0 0 0 0,-1-1 0 0 0,1 0 0 0 0,-1 0 0 0 0,1-2 0 0 0,0 1 0 0 0,-1-2 0 0 0,1 1 0 0 0,14-5 0 0 0,-22 4-1 0 0,0 1 1 0 0,0 0-1 0 0,-1 0 0 0 0,1 1 0 0 0,0-1 1 0 0,0 1-1 0 0,0 0 0 0 0,0 0 0 0 0,0 0 1 0 0,0 0-1 0 0,0 1 0 0 0,-1-1 0 0 0,7 3 1 0 0,-5-1-24 0 0,0 1 1 0 0,0 0-1 0 0,0 0 1 0 0,-1 0-1 0 0,1 1 1 0 0,-1-1-1 0 0,0 1 1 0 0,0 0-1 0 0,4 5 1 0 0,8 11-1925 0 0,23 37 0 0 0,-17-22-4519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9:04.389"/>
    </inkml:context>
    <inkml:brush xml:id="br0">
      <inkml:brushProperty name="width" value="0.1" units="cm"/>
      <inkml:brushProperty name="height" value="0.1" units="cm"/>
      <inkml:brushProperty name="color" value="#F4F91B"/>
    </inkml:brush>
  </inkml:definitions>
  <inkml:trace contextRef="#ctx0" brushRef="#br0">2030 144 1839 0 0,'-20'-13'1506'0'0,"17"10"-1013"0"0,-1 1 0 0 0,1-1-1 0 0,-1 1 1 0 0,0 0 0 0 0,0 0-1 0 0,-5-1 1 0 0,3 1-395 0 0,-1 1-1 0 0,1 0 0 0 0,-1 0 1 0 0,1 1-1 0 0,-1 0 1 0 0,1 0-1 0 0,-1 0 1 0 0,1 1-1 0 0,-8 2 1 0 0,-210 28 996 0 0,169-26-662 0 0,-1-2-1 0 0,-72-5 0 0 0,-111-21 736 0 0,224 21-1084 0 0,-283-58 1527 0 0,61 8-948 0 0,192 46-634 0 0,0 2-1 0 0,0 2 1 0 0,0 2 0 0 0,-1 2-1 0 0,1 2 1 0 0,0 2-1 0 0,1 2 1 0 0,-55 17-1 0 0,-49 16-1044 0 0,101-25 474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9:05.318"/>
    </inkml:context>
    <inkml:brush xml:id="br0">
      <inkml:brushProperty name="width" value="0.1" units="cm"/>
      <inkml:brushProperty name="height" value="0.1" units="cm"/>
      <inkml:brushProperty name="color" value="#F4F91B"/>
    </inkml:brush>
  </inkml:definitions>
  <inkml:trace contextRef="#ctx0" brushRef="#br0">1023 128 1375 0 0,'14'-18'1039'0'0,"-1"-1"0"0"0,10-22-1 0 0,-22 40-974 0 0,-1 0-1 0 0,1 0 1 0 0,-1 0-1 0 0,1 0 1 0 0,-1 0-1 0 0,1 0 0 0 0,-1 0 1 0 0,0 0-1 0 0,0-1 1 0 0,1 1-1 0 0,-1 0 1 0 0,0 0-1 0 0,0 0 1 0 0,0 0-1 0 0,0-1 0 0 0,0 1 1 0 0,-1 0-1 0 0,1 0 1 0 0,0 0-1 0 0,-1 0 1 0 0,1 0-1 0 0,0 0 0 0 0,-1-1 1 0 0,-1-1-1 0 0,1 2 3 0 0,0-1 0 0 0,-1 1-1 0 0,0 0 1 0 0,1 0 0 0 0,-1-1-1 0 0,0 1 1 0 0,0 0 0 0 0,0 0-1 0 0,0 0 1 0 0,0 1 0 0 0,1-1-1 0 0,-5 0 1 0 0,-5-2 87 0 0,0 2 0 0 0,0 0 0 0 0,1 0 0 0 0,-14 1-1 0 0,-51 7 600 0 0,-91 18-1 0 0,-2 2-222 0 0,99-20-356 0 0,-164 22 298 0 0,2 19-401 0 0,194-39-224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9:06.202"/>
    </inkml:context>
    <inkml:brush xml:id="br0">
      <inkml:brushProperty name="width" value="0.1" units="cm"/>
      <inkml:brushProperty name="height" value="0.1" units="cm"/>
      <inkml:brushProperty name="color" value="#F4F91B"/>
    </inkml:brush>
  </inkml:definitions>
  <inkml:trace contextRef="#ctx0" brushRef="#br0">2098 106 719 0 0,'-6'2'-2'0'0,"-14"7"371"0"0,-1-1 0 0 0,0-1-1 0 0,0-1 1 0 0,-41 6 0 0 0,13-10 1425 0 0,0-2 0 0 0,-90-13 0 0 0,37 2-746 0 0,-240-35 864 0 0,105 20-724 0 0,51 9-317 0 0,108 6-561 0 0,-109-13 268 0 0,137 21-454 0 0,-91 4 0 0 0,61 8-248 0 0,1 3-1 0 0,-82 23 1 0 0,94-17-162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9:07.364"/>
    </inkml:context>
    <inkml:brush xml:id="br0">
      <inkml:brushProperty name="width" value="0.1" units="cm"/>
      <inkml:brushProperty name="height" value="0.1" units="cm"/>
      <inkml:brushProperty name="color" value="#F4F91B"/>
    </inkml:brush>
  </inkml:definitions>
  <inkml:trace contextRef="#ctx0" brushRef="#br0">1475 195 1375 0 0,'-9'-8'747'0'0,"-1"0"0"0"0,0 0 0 0 0,0 1 0 0 0,0 0-1 0 0,-1 1 1 0 0,0 0 0 0 0,0 1 0 0 0,-23-7 0 0 0,-5 1 48 0 0,-56-8 1 0 0,-4-1 482 0 0,11 2-215 0 0,-131-11 0 0 0,116 18-756 0 0,-149-9 156 0 0,216 20-457 0 0,0 2-1 0 0,0 1 0 0 0,0 2 0 0 0,-69 19 1 0 0,56-8-825 0 0,-73 36 0 0 0,78-31-545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9:08.158"/>
    </inkml:context>
    <inkml:brush xml:id="br0">
      <inkml:brushProperty name="width" value="0.1" units="cm"/>
      <inkml:brushProperty name="height" value="0.1" units="cm"/>
      <inkml:brushProperty name="color" value="#F4F91B"/>
    </inkml:brush>
  </inkml:definitions>
  <inkml:trace contextRef="#ctx0" brushRef="#br0">1867 89 719 0 0,'-6'2'103'0'0,"0"1"0"0"0,0-1-1 0 0,-1 0 1 0 0,1-1-1 0 0,0 1 1 0 0,-1-1-1 0 0,1-1 1 0 0,-1 1-1 0 0,1-1 1 0 0,-11-1-1 0 0,-5-2 1380 0 0,-38-9-1 0 0,10 1 143 0 0,-24 2-488 0 0,0 4-1 0 0,-100 4 0 0 0,73 3-768 0 0,-380-21 1367 0 0,-37-24-1393 0 0,371 43-1792 0 0,109 1-646 0 0,-9 0-1662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9:08.798"/>
    </inkml:context>
    <inkml:brush xml:id="br0">
      <inkml:brushProperty name="width" value="0.1" units="cm"/>
      <inkml:brushProperty name="height" value="0.1" units="cm"/>
      <inkml:brushProperty name="color" value="#F4F91B"/>
    </inkml:brush>
  </inkml:definitions>
  <inkml:trace contextRef="#ctx0" brushRef="#br0">1100 209 4631 0 0,'-7'-1'195'0'0,"-1"0"0"0"0,1 0 0 0 0,0 0 0 0 0,-10-4 0 0 0,-10-3 534 0 0,-8-1 242 0 0,1-2-1 0 0,0-2 0 0 0,1-1 0 0 0,-50-28 0 0 0,51 23-471 0 0,-2 3-1 0 0,0 0 1 0 0,-1 2 0 0 0,-47-11-1 0 0,57 20-466 0 0,-1 1 1 0 0,0 2-1 0 0,0 1 0 0 0,0 0 0 0 0,0 2 0 0 0,0 1 1 0 0,0 2-1 0 0,0 0 0 0 0,1 1 0 0 0,0 2 0 0 0,0 1 1 0 0,0 0-1 0 0,-36 19 0 0 0,-33 23-664 0 0,33-14-3209 0 0,19-9-321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9:10.232"/>
    </inkml:context>
    <inkml:brush xml:id="br0">
      <inkml:brushProperty name="width" value="0.1" units="cm"/>
      <inkml:brushProperty name="height" value="0.1" units="cm"/>
      <inkml:brushProperty name="color" value="#F4F91B"/>
    </inkml:brush>
  </inkml:definitions>
  <inkml:trace contextRef="#ctx0" brushRef="#br0">1759 7 3623 0 0,'-1'0'27'0'0,"0"-1"-1"0"0,1 0 0 0 0,-1 1 1 0 0,0-1-1 0 0,0 0 0 0 0,0 1 0 0 0,0 0 1 0 0,0-1-1 0 0,0 1 0 0 0,0-1 0 0 0,0 1 1 0 0,0 0-1 0 0,0 0 0 0 0,0 0 0 0 0,0-1 1 0 0,0 1-1 0 0,0 0 0 0 0,-1 0 0 0 0,1 1 1 0 0,0-1-1 0 0,0 0 0 0 0,-1 0 1 0 0,-25 11 471 0 0,4-1-370 0 0,-85 8 1798 0 0,19-4-987 0 0,66-11-780 0 0,0-1 1 0 0,-27 0-1 0 0,9-2 19 0 0,-99-2 457 0 0,39-1-174 0 0,41 0 8 0 0,-96-18 0 0 0,15 2 111 0 0,55 13-399 0 0,-119 8 1 0 0,-85 25 121 0 0,158-4-3549 0 0,93-13-380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9:11.172"/>
    </inkml:context>
    <inkml:brush xml:id="br0">
      <inkml:brushProperty name="width" value="0.1" units="cm"/>
      <inkml:brushProperty name="height" value="0.1" units="cm"/>
      <inkml:brushProperty name="color" value="#F4F91B"/>
    </inkml:brush>
  </inkml:definitions>
  <inkml:trace contextRef="#ctx0" brushRef="#br0">1366 193 2615 0 0,'-10'-2'141'0'0,"-1"0"-1"0"0,1 0 0 0 0,0 1 0 0 0,-20 0 0 0 0,16 1-49 0 0,-30-5 0 0 0,12-3 1097 0 0,-49-19-1 0 0,45 14-489 0 0,-51-13 550 0 0,-151-24-1 0 0,145 34-503 0 0,20 6 51 0 0,-118-2 0 0 0,64 7-604 0 0,-122-4-801 0 0,220 5 228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9:11.975"/>
    </inkml:context>
    <inkml:brush xml:id="br0">
      <inkml:brushProperty name="width" value="0.1" units="cm"/>
      <inkml:brushProperty name="height" value="0.1" units="cm"/>
      <inkml:brushProperty name="color" value="#F4F91B"/>
    </inkml:brush>
  </inkml:definitions>
  <inkml:trace contextRef="#ctx0" brushRef="#br0">2927 24 1839 0 0,'-8'4'69'0'0,"1"0"154"0"0,0 0 1 0 0,0-1-1 0 0,-1 0 1 0 0,1 0-1 0 0,-1 0 1 0 0,0-1-1 0 0,0-1 1 0 0,-11 2-1 0 0,-2 0 591 0 0,12-2-273 0 0,0 0 0 0 0,-17-1-1 0 0,-47 1 623 0 0,1 0-506 0 0,51-1-453 0 0,0 1-1 0 0,-22 4 1 0 0,-9 0 99 0 0,-28-3 270 0 0,0-4 1 0 0,-148-23 0 0 0,-68 3 352 0 0,75 10-401 0 0,112 3-367 0 0,0 6 0 0 0,-150 13 0 0 0,101 4-145 0 0,-155 15 30 0 0,2 23-101 0 0,86-1-726 0 0,122-28 322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9:30.725"/>
    </inkml:context>
    <inkml:brush xml:id="br0">
      <inkml:brushProperty name="width" value="0.1" units="cm"/>
      <inkml:brushProperty name="height" value="0.1" units="cm"/>
      <inkml:brushProperty name="color" value="#F4F91B"/>
    </inkml:brush>
  </inkml:definitions>
  <inkml:trace contextRef="#ctx0" brushRef="#br0">2731 11 919 0 0,'-1'-1'80'0'0,"-1"-1"0"0"0,1 1 0 0 0,0 1 0 0 0,-1-1-1 0 0,1 0 1 0 0,0 0 0 0 0,-1 0 0 0 0,1 1 0 0 0,-1-1-1 0 0,1 1 1 0 0,-1-1 0 0 0,0 1 0 0 0,1 0 0 0 0,-1-1-1 0 0,1 1 1 0 0,-1 0 0 0 0,0 0 0 0 0,1 0 0 0 0,-1 0-1 0 0,1 0 1 0 0,-1 1 0 0 0,0-1 0 0 0,1 0 0 0 0,-1 1-1 0 0,-2 0 1 0 0,-3 3 159 0 0,0-1 1 0 0,0 1-1 0 0,0 0 1 0 0,-6 5-1 0 0,4-3-460 0 0,1-1 463 0 0,-1-1 0 0 0,0 0 0 0 0,-18 6 1 0 0,-6 2 888 0 0,-6 8-645 0 0,30-15-442 0 0,0 0 0 0 0,-1 0 1 0 0,1-1-1 0 0,-1 0 0 0 0,0-1 1 0 0,-21 5-1 0 0,-106 10 1226 0 0,-83 8-23 0 0,-52-25-219 0 0,231-3-816 0 0,-79 3 162 0 0,85 2-330 0 0,0-3 1 0 0,-1-1-1 0 0,1-1 0 0 0,-42-9 0 0 0,34 1 59 0 0,-105-21 359 0 0,130 28-415 0 0,1-1 0 0 0,-26-10 0 0 0,-20-6 84 0 0,25 12-24 0 0,1 2 0 0 0,-70-3-1 0 0,-205-1 337 0 0,144 1 322 0 0,103 4-373 0 0,-27-1-24 0 0,78 6-363 0 0,0 0 0 0 0,-1 1 0 0 0,1 0 0 0 0,-1 1 1 0 0,1 1-1 0 0,0 0 0 0 0,0 1 0 0 0,1 1 0 0 0,-1 0 0 0 0,1 1 0 0 0,0 0 0 0 0,0 1 0 0 0,-16 12 0 0 0,1 3-174 0 0,-1 5-21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37:07.440"/>
    </inkml:context>
    <inkml:brush xml:id="br0">
      <inkml:brushProperty name="width" value="0.1" units="cm"/>
      <inkml:brushProperty name="height" value="0.1" units="cm"/>
      <inkml:brushProperty name="color" value="#E71224"/>
    </inkml:brush>
  </inkml:definitions>
  <inkml:trace contextRef="#ctx0" brushRef="#br0">1181 1094 2671 0 0,'1'-1'58'0'0,"-1"1"-1"0"0,0-1 0 0 0,0 0 1 0 0,1 0-1 0 0,-1 1 0 0 0,0-1 0 0 0,0 0 1 0 0,0 0-1 0 0,0 0 0 0 0,0 1 0 0 0,0-1 1 0 0,0 0-1 0 0,0 0 0 0 0,0 0 0 0 0,-1 1 1 0 0,1-1-1 0 0,0 0 0 0 0,0 0 1 0 0,-1 1-1 0 0,1-1 0 0 0,0 0 0 0 0,-1 1 1 0 0,1-1-1 0 0,-1 0 0 0 0,1 1 0 0 0,-1-1 1 0 0,1 0-1 0 0,-1 1 0 0 0,1-1 0 0 0,-1 1 1 0 0,0-1-1 0 0,1 1 0 0 0,-1 0 1 0 0,0-1-1 0 0,1 1 0 0 0,-1-1 0 0 0,0 1 1 0 0,0 0-1 0 0,1 0 0 0 0,-1 0 0 0 0,0-1 1 0 0,-1 1-1 0 0,-6-2 291 0 0,-1-1 0 0 0,0 2 0 0 0,-9-2 1 0 0,5 1 258 0 0,8 2-478 0 0,-1 0 0 0 0,0 0 0 0 0,1 1 1 0 0,-1-1-1 0 0,1 1 0 0 0,-1 0 0 0 0,1 1 0 0 0,-1-1 0 0 0,1 1 0 0 0,0 0 1 0 0,0 1-1 0 0,-10 5 0 0 0,10-5 97 0 0,-9 0 889 0 0,14-3-1086 0 0,-1 0 1 0 0,1 0 0 0 0,0 0 0 0 0,-1 0 0 0 0,1 0 0 0 0,-1 0-1 0 0,1 0 1 0 0,-1 0 0 0 0,1 1 0 0 0,-1-1 0 0 0,1 0 0 0 0,0 0-1 0 0,-1 1 1 0 0,1-1 0 0 0,-1 0 0 0 0,1 0 0 0 0,0 1 0 0 0,-1-1-1 0 0,1 0 1 0 0,0 1 0 0 0,-1-1 0 0 0,1 0 0 0 0,0 1 0 0 0,0-1-1 0 0,-1 1 1 0 0,1-1 0 0 0,0 0 0 0 0,0 1 0 0 0,0-1 0 0 0,0 1-1 0 0,-1-1 1 0 0,1 1 0 0 0,0-1 0 0 0,0 1 0 0 0,0-1 0 0 0,0 1-1 0 0,0 0 1 0 0,-4 6 308 0 0,3 6 1487 0 0,1-13-1803 0 0,0 0 0 0 0,0 0 0 0 0,-1 0 0 0 0,1 0 1 0 0,0 0-1 0 0,0 0 0 0 0,0 0 0 0 0,0 0 0 0 0,0 0 0 0 0,-1 0 0 0 0,1 0 1 0 0,0 0-1 0 0,0 0 0 0 0,0-1 0 0 0,0 1 0 0 0,0 0 0 0 0,0 0 0 0 0,-1 0 0 0 0,1 0 1 0 0,0 0-1 0 0,0 0 0 0 0,0 0 0 0 0,0-1 0 0 0,0 1 0 0 0,0 0 0 0 0,0 0 1 0 0,0 0-1 0 0,0 0 0 0 0,0 0 0 0 0,0-1 0 0 0,0 1 0 0 0,0 0 0 0 0,0 0 0 0 0,0 0 1 0 0,0 0-1 0 0,0-1 0 0 0,0 1 0 0 0,0 0 0 0 0,0 0 0 0 0,0 0 0 0 0,0 0 1 0 0,0 0-1 0 0,0-1 0 0 0,0 1 0 0 0,0 0 0 0 0,0 0 0 0 0,0 0 0 0 0,0 0 0 0 0,0 0 1 0 0,0-1-1 0 0,1 1 0 0 0,-1 0 0 0 0,0 0 0 0 0,0 0 0 0 0,0 0 0 0 0,0 0 1 0 0,0 0-1 0 0,0 0 0 0 0,1 0 0 0 0,-1 0 0 0 0,0-1 0 0 0,0 1 0 0 0,0 0 0 0 0,0 0 1 0 0,0 0-1 0 0,1 0 0 0 0,-1 0 0 0 0,0 0 0 0 0,0 0 0 0 0,-11-26 1013 0 0,9 25-1014 0 0,-1 0 1 0 0,0 0-1 0 0,1 0 1 0 0,-1 1-1 0 0,0-1 1 0 0,0 1-1 0 0,1 0 1 0 0,-1 0-1 0 0,0 0 1 0 0,0 0-1 0 0,1 0 1 0 0,-1 0-1 0 0,0 1 1 0 0,0 0-1 0 0,-2 0 1 0 0,-5 3 65 0 0,8-3-70 0 0,0 0 0 0 0,0 0-1 0 0,0-1 1 0 0,0 1 0 0 0,0-1 0 0 0,0 1-1 0 0,1-1 1 0 0,-1 0 0 0 0,-3 0 0 0 0,-36-4 147 0 0,33 2-115 0 0,1 1-1 0 0,-1 0 0 0 0,0 0 1 0 0,0 1-1 0 0,-8 0 0 0 0,-3 5 0 0 0,-9-1 40 0 0,-101-10 683 0 0,120 6-716 0 0,1 0 0 0 0,0 0-1 0 0,-1-1 1 0 0,1-1 0 0 0,0 1 0 0 0,0-1 0 0 0,0 0-1 0 0,-16-7 1 0 0,18 5-88 0 0,-1 1 0 0 0,0 1-1 0 0,0-1 1 0 0,0 1 0 0 0,-11-1-1 0 0,-73 1 875 0 0,65 3-830 0 0,0-2 1 0 0,-41-5-1 0 0,39 1 143 0 0,-37-12 1 0 0,54 14-100 0 0,1-1 0 0 0,1-1 1 0 0,-1 0-1 0 0,1 0 0 0 0,0 0 1 0 0,-17-15-1 0 0,16 12 1 0 0,1 0 0 0 0,0-1 0 0 0,0-1 0 0 0,1 1 0 0 0,0-1 0 0 0,1-1 0 0 0,0 0 0 0 0,0 0 0 0 0,2 0 0 0 0,-1-1 0 0 0,-4-13 0 0 0,7 13-14 0 0,1 1 1 0 0,1-1-1 0 0,-1 0 1 0 0,2 0 0 0 0,0 0-1 0 0,0 1 1 0 0,3-19-1 0 0,2 3 37 0 0,1 0 0 0 0,11-29 0 0 0,-9 33 31 0 0,-4 13-68 0 0,0 0 0 0 0,2-15 0 0 0,-5 21-33 0 0,-1 0 0 0 0,1 1-1 0 0,-1-1 1 0 0,0 0 0 0 0,0 1-1 0 0,-1-1 1 0 0,1 0 0 0 0,-1 1-1 0 0,0-1 1 0 0,0 0 0 0 0,-1-3-1 0 0,1 3-8 0 0,0 0 0 0 0,0-1 0 0 0,1 1 0 0 0,-1-1 0 0 0,1 1 0 0 0,0 0 0 0 0,1-1 0 0 0,-1 1 0 0 0,1 0 0 0 0,0-1 0 0 0,0 1 0 0 0,0 0 0 0 0,0-1 0 0 0,1 1 0 0 0,2-4 0 0 0,6-10 5 0 0,-8 15 4 0 0,0 0-1 0 0,0-1 1 0 0,-1 1-1 0 0,1 0 0 0 0,-1-1 1 0 0,2-5-1 0 0,0 0-1 0 0,0 0 0 0 0,0 1 0 0 0,0-1 0 0 0,1 1 0 0 0,9-14 0 0 0,30-37 62 0 0,-18 26-52 0 0,-18 22-17 0 0,0 1 0 0 0,1 0 0 0 0,0 1 0 0 0,0 0 0 0 0,1 0 0 0 0,0 1 0 0 0,1 0 0 0 0,0 0 0 0 0,0 1 0 0 0,17-9 0 0 0,-22 15 0 0 0,15-9 16 0 0,2 1 0 0 0,-1 1 0 0 0,32-7 0 0 0,-25 10-16 0 0,1 1 0 0 0,0 0 0 0 0,0 3 0 0 0,0 0 0 0 0,48 6 0 0 0,-8 4 0 0 0,138 2 0 0 0,-121-9 0 0 0,-21 0 0 0 0,158 5 0 0 0,-170-7 0 0 0,275-3 0 0 0,-102 2 0 0 0,-141 3 0 0 0,65-2 0 0 0,1-2 0 0 0,-93 2 0 0 0,15 0 0 0 0,172 6 0 0 0,-200-3 0 0 0,0-1 0 0 0,49-5 0 0 0,-69 2 0 0 0,44 4 0 0 0,-3 0 0 0 0,417 9 0 0 0,-250-9 0 0 0,-156 2 0 0 0,76 14 0 0 0,-101-12 0 0 0,-1-3 0 0 0,57-3 0 0 0,-16 0 0 0 0,253 25 0 0 0,-58-4 0 0 0,-266-22 0 0 0,190-1 0 0 0,-75-1 0 0 0,484-40 0 0 0,-583 38 5 0 0,161-11 54 0 0,-118 19-59 0 0,-49-1 0 0 0,52-3 0 0 0,82-17 0 0 0,127-5 0 0 0,-13 31 0 0 0,-276-9 0 0 0,207 0 45 0 0,-92-1-26 0 0,-8 0-19 0 0,179-24 0 0 0,-236 18 0 0 0,65 2 0 0 0,19-2 0 0 0,-94 2 0 0 0,78-6 0 0 0,-23 9 0 0 0,-45 2 0 0 0,96-13 0 0 0,1-4 0 0 0,-30 4 0 0 0,-73 8 0 0 0,0 1 0 0 0,1 3 0 0 0,-1 2 0 0 0,61 8 0 0 0,163 2 0 0 0,-250-11 0 0 0,121-10 0 0 0,1 0 0 0 0,211 19 0 0 0,-328-5 0 0 0,-1 0 0 0 0,31 11 0 0 0,-49-14 0 0 0,49 14-13 0 0,-19-7-6 0 0,-1 2-1 0 0,44 20 0 0 0,24 26 20 0 0,-98-52 0 0 0,0-1 0 0 0,0 2 0 0 0,-1-1 0 0 0,1 0 0 0 0,-1 1 0 0 0,0 0 0 0 0,0 1 0 0 0,-1-1 0 0 0,5 8 0 0 0,-3-5 0 0 0,-1 1 0 0 0,0-1 0 0 0,-1 1 0 0 0,0 1 0 0 0,6 18 0 0 0,-9-19 0 0 0,0 0 0 0 0,0 0 0 0 0,-1 0 0 0 0,0 1 0 0 0,0-1 0 0 0,-4 18 0 0 0,2-15 0 0 0,0 0 0 0 0,2-1 0 0 0,0 20 0 0 0,1-17 0 0 0,0 0 0 0 0,0 0 0 0 0,-1 0 0 0 0,-1-1 0 0 0,0 1 0 0 0,-1 0 0 0 0,-1 0 0 0 0,0-1 0 0 0,0 0 0 0 0,-2 1 0 0 0,1-1 0 0 0,-2-1 0 0 0,-12 24 0 0 0,-22 13 0 0 0,30-38 0 0 0,0 0 0 0 0,1 1 0 0 0,-11 18 0 0 0,12-13 0 0 0,1 0 0 0 0,-9 33 0 0 0,-1 5 0 0 0,7-31 0 0 0,2-1 0 0 0,1 2 0 0 0,1-1 0 0 0,1 1 0 0 0,-3 33 0 0 0,7-44-51 0 0,-1 1 1 0 0,-1 0-1 0 0,-1 0 0 0 0,-9 25 0 0 0,-30 55-360 0 0,33-74 348 0 0,-36 77-1658 0 0,20-43 74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9:31.198"/>
    </inkml:context>
    <inkml:brush xml:id="br0">
      <inkml:brushProperty name="width" value="0.1" units="cm"/>
      <inkml:brushProperty name="height" value="0.1" units="cm"/>
      <inkml:brushProperty name="color" value="#F4F91B"/>
    </inkml:brush>
  </inkml:definitions>
  <inkml:trace contextRef="#ctx0" brushRef="#br0">884 137 3767 0 0,'-5'-1'66'0'0,"1"0"0"0"0,-1 0 0 0 0,1 0 0 0 0,0 0 0 0 0,0-1 0 0 0,0 0 0 0 0,-5-3 0 0 0,-10-3 278 0 0,-5 1 53 0 0,0 1-1 0 0,-1 2 0 0 0,-38-4 1 0 0,29 5 503 0 0,-35-8 1 0 0,-167-48 3346 0 0,215 54-4163 0 0,0 1 1 0 0,0 0-1 0 0,-1 2 1 0 0,1 1 0 0 0,-1 1-1 0 0,1 0 1 0 0,-1 2-1 0 0,-34 6 1 0 0,-37 15-1298 0 0,63-13-3041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9:32.065"/>
    </inkml:context>
    <inkml:brush xml:id="br0">
      <inkml:brushProperty name="width" value="0.1" units="cm"/>
      <inkml:brushProperty name="height" value="0.1" units="cm"/>
      <inkml:brushProperty name="color" value="#F4F91B"/>
    </inkml:brush>
  </inkml:definitions>
  <inkml:trace contextRef="#ctx0" brushRef="#br0">1809 49 1727 0 0,'1'0'80'0'0,"0"0"0"0"0,0 0 0 0 0,-1-1 0 0 0,1 1 0 0 0,0 0-1 0 0,0 0 1 0 0,0-1 0 0 0,0 1 0 0 0,0-1 0 0 0,0 1 0 0 0,-1 0-1 0 0,1-1 1 0 0,0 0 0 0 0,0 1 0 0 0,-1-1 0 0 0,1 1 0 0 0,0-1-1 0 0,-1 0 1 0 0,1 0 0 0 0,-1 1 0 0 0,1-1 0 0 0,-1 0 0 0 0,1 0-1 0 0,-1 0 1 0 0,1 0 0 0 0,-1 1 0 0 0,0-1 0 0 0,1 0 0 0 0,-1 0-1 0 0,0 0 1 0 0,0 0 0 0 0,0 0 0 0 0,0 0 0 0 0,0 0-1 0 0,0 0 1 0 0,0 0 0 0 0,0 0 0 0 0,0 0 0 0 0,0 0 0 0 0,0 0-1 0 0,-1 1 1 0 0,1-1 0 0 0,0 0 0 0 0,-1 0 0 0 0,1 0 0 0 0,-1-1-1 0 0,0 1 2 0 0,0 0-1 0 0,0 0 0 0 0,0 1 0 0 0,0-1 1 0 0,0 0-1 0 0,-1 0 0 0 0,1 1 0 0 0,0-1 1 0 0,0 0-1 0 0,-1 1 0 0 0,1-1 0 0 0,0 1 1 0 0,0 0-1 0 0,-1-1 0 0 0,1 1 0 0 0,0 0 1 0 0,-1 0-1 0 0,1 0 0 0 0,-1 0 0 0 0,1 0 0 0 0,0 0 1 0 0,-1 0-1 0 0,1 0 0 0 0,0 1 0 0 0,-1-1 1 0 0,1 0-1 0 0,0 1 0 0 0,0-1 0 0 0,-1 1 1 0 0,1 0-1 0 0,0-1 0 0 0,-2 3 0 0 0,-1-2-4 0 0,1 0 0 0 0,-1-1 0 0 0,0 1 0 0 0,1-1 0 0 0,-1 1 0 0 0,0-1 0 0 0,1 0 0 0 0,-1 0 0 0 0,0-1 0 0 0,-7-1 0 0 0,-3 1 152 0 0,-41-4 431 0 0,25 1-290 0 0,0 2 0 0 0,-1 1 1 0 0,-34 4-1 0 0,13 2-52 0 0,17-1-23 0 0,-69 15-1 0 0,20 2 523 0 0,-127 17-1 0 0,185-37-635 0 0,0-2 0 0 0,-1 0 1 0 0,1-1-1 0 0,0-2 0 0 0,-31-8 0 0 0,32 7-20 0 0,-62-13 170 0 0,-1 4 0 0 0,-136-4 0 0 0,223 18-333 0 0,-184 4 71 0 0,150-1-286 0 0,0 2 0 0 0,0 1 0 0 0,-41 13 0 0 0,31-4-221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9:34.335"/>
    </inkml:context>
    <inkml:brush xml:id="br0">
      <inkml:brushProperty name="width" value="0.1" units="cm"/>
      <inkml:brushProperty name="height" value="0.1" units="cm"/>
      <inkml:brushProperty name="color" value="#F4F91B"/>
    </inkml:brush>
  </inkml:definitions>
  <inkml:trace contextRef="#ctx0" brushRef="#br0">798 142 3767 0 0,'-8'-5'286'0'0,"4"2"-188"0"0,0 1 1 0 0,0-1-1 0 0,0 0 0 0 0,0 0 0 0 0,1-1 1 0 0,-6-5-1 0 0,-7-3 1464 0 0,6 5-1124 0 0,-6-4-126 0 0,-1 0 1 0 0,-1 1 0 0 0,1 1-1 0 0,-1 0 1 0 0,-1 2-1 0 0,1 0 1 0 0,-1 1 0 0 0,-1 1-1 0 0,1 0 1 0 0,-39-3 0 0 0,-2 6-18 0 0,1 1 1 0 0,-83 11-1 0 0,122-8-333 0 0,0 1 0 0 0,0 1 0 0 0,0 0 0 0 0,0 1 0 0 0,1 2 0 0 0,0 0 1 0 0,0 1-1 0 0,-24 13 0 0 0,11 0-208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9:34.995"/>
    </inkml:context>
    <inkml:brush xml:id="br0">
      <inkml:brushProperty name="width" value="0.1" units="cm"/>
      <inkml:brushProperty name="height" value="0.1" units="cm"/>
      <inkml:brushProperty name="color" value="#F4F91B"/>
    </inkml:brush>
  </inkml:definitions>
  <inkml:trace contextRef="#ctx0" brushRef="#br0">2199 70 3679 0 0,'0'-2'166'0'0,"-1"0"-1"0"0,1-1 1 0 0,0 1-1 0 0,-1 0 1 0 0,1 0-1 0 0,-1 0 1 0 0,0-1-1 0 0,0 1 1 0 0,0 0-1 0 0,0 0 1 0 0,0 0-1 0 0,0 0 0 0 0,-1 0 1 0 0,1 1-1 0 0,-1-1 1 0 0,1 0-1 0 0,-1 1 1 0 0,-3-4-1 0 0,2 3-138 0 0,0 0 0 0 0,-1 0-1 0 0,1 0 1 0 0,-1 0 0 0 0,1 0-1 0 0,-1 1 1 0 0,0 0 0 0 0,1-1-1 0 0,-1 2 1 0 0,-5-2 0 0 0,-22-3 256 0 0,-1 2 1 0 0,1 1-1 0 0,-1 2 0 0 0,0 1 1 0 0,1 1-1 0 0,-45 9 1 0 0,-1 3-17 0 0,-18 5-70 0 0,29-2-15 0 0,-1-3 0 0 0,-84 7 0 0 0,39-19 105 0 0,15 0 66 0 0,-151 7 823 0 0,138-7-544 0 0,1-5 0 0 0,-115-18 0 0 0,182 15-446 0 0,-1 2 1 0 0,-67 2-1 0 0,86 4-177 0 0,0 1 1 0 0,-1 0-1 0 0,1 2 0 0 0,1 1 1 0 0,-1 0-1 0 0,-23 11 0 0 0,-34 22-4055 0 0,37-17-428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9:36.149"/>
    </inkml:context>
    <inkml:brush xml:id="br0">
      <inkml:brushProperty name="width" value="0.1" units="cm"/>
      <inkml:brushProperty name="height" value="0.1" units="cm"/>
      <inkml:brushProperty name="color" value="#F4F91B"/>
    </inkml:brush>
  </inkml:definitions>
  <inkml:trace contextRef="#ctx0" brushRef="#br0">3326 55 3167 0 0,'-26'5'2395'0'0,"-34"11"-1"0"0,-45 10-1143 0 0,-97 0 564 0 0,66-10-1214 0 0,96-12-448 0 0,0-2 0 0 0,-44-4 0 0 0,-48 2 340 0 0,27 8 232 0 0,-145-9 0 0 0,-271-41 73 0 0,390 36-723 0 0,54 3 64 0 0,-128-20-1 0 0,-92-30 190 0 0,-2 27-157 0 0,212 25 23 0 0,-110 12-1 0 0,156-5-581 0 0,-57 16 0 0 0,68-13-1005 0 0,1 1 0 0 0,-45 23 0 0 0,14 1-3386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9:37.866"/>
    </inkml:context>
    <inkml:brush xml:id="br0">
      <inkml:brushProperty name="width" value="0.1" units="cm"/>
      <inkml:brushProperty name="height" value="0.1" units="cm"/>
      <inkml:brushProperty name="color" value="#F4F91B"/>
    </inkml:brush>
  </inkml:definitions>
  <inkml:trace contextRef="#ctx0" brushRef="#br0">2161 51 1375 0 0,'0'-1'11'0'0,"0"1"1"0"0,0 0-1 0 0,0-1 0 0 0,-1 1 0 0 0,1 0 0 0 0,0-1 0 0 0,-1 1 0 0 0,1-1 0 0 0,0 1 0 0 0,-1 0 0 0 0,1 0 0 0 0,0-1 0 0 0,-1 1 0 0 0,1 0 0 0 0,-1 0 0 0 0,1-1 0 0 0,0 1 0 0 0,-1 0 0 0 0,1 0 0 0 0,-1 0 0 0 0,1 0 0 0 0,-1 0 0 0 0,1-1 0 0 0,-1 1 0 0 0,-20-3 477 0 0,0-2-164 0 0,-6-6 11 0 0,20 7-40 0 0,-1 0 0 0 0,0 1 1 0 0,0 0-1 0 0,0 0 1 0 0,0 1-1 0 0,0 0 0 0 0,-1 1 1 0 0,1-1-1 0 0,-1 2 0 0 0,1-1 1 0 0,-18 2-1 0 0,3 4-67 0 0,0 1-1 0 0,0 1 1 0 0,-40 18 0 0 0,30-11-234 0 0,-9 1 142 0 0,-2-3-1 0 0,1-1 0 0 0,-53 6 0 0 0,26-5 371 0 0,-19 2 243 0 0,-153 6-1 0 0,110-15-400 0 0,-69 1 152 0 0,-153 1 260 0 0,317-6-736 0 0,-1 2 0 0 0,1 2 0 0 0,0 1 0 0 0,0 1 0 0 0,1 3 0 0 0,0 1 0 0 0,-54 24 0 0 0,-16 18-538 0 0,71-32 212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9:39.622"/>
    </inkml:context>
    <inkml:brush xml:id="br0">
      <inkml:brushProperty name="width" value="0.1" units="cm"/>
      <inkml:brushProperty name="height" value="0.1" units="cm"/>
      <inkml:brushProperty name="color" value="#F4F91B"/>
    </inkml:brush>
  </inkml:definitions>
  <inkml:trace contextRef="#ctx0" brushRef="#br0">2367 7 2879 0 0,'1'-1'48'0'0,"-1"0"-1"0"0,1 1 0 0 0,0-1 0 0 0,-1 1 1 0 0,1-1-1 0 0,0 1 0 0 0,0-1 0 0 0,0 1 1 0 0,-1 0-1 0 0,1-1 0 0 0,0 1 0 0 0,0 0 1 0 0,0 0-1 0 0,0 0 0 0 0,0 0 0 0 0,0 0 1 0 0,-1-1-1 0 0,1 2 0 0 0,0-1 0 0 0,0 0 1 0 0,0 0-1 0 0,0 0 0 0 0,0 0 0 0 0,0 0 1 0 0,0 1-1 0 0,-1-1 0 0 0,1 0 0 0 0,0 1 1 0 0,0-1-1 0 0,0 1 0 0 0,-1-1 0 0 0,1 1 1 0 0,0-1-1 0 0,-1 1 0 0 0,1 0 0 0 0,0-1 1 0 0,-1 1-1 0 0,1 0 0 0 0,-1-1 0 0 0,1 1 0 0 0,-1 0 1 0 0,1 0-1 0 0,-1-1 0 0 0,1 1 0 0 0,-1 0 1 0 0,0 0-1 0 0,0 0 0 0 0,1 0 0 0 0,-1 0 1 0 0,0-1-1 0 0,0 1 0 0 0,0 2 0 0 0,0-2 43 0 0,0 0-1 0 0,-1 1 0 0 0,1-1 0 0 0,0 0 1 0 0,-1 1-1 0 0,1-1 0 0 0,-1 0 0 0 0,1 1 0 0 0,-1-1 1 0 0,0 0-1 0 0,1 0 0 0 0,-1 0 0 0 0,0 0 1 0 0,0 0-1 0 0,0 0 0 0 0,0 0 0 0 0,0 0 0 0 0,0 0 1 0 0,0 0-1 0 0,0 0 0 0 0,0-1 0 0 0,-1 1 1 0 0,1 0-1 0 0,0-1 0 0 0,-3 1 0 0 0,-5 3 181 0 0,0-1 0 0 0,-18 3 0 0 0,6-2 63 0 0,-342 72 1804 0 0,122-38-1481 0 0,226-36-633 0 0,-161 21 251 0 0,139-20-71 0 0,0-2 0 0 0,-66-7 0 0 0,-29 1 391 0 0,88 5-368 0 0,-53-6 0 0 0,-45-7-46 0 0,-22-4-77 0 0,-268-16 215 0 0,347 29-295 0 0,57 3-326 0 0,1 1 0 0 0,-1 1-1 0 0,0 2 1 0 0,1 0 0 0 0,-41 12-1 0 0,29-4-4196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9:41.212"/>
    </inkml:context>
    <inkml:brush xml:id="br0">
      <inkml:brushProperty name="width" value="0.1" units="cm"/>
      <inkml:brushProperty name="height" value="0.1" units="cm"/>
      <inkml:brushProperty name="color" value="#F4F91B"/>
    </inkml:brush>
  </inkml:definitions>
  <inkml:trace contextRef="#ctx0" brushRef="#br0">2054 224 2183 0 0,'-3'1'31'0'0,"-1"0"0"0"0,1 0 0 0 0,0 0 1 0 0,0 1-1 0 0,0-1 0 0 0,0 1 0 0 0,-3 2 0 0 0,-2 1 72 0 0,-7 2-55 0 0,0-1 0 0 0,0 0 0 0 0,-1 0-1 0 0,1-2 1 0 0,-1 0 0 0 0,0-1 0 0 0,-1 0-1 0 0,1-1 1 0 0,0-1 0 0 0,-25-2 0 0 0,3-2 742 0 0,1-1 1 0 0,0-3 0 0 0,-53-15-1 0 0,-13-2 252 0 0,-11-3-449 0 0,6-7 221 0 0,-161-43 1737 0 0,163 53-1897 0 0,-122-23 6 0 0,180 40-616 0 0,0 2 0 0 0,-91 3 0 0 0,78 8-98 0 0,0 2 0 0 0,1 3 0 0 0,-70 21 0 0 0,32-1-3521 0 0,54-13-248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9:42.225"/>
    </inkml:context>
    <inkml:brush xml:id="br0">
      <inkml:brushProperty name="width" value="0.1" units="cm"/>
      <inkml:brushProperty name="height" value="0.1" units="cm"/>
      <inkml:brushProperty name="color" value="#F4F91B"/>
    </inkml:brush>
  </inkml:definitions>
  <inkml:trace contextRef="#ctx0" brushRef="#br0">1310 130 1783 0 0,'-48'4'1155'0'0,"0"-3"0"0"0,0-1 0 0 0,-67-10-1 0 0,84 7-842 0 0,-271-46 2565 0 0,72 8-1765 0 0,175 32-939 0 0,-144-12 260 0 0,173 20-464 0 0,0 1 0 0 0,0 1 1 0 0,0 2-1 0 0,1 1 0 0 0,-44 11 1 0 0,34-4-280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9:43.607"/>
    </inkml:context>
    <inkml:brush xml:id="br0">
      <inkml:brushProperty name="width" value="0.1" units="cm"/>
      <inkml:brushProperty name="height" value="0.1" units="cm"/>
      <inkml:brushProperty name="color" value="#F4F91B"/>
    </inkml:brush>
  </inkml:definitions>
  <inkml:trace contextRef="#ctx0" brushRef="#br0">3836 182 2127 0 0,'12'1'89'0'0,"9"2"188"0"0,-20-3-232 0 0,-1 0-1 0 0,1 0 1 0 0,0 0-1 0 0,0 0 1 0 0,-1 0 0 0 0,1 0-1 0 0,0-1 1 0 0,0 1-1 0 0,-1 0 1 0 0,1 0-1 0 0,0-1 1 0 0,-1 1-1 0 0,1 0 1 0 0,0-1-1 0 0,-1 1 1 0 0,1-1 0 0 0,0 1-1 0 0,-1-1 1 0 0,1 1-1 0 0,0-1 1 0 0,-1 0-7 0 0,0 1 0 0 0,1-1 0 0 0,-1 1 1 0 0,0-1-1 0 0,0 1 0 0 0,0-1 0 0 0,0 1 1 0 0,0-1-1 0 0,0 1 0 0 0,0-1 0 0 0,0 1 1 0 0,0-1-1 0 0,0 1 0 0 0,-1-1 0 0 0,1 1 1 0 0,0-1-1 0 0,0 1 0 0 0,0-1 0 0 0,-1 1 0 0 0,1-1 1 0 0,0 1-1 0 0,0 0 0 0 0,-1-1 0 0 0,1 1 1 0 0,0-1-1 0 0,-1 1 0 0 0,1 0 0 0 0,0-1 1 0 0,-1 1-1 0 0,1 0 0 0 0,-1 0 0 0 0,1-1 1 0 0,-1 1-1 0 0,1 0 0 0 0,0 0 0 0 0,-1-1 0 0 0,1 1 1 0 0,-1 0-1 0 0,1 0 0 0 0,-1 0 0 0 0,0 0 1 0 0,-22-6 949 0 0,-123-11 1518 0 0,-293 5 0 0 0,434 12-2502 0 0,-406 29 476 0 0,373-22-1597 0 0,1 2-1 0 0,-50 19 0 0 0,52-15-2393 0 0</inkml:trace>
  <inkml:trace contextRef="#ctx0" brushRef="#br0" timeOffset="1">2287 6 3767 0 0,'-95'10'935'0'0,"-158"9"1761"0"0,71-24-1467 0 0,143 5-1035 0 0,-64 6 0 0 0,43 1-2678 0 0,37-4-312 0 0</inkml:trace>
  <inkml:trace contextRef="#ctx0" brushRef="#br0" timeOffset="2">1141 163 2303 0 0,'-3'-5'78'0'0,"0"1"0"0"0,-1-1 0 0 0,1 1 0 0 0,-1 0-1 0 0,0 0 1 0 0,-7-5 0 0 0,7 6 489 0 0,0 1 0 0 0,0-1 1 0 0,0 1-1 0 0,-1 0 0 0 0,-4-1 0 0 0,-38-11-30 0 0,0 2-1 0 0,0 2 0 0 0,-56-5 1 0 0,-95-16 33 0 0,105 15-226 0 0,50 9-191 0 0,0 2-1 0 0,0 2 1 0 0,-78 5-1 0 0,94 0-150 0 0,0 2 0 0 0,1 1 0 0 0,-1 1 0 0 0,1 2 1 0 0,1 0-1 0 0,-1 2 0 0 0,-29 16 0 0 0,28-12-441 0 0,-1-3-133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41:52.094"/>
    </inkml:context>
    <inkml:brush xml:id="br0">
      <inkml:brushProperty name="width" value="0.1" units="cm"/>
      <inkml:brushProperty name="height" value="0.1" units="cm"/>
      <inkml:brushProperty name="color" value="#E71224"/>
    </inkml:brush>
  </inkml:definitions>
  <inkml:trace contextRef="#ctx0" brushRef="#br0">72 1300 3079 0 0,'-10'-5'524'0'0,"10"5"-497"0"0,0 0 1 0 0,0 0 0 0 0,0 0-1 0 0,0 0 1 0 0,-1 0 0 0 0,1 0 0 0 0,0-1-1 0 0,0 1 1 0 0,0 0 0 0 0,-1 0-1 0 0,1 0 1 0 0,0 0 0 0 0,0 0 0 0 0,0 0-1 0 0,-1 0 1 0 0,1 0 0 0 0,0 0-1 0 0,0 0 1 0 0,0 0 0 0 0,-1 0 0 0 0,1 0-1 0 0,0 0 1 0 0,0 1 0 0 0,0-1-1 0 0,-1 0 1 0 0,1 0 0 0 0,0 0 0 0 0,0 0-1 0 0,0 0 1 0 0,0 0 0 0 0,-1 0-1 0 0,1 1 1 0 0,0-1 0 0 0,0 0 0 0 0,0 0-1 0 0,0 0 1 0 0,0 0 0 0 0,0 0 0 0 0,0 1-1 0 0,-1-1 1 0 0,1 0 0 0 0,0 0-1 0 0,0 1 1 0 0,0-1-21 0 0,1 0 0 0 0,-1 1-1 0 0,0-1 1 0 0,1 0 0 0 0,-1 0-1 0 0,0 1 1 0 0,1-1 0 0 0,-1 0 0 0 0,1 0-1 0 0,-1 0 1 0 0,0 1 0 0 0,1-1 0 0 0,-1 0-1 0 0,1 0 1 0 0,-1 0 0 0 0,0 0 0 0 0,1 0-1 0 0,-1 0 1 0 0,1 0 0 0 0,-1 0 0 0 0,1 0-1 0 0,-1 0 1 0 0,0 0 0 0 0,1 0-1 0 0,-1 0 1 0 0,1 0 0 0 0,-1 0 0 0 0,0-1-1 0 0,1 1 1 0 0,0 0 0 0 0,14-6 55 0 0,-6-4 263 0 0,-4 6 1530 0 0,-8 18-1270 0 0,3-13-563 0 0,-1 0 0 0 0,1-1-1 0 0,0 1 1 0 0,-1-1 0 0 0,1 1 0 0 0,0-1 0 0 0,-1 1-1 0 0,1-1 1 0 0,-1 1 0 0 0,1-1 0 0 0,-1 1 0 0 0,1-1-1 0 0,-1 1 1 0 0,1-1 0 0 0,-1 0 0 0 0,1 1 0 0 0,-1-1-1 0 0,1 0 1 0 0,-1 0 0 0 0,0 1 0 0 0,1-1 0 0 0,-1 0-1 0 0,0 0 1 0 0,1 0 0 0 0,-1 0 0 0 0,0 0 0 0 0,1 1-1 0 0,-1-1 1 0 0,1-1 0 0 0,-1 1 0 0 0,0 0-1 0 0,1 0 1 0 0,-1 0 0 0 0,-1 0 0 0 0,2-1 51 0 0,-1 1 0 0 0,0 0 0 0 0,1 0 0 0 0,-1 0 0 0 0,0 0 0 0 0,1 0 0 0 0,-1 0 0 0 0,0 0 0 0 0,1 0 0 0 0,-1 0 0 0 0,0 0 0 0 0,1 1 0 0 0,-1-1 0 0 0,0 0 0 0 0,1 0 0 0 0,-1 1 0 0 0,0-1 0 0 0,1 0 0 0 0,-1 1 0 0 0,1-1 0 0 0,-1 0 0 0 0,0 1 0 0 0,1-1 0 0 0,-1 1 0 0 0,0 0 0 0 0,1 0-43 0 0,0 0 1 0 0,-1 0-1 0 0,1 0 0 0 0,0 0 0 0 0,0 0 0 0 0,0 0 0 0 0,0 0 0 0 0,0 0 1 0 0,0 0-1 0 0,0 0 0 0 0,0 0 0 0 0,0 0 0 0 0,1 0 0 0 0,-1 2 0 0 0,0-3-27 0 0,0 0 0 0 0,1 0 0 0 0,-1 0-1 0 0,0 1 1 0 0,0-1 0 0 0,0 0 0 0 0,0 0 0 0 0,0 0-1 0 0,0 1 1 0 0,1-1 0 0 0,-1 0 0 0 0,0 0-1 0 0,0 0 1 0 0,0 0 0 0 0,0 1 0 0 0,1-1-1 0 0,-1 0 1 0 0,0 0 0 0 0,0 0 0 0 0,0 0 0 0 0,1 0-1 0 0,-1 0 1 0 0,0 0 0 0 0,0 0 0 0 0,1 1-1 0 0,-1-1 1 0 0,0 0 0 0 0,0 0 0 0 0,1 0-1 0 0,-1 0 1 0 0,0 0 0 0 0,0 0 0 0 0,0 0 0 0 0,1 0-1 0 0,-1-1 1 0 0,0 1 0 0 0,0 0 0 0 0,1 0-1 0 0,-1 0 1 0 0,0 0 0 0 0,0 0 0 0 0,0 0-1 0 0,1 0 1 0 0,-1 0 0 0 0,0-1 0 0 0,0 1 0 0 0,0 0-1 0 0,1 0 1 0 0,-1 0 0 0 0,0 0 0 0 0,0-1-1 0 0,0 1 1 0 0,0 0 0 0 0,0 0 0 0 0,1 0 0 0 0,-1-1-1 0 0,0 1 1 0 0,0 0 0 0 0,0 0 0 0 0,0-1-1 0 0,0 1 1 0 0,0 0 0 0 0,0-1 0 0 0,1 0 34 0 0,-1 0 1 0 0,1 0 0 0 0,0 0 0 0 0,0 0 0 0 0,0 0 0 0 0,0 1-1 0 0,0-1 1 0 0,0 0 0 0 0,0 0 0 0 0,0 1 0 0 0,0-1-1 0 0,0 0 1 0 0,0 1 0 0 0,0-1 0 0 0,0 1 0 0 0,0 0 0 0 0,1-1-1 0 0,-1 1 1 0 0,0 0 0 0 0,0 0 0 0 0,1 0 0 0 0,-1-1-1 0 0,0 1 1 0 0,0 1 0 0 0,1-1 0 0 0,-1 0 0 0 0,2 0 0 0 0,-1 1 3 0 0,1 0 1 0 0,-1 0 0 0 0,1 0 0 0 0,-1 0 0 0 0,1 0 0 0 0,-1 1 0 0 0,0-1 0 0 0,1 1 0 0 0,-1-1 0 0 0,3 4 0 0 0,-3-6 29 0 0,-1 1 1 0 0,1-1-1 0 0,0 0 1 0 0,-1 0-1 0 0,1 0 1 0 0,0 0 0 0 0,-1 0-1 0 0,1 0 1 0 0,-1-1-1 0 0,0 1 1 0 0,3-3-1 0 0,-3 0 33 0 0,-1 3-82 0 0,0 1 0 0 0,0 0 0 0 0,0-1 0 0 0,0 1 0 0 0,0 0 0 0 0,0-1 0 0 0,1 1 0 0 0,-1-1 0 0 0,0 1-1 0 0,0 0 1 0 0,0-1 0 0 0,0 1 0 0 0,0 0 0 0 0,-1-1 0 0 0,1 1 0 0 0,0-1 0 0 0,0 1 0 0 0,0 0 0 0 0,0-1 0 0 0,0 1-1 0 0,0 0 1 0 0,-1-1 0 0 0,0-3 187 0 0,0 4-191 0 0,1-1 1 0 0,0 1 0 0 0,0-1-1 0 0,0 1 1 0 0,-1-1 0 0 0,1 1-1 0 0,0-1 1 0 0,-1 1 0 0 0,1-1-1 0 0,0 1 1 0 0,-1-1-1 0 0,1 1 1 0 0,0 0 0 0 0,-1-1-1 0 0,1 1 1 0 0,-1 0 0 0 0,1-1-1 0 0,-1 1 1 0 0,1 0 0 0 0,-2-1-1 0 0,3 1-15 0 0,-1 0 0 0 0,0 0-1 0 0,0 0 1 0 0,0 0 0 0 0,1 0-1 0 0,-1 0 1 0 0,0 1 0 0 0,0-1-1 0 0,0 0 1 0 0,0 0 0 0 0,1 0-1 0 0,-1 0 1 0 0,0 0 0 0 0,0 0-1 0 0,0 0 1 0 0,0 1 0 0 0,1-1-1 0 0,-1 0 1 0 0,0 0 0 0 0,0 0-1 0 0,0 0 1 0 0,0 0 0 0 0,0 1-1 0 0,0-1 1 0 0,0 0 0 0 0,0 0-1 0 0,0 0 1 0 0,1 1 0 0 0,-1-1-1 0 0,0 0 1 0 0,0 0 0 0 0,0 0-1 0 0,0 1 1 0 0,0-1 0 0 0,0 0-1 0 0,0 0 1 0 0,0 0 0 0 0,0 1-1 0 0,0-1 1 0 0,0 0 0 0 0,-1 0-1 0 0,1 0 1 0 0,0 0 0 0 0,0 1-1 0 0,0-1 1 0 0,0 0 0 0 0,0 0-1 0 0,0 0 1 0 0,0 0 0 0 0,0 1-1 0 0,-1-1 1 0 0,1 0 0 0 0,0 0-1 0 0,0 0 1 0 0,0 0 0 0 0,0 0-1 0 0,0 0 1 0 0,-1 1 0 0 0,1-1-1 0 0,0 0 1 0 0,0 0 0 0 0,0 0-1 0 0,0 0 1 0 0,-1 0 0 0 0,1 0-1 0 0,0 0 1 0 0,-1 0 0 0 0,2 0 11 0 0,0 1 1 0 0,-1-1 0 0 0,1 0 0 0 0,0 0-1 0 0,-1 1 1 0 0,1-1 0 0 0,0 0 0 0 0,-1 1-1 0 0,1-1 1 0 0,-1 1 0 0 0,1-1-1 0 0,0 1 1 0 0,-1-1 0 0 0,0 1 0 0 0,1-1-1 0 0,-1 1 1 0 0,1-1 0 0 0,-1 1 0 0 0,0 0-1 0 0,1-1 1 0 0,-1 1 0 0 0,0 0 0 0 0,1 0-1 0 0,-1 0-8 0 0,1 0 0 0 0,-1 1 1 0 0,1-1-1 0 0,0 0 0 0 0,-1 0 0 0 0,1 0 0 0 0,0 0 0 0 0,0 0 0 0 0,0 0 0 0 0,0 0 0 0 0,0-1 0 0 0,0 1 0 0 0,0 0 0 0 0,0 0 0 0 0,2 0 0 0 0,8 6 16 0 0,-10-7-3 0 0,0 1 0 0 0,0 0 0 0 0,-1-1 0 0 0,1 1 0 0 0,0-1 0 0 0,0 1 0 0 0,0-1 0 0 0,1 1 0 0 0,-1-1 0 0 0,0 0 1 0 0,0 1-1 0 0,2-1 0 0 0,-1 0 14 0 0,0 1 0 0 0,0-1 0 0 0,0 1 0 0 0,0 0 1 0 0,0-1-1 0 0,0 1 0 0 0,0 0 0 0 0,0 0 1 0 0,0 0-1 0 0,1 2 0 0 0,-1-2-23 0 0,-1 0 1 0 0,1 0-1 0 0,-1 0 0 0 0,1 0 1 0 0,-1 0-1 0 0,1 0 0 0 0,-1-1 1 0 0,1 1-1 0 0,0-1 0 0 0,-1 1 1 0 0,1-1-1 0 0,0 1 0 0 0,-1-1 1 0 0,1 0-1 0 0,3 0 0 0 0,10 5-14 0 0,-13-3 12 0 0,1-1-1 0 0,-1 0 0 0 0,0 0 0 0 0,1 0 0 0 0,-1 0 0 0 0,1-1 0 0 0,2 1 1 0 0,11-1 118 0 0,-4 1-42 0 0,1-1 0 0 0,0-1 0 0 0,0 0-1 0 0,-1 0 1 0 0,25-7 0 0 0,53-24 181 0 0,-83 30-251 0 0,-1 1 0 0 0,1 0 0 0 0,-1-1-1 0 0,1 2 1 0 0,-1-1 0 0 0,12 1 0 0 0,10 0 13 0 0,-7-2 167 0 0,25 3-1 0 0,-31 0-108 0 0,1-1 0 0 0,-1 0 0 0 0,28-5 0 0 0,-13 1-262 0 0,1 1-1 0 0,46 1 1 0 0,-24 5 285 0 0,-35-2-81 0 0,1 0-1 0 0,-1-1 0 0 0,22-3 0 0 0,-38 3-26 0 0,21-4 43 0 0,-1 0 0 0 0,25-8-1 0 0,-25 5 44 0 0,-1 1-1 0 0,27-3 0 0 0,-12 10-23 0 0,-30 0-45 0 0,1-1-1 0 0,-1 0 1 0 0,11 0-1 0 0,-4-2-10 0 0,-1 0 0 0 0,1 2 0 0 0,-1-1 0 0 0,1 2-1 0 0,-1 0 1 0 0,1 0 0 0 0,-1 1 0 0 0,0 0 0 0 0,1 1-1 0 0,19 8 1 0 0,-1-1-6 0 0,10 4 0 0 0,11 1 0 0 0,-36-8 0 0 0,1-1 0 0 0,0 0 0 0 0,0-2 0 0 0,1 0 0 0 0,-1-1 0 0 0,29 2 0 0 0,53-4 0 0 0,-67-3 34 0 0,0-1-1 0 0,1-2 1 0 0,36-10-1 0 0,26-5 25 0 0,55 9 20 0 0,-39 5-28 0 0,-96 6-50 0 0,0 0 0 0 0,22 3 0 0 0,9 0 0 0 0,-32-3 0 0 0,19 0 0 0 0,46-6 0 0 0,-54 0 0 0 0,-20 4 0 0 0,-1 1 0 0 0,0 0 0 0 0,1 0 0 0 0,0 0 0 0 0,6 0 0 0 0,-7 1 0 0 0,-1-1 0 0 0,1 1 0 0 0,0-1 0 0 0,0 0 0 0 0,4-2 0 0 0,-3 1 0 0 0,-1 1 0 0 0,0 0 0 0 0,0 0 0 0 0,0 0 0 0 0,7 0 0 0 0,66-8 64 0 0,-73 9-64 0 0,0-1 0 0 0,0 0 0 0 0,1 1 0 0 0,-1-1 0 0 0,4-2 0 0 0,19-2 0 0 0,25 1 0 0 0,-33 5 12 0 0,-14 0-7 0 0,-1-1 0 0 0,1 0 1 0 0,0 1-1 0 0,-1-2 0 0 0,1 1 0 0 0,-1 0 1 0 0,1-1-1 0 0,-1 0 0 0 0,8-2 0 0 0,-10 2-5 0 0,0 1 0 0 0,-1-1 0 0 0,1 1 0 0 0,0 0 0 0 0,0 0 0 0 0,-1 0 0 0 0,1 0 0 0 0,0 0 0 0 0,-1 1 0 0 0,1-1 0 0 0,0 0 0 0 0,-1 1 0 0 0,1-1 0 0 0,0 1 0 0 0,-1 0 0 0 0,3 1 0 0 0,-3-2 0 0 0,1 1 0 0 0,-1 0 0 0 0,0-1 0 0 0,1 1 0 0 0,-1-1 0 0 0,1 1 0 0 0,-1-1 0 0 0,0 0 0 0 0,1 1 0 0 0,-1-1 0 0 0,1 0 0 0 0,-1 0 0 0 0,1 0 0 0 0,-1 0 0 0 0,1 0 0 0 0,-1-1 0 0 0,1 1 0 0 0,-1 0 0 0 0,3-1 0 0 0,0-1-1 0 0,1 0 0 0 0,-1 0 0 0 0,1 0 0 0 0,0 1 0 0 0,-1 0 0 0 0,1 0 0 0 0,0 0 0 0 0,0 1 0 0 0,-1-1 0 0 0,6 1 0 0 0,26-4-4 0 0,-32 4 5 0 0,0 0 0 0 0,0 0 0 0 0,0 0 0 0 0,0 1 0 0 0,-1-1 0 0 0,1 1 0 0 0,0 0 0 0 0,0 0 0 0 0,-1 1 0 0 0,6 1 0 0 0,16 5 0 0 0,67 1 0 0 0,-24 2 0 0 0,-51-9 0 0 0,0 0 0 0 0,1-2 0 0 0,24-2 0 0 0,-20-1 18 0 0,-1-1 0 0 0,30-9 0 0 0,-35 9-15 0 0,1 1 0 0 0,-1 0 0 0 0,22 0 1 0 0,24-3-7 0 0,54-10 3 0 0,-106 15 0 0 0,0 1 0 0 0,0 0 0 0 0,0 1 0 0 0,18 3 0 0 0,-26-4 0 0 0,16 3 0 0 0,1 0 0 0 0,-1-2 0 0 0,1 0 0 0 0,0-1 0 0 0,0-1 0 0 0,31-5 0 0 0,-30 3 0 0 0,0 1 0 0 0,0 0 0 0 0,29 3 0 0 0,29-3 0 0 0,2-13 0 0 0,-27 7 0 0 0,-30 3 0 0 0,0 2 0 0 0,28-1 0 0 0,123-7 64 0 0,-102 9-69 0 0,-35 0 28 0 0,0 2 0 0 0,42 5 0 0 0,-58-3-24 0 0,24 0-1 0 0,17 0 69 0 0,33 1-67 0 0,-61-4 0 0 0,66 9 0 0 0,-1-1 0 0 0,-64-5 24 0 0,46 7-1 0 0,-46-4-14 0 0,46 1-1 0 0,-20 2-8 0 0,-22-8 19 0 0,0-1 0 0 0,0-2-1 0 0,46-10 1 0 0,-49 3 39 0 0,21-4-63 0 0,277-27 5 0 0,-308 40 0 0 0,0 0 0 0 0,51 6 0 0 0,-64-4 0 0 0,13 0 0 0 0,40-3 0 0 0,-5-1 0 0 0,-49 4 0 0 0,1 0 0 0 0,22 6 0 0 0,-23-5 0 0 0,1 1 0 0 0,22 0 0 0 0,-8-3 4 0 0,150-4 56 0 0,-114 0-60 0 0,147-16 0 0 0,-131 13 24 0 0,13-3 16 0 0,-45 3-40 0 0,94-4 0 0 0,-117 12 0 0 0,-16-1 0 0 0,0 1 0 0 0,0-1 0 0 0,13-2 0 0 0,20-3 0 0 0,-30 5 0 0 0,1-2 0 0 0,-1 1 0 0 0,16-5 0 0 0,-21 5 0 0 0,-1 0 0 0 0,1 0 0 0 0,-1 1 0 0 0,1 0 0 0 0,-1 0 0 0 0,8 1 0 0 0,6 0 0 0 0,0-1 22 0 0,0-2-1 0 0,34-6 0 0 0,-50 8-15 0 0,0-1-1 0 0,-1 1 0 0 0,1-1 1 0 0,-1 1-1 0 0,1 0 0 0 0,-1 0 1 0 0,1 0-1 0 0,0 0 0 0 0,-1 0 1 0 0,1 1-1 0 0,3 0 0 0 0,4 4-5 0 0,-1-1 0 0 0,0 0 0 0 0,1-1 0 0 0,0 0 0 0 0,-1-1 0 0 0,1 0 0 0 0,0 0 0 0 0,19 0 0 0 0,107-9 64 0 0,21-14 0 0 0,-127 20-50 0 0,-24 2-10 0 0,0-1 1 0 0,-1 0-1 0 0,1 0 1 0 0,0-1 0 0 0,0 0-1 0 0,0 0 1 0 0,-1 0-1 0 0,1-1 1 0 0,-1 1 0 0 0,9-5-1 0 0,-11 5-4 0 0,0-1 0 0 0,0 1 0 0 0,1 0 0 0 0,-1 0 0 0 0,1 0 0 0 0,-1 0 0 0 0,1 1 0 0 0,-1-1 0 0 0,1 1 0 0 0,-1 0 0 0 0,1 0 0 0 0,4 1 0 0 0,7-1 0 0 0,-12 0 1 0 0,-1 0-1 0 0,0-1 0 0 0,1 1 0 0 0,-1-1 1 0 0,0 0-1 0 0,0 0 0 0 0,1 0 1 0 0,-1 0-1 0 0,0 0 0 0 0,4-3 1 0 0,-4 2 7 0 0,1 1 1 0 0,0-1 0 0 0,0 1-1 0 0,-1-1 1 0 0,1 1 0 0 0,5-1-1 0 0,52-11-8 0 0,-34 4 0 0 0,-25 8 0 0 0,1 0 0 0 0,0 0 0 0 0,0 0 0 0 0,0 1 0 0 0,0-1 0 0 0,0 0 0 0 0,0 1 0 0 0,1-1 0 0 0,-1 1 0 0 0,0 0 0 0 0,0-1 0 0 0,0 1 0 0 0,0 0 0 0 0,0 1 0 0 0,1-1 0 0 0,-1 0 0 0 0,0 0 0 0 0,0 1 0 0 0,4 1 0 0 0,-6-2 0 0 0,1 0 0 0 0,0 0 0 0 0,-1 0 0 0 0,1 1 0 0 0,-1-1 0 0 0,1 0 0 0 0,0 0-1 0 0,-1 1 1 0 0,1-1 0 0 0,-1 0 0 0 0,1 1 0 0 0,-1-1 0 0 0,1 0 0 0 0,-1 1 0 0 0,0-1 0 0 0,1 1 0 0 0,-1-1 0 0 0,1 0-1 0 0,-1 1 1 0 0,0 0 0 0 0,1-1 0 0 0,-1 1 0 0 0,0-1 0 0 0,0 1 0 0 0,1-1 0 0 0,-1 1 0 0 0,0-1 0 0 0,0 1-1 0 0,0 0 1 0 0,0-1 0 0 0,0 2 0 0 0,-1-1 2 0 0,0 1 1 0 0,0-1-1 0 0,0 0 0 0 0,0 0 1 0 0,0 0-1 0 0,-1 0 0 0 0,1 0 1 0 0,0 0-1 0 0,-4 2 0 0 0,-2 1 32 0 0,5-3-29 0 0,0 0 1 0 0,0 0 0 0 0,0-1-1 0 0,0 1 1 0 0,0-1 0 0 0,0 1-1 0 0,0-1 1 0 0,0 0 0 0 0,0 0 0 0 0,0 0-1 0 0,-4 0 1 0 0,-15 2 0 0 0,20-2-6 0 0,1 0 0 0 0,0 0 0 0 0,-1 1 0 0 0,1-1 0 0 0,0 0 0 0 0,0 1 0 0 0,-1-1 0 0 0,1 0 0 0 0,0 0 0 0 0,-1 1 0 0 0,1-1 0 0 0,0 1 0 0 0,0-1 0 0 0,0 0 0 0 0,0 1 0 0 0,-1-1 0 0 0,1 1 0 0 0,0-1 0 0 0,0 0 0 0 0,0 1 0 0 0,0-1 0 0 0,0 1 0 0 0,0-1 0 0 0,0 0 0 0 0,0 1 0 0 0,0-1 0 0 0,0 1 0 0 0,0-1 0 0 0,0 1 0 0 0,0-1 0 0 0,1 0 0 0 0,-1 1 0 0 0,0-1 0 0 0,0 1 0 0 0,0-1 0 0 0,0 0 0 0 0,1 1 0 0 0,-1-1 0 0 0,0 0 0 0 0,0 1 0 0 0,1-1 0 0 0,-1 1 0 0 0,1-1 0 0 0,-1 1 0 0 0,1 0 0 0 0,-1-1 0 0 0,1 1 0 0 0,-1-1 0 0 0,1 1 0 0 0,-1-1 0 0 0,1 1 0 0 0,-1-1 0 0 0,1 1 0 0 0,0-1 0 0 0,-1 1 0 0 0,1-1 0 0 0,0 0 0 0 0,-1 1 0 0 0,1-1 0 0 0,0 0 0 0 0,-1 1 0 0 0,1-1 0 0 0,0 0 0 0 0,0 0 0 0 0,-1 0 0 0 0,1 0 0 0 0,0 0 0 0 0,0 0 0 0 0,1 0 0 0 0,7-3 0 0 0,-7 3 0 0 0,-5 0 0 0 0,-4 0 0 0 0,6-1 3 0 0,-1 1-1 0 0,1 0 1 0 0,0-1 0 0 0,0 1-1 0 0,0 0 1 0 0,0-1-1 0 0,-1 1 1 0 0,1-1 0 0 0,0 0-1 0 0,0 1 1 0 0,0-1-1 0 0,0 0 1 0 0,0 0 0 0 0,1 0-1 0 0,-1 0 1 0 0,0 1-1 0 0,0-1 1 0 0,0 0 0 0 0,1 0-1 0 0,-1-1 1 0 0,0 0-1 0 0,1 2 0 0 0,-1-1-1 0 0,1 1 0 0 0,0-1 1 0 0,0 1-1 0 0,-1 0 0 0 0,1-1 0 0 0,0 1 1 0 0,0-1-1 0 0,0 1 0 0 0,0 0 1 0 0,0-1-1 0 0,-1 1 0 0 0,1-1 0 0 0,0 1 1 0 0,0-1-1 0 0,0 1 0 0 0,0 0 1 0 0,0-1-1 0 0,0 1 0 0 0,1-1 0 0 0,-1 1 1 0 0,0-1-1 0 0,0 1 0 0 0,0 0 1 0 0,0-1-1 0 0,0 1 0 0 0,1-1 0 0 0,-1 1 1 0 0,0 0-1 0 0,0-1 0 0 0,1 1 1 0 0,-1-1-1 0 0,0 1 0 0 0,1 0 0 0 0,-1 0 1 0 0,0-1-1 0 0,1 1 0 0 0,-1 0 1 0 0,0 0-1 0 0,1-1 0 0 0,-1 1 0 0 0,0 0 1 0 0,1 0-1 0 0,-1 0 0 0 0,1-1 1 0 0,-1 1-1 0 0,1 0 0 0 0,-1 0 1 0 0,0 0-1 0 0,1 0 0 0 0,-1 0 0 0 0,1 0 1 0 0,-1 0-1 0 0,1 0 0 0 0,2 1-1 0 0,0 0 0 0 0,-1 0 0 0 0,1 0 0 0 0,-1 0 0 0 0,0 0 0 0 0,1 0 0 0 0,-1 1 0 0 0,0-1 0 0 0,0 1 0 0 0,0 0 0 0 0,0-1 0 0 0,0 1 0 0 0,0 0 0 0 0,0 0 0 0 0,-1 0 0 0 0,3 3 0 0 0,13 13 0 0 0,27 29 0 0 0,-38-43 0 0 0,-1 0 0 0 0,1 0 0 0 0,1 0 0 0 0,-1-1 0 0 0,0 0 0 0 0,1 0 0 0 0,0-1 0 0 0,-1 0 0 0 0,1 0 0 0 0,0 0 0 0 0,0-1 0 0 0,12 1 0 0 0,4 1 0 0 0,-15-1 0 0 0,0 0 0 0 0,0 1 0 0 0,11 4 0 0 0,-13-4 0 0 0,0 0 0 0 0,0-1 0 0 0,0 0 0 0 0,0-1 0 0 0,0 1 0 0 0,1-1 0 0 0,9 1 0 0 0,-12-2 0 0 0,0 1 0 0 0,0-1 0 0 0,0 1 0 0 0,0 0 0 0 0,0 0 0 0 0,0 1 0 0 0,7 3 0 0 0,-8-3 0 0 0,0-1 0 0 0,1 1 0 0 0,-1-1 0 0 0,0 0 0 0 0,1 0 0 0 0,-1 0 0 0 0,1 0 0 0 0,-1 0 0 0 0,1-1 0 0 0,0 0 0 0 0,5 0 0 0 0,49-10 0 0 0,-34 5 0 0 0,2 1 0 0 0,36-2 0 0 0,-40 5 0 0 0,0-1 0 0 0,38-9 0 0 0,-25 4 0 0 0,12 0 0 0 0,-23 4 0 0 0,0-1 0 0 0,25-8 0 0 0,-28 5 0 0 0,12-5 0 0 0,1 2 0 0 0,64-11 0 0 0,-84 19 0 0 0,9 0 0 0 0,0-1 0 0 0,23-7 0 0 0,11-7 0 0 0,-53 15 1 0 0,-1 1-1 0 0,0-1 1 0 0,0 0-1 0 0,-1 0 0 0 0,1-1 1 0 0,0 1-1 0 0,-1 0 1 0 0,1-1-1 0 0,-1 0 1 0 0,0 1-1 0 0,0-1 1 0 0,3-5-1 0 0,0-1 46 0 0,0 0 0 0 0,0-1 0 0 0,3-10 0 0 0,-1-5 69 0 0,-6 18-92 0 0,1 1 1 0 0,0-1-1 0 0,1 1 1 0 0,-1-1-1 0 0,1 1 1 0 0,5-7 0 0 0,-5 8-19 0 0,0 0 1 0 0,0 0 0 0 0,0 0-1 0 0,2-7 1 0 0,-5 11-3 0 0,1-1-1 0 0,-1 0 1 0 0,1 0 0 0 0,-1 0 0 0 0,0 0-1 0 0,0 1 1 0 0,0-1 0 0 0,0 0-1 0 0,0 0 1 0 0,0 0 0 0 0,0 0 0 0 0,-1 0-1 0 0,1 0 1 0 0,-1 1 0 0 0,1-1-1 0 0,-3-3 1 0 0,0-8-3 0 0,3 12 0 0 0,-1-1 0 0 0,1 1 0 0 0,0 0 0 0 0,0 0 0 0 0,-1-1 0 0 0,1 1 0 0 0,-1 0 0 0 0,1 0 0 0 0,-1 0 0 0 0,0 0 0 0 0,1 0 0 0 0,-2-2 0 0 0,0 0 9 0 0,1 1 0 0 0,0-1 0 0 0,1 1-1 0 0,-1-1 1 0 0,0 0 0 0 0,1 1 0 0 0,-1-1 0 0 0,1 0 0 0 0,0 1-1 0 0,0-1 1 0 0,0 0 0 0 0,1-3 0 0 0,-2-10 4 0 0,-3-7 96 0 0,-1 0 1 0 0,-15-41-1 0 0,3 15 131 0 0,-9-64-13 0 0,6-62 154 0 0,18 167-367 0 0,-1 0 1 0 0,0 0-1 0 0,0 0 0 0 0,-1 0 0 0 0,1 1 0 0 0,-2-1 1 0 0,1 1-1 0 0,-10-12 0 0 0,7 9-3 0 0,3 6-3 0 0,0-1 0 0 0,0 1 1 0 0,0 0-1 0 0,-1 0 0 0 0,0 0 1 0 0,1 1-1 0 0,-1 0 0 0 0,-1 0 0 0 0,1 0 1 0 0,0 0-1 0 0,-1 1 0 0 0,-8-3 1 0 0,-10-2-4 0 0,-43-5 1 0 0,43 8-8 0 0,-63-14 2 0 0,41 8 0 0 0,-88-9 0 0 0,8 11 0 0 0,-113-2 53 0 0,-10 1-42 0 0,240 9-11 0 0,-104-13 0 0 0,-29-1 0 0 0,50 11 4 0 0,-176-1 56 0 0,-41-2-61 0 0,85-2 13 0 0,87 8 39 0 0,-249-4-49 0 0,-93 20-2 0 0,446-14 0 0 0,-128-1 0 0 0,44-1 0 0 0,-2 11 0 0 0,35-2 0 0 0,-110 11 0 0 0,-233 4 0 0 0,122-13 0 0 0,163-6 32 0 0,-227-22 0 0 0,225 11-8 0 0,-174 16 1 0 0,135-1-10 0 0,-173 11-20 0 0,138-6 127 0 0,-41 5-109 0 0,146-9-15 0 0,-54 6 2 0 0,92-11 45 0 0,0-4 1 0 0,1-2-1 0 0,-118-19 0 0 0,118 10 26 0 0,-127-1-1 0 0,115 9-72 0 0,41 1 17 0 0,-22-1 34 0 0,16-2 10 0 0,2 0-51 0 0,-69-15 0 0 0,41 4 50 0 0,-93-5 0 0 0,151 18-57 0 0,-78-4-1 0 0,71 4 5 0 0,-94-14 54 0 0,-182-33-59 0 0,277 46 45 0 0,0 1-1 0 0,0 1 0 0 0,0 1 1 0 0,-34 4-1 0 0,40-2-90 0 0,5-2-15 0 0,-1 0 0 0 0,-13-3-1 0 0,18 2 65 0 0,1 0-1 0 0,-1 1 0 0 0,1-1 0 0 0,0 2 1 0 0,-1-1-1 0 0,-17 5 0 0 0,10 0-2 0 0,7-3 0 0 0,0 1 0 0 0,0 1 0 0 0,0 0 0 0 0,0 0 0 0 0,1 0 0 0 0,-10 7 0 0 0,-30 22 0 0 0,13-10 0 0 0,-38 34 0 0 0,20-15 0 0 0,-9 8 0 0 0,46-35 1 0 0,1 1 0 0 0,1 1 0 0 0,-23 32 0 0 0,33-42-6 0 0,1 0-1 0 0,0 0 0 0 0,1 0 1 0 0,-1 1-1 0 0,2-1 0 0 0,-1 1 1 0 0,1 0-1 0 0,0 0 1 0 0,0 0-1 0 0,1-1 0 0 0,0 2 1 0 0,1-1-1 0 0,0 16 0 0 0,2-6-19 0 0,2 18 15 0 0,1-1 1 0 0,17 61 0 0 0,-1-23 9 0 0,-14-44 0 0 0,18 46 0 0 0,-7-28 0 0 0,-13-31 0 0 0,1 0 0 0 0,0-1 0 0 0,2 0 0 0 0,10 17 0 0 0,-9-18-199 0 0,-1-1-1 0 0,0 2 1 0 0,-1-1 0 0 0,-1 1-1 0 0,0 0 1 0 0,5 22 0 0 0,-6-16-2191 0 0,-2 0 1 0 0,2 28-1 0 0,-3 2-3822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9:44.486"/>
    </inkml:context>
    <inkml:brush xml:id="br0">
      <inkml:brushProperty name="width" value="0.1" units="cm"/>
      <inkml:brushProperty name="height" value="0.1" units="cm"/>
      <inkml:brushProperty name="color" value="#F4F91B"/>
    </inkml:brush>
  </inkml:definitions>
  <inkml:trace contextRef="#ctx0" brushRef="#br0">1271 71 2759 0 0,'-3'-5'183'0'0,"1"1"-1"0"0,-1 0 0 0 0,0 0 1 0 0,-1 0-1 0 0,1 0 0 0 0,-1 1 1 0 0,1-1-1 0 0,-1 1 0 0 0,0 0 1 0 0,0 0-1 0 0,0 0 0 0 0,-1 1 1 0 0,-6-4-1 0 0,1 2 417 0 0,0 1 0 0 0,-1 0 1 0 0,1 1-1 0 0,0 0 0 0 0,-16-1 0 0 0,-29 2-371 0 0,0 1 0 0 0,-66 10-1 0 0,38-2-126 0 0,57-6-58 0 0,-162 5 246 0 0,94-13-186 0 0,-113-1 324 0 0,174 8-375 0 0,1 1 1 0 0,-1 2-1 0 0,1 1 1 0 0,-42 13-1 0 0,23-1-777 0 0,-2 1-2902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9:45.147"/>
    </inkml:context>
    <inkml:brush xml:id="br0">
      <inkml:brushProperty name="width" value="0.1" units="cm"/>
      <inkml:brushProperty name="height" value="0.1" units="cm"/>
      <inkml:brushProperty name="color" value="#F4F91B"/>
    </inkml:brush>
  </inkml:definitions>
  <inkml:trace contextRef="#ctx0" brushRef="#br0">2492 100 919 0 0,'1'-2'163'0'0,"0"0"-1"0"0,0 0 1 0 0,-1 0-1 0 0,1-1 1 0 0,0 1-1 0 0,-1 0 1 0 0,1 0-1 0 0,-1-1 0 0 0,0 1 1 0 0,0 0-1 0 0,0 0 1 0 0,0-1-1 0 0,0 1 1 0 0,-1 0-1 0 0,1 0 1 0 0,-1-1-1 0 0,1 1 0 0 0,-1 0 1 0 0,0 0-1 0 0,0 0 1 0 0,0 0-1 0 0,0 0 1 0 0,0 0-1 0 0,0 0 1 0 0,-1 0-1 0 0,1 0 0 0 0,0 0 1 0 0,-3-1-1 0 0,1 0-61 0 0,0 0-1 0 0,0 1 0 0 0,-1-1 1 0 0,1 1-1 0 0,-1 0 0 0 0,1 0 1 0 0,-1 0-1 0 0,0 0 0 0 0,0 0 1 0 0,0 1-1 0 0,0 0 0 0 0,0 0 1 0 0,0 0-1 0 0,-5 0 0 0 0,-44 0 765 0 0,-94 12-1 0 0,-12 0-441 0 0,-26-17 193 0 0,-100 4 768 0 0,210 8-1065 0 0,24-2-111 0 0,1-1 0 0 0,-1-3 1 0 0,-66-8-1 0 0,-86-17 719 0 0,132 23-631 0 0,25 2-177 0 0,7 1-48 0 0,-42 6 1 0 0,1 0-33 0 0,-106-13 128 0 0,70-1-71 0 0,89 7-138 0 0,0 0 1 0 0,0 2-1 0 0,-1 1 1 0 0,2 1-1 0 0,-1 1 1 0 0,1 2-1 0 0,-1 0 1 0 0,2 2-1 0 0,-1 1 0 0 0,2 1 1 0 0,-26 15-1 0 0,9-1-1035 0 0,-3-3-334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9:46.937"/>
    </inkml:context>
    <inkml:brush xml:id="br0">
      <inkml:brushProperty name="width" value="0.1" units="cm"/>
      <inkml:brushProperty name="height" value="0.1" units="cm"/>
      <inkml:brushProperty name="color" value="#F4F91B"/>
    </inkml:brush>
  </inkml:definitions>
  <inkml:trace contextRef="#ctx0" brushRef="#br0">2595 4 1839 0 0,'-1'0'278'0'0,"0"-1"-1"0"0,0 1 0 0 0,0-1 0 0 0,-1 1 0 0 0,1-1 0 0 0,0 1 0 0 0,0 0 0 0 0,0 0 0 0 0,-1-1 1 0 0,1 1-1 0 0,0 0 0 0 0,0 0 0 0 0,0 0 0 0 0,-1 0 0 0 0,0 1 0 0 0,-28 3-250 0 0,4-1 304 0 0,-19-5 597 0 0,31 1-583 0 0,0 1 0 0 0,0 0 0 0 0,0 0-1 0 0,-26 5 1 0 0,-29 12 54 0 0,27-6-307 0 0,-1-1 0 0 0,0-3 0 0 0,-72 4 0 0 0,-134 2 593 0 0,171-6-379 0 0,-207 14 556 0 0,248-20-781 0 0,-12 0 52 0 0,0-1 0 0 0,-57-8 0 0 0,-34-12 241 0 0,-177-1 0 0 0,243 20-335 0 0,-15-2 4 0 0,-159 17-1 0 0,-6 43-498 0 0,253-57 448 0 0,-89 24-520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9:49.193"/>
    </inkml:context>
    <inkml:brush xml:id="br0">
      <inkml:brushProperty name="width" value="0.1" units="cm"/>
      <inkml:brushProperty name="height" value="0.1" units="cm"/>
      <inkml:brushProperty name="color" value="#F4F91B"/>
    </inkml:brush>
  </inkml:definitions>
  <inkml:trace contextRef="#ctx0" brushRef="#br0">2100 138 919 0 0,'-5'-3'320'0'0,"0"0"-1"0"0,0 0 0 0 0,1-1 1 0 0,-8-6-1 0 0,-5-6 2324 0 0,5 7-2099 0 0,-53-38 1652 0 0,57 42-2000 0 0,0 0-1 0 0,-1 1 1 0 0,0 0-1 0 0,1 1 0 0 0,-1 0 1 0 0,-16-3-1 0 0,-16 0 315 0 0,-77 0 0 0 0,48 6-173 0 0,-177 8 812 0 0,155 4-801 0 0,-90 9 34 0 0,118-16-274 0 0,-79 1 280 0 0,25-9 86 0 0,-190-10 116 0 0,245 8-525 0 0,-78 4-1 0 0,108 3-157 0 0,1 1 0 0 0,1 2-1 0 0,-1 1 1 0 0,-43 14 0 0 0,21 1-916 0 0,-1-2-317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9:49.981"/>
    </inkml:context>
    <inkml:brush xml:id="br0">
      <inkml:brushProperty name="width" value="0.1" units="cm"/>
      <inkml:brushProperty name="height" value="0.1" units="cm"/>
      <inkml:brushProperty name="color" value="#F4F91B"/>
    </inkml:brush>
  </inkml:definitions>
  <inkml:trace contextRef="#ctx0" brushRef="#br0">2213 85 1439 0 0,'-4'3'55'0'0,"1"0"0"0"0,-1-1 0 0 0,0 1 0 0 0,0-1 0 0 0,0 0 0 0 0,-1 0 0 0 0,1 0 0 0 0,0-1 0 0 0,-1 0 0 0 0,1 0 0 0 0,-1 0 0 0 0,-7 1 0 0 0,1-1 457 0 0,0-1-1 0 0,1 0 1 0 0,-1 0 0 0 0,-16-4 0 0 0,-2-1 841 0 0,-157-23 2730 0 0,49 15-3441 0 0,-292 11 338 0 0,379 3-848 0 0,-31-4 227 0 0,-159-25 0 0 0,98 7-141 0 0,79 16-170 0 0,0 2 0 0 0,0 4 0 0 0,-1 2 0 0 0,2 2 0 0 0,-115 27 0 0 0,162-29-62 0 0,-197 50-3604 0 0,144-29-462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10:12.559"/>
    </inkml:context>
    <inkml:brush xml:id="br0">
      <inkml:brushProperty name="width" value="0.1" units="cm"/>
      <inkml:brushProperty name="height" value="0.1" units="cm"/>
      <inkml:brushProperty name="color" value="#F4F91B"/>
    </inkml:brush>
  </inkml:definitions>
  <inkml:trace contextRef="#ctx0" brushRef="#br0">431 62 919 0 0,'-1'0'286'0'0,"0"0"-1"0"0,-1 0 1 0 0,1 0-1 0 0,0 0 1 0 0,-1 0-1 0 0,1 0 1 0 0,0-1-1 0 0,0 1 1 0 0,-1-1-1 0 0,1 1 1 0 0,0-1-1 0 0,0 1 1 0 0,0-1-1 0 0,-1 0 0 0 0,1 1 1 0 0,0-1-1 0 0,0 0 1 0 0,0 0-1 0 0,0 0 1 0 0,0 0-1 0 0,0 0 1 0 0,1 0-1 0 0,-1 0 1 0 0,0 0-1 0 0,0 0 1 0 0,1 0-1 0 0,-1 0 0 0 0,1-1 1 0 0,-1 1-1 0 0,1 0 1 0 0,-1 0-1 0 0,1-3 1 0 0,-1 2-32 0 0,1 0 0 0 0,-1 0 0 0 0,0 0 0 0 0,0 0 0 0 0,0 0 0 0 0,0 0 0 0 0,0 1 0 0 0,0-1 0 0 0,0 0 0 0 0,-1 1-1 0 0,1-1 1 0 0,0 0 0 0 0,-1 1 0 0 0,0 0 0 0 0,1-1 0 0 0,-1 1 0 0 0,-2-1 0 0 0,3 1-122 0 0,1 1-1 0 0,-1-1 1 0 0,1 1-1 0 0,-1 0 1 0 0,0-1-1 0 0,1 1 1 0 0,-1 0-1 0 0,0 0 1 0 0,0-1-1 0 0,1 1 1 0 0,-1 0-1 0 0,0 0 0 0 0,1 0 1 0 0,-1 0-1 0 0,0 0 1 0 0,0 0-1 0 0,1 0 1 0 0,-1 0-1 0 0,0 0 1 0 0,0 0-1 0 0,1 1 1 0 0,-1-1-1 0 0,0 0 1 0 0,1 0-1 0 0,-1 1 1 0 0,0-1-1 0 0,1 0 1 0 0,-1 1-1 0 0,0-1 1 0 0,1 1-1 0 0,-2 0 0 0 0,2 0-49 0 0,0 0-1 0 0,-1-1 1 0 0,1 1-1 0 0,0 0 1 0 0,0 0-1 0 0,0 0 1 0 0,0 0-1 0 0,0-1 1 0 0,0 1-1 0 0,0 0 0 0 0,0 0 1 0 0,0 0-1 0 0,0-1 1 0 0,1 1-1 0 0,-1 0 1 0 0,0 0-1 0 0,0 0 1 0 0,1-1-1 0 0,-1 1 0 0 0,0 0 1 0 0,1 0-1 0 0,-1-1 1 0 0,1 1-1 0 0,-1 0 1 0 0,1-1-1 0 0,0 1 1 0 0,-1-1-1 0 0,2 2 0 0 0,4 3 114 0 0,1 0 0 0 0,-1-1 0 0 0,1 0 0 0 0,0 0 0 0 0,0 0 0 0 0,0-1 0 0 0,1 0 0 0 0,-1 0 0 0 0,9 1 0 0 0,-1 1 109 0 0,-7-3-171 0 0,1-1-1 0 0,0 1 1 0 0,0-1 0 0 0,13-1-1 0 0,8 2 86 0 0,108 24 534 0 0,-5 0-496 0 0,-109-25-199 0 0,44-2 0 0 0,-53-1-44 0 0,1 2 0 0 0,-1-1 1 0 0,0 2-1 0 0,1 0 0 0 0,-1 1 0 0 0,0 0 0 0 0,17 6 0 0 0,-26-6 0 0 0,-1 1 0 0 0,1 0 0 0 0,-1 0 1 0 0,0 0-1 0 0,0 1 0 0 0,0-1 0 0 0,-1 1 1 0 0,1 1-1 0 0,-1-1 0 0 0,0 1 0 0 0,0-1 1 0 0,-1 1-1 0 0,1 0 0 0 0,4 11 0 0 0,2 4 66 0 0,-1 2-1 0 0,10 35 1 0 0,-12-36-65 0 0,6 27 74 0 0,-1 1 1 0 0,-3 0 0 0 0,5 92-1 0 0,-14 151 251 0 0,-3-159-302 0 0,-4 97 65 0 0,-2-97 62 0 0,-30 140 0 0 0,-18 156 17 0 0,52-324-144 0 0,11 165 1 0 0,4-87 18 0 0,6 123 16 0 0,19 61 109 0 0,-23-232-150 0 0,1 5 2 0 0,15 146-33 0 0,-26-136 43 0 0,-6-1-1 0 0,-24 158 1 0 0,-9-101 21 0 0,9-57-32 0 0,20-116-21 0 0,-2-1-1 0 0,-20 47 1 0 0,16-52-2 0 0,-1-1 0 0 0,-1-1 0 0 0,-1 0 0 0 0,-1-2 0 0 0,-1 0 0 0 0,-2 0 0 0 0,-33 28 0 0 0,21-21 13 0 0,-68 58 209 0 0,82-73-178 0 0,-2-1 0 0 0,0-1 0 0 0,-32 15 0 0 0,4-8 99 0 0,-1-3 0 0 0,0-2-1 0 0,-105 17 1 0 0,121-27-284 0 0,0-2-1 0 0,-1 0 1 0 0,1-3-1 0 0,-40-4 1 0 0,50 1-4196 0 0,-41-10 0 0 0,28 2-4346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10:14.557"/>
    </inkml:context>
    <inkml:brush xml:id="br0">
      <inkml:brushProperty name="width" value="0.1" units="cm"/>
      <inkml:brushProperty name="height" value="0.1" units="cm"/>
      <inkml:brushProperty name="color" value="#F4F91B"/>
    </inkml:brush>
  </inkml:definitions>
  <inkml:trace contextRef="#ctx0" brushRef="#br0">2123 309 3223 0 0,'-1'-7'464'0'0,"-1"1"-1"0"0,2-1 0 0 0,-1 0 0 0 0,0 1 0 0 0,1-1 0 0 0,1 0 0 0 0,-1 0 1 0 0,1 1-1 0 0,2-9 0 0 0,2-3 490 0 0,1 1-1 0 0,9-19 1 0 0,-15 35-1019 0 0,70-141 3384 0 0,-69 141-3264 0 0,-1 1 1 0 0,0-1-1 0 0,0 1 0 0 0,1-1 1 0 0,-1 0-1 0 0,0 1 1 0 0,0-1-1 0 0,0 1 1 0 0,0-1-1 0 0,0 1 1 0 0,0-1-1 0 0,0 1 0 0 0,0-1 1 0 0,0 0-1 0 0,0 1 1 0 0,0-1-1 0 0,0 1 1 0 0,-1-1-1 0 0,1 1 1 0 0,0-1-1 0 0,0 1 0 0 0,0-1 1 0 0,-1 1-1 0 0,1-1 1 0 0,0 1-1 0 0,-1-1 1 0 0,1 1-1 0 0,0-1 1 0 0,-1 1-1 0 0,1 0 1 0 0,-1-1-1 0 0,1 1 0 0 0,0 0 1 0 0,-1-1-1 0 0,1 1 1 0 0,-1 0-1 0 0,1-1 1 0 0,-1 1-1 0 0,1 0 1 0 0,-1 0-1 0 0,1 0 0 0 0,-1 0 1 0 0,0-1-1 0 0,1 1 1 0 0,-1 0-1 0 0,1 0 1 0 0,-1 0-1 0 0,1 0 1 0 0,-2 0-1 0 0,-34 2 1311 0 0,28-2-1147 0 0,-63 2 950 0 0,-24 2-143 0 0,-225 20 1014 0 0,-17 0-705 0 0,252-13-969 0 0,-160 41 1 0 0,12 18-130 0 0,118-36-151 0 0,63-21 19 0 0,1 3 0 0 0,1 2-1 0 0,-50 25 1 0 0,77-29-51 0 0,0 0-1 0 0,0 2 0 0 0,2 1 1 0 0,-21 19-1 0 0,10-3 11 0 0,-46 57-1 0 0,60-64-47 0 0,0 1 0 0 0,1 1 0 0 0,2 1 0 0 0,1 0 0 0 0,1 0 0 0 0,-14 50 0 0 0,15-28-12 0 0,1 1 0 0 0,2-1 0 0 0,-2 69 0 0 0,11-49-3 0 0,10 97 0 0 0,25 50-4 0 0,-13-96 61 0 0,47 518 18 0 0,-76-162-32 0 0,-4-218 137 0 0,-17 227 117 0 0,-43 203-169 0 0,55-426-72 0 0,22 0 45 0 0,0-14-50 0 0,2 34 10 0 0,-1-1 17 0 0,-17-145-15 0 0,0-2-9 0 0,10-128-44 0 0,0 0 0 0 0,1 0 0 0 0,0-1 0 0 0,0 1 0 0 0,1-1 0 0 0,0 1 0 0 0,1-1 0 0 0,-1 0 0 0 0,1 0 0 0 0,1 0 0 0 0,-1 0 0 0 0,1 0 0 0 0,1-1 0 0 0,-1 0 0 0 0,1 0 0 0 0,0 0 0 0 0,0 0 0 0 0,1-1 0 0 0,-1 0 0 0 0,1 0 0 0 0,0 0 0 0 0,1-1 0 0 0,11 6 0 0 0,0-1 13 0 0,1-1 0 0 0,-1-1 0 0 0,1 0 0 0 0,1-2 0 0 0,-1 0 0 0 0,1-2 0 0 0,39 3 0 0 0,32-4 125 0 0,111-12-1 0 0,5-1 166 0 0,-163 11-262 0 0,-1 2-1 0 0,79 14 1 0 0,-107-12-231 0 0,0 0 0 0 0,-1 1 0 0 0,1 0 0 0 0,-1 2 0 0 0,0-1-1 0 0,-1 2 1 0 0,1-1 0 0 0,-1 2 0 0 0,-1 0 0 0 0,0 1 0 0 0,0 0 0 0 0,18 20 0 0 0,4 12-1055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12:03.012"/>
    </inkml:context>
    <inkml:brush xml:id="br0">
      <inkml:brushProperty name="width" value="0.1" units="cm"/>
      <inkml:brushProperty name="height" value="0.1" units="cm"/>
      <inkml:brushProperty name="color" value="#E71224"/>
    </inkml:brush>
  </inkml:definitions>
  <inkml:trace contextRef="#ctx0" brushRef="#br0">750 1583 1839 0 0,'-1'1'151'0'0,"1"-1"-1"0"0,-1 1 0 0 0,0 0 0 0 0,1-1 0 0 0,-1 1 1 0 0,1-1-1 0 0,-1 1 0 0 0,0 0 0 0 0,0-1 0 0 0,1 1 0 0 0,-1-1 1 0 0,0 0-1 0 0,0 1 0 0 0,0-1 0 0 0,1 0 0 0 0,-1 1 0 0 0,0-1 1 0 0,0 0-1 0 0,0 0 0 0 0,0 0 0 0 0,0 0 0 0 0,-1 0 0 0 0,1 0 79 0 0,0-1 0 0 0,0 0-1 0 0,1 0 1 0 0,-1 1 0 0 0,0-1-1 0 0,0 0 1 0 0,0 0-1 0 0,1 0 1 0 0,-1 0 0 0 0,1 0-1 0 0,-1 0 1 0 0,0 0 0 0 0,1 0-1 0 0,0-1 1 0 0,-1 0-1 0 0,0 1-101 0 0,1 0 0 0 0,-1 0 0 0 0,1 0 0 0 0,-1 1 0 0 0,1-1 0 0 0,-1 0 1 0 0,0 0-1 0 0,1 1 0 0 0,-1-1 0 0 0,0 0 0 0 0,0 1 0 0 0,0-1 0 0 0,1 1 0 0 0,-1-1 0 0 0,0 1 0 0 0,0 0 0 0 0,0-1 0 0 0,0 1 0 0 0,0 0 0 0 0,0 0 0 0 0,0-1 0 0 0,0 1 0 0 0,0 0 0 0 0,-1 0 0 0 0,-28 2 345 0 0,14-1-240 0 0,5 0 121 0 0,-1 0 0 0 0,1 1-1 0 0,-22 6 1 0 0,-18 3 644 0 0,12-4-123 0 0,30-5-404 0 0,0 0-1 0 0,-1-1 1 0 0,-11 1-1 0 0,20-2-421 0 0,0 0-1 0 0,0 0 0 0 0,0 1 1 0 0,0-1-1 0 0,0 0 0 0 0,0 0 1 0 0,0 1-1 0 0,0-1 0 0 0,1 0 1 0 0,-1 1-1 0 0,0-1 0 0 0,0 1 1 0 0,0-1-1 0 0,0 1 0 0 0,0 0 1 0 0,1-1-1 0 0,-1 1 0 0 0,0 0 1 0 0,1 0-1 0 0,-1-1 0 0 0,0 1 1 0 0,1 0-1 0 0,-1 1 0 0 0,1-2 41 0 0,1 2 46 0 0,-1 0 1 0 0,1 0-1 0 0,0 0 0 0 0,0 0 0 0 0,0 0 1 0 0,1 0-1 0 0,-1-1 0 0 0,2 3 0 0 0,4-3 76 0 0,-1 0 0 0 0,1 0-1 0 0,-1-1 1 0 0,1 1 0 0 0,-1-2-1 0 0,1 1 1 0 0,9-2 0 0 0,18-1 125 0 0,-19 2-218 0 0,0-1 0 0 0,0-1-1 0 0,-1 0 1 0 0,1-1 0 0 0,15-6-1 0 0,11-3 171 0 0,111-15 279 0 0,-48 12-100 0 0,7-18 105 0 0,32 13-246 0 0,-124 19-307 0 0,1 2-1 0 0,0 1 1 0 0,-1 0 0 0 0,1 1 0 0 0,25 7 0 0 0,8 2 78 0 0,56 3 1 0 0,-44-6-89 0 0,64 2 163 0 0,25 4 27 0 0,-151-13-196 0 0,20 3 48 0 0,0-1 1 0 0,0-1-1 0 0,33 0 0 0 0,-8-4 18 0 0,28-2 72 0 0,-56 2-101 0 0,1 1 1 0 0,29 3-1 0 0,-31 0 0 0 0,0-2 0 0 0,-1 0 1 0 0,24-3-1 0 0,27-5 81 0 0,-48 7-67 0 0,-1-1 1 0 0,1-1-1 0 0,32-9 0 0 0,-45 8-19 0 0,-1 1 1 0 0,1-1-1 0 0,-1 0 0 0 0,0-1 1 0 0,0 1-1 0 0,-1-1 1 0 0,1-1-1 0 0,-1 1 0 0 0,8-11 1 0 0,1-2 79 0 0,-1 0 1 0 0,14-23 0 0 0,-16 18-6 0 0,-1 0 0 0 0,-1-1-1 0 0,-1 0 1 0 0,10-38 0 0 0,9-59 78 0 0,13-50 90 0 0,-23 114-255 0 0,-9 28 23 0 0,8-37 0 0 0,-15 56-36 0 0,0 0 0 0 0,-1-1-1 0 0,-1 1 1 0 0,0-1-1 0 0,0 1 1 0 0,-1-1 0 0 0,-3-14-1 0 0,-8-16 17 0 0,-1 0 0 0 0,-22-44-1 0 0,30 74-23 0 0,-27-72 18 0 0,21 50-4 0 0,-1 1 0 0 0,-28-49 0 0 0,23 57-15 0 0,-1 0 0 0 0,-2 0 0 0 0,0 2 0 0 0,-2 1 0 0 0,0 0 0 0 0,-1 2 0 0 0,-30-20 0 0 0,35 27 0 0 0,-1 1 0 0 0,-1 1 0 0 0,0 1 0 0 0,0 0 0 0 0,-1 1 0 0 0,1 2 0 0 0,-2 0 0 0 0,1 1 0 0 0,-1 1 0 0 0,0 1 0 0 0,-27 0 0 0 0,-134-4 0 0 0,-14-3 0 0 0,121 3 0 0 0,-118 6 0 0 0,159 3 0 0 0,-22 3 0 0 0,-78-4 0 0 0,40 0 0 0 0,34 1 0 0 0,-195 4 0 0 0,206-3 0 0 0,0 2 0 0 0,0 3 0 0 0,-96 27 0 0 0,121-26 0 0 0,1 1 0 0 0,0 2 0 0 0,0 0 0 0 0,1 1 0 0 0,1 1 0 0 0,-35 29 0 0 0,25-19 0 0 0,20-16 0 0 0,1 1 0 0 0,0 0 0 0 0,0 0 0 0 0,1 1 0 0 0,0 1 0 0 0,0-1 0 0 0,-11 19 0 0 0,13-15 0 0 0,1-2 0 0 0,0-1 0 0 0,0 1 0 0 0,2 0 0 0 0,-1 1 0 0 0,2 0 0 0 0,0 0 0 0 0,-4 17 0 0 0,-62 347 0 0 0,62-346 0 0 0,-4 16 0 0 0,-9 67 0 0 0,21-91 0 0 0,0 0 0 0 0,2 0 0 0 0,0-1 0 0 0,1 1 0 0 0,2-1 0 0 0,13 41 0 0 0,-15-54-2 0 0,6 25-36 0 0,-8-32 32 0 0,-1 1-1 0 0,0-1 1 0 0,0 0 0 0 0,0 1 0 0 0,-1-1-1 0 0,1 0 1 0 0,0 0 0 0 0,-1 1-1 0 0,0-1 1 0 0,1 0 0 0 0,-1 0 0 0 0,0 0-1 0 0,-2 4 1 0 0,-54 89-3075 0 0,27-44 197 0 0,15-25 857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12:35.868"/>
    </inkml:context>
    <inkml:brush xml:id="br0">
      <inkml:brushProperty name="width" value="0.1" units="cm"/>
      <inkml:brushProperty name="height" value="0.1" units="cm"/>
      <inkml:brushProperty name="color" value="#E71224"/>
    </inkml:brush>
  </inkml:definitions>
  <inkml:trace contextRef="#ctx0" brushRef="#br0">2562 1282 1375 0 0,'8'-7'1292'0'0,"0"0"0"0"0,0 1 0 0 0,12-8 0 0 0,-6 5-740 0 0,-14 9-529 0 0,0 0-1 0 0,0 0 0 0 0,0 0 0 0 0,0-1 1 0 0,1 1-1 0 0,-1 0 0 0 0,0 0 1 0 0,0 0-1 0 0,0 0 0 0 0,0 0 0 0 0,0 0 1 0 0,0 0-1 0 0,0 0 0 0 0,0 0 0 0 0,1 0 1 0 0,-1 0-1 0 0,0 0 0 0 0,0 0 0 0 0,0 0 1 0 0,0 0-1 0 0,0 0 0 0 0,0 0 1 0 0,1 0-1 0 0,-1 0 0 0 0,0 0 0 0 0,0 0 1 0 0,0 0-1 0 0,0 0 0 0 0,0 0 0 0 0,0 0 1 0 0,0 0-1 0 0,1 0 0 0 0,-1 0 0 0 0,0 0 1 0 0,0 0-1 0 0,0 0 0 0 0,0 0 1 0 0,0 0-1 0 0,0 0 0 0 0,0 1 0 0 0,0-1 1 0 0,1 0-1 0 0,-1 0 0 0 0,0 0 0 0 0,0 0 1 0 0,0 0-1 0 0,0 0 0 0 0,0 0 0 0 0,0 0 1 0 0,0 1-1 0 0,0 8 593 0 0,-6 11-54 0 0,4-15-350 0 0,-2-1-1 0 0,1 1 0 0 0,-1 0 0 0 0,1-1 0 0 0,-1 0 1 0 0,0 1-1 0 0,-1-2 0 0 0,-8 8 0 0 0,4-6 269 0 0,0 0-1 0 0,-1 0 1 0 0,-10 4-1 0 0,9-5-181 0 0,-22 11 100 0 0,7-3 480 0 0,-42 13-1 0 0,60-23-645 0 0,-1 0 0 0 0,1 0-1 0 0,-1-1 1 0 0,1 0 0 0 0,-1 0-1 0 0,0-1 1 0 0,0 0 0 0 0,1-1 0 0 0,-13-2-1 0 0,-11-2 225 0 0,1 1-1 0 0,-1 2 0 0 0,0 1 1 0 0,-54 6-1 0 0,20-2 95 0 0,-1-2-1 0 0,-95-11 1 0 0,133 8-361 0 0,0 0 0 0 0,1 2 1 0 0,-43 5-1 0 0,-83 22 264 0 0,36-5-218 0 0,114-21-229 0 0,-12 2 32 0 0,1 0-1 0 0,0 2 1 0 0,-17 6-1 0 0,-54 20 88 0 0,45-19-41 0 0,-1-2 0 0 0,1-1 0 0 0,-75 5 0 0 0,115-14-82 0 0,-12 1 29 0 0,-17 2 85 0 0,1 0-1 0 0,-1-2 1 0 0,-31-4-1 0 0,-71-10 414 0 0,53 6-318 0 0,46 5-115 0 0,-1-2 0 0 0,-42-10 0 0 0,-28-9 154 0 0,87 19-196 0 0,1-1-18 0 0,-1 0 0 0 0,1 0 0 0 0,-24-13-1 0 0,35 15 4 0 0,0-1 0 0 0,1 0-1 0 0,-1 1 1 0 0,1-2-1 0 0,0 1 1 0 0,0 0-1 0 0,0-1 1 0 0,1 0-1 0 0,-1 0 1 0 0,1 0-1 0 0,-2-6 1 0 0,-3-1 82 0 0,5 6-66 0 0,-5-6 77 0 0,1-1-1 0 0,0 0 1 0 0,-7-22-1 0 0,-2-1 45 0 0,12 29-124 0 0,0-1 1 0 0,0 0-1 0 0,1 0 1 0 0,-3-14-1 0 0,0-17 12 0 0,3 17 28 0 0,-1 1 0 0 0,-12-39 0 0 0,5 24 22 0 0,2 0-1 0 0,2 0 1 0 0,1-1-1 0 0,-1-45 1 0 0,-2-5 87 0 0,5 50-164 0 0,1-1 0 0 0,3 0 1 0 0,0 0-1 0 0,9-57 0 0 0,6-20 28 0 0,-17 96-64 0 0,1-2 0 0 0,1 21 0 0 0,0-1 0 0 0,0 0 0 0 0,0 1 0 0 0,0-1 0 0 0,0 0 0 0 0,0 1 0 0 0,0-1 0 0 0,0 0 0 0 0,1 1 0 0 0,-1-1 0 0 0,0 0 0 0 0,0 1 0 0 0,1-1 0 0 0,-1 1 0 0 0,1-1 0 0 0,-1 1 0 0 0,0-1 0 0 0,1 1 0 0 0,-1-1 0 0 0,1 1 0 0 0,-1-1 0 0 0,2 0 0 0 0,0 0 0 0 0,1 1 0 0 0,-1-1 0 0 0,1 1 0 0 0,0-1 0 0 0,-1 1 0 0 0,1 0 0 0 0,0 0 0 0 0,0 0 0 0 0,2 1 0 0 0,16-1 0 0 0,33-7 0 0 0,31-4 0 0 0,-8-7 0 0 0,-36 8 0 0 0,80-9 0 0 0,-47 9 0 0 0,-48 6 0 0 0,45-3 0 0 0,-15 4 0 0 0,0-3 0 0 0,0-3 0 0 0,69-19 0 0 0,44-7 0 0 0,-95 23 0 0 0,111-2 0 0 0,-105 8 0 0 0,-43 3 0 0 0,181-27 0 0 0,-41 4 0 0 0,25-8 0 0 0,-74 11 0 0 0,-87 16 0 0 0,1 3 0 0 0,0 1 0 0 0,0 2 0 0 0,0 2 0 0 0,0 2 0 0 0,41 8 0 0 0,-54-6 0 0 0,-1 2 0 0 0,0 0 0 0 0,-1 2 0 0 0,0 1 0 0 0,50 26 0 0 0,-69-30 0 0 0,0 0 0 0 0,0 1 0 0 0,-1 0 0 0 0,0 0 0 0 0,0 0 0 0 0,0 1 0 0 0,6 10 0 0 0,2 6 0 0 0,18 34 0 0 0,-19-29 0 0 0,-1 1 0 0 0,-1 0 0 0 0,-2 1 0 0 0,-1 0 0 0 0,-1 1 0 0 0,-1 0 0 0 0,-3 0 0 0 0,0 0 0 0 0,-2 1 0 0 0,-1-1 0 0 0,-7 64 0 0 0,1-65 0 0 0,-1-1 0 0 0,-11 36 0 0 0,13-56 0 0 0,1 0 0 0 0,-2 0 0 0 0,0 0 0 0 0,0-1 0 0 0,0 0 0 0 0,-1 0 0 0 0,-1 0 0 0 0,1-1 0 0 0,-1 0 0 0 0,-9 8 0 0 0,10-12 0 0 0,0 1 0 0 0,0-2 0 0 0,0 1 0 0 0,-13 4 0 0 0,-11 7 0 0 0,11-2-539 0 0,1 1 0 0 0,0 1 0 0 0,1 0 0 0 0,0 1 0 0 0,-20 26 0 0 0,-62 97-6480 0 0,99-138 6978 0 0,-38 58-7945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12:53.865"/>
    </inkml:context>
    <inkml:brush xml:id="br0">
      <inkml:brushProperty name="width" value="0.1" units="cm"/>
      <inkml:brushProperty name="height" value="0.1" units="cm"/>
      <inkml:brushProperty name="color" value="#E71224"/>
    </inkml:brush>
  </inkml:definitions>
  <inkml:trace contextRef="#ctx0" brushRef="#br0">806 1528 5495 0 0,'2'-2'179'0'0,"0"0"0"0"0,-1-1 0 0 0,1 1 0 0 0,0-1 0 0 0,-1 0-1 0 0,0 0 1 0 0,1 1 0 0 0,-1-1 0 0 0,0 0 0 0 0,0 0 0 0 0,-1 0 0 0 0,1 0-1 0 0,-1 0 1 0 0,1-4 0 0 0,-1 6-139 0 0,-1 0 1 0 0,1 1-1 0 0,0-1 1 0 0,-1 1-1 0 0,1-1 1 0 0,-1 1-1 0 0,1-1 1 0 0,-1 1-1 0 0,1-1 1 0 0,-1 1-1 0 0,1-1 0 0 0,-1 1 1 0 0,1-1-1 0 0,-1 1 1 0 0,1 0-1 0 0,-1-1 1 0 0,0 1-1 0 0,1 0 1 0 0,-1 0-1 0 0,0 0 0 0 0,1-1 1 0 0,-1 1-1 0 0,0 0 1 0 0,1 0-1 0 0,-1 0 1 0 0,0 0-1 0 0,1 0 1 0 0,-1 0-1 0 0,0 0 1 0 0,1 0-1 0 0,-2 1 0 0 0,-25 4 692 0 0,21-3-513 0 0,-127 40 2133 0 0,31-7-1184 0 0,77-28-741 0 0,0 0 0 0 0,0-2 0 0 0,-1-1 0 0 0,0-1 0 0 0,1-1 0 0 0,-1-2 0 0 0,0 0 0 0 0,0-2-1 0 0,0-1 1 0 0,-32-7 0 0 0,30-2 615 0 0,16 1-228 0 0,12 11-770 0 0,0-1 0 0 0,0 1-1 0 0,0 0 1 0 0,0-1 0 0 0,0 1 0 0 0,-1-1 0 0 0,1 1 0 0 0,0-1 0 0 0,0 1 0 0 0,0 0-1 0 0,0-1 1 0 0,0 1 0 0 0,0-1 0 0 0,1 1 0 0 0,-1-1 0 0 0,0 1 0 0 0,0 0 0 0 0,0-1-1 0 0,0 1 1 0 0,0-1 0 0 0,1 1 0 0 0,-1 0 0 0 0,0-1 0 0 0,0 1 0 0 0,0 0 0 0 0,1-1 0 0 0,-1 1-1 0 0,0 0 1 0 0,1-1 0 0 0,1-1 10 0 0,1 0-1 0 0,-1 1 1 0 0,1-1 0 0 0,-1 1-1 0 0,1 0 1 0 0,0 0 0 0 0,0 0-1 0 0,-1 0 1 0 0,1 0 0 0 0,0 1-1 0 0,0-1 1 0 0,0 1 0 0 0,0-1-1 0 0,0 1 1 0 0,0 0-1 0 0,0 0 1 0 0,-1 1 0 0 0,1-1-1 0 0,0 1 1 0 0,0-1 0 0 0,5 3-1 0 0,7 2 39 0 0,0 0-1 0 0,23 13 0 0 0,-36-18-66 0 0,116 55 580 0 0,-96-47-453 0 0,1 0 0 0 0,1-2 0 0 0,-1 0 0 0 0,1-1 0 0 0,0-2 0 0 0,0 0 0 0 0,0-2 0 0 0,0 0 0 0 0,24-4 0 0 0,12-3 84 0 0,245-14 404 0 0,-15-4-375 0 0,207-30 263 0 0,-295 43-325 0 0,-186 11-199 0 0,1 1 14 0 0,-1-1-1 0 0,1-1 1 0 0,0 0 0 0 0,-1-1 0 0 0,1-1-1 0 0,25-8 1 0 0,-10-1 28 0 0,-1-2 1 0 0,47-28-1 0 0,-71 36-24 0 0,1 0 0 0 0,-1-1 0 0 0,0 1 0 0 0,0-1 0 0 0,-1-1 0 0 0,7-9 0 0 0,30-54 120 0 0,-36 59-129 0 0,25-58 135 0 0,-29 61-111 0 0,0 0 0 0 0,0 0 0 0 0,-1-1 0 0 0,0 1 0 0 0,0-1 0 0 0,-1 1 0 0 0,0-1 0 0 0,-2-18 0 0 0,1 14 2 0 0,0 0 0 0 0,1 0 0 0 0,4-17 0 0 0,-3 13 13 0 0,0 1-1 0 0,-1-1 0 0 0,-1 0 0 0 0,0 1 1 0 0,-5-30-1 0 0,-1-29-9 0 0,6 62-32 0 0,-1 1-1 0 0,-1 0 1 0 0,0-1 0 0 0,-1 1 0 0 0,0 0-1 0 0,-1 0 1 0 0,0 1 0 0 0,-1-1 0 0 0,-1 1 0 0 0,0 0-1 0 0,-13-19 1 0 0,0-8 29 0 0,6 10-14 0 0,-92-156 39 0 0,99 175-51 0 0,1 1 0 0 0,1-1-1 0 0,0 0 1 0 0,-5-18 0 0 0,7 24-13 0 0,0 1 0 0 0,0-1 0 0 0,0 1 0 0 0,-1 0 0 0 0,1 0 0 0 0,-1 0 0 0 0,0 0 0 0 0,0 1 0 0 0,0-1 0 0 0,0 1 0 0 0,0-1 0 0 0,0 1 0 0 0,-5-2 0 0 0,-10-8 0 0 0,4 0 0 0 0,1 0 0 0 0,-1 1 0 0 0,0 0 0 0 0,-25-13 0 0 0,28 18 0 0 0,1 0 0 0 0,-14-12 0 0 0,15 11 0 0 0,1 1 0 0 0,-1 0 0 0 0,-19-9 0 0 0,12 9 0 0 0,0 2 0 0 0,-1 0 0 0 0,1 1 0 0 0,-1 0 0 0 0,-19 0 0 0 0,-34-5 0 0 0,40 3 0 0 0,0 1 0 0 0,-59 1 0 0 0,-58 13 0 0 0,27-2 0 0 0,88-8 0 0 0,0-2 0 0 0,0-1 0 0 0,-37-9 0 0 0,-31-4 0 0 0,-23-2 0 0 0,14 1 0 0 0,-120-22 0 0 0,218 37 0 0 0,-46-10 0 0 0,-1 2 0 0 0,-79-2 0 0 0,120 12 0 0 0,0 0 0 0 0,0 1 0 0 0,0 1 0 0 0,0 0 0 0 0,0 1 0 0 0,1 1 0 0 0,-1 1 0 0 0,1 1 0 0 0,0 0 0 0 0,1 0 0 0 0,-1 2 0 0 0,-25 17 0 0 0,38-23 0 0 0,-1 0 0 0 0,0 1 0 0 0,0 0 0 0 0,0 0 0 0 0,1 0 0 0 0,0 0 0 0 0,-1 1 0 0 0,1-1 0 0 0,0 1 0 0 0,1 0 0 0 0,-1 0 0 0 0,1 0 0 0 0,-3 4 0 0 0,-2 11 0 0 0,0 0 0 0 0,1 0 0 0 0,2 1 0 0 0,-1 0 0 0 0,2 0 0 0 0,1 0 0 0 0,0 0 0 0 0,2 0 0 0 0,0 0 0 0 0,1 0 0 0 0,1 0 0 0 0,8 32 0 0 0,-3-21 0 0 0,4 62 0 0 0,-10-75 0 0 0,-1 1 0 0 0,0-1 0 0 0,-2 0 0 0 0,-7 34 0 0 0,7-43 0 0 0,-2 0 0 0 0,-6 14 0 0 0,6-15 0 0 0,1 0 0 0 0,-1 0 0 0 0,1 0 0 0 0,-1 10 0 0 0,-5 16-684 0 0,-20 57-1 0 0,7-25-131 0 0,20-62 758 0 0,-31 114-3720 0 0,24-72 2119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42:02.778"/>
    </inkml:context>
    <inkml:brush xml:id="br0">
      <inkml:brushProperty name="width" value="0.1" units="cm"/>
      <inkml:brushProperty name="height" value="0.1" units="cm"/>
      <inkml:brushProperty name="color" value="#E71224"/>
    </inkml:brush>
  </inkml:definitions>
  <inkml:trace contextRef="#ctx0" brushRef="#br0">42 49 2471 0 0,'0'0'34'0'0,"0"-1"0"0"0,0 1 0 0 0,0 0 0 0 0,0-1 0 0 0,0 1 0 0 0,0 0 0 0 0,0-1 0 0 0,0 1 0 0 0,0 0 0 0 0,0-1 0 0 0,0 1 0 0 0,-1 0 0 0 0,1 0-1 0 0,0-1 1 0 0,0 1 0 0 0,0 0 0 0 0,0-1 0 0 0,0 1 0 0 0,-1 0 0 0 0,1 0 0 0 0,0-1 0 0 0,0 1 0 0 0,0 0 0 0 0,-1 0 0 0 0,1-1 0 0 0,0 1-1 0 0,0 0 1 0 0,-1 0 0 0 0,1 0 0 0 0,0 0 0 0 0,0-1 0 0 0,-1 1 0 0 0,1 0 0 0 0,0 0 0 0 0,-1 0 0 0 0,1 0 0 0 0,0 0 0 0 0,-1 0 0 0 0,1 0 0 0 0,0 0-1 0 0,-1 0 1 0 0,1 0 0 0 0,0 0 0 0 0,-1 0 0 0 0,1 0 0 0 0,-1 0 0 0 0,-17 7 1133 0 0,5-1 190 0 0,35-15 572 0 0,4 3-1500 0 0,-19 5-362 0 0,0-1 0 0 0,0 1 1 0 0,0 0-1 0 0,0 1 0 0 0,10 0 0 0 0,7 3 28 0 0,26 6-1 0 0,-27-3-12 0 0,30 2-1 0 0,-39-7-37 0 0,-6 0 43 0 0,-1 0 0 0 0,1-1 0 0 0,-1 0 0 0 0,1 0 0 0 0,-1 0 0 0 0,1-1 0 0 0,-1 0 0 0 0,1-1 0 0 0,12-3 0 0 0,-12 2 31 0 0,0 0 0 0 0,0 1 1 0 0,0 0-1 0 0,0 0 1 0 0,1 1-1 0 0,15-1 1 0 0,52 6 81 0 0,-49-2-180 0 0,22 0 132 0 0,71-4 0 0 0,-27-10 221 0 0,-36-2-181 0 0,-34 8-64 0 0,25-3 0 0 0,-30 7-75 0 0,1 2-1 0 0,-1 0 1 0 0,1 1 0 0 0,-1 1-1 0 0,20 5 1 0 0,-31-6-43 0 0,84 7 103 0 0,-4-1-24 0 0,-5 2 103 0 0,121 0 0 0 0,-178-8-160 0 0,41 8 0 0 0,-33-5 44 0 0,0-2-1 0 0,62-2 0 0 0,-53-2 4 0 0,43 5 0 0 0,128 10 103 0 0,-55-4 52 0 0,84-18-106 0 0,256 5 491 0 0,-288 13-566 0 0,-186-7-53 0 0,8 0 0 0 0,0 1 0 0 0,48 11 0 0 0,56 21 0 0 0,-100-26 20 0 0,1-2-1 0 0,0-1 1 0 0,0-2-1 0 0,0-2 1 0 0,53-2 0 0 0,83-7 118 0 0,-65-7-91 0 0,-77 9-27 0 0,0 0 0 0 0,0 3 1 0 0,33 0-1 0 0,63 15-3 0 0,-88-7-7 0 0,0-1-1 0 0,1-3 0 0 0,-1-1 1 0 0,54-6-1 0 0,-70 3 12 0 0,1 1-1 0 0,44 4 1 0 0,-31-1-19 0 0,120 13-3 0 0,1 0 14 0 0,122 0 423 0 0,-183-5-415 0 0,-58-5-7 0 0,0-2 1 0 0,46-1-1 0 0,-48-4-6 0 0,10-1 47 0 0,75 4 0 0 0,-50 5-21 0 0,1-2 1 0 0,0-4 0 0 0,89-12-1 0 0,-76 2 81 0 0,0 3 0 0 0,92 4-1 0 0,-139 5-110 0 0,10 1 16 0 0,0-2 0 0 0,80-9 0 0 0,-26-4 911 0 0,144 0 0 0 0,-117 23-2513 0 0,135-18 1646 0 0,-178 11-45 0 0,-56-1-8 0 0,0-2 1 0 0,0-1-1 0 0,33-5 0 0 0,-45 3 0 0 0,1 2 0 0 0,0 0 0 0 0,0 0 0 0 0,21 5 0 0 0,-17-2 3 0 0,0-1 0 0 0,26-2-1 0 0,102 2-13 0 0,7 0 0 0 0,29-13 908 0 0,-164 10-862 0 0,-1 2 0 0 0,37 5 0 0 0,-41-4-248 0 0,1 1-1 0 0,-1-2 0 0 0,1-1 0 0 0,30-3 0 0 0,-27 1 203 0 0,0 0 0 0 0,42 3 0 0 0,-39 1 0 0 0,47-5 0 0 0,-68 3 2 0 0,0-1-1 0 0,0 1 1 0 0,1 0-1 0 0,-1 0 0 0 0,0 1 1 0 0,0 0-1 0 0,0 0 1 0 0,0 0-1 0 0,0 0 1 0 0,-1 1-1 0 0,1 0 1 0 0,0 0-1 0 0,-1 0 0 0 0,1 0 1 0 0,-1 1-1 0 0,0 0 1 0 0,1 0-1 0 0,5 6 1 0 0,-1 0-419 0 0,0 1 0 0 0,-1 0 0 0 0,0 1 0 0 0,-1 0 0 0 0,0 0 0 0 0,6 15 1 0 0,-2-3-4958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13:04.496"/>
    </inkml:context>
    <inkml:brush xml:id="br0">
      <inkml:brushProperty name="width" value="0.1" units="cm"/>
      <inkml:brushProperty name="height" value="0.1" units="cm"/>
      <inkml:brushProperty name="color" value="#E71224"/>
    </inkml:brush>
  </inkml:definitions>
  <inkml:trace contextRef="#ctx0" brushRef="#br0">1892 1372 1375 0 0,'-9'-11'1251'0'0,"0"1"-1"0"0,0 0 0 0 0,-1 0 1 0 0,-21-16-1 0 0,-7 6-1470 0 0,19 10 1169 0 0,-26-16 1 0 0,36 20-525 0 0,-1 0 0 0 0,0 0 1 0 0,0 0-1 0 0,-1 2 0 0 0,0-1 1 0 0,0 1-1 0 0,0 1 1 0 0,0 0-1 0 0,-16-2 0 0 0,-13 4 186 0 0,0 2 0 0 0,-61 9-1 0 0,80-8-442 0 0,-157 27 1298 0 0,-38 7 1403 0 0,194-33-2192 0 0,22-3-665 0 0,0 0 0 0 0,0 0 0 0 0,0 0-1 0 0,-1 0 1 0 0,1 0 0 0 0,0 0 0 0 0,0 0 0 0 0,0 0-1 0 0,0 0 1 0 0,0 0 0 0 0,0 0 0 0 0,0 0-1 0 0,0 0 1 0 0,0 0 0 0 0,0 0 0 0 0,0 0 0 0 0,0 0-1 0 0,-1 0 1 0 0,1 0 0 0 0,0 0 0 0 0,0 0 0 0 0,0 0-1 0 0,0 0 1 0 0,0 0 0 0 0,0 0 0 0 0,0 0-1 0 0,0 0 1 0 0,0 0 0 0 0,0 0 0 0 0,0 0 0 0 0,0 0-1 0 0,-1 0 1 0 0,1 0 0 0 0,0-1 0 0 0,0 1-1 0 0,0 0 1 0 0,0 0 0 0 0,0 0 0 0 0,0 0 0 0 0,0 0-1 0 0,0 0 1 0 0,0 0 0 0 0,0 0 0 0 0,0 0-1 0 0,0 0 1 0 0,0 0 0 0 0,0 0 0 0 0,0-1 0 0 0,0 1-1 0 0,0 0 1 0 0,0 0 0 0 0,0 0 0 0 0,0 0 0 0 0,0 0-1 0 0,0 0 1 0 0,0 0 0 0 0,0 0 0 0 0,0 0-1 0 0,11-7 602 0 0,29-10-147 0 0,0 2 0 0 0,83-20 1 0 0,-79 24-258 0 0,102-16 341 0 0,-113 22-404 0 0,-9 3-85 0 0,-1 1 1 0 0,1 1-1 0 0,0 1 0 0 0,-1 1 0 0 0,25 6 0 0 0,42 3 39 0 0,161 22 203 0 0,-237-31-300 0 0,84 10 50 0 0,-57-9 129 0 0,60 14-1 0 0,-84-12-140 0 0,1-1 0 0 0,0-1-1 0 0,0 0 1 0 0,0-2-1 0 0,0 0 1 0 0,0-1-1 0 0,0 0 1 0 0,1-2-1 0 0,-1 0 1 0 0,0-1 0 0 0,34-11-1 0 0,33-12 180 0 0,-72 23-182 0 0,-1-2 0 0 0,1 0 0 0 0,-1 0 0 0 0,-1-1 0 0 0,1-1 0 0 0,-1 0 0 0 0,0 0 0 0 0,15-15-1 0 0,46-44 249 0 0,-60 54-248 0 0,-9 8-31 0 0,0 0 0 0 0,0 1 0 0 0,1-1 0 0 0,0 1 0 0 0,-1 0 0 0 0,1 0-1 0 0,0 0 1 0 0,0 0 0 0 0,1 1 0 0 0,-1 0 0 0 0,0 0 0 0 0,8-2 0 0 0,-12 4-4 0 0,1-1 0 0 0,-1 1 0 0 0,0 0 0 0 0,1 0 0 0 0,-1 0 1 0 0,1 0-1 0 0,-1-1 0 0 0,0 1 0 0 0,1 0 0 0 0,-1 0 0 0 0,1-1 0 0 0,-1 1 0 0 0,0 0 1 0 0,1-1-1 0 0,-1 1 0 0 0,0 0 0 0 0,0-1 0 0 0,1 1 0 0 0,-1-1 0 0 0,0 0 1 0 0,8-5 47 0 0,14 3-37 0 0,-18 3-10 0 0,-1 0-1 0 0,0-1 1 0 0,1 1-1 0 0,-1-1 1 0 0,0 0 0 0 0,1 1-1 0 0,-1-2 1 0 0,0 1-1 0 0,0 0 1 0 0,0-1-1 0 0,0 1 1 0 0,0-1 0 0 0,5-3-1 0 0,9-9 71 0 0,-13 11-49 0 0,-1 1-1 0 0,1-1 1 0 0,-1 0-1 0 0,0 0 1 0 0,4-5-1 0 0,1-2 23 0 0,1-1 0 0 0,-2 0 0 0 0,0 0 0 0 0,0-1 0 0 0,-1 1 0 0 0,0-2 0 0 0,-1 1 0 0 0,0-1 0 0 0,4-18 0 0 0,-6 9-31 0 0,-2 10 0 0 0,0 1 1 0 0,1 0-1 0 0,0-1 1 0 0,1 1-1 0 0,1 0 1 0 0,-1 1-1 0 0,2-1 1 0 0,0 1 0 0 0,8-16-1 0 0,-7 18-6 0 0,-1-1 1 0 0,0 0-1 0 0,-1 0 1 0 0,0-1-1 0 0,0 1 0 0 0,-1-1 1 0 0,0 0-1 0 0,1-12 0 0 0,-1-4 45 0 0,1-52 0 0 0,-7 7 97 0 0,1 38-79 0 0,3-42 0 0 0,0 67-57 0 0,-1 0 0 0 0,0 0 0 0 0,0 0 0 0 0,0 1 0 0 0,-1-1 0 0 0,0 0 0 0 0,-1 0 0 0 0,1 1 0 0 0,-2-1 0 0 0,1 1 0 0 0,-1-1 0 0 0,0 1 0 0 0,0 0 0 0 0,-1 0 0 0 0,-7-10 0 0 0,-75-94 123 0 0,82 106-139 0 0,0 0 0 0 0,-1 1 0 0 0,1 0 0 0 0,-1 0 0 0 0,0 0 0 0 0,0 1 0 0 0,-1-1 0 0 0,1 1 0 0 0,-1 0 0 0 0,1 1 0 0 0,-1-1 0 0 0,0 1 0 0 0,-11-2 0 0 0,-5 0 0 0 0,0 1 0 0 0,-35 0 0 0 0,33 2 0 0 0,-63 3 0 0 0,25 0 0 0 0,-80 5 0 0 0,-30 1 0 0 0,48-11 0 0 0,-142 15 0 0 0,30-2 34 0 0,23-1-4 0 0,-142 33-33 0 0,54-5 17 0 0,64-3 36 0 0,195-24-123 0 0,1 2 0 0 0,0 1-1 0 0,-62 30 1 0 0,-140 84-5255 0 0,180-97-3256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13:36.908"/>
    </inkml:context>
    <inkml:brush xml:id="br0">
      <inkml:brushProperty name="width" value="0.1" units="cm"/>
      <inkml:brushProperty name="height" value="0.1" units="cm"/>
      <inkml:brushProperty name="color" value="#E71224"/>
    </inkml:brush>
  </inkml:definitions>
  <inkml:trace contextRef="#ctx0" brushRef="#br0">2042 1498 2759 0 0,'1'-2'203'0'0,"1"-1"-1"0"0,-1 1 0 0 0,1 0 1 0 0,0 0-1 0 0,0-1 1 0 0,-1 1-1 0 0,1 0 0 0 0,1 0 1 0 0,-1 1-1 0 0,0-1 0 0 0,0 0 1 0 0,1 1-1 0 0,-1-1 0 0 0,1 1 1 0 0,3-2-1 0 0,-2 2-12 0 0,0-2-1 0 0,0 1 1 0 0,-1 0 0 0 0,1-1-1 0 0,-1 1 1 0 0,1-1-1 0 0,4-6 1 0 0,10-23 2263 0 0,-17 31-2220 0 0,0-1 1 0 0,-1 0 0 0 0,1 0 0 0 0,0 0-1 0 0,-1 0 1 0 0,0 0 0 0 0,1 0-1 0 0,-1 0 1 0 0,0 0 0 0 0,0 0-1 0 0,0 0 1 0 0,0 0 0 0 0,0 0-1 0 0,-1 0 1 0 0,1 0 0 0 0,-1-2-1 0 0,-1 4-128 0 0,1 1-1 0 0,-1-1 1 0 0,1 0-1 0 0,0 1 0 0 0,-1-1 1 0 0,1 1-1 0 0,0-1 1 0 0,-1 1-1 0 0,1-1 1 0 0,0 1-1 0 0,0 0 0 0 0,-1 0 1 0 0,-1 1-1 0 0,-4 2 110 0 0,-8 3 778 0 0,-26 16 0 0 0,10-5-65 0 0,-58 24 0 0 0,76-35-717 0 0,5-4-87 0 0,0-1 1 0 0,-1 1-1 0 0,1-1 0 0 0,-17 1 1 0 0,5 0 106 0 0,-31 10 336 0 0,42-9-479 0 0,1-2 1 0 0,-1 1-1 0 0,0-2 1 0 0,0 1-1 0 0,0-1 1 0 0,0 0-1 0 0,0-1 1 0 0,-13 0-1 0 0,-2-2 122 0 0,1 1-1 0 0,0 1 0 0 0,0 1 1 0 0,-34 7-1 0 0,-16 0-133 0 0,-47-2 267 0 0,118-6-335 0 0,1-1 0 0 0,0 1 0 0 0,0 0 0 0 0,0 0 0 0 0,0 1 0 0 0,0-1 1 0 0,0 0-1 0 0,0 0 0 0 0,0 0 0 0 0,0 1 0 0 0,0-1 0 0 0,1 0 0 0 0,-1 1 0 0 0,0-1 0 0 0,0 1 1 0 0,0-1-1 0 0,-1 2 0 0 0,2-1-2 0 0,0-1-1 0 0,0 1 1 0 0,0 0 0 0 0,0-1-1 0 0,1 1 1 0 0,-1 0 0 0 0,0-1-1 0 0,1 1 1 0 0,-1-1 0 0 0,0 1 0 0 0,1-1-1 0 0,-1 1 1 0 0,0-1 0 0 0,1 1-1 0 0,-1-1 1 0 0,1 1 0 0 0,-1-1-1 0 0,1 0 1 0 0,-1 1 0 0 0,1-1-1 0 0,-1 0 1 0 0,2 1 0 0 0,20 7 12 0 0,32 1-7 0 0,-44-8 32 0 0,20 1-21 0 0,1-1 0 0 0,-1-2 1 0 0,39-5-1 0 0,-6 0 34 0 0,-52 5-47 0 0,1-1-1 0 0,-1 0 1 0 0,15-6-1 0 0,15-3 27 0 0,-19 7-27 0 0,0-1 17 0 0,0 1 1 0 0,1 1-1 0 0,-1 1 0 0 0,24 2 0 0 0,138 1 228 0 0,-95-2-168 0 0,-18 0-20 0 0,116-16 0 0 0,28-4 64 0 0,-24 1 0 0 0,-52 11-77 0 0,-99 8-25 0 0,0-1-1 0 0,64-13 1 0 0,-82 12 8 0 0,0 0-1 0 0,0 1 0 0 0,30 2 1 0 0,30-2 43 0 0,85-11 112 0 0,-130 12-123 0 0,1 2 0 0 0,41 7 1 0 0,34 1 43 0 0,-96-9-76 0 0,0-1 0 0 0,0 0-1 0 0,0-1 1 0 0,28-8-1 0 0,-1 0 150 0 0,59-7 0 0 0,-33 7-74 0 0,-41 6-72 0 0,-19 4-7 0 0,0-2-1 0 0,0 1 1 0 0,0-1 0 0 0,0-1 0 0 0,0 0 0 0 0,14-6-1 0 0,-19 6 3 0 0,-1-1-1 0 0,1 1 0 0 0,-1-1 0 0 0,0 0 0 0 0,0-1 0 0 0,0 1 0 0 0,-1-1 1 0 0,1 1-1 0 0,-1-1 0 0 0,0 0 0 0 0,-1 0 0 0 0,1 0 0 0 0,3-11 0 0 0,0-6 50 0 0,0-1 0 0 0,3-23-1 0 0,-8 41-62 0 0,0 0-7 0 0,6-30 76 0 0,-2 0 0 0 0,-1 0 0 0 0,-2-43 0 0 0,-17-75 127 0 0,0-4-88 0 0,12 124-103 0 0,-2 0 0 0 0,-17-60-1 0 0,6 28 27 0 0,6 20-16 0 0,2 14 13 0 0,1 0 1 0 0,2 0-1 0 0,-2-48 1 0 0,7 65-42 0 0,-1 1-1 0 0,-1 0 1 0 0,0 0-1 0 0,0 0 1 0 0,-2 0-1 0 0,-7-23 1 0 0,8 29-2 0 0,-1 0-1 0 0,1 0 0 0 0,-1 0 1 0 0,0 0-1 0 0,-1 1 1 0 0,1-1-1 0 0,-1 1 1 0 0,-1 0-1 0 0,1 1 1 0 0,-1-1-1 0 0,0 1 1 0 0,-12-8-1 0 0,9 8-2 0 0,-1 1 0 0 0,1 0 0 0 0,-1 1 0 0 0,0 0 0 0 0,0 0 0 0 0,0 1 0 0 0,-12-1 0 0 0,-77-2 0 0 0,47 4 0 0 0,25 1 0 0 0,0 1 0 0 0,-28 5 0 0 0,-9 1 0 0 0,-68 4 0 0 0,-78 4 0 0 0,-105-11 0 0 0,253-4 0 0 0,-290-5 0 0 0,302 5 0 0 0,0 3 0 0 0,-58 10 0 0 0,101-11 0 0 0,-19 0 0 0 0,-1-1 0 0 0,-47-4 0 0 0,-15-1 0 0 0,-208 29 0 0 0,222-17 0 0 0,3-4 0 0 0,1-4 0 0 0,-96-11 0 0 0,118 7 0 0 0,-17-2 0 0 0,8 1 0 0 0,-85 1 0 0 0,-36 3 0 0 0,159-1 11 0 0,-1-1-1 0 0,1-1 1 0 0,0-1 0 0 0,1 0-1 0 0,-25-11 1 0 0,19 7-11 0 0,0 1 0 0 0,-1 1 0 0 0,0 1 0 0 0,0 1 0 0 0,0 2 0 0 0,-1 0 0 0 0,1 2 0 0 0,-1 1 0 0 0,0 1 0 0 0,1 1 0 0 0,0 2 0 0 0,-1 0 0 0 0,-46 15 0 0 0,29-5 0 0 0,26-10 0 0 0,0 2 0 0 0,1 0 0 0 0,-25 13 0 0 0,27-11 0 0 0,1 1 0 0 0,0 0 0 0 0,0 2 0 0 0,1 0 0 0 0,-16 16 0 0 0,1 1 0 0 0,21-22 0 0 0,0 1 0 0 0,0-1 0 0 0,1 1 0 0 0,0 0 0 0 0,0 1 0 0 0,1-1 0 0 0,0 1 0 0 0,-8 16 0 0 0,-17 42 0 0 0,19-45 0 0 0,1 1 0 0 0,-9 31 0 0 0,-6 20 0 0 0,15-45 0 0 0,-13 58 0 0 0,-1 125-32 0 0,22-165 21 0 0,2-1 1 0 0,11 76-1 0 0,-7-103 11 0 0,1 1 0 0 0,0-1 0 0 0,1-1 0 0 0,1 1 0 0 0,0-1 0 0 0,15 23 0 0 0,-16-27 0 0 0,10 27 0 0 0,-12-29 0 0 0,0-1 0 0 0,0 0 0 0 0,1 0 0 0 0,0 0 0 0 0,8 11 0 0 0,-10-18 0 0 0,0 0 0 0 0,0-1 0 0 0,0 1 0 0 0,0-1 0 0 0,0 1 0 0 0,1-1 0 0 0,-1 0 0 0 0,1-1 0 0 0,0 1 0 0 0,-1-1 0 0 0,1 1 0 0 0,8 1 0 0 0,5 0 0 0 0,30 2 0 0 0,-22-3 0 0 0,161 6 0 0 0,-49-5 0 0 0,-57 3 0 0 0,40 3 0 0 0,149-9 0 0 0,-145-9 0 0 0,179 11 0 0 0,212 5 0 0 0,-357-6 0 0 0,-84 1 0 0 0,141-14 0 0 0,-167 1 22 0 0,-35 8-11 0 0,-1 0-1 0 0,1 0 1 0 0,21 0-1 0 0,-33 2-11 0 0,-1 1 0 0 0,0 0 1 0 0,0 0-1 0 0,1 0 0 0 0,-1 0 0 0 0,0 0 0 0 0,0 0 0 0 0,1 0 1 0 0,-1 1-1 0 0,0-1 0 0 0,1 0 0 0 0,-1 0 0 0 0,0 0 0 0 0,0 0 1 0 0,1 0-1 0 0,-1 0 0 0 0,0 0 0 0 0,0 0 0 0 0,0 1 1 0 0,1-1-1 0 0,-1 0 0 0 0,0 0 0 0 0,0 0 0 0 0,0 1 0 0 0,1-1 1 0 0,-1 0-1 0 0,0 0 0 0 0,0 0 0 0 0,0 1 0 0 0,0-1 0 0 0,0 0 1 0 0,1 0-1 0 0,-1 1 0 0 0,0-1 0 0 0,0 0 0 0 0,0 1 1 0 0,-4 11-97 0 0,-11 11-326 0 0,15-22 408 0 0,-68 73-4720 0 0,46-51 781 0 0,-24 25-4240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14:15.071"/>
    </inkml:context>
    <inkml:brush xml:id="br0">
      <inkml:brushProperty name="width" value="0.1" units="cm"/>
      <inkml:brushProperty name="height" value="0.1" units="cm"/>
      <inkml:brushProperty name="color" value="#E71224"/>
    </inkml:brush>
  </inkml:definitions>
  <inkml:trace contextRef="#ctx0" brushRef="#br0">4611 1634 2303 0 0,'9'4'4799'0'0,"-8"-4"-4555"0"0,-1 1-224 0 0,0-1 0 0 0,0 1-1 0 0,1-1 1 0 0,-1 0 0 0 0,0 0-1 0 0,1 1 1 0 0,-1-1 0 0 0,0 0-1 0 0,1 0 1 0 0,-1 1 0 0 0,0-1-1 0 0,1 0 1 0 0,-1 0-1 0 0,1 0 1 0 0,-1 1 0 0 0,0-1-1 0 0,1 0 1 0 0,-1 0 0 0 0,1 0-1 0 0,-1 0 1 0 0,1 0 0 0 0,-1 0-1 0 0,0 0 1 0 0,1 0 0 0 0,-1 0-1 0 0,1 0 1 0 0,0 0 0 0 0,3-2 400 0 0,0 0 0 0 0,0 0 0 0 0,0 0 0 0 0,0 0 0 0 0,0-1 0 0 0,0 1 0 0 0,-1-1 0 0 0,1 0 0 0 0,-1 0 0 0 0,0 0 0 0 0,5-6 0 0 0,3-3 1234 0 0,-11 12-1629 0 0,1-1-1 0 0,-1 1 1 0 0,0 0-1 0 0,0 0 1 0 0,0 0 0 0 0,1 0-1 0 0,-1 0 1 0 0,0 0-1 0 0,0 0 1 0 0,0-1-1 0 0,0 1 1 0 0,0 0-1 0 0,0 0 1 0 0,1 0 0 0 0,-1 0-1 0 0,0-1 1 0 0,0 1-1 0 0,0 0 1 0 0,0 0-1 0 0,0 0 1 0 0,0-1-1 0 0,0 1 1 0 0,0 0-1 0 0,0 0 1 0 0,0 0 0 0 0,0-1-1 0 0,0 1 1 0 0,0 0-1 0 0,0 0 1 0 0,0 0-1 0 0,0-1 1 0 0,0 1-1 0 0,0 0 1 0 0,0 0 0 0 0,0 0-1 0 0,0-1 1 0 0,0 1-1 0 0,0 0 1 0 0,-1 0-1 0 0,1 0 1 0 0,0 0-1 0 0,0-1 1 0 0,0 1 0 0 0,-12-3 1082 0 0,-13 4-63 0 0,-43 3 12 0 0,39-1-470 0 0,-1-1-1 0 0,-42-4 1 0 0,12 0 80 0 0,36 1-305 0 0,-31-5 0 0 0,-5-1 190 0 0,52 6-461 0 0,-1-1 1 0 0,0 0-1 0 0,1 0 0 0 0,-10-4 1 0 0,-19-5 224 0 0,-241-25 803 0 0,140 20-815 0 0,25 8-163 0 0,14-4-13 0 0,-4 0 50 0 0,29 11 92 0 0,-132 15 1 0 0,192-14-247 0 0,0 1 1 0 0,0-2-1 0 0,-18-2 0 0 0,20 2 10 0 0,0 0-1 0 0,0 0 1 0 0,0 1-1 0 0,-20 2 1 0 0,27-1-18 0 0,-1-1 0 0 0,1 0 1 0 0,0-1-1 0 0,-1 1 0 0 0,1-1 0 0 0,0 0 1 0 0,-1-1-1 0 0,-6-2 0 0 0,-22-4 81 0 0,-20-1-10 0 0,31 4-59 0 0,-27-2 0 0 0,-79 0 101 0 0,117 6-107 0 0,-1 0 1 0 0,1 1-1 0 0,-1 0 0 0 0,1 1 1 0 0,-17 4-1 0 0,-6 1 16 0 0,0-2-1 0 0,-40 0 1 0 0,29-2-19 0 0,-19 3-7 0 0,-124 3 42 0 0,92-14-28 0 0,-23 1 25 0 0,-123 10 67 0 0,206-5-117 0 0,-1-2 0 0 0,-62-9 0 0 0,81 9 12 0 0,0 0 0 0 0,-22 3-1 0 0,19-1 4 0 0,-25-2-1 0 0,-43-5-14 0 0,1 4 0 0 0,-1 4 0 0 0,-102 14 0 0 0,85 1 0 0 0,-44 5 0 0 0,118-20 0 0 0,10 0 0 0 0,1 0 0 0 0,-41 9 0 0 0,16-3 0 0 0,36-6 0 0 0,0 0 0 0 0,0 1 0 0 0,-11 4 0 0 0,15-5 0 0 0,0 0 0 0 0,0 0 0 0 0,0 0 0 0 0,-14-1 0 0 0,-6 1 0 0 0,8 1 2 0 0,1-1 0 0 0,0 0 0 0 0,-1-2 1 0 0,-29-3-1 0 0,43 3 8 0 0,1 0-1 0 0,-1-1 1 0 0,1 1 0 0 0,-1-1 0 0 0,1 1 0 0 0,0-1 0 0 0,0-1 0 0 0,0 1 0 0 0,-6-5-1 0 0,7 5-3 0 0,1-1-1 0 0,0 1 1 0 0,0-1-1 0 0,0 1 1 0 0,1-1-1 0 0,-1 0 1 0 0,1 1 0 0 0,-1-1-1 0 0,1 0 1 0 0,0 0-1 0 0,0 0 1 0 0,0 0-1 0 0,1 0 1 0 0,-1-7-1 0 0,-5-26 49 0 0,2 0 1 0 0,2 0-1 0 0,2-1 1 0 0,4-49-1 0 0,-2 62-33 0 0,-1 0-1 0 0,-1 0 1 0 0,-1 0-1 0 0,-1 0 1 0 0,-8-38 0 0 0,6 38-17 0 0,-1 5-4 0 0,0-1 0 0 0,-1 1 0 0 0,-14-30 0 0 0,16 41 1 0 0,-28-71 32 0 0,28 68-28 0 0,1 0 0 0 0,0-1 0 0 0,1 1 0 0 0,0 0 0 0 0,0-17 0 0 0,2 24-5 0 0,0-4 0 0 0,0 1 0 0 0,1 0 0 0 0,-1-1 0 0 0,1 1 0 0 0,3-9 0 0 0,-3 13 0 0 0,0 1 0 0 0,0-1 0 0 0,0 1 0 0 0,1-1 0 0 0,-1 1 0 0 0,1-1 0 0 0,0 1 0 0 0,-1 0 0 0 0,1 0 0 0 0,0 0 0 0 0,1 0 0 0 0,-1 0 0 0 0,0 0 0 0 0,0 1 0 0 0,1-1 0 0 0,-1 1 0 0 0,4-2 0 0 0,25-11 0 0 0,46-13 0 0 0,-6 2 0 0 0,-12 1 0 0 0,1 3 0 0 0,121-27 0 0 0,-39 24 0 0 0,-30 1 0 0 0,-55 9 0 0 0,73-21 0 0 0,32-7 0 0 0,51-4 0 0 0,-133 27 0 0 0,73-5 0 0 0,-103 14 0 0 0,0 2 0 0 0,85-2 0 0 0,14 3 0 0 0,-42 1 0 0 0,-44 3 0 0 0,1-2 0 0 0,106-23 0 0 0,212-64 0 0 0,-348 86 0 0 0,47-3 0 0 0,13-2 0 0 0,99-15 0 0 0,33-2 0 0 0,-204 26 0 0 0,1 2 0 0 0,-1 0 0 0 0,0 2 0 0 0,0 0 0 0 0,0 1 0 0 0,0 2 0 0 0,0 0 0 0 0,33 13 0 0 0,23 8 0 0 0,34 13 0 0 0,-94-33 0 0 0,-12-4 0 0 0,0 0 0 0 0,0 0 0 0 0,0 1 0 0 0,9 5 0 0 0,-2 0 0 0 0,0 0 0 0 0,1-1 0 0 0,20 7 0 0 0,-11-8 0 0 0,-1-1 0 0 0,32 4 0 0 0,-12-3 0 0 0,-32-5 0 0 0,1-1 0 0 0,-1 1 0 0 0,10-2 0 0 0,4 0 0 0 0,-19 1 0 0 0,0 1 0 0 0,1 0 0 0 0,-1 0 0 0 0,0 0 0 0 0,1 1 0 0 0,-1 0 0 0 0,0 0 0 0 0,0 0 0 0 0,0 0 0 0 0,-1 1 0 0 0,1 0 0 0 0,8 7 0 0 0,79 55 0 0 0,-86-61 0 0 0,0 0 0 0 0,0-1 0 0 0,1 0 0 0 0,-1 0 0 0 0,1 0 0 0 0,0-1 0 0 0,9 3 0 0 0,15 5 0 0 0,30 8 0 0 0,-60-17 0 0 0,2-1 0 0 0,0 1 0 0 0,0 0 0 0 0,0-1 0 0 0,-1 1 0 0 0,1 0 0 0 0,0 1 0 0 0,0-1 0 0 0,-1 0 0 0 0,1 1 0 0 0,0 0 0 0 0,3 3 0 0 0,-4-4 0 0 0,-1 1 0 0 0,0-1 0 0 0,1 0 0 0 0,0 0 0 0 0,-1 0 0 0 0,1 0 0 0 0,0 0 0 0 0,-1 0 0 0 0,1-1 0 0 0,0 1 0 0 0,0 0 0 0 0,0-1 0 0 0,0 1 0 0 0,-1-1 0 0 0,1 0 0 0 0,0 0 0 0 0,3 0 0 0 0,-3 0 0 0 0,0 0 0 0 0,0 0 0 0 0,-1 0 0 0 0,1 1 0 0 0,0-1 0 0 0,0 0 0 0 0,-1 1 0 0 0,1-1 0 0 0,0 1 0 0 0,-1-1 0 0 0,1 1 0 0 0,-1 0 0 0 0,1 0 0 0 0,-1 0 0 0 0,1 0 0 0 0,-1 0 0 0 0,1 0 0 0 0,1 2 0 0 0,3 7-8 0 0,0 0 1 0 0,0 0-1 0 0,-2 0 1 0 0,1 0-1 0 0,-1 1 0 0 0,4 18 1 0 0,6 27 1 0 0,24 60 1 0 0,-31-100 5 0 0,0-1 0 0 0,1 0 0 0 0,1 0 0 0 0,0-1 0 0 0,18 19 0 0 0,45 59 0 0 0,-69-88 0 0 0,0 0 0 0 0,0 0 0 0 0,0 0 0 0 0,-1 0 0 0 0,1 0 0 0 0,-1 1 0 0 0,0-1 0 0 0,-1 1 0 0 0,1-1 0 0 0,-1 1 0 0 0,0 0 0 0 0,0 0 0 0 0,0 0 0 0 0,-1-1 0 0 0,1 1 0 0 0,-2 10 0 0 0,-2 14 0 0 0,2-18 0 0 0,-1 0 0 0 0,-3 14 0 0 0,3-17 0 0 0,0-1 0 0 0,0 0 0 0 0,0 0 0 0 0,-1 0 0 0 0,1 0 0 0 0,-2-1 0 0 0,1 1 0 0 0,-1-1 0 0 0,-5 8 0 0 0,4-7 0 0 0,1 1 0 0 0,1-1 0 0 0,0 1 0 0 0,0-1 0 0 0,0 1 0 0 0,1 0 0 0 0,-1 8 0 0 0,-3 6 0 0 0,4-14 0 0 0,1 0 0 0 0,0 0 0 0 0,1 1 0 0 0,0 13 0 0 0,0-15 0 0 0,1 1 0 0 0,-2 0 0 0 0,1-1 0 0 0,-1 1 0 0 0,-3 12 0 0 0,2-18 0 0 0,1 1 0 0 0,-1-1 0 0 0,0 0 0 0 0,0 0 0 0 0,0 1 0 0 0,-1-1 0 0 0,1-1 0 0 0,-5 4 0 0 0,-2 3 0 0 0,-19 18-1185 0 0,-29 37 0 0 0,-19 34-4704 0 0,68-86 5115 0 0,-29 36-7249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15:41.599"/>
    </inkml:context>
    <inkml:brush xml:id="br0">
      <inkml:brushProperty name="width" value="0.1" units="cm"/>
      <inkml:brushProperty name="height" value="0.1" units="cm"/>
      <inkml:brushProperty name="color" value="#E71224"/>
    </inkml:brush>
  </inkml:definitions>
  <inkml:trace contextRef="#ctx0" brushRef="#br0">4505 1345 4375 0 0,'-1'-1'69'0'0,"1"0"-1"0"0,0 0 0 0 0,0 0 0 0 0,0 0 1 0 0,0 0-1 0 0,0-1 0 0 0,0 1 0 0 0,0 0 0 0 0,0 0 1 0 0,1 0-1 0 0,-1 0 0 0 0,0 0 0 0 0,1 0 0 0 0,-1 0 1 0 0,0 0-1 0 0,1 0 0 0 0,-1 0 0 0 0,1 0 1 0 0,0 0-1 0 0,-1 0 0 0 0,1 0 0 0 0,0 0 0 0 0,0 1 1 0 0,-1-1-1 0 0,1 0 0 0 0,0 0 0 0 0,0 1 0 0 0,0-1 1 0 0,0 1-1 0 0,0-1 0 0 0,0 1 0 0 0,0-1 1 0 0,0 1-1 0 0,0 0 0 0 0,0-1 0 0 0,0 1 0 0 0,0 0 1 0 0,1 0-1 0 0,-1 0 0 0 0,0-1 0 0 0,0 1 1 0 0,1 1-1 0 0,-2-1-63 0 0,0 0 0 0 0,1 0 0 0 0,-1-1 1 0 0,0 1-1 0 0,0 0 0 0 0,0 0 0 0 0,0 0 1 0 0,0 0-1 0 0,1 0 0 0 0,-1 0 0 0 0,0 0 0 0 0,0 1 1 0 0,0-1-1 0 0,0 0 0 0 0,0 0 0 0 0,0 0 1 0 0,1 0-1 0 0,-1 0 0 0 0,0 0 0 0 0,0 0 0 0 0,0 0 1 0 0,0 0-1 0 0,0 0 0 0 0,0 0 0 0 0,1 0 1 0 0,-1 1-1 0 0,0-1 0 0 0,0 0 0 0 0,0 0 1 0 0,0 0-1 0 0,0 0 0 0 0,0 0 0 0 0,0 0 0 0 0,0 0 1 0 0,0 1-1 0 0,0-1 0 0 0,0 0 0 0 0,0 0 1 0 0,0 0-1 0 0,-3 7 484 0 0,-8 2 831 0 0,9-8-1180 0 0,0 0-1 0 0,0 0 1 0 0,0 0-1 0 0,0 1 1 0 0,0-1-1 0 0,1 0 0 0 0,-1 1 1 0 0,0-1-1 0 0,-1 3 1 0 0,2-3-89 0 0,0 0-1 0 0,0 0 1 0 0,0 1 0 0 0,-1-1 0 0 0,1 0 0 0 0,0 0-1 0 0,-1 0 1 0 0,1 0 0 0 0,-1-1 0 0 0,1 1 0 0 0,-1 0 0 0 0,1-1-1 0 0,-1 1 1 0 0,1-1 0 0 0,-1 1 0 0 0,0-1 0 0 0,1 1-1 0 0,-3-1 1 0 0,-3 0 320 0 0,1 1 0 0 0,-1 0 0 0 0,1 1-1 0 0,-1 0 1 0 0,1-1 0 0 0,-8 5 0 0 0,8-4-112 0 0,0 1 0 0 0,0-1 0 0 0,-1 0-1 0 0,1-1 1 0 0,-1 0 0 0 0,-8 1 0 0 0,0-4 306 0 0,13 2-495 0 0,0-1 0 0 0,1 1 0 0 0,-1-1 0 0 0,0 1 0 0 0,0 0 0 0 0,0 0 0 0 0,0 0 0 0 0,0 0 0 0 0,0 1-1 0 0,0-1 1 0 0,0 0 0 0 0,0 1 0 0 0,-2 1 0 0 0,-17 2 362 0 0,-1 0-160 0 0,-11 9 40 0 0,0-1 0 0 0,0-2 0 0 0,-1-1 0 0 0,-44 6 0 0 0,-128 21 1255 0 0,94-10-865 0 0,96-22-602 0 0,-1-2-1 0 0,0 0 1 0 0,0 0-1 0 0,0-2 1 0 0,0 0-1 0 0,0-1 1 0 0,0-1-1 0 0,1 0 1 0 0,-18-6-1 0 0,-79-12 528 0 0,11 3-382 0 0,24 5 184 0 0,56 10-243 0 0,0-1 0 0 0,-38-11 0 0 0,41 8-114 0 0,0 1 1 0 0,0 0 0 0 0,-1 2-1 0 0,1 0 1 0 0,-1 2 0 0 0,1 0-1 0 0,-24 2 1 0 0,13-1-32 0 0,1-1 0 0 0,-51-9-1 0 0,76 10-34 0 0,-16-3 45 0 0,-1 1-1 0 0,0 1 0 0 0,0 0 1 0 0,-22 4-1 0 0,25-1-54 0 0,-43 5-100 0 0,-99-1-1 0 0,121-8 87 0 0,-160-2 1005 0 0,146 4-864 0 0,-1-2-1 0 0,-82-15 1 0 0,75 9-72 0 0,22 5-20 0 0,1 3 1 0 0,-1 1-1 0 0,-75 12 1 0 0,56-6-41 0 0,-38 11 69 0 0,-6-1 8 0 0,-14 4-15 0 0,64-11-31 0 0,21-3-5 0 0,-1-2 1 0 0,-54 3 0 0 0,-24-14 182 0 0,65 0-45 0 0,-44-11 0 0 0,-38-5 146 0 0,-64-8-96 0 0,131 15-178 0 0,34 7-2 0 0,0 2 0 0 0,-1 0 1 0 0,-29-1-1 0 0,39 6-25 0 0,-101-9 0 0 0,98 7 35 0 0,0-2 0 0 0,-1 1 0 0 0,2-2 0 0 0,-1-1 0 0 0,1 0 0 0 0,-19-11 0 0 0,36 16-30 0 0,0 0 0 0 0,0 1 0 0 0,0-1 0 0 0,0 0 0 0 0,1 0 0 0 0,-1 0 0 0 0,1-1 0 0 0,0 1 0 0 0,-1 0-1 0 0,1-1 1 0 0,0 1 0 0 0,0 0 0 0 0,1-1 0 0 0,-1 1 0 0 0,0-1 0 0 0,1 0 0 0 0,-1 1 0 0 0,1-1 0 0 0,0 1 0 0 0,0-5 0 0 0,0-8 27 0 0,1 0 1 0 0,3-18 0 0 0,-3 29-32 0 0,11-68 40 0 0,6-47 46 0 0,-15-72 9 0 0,-5 160-77 0 0,-1 0 0 0 0,-2 0 1 0 0,-1 1-1 0 0,-12-35 0 0 0,-6-1-10 0 0,10 31 8 0 0,-9-39 0 0 0,20 61-14 0 0,1 0 0 0 0,0 0 0 0 0,0 0 0 0 0,2 0 0 0 0,-1 0 0 0 0,4-24 0 0 0,4-50-3 0 0,-2 25 0 0 0,-5 53 0 0 0,2 0 0 0 0,-1 0 0 0 0,1 1 0 0 0,1-1 0 0 0,0 0 0 0 0,0 1 0 0 0,0-1 0 0 0,7-9 0 0 0,-5 14 0 0 0,-1 0 0 0 0,1 0 0 0 0,0 1 0 0 0,0 0 0 0 0,1 0 0 0 0,-1 0 0 0 0,1 1 0 0 0,9-3 0 0 0,-3 3 0 0 0,1 0 0 0 0,0 2 0 0 0,0-1 0 0 0,-1 2 0 0 0,1 0 0 0 0,0 0 0 0 0,0 1 0 0 0,14 4 0 0 0,31 4 0 0 0,52 6 0 0 0,-83-15 0 0 0,0-1 0 0 0,0-1 0 0 0,46-8 0 0 0,47-5 0 0 0,-79 7 0 0 0,-10 2 0 0 0,39-3 0 0 0,-12 5 0 0 0,81-1 0 0 0,-48 10 0 0 0,67 0 0 0 0,-149-6 0 0 0,1-1 0 0 0,0-1 0 0 0,16-4 0 0 0,-17 4 0 0 0,1 0 0 0 0,-1 0 0 0 0,17-1 0 0 0,179-6 0 0 0,162-2 0 0 0,-321 11 0 0 0,-32 0 0 0 0,119-4 0 0 0,105-8 0 0 0,-84 9 0 0 0,-109 6 0 0 0,50 7 0 0 0,-19 0 0 0 0,23-1 0 0 0,108-5 0 0 0,-134-3 0 0 0,-1 3 0 0 0,1 3 0 0 0,85 20 0 0 0,67-2 0 0 0,-213-24 0 0 0,224 10 0 0 0,-198-7 0 0 0,59 14 0 0 0,-65-11 0 0 0,1-1 0 0 0,61 3 0 0 0,-75-9 0 0 0,0 1 0 0 0,0 1 0 0 0,0 1 0 0 0,19 4 0 0 0,-26-3 0 0 0,1 0 0 0 0,-1 1 0 0 0,13 8 0 0 0,-1 0 0 0 0,-14-9 0 0 0,-1 1 0 0 0,0 1 0 0 0,0 0 0 0 0,0 0 0 0 0,10 10 0 0 0,12 18 0 0 0,12 11 0 0 0,-22-25 0 0 0,22 26 0 0 0,-38-39 0 0 0,0 0 0 0 0,-1 1 0 0 0,0-1 0 0 0,-1 1 0 0 0,5 12 0 0 0,5 13 0 0 0,1-7 0 0 0,-9-19 0 0 0,-1 1 0 0 0,0 0 0 0 0,0 0 0 0 0,-1 0 0 0 0,1 1 0 0 0,-2-1 0 0 0,1 1 0 0 0,-1 0 0 0 0,1 14 0 0 0,-2-9-8 0 0,1 1 0 0 0,1 0 0 0 0,0-1-1 0 0,1 0 1 0 0,7 19 0 0 0,4 14-7 0 0,-2 0 15 0 0,16 73 0 0 0,-24-90-52 0 0,-2 1 0 0 0,-1 1 0 0 0,-1-1 0 0 0,-2 0 0 0 0,-9 61 0 0 0,-49 152-5075 0 0,42-184-3682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19:53.949"/>
    </inkml:context>
    <inkml:brush xml:id="br0">
      <inkml:brushProperty name="width" value="0.1" units="cm"/>
      <inkml:brushProperty name="height" value="0.1" units="cm"/>
      <inkml:brushProperty name="color" value="#E71224"/>
    </inkml:brush>
  </inkml:definitions>
  <inkml:trace contextRef="#ctx0" brushRef="#br0">0 10 2183 0 0,'4'-2'96'0'0,"0"0"24"0"0,1 0-120 0 0,-1 1 0 0 0,0-1 0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19:57.220"/>
    </inkml:context>
    <inkml:brush xml:id="br0">
      <inkml:brushProperty name="width" value="0.1" units="cm"/>
      <inkml:brushProperty name="height" value="0.1" units="cm"/>
      <inkml:brushProperty name="color" value="#E71224"/>
    </inkml:brush>
  </inkml:definitions>
  <inkml:trace contextRef="#ctx0" brushRef="#br0">4955 289 5759 0 0,'2'-22'711'0'0,"-2"22"-633"0"0,0 0 0 0 0,0 0 1 0 0,-1 0-1 0 0,1-1 0 0 0,0 1 0 0 0,0 0 0 0 0,-1 0 0 0 0,1 0 1 0 0,0-1-1 0 0,0 1 0 0 0,-1 0 0 0 0,1 0 0 0 0,0 0 0 0 0,-1 0 1 0 0,1 0-1 0 0,0 0 0 0 0,0 0 0 0 0,-1 0 0 0 0,1 0 0 0 0,0-1 0 0 0,-1 1 1 0 0,1 1-1 0 0,0-1 0 0 0,-1 0 0 0 0,1 0 0 0 0,0 0 0 0 0,-1 0 1 0 0,1 0-1 0 0,0 0 0 0 0,0 0 0 0 0,-1 0 0 0 0,1 0 0 0 0,0 1 1 0 0,-1-1-1 0 0,1 0 0 0 0,0 0 0 0 0,-1 1 0 0 0,-12 4 286 0 0,13-5-273 0 0,-11 5 303 0 0,-1 0 0 0 0,0-2-1 0 0,0 1 1 0 0,0-1-1 0 0,0-1 1 0 0,-22 1 0 0 0,17-1 301 0 0,-171 24 2196 0 0,61-7-670 0 0,30-8-2540 0 0,58-8 894 0 0,-1 2 0 0 0,-63 18-1 0 0,-106 23 474 0 0,189-42-893 0 0,0-1 0 0 0,0-2-1 0 0,0 0 1 0 0,0 0-1 0 0,-32-5 1 0 0,28 0 40 0 0,-24-7-1 0 0,7 1 97 0 0,-37-13 245 0 0,37 12-285 0 0,-63-8-1 0 0,56 14-111 0 0,-86 2 0 0 0,-66 2 54 0 0,177 1-140 0 0,13 0-3 0 0,0-1 1 0 0,-18-2-1 0 0,-6-2 38 0 0,1 2 1 0 0,-1 1-1 0 0,-49 3 0 0 0,-22 0 74 0 0,94-1-148 0 0,-267-20 542 0 0,238 10-460 0 0,-2 0 3 0 0,16 6-3 0 0,1-2 0 0 0,-38-12 0 0 0,40 11-56 0 0,0 0 0 0 0,0 2 0 0 0,-35-4 0 0 0,46 8-20 0 0,-24-2 43 0 0,-72 5 1 0 0,106-2-63 0 0,-12 2 16 0 0,-1 0 1 0 0,-25 7-1 0 0,29-7-3 0 0,0 0 1 0 0,0 0-1 0 0,0-1 0 0 0,-15-1 0 0 0,-17 2 32 0 0,6 3 11 0 0,-141 13 164 0 0,28-12-60 0 0,-99 10 155 0 0,199-12-192 0 0,-2-3 1 0 0,-85-7-1 0 0,65 1-65 0 0,-14-3-11 0 0,-34 0 32 0 0,81 8-54 0 0,0 3-1 0 0,1 1 1 0 0,0 1-1 0 0,-40 12 1 0 0,59-11-26 0 0,0 0 0 0 0,-26 14 0 0 0,30-12 0 0 0,1 1 0 0 0,1 0 0 0 0,-21 18 0 0 0,19-16 0 0 0,12-10 0 0 0,-1 1 0 0 0,1 1 0 0 0,1-1 0 0 0,-1 0 0 0 0,-4 5 0 0 0,-19 17 0 0 0,23-22 0 0 0,-1 1 0 0 0,0 0 0 0 0,1 1 0 0 0,0-1 0 0 0,-1 0 0 0 0,1 1 0 0 0,1 0 0 0 0,-4 4 0 0 0,-17 36 30 0 0,10-22 3 0 0,2 1-1 0 0,-11 29 1 0 0,19-42-33 0 0,0 0 9 0 0,0 0 1 0 0,-1 0-1 0 0,0-1 0 0 0,0 1 1 0 0,-1-1-1 0 0,-1 0 0 0 0,-10 14 1 0 0,4-7 20 0 0,0 0 1 0 0,2 1 0 0 0,0 0-1 0 0,0 1 1 0 0,2 0 0 0 0,0 1-1 0 0,-6 22 1 0 0,12-28-16 0 0,0 0 0 0 0,0 0 0 0 0,1 1 0 0 0,0-1 1 0 0,2 1-1 0 0,1 18 0 0 0,0-13 23 0 0,-2 41-1 0 0,-1-51-29 0 0,1 0-1 0 0,1 1 0 0 0,0-1 0 0 0,0 0 0 0 0,1 1 0 0 0,0-1 0 0 0,4 10 0 0 0,26 61 23 0 0,-31-78-31 0 0,6 14 30 0 0,1-1 0 0 0,1 0 1 0 0,0-1-1 0 0,1 0 0 0 0,1-1 1 0 0,0 0-1 0 0,13 12 0 0 0,0-1 22 0 0,2 0 0 0 0,0-2-1 0 0,33 21 1 0 0,-41-34-26 0 0,0 0 0 0 0,0-1-1 0 0,28 7 1 0 0,-1 1 4 0 0,4 3-15 0 0,3 2 37 0 0,60 15 1 0 0,73-2 39 0 0,-53-12 10 0 0,-119-19-95 0 0,20 4 28 0 0,47 3 1 0 0,103 8 51 0 0,-138-13-55 0 0,130 17 44 0 0,-117-12-84 0 0,179 22 66 0 0,-11-31 34 0 0,-102-3-54 0 0,174 17 27 0 0,-167-8-64 0 0,-92-7 0 0 0,63-8 0 0 0,-13 1 0 0 0,208 14 64 0 0,-194-3-64 0 0,119-10 0 0 0,-119 1 0 0 0,-33 2 6 0 0,236-2 52 0 0,-245 7-58 0 0,0-4 0 0 0,0-2 0 0 0,69-13 0 0 0,-29 2 0 0 0,109-2 0 0 0,-197 17 0 0 0,252-11 0 0 0,-179 2 27 0 0,93-21-1 0 0,-113 21-13 0 0,-52 8-14 0 0,0 0 1 0 0,0-1 0 0 0,0-1 0 0 0,0 0 0 0 0,0-1-1 0 0,0-1 1 0 0,18-8 0 0 0,-17 6 8 0 0,-2-1 0 0 0,1-1 0 0 0,-1 0 0 0 0,0 0 0 0 0,-1-2 0 0 0,0 1 0 0 0,19-23 0 0 0,-21 20 10 0 0,0-1 0 0 0,-1 0 0 0 0,-1 0 1 0 0,0-1-1 0 0,-1 0 0 0 0,0-1 0 0 0,-1 0 0 0 0,-1 0 0 0 0,5-28 0 0 0,25-130 110 0 0,-9 47-77 0 0,-15 84-29 0 0,-2-1 0 0 0,-2 1 0 0 0,1-56 0 0 0,-1-118-22 0 0,-7 199 0 0 0,1-5 8 0 0,-2 0 0 0 0,0 0 0 0 0,-8-38 0 0 0,6 46-3 0 0,-1-1-1 0 0,-1 2 1 0 0,0-1-1 0 0,-1 0 1 0 0,-1 1-1 0 0,-10-17 1 0 0,2 11-5 0 0,-1 0 0 0 0,-1 1 0 0 0,0 1 0 0 0,-2 1 0 0 0,0 0 0 0 0,-25-16 0 0 0,9 10 0 0 0,-1 2 0 0 0,-1 1 0 0 0,0 2 0 0 0,-2 1 0 0 0,-75-20 0 0 0,31 16 0 0 0,-157-16 0 0 0,184 32 1 0 0,0 2 0 0 0,0 3 0 0 0,-1 3 0 0 0,-89 15 0 0 0,80-4-7 0 0,1 2 0 0 0,0 4 0 0 0,-92 40 0 0 0,69-18-287 0 0,2 4 0 0 0,-102 71 1 0 0,76-35-1162 0 0,-101 96 0 0 0,118-92-412 0 0,1 0-343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2:47.335"/>
    </inkml:context>
    <inkml:brush xml:id="br0">
      <inkml:brushProperty name="width" value="0.1" units="cm"/>
      <inkml:brushProperty name="height" value="0.1" units="cm"/>
      <inkml:brushProperty name="color" value="#66CC00"/>
    </inkml:brush>
  </inkml:definitions>
  <inkml:trace contextRef="#ctx0" brushRef="#br0">1 95 1151 0 0,'2'-2'120'0'0,"1"0"-1"0"0,0 0 0 0 0,0 0 1 0 0,-1-1-1 0 0,1 1 0 0 0,-1-1 1 0 0,0 1-1 0 0,3-4 0 0 0,-4 4 73 0 0,1 0 1 0 0,-1 0-1 0 0,1 0 0 0 0,0 0 0 0 0,-1 0 0 0 0,1 1 1 0 0,0-1-1 0 0,4-2 0 0 0,-5 4-154 0 0,0 0 1 0 0,0-1-1 0 0,1 1 1 0 0,-1 0-1 0 0,0 0 1 0 0,0 0 0 0 0,0 0-1 0 0,0 0 1 0 0,1 0-1 0 0,-1 0 1 0 0,0 0-1 0 0,0 1 1 0 0,0-1-1 0 0,0 0 1 0 0,0 1-1 0 0,0-1 1 0 0,1 1-1 0 0,-1-1 1 0 0,0 1-1 0 0,0-1 1 0 0,0 1-1 0 0,-1 0 1 0 0,3 1-1 0 0,3 1 171 0 0,0 0 0 0 0,0 0 0 0 0,0-1 0 0 0,0 0 0 0 0,1 0 0 0 0,-1-1 0 0 0,1 0 0 0 0,0 0 0 0 0,-1 0 0 0 0,12-1 0 0 0,18 3 308 0 0,-23-1-259 0 0,28-1-1 0 0,1 0 60 0 0,22 0 167 0 0,-35-2-346 0 0,130 8 128 0 0,-145-6-259 0 0,0-2-1 0 0,0 0 0 0 0,15-3 0 0 0,-2 0 45 0 0,15-2 18 0 0,-25 3-35 0 0,1 1 1 0 0,0 0-1 0 0,-1 2 1 0 0,20 0 0 0 0,-31 0-23 0 0,1 0 1 0 0,0 0 0 0 0,0-1-1 0 0,7-1 1 0 0,2 0-2 0 0,-6 1-11 0 0,3-1 3 0 0,0 1 0 0 0,1 0-1 0 0,13 2 1 0 0,6 0 40 0 0,35-2 1 0 0,-12-1-14 0 0,-22 1-29 0 0,-21 0 20 0 0,-1 0 0 0 0,20 3 0 0 0,-7-1-21 0 0,43-1 0 0 0,-21-1 0 0 0,161-11 318 0 0,-179 11-289 0 0,-1 1-1 0 0,50 5 1 0 0,-44-2-3 0 0,42-1 0 0 0,-39-3-11 0 0,-17 1 10 0 0,41-5-1 0 0,26-4-24 0 0,-64 5 16 0 0,0 2-1 0 0,35 0 0 0 0,-1 1 3 0 0,164-17-18 0 0,-130 12 0 0 0,-31 2 0 0 0,0 2 0 0 0,0 2 0 0 0,62 9 0 0 0,-116-8-78 0 0,1 1 0 0 0,-1-1 0 0 0,1 1-1 0 0,-1 0 1 0 0,0 1 0 0 0,0 0 0 0 0,0 0 0 0 0,10 7-1 0 0,-6-2-3441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2:52.512"/>
    </inkml:context>
    <inkml:brush xml:id="br0">
      <inkml:brushProperty name="width" value="0.1" units="cm"/>
      <inkml:brushProperty name="height" value="0.1" units="cm"/>
      <inkml:brushProperty name="color" value="#66CC00"/>
    </inkml:brush>
  </inkml:definitions>
  <inkml:trace contextRef="#ctx0" brushRef="#br0">0 60 1839 0 0,'15'1'238'0'0,"27"5"-1"0"0,-27-4-46 0 0,28 2-1 0 0,137 5 1451 0 0,-74-2-1415 0 0,-77-7-201 0 0,43-5 0 0 0,-38 2-22 0 0,51-11 139 0 0,-55 8 6 0 0,37-3 0 0 0,31 2-78 0 0,80-2 70 0 0,-168 9-138 0 0,90-4 84 0 0,-90 3-54 0 0,159-11 792 0 0,-136 10-792 0 0,39-6 0 0 0,-51 5-10 0 0,0 0-1 0 0,0 2 0 0 0,1 0 1 0 0,-1 1-1 0 0,25 3 0 0 0,32 5 150 0 0,-28-5-39 0 0,-16-3 283 0 0,-29-1-434 0 0,0 1 1 0 0,1 0 0 0 0,-1 0 0 0 0,0 0-1 0 0,0 0 1 0 0,0 1 0 0 0,0 0 0 0 0,0 0-1 0 0,9 3 1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2:57.973"/>
    </inkml:context>
    <inkml:brush xml:id="br0">
      <inkml:brushProperty name="width" value="0.1" units="cm"/>
      <inkml:brushProperty name="height" value="0.1" units="cm"/>
      <inkml:brushProperty name="color" value="#66CC00"/>
    </inkml:brush>
  </inkml:definitions>
  <inkml:trace contextRef="#ctx0" brushRef="#br0">0 8 511 0 0,'13'-2'0'0'0,"2"1"0"0"0,3-1 0 0 0,-1 0 0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2:58.520"/>
    </inkml:context>
    <inkml:brush xml:id="br0">
      <inkml:brushProperty name="width" value="0.1" units="cm"/>
      <inkml:brushProperty name="height" value="0.1" units="cm"/>
      <inkml:brushProperty name="color" value="#66CC00"/>
    </inkml:brush>
  </inkml:definitions>
  <inkml:trace contextRef="#ctx0" brushRef="#br0">1 32 1375 0 0,'65'-15'515'0'0,"-51"11"-355"0"0,0 0 0 0 0,0 1-1 0 0,1 1 1 0 0,-1 0-1 0 0,1 1 1 0 0,19 1-1 0 0,-31 0-215 0 0,1 1 0 0 0,-1-1 0 0 0,1 1 0 0 0,-1 0 0 0 0,0 0 0 0 0,1 1 0 0 0,-1-1-1 0 0,0 1 1 0 0,6 3 0 0 0,-7-3-151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42:24.972"/>
    </inkml:context>
    <inkml:brush xml:id="br0">
      <inkml:brushProperty name="width" value="0.1" units="cm"/>
      <inkml:brushProperty name="height" value="0.1" units="cm"/>
      <inkml:brushProperty name="color" value="#E71224"/>
    </inkml:brush>
  </inkml:definitions>
  <inkml:trace contextRef="#ctx0" brushRef="#br0">312 946 575 0 0,'-36'-5'0'0'0,"18"3"0"0"0,-2-1 557 0 0,1 2 0 0 0,-1 0 0 0 0,0 1 0 0 0,1 1-1 0 0,-1 0 1 0 0,-28 7 0 0 0,34-2 414 0 0,13-6-927 0 0,1 0 1 0 0,0 0 0 0 0,0 0-1 0 0,0 0 1 0 0,0 0-1 0 0,-1 0 1 0 0,1 0-1 0 0,0 0 1 0 0,0 0-1 0 0,0 0 1 0 0,0 0-1 0 0,-1 0 1 0 0,1 0 0 0 0,0 0-1 0 0,0 0 1 0 0,0 1-1 0 0,0-1 1 0 0,0 0-1 0 0,-1 0 1 0 0,1 0-1 0 0,0 0 1 0 0,0 0-1 0 0,0 0 1 0 0,0 1 0 0 0,0-1-1 0 0,0 0 1 0 0,0 0-1 0 0,-1 0 1 0 0,1 0-1 0 0,0 0 1 0 0,0 1-1 0 0,0-1 1 0 0,0 0-1 0 0,0 0 1 0 0,0 0 0 0 0,0 0-1 0 0,0 1 1 0 0,0-1-1 0 0,0 0 1 0 0,0 0-1 0 0,0 0 1 0 0,0 0-1 0 0,0 1 1 0 0,0-1 0 0 0,0 0-1 0 0,0 0 1 0 0,0 0-1 0 0,0 0 1 0 0,0 1-1 0 0,1-1 1 0 0,-1 0-1 0 0,0 0 1 0 0,0 0-1 0 0,0 0 1 0 0,0 0 0 0 0,0 1-1 0 0,0-1 1 0 0,0 0-1 0 0,1 0 1 0 0,3 1 394 0 0,1 0 0 0 0,0 0-1 0 0,-1-1 1 0 0,1 0 0 0 0,0 1 0 0 0,9-3 0 0 0,20 2 625 0 0,25 8-118 0 0,121-1 0 0 0,12-30 814 0 0,-87 7-1062 0 0,86-3 22 0 0,-98 5-190 0 0,22-1-264 0 0,-27 9-170 0 0,81-1 96 0 0,6 20-78 0 0,-119-6-36 0 0,93-1 0 0 0,-86-8 48 0 0,163-10 226 0 0,21 5 81 0 0,-230 7-408 0 0,102 3 92 0 0,66-2-29 0 0,-96-1-35 0 0,160 21 0 0 0,-240-20-42 0 0,74 11 84 0 0,58 5 13 0 0,-65-10-44 0 0,-2-6 21 0 0,-35 1-53 0 0,-1-2 0 0 0,45-5 0 0 0,-37-3 102 0 0,76-23 0 0 0,-100 24-72 0 0,-1 0-1 0 0,25-13 1 0 0,-39 16-24 0 0,0 0 1 0 0,0-1 0 0 0,0 0 0 0 0,0 0-1 0 0,-1 0 1 0 0,0-1 0 0 0,0 0 0 0 0,0 0-1 0 0,7-11 1 0 0,-8 9 13 0 0,-1 0-1 0 0,0 0 0 0 0,0-1 1 0 0,-1 0-1 0 0,0 0 0 0 0,0 0 1 0 0,-1 0-1 0 0,0 0 0 0 0,0-14 1 0 0,0-5 32 0 0,-5-52 1 0 0,-1 56-64 0 0,0 0-1 0 0,-2 0 1 0 0,-1 1 0 0 0,-1 0 0 0 0,-15-32-1 0 0,1 1-16 0 0,1 5 54 0 0,9 24-60 0 0,-7-27-1 0 0,15 44 3 0 0,0-1 0 0 0,0 1 0 0 0,-1 0 0 0 0,1 0 0 0 0,-2 0 0 0 0,1 1 0 0 0,-1 0 0 0 0,-1 0 0 0 0,1 0 0 0 0,-1 1 0 0 0,-10-7 0 0 0,10 8 0 0 0,0 1 0 0 0,-1-1 0 0 0,0 2 0 0 0,0-1 0 0 0,0 1 0 0 0,-1 0 0 0 0,-9-1 0 0 0,-1 0 0 0 0,-1 0 0 0 0,-21 1 0 0 0,-175-5 0 0 0,77 3 0 0 0,-216-42 0 0 0,57 16 0 0 0,116 27 0 0 0,-13 0 0 0 0,-122 0 0 0 0,173 6 0 0 0,-157 6 0 0 0,100 5 0 0 0,40 0 0 0 0,64-12 0 0 0,-108-11 0 0 0,149 7 0 0 0,0 3 0 0 0,0 2 0 0 0,-60 10 0 0 0,21-2 0 0 0,-12 9 0 0 0,89-16 0 0 0,0 1 0 0 0,-32 11 0 0 0,44-12 0 0 0,0-1 0 0 0,0 1 0 0 0,0 0 0 0 0,1 0 0 0 0,-1 1 0 0 0,1 0 0 0 0,0 0 0 0 0,-8 7 0 0 0,11-8 0 0 0,-1 0 0 0 0,1 0 0 0 0,-1 0 0 0 0,1 1 0 0 0,0-1 0 0 0,0 0 0 0 0,1 1 0 0 0,-1-1 0 0 0,1 1 0 0 0,-1 0 0 0 0,1-1 0 0 0,1 1 0 0 0,-1 0 0 0 0,0 0 0 0 0,1 6 0 0 0,1 17-11 0 0,3 0 1 0 0,0-1-1 0 0,1 1 0 0 0,13 34 0 0 0,0 6-7 0 0,15 59 18 0 0,-24-82-21 0 0,-2-16-487 0 0,-2 0-1 0 0,3 46 1 0 0,-8-37-1507 0 0,-1 5-4744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3:01.650"/>
    </inkml:context>
    <inkml:brush xml:id="br0">
      <inkml:brushProperty name="width" value="0.1" units="cm"/>
      <inkml:brushProperty name="height" value="0.1" units="cm"/>
      <inkml:brushProperty name="color" value="#66CC00"/>
    </inkml:brush>
  </inkml:definitions>
  <inkml:trace contextRef="#ctx0" brushRef="#br0">10 29 511 0 0,'-4'-8'0'0'0,"2"4"0"0"0,0 1 0 0 0,0 3 0 0 0,2-2 0 0 0,0 0 0 0 0,2 0 0 0 0,0 0 0 0 0,4 0 0 0 0,-1 2 0 0 0,4-1 0 0 0,-1 1 0 0 0,-1 0 0 0 0,-1-2 0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3:04.882"/>
    </inkml:context>
    <inkml:brush xml:id="br0">
      <inkml:brushProperty name="width" value="0.1" units="cm"/>
      <inkml:brushProperty name="height" value="0.1" units="cm"/>
      <inkml:brushProperty name="color" value="#66CC00"/>
    </inkml:brush>
  </inkml:definitions>
  <inkml:trace contextRef="#ctx0" brushRef="#br0">0 1 863 0 0,'54'2'1328'0'0,"-44"-2"-1115"0"0,55 2 723 0 0,-58-1-867 0 0,-1 0 0 0 0,1 0-1 0 0,0 1 1 0 0,0 0 0 0 0,-1 0 0 0 0,1 1-1 0 0,6 3 1 0 0,-7-2-18 0 0,0 0 0 0 0,-1 0 0 0 0,1 1 1 0 0,5 6-1 0 0,-8-7-4 0 0,1 0 1 0 0,1 0 0 0 0,-1-1 0 0 0,0 0-1 0 0,1 1 1 0 0,0-1 0 0 0,8 4-1 0 0,6 0 119 0 0,1 0 0 0 0,0-1 0 0 0,0-1 0 0 0,0-1 0 0 0,1-1 0 0 0,0 0 0 0 0,22-1 0 0 0,20-4 237 0 0,90-15 0 0 0,7 3-198 0 0,-128 12-216 0 0,8 1 11 0 0,42 4 0 0 0,108 22 11 0 0,-41-9 242 0 0,-129-14-224 0 0,39-2 0 0 0,-42 0-12 0 0,0-1 1 0 0,0 2 0 0 0,22 3-1 0 0,-17-1 6 0 0,-1-1 0 0 0,1-1 0 0 0,0-1-1 0 0,36-5 1 0 0,-29 2 20 0 0,49 1 0 0 0,27 3 22 0 0,-56-1-55 0 0,74-4 17 0 0,68 3-1 0 0,-82 4 106 0 0,-74-1-123 0 0,168 18 58 0 0,-176-17-68 0 0,1-1-1 0 0,38-3 1 0 0,13 1 59 0 0,48-2 38 0 0,-43 0-54 0 0,33-1-21 0 0,-53 0 4 0 0,89 7 1 0 0,-97 0-26 0 0,76-7 0 0 0,-31 0 0 0 0,184-4 54 0 0,-209 4 19 0 0,-43 0 24 0 0,50 4-1 0 0,-80-1-102 0 0,0 1-1 0 0,1-1 1 0 0,-1 1-1 0 0,0 0 1 0 0,0 0 0 0 0,0 0-1 0 0,0 0 1 0 0,0 0-1 0 0,0 1 1 0 0,-1-1-1 0 0,1 1 1 0 0,0 0-1 0 0,4 4 1 0 0,-3 1-192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3:09.367"/>
    </inkml:context>
    <inkml:brush xml:id="br0">
      <inkml:brushProperty name="width" value="0.1" units="cm"/>
      <inkml:brushProperty name="height" value="0.1" units="cm"/>
      <inkml:brushProperty name="color" value="#66CC00"/>
    </inkml:brush>
  </inkml:definitions>
  <inkml:trace contextRef="#ctx0" brushRef="#br0">0 62 2527 0 0,'4'0'96'0'0,"-1"0"0"0"0,0-1 0 0 0,1 1 0 0 0,-1-1 0 0 0,0 0 0 0 0,1 0 0 0 0,-1 0 0 0 0,4-2 0 0 0,10-2 327 0 0,0 1 0 0 0,1 0 0 0 0,0 2 0 0 0,0 0 0 0 0,0 1 0 0 0,22 1-1 0 0,-7 0 106 0 0,0-1 0 0 0,0-2 0 0 0,46-9 0 0 0,-49 7-372 0 0,1 1-1 0 0,0 1 0 0 0,0 2 0 0 0,35 4 1 0 0,49-3 137 0 0,64-4 190 0 0,1-1-358 0 0,-128 5-41 0 0,1 1 0 0 0,56 11 0 0 0,22 0 26 0 0,291 29-46 0 0,-284-28-64 0 0,17 2 0 0 0,92 33 0 0 0,-207-41 44 0 0,79 2 0 0 0,-48-5 76 0 0,-44-3-43 0 0,36-4 0 0 0,-45 2-53 0 0,0 0-1 0 0,0 0 0 0 0,1 2 0 0 0,-1 0 0 0 0,21 5 1 0 0,-38-6-52 0 0,0 0-1 0 0,0 0 1 0 0,0 0 0 0 0,1 0 0 0 0,-1 1 0 0 0,0-1 0 0 0,0 0 0 0 0,0 1 0 0 0,0-1 0 0 0,0 1 0 0 0,0-1-1 0 0,0 1 1 0 0,0 0 0 0 0,0-1 0 0 0,-1 1 0 0 0,1 0 0 0 0,0 0 0 0 0,0 0 0 0 0,0-1 0 0 0,-1 1 0 0 0,1 0-1 0 0,-1 0 1 0 0,1 0 0 0 0,0 0 0 0 0,0 2 0 0 0,-2 6-3679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3:13.950"/>
    </inkml:context>
    <inkml:brush xml:id="br0">
      <inkml:brushProperty name="width" value="0.1" units="cm"/>
      <inkml:brushProperty name="height" value="0.1" units="cm"/>
      <inkml:brushProperty name="color" value="#66CC00"/>
    </inkml:brush>
  </inkml:definitions>
  <inkml:trace contextRef="#ctx0" brushRef="#br0">1 223 919 0 0,'0'-1'63'0'0,"0"1"-1"0"0,-1 0 1 0 0,1 0-1 0 0,0-1 0 0 0,0 1 1 0 0,0 0-1 0 0,0 0 0 0 0,0-1 1 0 0,0 1-1 0 0,1 0 0 0 0,-1-1 1 0 0,0 1-1 0 0,0 0 0 0 0,0 0 1 0 0,0-1-1 0 0,0 1 0 0 0,0 0 1 0 0,0 0-1 0 0,0-1 1 0 0,1 1-1 0 0,-1 0 0 0 0,0 0 1 0 0,0 0-1 0 0,0-1 0 0 0,0 1 1 0 0,1 0-1 0 0,-1 0 0 0 0,0 0 1 0 0,0 0-1 0 0,1-1 0 0 0,-1 1 1 0 0,0 0-1 0 0,0 0 0 0 0,1 0 1 0 0,-1 0-1 0 0,0 0 1 0 0,0 0-1 0 0,1 0 0 0 0,-1 0 1 0 0,0 0-1 0 0,14 6 763 0 0,-12-4-799 0 0,1 0 0 0 0,-1 0 0 0 0,1 0 0 0 0,-1 1 0 0 0,0-1 0 0 0,0 1 0 0 0,0 0 0 0 0,2 3 0 0 0,-3-2 74 0 0,1 0-1 0 0,0 0 1 0 0,1 1-1 0 0,-1-1 0 0 0,1-1 1 0 0,-1 1-1 0 0,1 0 1 0 0,0-1-1 0 0,1 1 0 0 0,-1-1 1 0 0,0 0-1 0 0,1 0 1 0 0,0 0-1 0 0,0 0 0 0 0,0-1 1 0 0,0 0-1 0 0,0 0 1 0 0,0 0-1 0 0,5 2 0 0 0,62 13 1204 0 0,-36-10-1047 0 0,33 13 0 0 0,-53-15-177 0 0,0-1 0 0 0,0 0-1 0 0,0-1 1 0 0,1-1 0 0 0,-1 0 0 0 0,0-2 0 0 0,1 1 0 0 0,20-4-1 0 0,41-1 289 0 0,-23 1-185 0 0,-1-2 0 0 0,56-12-1 0 0,-5-6 287 0 0,-11 7-266 0 0,-38 9-146 0 0,-37 4-1 0 0,0 0 0 0 0,0-2 0 0 0,-1 0 0 0 0,1-1 0 0 0,20-9 0 0 0,68-29 293 0 0,-33 16-120 0 0,-21 8-164 0 0,1 3 0 0 0,89-17 0 0 0,-81 23-60 0 0,1 4-1 0 0,91-1 1 0 0,-43 14 49 0 0,-62-4-53 0 0,0 3 0 0 0,-1 1 0 0 0,55 15 0 0 0,-24-4 271 0 0,-53-13-222 0 0,89 16 79 0 0,-9-7-10 0 0,-56-3-85 0 0,-26-5-7 0 0,0-1 0 0 0,0-1 1 0 0,43 0-1 0 0,123-26 255 0 0,8-1 14 0 0,119 9-103 0 0,-250 9-140 0 0,90-21 0 0 0,-117 20-38 0 0,96-13-9 0 0,191-2 1 0 0,-252 19-7 0 0,90-6 1 0 0,-110 7 0 0 0,72 6 0 0 0,-94-1 0 0 0,-1 1 0 0 0,0 2 0 0 0,40 12 0 0 0,112 28 0 0 0,-158-38 9 0 0,0-2 1 0 0,0 0-1 0 0,0-2 0 0 0,1 0 0 0 0,-1-2 0 0 0,45-2 0 0 0,55-4 109 0 0,4 11-106 0 0,-86-5-14 0 0,-14 0 8 0 0,4 1 23 0 0,61-4 0 0 0,-62 0-30 0 0,36 3 0 0 0,-10-1 14 0 0,193-20 313 0 0,-176 10-279 0 0,2-2-1 0 0,29-2 47 0 0,128 8-40 0 0,-130-2-53 0 0,-24 1 0 0 0,33-3 0 0 0,-56 4 0 0 0,74 2 0 0 0,-17 16 0 0 0,-35-2 0 0 0,-4-4 0 0 0,113-4 0 0 0,-61-9 64 0 0,65-5-64 0 0,-65 12 16 0 0,5 0 43 0 0,-94-2-36 0 0,-26 2-17 0 0,0-2 0 0 0,0 1 0 0 0,0-2 0 0 0,17-3 0 0 0,-4 0-6 0 0,0 1 0 0 0,1 2 0 0 0,-1 0 0 0 0,32 2 0 0 0,-34 0 0 0 0,15-1 0 0 0,-23 0 0 0 0,1 1 0 0 0,-1 0 0 0 0,0 1 0 0 0,19 4 0 0 0,56 7 0 0 0,-49-7 0 0 0,-9-1 0 0 0,162 12 0 0 0,-72-25 9 0 0,-117 9-7 0 0,117-8 194 0 0,-36 4-93 0 0,-30 0-88 0 0,0 3-1 0 0,0 2 1 0 0,0 2 0 0 0,72 14 0 0 0,-75-10-15 0 0,-1-1 0 0 0,61-3 0 0 0,-7 1 0 0 0,-48-2 0 0 0,39 3 0 0 0,46 7 125 0 0,-120-11-111 0 0,42 4 45 0 0,58 1 63 0 0,-67-8-94 0 0,60-11 1 0 0,-69 7-22 0 0,71-6 57 0 0,57 11-16 0 0,-90 2-32 0 0,0 1-16 0 0,-66-2 17 0 0,0-1-1 0 0,-1 0 0 0 0,26-5 1 0 0,12-1-19 0 0,48-9 2 0 0,-82 11 0 0 0,-3 2 0 0 0,4-2 0 0 0,0 1 0 0 0,0 1 0 0 0,1 1 0 0 0,25 1 0 0 0,152 5 0 0 0,-169-2 0 0 0,29 2 0 0 0,85-5 0 0 0,-90-3 16 0 0,1 3 0 0 0,-1 2 0 0 0,103 16 0 0 0,-77-2-16 0 0,102 13 0 0 0,-132-26 0 0 0,0-1 0 0 0,74-10 0 0 0,-46 2 0 0 0,-38 3 0 0 0,73-14 0 0 0,18-10 64 0 0,-93 18-64 0 0,54-6 0 0 0,-61 11 0 0 0,-20 2 0 0 0,0 2 0 0 0,14-1 0 0 0,-15 2 2 0 0,0-1 1 0 0,0 0-1 0 0,0 0 0 0 0,19-6 0 0 0,-29 7 20 0 0,0-1-1 0 0,0 0 1 0 0,0 0 0 0 0,0 0 0 0 0,0 0 0 0 0,0-1-1 0 0,0 1 1 0 0,0 0 0 0 0,-1-1 0 0 0,1 1-1 0 0,0-1 1 0 0,-1 0 0 0 0,1 0 0 0 0,-1 1 0 0 0,0-1-1 0 0,0 0 1 0 0,2-4 0 0 0,6-9 149 0 0,-19 34-334 0 0,-6 12-4290 0 0,5-5-497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3:37.763"/>
    </inkml:context>
    <inkml:brush xml:id="br0">
      <inkml:brushProperty name="width" value="0.1" units="cm"/>
      <inkml:brushProperty name="height" value="0.1" units="cm"/>
      <inkml:brushProperty name="color" value="#66CC00"/>
    </inkml:brush>
  </inkml:definitions>
  <inkml:trace contextRef="#ctx0" brushRef="#br0">1 227 919 0 0,'0'0'71'0'0,"0"0"0"0"0,0 0 0 0 0,0 1-1 0 0,0-1 1 0 0,0 0 0 0 0,0 1 0 0 0,0-1-1 0 0,0 0 1 0 0,0 1 0 0 0,1-1 0 0 0,-1 0-1 0 0,0 0 1 0 0,0 1 0 0 0,0-1 0 0 0,0 0-1 0 0,1 0 1 0 0,-1 1 0 0 0,0-1 0 0 0,0 0-1 0 0,0 0 1 0 0,1 0 0 0 0,-1 0 0 0 0,0 1-1 0 0,0-1 1 0 0,1 0 0 0 0,-1 0 0 0 0,0 0-1 0 0,1 0 1 0 0,-1 0 0 0 0,0 0 0 0 0,0 0-1 0 0,1 1 1 0 0,-1-1 0 0 0,0 0 0 0 0,1 0-1 0 0,-1 0 1 0 0,0 0 0 0 0,1 0 0 0 0,-1-1-1 0 0,17-2 1700 0 0,-7 1-1530 0 0,33-3 455 0 0,-2-2-1 0 0,46-14 0 0 0,-56 18-254 0 0,-3 0-131 0 0,102-15 339 0 0,-71 9-438 0 0,0 3 0 0 0,106 2 0 0 0,-49 2-56 0 0,153-23-15 0 0,122-37 114 0 0,-299 48-229 0 0,39-7 124 0 0,201-5 0 0 0,-188 32 564 0 0,-84-1-120 0 0,-60-5-586 0 0,1 0 0 0 0,-1 0-1 0 0,1 0 1 0 0,-1 0 0 0 0,1 0 0 0 0,-1 0-1 0 0,0 0 1 0 0,1 0 0 0 0,-1-1-1 0 0,1 1 1 0 0,-1 0 0 0 0,0 0 0 0 0,1-1-1 0 0,-1 1 1 0 0,1 0 0 0 0,-1 0-1 0 0,0-1 1 0 0,1 1 0 0 0,-1 0 0 0 0,0-1-1 0 0,0 1 1 0 0,1 0 0 0 0,-1-1-1 0 0,0 1 1 0 0,0-1 0 0 0,1 1 0 0 0,-1 0-1 0 0,0-1 1 0 0,0 1 0 0 0,0-1-1 0 0,0 1 1 0 0,0-1 0 0 0,0 1 0 0 0,0-1-1 0 0,0-1 119 0 0,-1 11-96 0 0,1 0-561 0 0,1 1 0 0 0,4 16-1 0 0,-2-12-218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3:43.131"/>
    </inkml:context>
    <inkml:brush xml:id="br0">
      <inkml:brushProperty name="width" value="0.1" units="cm"/>
      <inkml:brushProperty name="height" value="0.1" units="cm"/>
      <inkml:brushProperty name="color" value="#66CC00"/>
    </inkml:brush>
  </inkml:definitions>
  <inkml:trace contextRef="#ctx0" brushRef="#br0">1 27 3279 0 0,'0'-3'113'0'0,"1"1"-1"0"0,0 0 1 0 0,0 0-1 0 0,0 0 0 0 0,0 0 1 0 0,0 0-1 0 0,2-3 0 0 0,-2 4-83 0 0,0 1 0 0 0,0-1 0 0 0,-1 0 0 0 0,1 1 0 0 0,0-1 0 0 0,0 1 0 0 0,0-1 0 0 0,0 1 0 0 0,0 0 0 0 0,0-1 0 0 0,-1 1 0 0 0,1 0 0 0 0,0 0 0 0 0,0-1 0 0 0,0 1 0 0 0,0 0 0 0 0,0 0 0 0 0,0 0 0 0 0,0 0 0 0 0,0 0-1 0 0,2 1 1 0 0,16 3 27 0 0,0 0-1 0 0,19 8 0 0 0,-25-7-55 0 0,1-1-1 0 0,0 0 1 0 0,0-1 0 0 0,0 0 0 0 0,21 0-1 0 0,25-3 327 0 0,64-9 0 0 0,-54 3-75 0 0,119 5 0 0 0,-97 10-216 0 0,-39-3 4 0 0,33 3-39 0 0,-21-1 0 0 0,110-1 0 0 0,-90-10-2 0 0,111-9 132 0 0,-137 4 40 0 0,1 3 0 0 0,-1 2 0 0 0,102 10 0 0 0,-144-5-155 0 0,0 0-1 0 0,1-1 0 0 0,-1 0 0 0 0,0-2 1 0 0,1 0-1 0 0,-1-1 0 0 0,0 0 0 0 0,17-6 0 0 0,-32 8-11 0 0,-1-1 0 0 0,0 1 0 0 0,1-1 0 0 0,-1 1 0 0 0,0-1 0 0 0,0 0 0 0 0,0 1 0 0 0,0-1 0 0 0,1 0-1 0 0,-1 0 1 0 0,0 0 0 0 0,0 0 0 0 0,0 0 0 0 0,-1 0 0 0 0,1 0 0 0 0,0 0 0 0 0,0 0 0 0 0,-1 0 0 0 0,1 0 0 0 0,0 0-1 0 0,0-2 1 0 0,-4 4 4 0 0,1 0 0 0 0,-1 1-1 0 0,1-1 1 0 0,0 1 0 0 0,-1 0-1 0 0,1 0 1 0 0,-2 1 0 0 0,-7 12-677 0 0,7-9-1706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3:49.457"/>
    </inkml:context>
    <inkml:brush xml:id="br0">
      <inkml:brushProperty name="width" value="0.1" units="cm"/>
      <inkml:brushProperty name="height" value="0.1" units="cm"/>
      <inkml:brushProperty name="color" value="#66CC00"/>
    </inkml:brush>
  </inkml:definitions>
  <inkml:trace contextRef="#ctx0" brushRef="#br0">493 46 799 0 0,'-3'2'5'0'0,"1"0"-1"0"0,-1 0 0 0 0,0-1 0 0 0,0 1 0 0 0,0-1 1 0 0,0 1-1 0 0,0-1 0 0 0,0 0 0 0 0,-1 0 0 0 0,1 0 1 0 0,-4 0-1 0 0,-42 3 98 0 0,39-3-77 0 0,0-1-9 0 0,-168 18 3086 0 0,37 12-1190 0 0,136-29-1751 0 0,0 0 0 0 0,1 0-1 0 0,-1 1 1 0 0,1 0 0 0 0,-1-1-1 0 0,1 1 1 0 0,0 1 0 0 0,-1-1-1 0 0,1 1 1 0 0,0-1 0 0 0,0 1-1 0 0,1 0 1 0 0,-5 4 0 0 0,8-6-145 0 0,0-1 0 0 0,0 0 0 0 0,0 0 0 0 0,0 0 0 0 0,0 0 0 0 0,0 0 0 0 0,0 0 0 0 0,0 0-1 0 0,0 0 1 0 0,0 0 0 0 0,0 0 0 0 0,0 0 0 0 0,0 1 0 0 0,0-1 0 0 0,0 0 0 0 0,0 0 0 0 0,0 0 0 0 0,0 0 0 0 0,0 0 0 0 0,0 0 0 0 0,0 0 0 0 0,0 0 0 0 0,0 0 0 0 0,0 0 0 0 0,0 0 0 0 0,0 0 0 0 0,0 1 0 0 0,0-1 0 0 0,1 0 0 0 0,-1 0 0 0 0,0 0 0 0 0,0 0 0 0 0,0 0 0 0 0,0 0 0 0 0,0 0 0 0 0,0 0 0 0 0,0 0 0 0 0,0 0 0 0 0,0 0 0 0 0,0 0 0 0 0,0 0 0 0 0,0 0 0 0 0,0 0 0 0 0,1 0 0 0 0,-1 0 0 0 0,0 0 0 0 0,0 0 0 0 0,0 0 0 0 0,0 0 0 0 0,0 0-1 0 0,0 0 1 0 0,0 0 0 0 0,0 0 0 0 0,0 0 0 0 0,0 0 0 0 0,1 0 0 0 0,-1 0 0 0 0,0 0 0 0 0,0 0 0 0 0,0 0 0 0 0,0 0 0 0 0,0 0 0 0 0,0 0 0 0 0,12-1 698 0 0,15-2-12 0 0,-25 2-673 0 0,22-4 220 0 0,0 0 0 0 0,0 1 0 0 0,27 0-1 0 0,159-2 1784 0 0,-190 7-1924 0 0,0 1 0 0 0,30 6 0 0 0,-30-4-52 0 0,0 0 1 0 0,30 0 0 0 0,19-3 170 0 0,64-2 412 0 0,-76-5-432 0 0,-37 4-134 0 0,1 0 1 0 0,29 1-1 0 0,73 5 2 0 0,53 5 31 0 0,-103 1-106 0 0,-21-2 0 0 0,1-3 0 0 0,60 0 0 0 0,-25-5 45 0 0,45-4 38 0 0,-13 1-5 0 0,-31 2-28 0 0,15-7 46 0 0,143-32 0 0 0,-153 26-19 0 0,0 5-1 0 0,99 2 1 0 0,-99 5-51 0 0,22-7-26 0 0,-32 1 0 0 0,-40 5 6 0 0,-12 0 6 0 0,0 1-1 0 0,1 2 1 0 0,-1 1 0 0 0,33 5-1 0 0,182 41-11 0 0,-217-42 18 0 0,0-1 0 0 0,50 0 0 0 0,63-14-6 0 0,83-1-14 0 0,-184 13 4 0 0,47 2 19 0 0,0-4 0 0 0,105-14-1 0 0,33-11-20 0 0,-166 22 0 0 0,106 9 0 0 0,203 4 0 0 0,24 10 0 0 0,-268-9 0 0 0,-35-8 20 0 0,178-18 0 0 0,-246 13-20 0 0,315-4 5 0 0,-197 8 108 0 0,7-14-38 0 0,-60 3-76 0 0,-64 7 1 0 0,205-5 0 0 0,-131 13 0 0 0,-32-1 0 0 0,114-5 0 0 0,-97-9-8 0 0,-30 3 44 0 0,95 0 0 0 0,-107 10-36 0 0,43 10 0 0 0,-9-1 0 0 0,-28-7 0 0 0,-12 0 0 0 0,0-1 0 0 0,0-2 0 0 0,60-3 0 0 0,42-4 0 0 0,-108 4 0 0 0,148 5 0 0 0,54 0 0 0 0,-201-6 5 0 0,180-11 54 0 0,137-26 5 0 0,-285 35-22 0 0,71 6-1 0 0,-72 0 2 0 0,76-6-1 0 0,-125 2-42 0 0,378-24 0 0 0,-306 29 0 0 0,26 0 0 0 0,-8-14 50 0 0,37-1 28 0 0,92 3 1432 0 0,-67 1-3020 0 0,-105 4 1510 0 0,64-7 67 0 0,-120 10-47 0 0,0 0 0 0 0,1 0 0 0 0,-1 0 0 0 0,0 1 0 0 0,1-1 0 0 0,-1 1 0 0 0,0 0 0 0 0,0 0 0 0 0,0 0 0 0 0,0 0 0 0 0,0 1 1 0 0,0-1-1 0 0,0 1 0 0 0,0 0 0 0 0,0 0 0 0 0,-1 0 0 0 0,1 0 0 0 0,2 3 0 0 0,-1-1-228 0 0,0 0 1 0 0,0 1-1 0 0,-1-1 1 0 0,4 7-1 0 0,7 20-4392 0 0,-9-6-626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3:52.320"/>
    </inkml:context>
    <inkml:brush xml:id="br0">
      <inkml:brushProperty name="width" value="0.1" units="cm"/>
      <inkml:brushProperty name="height" value="0.1" units="cm"/>
      <inkml:brushProperty name="color" value="#66CC00"/>
    </inkml:brush>
  </inkml:definitions>
  <inkml:trace contextRef="#ctx0" brushRef="#br0">1 85 2303 0 0,'0'-2'3118'0'0,"2"4"-2939"0"0,-1 0 0 0 0,1 0 1 0 0,0 0-1 0 0,0 0 0 0 0,0 0 1 0 0,0-1-1 0 0,0 1 0 0 0,0-1 0 0 0,0 1 1 0 0,1-1-1 0 0,-1 0 0 0 0,0 1 1 0 0,1-1-1 0 0,2 0 0 0 0,18 12 582 0 0,-19-11-675 0 0,-1 0 1 0 0,1-1-1 0 0,-1 1 0 0 0,1-1 0 0 0,0 1 0 0 0,0-1 0 0 0,0 0 0 0 0,-1 0 0 0 0,1-1 0 0 0,0 1 1 0 0,8-1-1 0 0,19 4 296 0 0,5 7 22 0 0,69 10 0 0 0,-41-16 38 0 0,70-5 1 0 0,-2 0 64 0 0,2 8-256 0 0,-45-2-16 0 0,176-10-1 0 0,49-12 312 0 0,0 20-361 0 0,43-16-133 0 0,-296 8-40 0 0,214 5 69 0 0,-186 3-48 0 0,1-4 1 0 0,92-12-1 0 0,204-30-33 0 0,-300 38 19 0 0,-3 0 36 0 0,106-17-1 0 0,-122 8-62 0 0,14-3 95 0 0,131-10 1 0 0,-60 23 58 0 0,144-10 5 0 0,-226 7-151 0 0,89 4 0 0 0,68 17 0 0 0,-132-11 0 0 0,-35-2 0 0 0,2-2 0 0 0,77-9 0 0 0,-93 3 0 0 0,1 3 0 0 0,-1 2 0 0 0,91 9 0 0 0,-68 3 13 0 0,0-4 0 0 0,1-2 0 0 0,0-4-1 0 0,103-10 1 0 0,-65 1-13 0 0,196 13 0 0 0,103-13 64 0 0,-318 8-35 0 0,142 16-1 0 0,-145-7-21 0 0,-35-4-7 0 0,-23-1 0 0 0,0-2 0 0 0,41-1 0 0 0,38-3 22 0 0,0 4-1 0 0,132 20 0 0 0,-148-13 11 0 0,122-3 0 0 0,-89-12 7 0 0,93 0 50 0 0,-137 8-62 0 0,199-2 154 0 0,-278-1-181 0 0,163-10 64 0 0,173 9 0 0 0,-313 3-63 0 0,74 6 31 0 0,132-9-1 0 0,158-1 23 0 0,-254 7-33 0 0,118-14 41 0 0,-161 3-8 0 0,156 8 1 0 0,-156 7 9 0 0,170-7 0 0 0,-156-9-36 0 0,0 3 0 0 0,124 12 1 0 0,-158 1-11 0 0,0-3-1 0 0,75-6 1 0 0,-57-5 4 0 0,0 3-1 0 0,156 16 0 0 0,-149-2 11 0 0,178-1 0 0 0,-178-14-14 0 0,85-1 28 0 0,59 7-46 0 0,-156-2 0 0 0,114-11 32 0 0,-1 0 0 0 0,-7 25-32 0 0,-25 0 0 0 0,131-19 0 0 0,-162 1 0 0 0,80 5 0 0 0,54-2 0 0 0,20-18 0 0 0,-249 17 0 0 0,0 3 0 0 0,70 8 0 0 0,-9 0 0 0 0,188-20 0 0 0,-234 7 0 0 0,39 2 0 0 0,160 16 0 0 0,-49 0 0 0 0,125 5 0 0 0,-246-10 0 0 0,93 24 0 0 0,-135-25 0 0 0,0-1 0 0 0,0-2 0 0 0,46-1 0 0 0,126-11 0 0 0,-26-1 0 0 0,195-7 46 0 0,-174 4-28 0 0,-121 4-18 0 0,27 0 0 0 0,-103 7 8 0 0,0 1-1 0 0,0 0 1 0 0,0 0-1 0 0,-1 2 1 0 0,1-1-1 0 0,0 1 1 0 0,17 8 0 0 0,-4 1-3221 0 0,44 30 1 0 0,-38-22-432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4:03.429"/>
    </inkml:context>
    <inkml:brush xml:id="br0">
      <inkml:brushProperty name="width" value="0.1" units="cm"/>
      <inkml:brushProperty name="height" value="0.1" units="cm"/>
      <inkml:brushProperty name="color" value="#66CC00"/>
    </inkml:brush>
  </inkml:definitions>
  <inkml:trace contextRef="#ctx0" brushRef="#br0">1 1 1839 0 0,'0'0'83'0'0,"13"17"2937"0"0,-10-7-2823 0 0,2-1 1 0 0,-1 0-1 0 0,1 0 0 0 0,1 0 1 0 0,-1 0-1 0 0,2-1 0 0 0,7 9 1 0 0,-11-14-184 0 0,0-1 1 0 0,-1 1-1 0 0,1-1 1 0 0,1 1-1 0 0,-1-1 1 0 0,0 0-1 0 0,1 0 1 0 0,-1-1-1 0 0,1 1 1 0 0,-1-1-1 0 0,1 1 0 0 0,0-1 1 0 0,-1 0-1 0 0,1-1 1 0 0,0 1-1 0 0,0-1 1 0 0,0 1-1 0 0,0-1 1 0 0,-1 0-1 0 0,1-1 1 0 0,7 0-1 0 0,9-5 255 0 0,0 0-1 0 0,37-18 0 0 0,-13 5 138 0 0,-11 7-249 0 0,0 2 0 0 0,1 1 0 0 0,0 1 0 0 0,0 3 0 0 0,53-4 0 0 0,-25 8-126 0 0,0 3 0 0 0,76 11 0 0 0,31 9 182 0 0,-36 2-2 0 0,11 2-17 0 0,-53-8-76 0 0,-53-14-54 0 0,0-1 0 0 0,54-4 0 0 0,-39-1-24 0 0,215 2 400 0 0,25 22-238 0 0,-265-21-202 0 0,-1-1-1 0 0,32-4 1 0 0,2 0 12 0 0,123 9 79 0 0,-88-1-65 0 0,138-2 38 0 0,-167-6-32 0 0,99-16 0 0 0,87-10 19 0 0,-152 21-27 0 0,75-3 32 0 0,-44 4-59 0 0,322-11 48 0 0,-194 12-26 0 0,152-6 45 0 0,-130 4-64 0 0,102-2 0 0 0,-134 17 0 0 0,52 0 0 0 0,-193-7 22 0 0,0 5-1 0 0,110 17 0 0 0,-187-15-45 0 0,-1 0-1 0 0,47 17 0 0 0,-65-18-8 0 0,-1 1-1 0 0,1 0 1 0 0,-1 0-1 0 0,0 1 1 0 0,-1 0-1 0 0,0 1 0 0 0,0 1 1 0 0,13 13-1 0 0,-10-6-438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4:05.194"/>
    </inkml:context>
    <inkml:brush xml:id="br0">
      <inkml:brushProperty name="width" value="0.1" units="cm"/>
      <inkml:brushProperty name="height" value="0.1" units="cm"/>
      <inkml:brushProperty name="color" value="#66CC00"/>
    </inkml:brush>
  </inkml:definitions>
  <inkml:trace contextRef="#ctx0" brushRef="#br0">0 141 2879 0 0,'0'0'132'0'0,"21"2"1042"0"0,86 6 90 0 0,155-7 1 0 0,60-33-677 0 0,-205 16-413 0 0,130-1 1 0 0,-154 21-102 0 0,-55-1-14 0 0,76-5 0 0 0,46-16-12 0 0,273-23 168 0 0,-370 39-207 0 0,140-11 57 0 0,131-4 77 0 0,1 26 22 0 0,-305-8-156 0 0,150 0-9 0 0,30 2 11 0 0,-2 11 13 0 0,196 7 5 0 0,-295-14-29 0 0,136 26 0 0 0,-142-16 0 0 0,-44-11 0 0 0,109-4 0 0 0,-148-2 0 0 0,358 10 0 0 0,-42-13 0 0 0,-230-3 0 0 0,178 13 0 0 0,-131 3 0 0 0,202-11 0 0 0,-123 11 34 0 0,-19 0-4 0 0,5-22-30 0 0,60 0 0 0 0,-193 15 0 0 0,102-2 0 0 0,-100-8 4 0 0,149-7 29 0 0,-169 13-14 0 0,101 12 0 0 0,257 18 34 0 0,-40 2 1 0 0,-295-24-27 0 0,96-6 0 0 0,-1-1-7 0 0,82 22 40 0 0,-198-17-35 0 0,1-4 0 0 0,79-7 0 0 0,-59 1-16 0 0,-83 5-9 0 0,268 0 64 0 0,288 30 64 0 0,-320-4-128 0 0,-173-14 0 0 0,1-4 0 0 0,79-1 0 0 0,85-23 0 0 0,-180 11 0 0 0,-41 4 12 0 0,-1 1-1 0 0,1 0 1 0 0,0 2-1 0 0,-1-1 1 0 0,1 2-1 0 0,24 6 1 0 0,-17-1-190 0 0,1 0 0 0 0,-1 2 1 0 0,23 14-1 0 0,-17-9-2912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47:40.306"/>
    </inkml:context>
    <inkml:brush xml:id="br0">
      <inkml:brushProperty name="width" value="0.1" units="cm"/>
      <inkml:brushProperty name="height" value="0.1" units="cm"/>
      <inkml:brushProperty name="color" value="#E71224"/>
    </inkml:brush>
  </inkml:definitions>
  <inkml:trace contextRef="#ctx0" brushRef="#br0">931 167 2759 0 0,'4'-4'45'0'0,"0"-1"-1"0"0,-1 0 0 0 0,1 1 1 0 0,-1-2-1 0 0,0 1 1 0 0,-1 0-1 0 0,1 0 0 0 0,-1-1 1 0 0,2-8-1 0 0,1-8 659 0 0,3-25 1 0 0,-7 35 423 0 0,0 10-959 0 0,-1 1 0 0 0,0 0 0 0 0,0 0 0 0 0,0 0 0 0 0,0 0 0 0 0,0 0 0 0 0,0-1 0 0 0,0 1 0 0 0,0 0 1 0 0,0 0-1 0 0,-1 0 0 0 0,1 0 0 0 0,0 0 0 0 0,-1 0 0 0 0,1 0 0 0 0,-2-2 0 0 0,2 3-92 0 0,-1-1 0 0 0,1 1 0 0 0,-1-1 0 0 0,1 1 0 0 0,-1-1-1 0 0,1 1 1 0 0,-1 0 0 0 0,0-1 0 0 0,1 1 0 0 0,-1 0 0 0 0,0 0 0 0 0,0-1 0 0 0,1 1-1 0 0,-1 0 1 0 0,0 0 0 0 0,1 0 0 0 0,-1 0 0 0 0,0 0 0 0 0,-1 0 0 0 0,-3 0 42 0 0,-1 1 0 0 0,0 1 1 0 0,1-1-1 0 0,-1 1 0 0 0,-7 3 1 0 0,-1 0-102 0 0,-11 1 321 0 0,0-1-1 0 0,0-2 0 0 0,0 0 0 0 0,-33-1 1 0 0,-48 5 1143 0 0,2 5-237 0 0,-210-1 0 0 0,294-12-1441 0 0,-1 2 0 0 0,1 1 0 0 0,0 0 0 0 0,-1 2 0 0 0,1 0 0 0 0,1 1 0 0 0,-39 16 0 0 0,34-12-5195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2:26.214"/>
    </inkml:context>
    <inkml:brush xml:id="br0">
      <inkml:brushProperty name="width" value="0.1" units="cm"/>
      <inkml:brushProperty name="height" value="0.1" units="cm"/>
      <inkml:brushProperty name="color" value="#F4F91B"/>
    </inkml:brush>
  </inkml:definitions>
  <inkml:trace contextRef="#ctx0" brushRef="#br0">545 366 1375 0 0,'17'-8'216'0'0,"4"-2"3472"0"0,-2 3-3112 0 0,-17 6-553 0 0,1 0 1 0 0,-1-1-1 0 0,1 1 0 0 0,0 0 0 0 0,-1 0 0 0 0,1 1 1 0 0,0-1-1 0 0,-1 1 0 0 0,1-1 0 0 0,0 1 0 0 0,0 0 0 0 0,0 0 1 0 0,0 0-1 0 0,-1 0 0 0 0,6 1 0 0 0,-10-1 265 0 0,0-1-1 0 0,0 0 0 0 0,0 0 1 0 0,0 1-1 0 0,0-1 1 0 0,0 1-1 0 0,0 0 1 0 0,-1 0-1 0 0,1 0 0 0 0,0 0 1 0 0,0 0-1 0 0,0 0 1 0 0,-1 1-1 0 0,-1-1 1 0 0,-1 2 43 0 0,-1 0 0 0 0,1 0 0 0 0,0 0 0 0 0,-1 1 0 0 0,-5 3 1 0 0,-9 8-34 0 0,-33 30 1 0 0,34-27-126 0 0,-39 27 85 0 0,-78 48 0 0 0,107-75-74 0 0,12-8 157 0 0,0 2-1 0 0,-20 15 1 0 0,33-23-281 0 0,1 1 1 0 0,-1-1-1 0 0,1 1 1 0 0,-1-1-1 0 0,1 1 0 0 0,0 0 1 0 0,1 0-1 0 0,-1 0 1 0 0,1 1-1 0 0,0-1 1 0 0,0 1-1 0 0,0-1 0 0 0,0 1 1 0 0,0 6-1 0 0,1-11-57 0 0,1 1 0 0 0,0-1 0 0 0,0 1 0 0 0,0-1 0 0 0,-1 1 0 0 0,1-1 0 0 0,0 1 1 0 0,0-1-1 0 0,0 1 0 0 0,0-1 0 0 0,0 1 0 0 0,0-1 0 0 0,0 1 0 0 0,0-1 0 0 0,0 1 0 0 0,1-1 0 0 0,-1 1 0 0 0,0-1 0 0 0,0 1 0 0 0,0-1 0 0 0,1 1 0 0 0,-1-1 0 0 0,0 1 0 0 0,0-1 0 0 0,1 1 0 0 0,-1-1 0 0 0,0 0 0 0 0,1 1 0 0 0,0-1 3 0 0,0 0 0 0 0,-1 0-1 0 0,1 0 1 0 0,0 0 0 0 0,0 0-1 0 0,-1 0 1 0 0,1-1 0 0 0,0 1 0 0 0,0 0-1 0 0,-1 0 1 0 0,1-1 0 0 0,0 1-1 0 0,-1 0 1 0 0,1-1 0 0 0,-1 1 0 0 0,2-2-1 0 0,23-22 322 0 0,-25 24-323 0 0,31-33 376 0 0,100-123 363 0 0,-115 134-700 0 0,-1 0-1 0 0,-2-1 1 0 0,0-1 0 0 0,-1 0-1 0 0,13-40 1 0 0,-18 42-15 0 0,-1 1-1 0 0,-1-1 1 0 0,-1-1 0 0 0,1-29-1 0 0,-4 42-15 0 0,-2 0-1 0 0,1 1 0 0 0,-1-1 1 0 0,-1 1-1 0 0,0-1 0 0 0,0 1 0 0 0,-1 0 1 0 0,0 0-1 0 0,0 0 0 0 0,-1 0 1 0 0,0 0-1 0 0,-10-14 0 0 0,11 20 9 0 0,1 0 1 0 0,0 0-1 0 0,0 0 0 0 0,-1 1 0 0 0,0-1 0 0 0,0 1 0 0 0,1 0 0 0 0,-7-4 1 0 0,9 6-18 0 0,-1-1 0 0 0,0 1 0 0 0,1 0 0 0 0,-1 0 0 0 0,0-1 0 0 0,1 1 1 0 0,-1 0-1 0 0,0 0 0 0 0,0 0 0 0 0,1 0 0 0 0,-1 0 0 0 0,0 0 1 0 0,0 0-1 0 0,1 0 0 0 0,-1 0 0 0 0,0 0 0 0 0,1 1 0 0 0,-1-1 1 0 0,-1 1-1 0 0,1-1-4 0 0,0 1 0 0 0,0 0 0 0 0,0 0 1 0 0,0 0-1 0 0,0 0 0 0 0,1-1 1 0 0,-1 1-1 0 0,0 0 0 0 0,1 1 0 0 0,-1-1 1 0 0,0 0-1 0 0,1 0 0 0 0,0 0 0 0 0,-1 0 1 0 0,1 0-1 0 0,-1 2 0 0 0,-1 7 1 0 0,0 1 0 0 0,0 0 0 0 0,1 0 0 0 0,1 0 0 0 0,1 19 0 0 0,10 58 0 0 0,-3-34 0 0 0,13 134 0 0 0,18 141 0 0 0,-38-305-14 0 0,-1-23 23 0 0,0 0 0 0 0,0 0 0 0 0,0 0 0 0 0,0 0 0 0 0,0 0 0 0 0,0 0 0 0 0,0 0 0 0 0,-1 0 1 0 0,1 0-1 0 0,0 0 0 0 0,-1 0 0 0 0,1 0 0 0 0,0 0 0 0 0,-1 0 0 0 0,1 0 0 0 0,-1 0 0 0 0,0 0 0 0 0,1 0 0 0 0,-2 1 0 0 0,1-2 7 0 0,1 0 1 0 0,-1 0-1 0 0,1 0 0 0 0,-1 0 0 0 0,0-1 1 0 0,1 1-1 0 0,-1 0 0 0 0,1 0 1 0 0,-1 0-1 0 0,1 0 0 0 0,-1-1 1 0 0,1 1-1 0 0,-1 0 0 0 0,1 0 1 0 0,-1-1-1 0 0,1 1 0 0 0,-1 0 1 0 0,1-1-1 0 0,-1 1 0 0 0,1-1 1 0 0,-1 1-1 0 0,0-1 0 0 0,-11-14 247 0 0,9 12-186 0 0,-21-23 169 0 0,1 1-122 0 0,-24-34 0 0 0,6 2-42 0 0,-57-91-28 0 0,69 99-21 0 0,12 20-17 0 0,-15-34-1 0 0,2 8-75 0 0,33 59 47 0 0,1 0 0 0 0,-1 0 1 0 0,1 0-1 0 0,0-1 0 0 0,5 5 0 0 0,11 9 14 0 0,10 9-16 0 0,2 0 1 0 0,1-3-1 0 0,52 30 0 0 0,-37-24 10 0 0,97 55-8 0 0,-117-71 53 0 0,0 0 0 0 0,1-2 0 0 0,42 10 0 0 0,-64-19-6 0 0,0-1 0 0 0,0-1 0 0 0,0 1 1 0 0,0-1-1 0 0,0 0 0 0 0,0-1 0 0 0,0 1 0 0 0,0-2 0 0 0,-1 1 1 0 0,13-4-1 0 0,-19 5-30 0 0,1-1 0 0 0,0 1 0 0 0,0 0 0 0 0,-1-1 0 0 0,1 1-1 0 0,0-1 1 0 0,-1 1 0 0 0,1 0 0 0 0,-1-1 0 0 0,1 0 0 0 0,-1 1 0 0 0,1-1 0 0 0,-1 1 0 0 0,1-1 0 0 0,-1 0 0 0 0,1 1 0 0 0,-1-1 0 0 0,1 0 0 0 0,-1 1 0 0 0,0-1-1 0 0,0 0 1 0 0,1 0 0 0 0,-1 1 0 0 0,0-1 0 0 0,0 0 0 0 0,0-1 0 0 0,0 0 6 0 0,0 0-1 0 0,-1 0 1 0 0,1 0 0 0 0,-1 0-1 0 0,1 0 1 0 0,-1 0-1 0 0,0 0 1 0 0,0 0 0 0 0,1 0-1 0 0,-3-1 1 0 0,-2-5 23 0 0,-1 0 0 0 0,0 1 0 0 0,-9-10 0 0 0,1 5-27 0 0,0 0 0 0 0,-1 1 0 0 0,0 0 0 0 0,-1 1 0 0 0,0 1 0 0 0,0 1 0 0 0,-1 0-1 0 0,0 1 1 0 0,-26-7 0 0 0,8 5-25 0 0,-1 1-1 0 0,0 2 1 0 0,-67-2-1 0 0,103 8 19 0 0,-29-1-27 0 0,-56 6-1 0 0,77-4 22 0 0,0 0 1 0 0,-1 1-1 0 0,1 0 0 0 0,0 0 1 0 0,0 1-1 0 0,1 0 0 0 0,-1 1 0 0 0,1-1 1 0 0,-1 2-1 0 0,1-1 0 0 0,-10 9 1 0 0,1 3-730 0 0,1 0 1 0 0,1 0-1 0 0,1 1 1 0 0,-12 21-1 0 0,4-3-5424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2:34.854"/>
    </inkml:context>
    <inkml:brush xml:id="br0">
      <inkml:brushProperty name="width" value="0.1" units="cm"/>
      <inkml:brushProperty name="height" value="0.1" units="cm"/>
      <inkml:brushProperty name="color" value="#F4F91B"/>
    </inkml:brush>
  </inkml:definitions>
  <inkml:trace contextRef="#ctx0" brushRef="#br0">703 198 3367 0 0,'-14'-20'288'0'0,"13"19"-282"0"0,0-1 0 0 0,0 1 0 0 0,0 0 0 0 0,1-1 0 0 0,-1 1 1 0 0,1 0-1 0 0,-1-1 0 0 0,1 1 0 0 0,-1-1 0 0 0,1 1 0 0 0,0 0 0 0 0,-1-1 1 0 0,1-2-1 0 0,1 3 35 0 0,-1 0 1 0 0,0 1-1 0 0,0-1 0 0 0,1 0 1 0 0,-1 1-1 0 0,0-1 1 0 0,0 0-1 0 0,0 1 1 0 0,0-1-1 0 0,0 0 0 0 0,1 0 1 0 0,-1 1-1 0 0,-1-1 1 0 0,1 0-1 0 0,0 1 1 0 0,0-1-1 0 0,0 0 0 0 0,0 0 1 0 0,0 1-1 0 0,-1-1 1 0 0,1 0-1 0 0,0 1 1 0 0,-1-1-1 0 0,1 1 0 0 0,0-1 1 0 0,-2 0-1 0 0,2 0-27 0 0,-1 1 0 0 0,0-1 0 0 0,0 1 0 0 0,0-1-1 0 0,0 1 1 0 0,0 0 0 0 0,0 0 0 0 0,0-1 0 0 0,0 1-1 0 0,0 0 1 0 0,0 0 0 0 0,-1 0 0 0 0,1 0 0 0 0,0 0 0 0 0,-1 1-1 0 0,-5 0 135 0 0,1 1-1 0 0,1-1 1 0 0,-1 1 0 0 0,-11 6-1 0 0,-1 2 559 0 0,1 2 0 0 0,0 0 1 0 0,-29 27-1 0 0,-41 51 386 0 0,37-36-820 0 0,12-11 82 0 0,2 1-1 0 0,-55 86 0 0 0,82-115-280 0 0,-2 2 81 0 0,-13 27 1 0 0,22-39-130 0 0,0 0 1 0 0,0 0 0 0 0,1 0-1 0 0,-1 0 1 0 0,1 1-1 0 0,0-1 1 0 0,1 0-1 0 0,-1 1 1 0 0,1-1-1 0 0,1 9 1 0 0,-1-13-20 0 0,0-1 0 0 0,0 1 0 0 0,0-1 0 0 0,0 1 0 0 0,0-1 1 0 0,0 1-1 0 0,0-1 0 0 0,0 1 0 0 0,0-1 0 0 0,0 0 0 0 0,0 1 0 0 0,1-1 0 0 0,-1 1 0 0 0,0-1 0 0 0,0 1 1 0 0,1-1-1 0 0,-1 0 0 0 0,0 1 0 0 0,0-1 0 0 0,1 0 0 0 0,-1 1 0 0 0,0-1 0 0 0,1 0 0 0 0,-1 1 0 0 0,1-1 0 0 0,-1 0 1 0 0,0 0-1 0 0,1 1 0 0 0,0-1 8 0 0,0 0-1 0 0,-1-1 1 0 0,1 1 0 0 0,0 0 0 0 0,-1 0-1 0 0,1 0 1 0 0,0-1 0 0 0,-1 1 0 0 0,1 0 0 0 0,-1-1-1 0 0,1 1 1 0 0,-1-1 0 0 0,1 1 0 0 0,-1 0 0 0 0,1-1-1 0 0,0 0 1 0 0,17-23 471 0 0,-10 8-286 0 0,1-1 0 0 0,-2 0 0 0 0,0 0 0 0 0,-1 0 0 0 0,-1-1 0 0 0,-1 0 0 0 0,0 0 0 0 0,-1 0 0 0 0,0-27 0 0 0,-3-13 225 0 0,-12-95 0 0 0,7 100-161 0 0,2 30-236 0 0,-1 0 0 0 0,-12-42-1 0 0,7 49-23 0 0,6 16-6 0 0,3 10-7 0 0,1-2 7 0 0,1-1 0 0 0,0 0 0 0 0,0 0 0 0 0,1 0 0 0 0,0-1 0 0 0,0 1 1 0 0,0-1-1 0 0,1 1 0 0 0,5 6 0 0 0,47 53-19 0 0,-32-40 19 0 0,142 159 3 0 0,-152-168 28 0 0,2-1 0 0 0,0 0 0 0 0,0-1 0 0 0,2-1 0 0 0,0 0 0 0 0,0-1 0 0 0,29 14 0 0 0,-41-25 26 0 0,-1 0-1 0 0,1 0 0 0 0,0 0 1 0 0,7 1-1 0 0,-11-3-15 0 0,0 1 0 0 0,-1-1 0 0 0,1 0 0 0 0,0 0 0 0 0,0 0 0 0 0,0 0 0 0 0,-1 0 0 0 0,1 0 0 0 0,0-1 0 0 0,0 1 0 0 0,0 0 0 0 0,-1-1 0 0 0,1 0 0 0 0,0 1 0 0 0,-1-1 0 0 0,1 0 0 0 0,0 0 0 0 0,-1 0 0 0 0,2-1 0 0 0,-2 1-6 0 0,0-1-1 0 0,-1 1 1 0 0,1-1 0 0 0,0 1-1 0 0,-1-1 1 0 0,0 1 0 0 0,1-1-1 0 0,-1 1 1 0 0,0-1 0 0 0,0 0-1 0 0,1 1 1 0 0,-1-1 0 0 0,0 1-1 0 0,-1-1 1 0 0,1-2 0 0 0,-5-25 306 0 0,-8-18-178 0 0,-2 0 0 0 0,-24-52 1 0 0,-51-86-125 0 0,58 121-17 0 0,24 48-19 0 0,-20-30 0 0 0,24 41 0 0 0,0-1 0 0 0,-1 1 0 0 0,1 1 0 0 0,-1-1 0 0 0,0 1 0 0 0,0-1 0 0 0,-1 1 0 0 0,-9-5 0 0 0,14 8-1 0 0,0 1 0 0 0,-1-1 0 0 0,1 1 1 0 0,0-1-1 0 0,0 1 0 0 0,0 0 0 0 0,-1 0 0 0 0,1 0 0 0 0,0-1 0 0 0,0 1 0 0 0,-1 0 0 0 0,1 0 0 0 0,0 1 0 0 0,0-1 0 0 0,-1 0 0 0 0,1 0 1 0 0,0 1-1 0 0,0-1 0 0 0,0 0 0 0 0,0 1 0 0 0,-1-1 0 0 0,-1 2 0 0 0,1 0-4 0 0,-1 0 0 0 0,1 0-1 0 0,-1 1 1 0 0,1-1 0 0 0,0 0 0 0 0,0 1 0 0 0,0 0-1 0 0,-3 4 1 0 0,0 3-8 0 0,0 0-1 0 0,1 1 0 0 0,0 0 1 0 0,-3 12-1 0 0,-5 30 6 0 0,4 0 0 0 0,1 1 0 0 0,3 0 0 0 0,2 0 0 0 0,3 0 0 0 0,1 0 0 0 0,21 104 0 0 0,-19-140 8 0 0,1 0 0 0 0,1 0 0 0 0,0-1 0 0 0,2 0 0 0 0,17 31 0 0 0,-21-41 0 0 0,6 12 0 0 0,-10-18 0 0 0,0 0 0 0 0,1-1 0 0 0,-1 1 0 0 0,1 0 0 0 0,-1-1 0 0 0,1 1 0 0 0,-1 0 0 0 0,1-1 0 0 0,-1 1 0 0 0,1-1 0 0 0,-1 1 0 0 0,1-1 0 0 0,0 1 0 0 0,-1-1 0 0 0,1 0 0 0 0,0 1 0 0 0,0-1 0 0 0,1 1 0 0 0,-2-2 1 0 0,1 1 1 0 0,0-1-1 0 0,-1 0 0 0 0,1 1 0 0 0,0-1 0 0 0,-1 0 1 0 0,1 1-1 0 0,-1-1 0 0 0,1 0 0 0 0,-1 1 1 0 0,1-1-1 0 0,-1 0 0 0 0,0 0 0 0 0,1 0 0 0 0,-1 0 1 0 0,0 1-1 0 0,0-1 0 0 0,0 0 0 0 0,1 0 0 0 0,-1 0 1 0 0,0 0-1 0 0,0 0 0 0 0,0 0 0 0 0,1-26 46 0 0,0 10-30 0 0,-2-1 0 0 0,0 0 0 0 0,-1 0 1 0 0,-1 1-1 0 0,-1-1 0 0 0,0 1 0 0 0,-1 0 0 0 0,-1 0 0 0 0,0 1 0 0 0,-17-29 0 0 0,2 10 20 0 0,-4-5-23 0 0,-34-44-1 0 0,55 80-13 0 0,-77-90 0 0 0,69 83 0 0 0,-1-1 0 0 0,0 2 0 0 0,0-1 0 0 0,-1 2 0 0 0,-20-11 0 0 0,32 19 0 0 0,0 0-1 0 0,0 0 1 0 0,0 0 0 0 0,0 0-1 0 0,-1 0 1 0 0,1 1-1 0 0,0-1 1 0 0,0 1-1 0 0,-1 0 1 0 0,1-1 0 0 0,0 1-1 0 0,-1 0 1 0 0,1 0-1 0 0,0 1 1 0 0,-1-1-1 0 0,1 0 1 0 0,0 1 0 0 0,-1 0-1 0 0,-1 0 1 0 0,1 1-2 0 0,0 0 1 0 0,0-1-1 0 0,1 1 0 0 0,-1 0 1 0 0,1 0-1 0 0,0 1 1 0 0,-1-1-1 0 0,1 0 1 0 0,0 1-1 0 0,0-1 0 0 0,1 1 1 0 0,-4 4-1 0 0,2 1-2 0 0,-1 0-1 0 0,1 0 0 0 0,0 0 0 0 0,1 1 1 0 0,0-1-1 0 0,0 1 0 0 0,1 0 1 0 0,0-1-1 0 0,1 15 0 0 0,1-7-6 0 0,1 0 0 0 0,1 0 0 0 0,1 0 0 0 0,0 0 0 0 0,1 0 0 0 0,0-1-1 0 0,2 1 1 0 0,0-1 0 0 0,0-1 0 0 0,2 0 0 0 0,11 17 0 0 0,-11-19 12 0 0,1 0-1 0 0,0-1 1 0 0,1 0 0 0 0,0-1 0 0 0,0 0-1 0 0,1-1 1 0 0,1 0 0 0 0,-1-1-1 0 0,1 0 1 0 0,1-1 0 0 0,-1 0 0 0 0,20 6-1 0 0,4-1 3 0 0,-8-2 22 0 0,51 10 1 0 0,-60-14-15 0 0,-19-6-11 0 0,0 1 0 0 0,0-1 0 0 0,0 0 0 0 0,0 0 0 0 0,-1 1 0 0 0,1-1 0 0 0,0 1 0 0 0,0-1 0 0 0,0 1 0 0 0,-1-1 0 0 0,1 1 0 0 0,0-1 0 0 0,-1 1 0 0 0,1 0 0 0 0,-1 0-1 0 0,1-1 1 0 0,0 1 0 0 0,-1 0 0 0 0,1 0 0 0 0,-1-1 0 0 0,1 2 0 0 0,-3 0-1 0 0,1-1-1 0 0,-1 1 1 0 0,1-1-1 0 0,-1 1 1 0 0,1-1-1 0 0,-1 0 0 0 0,0 1 1 0 0,0-1-1 0 0,0 0 1 0 0,-3 1-1 0 0,-9 7-85 0 0,-22 23-957 0 0,13-8-2530 0 0,21-21 2932 0 0,-26 24-4954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2:45.617"/>
    </inkml:context>
    <inkml:brush xml:id="br0">
      <inkml:brushProperty name="width" value="0.1" units="cm"/>
      <inkml:brushProperty name="height" value="0.1" units="cm"/>
      <inkml:brushProperty name="color" value="#F4F91B"/>
    </inkml:brush>
  </inkml:definitions>
  <inkml:trace contextRef="#ctx0" brushRef="#br0">0 0 655 0 0,'8'2'0'0'0,"-1"-2"0"0"0,1 2 0 0 0,1 0 64 0 0,-4-1-64 0 0,-1 1 0 0 0,2 0 0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3:47.027"/>
    </inkml:context>
    <inkml:brush xml:id="br0">
      <inkml:brushProperty name="width" value="0.1" units="cm"/>
      <inkml:brushProperty name="height" value="0.1" units="cm"/>
      <inkml:brushProperty name="color" value="#F4F91B"/>
    </inkml:brush>
  </inkml:definitions>
  <inkml:trace contextRef="#ctx0" brushRef="#br0">1 143 655 0 0,'2'-1'193'0'0,"0"1"0"0"0,1-1-1 0 0,-1 0 1 0 0,0 1 0 0 0,0-1-1 0 0,0 0 1 0 0,0 0 0 0 0,0-1-1 0 0,0 1 1 0 0,0 0-1 0 0,0-1 1 0 0,-1 1 0 0 0,4-3-1 0 0,-3 1 148 0 0,0 1-1 0 0,1 0 0 0 0,-1 0 0 0 0,1 1 0 0 0,-1-1 1 0 0,1 1-1 0 0,4-3 0 0 0,58-12 2869 0 0,-57 14-2926 0 0,-1 1-1 0 0,0-1 0 0 0,0-1 1 0 0,0 1-1 0 0,0-1 1 0 0,0-1-1 0 0,0 1 1 0 0,11-9-1 0 0,-8 5-119 0 0,-4 1-47 0 0,0 1-1 0 0,1 1 0 0 0,0-1 0 0 0,0 1 0 0 0,0 1 1 0 0,1-1-1 0 0,-1 1 0 0 0,1 0 0 0 0,15-3 0 0 0,126-3 350 0 0,-134 8-406 0 0,1 0-1 0 0,-1 1 1 0 0,0 1 0 0 0,1 1-1 0 0,-1 0 1 0 0,0 1-1 0 0,0 0 1 0 0,0 1 0 0 0,18 8-1 0 0,-8-4-41 0 0,-1-1-1 0 0,1-1 1 0 0,33 3-1 0 0,-31-5-2 0 0,150 25 232 0 0,-87-15-153 0 0,39 8 83 0 0,-105-18-142 0 0,25 3 0 0 0,-24-4-7 0 0,25 6-1 0 0,-12 0-18 0 0,112 26 96 0 0,-119-30-72 0 0,1-1 0 0 0,58 0 0 0 0,106-10 140 0 0,-101 7-28 0 0,172 24 1 0 0,-110-6-69 0 0,-75-12-43 0 0,136-7 0 0 0,246-24 400 0 0,-414 21-405 0 0,1 3 0 0 0,55 7-1 0 0,-100-6-17 0 0,0 0-1 0 0,0 1 1 0 0,0-1 0 0 0,0 1-1 0 0,0 1 1 0 0,0-1-1 0 0,5 4 1 0 0,-9-5-88 0 0,1 1 0 0 0,-1 0-1 0 0,1-1 1 0 0,-1 1 0 0 0,0 0 0 0 0,0 0 0 0 0,0 0-1 0 0,0 0 1 0 0,0 1 0 0 0,0-1 0 0 0,-1 0 0 0 0,1 1 0 0 0,-1-1-1 0 0,1 1 1 0 0,-1 0 0 0 0,1 4 0 0 0,0 10-1220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3:49.702"/>
    </inkml:context>
    <inkml:brush xml:id="br0">
      <inkml:brushProperty name="width" value="0.1" units="cm"/>
      <inkml:brushProperty name="height" value="0.1" units="cm"/>
      <inkml:brushProperty name="color" value="#F4F91B"/>
    </inkml:brush>
  </inkml:definitions>
  <inkml:trace contextRef="#ctx0" brushRef="#br0">1 115 3279 0 0,'1'-2'34'0'0,"1"1"0"0"0,0 0 0 0 0,-1 0 0 0 0,1 0 0 0 0,0 0 0 0 0,0 0 0 0 0,0 0 0 0 0,0 1 0 0 0,0-1 0 0 0,0 0 0 0 0,0 1 0 0 0,0 0-1 0 0,0-1 1 0 0,0 1 0 0 0,3 0 0 0 0,39 5 291 0 0,-37-4-242 0 0,0 0-1 0 0,1 0 1 0 0,-1-1-1 0 0,13 0 0 0 0,-6-3 478 0 0,-1-1-1 0 0,0 0 0 0 0,21-9 0 0 0,-15 5 130 0 0,-14 6-482 0 0,1 1 1 0 0,0-1 0 0 0,0 1-1 0 0,1 0 1 0 0,-1 0 0 0 0,0 0-1 0 0,0 1 1 0 0,0 0 0 0 0,0 1-1 0 0,1-1 1 0 0,9 3-1 0 0,-6 0-138 0 0,1 0-1 0 0,-1 1 0 0 0,1 0 0 0 0,-1 0 1 0 0,16 11-1 0 0,-18-10-49 0 0,1-1-1 0 0,0 1 1 0 0,1-1 0 0 0,-1-1 0 0 0,1 0-1 0 0,0 0 1 0 0,12 1 0 0 0,-3-2 282 0 0,0 0 0 0 0,36-3 0 0 0,4-1 89 0 0,0 3 0 0 0,0 2 0 0 0,79 15 0 0 0,-101-14-323 0 0,0-2-1 0 0,0-2 1 0 0,0-1-1 0 0,50-8 1 0 0,-16 2 11 0 0,148-7 575 0 0,302 21 1 0 0,-397-2-349 0 0,238-22 0 0 0,9 6 368 0 0,-171 10-594 0 0,325-1-15 0 0,-326 11 64 0 0,-24 6-68 0 0,-109-8 6 0 0,0-2-1 0 0,86-4 0 0 0,306-13 173 0 0,-370 12-220 0 0,-11-1 4 0 0,41 0 20 0 0,15 8 1077 0 0,131 2-1856 0 0,-22-10 2264 0 0,-117 2-908 0 0,203-5-2491 0 0,-215 5 1872 0 0,29-2 0 0 0,48-2 541 0 0,-6 0-275 0 0,336-11-540 0 0,-235 9 293 0 0,181-25-19 0 0,-1-4 128 0 0,166 19 0 0 0,-522 14-128 0 0,50-2 11 0 0,116-1 45 0 0,-63 3-59 0 0,18 3 3 0 0,7-18 64 0 0,-146 9-64 0 0,-43 6 4 0 0,-1 1-1 0 0,90 14 1 0 0,-116-12 26 0 0,1-1 0 0 0,-1 0 0 0 0,29-4 0 0 0,64-13-36 0 0,-31 3 20 0 0,-73 12-4 0 0,-1 0 1 0 0,0 0-1 0 0,1 1 1 0 0,-1 0-1 0 0,14 3 1 0 0,-20-3-15 0 0,0 1 1 0 0,0 0-1 0 0,0 0 1 0 0,0 0 0 0 0,0 1-1 0 0,-1-1 1 0 0,1 0-1 0 0,0 1 1 0 0,-1 0-1 0 0,1 0 1 0 0,-1 0-1 0 0,1 0 1 0 0,-1 0-1 0 0,0 0 1 0 0,0 1-1 0 0,0-1 1 0 0,0 1-1 0 0,0 0 1 0 0,2 5-1 0 0,2 4-466 0 0,-1 1-1 0 0,-1 0 0 0 0,0 0 1 0 0,3 21-1 0 0,-1 7-804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5:06.009"/>
    </inkml:context>
    <inkml:brush xml:id="br0">
      <inkml:brushProperty name="width" value="0.1" units="cm"/>
      <inkml:brushProperty name="height" value="0.1" units="cm"/>
      <inkml:brushProperty name="color" value="#F4F91B"/>
    </inkml:brush>
  </inkml:definitions>
  <inkml:trace contextRef="#ctx0" brushRef="#br0">891 61 919 0 0,'3'-7'109'0'0,"0"0"0"0"0,0 0-1 0 0,1 0 1 0 0,9-12 0 0 0,-1 5 3504 0 0,-15 20-3058 0 0,-32 28 176 0 0,2 1 0 0 0,-50 69-1 0 0,42-37-604 0 0,2 1 0 0 0,3 2 0 0 0,-46 128 0 0 0,-3 17-47 0 0,23-61 394 0 0,40-71 367 0 0,15-121 378 0 0,-16-225-416 0 0,7 129-566 0 0,9 69-236 0 0,-6-113 0 0 0,13 177-2 0 0,0-1 0 0 0,0 1 0 0 0,0-1-1 0 0,0 1 1 0 0,0-1 0 0 0,1 1 0 0 0,-1-1-1 0 0,0 1 1 0 0,1 0 0 0 0,-1-1 0 0 0,1 1-1 0 0,1-2 1 0 0,-2 2-1 0 0,1 1-1 0 0,-1-1 1 0 0,1 1-1 0 0,-1-1 1 0 0,1 1 0 0 0,-1 0-1 0 0,1-1 1 0 0,-1 1-1 0 0,1-1 1 0 0,0 1-1 0 0,-1 0 1 0 0,1 0-1 0 0,0-1 1 0 0,-1 1-1 0 0,1 0 1 0 0,0 0 0 0 0,-1 0-1 0 0,2 0 1 0 0,2 0-8 0 0,-1 0 0 0 0,0 1-1 0 0,1-1 1 0 0,-1 1 0 0 0,0 0 0 0 0,0 0 0 0 0,0 1 0 0 0,0-1 0 0 0,5 3 0 0 0,109 72-90 0 0,-47-29 63 0 0,60 47 105 0 0,-43-30-16 0 0,-63-47 79 0 0,37 19 0 0 0,-58-35-58 0 0,0 1 1 0 0,0-1-1 0 0,0 0 1 0 0,0 0-1 0 0,0 0 1 0 0,5 1-1 0 0,-8-2-63 0 0,0 0 0 0 0,0 0 0 0 0,0 0 0 0 0,0 0-1 0 0,0 0 1 0 0,0 0 0 0 0,0 0 0 0 0,1 0 0 0 0,-1-1 0 0 0,0 1-1 0 0,0 0 1 0 0,0 0 0 0 0,0 0 0 0 0,0 0 0 0 0,0 0-1 0 0,0 0 1 0 0,0 0 0 0 0,0 0 0 0 0,0 0 0 0 0,0 0-1 0 0,0 0 1 0 0,1 0 0 0 0,-1 0 0 0 0,0 0 0 0 0,0 0 0 0 0,0 0-1 0 0,0 0 1 0 0,0 0 0 0 0,0-1 0 0 0,0 1 0 0 0,0 0-1 0 0,0 0 1 0 0,0 0 0 0 0,0 0 0 0 0,0 0 0 0 0,0 0-1 0 0,0 0 1 0 0,0 0 0 0 0,0 0 0 0 0,0 0 0 0 0,0 0 0 0 0,0-1-1 0 0,0 1 1 0 0,0 0 0 0 0,0 0 0 0 0,0 0 0 0 0,0 0-1 0 0,0 0 1 0 0,0 0 0 0 0,0 0 0 0 0,0 0 0 0 0,0 0-1 0 0,0 0 1 0 0,0 0 0 0 0,0 0 0 0 0,0-1 0 0 0,-1 1 0 0 0,1 0-1 0 0,0 0 1 0 0,0 0 0 0 0,0 0 0 0 0,0 0 0 0 0,0 0-1 0 0,0 0 1 0 0,-12-11 293 0 0,-13-5-213 0 0,0 0 0 0 0,-29-12 0 0 0,28 14-73 0 0,10 7-14 0 0,0 0 1 0 0,0 1-1 0 0,-1 1 1 0 0,0 0-1 0 0,0 1 1 0 0,0 1-1 0 0,-1 1 0 0 0,1 0 1 0 0,0 1-1 0 0,-1 1 1 0 0,1 1-1 0 0,-1 1 0 0 0,1 0 1 0 0,-28 7-1 0 0,21-2-1 0 0,0 1 0 0 0,0 0-1 0 0,1 2 1 0 0,0 1-1 0 0,0 1 1 0 0,1 1 0 0 0,1 1-1 0 0,0 1 1 0 0,-27 25 0 0 0,-144 128 9 0 0,187-165-4 0 0,1 0 0 0 0,0 1 0 0 0,0-1 0 0 0,0 1 0 0 0,1 0 0 0 0,0 0 0 0 0,-1 0 0 0 0,1 0 0 0 0,-4 9 0 0 0,48-37 292 0 0,169-125 78 0 0,-180 127-374 0 0,0 1 0 0 0,1 2 0 0 0,1 2 0 0 0,66-27 0 0 0,-57 27 14 0 0,-1-2 0 0 0,-1-2 0 0 0,52-35 0 0 0,-79 48-16 0 0,-15 11 0 0 0,-20 16 0 0 0,-20 23 0 0 0,-17 17 0 0 0,2 2 0 0 0,-61 84 0 0 0,108-128-108 0 0,1 0-1 0 0,1 1 0 0 0,0 0 0 0 0,1 1 0 0 0,1 0 1 0 0,-7 34-1 0 0,4-8-306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5:13.598"/>
    </inkml:context>
    <inkml:brush xml:id="br0">
      <inkml:brushProperty name="width" value="0.1" units="cm"/>
      <inkml:brushProperty name="height" value="0.1" units="cm"/>
      <inkml:brushProperty name="color" value="#F4F91B"/>
    </inkml:brush>
  </inkml:definitions>
  <inkml:trace contextRef="#ctx0" brushRef="#br0">17 120 455 0 0,'-2'-2'332'0'0,"0"-1"-1"0"0,1 1 1 0 0,-1 0-1 0 0,1-1 1 0 0,-1 1-1 0 0,1 0 1 0 0,0-1-1 0 0,0 0 1 0 0,0 1-1 0 0,0-1 1 0 0,1 0-1 0 0,-1 1 1 0 0,1-1-1 0 0,-1 0 1 0 0,1-5-1 0 0,0 6-228 0 0,0 1 0 0 0,0 0 0 0 0,1-1 0 0 0,-1 1 0 0 0,0-1 0 0 0,1 1 0 0 0,-1 0-1 0 0,1-1 1 0 0,-1 1 0 0 0,1 0 0 0 0,0 0 0 0 0,-1 0 0 0 0,1-1 0 0 0,0 1 0 0 0,0 0-1 0 0,0 0 1 0 0,0 0 0 0 0,0 0 0 0 0,0 0 0 0 0,0 1 0 0 0,0-1 0 0 0,0 0 0 0 0,1 0 0 0 0,-1 1-1 0 0,2-2 1 0 0,3 0 184 0 0,1-1 0 0 0,0 1 0 0 0,13-3 1 0 0,1 0 466 0 0,-3-1-356 0 0,-7 2-248 0 0,-1 0 0 0 0,1 1 0 0 0,-1 0 0 0 0,1 1 0 0 0,0 0 0 0 0,0 1 0 0 0,14 0 0 0 0,57 5 374 0 0,122 12 64 0 0,55 12-233 0 0,-128-22-278 0 0,-99-4 46 0 0,0-1 0 0 0,48-6-1 0 0,-37 5 246 0 0,-34 14-176 0 0,-8-13-191 0 0,-1 0 0 0 0,0-1 0 0 0,0 1 0 0 0,0-1 1 0 0,0 1-1 0 0,0-1 0 0 0,1 0 1 0 0,-1 1-1 0 0,0-1 0 0 0,0 1 0 0 0,0-1 1 0 0,1 1-1 0 0,-1-1 0 0 0,0 0 1 0 0,0 1-1 0 0,1-1 0 0 0,-1 0 0 0 0,0 1 1 0 0,1-1-1 0 0,-1 0 0 0 0,1 0 1 0 0,-1 1-1 0 0,0-1 0 0 0,1 0 0 0 0,-1 0 1 0 0,1 1-1 0 0,-1-1 0 0 0,0 0 1 0 0,1 0-1 0 0,0 0 0 0 0,8 4 14 0 0,-8-2-19 0 0,1-1 0 0 0,0 0 0 0 0,-1 1 1 0 0,1-1-1 0 0,-1 1 0 0 0,1-1 1 0 0,-1 1-1 0 0,0 0 0 0 0,0-1 0 0 0,1 1 1 0 0,-1 0-1 0 0,-1 0 0 0 0,2 3 1 0 0,10 31-1675 0 0,-8-22-1160 0 0,2 3-1424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5:14.824"/>
    </inkml:context>
    <inkml:brush xml:id="br0">
      <inkml:brushProperty name="width" value="0.1" units="cm"/>
      <inkml:brushProperty name="height" value="0.1" units="cm"/>
      <inkml:brushProperty name="color" value="#F4F91B"/>
    </inkml:brush>
  </inkml:definitions>
  <inkml:trace contextRef="#ctx0" brushRef="#br0">45 122 455 0 0,'-5'-3'71'0'0,"4"3"0"0"0,1 0 0 0 0,-1 0 0 0 0,1 0 0 0 0,-1 0 0 0 0,1 0 0 0 0,-1-1 0 0 0,1 1 0 0 0,-1 0 0 0 0,1 0 1 0 0,0-1-1 0 0,-1 1 0 0 0,1 0 0 0 0,-1 0 0 0 0,1-1 0 0 0,0 1 0 0 0,-1-1 0 0 0,1 1 0 0 0,0 0 0 0 0,-1-1 0 0 0,1 1 0 0 0,0-1 0 0 0,0 1 0 0 0,0 0 0 0 0,-1-1 0 0 0,1 1 0 0 0,0-1 1 0 0,0 1-1 0 0,0-1 0 0 0,0 1 0 0 0,0-1 0 0 0,-15-18 1862 0 0,12 13-1554 0 0,-7-14 710 0 0,10 19-1037 0 0,0 1 0 0 0,0-1 0 0 0,-1 0 0 0 0,1 0-1 0 0,0 1 1 0 0,0-1 0 0 0,0 0 0 0 0,0 1 0 0 0,0-1 0 0 0,0 0 0 0 0,0 0 0 0 0,0 1 0 0 0,0-1-1 0 0,0 0 1 0 0,0 0 0 0 0,1 1 0 0 0,-1-1 0 0 0,0 0 0 0 0,0 1 0 0 0,1-1 0 0 0,-1 0 0 0 0,0 1 0 0 0,2-2-1 0 0,-1 2-10 0 0,-1 0-1 0 0,1 0 0 0 0,0 0 0 0 0,0 0 0 0 0,0 0 1 0 0,0 0-1 0 0,0 0 0 0 0,0 0 0 0 0,0 1 0 0 0,0-1 0 0 0,-1 0 1 0 0,1 1-1 0 0,0-1 0 0 0,0 0 0 0 0,0 1 0 0 0,-1-1 1 0 0,1 1-1 0 0,0 0 0 0 0,0-1 0 0 0,-1 1 0 0 0,1-1 1 0 0,0 1-1 0 0,0 1 0 0 0,8 4 186 0 0,-7-5-13 0 0,1-1-1 0 0,-1 1 0 0 0,1 0 1 0 0,0-1-1 0 0,-1 0 1 0 0,1 1-1 0 0,-1-1 1 0 0,1 0-1 0 0,0 0 1 0 0,-1-1-1 0 0,1 1 1 0 0,0 0-1 0 0,2-2 1 0 0,-1 1-38 0 0,1 2 102 0 0,0-2-75 0 0,3 2-22 0 0,-5-1-134 0 0,-1 0-1 0 0,0 1 0 0 0,0-1 0 0 0,0-1 1 0 0,1 1-1 0 0,-1 0 0 0 0,0 0 0 0 0,4-2 0 0 0,17-1 226 0 0,28 11-11 0 0,-17-2-113 0 0,39 2 0 0 0,59 4 122 0 0,-7 0-106 0 0,-6-4-15 0 0,101 2 8 0 0,16-26-105 0 0,-136 7-38 0 0,-46 7 12 0 0,-33 3-6 0 0,32-6 1 0 0,58-3 40 0 0,-73 7-21 0 0,39-7 1 0 0,-52 5 7 0 0,-18 3-46 0 0,-1-1 1 0 0,1 1-1 0 0,0-1 1 0 0,-1-1-1 0 0,1 0 0 0 0,-1 1 1 0 0,1-2-1 0 0,-1 1 1 0 0,0-1-1 0 0,0 0 1 0 0,6-4-1 0 0,10-22 52 0 0,-18 23-53 0 0,-3 4 0 0 0,-2 2 0 0 0,-6 4 0 0 0,5-7 0 0 0,2 2 0 0 0,-1 1 0 0 0,1 0 0 0 0,0-1 0 0 0,0 1 0 0 0,0 0 0 0 0,0 0 0 0 0,0-1 0 0 0,0 1 0 0 0,0 0 0 0 0,0-1 0 0 0,0 1 0 0 0,0 0 0 0 0,1 0 0 0 0,-1-1 0 0 0,0 1 0 0 0,0 0 0 0 0,0-1 0 0 0,0 1 0 0 0,0 0 0 0 0,0 0 0 0 0,1-1 0 0 0,-1 1 0 0 0,0 0 0 0 0,0 0 0 0 0,0 0 0 0 0,1-1 0 0 0,-1 1 0 0 0,0 0 0 0 0,0 0 0 0 0,0 0 0 0 0,1-1 0 0 0,-1 2 0 0 0,0 0 0 0 0,0-1 0 0 0,0 1 0 0 0,0-1 0 0 0,0 1 0 0 0,0 0 0 0 0,0-1 0 0 0,0 1 0 0 0,0 0 0 0 0,0-1 0 0 0,0 1 0 0 0,-1-1 0 0 0,1 1 0 0 0,0 0 0 0 0,0-1 0 0 0,-1 1 0 0 0,1-1 0 0 0,0 1 0 0 0,-1-1 0 0 0,0 1 0 0 0,-7 12-986 0 0,-7 5-3948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5:18.777"/>
    </inkml:context>
    <inkml:brush xml:id="br0">
      <inkml:brushProperty name="width" value="0.1" units="cm"/>
      <inkml:brushProperty name="height" value="0.1" units="cm"/>
      <inkml:brushProperty name="color" value="#F4F91B"/>
    </inkml:brush>
  </inkml:definitions>
  <inkml:trace contextRef="#ctx0" brushRef="#br0">942 108 6391 0 0,'-39'-57'688'0'0,"39"57"-658"0"0,-1 1 0 0 0,0-1 0 0 0,1 0 0 0 0,-1 0-1 0 0,0 1 1 0 0,1-1 0 0 0,-1 0 0 0 0,1 1 0 0 0,-1-1 0 0 0,1 0-1 0 0,-1 1 1 0 0,1-1 0 0 0,-1 1 0 0 0,1-1 0 0 0,-1 1-1 0 0,1-1 1 0 0,-1 1 0 0 0,1-1 0 0 0,0 1 0 0 0,0 0 0 0 0,-1 1-1 0 0,-10 15 627 0 0,-5 23-642 0 0,-2-1-1 0 0,-1-1 1 0 0,-2-1 0 0 0,-2 0-1 0 0,-32 38 1 0 0,27-42 73 0 0,-9 12 608 0 0,-80 74 0 0 0,30-32-134 0 0,2-1-121 0 0,74-76-423 0 0,-20 16 86 0 0,30-25-99 0 0,-1 0 0 0 0,1 0 1 0 0,0 0-1 0 0,-1 0 0 0 0,1-1 0 0 0,-1 1 0 0 0,1 0 0 0 0,-1-1 0 0 0,1 1 1 0 0,-1-1-1 0 0,1 0 0 0 0,-1 1 0 0 0,1-1 0 0 0,-1 0 0 0 0,0 0 0 0 0,1 0 1 0 0,-1 0-1 0 0,1 0 0 0 0,-4-1 0 0 0,4 0 15 0 0,-1 0 0 0 0,1 0-1 0 0,-1 0 1 0 0,1 0 0 0 0,-1 0 0 0 0,1 0 0 0 0,0-1-1 0 0,-1 1 1 0 0,1-1 0 0 0,0 1 0 0 0,0-1-1 0 0,0 1 1 0 0,0-1 0 0 0,0 1 0 0 0,0-1 0 0 0,1 0-1 0 0,-1 0 1 0 0,1 1 0 0 0,-1-1 0 0 0,1 0 0 0 0,-1 0-1 0 0,1 0 1 0 0,0 0 0 0 0,0 1 0 0 0,0-4-1 0 0,0-6 69 0 0,1 0-1 0 0,0 0 1 0 0,3-12-1 0 0,-2 11-53 0 0,9-49 14 0 0,-3 21 13 0 0,-2-1 0 0 0,1-50-1 0 0,-22-177 930 0 0,6 162-706 0 0,9 103-258 0 0,0 0 0 0 0,-1 1-1 0 0,2-1 1 0 0,-1 0 0 0 0,0 0-1 0 0,1 0 1 0 0,-1 1 0 0 0,1-1-1 0 0,0 0 1 0 0,0 1 0 0 0,0-1-1 0 0,0 0 1 0 0,2-2 0 0 0,-3 5-25 0 0,0 0 1 0 0,1 0-1 0 0,-1-1 0 0 0,0 1 1 0 0,1 0-1 0 0,-1 0 1 0 0,1 0-1 0 0,-1 0 1 0 0,0 0-1 0 0,1 0 1 0 0,-1 0-1 0 0,1 0 1 0 0,-1 0-1 0 0,1 0 1 0 0,-1 0-1 0 0,0 0 0 0 0,1 0 1 0 0,-1 1-1 0 0,0-1 1 0 0,1 0-1 0 0,-1 0 1 0 0,1 0-1 0 0,-1 1 1 0 0,0-1-1 0 0,1 0 1 0 0,-1 0-1 0 0,0 0 1 0 0,0 1-1 0 0,1-1 0 0 0,-1 0 1 0 0,0 1-1 0 0,1-1 1 0 0,-1 0-1 0 0,0 1 1 0 0,13 14-4 0 0,-12-14 4 0 0,27 36-1 0 0,35 59 0 0 0,18 56 14 0 0,-40-72 211 0 0,56 80 0 0 0,-62-101-32 0 0,-23-37 22 0 0,16 22 1 0 0,-28-43-200 0 0,1-1 0 0 0,-1 0-1 0 0,0 1 1 0 0,0-1-1 0 0,0 0 1 0 0,0 0 0 0 0,0 1-1 0 0,1-1 1 0 0,-1 0 0 0 0,0 0-1 0 0,0 1 1 0 0,1-1-1 0 0,-1 0 1 0 0,0 0 0 0 0,0 1-1 0 0,1-1 1 0 0,-1 0 0 0 0,0 0-1 0 0,0 0 1 0 0,1 0-1 0 0,-1 0 1 0 0,0 1 0 0 0,1-1-1 0 0,-1 0 1 0 0,0 0 0 0 0,1 0-1 0 0,-1 0 1 0 0,0 0-1 0 0,1 0 1 0 0,-1 0 0 0 0,0 0-1 0 0,1 0 1 0 0,-1 0 0 0 0,0 0-1 0 0,1 0 1 0 0,-1 0-1 0 0,0-1 1 0 0,1 1 0 0 0,-1 0-1 0 0,0 0 1 0 0,0 0 0 0 0,1 0-1 0 0,-1-1 1 0 0,1 0 27 0 0,0 0 0 0 0,0-1 0 0 0,0 1 0 0 0,0-1 0 0 0,-1 1 0 0 0,1-1 0 0 0,-1 1 0 0 0,1-1 1 0 0,0-2-1 0 0,3-38 366 0 0,-5 32-396 0 0,0 0-1 0 0,0 0 0 0 0,-1 0 1 0 0,-1 0-1 0 0,0 0 0 0 0,0 0 1 0 0,-1 1-1 0 0,0-1 0 0 0,0 1 1 0 0,-1 0-1 0 0,-9-11 0 0 0,1 1 11 0 0,-2 0 0 0 0,0 2 0 0 0,-33-30 0 0 0,43 43-23 0 0,-33-27 0 0 0,34 28 0 0 0,0 1 0 0 0,1-1 0 0 0,-1 1 0 0 0,-1 0 0 0 0,1 0 0 0 0,0 1 0 0 0,0-1 0 0 0,-6 0 0 0 0,7 2 0 0 0,0 1 0 0 0,0-1 0 0 0,0 1 0 0 0,0 0 0 0 0,0 0 0 0 0,0 0 0 0 0,0 0 0 0 0,1 0 0 0 0,-1 1 0 0 0,1 0 0 0 0,-1-1 0 0 0,1 1 0 0 0,-1 0 0 0 0,1 0 0 0 0,-2 2 0 0 0,-8 6 0 0 0,-210 125-51 0 0,216-132 49 0 0,-21 13 0 0 0,1 2 0 0 0,0 0 0 0 0,1 2-1 0 0,-41 42 1 0 0,59-54 2 0 0,0 0 0 0 0,0 1 0 0 0,1 0 0 0 0,0 0 0 0 0,1 1 0 0 0,0 0 0 0 0,0 0 0 0 0,-4 14 0 0 0,9-22 1 0 0,-1 0 0 0 0,0-1 0 0 0,1 1 0 0 0,-1-1 0 0 0,1 1 0 0 0,0 0 0 0 0,0 0 0 0 0,0-1 0 0 0,0 1 0 0 0,0 0 0 0 0,0-1 0 0 0,0 1 0 0 0,0 0 0 0 0,1-1 0 0 0,-1 1 0 0 0,0 0 0 0 0,1-1 0 0 0,0 1 0 0 0,-1-1 0 0 0,1 1 0 0 0,0 0 0 0 0,0-1 0 0 0,0 0 0 0 0,0 1 0 0 0,0-1 0 0 0,0 0 0 0 0,0 1 0 0 0,0-1 0 0 0,1 0 0 0 0,-1 0 0 0 0,3 2 0 0 0,-2-2 1 0 0,0-1-1 0 0,0 1 0 0 0,1 0 0 0 0,-1-1 1 0 0,0 0-1 0 0,0 1 0 0 0,0-1 0 0 0,1 0 1 0 0,-1 0-1 0 0,0 0 0 0 0,0-1 1 0 0,0 1-1 0 0,1 0 0 0 0,-1-1 0 0 0,0 1 1 0 0,0-1-1 0 0,0 0 0 0 0,0 0 1 0 0,0 0-1 0 0,0 0 0 0 0,0 0 0 0 0,0 0 1 0 0,-1-1-1 0 0,3-1 0 0 0,6-6 9 0 0,0-1 0 0 0,0 0 0 0 0,-1 0 0 0 0,0-1 0 0 0,-1 0 0 0 0,-1-1 0 0 0,0 0 0 0 0,0 0-1 0 0,-1-1 1 0 0,-1 0 0 0 0,0 0 0 0 0,0 0 0 0 0,-2 0 0 0 0,5-24 0 0 0,-3-13 62 0 0,-1 1 0 0 0,-5-90 0 0 0,-1 52-45 0 0,1 79-27 0 0,2-1 0 0 0,-1 1 0 0 0,1 0 0 0 0,0 0 0 0 0,0-1 0 0 0,4-8 0 0 0,-4 15 0 0 0,0-1 0 0 0,0 1 0 0 0,1-1 0 0 0,-1 1 0 0 0,1 0 0 0 0,-1-1 0 0 0,1 1 0 0 0,0 0 0 0 0,0 0 0 0 0,0 0 0 0 0,0 0 0 0 0,0 1 0 0 0,1-1 0 0 0,-1 0 0 0 0,0 1 0 0 0,1 0 0 0 0,-1 0 0 0 0,1-1 0 0 0,-1 1 0 0 0,1 1 0 0 0,0-1 0 0 0,3 0 0 0 0,-2 0-1 0 0,1 0-1 0 0,0 0 0 0 0,0 1 0 0 0,0 0 1 0 0,0 0-1 0 0,0 0 0 0 0,0 0 1 0 0,0 1-1 0 0,0 0 0 0 0,0 0 1 0 0,0 0-1 0 0,-1 1 0 0 0,8 3 0 0 0,-5-1-4 0 0,0 0-1 0 0,0 0 1 0 0,0 1-1 0 0,-1 0 1 0 0,0 0-1 0 0,0 0 1 0 0,10 13-1 0 0,-7-6-1 0 0,0 0-1 0 0,-1 1 1 0 0,-1 0-1 0 0,1 1 1 0 0,-2 0 0 0 0,0 0-1 0 0,-1 0 1 0 0,5 23-1 0 0,-7-21 9 0 0,-1 0 0 0 0,-1 1 0 0 0,0-1 0 0 0,-2 0 0 0 0,0 0 0 0 0,-5 30 0 0 0,-3-8 0 0 0,-22 63 0 0 0,19-71 0 0 0,7-18 0 0 0,0 1 0 0 0,-5 18 0 0 0,9-26 0 0 0,1-1 0 0 0,-1 1 0 0 0,1 0 0 0 0,0-1 0 0 0,0 1 0 0 0,0 0 0 0 0,0 0 0 0 0,1-1 0 0 0,0 1 0 0 0,3 8 0 0 0,13 32-682 0 0,-4-15-3314 0 0,0 0-1286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5:23.347"/>
    </inkml:context>
    <inkml:brush xml:id="br0">
      <inkml:brushProperty name="width" value="0.1" units="cm"/>
      <inkml:brushProperty name="height" value="0.1" units="cm"/>
      <inkml:brushProperty name="color" value="#F4F91B"/>
    </inkml:brush>
  </inkml:definitions>
  <inkml:trace contextRef="#ctx0" brushRef="#br0">1 51 2759 0 0,'0'0'40'0'0,"0"-1"0"0"0,0 1 0 0 0,0-1 0 0 0,0 1 0 0 0,1 0 0 0 0,-1-1 0 0 0,0 1 0 0 0,0-1 0 0 0,0 1 0 0 0,1-1 0 0 0,-1 1 0 0 0,0-1 0 0 0,0 1 0 0 0,1 0 0 0 0,-1-1 0 0 0,0 1 0 0 0,1 0 0 0 0,-1-1-1 0 0,1 1 1 0 0,-1 0 0 0 0,0 0 0 0 0,1-1 0 0 0,-1 1 0 0 0,1 0 0 0 0,-1 0 0 0 0,1-1 0 0 0,19-2 720 0 0,19 4-87 0 0,-19 1-375 0 0,29 9-1 0 0,-30-6-235 0 0,0-1-1 0 0,18 2 1 0 0,-29-6-55 0 0,2 1-4 0 0,-1 0 0 0 0,1-1 0 0 0,-1 0 0 0 0,1-1 0 0 0,10-2-1 0 0,-3 0 87 0 0,-1 1-1 0 0,1 0 1 0 0,-1 2-1 0 0,27 1 1 0 0,66 15 312 0 0,-83-12-301 0 0,1-2 0 0 0,-1-1 0 0 0,1-1 0 0 0,30-4 1 0 0,47 0 105 0 0,-29 3-35 0 0,1-3 1 0 0,0-4-1 0 0,83-18 0 0 0,-125 20-138 0 0,0 3-1 0 0,0 0 1 0 0,49 4-1 0 0,103 17-14 0 0,-148-14-22 0 0,3 1 6 0 0,6 1 166 0 0,0-1-1 0 0,89-4 0 0 0,-101-5 8 0 0,0-1-1 0 0,0-2 1 0 0,0-1-1 0 0,49-19 0 0 0,-75 24-131 0 0,0 1 0 0 0,0 0 1 0 0,-1 0-1 0 0,1 1 0 0 0,0 0 0 0 0,0 1 0 0 0,0 0 0 0 0,0 0 0 0 0,0 1 0 0 0,0 0 0 0 0,0 1 0 0 0,10 3 0 0 0,-9-2-804 0 0,0 0-1 0 0,-1 1 0 0 0,11 5 1 0 0,-5-1-2393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47:42.073"/>
    </inkml:context>
    <inkml:brush xml:id="br0">
      <inkml:brushProperty name="width" value="0.1" units="cm"/>
      <inkml:brushProperty name="height" value="0.1" units="cm"/>
      <inkml:brushProperty name="color" value="#E71224"/>
    </inkml:brush>
  </inkml:definitions>
  <inkml:trace contextRef="#ctx0" brushRef="#br0">1686 0 1375 0 0,'0'2'107'0'0,"0"0"-39"0"0,0-1-7 0 0,0 0-1 0 0,0 0 1 0 0,0 0-1 0 0,0 0 1 0 0,-1 0-1 0 0,1 0 1 0 0,0 0 0 0 0,-1 0-1 0 0,1 0 1 0 0,-1 0-1 0 0,1-1 1 0 0,-1 1-1 0 0,1 0 1 0 0,-1 0-1 0 0,0 0 1 0 0,1-1 0 0 0,-1 1-1 0 0,0 0 1 0 0,0-1-1 0 0,0 1 1 0 0,1 0-1 0 0,-1-1 1 0 0,0 1-1 0 0,0-1 1 0 0,0 1 0 0 0,0-1-1 0 0,0 0 1 0 0,0 1-1 0 0,0-1 1 0 0,0 0-1 0 0,0 0 1 0 0,0 0-1 0 0,0 0 1 0 0,0 0-1 0 0,-2 0 1 0 0,-4 0 518 0 0,-1 0 0 0 0,0 0 0 0 0,-11-3 0 0 0,11 2 18 0 0,-15 0 7 0 0,-1 2 0 0 0,0 0 0 0 0,0 1-1 0 0,-38 9 1 0 0,19-4-339 0 0,-14 2 563 0 0,-96 2 0 0 0,-104 8 1412 0 0,216-15-2145 0 0,0-2 0 0 0,0-1-1 0 0,-1-2 1 0 0,1-2 0 0 0,-56-11-1 0 0,33 2 559 0 0,0 3 0 0 0,-108 0 0 0 0,117 10-843 0 0,-86 2 569 0 0,48 2-5101 0 0,42-1-360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5:26.090"/>
    </inkml:context>
    <inkml:brush xml:id="br0">
      <inkml:brushProperty name="width" value="0.1" units="cm"/>
      <inkml:brushProperty name="height" value="0.1" units="cm"/>
      <inkml:brushProperty name="color" value="#F4F91B"/>
    </inkml:brush>
  </inkml:definitions>
  <inkml:trace contextRef="#ctx0" brushRef="#br0">12 24 1295 0 0,'-4'-4'0'0'0,"0"-1"0"0"0,2 1 72 0 0,1 0-72 0 0,1 1 0 0 0,0 1 0 0 0,1 0 0 0 0,1 2 0 0 0,0 0 288 0 0,-2 2 0 0 0,4 0 0 0 0,-1-2 0 0 0,3 2-288 0 0,1 1 0 0 0,3-1 0 0 0,-1 2-1000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5:29.173"/>
    </inkml:context>
    <inkml:brush xml:id="br0">
      <inkml:brushProperty name="width" value="0.1" units="cm"/>
      <inkml:brushProperty name="height" value="0.1" units="cm"/>
      <inkml:brushProperty name="color" value="#F4F91B"/>
    </inkml:brush>
  </inkml:definitions>
  <inkml:trace contextRef="#ctx0" brushRef="#br0">1 42 2671 0 0,'48'-24'1316'0'0,"-24"19"-1157"0"0,-1 1 0 0 0,0 2 1 0 0,0 0-1 0 0,1 2 0 0 0,42 4 0 0 0,15-1 185 0 0,141 16 365 0 0,-152-10-490 0 0,111 0 1 0 0,-65-17 359 0 0,143-26-1 0 0,-230 30-470 0 0,0 2-1 0 0,0 1 0 0 0,41 4 1 0 0,-48 0-97 0 0,-15-2-12 0 0,0 0 1 0 0,0-1 0 0 0,0 1 0 0 0,0-1 0 0 0,12-2 0 0 0,-18 2 0 0 0,1-1 1 0 0,0 1-1 0 0,0-1 0 0 0,-1 1 0 0 0,1 0 0 0 0,0 0 0 0 0,0 0 0 0 0,0 0 0 0 0,-1 0 0 0 0,1 1 0 0 0,0-1 0 0 0,0 1 0 0 0,-1-1 0 0 0,1 1 0 0 0,0-1 0 0 0,2 2 1 0 0,-4-1-2 0 0,1 0 1 0 0,0-1-1 0 0,-1 1 1 0 0,1 0-1 0 0,-1 0 1 0 0,1 0-1 0 0,-1 0 1 0 0,1 0-1 0 0,-1 0 1 0 0,0 0-1 0 0,1 0 1 0 0,-1 0-1 0 0,0 0 1 0 0,0 0-1 0 0,0 0 1 0 0,0 0-1 0 0,0 0 1 0 0,0 0-1 0 0,0 0 1 0 0,0 0-1 0 0,0 0 1 0 0,0 0-1 0 0,-1 0 1 0 0,1 0-1 0 0,0 0 1 0 0,-1 0-1 0 0,1 0 1 0 0,-2 2-1 0 0,-5 12-443 0 0,4-8 29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5:30.233"/>
    </inkml:context>
    <inkml:brush xml:id="br0">
      <inkml:brushProperty name="width" value="0.1" units="cm"/>
      <inkml:brushProperty name="height" value="0.1" units="cm"/>
      <inkml:brushProperty name="color" value="#F4F91B"/>
    </inkml:brush>
  </inkml:definitions>
  <inkml:trace contextRef="#ctx0" brushRef="#br0">1 24 1375 0 0,'3'-7'128'0'0,"1"1"-128"0"0,0 2 0 0 0,-2 3 0 0 0,0 1 0 0 0,1 0 0 0 0,3-2 0 0 0,5-2 0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5:31.158"/>
    </inkml:context>
    <inkml:brush xml:id="br0">
      <inkml:brushProperty name="width" value="0.1" units="cm"/>
      <inkml:brushProperty name="height" value="0.1" units="cm"/>
      <inkml:brushProperty name="color" value="#F4F91B"/>
    </inkml:brush>
  </inkml:definitions>
  <inkml:trace contextRef="#ctx0" brushRef="#br0">0 63 1351 0 0,'3'-4'10'0'0,"0"0"0"0"0,0 0-1 0 0,0 0 1 0 0,1 0-1 0 0,0 1 1 0 0,-1 0-1 0 0,1-1 1 0 0,0 1-1 0 0,1 1 1 0 0,4-4-1 0 0,13-9 22 0 0,-20 14-26 0 0,-1 0 0 0 0,0 1-1 0 0,1-1 1 0 0,-1 0-1 0 0,1 0 1 0 0,0 1-1 0 0,-1-1 1 0 0,1 1 0 0 0,0 0-1 0 0,-1-1 1 0 0,1 1-1 0 0,0 0 1 0 0,2 0-1 0 0,0 2-4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5:31.872"/>
    </inkml:context>
    <inkml:brush xml:id="br0">
      <inkml:brushProperty name="width" value="0.1" units="cm"/>
      <inkml:brushProperty name="height" value="0.1" units="cm"/>
      <inkml:brushProperty name="color" value="#F4F91B"/>
    </inkml:brush>
  </inkml:definitions>
  <inkml:trace contextRef="#ctx0" brushRef="#br0">1 8 799 0 0,'9'-2'0'0'0,"-5"1"0"0"0,-1-1 0 0 0,3 0 72 0 0,-2 2-72 0 0,-1 0 0 0 0,1 0 0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5:34.195"/>
    </inkml:context>
    <inkml:brush xml:id="br0">
      <inkml:brushProperty name="width" value="0.1" units="cm"/>
      <inkml:brushProperty name="height" value="0.1" units="cm"/>
      <inkml:brushProperty name="color" value="#F4F91B"/>
    </inkml:brush>
  </inkml:definitions>
  <inkml:trace contextRef="#ctx0" brushRef="#br0">1 35 799 0 0,'9'-14'0'0'0,"-4"4"0"0"0,1 3 0 0 0,-2 5 72 0 0,-3 0-72 0 0,-1 4 0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5:39.647"/>
    </inkml:context>
    <inkml:brush xml:id="br0">
      <inkml:brushProperty name="width" value="0.1" units="cm"/>
      <inkml:brushProperty name="height" value="0.1" units="cm"/>
      <inkml:brushProperty name="color" value="#F4F91B"/>
    </inkml:brush>
  </inkml:definitions>
  <inkml:trace contextRef="#ctx0" brushRef="#br0">1 101 2615 0 0,'1'-8'224'0'0,"0"0"-1"0"0,1 1 1 0 0,0-1 0 0 0,1 0-1 0 0,0 0 1 0 0,0 1-1 0 0,0 0 1 0 0,1 0-1 0 0,0 0 1 0 0,7-10-1 0 0,-10 16-196 0 0,0 0-1 0 0,0 0 1 0 0,0 1 0 0 0,1-1-1 0 0,-1 0 1 0 0,0 1-1 0 0,0-1 1 0 0,0 0 0 0 0,1 1-1 0 0,-1-1 1 0 0,0 1-1 0 0,0 0 1 0 0,1 0 0 0 0,-1-1-1 0 0,0 1 1 0 0,1 0-1 0 0,-1 0 1 0 0,0 0 0 0 0,1 0-1 0 0,-1 0 1 0 0,0 1-1 0 0,1-1 1 0 0,-1 0 0 0 0,2 1-1 0 0,3 2-13 0 0,1-1-1 0 0,-1 1 0 0 0,11 7 0 0 0,-13-7 4 0 0,0 0-1 0 0,0-1 0 0 0,1 0 0 0 0,-1 0 0 0 0,6 2 0 0 0,-5-3 81 0 0,-1-1 0 0 0,0 1 0 0 0,0-1 0 0 0,0 0 0 0 0,0 0 0 0 0,0-1 0 0 0,1 1 0 0 0,-1-1 0 0 0,7-2 0 0 0,6 0 75 0 0,-1 1-1 0 0,1 1 0 0 0,23 1 1 0 0,-21 0-143 0 0,25 0 11 0 0,-15-1-3 0 0,0 1-1 0 0,32 5 1 0 0,-7 1 159 0 0,69-2-1 0 0,-11-1 1 0 0,-41 5-171 0 0,33 1 16 0 0,122 4 24 0 0,-175-8-64 0 0,-3 0 0 0 0,74 0 0 0 0,89-24 242 0 0,66-1-52 0 0,3 11-186 0 0,-184 5 67 0 0,88 5 77 0 0,-66 1-51 0 0,-45 2-97 0 0,122 21 0 0 0,-121-13 0 0 0,44 0 0 0 0,-60-7 0 0 0,103 12 29 0 0,106 8 6 0 0,-153-19-35 0 0,-35-3 0 0 0,79 14 0 0 0,33 8 2 0 0,-141-20 7 0 0,361 10 43 0 0,-364-15-51 0 0,14 0 15 0 0,1-2 0 0 0,-1-4 0 0 0,61-12 0 0 0,-83 13-16 0 0,-30 8-160 0 0,-9 1 32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5:44.293"/>
    </inkml:context>
    <inkml:brush xml:id="br0">
      <inkml:brushProperty name="width" value="0.1" units="cm"/>
      <inkml:brushProperty name="height" value="0.1" units="cm"/>
      <inkml:brushProperty name="color" value="#F4F91B"/>
    </inkml:brush>
  </inkml:definitions>
  <inkml:trace contextRef="#ctx0" brushRef="#br0">854 336 455 0 0,'-4'-4'35'0'0,"0"0"-1"0"0,0 0 0 0 0,-1 1 0 0 0,1-1 0 0 0,-9-3 0 0 0,11 6 73 0 0,1 0 0 0 0,-1 1 0 0 0,1-1 0 0 0,-1 1 0 0 0,1-1 0 0 0,-1 1 0 0 0,1 0 0 0 0,-1-1 0 0 0,0 1 0 0 0,1 0 0 0 0,-1 0 0 0 0,0 0 0 0 0,1 0 0 0 0,-1 0 0 0 0,0 1 0 0 0,1-1 0 0 0,-1 0 0 0 0,1 1 0 0 0,-1 0 0 0 0,1-1 0 0 0,-1 1 0 0 0,1 0 0 0 0,-1-1 0 0 0,-1 2 0 0 0,-154 127 432 0 0,103-81-429 0 0,-90 61 0 0 0,132-102-117 0 0,-111 75 866 0 0,98-63-423 0 0,0 2 1 0 0,-35 37-1 0 0,57-55-401 0 0,-31 33 220 0 0,3 1 0 0 0,-36 55 0 0 0,24-17 843 0 0,55-102-610 0 0,-2-1 0 0 0,10-38 0 0 0,5-14-412 0 0,44-119-1 0 0,-54 146-43 0 0,15-101-1 0 0,-24 93 65 0 0,-4 0 0 0 0,-1 0 0 0 0,-4 0-1 0 0,-15-93 1 0 0,17 151-89 0 0,-1-13 158 0 0,4 13-87 0 0,4 8-71 0 0,7 15-28 0 0,0 0-1 0 0,-2 1 0 0 0,12 26 0 0 0,-20-39 21 0 0,136 306-63 0 0,-118-262 64 0 0,-3 0 0 0 0,18 77 0 0 0,-34-121 0 0 0,-53-91 2059 0 0,21 29-1964 0 0,10 17-45 0 0,-32-43 0 0 0,34 56-46 0 0,-1 1 1 0 0,-38-36-1 0 0,50 52-4 0 0,0 1 0 0 0,-1 0-1 0 0,0 0 1 0 0,0 1 0 0 0,0 0 0 0 0,-1 1 0 0 0,0 0-1 0 0,0 0 1 0 0,0 1 0 0 0,0 0 0 0 0,-1 0 0 0 0,-13-1-1 0 0,21 3-2 0 0,0 1 0 0 0,0 0 0 0 0,-1 0-1 0 0,1 1 1 0 0,0-1 0 0 0,0 0-1 0 0,0 1 1 0 0,0-1 0 0 0,0 1 0 0 0,1 0-1 0 0,-1-1 1 0 0,0 1 0 0 0,0 0 0 0 0,0 0-1 0 0,0 0 1 0 0,1 0 0 0 0,-1 1 0 0 0,1-1-1 0 0,-1 0 1 0 0,1 1 0 0 0,-1-1-1 0 0,1 1 1 0 0,0 0 0 0 0,-1-1 0 0 0,1 1-1 0 0,0 0 1 0 0,0 0 0 0 0,1-1 0 0 0,-1 1-1 0 0,0 0 1 0 0,0 3 0 0 0,-2 7-27 0 0,0-1 0 0 0,1 1 0 0 0,0 0 0 0 0,0 16 1 0 0,1-12 13 0 0,-1 16 5 0 0,0 0-1 0 0,2 0 1 0 0,7 55 0 0 0,-5-75 8 0 0,1 1 1 0 0,0-1 0 0 0,1 0 0 0 0,0 0-1 0 0,1 0 1 0 0,0-1 0 0 0,1 0 0 0 0,0 0-1 0 0,0 0 1 0 0,2 0 0 0 0,-1-1 0 0 0,13 12-1 0 0,-15-16 10 0 0,1 0 0 0 0,0-1 0 0 0,1 0 0 0 0,-1 0-1 0 0,1 0 1 0 0,0-1 0 0 0,0 0 0 0 0,15 5 0 0 0,-16-7-2 0 0,-1-1 0 0 0,0 0 0 0 0,0 0 0 0 0,1-1 0 0 0,-1 1 1 0 0,0-1-1 0 0,1-1 0 0 0,-1 1 0 0 0,0-1 0 0 0,1 1 0 0 0,-1-2 1 0 0,0 1-1 0 0,0 0 0 0 0,10-5 0 0 0,10-7 52 0 0,1-2 1 0 0,44-32-1 0 0,-51 32-48 0 0,-1 2 11 0 0,-1 0-1 0 0,0-2 0 0 0,-1 0 0 0 0,22-27 0 0 0,-29 30-7 0 0,0-1 0 0 0,-1 0 0 0 0,0 0 0 0 0,-1-1 0 0 0,-1 0 0 0 0,0 0 0 0 0,6-22 0 0 0,-11 30-12 0 0,1-1 0 0 0,-1 1 0 0 0,0-1 0 0 0,-1 1 0 0 0,0-1 0 0 0,0-10 0 0 0,0 16 0 0 0,-1 0 0 0 0,1-1 0 0 0,0 1 0 0 0,0 0 0 0 0,-1 0 0 0 0,1 0 0 0 0,0 0 0 0 0,-1 0 0 0 0,1 0 0 0 0,-1 0 0 0 0,0 0 0 0 0,1 0 0 0 0,-1 1 0 0 0,0-1 0 0 0,1 0 0 0 0,-1 0 0 0 0,0 0 0 0 0,0 1 0 0 0,-1-2 0 0 0,1 2 0 0 0,-1-1 0 0 0,1 1 0 0 0,0 0 0 0 0,-1 0 0 0 0,1 0 0 0 0,-1-1 0 0 0,1 1 0 0 0,0 0 0 0 0,-1 1 0 0 0,1-1 0 0 0,-1 0 0 0 0,1 0 0 0 0,0 1 0 0 0,-1-1 0 0 0,1 1 0 0 0,0-1 0 0 0,-1 1 0 0 0,1-1 0 0 0,-2 2 0 0 0,-21 12-32 0 0,1 2 0 0 0,1 0 0 0 0,0 1 0 0 0,1 2 0 0 0,-31 35 0 0 0,39-41 32 0 0,-32 34 4 0 0,2 1-1 0 0,-51 78 1 0 0,74-94 33 0 0,2 2-1 0 0,-25 65 1 0 0,18-24-3599 0 0,16-36-397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5:47.685"/>
    </inkml:context>
    <inkml:brush xml:id="br0">
      <inkml:brushProperty name="width" value="0.1" units="cm"/>
      <inkml:brushProperty name="height" value="0.1" units="cm"/>
      <inkml:brushProperty name="color" value="#F4F91B"/>
    </inkml:brush>
  </inkml:definitions>
  <inkml:trace contextRef="#ctx0" brushRef="#br0">1 48 1839 0 0,'1'-1'152'0'0,"0"0"0"0"0,0 0-1 0 0,-1 0 1 0 0,1 0-1 0 0,0 1 1 0 0,0-1 0 0 0,0 0-1 0 0,1 1 1 0 0,-1-1-1 0 0,0 1 1 0 0,0-1 0 0 0,0 1-1 0 0,0 0 1 0 0,1-1-1 0 0,-1 1 1 0 0,0 0 0 0 0,0 0-1 0 0,2 0 1 0 0,27-1 952 0 0,-25 1-1054 0 0,35 4 235 0 0,-35-2-219 0 0,-1-1-1 0 0,1 0 0 0 0,0-1 0 0 0,0 1 1 0 0,0-1-1 0 0,-1 0 0 0 0,1 0 0 0 0,0-1 1 0 0,0 1-1 0 0,0-1 0 0 0,-1 0 0 0 0,1 0 0 0 0,5-3 1 0 0,3-2 58 0 0,0 0 0 0 0,1 1 0 0 0,0 0 0 0 0,0 1 0 0 0,0 1 0 0 0,0 0 0 0 0,0 1 1 0 0,1 0-1 0 0,-1 1 0 0 0,1 1 0 0 0,24 2 0 0 0,105 28-71 0 0,-121-27-37 0 0,-4-1 46 0 0,34 9-1 0 0,-39-8-17 0 0,0-1-1 0 0,1 0 1 0 0,25-1 0 0 0,-5 1 56 0 0,168 24 276 0 0,-174-22-299 0 0,0-2 1 0 0,0-2 0 0 0,0 0 0 0 0,0-2-1 0 0,0-1 1 0 0,51-12 0 0 0,26-15 135 0 0,-88 25-194 0 0,1 0 0 0 0,0 1 0 0 0,1 0 0 0 0,-1 2 0 0 0,1 0 0 0 0,-1 2 0 0 0,1 0-1 0 0,-1 1 1 0 0,34 6 0 0 0,-11 0-19 0 0,1-2 0 0 0,72 0 0 0 0,147 1 64 0 0,-64 7 128 0 0,-68-1 11 0 0,-39 0 32 0 0,-88-11-251 0 0,-1 0-1 0 0,0 0 1 0 0,1 0 0 0 0,-1 0 0 0 0,0 1 0 0 0,0-1 0 0 0,0 1-1 0 0,0-1 1 0 0,0 1 0 0 0,0 0 0 0 0,0 0 0 0 0,0 0 0 0 0,-1 0-1 0 0,1 0 1 0 0,-1 0 0 0 0,1 0 0 0 0,-1 0 0 0 0,0 1 0 0 0,1 3-1 0 0,1-2-197 0 0,2 6-318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5:50.531"/>
    </inkml:context>
    <inkml:brush xml:id="br0">
      <inkml:brushProperty name="width" value="0.1" units="cm"/>
      <inkml:brushProperty name="height" value="0.1" units="cm"/>
      <inkml:brushProperty name="color" value="#F4F91B"/>
    </inkml:brush>
  </inkml:definitions>
  <inkml:trace contextRef="#ctx0" brushRef="#br0">6 1 1375 0 0,'0'-1'52'0'0,"0"1"0"0"0,0 0-1 0 0,0 0 1 0 0,0 0 0 0 0,-1 0-1 0 0,1 0 1 0 0,0 0 0 0 0,0 0-1 0 0,0 0 1 0 0,-1 0 0 0 0,1 0-1 0 0,0 0 1 0 0,0 0 0 0 0,0 0-1 0 0,0 0 1 0 0,-1 0 0 0 0,1 0-1 0 0,0 1 1 0 0,0-1 0 0 0,0 0-1 0 0,0 0 1 0 0,-1 0 0 0 0,1 0-1 0 0,0 0 1 0 0,0 0 0 0 0,0 0-1 0 0,0 0 1 0 0,0 1 0 0 0,-1-1-1 0 0,1 0 1 0 0,0 0 0 0 0,0 0-1 0 0,0 0 1 0 0,0 0 0 0 0,0 1-1 0 0,0-1 1 0 0,0 0 0 0 0,0 0-1 0 0,0 0 1 0 0,0 1-1 0 0,0-1 1 0 0,0 0 0 0 0,0 1 32 0 0,0-1 1 0 0,0 0-1 0 0,1 0 1 0 0,-1 1-1 0 0,0-1 0 0 0,1 0 1 0 0,-1 1-1 0 0,0-1 1 0 0,1 0-1 0 0,-1 0 1 0 0,1 0-1 0 0,-1 0 1 0 0,0 1-1 0 0,1-1 0 0 0,-1 0 1 0 0,1 0-1 0 0,-1 0 1 0 0,0 0-1 0 0,1 0 1 0 0,-1 0-1 0 0,1 0 1 0 0,-1 0-1 0 0,1 0 0 0 0,3 0 65 0 0,-1 1 1 0 0,0 0-1 0 0,1 0 0 0 0,-1 0 0 0 0,0 1 0 0 0,1-1 0 0 0,-1 1 0 0 0,0-1 0 0 0,0 1 0 0 0,0 0 0 0 0,5 5 0 0 0,-5-4-65 0 0,1-1-1 0 0,0 1 1 0 0,0 0-1 0 0,1-1 0 0 0,5 3 1 0 0,12 1 315 0 0,38 10 448 0 0,-47-12-761 0 0,0-1 0 0 0,0 2 0 0 0,13 5 0 0 0,-10-3 14 0 0,24 7 0 0 0,-7-7-32 0 0,0 0-1 0 0,0-3 1 0 0,0 0-1 0 0,0-2 0 0 0,1-2 1 0 0,54-6-1 0 0,-5-5 195 0 0,-19 2 103 0 0,113-2 0 0 0,-128 11-250 0 0,58 4 6 0 0,-95-2-120 0 0,1 0 1 0 0,-1 0 0 0 0,0 2 0 0 0,0-1 0 0 0,0 1 0 0 0,16 9-1 0 0,-25-12-12 0 0,-1 0 0 0 0,0 0 0 0 0,1 1 0 0 0,-1-1 0 0 0,0 1 0 0 0,0 0 0 0 0,0 0 0 0 0,0-1 0 0 0,-1 1-1 0 0,1 0 1 0 0,0 0 0 0 0,-1 1 0 0 0,1-1 0 0 0,-1 0 0 0 0,0 0 0 0 0,0 1 0 0 0,0-1 0 0 0,0 1 0 0 0,0-1 0 0 0,0 1 0 0 0,-1-1-1 0 0,1 1 1 0 0,-1 0 0 0 0,0-1 0 0 0,0 1 0 0 0,0 0 0 0 0,0-1 0 0 0,0 1 0 0 0,0-1 0 0 0,-1 1 0 0 0,1 0 0 0 0,-1-1-1 0 0,0 1 1 0 0,-2 3 0 0 0,-5 12-241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47:43.775"/>
    </inkml:context>
    <inkml:brush xml:id="br0">
      <inkml:brushProperty name="width" value="0.1" units="cm"/>
      <inkml:brushProperty name="height" value="0.1" units="cm"/>
      <inkml:brushProperty name="color" value="#E71224"/>
    </inkml:brush>
  </inkml:definitions>
  <inkml:trace contextRef="#ctx0" brushRef="#br0">3759 7 455 0 0,'-2'-7'5237'0'0,"-13"9"-4259"0"0,-2 5-678 0 0,1 0 0 0 0,-24 15 0 0 0,23-13-173 0 0,0 0 0 0 0,-19 8 0 0 0,23-13 248 0 0,-1-1-1 0 0,1 0 0 0 0,-1-1 0 0 0,-26 2 0 0 0,32-4-149 0 0,-35 5 643 0 0,0 2 0 0 0,-45 14 0 0 0,88-21-866 0 0,-56 11 247 0 0,1-3 0 0 0,-65 2 0 0 0,-6 0 652 0 0,-181 33 129 0 0,-204 18-10 0 0,273-38-647 0 0,-109 4-134 0 0,236-22-1201 0 0,-171 27-1 0 0,209-21-644 0 0</inkml:trace>
  <inkml:trace contextRef="#ctx0" brushRef="#br0" timeOffset="1">904 380 2759 0 0,'-7'-3'343'0'0,"-1"0"-1"0"0,0 0 1 0 0,1 1-1 0 0,-1 0 0 0 0,0 1 1 0 0,0-1-1 0 0,-1 2 1 0 0,1-1-1 0 0,-9 1 0 0 0,-147 4 688 0 0,141-7-399 0 0,-1 0 1 0 0,1-2-1 0 0,-37-12 1 0 0,34 9 336 0 0,0 1 1 0 0,-33-4 0 0 0,24 8-584 0 0,0 2 1 0 0,-1 1-1 0 0,1 2 1 0 0,-63 12 0 0 0,-29 15-922 0 0,83-14 202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5:52.031"/>
    </inkml:context>
    <inkml:brush xml:id="br0">
      <inkml:brushProperty name="width" value="0.1" units="cm"/>
      <inkml:brushProperty name="height" value="0.1" units="cm"/>
      <inkml:brushProperty name="color" value="#F4F91B"/>
    </inkml:brush>
  </inkml:definitions>
  <inkml:trace contextRef="#ctx0" brushRef="#br0">565 0 455 0 0,'-14'1'57'0'0,"0"1"0"0"0,0 0 0 0 0,1 1 0 0 0,-1 0 0 0 0,-13 6 0 0 0,-36 8 29 0 0,56-15-88 0 0,0-1-1 0 0,0-1 1 0 0,0 0-1 0 0,0 0 1 0 0,0 0-1 0 0,0 0 1 0 0,-9-3-1 0 0,-35-11 581 0 0,36 9-405 0 0,1 0 0 0 0,-1 2 0 0 0,0 0 0 0 0,0 1 0 0 0,-16-1 0 0 0,-18 5-126 0 0,31 0 215 0 0,0-2-1 0 0,-33-2 0 0 0,47 2-158 0 0,0 0 1 0 0,-1 0-1 0 0,1 1 0 0 0,0 0 0 0 0,-6 1 1 0 0,-4 5 185 0 0,13-7-278 0 0,1 0 1 0 0,0 0 0 0 0,0 1-1 0 0,-1-1 1 0 0,1 0 0 0 0,0 0-1 0 0,0 1 1 0 0,0-1-1 0 0,-1 0 1 0 0,1 1 0 0 0,0-1-1 0 0,0 0 1 0 0,0 1 0 0 0,0-1-1 0 0,0 0 1 0 0,-1 1 0 0 0,1-1-1 0 0,0 0 1 0 0,0 1 0 0 0,0-1-1 0 0,0 1 1 0 0,0-1 0 0 0,0 0-1 0 0,0 1 1 0 0,0-1 0 0 0,1 0-1 0 0,-1 1 1 0 0,0-1-1 0 0,0 0 1 0 0,0 1 0 0 0,0-1-1 0 0,2 3 152 0 0,0-1 0 0 0,0 0-1 0 0,0 0 1 0 0,0 0-1 0 0,0 0 1 0 0,0 0 0 0 0,1-1-1 0 0,3 3 1 0 0,12 10 361 0 0,35 40 94 0 0,-44-47-495 0 0,0 1 1 0 0,0-1-1 0 0,1-1 1 0 0,0 0-1 0 0,20 9 1 0 0,-21-10 11 0 0,-4-4-63 0 0,0 1 1 0 0,0-1-1 0 0,0-1 1 0 0,0 1-1 0 0,1-1 1 0 0,-1 0-1 0 0,0 0 1 0 0,0-1-1 0 0,10-1 1 0 0,4 0 96 0 0,41-8 284 0 0,-44 7-377 0 0,0 0 1 0 0,27-1 0 0 0,-14 3-45 0 0,1 0 0 0 0,-1-2 0 0 0,39-9 0 0 0,-16 3 61 0 0,1 2 1 0 0,1 2-1 0 0,61 2 0 0 0,-76 8-93 0 0,-33-3 0 0 0,0-1 0 0 0,1 0 0 0 0,-1 0 0 0 0,0-1 0 0 0,10 0 0 0 0,-5-1 0 0 0,0 1 0 0 0,0 0 0 0 0,0 1 0 0 0,13 3 0 0 0,-13-2 0 0 0,0-1 0 0 0,1 0 0 0 0,-1 0 0 0 0,13-2 0 0 0,21-1 96 0 0,0 2 1 0 0,65 7-1 0 0,-82-4-66 0 0,-12-2 86 0 0,-5-1-6 0 0,-1 1 0 0 0,1 1 0 0 0,13 3 0 0 0,-21-4-113 0 0,1 0 1 0 0,-1 1 0 0 0,1-1 0 0 0,-1 1 0 0 0,1 0 0 0 0,-1 0 0 0 0,0 0 0 0 0,0 1-1 0 0,0-1 1 0 0,0 1 0 0 0,-1 0 0 0 0,6 5 0 0 0,-2 1-830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5:54.075"/>
    </inkml:context>
    <inkml:brush xml:id="br0">
      <inkml:brushProperty name="width" value="0.1" units="cm"/>
      <inkml:brushProperty name="height" value="0.1" units="cm"/>
      <inkml:brushProperty name="color" value="#F4F91B"/>
    </inkml:brush>
  </inkml:definitions>
  <inkml:trace contextRef="#ctx0" brushRef="#br0">1 8 919 0 0,'35'-3'80'0'0,"-2"-1"-80"0"0,-9 4 0 0 0,-11 0 0 0 0,-2 0 560 0 0,10 2 96 0 0,21-2 16 0 0,23 2 8 0 0,15 0-576 0 0,5 1-104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10:42.282"/>
    </inkml:context>
    <inkml:brush xml:id="br0">
      <inkml:brushProperty name="width" value="0.1" units="cm"/>
      <inkml:brushProperty name="height" value="0.1" units="cm"/>
      <inkml:brushProperty name="color" value="#F4F91B"/>
    </inkml:brush>
  </inkml:definitions>
  <inkml:trace contextRef="#ctx0" brushRef="#br0">28 100 3423 0 0,'-3'-6'818'0'0,"0"0"-1"0"0,0 1 0 0 0,0-1 1 0 0,-1 1-1 0 0,-6-7 0 0 0,10 12-765 0 0,0 0 0 0 0,0 0 1 0 0,-1-1-1 0 0,1 1 0 0 0,0 0 0 0 0,0 0 0 0 0,0-1 0 0 0,0 1 0 0 0,0 0 0 0 0,0 0 0 0 0,-1-1 0 0 0,1 1 0 0 0,0 0 0 0 0,0-1 0 0 0,0 1 0 0 0,0 0 0 0 0,0 0 0 0 0,0-1 0 0 0,0 1 0 0 0,0 0 0 0 0,0-1 0 0 0,0 1 0 0 0,0 0 0 0 0,1 0 1 0 0,-1-1-1 0 0,0 1 0 0 0,0 0 0 0 0,0 0 0 0 0,0-1 0 0 0,1 1 0 0 0,8-10 804 0 0,17-8-196 0 0,-20 15-446 0 0,-2 1-108 0 0,0-1 1 0 0,1 0-1 0 0,-1 1 0 0 0,1 0 0 0 0,0 0 0 0 0,-1 1 0 0 0,1-1 0 0 0,0 1 1 0 0,0 0-1 0 0,0 0 0 0 0,0 1 0 0 0,0-1 0 0 0,0 1 0 0 0,10 1 0 0 0,31 7 878 0 0,-41-7-868 0 0,0 1 0 0 0,-1 0-1 0 0,1 0 1 0 0,-1 0 0 0 0,0 0-1 0 0,6 4 1 0 0,15 8 226 0 0,30 18 290 0 0,-29-21-402 0 0,-1 0 0 0 0,1-2 0 0 0,53 12 0 0 0,-55-17-28 0 0,-1-1-1 0 0,1-1 0 0 0,30-1 1 0 0,-11 0-154 0 0,-27 1-12 0 0,0-2 0 0 0,-1 0 0 0 0,30-4 0 0 0,6-5 74 0 0,1 2 0 0 0,78-1 0 0 0,58 15 18 0 0,-99-2-128 0 0,-32-3 0 0 0,-30-2 14 0 0,0-2-1 0 0,0 0 0 0 0,48-13 1 0 0,-54 11 19 0 0,32-13 0 0 0,-47 16-15 0 0,-1-2-1 0 0,0 1 1 0 0,0 0-1 0 0,0-1 1 0 0,0 0 0 0 0,-1 0-1 0 0,1-1 1 0 0,-1 1-1 0 0,0-1 1 0 0,0 0-1 0 0,6-6 1 0 0,-7 8 33 0 0,-2 7-45 0 0,-2 7 20 0 0,-8 23 314 0 0,0-10-142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10:46.238"/>
    </inkml:context>
    <inkml:brush xml:id="br0">
      <inkml:brushProperty name="width" value="0.1" units="cm"/>
      <inkml:brushProperty name="height" value="0.1" units="cm"/>
      <inkml:brushProperty name="color" value="#E71224"/>
    </inkml:brush>
  </inkml:definitions>
  <inkml:trace contextRef="#ctx0" brushRef="#br0">347 175 1375 0 0,'-2'22'15395'0'0,"2"-22"-15294"0"0,4-1 174 0 0,0 0-1 0 0,1 0 0 0 0,-1-1 1 0 0,0 1-1 0 0,0-1 1 0 0,0 0-1 0 0,-1 0 0 0 0,1 0 1 0 0,6-6-1 0 0,6-4-2 0 0,0 0 0 0 0,1 1 0 0 0,0 1 0 0 0,1 1 0 0 0,0 0 0 0 0,31-10 0 0 0,-26 12-44 0 0,40-6-1 0 0,13-4 15 0 0,-56 12-132 0 0,40-4-1 0 0,-17 3-19 0 0,109-11 147 0 0,-76 10-101 0 0,13-1 149 0 0,122 4 0 0 0,-15 21-210 0 0,-165-16-50 0 0,175 15 170 0 0,135 10 230 0 0,-222-24-158 0 0,155-17 0 0 0,-202 12-174 0 0,0 2-1 0 0,77 10 1 0 0,-119-7-70 0 0,179 2 105 0 0,-155-6-118 0 0,353-1 244 0 0,-190 25-192 0 0,-187-18-60 0 0,131 7 41 0 0,-101-9-15 0 0,0 3 1 0 0,72 15-1 0 0,235 41 36 0 0,-342-58-61 0 0,100 10 123 0 0,156-4 1 0 0,-131-27 44 0 0,-70 6-90 0 0,-79 12-77 0 0,0 0 1 0 0,0 0-1 0 0,0 0 0 0 0,0-1 1 0 0,0 1-1 0 0,0 0 1 0 0,0 0-1 0 0,0-1 0 0 0,0 1 1 0 0,0 0-1 0 0,-1-1 0 0 0,1 1 1 0 0,0-1-1 0 0,0 0 0 0 0,0 1 1 0 0,0-1-1 0 0,0 0 0 0 0,-1 1 1 0 0,1-1-1 0 0,0 0 0 0 0,0-1 1 0 0,0 1-2 0 0,-1 0 1 0 0,0 0 0 0 0,0 0 0 0 0,0 0-1 0 0,0 0 1 0 0,0 0 0 0 0,0 0-1 0 0,0 0 1 0 0,0 0 0 0 0,0 1-1 0 0,0-1 1 0 0,0 0 0 0 0,-1 0-1 0 0,1 0 1 0 0,0 0 0 0 0,-1 0 0 0 0,1 0-1 0 0,-2-1 1 0 0,0-1 6 0 0,0 0 0 0 0,0 0-1 0 0,0 0 1 0 0,-1 0 0 0 0,1 1 0 0 0,-1-1 0 0 0,0 1 0 0 0,0-1 0 0 0,0 1-1 0 0,0 0 1 0 0,-5-2 0 0 0,-24-8-10 0 0,-1 2 0 0 0,0 1 0 0 0,0 2 0 0 0,-64-6 0 0 0,-137 10 0 0 0,-158-2 0 0 0,254 1 0 0 0,-208 25 0 0 0,70 0 0 0 0,-157-2 0 0 0,118-14 0 0 0,195-6 0 0 0,-150 20 0 0 0,181-10 0 0 0,-166-2 0 0 0,209-10 0 0 0,-89-6 0 0 0,-140 10 0 0 0,146 2 0 0 0,-181-17 0 0 0,222 11 0 0 0,1 4 0 0 0,-148 21 0 0 0,159-13 0 0 0,-94 14 0 0 0,102-14 0 0 0,-134 1 0 0 0,73-7 0 0 0,18 10 0 0 0,109-13 0 0 0,0 1-1 0 0,0-1 0 0 0,1 0 1 0 0,-1 0-1 0 0,0 1 1 0 0,1-1-1 0 0,-1 1 0 0 0,0 0 1 0 0,1-1-1 0 0,-1 1 1 0 0,1 0-1 0 0,-4 2 0 0 0,5-3-8 0 0,0 1-1 0 0,-1 0 1 0 0,1-1-1 0 0,0 1 1 0 0,0 0-1 0 0,0 0 1 0 0,-1-1-1 0 0,1 1 1 0 0,0 0-1 0 0,0 0 1 0 0,0-1-1 0 0,0 1 1 0 0,0 0-1 0 0,0 0 1 0 0,1-1-1 0 0,-1 1 1 0 0,0 0-1 0 0,0 0 1 0 0,0-1-1 0 0,1 1 0 0 0,-1 0 1 0 0,0-1-1 0 0,1 1 1 0 0,-1 0-1 0 0,0-1 1 0 0,1 1-1 0 0,-1-1 1 0 0,1 1-1 0 0,0 0 1 0 0,105 143-5384 0 0,-73-99 3407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11:12.337"/>
    </inkml:context>
    <inkml:brush xml:id="br0">
      <inkml:brushProperty name="width" value="0.1" units="cm"/>
      <inkml:brushProperty name="height" value="0.1" units="cm"/>
      <inkml:brushProperty name="color" value="#E71224"/>
    </inkml:brush>
  </inkml:definitions>
  <inkml:trace contextRef="#ctx0" brushRef="#br0">1475 5 3679 0 0,'-1'0'5'0'0,"-3"-1"218"0"0,0 0 0 0 0,0 0 0 0 0,-1 1-1 0 0,1-1 1 0 0,0 1 0 0 0,0 0 0 0 0,-1 0 0 0 0,1 0 0 0 0,0 1-1 0 0,-1 0 1 0 0,-6 1 0 0 0,-40 13 153 0 0,-1-3 1 0 0,0-3-1 0 0,-1-1 0 0 0,-63 0 0 0 0,-228-20 4885 0 0,-83 0-2388 0 0,406 13-2903 0 0,0 1-1 0 0,0 0 1 0 0,0 2 0 0 0,0 0 0 0 0,1 1 0 0 0,0 2 0 0 0,0 0 0 0 0,0 1 0 0 0,1 0 0 0 0,-19 13 0 0 0,1 1-875 0 0,-5 4-57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11:10.955"/>
    </inkml:context>
    <inkml:brush xml:id="br0">
      <inkml:brushProperty name="width" value="0.1" units="cm"/>
      <inkml:brushProperty name="height" value="0.1" units="cm"/>
      <inkml:brushProperty name="color" value="#E71224"/>
    </inkml:brush>
  </inkml:definitions>
  <inkml:trace contextRef="#ctx0" brushRef="#br0">5098 124 1207 0 0,'2'0'68'0'0,"0"-1"0"0"0,1 1 0 0 0,-1-1 0 0 0,0 0-1 0 0,1 0 1 0 0,-1 0 0 0 0,0 0 0 0 0,0-1 0 0 0,0 1-1 0 0,0-1 1 0 0,0 1 0 0 0,2-3 0 0 0,16-9 2042 0 0,-5 6-1080 0 0,-13 5-870 0 0,-1 1-1 0 0,1 0 0 0 0,0 0 0 0 0,0 1 1 0 0,-1-1-1 0 0,1 0 0 0 0,0 0 1 0 0,0 1-1 0 0,0-1 0 0 0,0 1 0 0 0,0 0 1 0 0,0 0-1 0 0,0-1 0 0 0,0 1 0 0 0,0 0 1 0 0,0 1-1 0 0,0-1 0 0 0,2 1 0 0 0,3 1 120 0 0,-1 0 0 0 0,0 1 0 0 0,11 6 0 0 0,-15-9-222 0 0,-1 1-1 0 0,0 0 0 0 0,1 0 0 0 0,-1 0 0 0 0,0 0 1 0 0,0 0-1 0 0,0 1 0 0 0,1-1 0 0 0,-1 0 1 0 0,-1 1-1 0 0,1-1 0 0 0,0 0 0 0 0,0 1 1 0 0,0-1-1 0 0,-1 1 0 0 0,1-1 0 0 0,-1 1 1 0 0,1-1-1 0 0,-1 1 0 0 0,1 0 0 0 0,-1 1 1 0 0,0-2 125 0 0,-1-1 1 0 0,1 1 0 0 0,-2 1 731 0 0,2-2-731 0 0,-1 1 0 0 0,1-1 0 0 0,0 0-1 0 0,-1 1 1 0 0,1-1 0 0 0,-1 0 0 0 0,1 0 0 0 0,-1 1 0 0 0,0-1-1 0 0,1 0 1 0 0,-1 0 0 0 0,1 0 0 0 0,-1 0 0 0 0,-23 6 999 0 0,-9 3-525 0 0,26-6-459 0 0,-1 0 1 0 0,0 0 0 0 0,1-1-1 0 0,-1-1 1 0 0,0 1-1 0 0,-13-1 1 0 0,10 0 51 0 0,1 0 1 0 0,0 1-1 0 0,-12 4 1 0 0,1 0 50 0 0,-1 1-73 0 0,0 1 0 0 0,-36 18 0 0 0,52-22-167 0 0,0-1 1 0 0,-1 0-1 0 0,1-1 0 0 0,-1 1 1 0 0,0-1-1 0 0,0-1 0 0 0,0 1 0 0 0,0-1 1 0 0,0 0-1 0 0,-8-1 0 0 0,-1 0 199 0 0,0-2-1 0 0,0 0 1 0 0,-21-6-1 0 0,-24-1 190 0 0,44 8-313 0 0,-1-2 0 0 0,-25-6-1 0 0,3-4 134 0 0,0 2-1 0 0,-80-10 0 0 0,83 16-125 0 0,-43-10 0 0 0,29 2-26 0 0,26 6-38 0 0,-1 2 0 0 0,0 0 0 0 0,-48-2 0 0 0,-121 16-3 0 0,128-5-6 0 0,-86-7 0 0 0,-17 0 54 0 0,113 7-64 0 0,15-2-58 0 0,-68-3 0 0 0,-94-26 171 0 0,154 19-154 0 0,8 4-10 0 0,-1 2-1 0 0,-81 7 1 0 0,88-2 1 0 0,-1-1 0 0 0,0-2-1 0 0,1-2 1 0 0,-58-9 0 0 0,46 3 16 0 0,-93-5 1 0 0,16 1-29 0 0,50 3 15 0 0,-43 2 72 0 0,46 5-53 0 0,6 3 32 0 0,10-1-61 0 0,32 0 27 0 0,-37-4 1 0 0,-21-6 1 0 0,-103 0 0 0 0,131 13-19 0 0,35-1 4 0 0,0-1 0 0 0,-30-3 0 0 0,22 0-17 0 0,1 2 0 0 0,-27 2 0 0 0,-5 0 0 0 0,12 0 21 0 0,-60 10 1 0 0,1 1 52 0 0,-44 5-68 0 0,-222 54-1 0 0,337-63-13 0 0,-1 2 1 0 0,1 2-1 0 0,1 1 1 0 0,-38 22-1 0 0,-118 85-1551 0 0,123-70-1756 0 0,39-25 1387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11:13.851"/>
    </inkml:context>
    <inkml:brush xml:id="br0">
      <inkml:brushProperty name="width" value="0.1" units="cm"/>
      <inkml:brushProperty name="height" value="0.1" units="cm"/>
      <inkml:brushProperty name="color" value="#E71224"/>
    </inkml:brush>
  </inkml:definitions>
  <inkml:trace contextRef="#ctx0" brushRef="#br0">1984 392 2759 0 0,'0'-5'173'0'0,"-1"0"0"0"0,0 0-1 0 0,0 0 1 0 0,0 1 0 0 0,-1-1-1 0 0,1 0 1 0 0,-1 1 0 0 0,0-1-1 0 0,-4-5 1 0 0,4 8 40 0 0,1 0 0 0 0,-1 0 0 0 0,0 0 0 0 0,-1 0 0 0 0,1 0 0 0 0,0 1 0 0 0,0-1 0 0 0,-1 1 0 0 0,1-1 0 0 0,-1 1 0 0 0,1 0 0 0 0,-1 0 0 0 0,0 0 0 0 0,1 0-1 0 0,-1 0 1 0 0,0 1 0 0 0,-3-1 0 0 0,-3-1-18 0 0,0 0-1 0 0,0 0 0 0 0,1-1 1 0 0,0 0-1 0 0,-1 0 1 0 0,1-1-1 0 0,0 0 0 0 0,1 0 1 0 0,-1-1-1 0 0,1 0 0 0 0,0-1 1 0 0,-12-11-1 0 0,8 7 104 0 0,-1 0 0 0 0,-1 0-1 0 0,0 1 1 0 0,0 1 0 0 0,-1 0 0 0 0,0 1 0 0 0,0 0 0 0 0,0 1-1 0 0,-1 1 1 0 0,0 0 0 0 0,0 1 0 0 0,-1 0 0 0 0,1 2 0 0 0,-1 0-1 0 0,-18 0 1 0 0,-173 1 393 0 0,20 2-10 0 0,16-16-11 0 0,133 11-540 0 0,-201-10 645 0 0,17 14-246 0 0,96 1-329 0 0,92-1-50 0 0,0-1-1 0 0,0-1 0 0 0,-62-13 1 0 0,92 14-59 0 0,0-1 1 0 0,1 1 0 0 0,-1 0 0 0 0,0-1 0 0 0,1 0 0 0 0,0 0-1 0 0,-1 0 1 0 0,-5-5 0 0 0,45 6 292 0 0,217-29-256 0 0,-49 7-34 0 0,150-8 15 0 0,-217 38-53 0 0,-37 0-59 0 0,-85-7 3 0 0,134 11 0 0 0,-144-11 1 0 0,1 1 1 0 0,0 0-1 0 0,0 0 0 0 0,-1 1 0 0 0,1-1 0 0 0,0 1 0 0 0,-1 0 1 0 0,9 6-1 0 0,-55-4 127 0 0,13-2-113 0 0,-1-1-1 0 0,-33-2 1 0 0,3-1-6 0 0,-76 7-9 0 0,-184 32 0 0 0,280-31 0 0 0,-184 24 0 0 0,0-19 0 0 0,98-10 32 0 0,103 0-24 0 0,0 1 0 0 0,0 2 0 0 0,-34 9 0 0 0,35-5-8 0 0,20-8 0 0 0,0 0 0 0 0,0 1 0 0 0,0-1 0 0 0,0 0 0 0 0,0 1 0 0 0,0-1 0 0 0,0 1 0 0 0,1 0 0 0 0,-1-1 0 0 0,0 1 0 0 0,0 0 0 0 0,1-1 0 0 0,-1 1 0 0 0,0 0 0 0 0,1 0 0 0 0,-1-1 0 0 0,1 1 0 0 0,-1 0 0 0 0,0 1 0 0 0,1-1 0 0 0,0-1 0 0 0,1 1 0 0 0,-1-1 0 0 0,0 0 0 0 0,0 0 0 0 0,0 1 0 0 0,1-1 0 0 0,-1 0 0 0 0,0 1 0 0 0,0-1 0 0 0,1 0 0 0 0,-1 0 0 0 0,0 1 0 0 0,1-1 0 0 0,-1 0 0 0 0,0 0 0 0 0,1 0 0 0 0,-1 1 0 0 0,0-1 0 0 0,1 0 0 0 0,-1 0 0 0 0,0 0 0 0 0,1 0 0 0 0,-1 0 0 0 0,1 0 0 0 0,-1 0 0 0 0,0 0 0 0 0,1 0 0 0 0,-1 0 0 0 0,1 0 0 0 0,15 0 0 0 0,-13 0 0 0 0,195-15 171 0 0,-122 7-52 0 0,715-80 463 0 0,-789 88-580 0 0,299-37 124 0 0,-291 36-170 0 0,2 0 64 0 0,1-1 0 0 0,0 2 0 0 0,-1 0 0 0 0,1 1 0 0 0,17 2 0 0 0,-27-2-47 0 0,-1 0 1 0 0,0-1-1 0 0,1 1 1 0 0,-1 0 0 0 0,0 0-1 0 0,1 0 1 0 0,-1 0 0 0 0,0 0-1 0 0,0 1 1 0 0,0-1-1 0 0,0 1 1 0 0,0-1 0 0 0,0 1-1 0 0,0 0 1 0 0,-1 0 0 0 0,1 0-1 0 0,-1 0 1 0 0,1 0-1 0 0,-1 0 1 0 0,0 0 0 0 0,0 0-1 0 0,0 1 1 0 0,0-1 0 0 0,0 0-1 0 0,0 1 1 0 0,-1-1-1 0 0,1 1 1 0 0,-1-1 0 0 0,1 1-1 0 0,-1-1 1 0 0,0 1 0 0 0,0-1-1 0 0,-1 5 1 0 0,0 7-501 0 0,-1-1-1 0 0,0 0 1 0 0,-1 0 0 0 0,-9 24-1 0 0,-13 21-4223 0 0,-10 10-1520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11:16.428"/>
    </inkml:context>
    <inkml:brush xml:id="br0">
      <inkml:brushProperty name="width" value="0.1" units="cm"/>
      <inkml:brushProperty name="height" value="0.1" units="cm"/>
      <inkml:brushProperty name="color" value="#E71224"/>
    </inkml:brush>
  </inkml:definitions>
  <inkml:trace contextRef="#ctx0" brushRef="#br0">1171 344 2303 0 0,'-2'-19'802'0'0,"-2"1"-1"0"0,0 0 0 0 0,-1 0 1 0 0,-1 0-1 0 0,-12-25 0 0 0,13 35-684 0 0,-1 1 0 0 0,1-1 0 0 0,-2 1 0 0 0,1 1 0 0 0,-1-1 0 0 0,0 1 0 0 0,0 1-1 0 0,-1-1 1 0 0,0 1 0 0 0,0 0 0 0 0,-10-4 0 0 0,7 5 152 0 0,0 0 1 0 0,-1 1-1 0 0,1 0 0 0 0,0 1 1 0 0,-19-2-1 0 0,-62 3 236 0 0,28 1-285 0 0,-38-5 233 0 0,-170 3 1546 0 0,90 20-953 0 0,178-18-943 0 0,0 0 1 0 0,0 0-1 0 0,0-1 0 0 0,0 1 1 0 0,0-1-1 0 0,0 0 1 0 0,0 0-1 0 0,0 0 1 0 0,-6-3-1 0 0,10 3-81 0 0,-1 1-1 0 0,1 0 1 0 0,0-1 0 0 0,0 1-1 0 0,-1-1 1 0 0,1 1 0 0 0,0 0-1 0 0,0-1 1 0 0,0 1-1 0 0,-1-1 1 0 0,1 1 0 0 0,0-1-1 0 0,0 1 1 0 0,0-1-1 0 0,0 1 1 0 0,0-1 0 0 0,0 1-1 0 0,0-1 1 0 0,0 1-1 0 0,0-1 1 0 0,0 1 0 0 0,1 0-1 0 0,-1-1 1 0 0,0 1-1 0 0,0-1 1 0 0,0 1 0 0 0,0-1-1 0 0,1 1 1 0 0,-1-1-1 0 0,0 1 1 0 0,1 0 0 0 0,-1-1-1 0 0,0 1 1 0 0,0 0 0 0 0,1-1-1 0 0,-1 1 1 0 0,1 0-1 0 0,-1-1 1 0 0,0 1 0 0 0,1 0-1 0 0,0-1 1 0 0,18-13 378 0 0,-2 5-250 0 0,0 1-1 0 0,1 0 0 0 0,0 1 1 0 0,1 1-1 0 0,0 0 1 0 0,25-3-1 0 0,120-8 45 0 0,-108 13-127 0 0,609-1 277 0 0,-273 39-200 0 0,-23 0-27 0 0,-297-30-105 0 0,292 7 158 0 0,-323-11-76 0 0,0-1 0 0 0,62-11 0 0 0,-101 10 10 0 0,-6 0-39 0 0,-10-3 26 0 0,11 4-55 0 0,-18-3 10 0 0,0 1 1 0 0,0 0-1 0 0,0 1 0 0 0,-34 2 0 0 0,-11-1-21 0 0,13-2-24 0 0,-158-4 9 0 0,-125 15 97 0 0,105-20-98 0 0,69 1 46 0 0,-368-9 81 0 0,471 18-120 0 0,0 3 1 0 0,-1 3-1 0 0,1 3 1 0 0,-105 24-1 0 0,-130 64-561 0 0,173-41-4915 0 0,47-15-567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16:46.495"/>
    </inkml:context>
    <inkml:brush xml:id="br0">
      <inkml:brushProperty name="width" value="0.1" units="cm"/>
      <inkml:brushProperty name="height" value="0.1" units="cm"/>
      <inkml:brushProperty name="color" value="#E71224"/>
    </inkml:brush>
  </inkml:definitions>
  <inkml:trace contextRef="#ctx0" brushRef="#br0">688 95 4575 0 0,'-1'-3'85'0'0,"0"-1"0"0"0,0 1-1 0 0,-1 0 1 0 0,1-1-1 0 0,-1 1 1 0 0,0 0-1 0 0,0 0 1 0 0,0 1-1 0 0,-1-1 1 0 0,1 0 0 0 0,-5-4-1 0 0,-4-4 557 0 0,7 6-389 0 0,0 0 0 0 0,0 0 0 0 0,0 0 0 0 0,-1 1 0 0 0,0 0 0 0 0,-5-4 0 0 0,8 7-194 0 0,0 0 0 0 0,0 0 0 0 0,0 0 0 0 0,1 0 1 0 0,-1 1-1 0 0,0-1 0 0 0,0 1 0 0 0,0 0 0 0 0,0-1 0 0 0,0 1 0 0 0,0 0 0 0 0,0 0 0 0 0,0 0 0 0 0,0 0 0 0 0,0 1 1 0 0,0-1-1 0 0,0 0 0 0 0,0 1 0 0 0,1 0 0 0 0,-1-1 0 0 0,0 1 0 0 0,0 0 0 0 0,0 0 0 0 0,-2 1 0 0 0,-3 3 80 0 0,0 0 0 0 0,0 1 0 0 0,0-1 0 0 0,0 2 1 0 0,1-1-1 0 0,0 1 0 0 0,0-1 0 0 0,1 2 0 0 0,0-1 0 0 0,0 1 0 0 0,1-1 0 0 0,-5 12 0 0 0,-3 11 56 0 0,2 0 1 0 0,-8 37-1 0 0,-6 18-81 0 0,14-61-68 0 0,0 0 0 0 0,-2-2 1 0 0,0 1-1 0 0,-26 33 0 0 0,9-18 409 0 0,-53 52-1 0 0,52-63-114 0 0,19-17-126 0 0,0 0-1 0 0,-12 14 0 0 0,34-48-28 0 0,-1-2 1 0 0,10-34-1 0 0,-6 16-110 0 0,-7 21-35 0 0,-1 0 0 0 0,-1 0 1 0 0,-1-1-1 0 0,-1 1 0 0 0,-1-1 0 0 0,-1-28 0 0 0,-1 36-4 0 0,-2 0-1 0 0,0 0 0 0 0,-1 0 0 0 0,0 1 0 0 0,-1-1 0 0 0,-1 1 0 0 0,0 0 0 0 0,-1 0 0 0 0,-1 1 0 0 0,-10-17 0 0 0,-9-4-2 0 0,24 33-24 0 0,1 1-1 0 0,-1-1 1 0 0,0 0 0 0 0,1 1-1 0 0,-1 0 1 0 0,0-1-1 0 0,0 1 1 0 0,0 0 0 0 0,0 0-1 0 0,0 0 1 0 0,0 0-1 0 0,0 0 1 0 0,-1 0-1 0 0,1 1 1 0 0,-5-2 0 0 0,7 3-6 0 0,0-1 0 0 0,-1 0 0 0 0,1 1 0 0 0,0-1 1 0 0,-1 0-1 0 0,1 1 0 0 0,0-1 0 0 0,-1 0 0 0 0,1 1 0 0 0,0-1 1 0 0,0 1-1 0 0,-1-1 0 0 0,1 0 0 0 0,0 1 0 0 0,0-1 1 0 0,0 1-1 0 0,0-1 0 0 0,0 1 0 0 0,0-1 0 0 0,0 1 0 0 0,0-1 1 0 0,-1 1-1 0 0,2-1 0 0 0,-1 1 0 0 0,0-1 0 0 0,0 0 1 0 0,0 1-1 0 0,0-1 0 0 0,0 1 0 0 0,0-1 0 0 0,0 1 1 0 0,1-1-1 0 0,-1 1 0 0 0,0-1 0 0 0,6 21 67 0 0,-5-20-68 0 0,3 11-1 0 0,0-1 0 0 0,1 0 0 0 0,1 0 0 0 0,0 0 0 0 0,0-1 0 0 0,1 0 0 0 0,10 11 0 0 0,-1-4 0 0 0,1-1 0 0 0,32 25 0 0 0,-20-19 15 0 0,-1 1 44 0 0,0-3 0 0 0,61 34 0 0 0,20-8 149 0 0,-81-35-98 0 0,-21-7-16 0 0,-19-7 27 0 0,-7-2-66 0 0,-1 3-47 0 0,-19-1 44 0 0,-48 0 1 0 0,74 4-44 0 0,-1 0 1 0 0,0 1-1 0 0,1 1 1 0 0,-1 0-1 0 0,1 0 0 0 0,0 2 1 0 0,-16 6-1 0 0,16-4-9 0 0,0 1 0 0 0,0 0 0 0 0,1 0 0 0 0,0 1 0 0 0,0 1 0 0 0,1 0 0 0 0,0 1 0 0 0,1 0 0 0 0,0 0 0 0 0,1 1 0 0 0,-13 22 0 0 0,5-9 0 0 0,13-21 0 0 0,1 1 0 0 0,-1 0 0 0 0,1-1 0 0 0,0 1 0 0 0,0 1 0 0 0,1-1 0 0 0,0 0 0 0 0,0 1 0 0 0,0-1 0 0 0,0 1 0 0 0,-1 9 0 0 0,3-14 0 0 0,0-1 0 0 0,0 1 0 0 0,0-1 0 0 0,0 1 0 0 0,0-1 0 0 0,0 1 0 0 0,0-1 0 0 0,0 1 0 0 0,0-1 0 0 0,0 1 0 0 0,0-1 0 0 0,1 1 0 0 0,-1-1 0 0 0,0 1-1 0 0,0-1 1 0 0,0 1 0 0 0,1-1 0 0 0,-1 1 0 0 0,0-1 0 0 0,1 0 0 0 0,-1 1 0 0 0,0-1 0 0 0,1 1 0 0 0,-1-1 0 0 0,0 0 0 0 0,1 1 0 0 0,-1-1 0 0 0,1 0 0 0 0,-1 0 0 0 0,1 1 0 0 0,-1-1 0 0 0,1 0 0 0 0,-1 0 0 0 0,1 0-1 0 0,-1 0 1 0 0,1 0 0 0 0,-1 1 0 0 0,1-1 0 0 0,-1 0 0 0 0,1 0 0 0 0,-1 0 0 0 0,1 0 0 0 0,-1 0 0 0 0,1-1 0 0 0,-1 1 0 0 0,1 0 0 0 0,-1 0 0 0 0,1 0 0 0 0,-1 0 0 0 0,1 0 0 0 0,-1-1 0 0 0,1 1 0 0 0,-1 0 0 0 0,1-1-1 0 0,-1 1 1 0 0,1-1 0 0 0,29-18 9 0 0,-26 16-3 0 0,19-16 90 0 0,40-42 1 0 0,-12 10-22 0 0,-18 21-42 0 0,-2-2-1 0 0,30-40 1 0 0,-47 53-20 0 0,-1 1 1 0 0,-1-1-1 0 0,-1-1 1 0 0,-1 0-1 0 0,-1-1 1 0 0,8-23-1 0 0,-16 40-10 0 0,0-1 1 0 0,0 0-1 0 0,0 0 0 0 0,-1 0 0 0 0,1 0 0 0 0,-1 0 1 0 0,0 0-1 0 0,-1 0 0 0 0,-1-10 0 0 0,1 14-2 0 0,1 0 0 0 0,0 0-1 0 0,-1 0 1 0 0,1 0 0 0 0,0-1-1 0 0,-1 1 1 0 0,0 0 0 0 0,1 0-1 0 0,-1 0 1 0 0,0 0 0 0 0,1 0 0 0 0,-1 0-1 0 0,0 1 1 0 0,0-1 0 0 0,0 0-1 0 0,0 0 1 0 0,0 1 0 0 0,0-1-1 0 0,0 0 1 0 0,0 1 0 0 0,0-1 0 0 0,0 1-1 0 0,0-1 1 0 0,0 1 0 0 0,0-1-1 0 0,-1 1 1 0 0,1 0 0 0 0,0 0-1 0 0,0 0 1 0 0,0 0 0 0 0,0 0-1 0 0,-1 0 1 0 0,1 0 0 0 0,0 0 0 0 0,0 0-1 0 0,0 0 1 0 0,-1 1 0 0 0,1-1-1 0 0,0 0 1 0 0,0 1 0 0 0,0-1-1 0 0,0 1 1 0 0,0-1 0 0 0,0 1 0 0 0,-1 0-1 0 0,-20 12 32 0 0,0 1 0 0 0,1 0 0 0 0,1 1 0 0 0,1 2 0 0 0,-29 30 0 0 0,28-27 8 0 0,-15 13 68 0 0,2 3 0 0 0,-50 67 0 0 0,66-75-281 0 0,2 1 0 0 0,0 0 0 0 0,2 1 0 0 0,2 1-1 0 0,0 0 1 0 0,3 0 0 0 0,-9 51 0 0 0,7-25-1262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17:14.569"/>
    </inkml:context>
    <inkml:brush xml:id="br0">
      <inkml:brushProperty name="width" value="0.1" units="cm"/>
      <inkml:brushProperty name="height" value="0.1" units="cm"/>
      <inkml:brushProperty name="color" value="#E71224"/>
    </inkml:brush>
  </inkml:definitions>
  <inkml:trace contextRef="#ctx0" brushRef="#br0">764 104 6911 0 0,'-5'-13'433'0'0,"-1"1"-1"0"0,-9-13 1 0 0,11 33-120 0 0,-1 1 1 0 0,0-1 0 0 0,-7 8-1 0 0,5-8-307 0 0,-1 0-1 0 0,0-1 1 0 0,-1 0-1 0 0,0 0 1 0 0,-17 10-1 0 0,-54 22 539 0 0,42-21-27 0 0,-20 6 331 0 0,39-17-558 0 0,0 2 1 0 0,0-1 0 0 0,-31 22-1 0 0,28-14-58 0 0,1 0-1 0 0,1 2 1 0 0,0 0-1 0 0,2 1 0 0 0,0 1 1 0 0,-28 41-1 0 0,43-55-161 0 0,-13 24 271 0 0,15-28-311 0 0,0-1 0 0 0,0 1 0 0 0,1-1 1 0 0,-1 1-1 0 0,1-1 0 0 0,0 1 0 0 0,-1-1 0 0 0,1 1 1 0 0,0-1-1 0 0,0 1 0 0 0,0 0 0 0 0,0-1 0 0 0,0 1 1 0 0,0-1-1 0 0,1 1 0 0 0,0 2 0 0 0,-1-4-21 0 0,0 0 0 0 0,0 1 0 0 0,0-1 0 0 0,0 0 0 0 0,0 0 0 0 0,0 0 0 0 0,1 1 0 0 0,-1-1 0 0 0,0 0 0 0 0,0 0 0 0 0,0 0 0 0 0,1 1-1 0 0,-1-1 1 0 0,0 0 0 0 0,0 0 0 0 0,0 0 0 0 0,1 0 0 0 0,-1 0 0 0 0,0 0 0 0 0,0 1 0 0 0,1-1 0 0 0,-1 0 0 0 0,0 0 0 0 0,1 0 0 0 0,-1 0 0 0 0,0 0 0 0 0,0 0 0 0 0,1 0-1 0 0,-1 0 1 0 0,0 0 0 0 0,0 0 0 0 0,1 0 0 0 0,-1 0 0 0 0,0 0 0 0 0,0-1 0 0 0,1 1 0 0 0,-1 0 0 0 0,0 0 0 0 0,0 0 0 0 0,1 0 0 0 0,-1 0 0 0 0,0 0 0 0 0,0-1 0 0 0,0 1-1 0 0,1 0 1 0 0,-1 0 0 0 0,0 0 0 0 0,0-1 0 0 0,0 1 0 0 0,0 0 0 0 0,1 0 0 0 0,-1 0 0 0 0,0-1 0 0 0,0 1 0 0 0,0 0 0 0 0,0 0 0 0 0,0-1 0 0 0,0 1 0 0 0,0-1 0 0 0,10-18 217 0 0,-9 16-190 0 0,19-39 174 0 0,-3-1 0 0 0,18-66 1 0 0,-31 93-205 0 0,-1 1 1 0 0,-1 0-1 0 0,-1-1 0 0 0,0 1 1 0 0,-1-1-1 0 0,-2-16 1 0 0,-1 3 3 0 0,-2 1-1 0 0,-11-38 1 0 0,4 35 146 0 0,11 30-147 0 0,1-1-1 0 0,-1 1 1 0 0,1 0 0 0 0,-1 0-1 0 0,0 0 1 0 0,0 0-1 0 0,0 0 1 0 0,0 0-1 0 0,1 0 1 0 0,-1 0 0 0 0,0 0-1 0 0,-1 0 1 0 0,1 0-1 0 0,0 1 1 0 0,0-1-1 0 0,0 0 1 0 0,0 1 0 0 0,-1-1-1 0 0,1 1 1 0 0,-3-1-1 0 0,3 1-2 0 0,0 0 0 0 0,0 0 0 0 0,0 1 0 0 0,0-1 0 0 0,-1 1 0 0 0,1-1-1 0 0,0 1 1 0 0,0-1 0 0 0,0 1 0 0 0,0 0 0 0 0,0-1 0 0 0,0 1 0 0 0,1 0 0 0 0,-1 0 0 0 0,0 0 0 0 0,0 0-1 0 0,0 0 1 0 0,1 0 0 0 0,-1 0 0 0 0,0 0 0 0 0,1 0 0 0 0,-1 0 0 0 0,1 0 0 0 0,-1 0 0 0 0,1 0-1 0 0,0 0 1 0 0,0 1 0 0 0,-1-1 0 0 0,1 0 0 0 0,0 0 0 0 0,0 2 0 0 0,-1 4-6 0 0,1 0 0 0 0,-1-1-1 0 0,1 1 1 0 0,2 8 0 0 0,0 0 31 0 0,2 0-1 0 0,0 0 0 0 0,1-1 0 0 0,0 1 1 0 0,1-1-1 0 0,0 0 0 0 0,2-1 1 0 0,-1 0-1 0 0,11 14 0 0 0,2-1 34 0 0,1 0 1 0 0,2-1-1 0 0,28 24 0 0 0,-30-32 28 0 0,1-1 0 0 0,1-1 0 0 0,0 0 0 0 0,37 15 0 0 0,-56-28-49 0 0,0-1-1 0 0,1 1 1 0 0,-1-1 0 0 0,1 0-1 0 0,-1 0 1 0 0,1 0-1 0 0,0-1 1 0 0,-1 0-1 0 0,1 0 1 0 0,0 0 0 0 0,-1 0-1 0 0,1-1 1 0 0,0 1-1 0 0,7-4 1 0 0,-9 4-22 0 0,-1-1 0 0 0,0 0 0 0 0,0 0-1 0 0,0 0 1 0 0,0 0 0 0 0,-1 0 0 0 0,1-1 0 0 0,0 1 0 0 0,0 0 0 0 0,-1-1 0 0 0,1 0 0 0 0,-1 1 0 0 0,1-1-1 0 0,-1 0 1 0 0,0 0 0 0 0,0 1 0 0 0,1-1 0 0 0,-1 0 0 0 0,-1 0 0 0 0,1-1 0 0 0,0 1 0 0 0,0 0 0 0 0,-1 0-1 0 0,1 0 1 0 0,-1 0 0 0 0,0-1 0 0 0,0 1 0 0 0,0 0 0 0 0,0 0 0 0 0,0 0 0 0 0,0-1 0 0 0,0 1 0 0 0,-1-2 0 0 0,-1-4 1 0 0,0 1 1 0 0,0-1 0 0 0,-1 1 0 0 0,0 0 0 0 0,-1 0 0 0 0,1 1-1 0 0,-6-8 1 0 0,-34-44 37 0 0,31 42-20 0 0,-9-11-40 0 0,3 3 0 0 0,-23-23 0 0 0,40 46 0 0 0,1 1 0 0 0,-1-1 0 0 0,0 1 0 0 0,0-1 0 0 0,0 1 0 0 0,1-1 0 0 0,-1 1 0 0 0,0 0 0 0 0,0-1 0 0 0,0 1 0 0 0,0 0 0 0 0,0 0 0 0 0,0 0 0 0 0,0-1 0 0 0,0 1 0 0 0,0 0 0 0 0,0 0 0 0 0,0 1 0 0 0,-1-1 0 0 0,-23 8 0 0 0,17-3 0 0 0,1-1 0 0 0,-1 1 0 0 0,-10 10 0 0 0,0 1 0 0 0,1 0 0 0 0,1 1 0 0 0,0 1 0 0 0,1 1 0 0 0,-14 24 0 0 0,-75 150 343 0 0,94-173-267 0 0,-1 0 1 0 0,0 0-1 0 0,-22 26 0 0 0,32-45-61 0 0,0 0 1 0 0,0-1-1 0 0,0 1 0 0 0,0 0 0 0 0,0 0 0 0 0,0-1 1 0 0,0 1-1 0 0,0-1 0 0 0,0 1 0 0 0,-1-1 0 0 0,1 0 1 0 0,0 1-1 0 0,0-1 0 0 0,-1 0 0 0 0,1 0 0 0 0,0 0 0 0 0,0 0 1 0 0,-1 0-1 0 0,1 0 0 0 0,0 0 0 0 0,0 0 0 0 0,-1-1 1 0 0,1 1-1 0 0,0 0 0 0 0,0-1 0 0 0,0 1 0 0 0,-2-2 1 0 0,1 1-36 0 0,1 1 1 0 0,-1-1-1 0 0,1 1 1 0 0,-1-1-1 0 0,1 1 1 0 0,-1-1-1 0 0,1 1 1 0 0,-1 0-1 0 0,1 0 1 0 0,-1 0-1 0 0,1 0 1 0 0,-1 0-1 0 0,1 0 1 0 0,-1 0-1 0 0,1 0 1 0 0,-1 1-1 0 0,1-1 1 0 0,-1 0 0 0 0,1 1-1 0 0,-1 0 1 0 0,1-1-1 0 0,-1 1 1 0 0,1 0-1 0 0,0 0 1 0 0,0-1-1 0 0,-1 1 1 0 0,-1 2-1 0 0,-17 23-2560 0 0,9-8-3904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33:10.961"/>
    </inkml:context>
    <inkml:brush xml:id="br0">
      <inkml:brushProperty name="width" value="0.1" units="cm"/>
      <inkml:brushProperty name="height" value="0.1" units="cm"/>
      <inkml:brushProperty name="color" value="#E71224"/>
    </inkml:brush>
  </inkml:definitions>
  <inkml:trace contextRef="#ctx0" brushRef="#br0">1 129 2959 0 0,'5'-9'1151'0'0,"1"10"-1089"0"0,0 1 1 0 0,0-1-1 0 0,0-1 1 0 0,0 1-1 0 0,0-1 0 0 0,0 0 1 0 0,0 0-1 0 0,7-2 0 0 0,0-1 201 0 0,-9 3-122 0 0,0-1 0 0 0,1 0 1 0 0,-1-1-1 0 0,0 1 1 0 0,0 0-1 0 0,0-1 0 0 0,0 0 1 0 0,0 0-1 0 0,6-5 0 0 0,-2 1 189 0 0,1 0-1 0 0,-1 1 1 0 0,17-7 0 0 0,-10 5-53 0 0,-6 4-146 0 0,0 0-1 0 0,0 1 1 0 0,1 0-1 0 0,-1 0 0 0 0,0 1 1 0 0,1 0-1 0 0,11 1 0 0 0,9-2 159 0 0,118-21 437 0 0,-109 14-486 0 0,0 2 0 0 0,1 2 1 0 0,78 0-1 0 0,-107 6-229 0 0,-1 0-1 0 0,0 1 1 0 0,0 0 0 0 0,11 4-1 0 0,9 1 91 0 0,0-2 0 0 0,0 0 0 0 0,47 0 1 0 0,-43-3 117 0 0,25 0 88 0 0,-31-2-173 0 0,0 1 0 0 0,43 9 1 0 0,-44-5-108 0 0,0-1 0 0 0,0-2 0 0 0,0 0 0 0 0,40-4 0 0 0,107-20 232 0 0,-124 16-27 0 0,82 1 0 0 0,-79 7-209 0 0,-1 2-1 0 0,1 3 0 0 0,-1 2 1 0 0,96 30-1 0 0,-62-15-24 0 0,22 8 15 0 0,-76-23 21 0 0,1-2 0 0 0,0 0 0 0 0,52 2 0 0 0,13 3 11 0 0,122 11 83 0 0,-210-22-128 0 0,91 7 32 0 0,141-7 0 0 0,97-2 108 0 0,-92 15 203 0 0,-21-23 223 0 0,-102 0-324 0 0,-114 9-379 0 0,0 1 0 0 0,-1 0 0 0 0,1 0 0 0 0,-1 1 0 0 0,0 0 0 0 0,1 1 0 0 0,-1 0 0 0 0,0 0 0 0 0,0 1 0 0 0,-1 0 0 0 0,1 1 0 0 0,-1 0 0 0 0,0 0 0 0 0,13 11 0 0 0,-7-3-4579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47:46.142"/>
    </inkml:context>
    <inkml:brush xml:id="br0">
      <inkml:brushProperty name="width" value="0.1" units="cm"/>
      <inkml:brushProperty name="height" value="0.1" units="cm"/>
      <inkml:brushProperty name="color" value="#E71224"/>
    </inkml:brush>
  </inkml:definitions>
  <inkml:trace contextRef="#ctx0" brushRef="#br0">2886 77 455 0 0,'-9'-5'-1315'0'0,"4"2"2395"0"0,1 1 0 0 0,-1 0 0 0 0,0 0 0 0 0,0 0 1 0 0,0 0-1 0 0,0 1 0 0 0,0 0 1 0 0,-8-1-1 0 0,-74-1-328 0 0,41 2-215 0 0,-50-8-1 0 0,74 6-37 0 0,1 2-1 0 0,-1 0 1 0 0,-32 3-1 0 0,-64 14 396 0 0,15-1-494 0 0,-94 1 202 0 0,143-15-279 0 0,-88-8 0 0 0,28-7 40 0 0,-202-14 370 0 0,-117-1-501 0 0,197 20-204 0 0,0 20 3 0 0,91-3-46 0 0,102-6 36 0 0,-222 18-2187 0 0,190-8 1051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17:43.707"/>
    </inkml:context>
    <inkml:brush xml:id="br0">
      <inkml:brushProperty name="width" value="0.1" units="cm"/>
      <inkml:brushProperty name="height" value="0.1" units="cm"/>
      <inkml:brushProperty name="color" value="#E71224"/>
    </inkml:brush>
  </inkml:definitions>
  <inkml:trace contextRef="#ctx0" brushRef="#br0">797 456 2759 0 0,'0'-1'30'0'0,"-1"0"0"0"0,0 0 0 0 0,1 0 0 0 0,-1 0 0 0 0,0-1 0 0 0,0 1 0 0 0,0 0 0 0 0,0 0 0 0 0,0 1 0 0 0,0-1 0 0 0,-1 0 0 0 0,1 0 0 0 0,0 0 0 0 0,-2 0 0 0 0,2 1 84 0 0,1 0 1 0 0,-1 0 0 0 0,0 0-1 0 0,0 1 1 0 0,0-1-1 0 0,0 0 1 0 0,1 0-1 0 0,-1 1 1 0 0,0-1-1 0 0,0 0 1 0 0,1 1 0 0 0,-1-1-1 0 0,0 1 1 0 0,0-1-1 0 0,1 1 1 0 0,-1 0-1 0 0,1-1 1 0 0,-1 1-1 0 0,0-1 1 0 0,1 1 0 0 0,-1 0-1 0 0,1 0 1 0 0,0-1-1 0 0,-1 2 1 0 0,-10 12 129 0 0,-1-1-1 0 0,0 0 1 0 0,0 0 0 0 0,-2-1 0 0 0,1-1 0 0 0,-18 11-1 0 0,-98 52 2028 0 0,33-20-1291 0 0,41-21-655 0 0,-92 62 349 0 0,126-79-563 0 0,11-7-16 0 0,0-2 0 0 0,0 1 0 0 0,-1-2 0 0 0,-12 7 0 0 0,23-12-86 0 0,-1-1-1 0 0,1 0 1 0 0,0 0-1 0 0,0 0 1 0 0,0 0-1 0 0,0 0 0 0 0,-1 0 1 0 0,1 0-1 0 0,0 0 1 0 0,0 0-1 0 0,0 0 1 0 0,0 0-1 0 0,-1 0 1 0 0,1 0-1 0 0,0 0 1 0 0,0 0-1 0 0,0 0 0 0 0,-1 0 1 0 0,1 0-1 0 0,0 0 1 0 0,0 0-1 0 0,0 0 1 0 0,0 0-1 0 0,-1 0 1 0 0,1 0-1 0 0,0 0 0 0 0,0 0 1 0 0,0 0-1 0 0,0 0 1 0 0,-1 0-1 0 0,1 0 1 0 0,0-1-1 0 0,0 1 1 0 0,0 0-1 0 0,0 0 1 0 0,0 0-1 0 0,-1 0 0 0 0,1 0 1 0 0,0-1-1 0 0,0 1 1 0 0,0 0-1 0 0,0 0 1 0 0,0 0-1 0 0,0 0 1 0 0,0-1-1 0 0,0 1 0 0 0,0 0 1 0 0,0 0-1 0 0,2-14 353 0 0,10-15 114 0 0,-12 28-458 0 0,20-43 255 0 0,-3 0 0 0 0,14-57 0 0 0,4-35 257 0 0,32-260-1 0 0,-66 388-494 0 0,0-9 66 0 0,1 0 0 0 0,1-1 0 0 0,5-18 0 0 0,-8 36-100 0 0,0-1 0 0 0,0 1 0 0 0,0 0 0 0 0,0 0 0 0 0,0 0 1 0 0,0 0-1 0 0,0 0 0 0 0,0 0 0 0 0,0 0 0 0 0,0 0 1 0 0,1-1-1 0 0,-1 1 0 0 0,0 0 0 0 0,0 0 0 0 0,0 0 0 0 0,0 0 1 0 0,0 0-1 0 0,0 0 0 0 0,0 0 0 0 0,0 0 0 0 0,0 0 1 0 0,0 0-1 0 0,0 0 0 0 0,0 0 0 0 0,1-1 0 0 0,-1 1 0 0 0,0 0 1 0 0,0 0-1 0 0,0 0 0 0 0,0 0 0 0 0,0 0 0 0 0,0 0 1 0 0,0 0-1 0 0,0 0 0 0 0,1 0 0 0 0,-1 0 0 0 0,0 0 0 0 0,0 0 1 0 0,0 0-1 0 0,0 0 0 0 0,0 0 0 0 0,0 0 0 0 0,0 0 1 0 0,0 0-1 0 0,1 0 0 0 0,-1 0 0 0 0,0 0 0 0 0,0 1 0 0 0,0-1 1 0 0,0 0-1 0 0,0 0 0 0 0,6 7 2 0 0,4 14-4 0 0,-9-18 3 0 0,65 126 63 0 0,83 122-1 0 0,-138-233-62 0 0,17 23 165 0 0,44 51-1 0 0,-69-88-144 0 0,1 0 0 0 0,-1-1 0 0 0,1 0 0 0 0,-1 1 0 0 0,1-2 0 0 0,0 1 0 0 0,0 0 0 0 0,0-1 0 0 0,1 1 0 0 0,-1-1 1 0 0,1-1-1 0 0,-1 1 0 0 0,1 0 0 0 0,0-1 0 0 0,-1 0 0 0 0,1 0 0 0 0,6 0 0 0 0,-6-1 2 0 0,-1-1 0 0 0,0 1 0 0 0,0-1 0 0 0,-1 1 0 0 0,1-1 0 0 0,0 0 0 0 0,0-1 0 0 0,0 1 0 0 0,0-1 0 0 0,-1 1 0 0 0,1-1 0 0 0,-1 0 0 0 0,1-1 0 0 0,-1 1 0 0 0,0-1 0 0 0,0 1 0 0 0,0-1 0 0 0,0 0 0 0 0,-1 0 0 0 0,1 0 0 0 0,2-4 0 0 0,-1-1 5 0 0,1 1-1 0 0,-1-1 1 0 0,-1 0 0 0 0,0-1-1 0 0,0 1 1 0 0,-1 0-1 0 0,0-1 1 0 0,0 0 0 0 0,-1 1-1 0 0,0-1 1 0 0,0 0-1 0 0,-1 0 1 0 0,-1-11-1 0 0,-3-13 15 0 0,-1 1 0 0 0,-11-39 0 0 0,-2-7-42 0 0,10 38 0 0 0,-2 0 0 0 0,-26-69 0 0 0,36 108-1 0 0,-1 0 0 0 0,1 0 0 0 0,-1 0 1 0 0,1 1-1 0 0,-1-1 0 0 0,1 0 0 0 0,-1 0 0 0 0,1 0 0 0 0,-1 0 0 0 0,0 1 0 0 0,1-1 0 0 0,-1 0 0 0 0,0 1 0 0 0,0-1 1 0 0,1 0-1 0 0,-1 1 0 0 0,0-1 0 0 0,0 1 0 0 0,-1-1 0 0 0,1 1-1 0 0,0 0 0 0 0,1 0 0 0 0,-1 0-1 0 0,0 0 1 0 0,0 0 0 0 0,0 0 0 0 0,1 0 0 0 0,-1 1 0 0 0,0-1 0 0 0,0 0 0 0 0,1 0 0 0 0,-1 1-1 0 0,0-1 1 0 0,1 1 0 0 0,-1-1 0 0 0,0 0 0 0 0,1 1 0 0 0,-1-1 0 0 0,0 2 0 0 0,-4 3-15 0 0,0 1 0 0 0,1 0 0 0 0,0 0 1 0 0,-5 9-1 0 0,3-5 9 0 0,-42 71-11 0 0,-38 57-26 0 0,24-43 45 0 0,36-51 0 0 0,-50 61 0 0 0,61-87 0 0 0,-52 56-2 0 0,58-65 4 0 0,-1-1 0 0 0,1 0 0 0 0,-2-1 0 0 0,1 0 1 0 0,-22 10-1 0 0,28-15 7 0 0,-1 0 0 0 0,1 0 0 0 0,-1-1 0 0 0,1 0 0 0 0,-1 0 0 0 0,0 0 0 0 0,1 0 0 0 0,-1-1 0 0 0,0 0 0 0 0,1 0 0 0 0,-1 0 0 0 0,0 0 0 0 0,0-1 0 0 0,1 0 0 0 0,-1 0-1 0 0,1 0 1 0 0,-1-1 0 0 0,1 1 0 0 0,-1-1 0 0 0,1 0 0 0 0,0 0 0 0 0,0-1 0 0 0,0 1 0 0 0,0-1 0 0 0,0 0 0 0 0,-3-4 0 0 0,-2-2 7 0 0,0 0 0 0 0,1-1 0 0 0,1 0 0 0 0,0 0 0 0 0,0-1 0 0 0,1 0-1 0 0,0 0 1 0 0,-7-20 0 0 0,3 3 33 0 0,-25-69 39 0 0,31 81-87 0 0,0 1-1 0 0,2 0 1 0 0,-1-1 0 0 0,0-22-1 0 0,3 36-5 0 0,0-1 0 0 0,0 0 1 0 0,1 1-1 0 0,-1-1 0 0 0,0 0 0 0 0,1 1 0 0 0,-1-1 0 0 0,1 1 0 0 0,0-1 1 0 0,2-3-1 0 0,-3 5 2 0 0,1 1 0 0 0,0-1 1 0 0,-1 1-1 0 0,1-1 0 0 0,0 0 0 0 0,-1 1 1 0 0,1 0-1 0 0,0-1 0 0 0,0 1 1 0 0,-1 0-1 0 0,1-1 0 0 0,0 1 1 0 0,0 0-1 0 0,0 0 0 0 0,0-1 1 0 0,-1 1-1 0 0,1 0 0 0 0,0 0 0 0 0,0 0 1 0 0,0 0-1 0 0,0 0 0 0 0,0 0 1 0 0,-1 1-1 0 0,1-1 0 0 0,0 0 1 0 0,0 0-1 0 0,0 0 0 0 0,-1 1 0 0 0,1-1 1 0 0,0 1-1 0 0,0-1 0 0 0,-1 0 1 0 0,1 1-1 0 0,0-1 0 0 0,0 2 1 0 0,22 13-47 0 0,-1 0 1 0 0,-1 2-1 0 0,31 29 1 0 0,25 21-48 0 0,175 136 443 0 0,-247-198-333 0 0,-1-1-1 0 0,1 1 1 0 0,-1 0 0 0 0,0 0-1 0 0,-1 0 1 0 0,1 1 0 0 0,-1 0-1 0 0,0-1 1 0 0,0 1 0 0 0,4 12 0 0 0,-6-10-26 0 0,0 0 1 0 0,0 0 0 0 0,0-1 0 0 0,-1 1-1 0 0,0 0 1 0 0,0 0 0 0 0,-1 0-1 0 0,-3 14 1 0 0,-5 12-709 0 0,-25 62 0 0 0,13-43-668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17:52.308"/>
    </inkml:context>
    <inkml:brush xml:id="br0">
      <inkml:brushProperty name="width" value="0.1" units="cm"/>
      <inkml:brushProperty name="height" value="0.1" units="cm"/>
      <inkml:brushProperty name="color" value="#E71224"/>
    </inkml:brush>
  </inkml:definitions>
  <inkml:trace contextRef="#ctx0" brushRef="#br0">1 4 2815 0 0,'2'0'78'0'0,"0"-1"-1"0"0,0 0 1 0 0,1 1-1 0 0,-1-1 1 0 0,0 1-1 0 0,0 0 1 0 0,0 0-1 0 0,1 0 1 0 0,-1 0-1 0 0,3 0 1 0 0,28 4 869 0 0,61 8 829 0 0,-59-10-1233 0 0,-25-2-384 0 0,0 1 0 0 0,0-1 0 0 0,0 2 0 0 0,11 2 0 0 0,28 14 372 0 0,-39-14-410 0 0,1 1 1 0 0,-1-2-1 0 0,1 1 0 0 0,-1-2 0 0 0,1 1 1 0 0,0-1-1 0 0,0-1 0 0 0,0 0 0 0 0,17-1 1 0 0,-16-1 126 0 0,-1 1 0 0 0,18 3 1 0 0,6-1 68 0 0,65 9 89 0 0,-17-15-115 0 0,-56 1-55 0 0,1 2-1 0 0,0 1 1 0 0,35 4-1 0 0,-38-1-79 0 0,0-2 1 0 0,37-2-1 0 0,-38 0-12 0 0,1 0-1 0 0,41 6 1 0 0,12 11 67 0 0,-49-9-157 0 0,-1-1 0 0 0,2-2 0 0 0,36 2 0 0 0,-45-5 53 0 0,1 1 1 0 0,-1 0-1 0 0,0 2 1 0 0,0 0-1 0 0,32 12 1 0 0,-29-9 21 0 0,51 7 0 0 0,-29-7-62 0 0,-32-5 19 0 0,1-1 0 0 0,0-1-1 0 0,27-2 1 0 0,3 0 67 0 0,38-2 40 0 0,88-15 0 0 0,-80 7-61 0 0,-89 12-129 0 0,29-4 59 0 0,62 0 1 0 0,-80 5-60 0 0,34 3 15 0 0,0-3 0 0 0,1-1-1 0 0,50-8 1 0 0,7-8 146 0 0,173-5 0 0 0,-202 21-146 0 0,173 4 92 0 0,-125 7-46 0 0,-77-10-5 0 0,54-7-1 0 0,7 1 17 0 0,61 3-11 0 0,-168 2-64 0 0,288-11 192 0 0,-122 0 8 0 0,-62 9-136 0 0,-72 3-45 0 0,37-5-1 0 0,-45 2-11 0 0,-1 1 0 0 0,1 1-1 0 0,37 5 1 0 0,-15 4-7 0 0,-28-4 0 0 0,34 3 0 0 0,94-4 63 0 0,-131-4-62 0 0,42-5 105 0 0,-44 3-59 0 0,1 1 1 0 0,-1 0 0 0 0,28 3-1 0 0,-41-2-47 0 0,6 0 8 0 0,0 1 0 0 0,0 0 0 0 0,-1 1 0 0 0,1 0 0 0 0,0 0 0 0 0,0 0 0 0 0,9 6 0 0 0,-14-6-23 0 0,0 0-1 0 0,0 0 1 0 0,0 0-1 0 0,-1 0 1 0 0,1 1-1 0 0,-1-1 1 0 0,1 0-1 0 0,-1 1 1 0 0,0 0-1 0 0,0-1 1 0 0,0 1-1 0 0,0-1 1 0 0,0 1-1 0 0,-1 0 1 0 0,1 0-1 0 0,-1-1 1 0 0,0 1-1 0 0,0 4 1 0 0,0 6-193 0 0,-1 1 1 0 0,-3 19-1 0 0,3-26 123 0 0,-5 26-943 0 0,-1 5-278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18:16.460"/>
    </inkml:context>
    <inkml:brush xml:id="br0">
      <inkml:brushProperty name="width" value="0.1" units="cm"/>
      <inkml:brushProperty name="height" value="0.1" units="cm"/>
      <inkml:brushProperty name="color" value="#E71224"/>
    </inkml:brush>
  </inkml:definitions>
  <inkml:trace contextRef="#ctx0" brushRef="#br0">852 471 5527 0 0,'-3'0'63'0'0,"-1"0"0"0"0,1 1 0 0 0,-1 0 0 0 0,1-1 0 0 0,0 1 0 0 0,0 0-1 0 0,-1 1 1 0 0,1-1 0 0 0,0 0 0 0 0,0 1 0 0 0,0 0 0 0 0,1 0 0 0 0,-1 0-1 0 0,0 0 1 0 0,-3 3 0 0 0,-4 5 132 0 0,1 1-1 0 0,-13 17 1 0 0,1 0-257 0 0,-10 8 611 0 0,-1-2-1 0 0,-1-2 0 0 0,-2-1 0 0 0,-1-1 0 0 0,-60 37 1 0 0,23-16 1273 0 0,-4 2-928 0 0,76-53-891 0 0,1 0 1 0 0,0 0 0 0 0,0 1-1 0 0,0-1 1 0 0,-1 0 0 0 0,1 0-1 0 0,0 0 1 0 0,0 1 0 0 0,-1-1-1 0 0,1 0 1 0 0,0 0 0 0 0,0 0-1 0 0,-1 0 1 0 0,1 0 0 0 0,0 0-1 0 0,-1 0 1 0 0,1 0 0 0 0,0 0 0 0 0,-1 0-1 0 0,1 0 1 0 0,0 0 0 0 0,0 0-1 0 0,-1 0 1 0 0,1 0 0 0 0,0 0-1 0 0,-1 0 1 0 0,1 0 0 0 0,0 0-1 0 0,-1 0 1 0 0,1 0 0 0 0,0 0-1 0 0,0-1 1 0 0,-1 1 0 0 0,1 0-1 0 0,0 0 1 0 0,0 0 0 0 0,-1 0-1 0 0,1-1 1 0 0,0 1 0 0 0,0-15 102 0 0,12-21 69 0 0,-11 34-153 0 0,17-45 141 0 0,28-79 16 0 0,35-240 511 0 0,-73 323-485 0 0,-3-1 0 0 0,-1 0 0 0 0,-3 1-1 0 0,-5-69 1 0 0,-1 88 163 0 0,5 24-363 0 0,0 0-1 0 0,0 0 1 0 0,0-1-1 0 0,0 1 1 0 0,0 0-1 0 0,0 0 0 0 0,0 0 1 0 0,0 0-1 0 0,0 0 1 0 0,0 0-1 0 0,0 0 1 0 0,0 0-1 0 0,0 0 1 0 0,0 0-1 0 0,0 0 1 0 0,0-1-1 0 0,0 1 0 0 0,0 0 1 0 0,0 0-1 0 0,0 0 1 0 0,0 0-1 0 0,0 0 1 0 0,0 0-1 0 0,0 0 1 0 0,0 0-1 0 0,0 0 1 0 0,0 0-1 0 0,0 0 0 0 0,0 0 1 0 0,-1 0-1 0 0,1 0 1 0 0,0 0-1 0 0,0 0 1 0 0,0 0-1 0 0,0 0 1 0 0,0-1-1 0 0,0 1 1 0 0,0 0-1 0 0,0 0 0 0 0,0 0 1 0 0,0 0-1 0 0,0 0 1 0 0,-1 0-1 0 0,1 0 1 0 0,0 0-1 0 0,0 0 1 0 0,0 0-1 0 0,0 0 1 0 0,0 1-1 0 0,0-1 0 0 0,0 0 1 0 0,0 0-1 0 0,0 0 1 0 0,0 0-1 0 0,0 0 1 0 0,0 0-1 0 0,-1 0 1 0 0,1 0-1 0 0,0 0 1 0 0,-3 13 58 0 0,1 2-57 0 0,0 1-1 0 0,2 0 1 0 0,0 0 0 0 0,1 0 0 0 0,5 31 0 0 0,24 76 12 0 0,45 168-18 0 0,-55-194 89 0 0,-11-42-50 0 0,-52-103 324 0 0,-9-5-282 0 0,-3 3 0 0 0,-79-56 0 0 0,124 99-80 0 0,0 1 0 0 0,0 0 1 0 0,-1 1-1 0 0,1 0 1 0 0,-2 0-1 0 0,1 1 1 0 0,-23-5-1 0 0,28 8-1 0 0,-1 0 0 0 0,1 0 0 0 0,-1 0 0 0 0,1 1 0 0 0,-1 0 0 0 0,0 1 0 0 0,1-1 0 0 0,-1 1 0 0 0,1 1 0 0 0,-1-1 0 0 0,1 1-1 0 0,0 0 1 0 0,0 0 0 0 0,0 1 0 0 0,-11 6 0 0 0,14-6-2 0 0,-1 0-1 0 0,1 0 1 0 0,-1 0 0 0 0,1 0-1 0 0,0 1 1 0 0,0 0-1 0 0,0-1 1 0 0,1 1 0 0 0,-1 0-1 0 0,1 1 1 0 0,0-1-1 0 0,0 0 1 0 0,1 1 0 0 0,-2 4-1 0 0,2-5 1 0 0,0 0 0 0 0,0-1 0 0 0,0 1 0 0 0,1 0 0 0 0,0 0 0 0 0,0 0 0 0 0,0 0 0 0 0,0 0 0 0 0,1-1 0 0 0,-1 1 0 0 0,1 0 0 0 0,0 0 0 0 0,0 0 0 0 0,0-1 0 0 0,1 1 0 0 0,-1-1 0 0 0,4 5 0 0 0,1 1 24 0 0,0-1 1 0 0,1 1-1 0 0,0-2 0 0 0,1 1 0 0 0,0-1 0 0 0,0 0 1 0 0,1 0-1 0 0,-1-1 0 0 0,1-1 0 0 0,1 1 0 0 0,-1-1 0 0 0,1-1 1 0 0,0 0-1 0 0,0 0 0 0 0,0-1 0 0 0,0 0 0 0 0,16 1 1 0 0,-13-2 7 0 0,0-1-1 0 0,0-1 1 0 0,1 0 0 0 0,-1-1 0 0 0,0 0 0 0 0,0-1 0 0 0,0 0 0 0 0,0-1 0 0 0,0-1 0 0 0,-1 0 0 0 0,1-1 0 0 0,-1 0 0 0 0,20-12 0 0 0,-25 12-7 0 0,0 0 0 0 0,-1 0-1 0 0,1-1 1 0 0,-1 0 0 0 0,0 0 0 0 0,-1-1 0 0 0,0 1 0 0 0,0-1 0 0 0,5-9 0 0 0,-8 12-9 0 0,0 1 0 0 0,-1-1 1 0 0,1 1-1 0 0,-1-1 1 0 0,0 0-1 0 0,0 0 0 0 0,0 0 1 0 0,-1 0-1 0 0,1-7 1 0 0,-1 9-12 0 0,-1 0 1 0 0,1 0-1 0 0,0-1 1 0 0,-1 1 0 0 0,1 0-1 0 0,-1 0 1 0 0,0-1-1 0 0,0 1 1 0 0,0 0 0 0 0,0 0-1 0 0,0 0 1 0 0,0 0-1 0 0,-1 0 1 0 0,1 0-1 0 0,-1 1 1 0 0,1-1 0 0 0,-4-2-1 0 0,4 3-3 0 0,-1-1 0 0 0,0 1 0 0 0,1 0 0 0 0,-1 0 0 0 0,0 0 0 0 0,0 1 0 0 0,0-1 0 0 0,0 0 0 0 0,0 1 0 0 0,0-1 0 0 0,0 1 0 0 0,0 0 0 0 0,0-1 0 0 0,0 1 0 0 0,0 0 0 0 0,0 0 0 0 0,0 0 0 0 0,0 1 0 0 0,0-1 0 0 0,0 0 0 0 0,1 1 0 0 0,-1-1 0 0 0,0 1 0 0 0,0 0 0 0 0,0 0 0 0 0,-2 1 0 0 0,-5 3 0 0 0,0 0 0 0 0,0 1 0 0 0,-15 14 0 0 0,9-8 0 0 0,-1 2 0 0 0,1 0 0 0 0,0 1 0 0 0,-19 25 0 0 0,-34 55 0 0 0,44-59 0 0 0,-67 117 0 0 0,31-50 0 0 0,20-30 0 0 0,25-58 299 0 0,11-13-83 0 0,12-10-95 0 0,152-135 161 0 0,-115 101-268 0 0,-1-3 1 0 0,-2-1 0 0 0,-2-3 0 0 0,51-81 0 0 0,-83 111-35 0 0,-8 14-17 0 0,-7 12 16 0 0,-169 289-162 0 0,70-110-156 0 0,33-60-1131 0 0,37-63-36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18:48.150"/>
    </inkml:context>
    <inkml:brush xml:id="br0">
      <inkml:brushProperty name="width" value="0.1" units="cm"/>
      <inkml:brushProperty name="height" value="0.1" units="cm"/>
      <inkml:brushProperty name="color" value="#E71224"/>
    </inkml:brush>
  </inkml:definitions>
  <inkml:trace contextRef="#ctx0" brushRef="#br0">1 0 919 0 0,'3'0'125'0'0,"-1"1"0"0"0,1-1 0 0 0,0 0 0 0 0,-1 1 0 0 0,1 0 0 0 0,0 0-1 0 0,-1-1 1 0 0,1 2 0 0 0,3 1 0 0 0,8 3 153 0 0,8 2 2284 0 0,-11-4-2032 0 0,-1 0-1 0 0,1 0 1 0 0,-1 1 0 0 0,15 10 0 0 0,11 2 1067 0 0,-25-10-1233 0 0,0-1 1 0 0,1 0-1 0 0,0-1 1 0 0,0 0-1 0 0,1-1 0 0 0,-1 0 1 0 0,19 3-1 0 0,35 11 674 0 0,-58-14-947 0 0,-1 0 0 0 0,1 1-1 0 0,8 5 1 0 0,4 4 74 0 0,-3-6 25 0 0,1 0 0 0 0,-1 0 0 0 0,1-2 0 0 0,24 5 0 0 0,-6-1 172 0 0,4 3-164 0 0,-21-6-88 0 0,1-1 0 0 0,0-1 0 0 0,37 5 0 0 0,127-6 518 0 0,-147-4-534 0 0,14 1 134 0 0,80-3 100 0 0,8-4-89 0 0,-101 5-129 0 0,62 6 1 0 0,-61-1-40 0 0,62-3 0 0 0,12-3 67 0 0,-9 1-63 0 0,-66-2-41 0 0,-2 0 12 0 0,0 2-1 0 0,64 6 1 0 0,69 11 28 0 0,-4-14-25 0 0,-86-4-34 0 0,107-5 145 0 0,58 2 100 0 0,-132 13-88 0 0,-51-3-100 0 0,63-2 0 0 0,-19-8-1 0 0,86-3 58 0 0,44 8-1 0 0,24-9 21 0 0,-144 3-106 0 0,-37 7 5 0 0,0 2 0 0 0,0 4 0 0 0,119 27 0 0 0,-156-27-34 0 0,1-2 0 0 0,47 0-1 0 0,86-8 80 0 0,-168 3-88 0 0,38-2 49 0 0,116 2 183 0 0,-132 2-214 0 0,-17-2-11 0 0,0 0 0 0 0,-1 1 0 0 0,1 1 0 0 0,-1 0 0 0 0,1 0-1 0 0,-1 1 1 0 0,0 1 0 0 0,17 7 0 0 0,-26-10-60 0 0,-1 0 0 0 0,1 0 0 0 0,-1 0 0 0 0,0 0-1 0 0,1 0 1 0 0,-1 0 0 0 0,0 1 0 0 0,0-1 0 0 0,0 0 0 0 0,0 1 0 0 0,0-1-1 0 0,0 1 1 0 0,0-1 0 0 0,-1 1 0 0 0,1-1 0 0 0,0 1 0 0 0,-1 0 0 0 0,1-1-1 0 0,-1 1 1 0 0,1 2 0 0 0,-1-1-126 0 0,0 0-1 0 0,0 0 0 0 0,-1 0 1 0 0,1 0-1 0 0,0 0 0 0 0,-1 0 1 0 0,0 0-1 0 0,0 0 1 0 0,0 0-1 0 0,-2 4 0 0 0,-5 8-1733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18:51.197"/>
    </inkml:context>
    <inkml:brush xml:id="br0">
      <inkml:brushProperty name="width" value="0.1" units="cm"/>
      <inkml:brushProperty name="height" value="0.1" units="cm"/>
      <inkml:brushProperty name="color" value="#E71224"/>
    </inkml:brush>
  </inkml:definitions>
  <inkml:trace contextRef="#ctx0" brushRef="#br0">240 196 3023 0 0,'-9'3'216'0'0,"1"1"0"0"0,-1 1-1 0 0,1 0 1 0 0,-12 9-1 0 0,12-9-61 0 0,1 0 0 0 0,-1 0-1 0 0,0 0 1 0 0,0-1 0 0 0,-12 4-1 0 0,10-5-13 0 0,2 0 130 0 0,0-1 1 0 0,0 0-1 0 0,1 0 0 0 0,-1-1 0 0 0,-11 0 1 0 0,-24-1 1975 0 0,42 1-2211 0 0,1-1 1 0 0,-1 0-1 0 0,0 1 0 0 0,0-1 0 0 0,0 1 0 0 0,1-1 0 0 0,-1 1 0 0 0,0-1 1 0 0,1 1-1 0 0,-1 0 0 0 0,0-1 0 0 0,1 1 0 0 0,-1 0 0 0 0,1-1 0 0 0,-1 1 0 0 0,1 0 1 0 0,-1 0-1 0 0,1 0 0 0 0,0-1 0 0 0,-1 1 0 0 0,1 0 0 0 0,0 0 0 0 0,0 0 0 0 0,0 0 1 0 0,0 0-1 0 0,-1 1 0 0 0,1 0 14 0 0,0-1 0 0 0,-1 1 0 0 0,1 0 0 0 0,0 0 0 0 0,0 0 0 0 0,0-1 0 0 0,0 1 0 0 0,0 0-1 0 0,0 0 1 0 0,1 0 0 0 0,0 3 0 0 0,0-4 18 0 0,1 1 0 0 0,-1-1 0 0 0,1 0-1 0 0,0 1 1 0 0,-1-1 0 0 0,1 0-1 0 0,0 0 1 0 0,0 0 0 0 0,-1 0 0 0 0,1 0-1 0 0,0 0 1 0 0,3 0 0 0 0,14 8 313 0 0,-11-4-282 0 0,-1-1-1 0 0,1 0 1 0 0,0 0-1 0 0,0-1 1 0 0,0 0-1 0 0,11 3 1 0 0,50 8 323 0 0,-40-12-202 0 0,0-1 0 0 0,-1-2 0 0 0,1 0 1 0 0,-1-2-1 0 0,35-8 0 0 0,-13 3 104 0 0,74-17 97 0 0,-34 6-232 0 0,79 1 268 0 0,-99 16-197 0 0,-44 3-259 0 0,49-6-1 0 0,-39 1 39 0 0,63 2-1 0 0,-73 3-14 0 0,1-1 1 0 0,0-1-1 0 0,-1-2 1 0 0,50-10-1 0 0,-16 1 68 0 0,-26 7-54 0 0,-20 3 1 0 0,0 0-1 0 0,-1 1 0 0 0,1 1 1 0 0,0 0-1 0 0,21 3 0 0 0,-5 0-3 0 0,-1-1 0 0 0,1-1 0 0 0,0-1-1 0 0,-1-2 1 0 0,49-10 0 0 0,-56 8 25 0 0,30-12 0 0 0,6-1 12 0 0,12 7 41 0 0,-50 9-56 0 0,1-2 0 0 0,29-8 0 0 0,-38 8-46 0 0,0 1 0 0 0,0 0 0 0 0,14-1 0 0 0,14-1 25 0 0,3-2 36 0 0,82-2 1 0 0,43 13 38 0 0,-71-2-110 0 0,47-11 64 0 0,-64 4 0 0 0,94 7-64 0 0,236-1 222 0 0,-209-3-134 0 0,26 9-14 0 0,63 0 44 0 0,-138-18-60 0 0,90 0 30 0 0,-241 10-88 0 0,219 4 97 0 0,-150-6-50 0 0,80-13 1 0 0,-40 1 56 0 0,155 1 0 0 0,-185 14-89 0 0,-32 1 9 0 0,87-8 1 0 0,-24-5 39 0 0,119 2 0 0 0,-9 3-64 0 0,32-10 74 0 0,-42 1 98 0 0,-41 11-162 0 0,-7-3 54 0 0,-107 3-64 0 0,80-5-4 0 0,217-8 72 0 0,-203 14-68 0 0,64 1 0 0 0,13-1 0 0 0,-189 1 0 0 0,-4 1 0 0 0,167 1 0 0 0,67 23 0 0 0,-65-19-93 0 0,4 0-896 0 0,-84 10 2195 0 0,62 4-1306 0 0,-147-16 100 0 0,74 0 0 0 0,94-10 0 0 0,-114 9 0 0 0,-52 0 0 0 0,54-4 0 0 0,-29 1 0 0 0,-10 1 0 0 0,14-8-1 0 0,-48 5 17 0 0,-1 1 1 0 0,1 1-1 0 0,32 0 0 0 0,-51 2-19 0 0,-1 1-1 0 0,1-1 1 0 0,0 0 0 0 0,-1 0-1 0 0,1 1 1 0 0,0-1-1 0 0,-1 1 1 0 0,1-1-1 0 0,-1 1 1 0 0,1 0 0 0 0,-1 0-1 0 0,1-1 1 0 0,-1 1-1 0 0,1 0 1 0 0,-1 0 0 0 0,0 1-1 0 0,0-1 1 0 0,0 0-1 0 0,1 0 1 0 0,-1 0-1 0 0,0 1 1 0 0,0-1 0 0 0,-1 1-1 0 0,3 2 1 0 0,-2 0-500 0 0,0-1 0 0 0,0 1 0 0 0,-1-1 0 0 0,1 1 0 0 0,-1 0 0 0 0,0-1 1 0 0,0 1-1 0 0,0 0 0 0 0,0 0 0 0 0,-2 5 0 0 0,-4 21-5360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22:43.381"/>
    </inkml:context>
    <inkml:brush xml:id="br0">
      <inkml:brushProperty name="width" value="0.1" units="cm"/>
      <inkml:brushProperty name="height" value="0.1" units="cm"/>
      <inkml:brushProperty name="color" value="#E71224"/>
    </inkml:brush>
  </inkml:definitions>
  <inkml:trace contextRef="#ctx0" brushRef="#br0">0 104 2471 0 0,'8'-1'267'0'0,"-1"0"0"0"0,0 0-1 0 0,0-1 1 0 0,0 0 0 0 0,0 0-1 0 0,-1 0 1 0 0,11-6 0 0 0,25-8 771 0 0,145-38 1565 0 0,-169 50-2374 0 0,0 0-1 0 0,0 1 1 0 0,31-1-1 0 0,-41 4-191 0 0,-1 0 0 0 0,1 1-1 0 0,-1 0 1 0 0,1 0-1 0 0,-1 1 1 0 0,0 0-1 0 0,0 0 1 0 0,1 1 0 0 0,-1 0-1 0 0,-1 0 1 0 0,12 7-1 0 0,-13-6-16 0 0,0-1-1 0 0,0 1 1 0 0,0-1-1 0 0,1-1 1 0 0,-1 1-1 0 0,1-1 1 0 0,0 0-1 0 0,-1 0 1 0 0,1 0-1 0 0,0-1 1 0 0,0 0-1 0 0,11 0 1 0 0,72 8 558 0 0,-65-9-499 0 0,-4 1 10 0 0,0-2-1 0 0,20-2 0 0 0,44-6 1186 0 0,9-1-2224 0 0,-74 8 969 0 0,0 0-1 0 0,29 3 1 0 0,4-2 52 0 0,65 5 81 0 0,-77-1-132 0 0,40-2 0 0 0,25-11 26 0 0,-61 4-10 0 0,86 1-1 0 0,-91 7-31 0 0,117 9 46 0 0,31 7 14 0 0,-92-10-18 0 0,1-5 0 0 0,111-10 0 0 0,-166 5-32 0 0,71 6-1 0 0,-17 0 24 0 0,42-8-13 0 0,54 0 16 0 0,-55 4-25 0 0,-78-2 4 0 0,65 6 1 0 0,171 17-9 0 0,-254-19-12 0 0,121 12 1 0 0,4 1 0 0 0,63-20 51 0 0,-131 0-38 0 0,85-9-13 0 0,-20-3-3 0 0,58-4 70 0 0,-43 26-67 0 0,-89 0 0 0 0,190 20 0 0 0,-12-1 0 0 0,-191-16 0 0 0,-44-4 0 0 0,32 0 0 0 0,-58-4-287 0 0,21 1 844 0 0,-10 3-4100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23:21.495"/>
    </inkml:context>
    <inkml:brush xml:id="br0">
      <inkml:brushProperty name="width" value="0.1" units="cm"/>
      <inkml:brushProperty name="height" value="0.1" units="cm"/>
      <inkml:brushProperty name="color" value="#F4F91B"/>
    </inkml:brush>
  </inkml:definitions>
  <inkml:trace contextRef="#ctx0" brushRef="#br0">1 46 1927 0 0,'0'3'235'0'0,"1"0"-1"0"0,1 0 0 0 0,-1 0 0 0 0,0 0 1 0 0,1 0-1 0 0,0 0 0 0 0,-1 0 0 0 0,1 0 0 0 0,0-1 1 0 0,0 1-1 0 0,1-1 0 0 0,-1 0 0 0 0,0 1 1 0 0,6 2-1 0 0,11 9 132 0 0,-17-12-359 0 0,1 0 0 0 0,-1 0 0 0 0,1 0 0 0 0,-1 0 0 0 0,1 0 0 0 0,-1-1 0 0 0,7 3 0 0 0,6 1 79 0 0,-10-3 39 0 0,0 0-1 0 0,1 0 1 0 0,-1 0-1 0 0,0-1 1 0 0,1 0-1 0 0,-1 0 1 0 0,0-1 0 0 0,1 1-1 0 0,-1-1 1 0 0,8-1-1 0 0,87-10 644 0 0,-75 6-623 0 0,-9 2-41 0 0,0 0 0 0 0,0 1 0 0 0,0 1 0 0 0,0 1-1 0 0,20 1 1 0 0,7 3-12 0 0,0-2 0 0 0,-1-1 0 0 0,46-6 0 0 0,119-19-28 0 0,-89 9-10 0 0,-78 9-44 0 0,17-3 29 0 0,52-7 138 0 0,-91 15-146 0 0,1 0 1 0 0,-1 1-1 0 0,34 5 1 0 0,-40-3-25 0 0,-1 0-6 0 0,0 0 0 0 0,0-1-1 0 0,0 0 1 0 0,14-2-1 0 0,5-2 32 0 0,53-14 0 0 0,31-2 6 0 0,-50 10-12 0 0,-45 6-26 0 0,1 1 0 0 0,-1 1 0 0 0,0 1 0 0 0,1 0 0 0 0,-1 2 0 0 0,0 0 0 0 0,21 6 0 0 0,49 21 0 0 0,-72-26 15 0 0,0 0 0 0 0,0-1 0 0 0,1-2 0 0 0,27-1 0 0 0,-5 0-26 0 0,-32 2 11 0 0,0-1 0 0 0,-1 1 0 0 0,1 0 0 0 0,0 1 0 0 0,0 0 0 0 0,13 5 0 0 0,9 5 0 0 0,-26-11 3 0 0,-1 1 0 0 0,1-1-1 0 0,0 1 1 0 0,0-1-1 0 0,0 0 1 0 0,0-1-1 0 0,0 1 1 0 0,0-1 0 0 0,0 0-1 0 0,0 1 1 0 0,0-2-1 0 0,0 1 1 0 0,0-1-1 0 0,5 0 1 0 0,27-1 22 0 0,1 7-25 0 0,39 11 0 0 0,-39-7 0 0 0,-29-8 23 0 0,0-1 0 0 0,0 1 0 0 0,-1-1 0 0 0,1-1 0 0 0,0 0 0 0 0,0 0 0 0 0,0 0 0 0 0,10-4 0 0 0,-12 3-262 0 0,0 0 0 0 0,0 1 0 0 0,0-1 0 0 0,0 1 0 0 0,0 1 0 0 0,1-1 0 0 0,-1 1 0 0 0,0 0 0 0 0,1 1 0 0 0,-1-1 0 0 0,0 1 0 0 0,12 3 0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23:53.121"/>
    </inkml:context>
    <inkml:brush xml:id="br0">
      <inkml:brushProperty name="width" value="0.1" units="cm"/>
      <inkml:brushProperty name="height" value="0.1" units="cm"/>
      <inkml:brushProperty name="color" value="#F4F91B"/>
    </inkml:brush>
  </inkml:definitions>
  <inkml:trace contextRef="#ctx0" brushRef="#br0">497 7 1927 0 0,'0'0'84'0'0,"-1"2"-12"0"0,1 1-1 0 0,-1-1 0 0 0,0 0 0 0 0,0 0 0 0 0,1 0 0 0 0,-1 0 0 0 0,-1 0 0 0 0,1 0 0 0 0,0 0 0 0 0,-3 2 0 0 0,-18 22 124 0 0,17-21-138 0 0,-21 21 227 0 0,-33 25 0 0 0,19-17 70 0 0,-149 121 1236 0 0,116-109-1181 0 0,42-28-216 0 0,21-11-91 0 0,9-6-86 0 0,0 0 0 0 0,-1 0 1 0 0,1 0-1 0 0,-1 0 0 0 0,1 0 0 0 0,-1 0 0 0 0,1-1 0 0 0,-1 1 1 0 0,1 0-1 0 0,-1-1 0 0 0,0 1 0 0 0,1-1 0 0 0,-4 1 0 0 0,5-1 3 0 0,0-1-1 0 0,-1 1 0 0 0,1 0 1 0 0,0 0-1 0 0,0-1 0 0 0,-1 1 1 0 0,1 0-1 0 0,0 0 0 0 0,-1-1 1 0 0,1 1-1 0 0,0 0 0 0 0,0-1 1 0 0,0 1-1 0 0,-1 0 0 0 0,1-1 1 0 0,0 1-1 0 0,0-1 0 0 0,0 1 1 0 0,0 0-1 0 0,0-1 0 0 0,0 1 1 0 0,-1 0-1 0 0,1-1 0 0 0,0 1 1 0 0,0-1-1 0 0,0 1 0 0 0,0 0 1 0 0,1-1-1 0 0,-1 1 0 0 0,0-1 1 0 0,0 1-1 0 0,0 0 0 0 0,0-1 1 0 0,0 1-1 0 0,0 0 0 0 0,1-1 1 0 0,-1 1-1 0 0,0 0 0 0 0,0-1 1 0 0,1 0-1 0 0,7-17 328 0 0,-8 18-330 0 0,29-48 503 0 0,-23 39-496 0 0,0 1 0 0 0,0-1 0 0 0,-1 0 0 0 0,-1 0 0 0 0,1-1 0 0 0,-2 0 0 0 0,1 1 0 0 0,2-13 0 0 0,-2-3 17 0 0,-2 0 0 0 0,0 0 0 0 0,-1 0 0 0 0,-4-36 0 0 0,2 47-40 0 0,2 12 0 0 0,-1 0 0 0 0,0 0 0 0 0,0 0 0 0 0,-1 0 0 0 0,1 0 0 0 0,0 0 0 0 0,-1 0 0 0 0,1 0 0 0 0,-2-3 0 0 0,7 16 37 0 0,-1-3-22 0 0,0 1 0 0 0,1-1-1 0 0,0 0 1 0 0,0 0 0 0 0,1 0 0 0 0,10 11-1 0 0,12 3 330 0 0,0 0 1 0 0,2-3-1 0 0,54 28 0 0 0,-50-29-86 0 0,-23-11-133 0 0,-7-4-35 0 0,-1-1 0 0 0,0 0 0 0 0,1 0 0 0 0,-1-1 0 0 0,1 1 0 0 0,0-1 0 0 0,-1 1 0 0 0,1-1 0 0 0,6 1 0 0 0,-9-5 71 0 0,-1 0-1 0 0,0 0 1 0 0,0 1-1 0 0,-1-1 0 0 0,1 0 1 0 0,0 1-1 0 0,-1-1 1 0 0,0 0-1 0 0,0-2 0 0 0,-50-57 98 0 0,-15-21-192 0 0,48 58-66 0 0,11 16 0 0 0,0-1 0 0 0,1 0 0 0 0,-8-15 0 0 0,14 24 0 0 0,-1 0-1 0 0,1 0 1 0 0,0 0-1 0 0,-1 0 1 0 0,1 0-1 0 0,0 0 1 0 0,-1 1-1 0 0,1-1 1 0 0,-1 0-1 0 0,0 0 0 0 0,1 1 1 0 0,-1-1-1 0 0,1 0 1 0 0,-1 1-1 0 0,0-1 1 0 0,0 0-1 0 0,-1 0 1 0 0,2 1-1 0 0,0 0 0 0 0,-1 1 0 0 0,1-1 0 0 0,0 0 1 0 0,-1 0-1 0 0,1 0 0 0 0,0 1 0 0 0,-1-1 0 0 0,1 0 1 0 0,0 1-1 0 0,-1-1 0 0 0,1 0 0 0 0,0 1 0 0 0,0-1 1 0 0,-1 0-1 0 0,1 1 0 0 0,0-1 0 0 0,0 0 0 0 0,0 1 1 0 0,0-1-1 0 0,-1 0 0 0 0,1 1 0 0 0,0-1 0 0 0,0 1 1 0 0,0-1-1 0 0,0 1 0 0 0,-4 39-38 0 0,3-35 37 0 0,1 29-19 0 0,1 0 0 0 0,8 56-1 0 0,-7-76 22 0 0,-2 0 0 0 0,-1 20 0 0 0,1 16 0 0 0,2 28 0 0 0,-2-78 1 0 0,0 0-1 0 0,0 1 0 0 0,0-1 0 0 0,0 0 1 0 0,0 0-1 0 0,0 1 0 0 0,0-1 0 0 0,0 0 1 0 0,0 0-1 0 0,0 0 0 0 0,0 1 0 0 0,0-1 1 0 0,0 0-1 0 0,0 0 0 0 0,0 1 0 0 0,0-1 1 0 0,0 0-1 0 0,0 0 0 0 0,0 0 0 0 0,0 1 1 0 0,0-1-1 0 0,0 0 0 0 0,-1 0 0 0 0,1 0 1 0 0,0 1-1 0 0,0-1 0 0 0,0 0 0 0 0,0 0 1 0 0,0 0-1 0 0,-1 0 0 0 0,1 0 0 0 0,0 1 1 0 0,0-1-1 0 0,0 0 0 0 0,-1 0 0 0 0,1 0 1 0 0,0 0-1 0 0,0 0 0 0 0,-1 0 0 0 0,-6-6 22 0 0,-6-12 10 0 0,8 6-165 0 0,0 0 1 0 0,1-1-1 0 0,1 0 0 0 0,0 0 0 0 0,1 0 0 0 0,0 0 0 0 0,0-24 1 0 0,2 35 116 0 0,0-4-90 0 0,0 0 0 0 0,1 0 0 0 0,-1 0 0 0 0,1 1 0 0 0,2-8 0 0 0,-3 12 96 0 0,0 0-1 0 0,1 1 0 0 0,-1-1 0 0 0,0 0 1 0 0,1 0-1 0 0,-1 1 0 0 0,0-1 0 0 0,1 0 1 0 0,-1 0-1 0 0,1 1 0 0 0,0-1 0 0 0,-1 0 1 0 0,1 1-1 0 0,-1-1 0 0 0,1 1 0 0 0,0-1 1 0 0,-1 1-1 0 0,1-1 0 0 0,0 1 1 0 0,0-1-1 0 0,0 1 0 0 0,-1 0 0 0 0,1-1 1 0 0,0 1-1 0 0,0 0 0 0 0,0 0 0 0 0,-1 0 1 0 0,1-1-1 0 0,0 1 0 0 0,0 0 0 0 0,0 0 1 0 0,0 0-1 0 0,0 1 0 0 0,-1-1 0 0 0,1 0 1 0 0,0 0-1 0 0,0 0 0 0 0,0 0 1 0 0,0 1-1 0 0,-1-1 0 0 0,1 0 0 0 0,0 1 1 0 0,0-1-1 0 0,-1 1 0 0 0,2 0 0 0 0,1 1 9 0 0,-1-1 0 0 0,1 1 0 0 0,-1 0 0 0 0,0 0 0 0 0,0 1 0 0 0,0-1-1 0 0,0 0 1 0 0,0 1 0 0 0,0-1 0 0 0,2 4 0 0 0,15 32-33 0 0,-12-24 29 0 0,1 2 6 0 0,2-2 0 0 0,0 1 0 0 0,0-2 0 0 0,2 1 0 0 0,0-1 0 0 0,21 18 0 0 0,-19-19 0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23:58.564"/>
    </inkml:context>
    <inkml:brush xml:id="br0">
      <inkml:brushProperty name="width" value="0.1" units="cm"/>
      <inkml:brushProperty name="height" value="0.1" units="cm"/>
      <inkml:brushProperty name="color" value="#F4F91B"/>
    </inkml:brush>
  </inkml:definitions>
  <inkml:trace contextRef="#ctx0" brushRef="#br0">1 1 1207 0 0,'16'14'72'0'0,"-13"-11"28"0"0,1 0-1 0 0,-1-1 0 0 0,0 0 0 0 0,1 0 0 0 0,0 0 0 0 0,-1 0 0 0 0,1-1 0 0 0,0 1 0 0 0,0-1 0 0 0,0 0 0 0 0,0 0 0 0 0,4 0 0 0 0,1 1 11 0 0,-1 1-1 0 0,1-1 0 0 0,-1 1 1 0 0,1 1-1 0 0,10 6 0 0 0,-8-5 11 0 0,-1 0 0 0 0,18 6 0 0 0,0-5 140 0 0,1-1-1 0 0,-1-1 1 0 0,0-2-1 0 0,43-1 1 0 0,-43 0-147 0 0,-1 2 0 0 0,30 6 0 0 0,30 4 74 0 0,-33-3-92 0 0,-8-1-8 0 0,-41-8-57 0 0,7 0 169 0 0,1 1 0 0 0,-1-2 0 0 0,22 0 0 0 0,46-2 167 0 0,-30 0-303 0 0,-34 2-59 0 0,-1-1 0 0 0,29-4-1 0 0,-32 4-3 0 0,0 0 0 0 0,0 0 0 0 0,0 1 0 0 0,0 1 0 0 0,0 0 0 0 0,0 1 0 0 0,0 0 0 0 0,12 4 0 0 0,-10-3 0 0 0,0 0 0 0 0,1 0 0 0 0,-1-2 0 0 0,29 1 0 0 0,-21-4 0 0 0,180-10 0 0 0,-156 13 0 0 0,67-3 0 0 0,-18 0 34 0 0,-68 3-24 0 0,-1-2 0 0 0,53-7 0 0 0,73-23 254 0 0,-139 28-243 0 0,-1 1 0 0 0,1 0-1 0 0,0 1 1 0 0,0 1 0 0 0,19 1-1 0 0,6 5-13 0 0,-27-4 5 0 0,0 0-1 0 0,0 0 1 0 0,0-1-1 0 0,0-1 1 0 0,13 0-1 0 0,18-2 6 0 0,0 1 0 0 0,82 12 0 0 0,-117-10-4 0 0,99 8-13 0 0,-53-6 0 0 0,0 3 0 0 0,95 22 0 0 0,-3 9 0 0 0,-114-31 0 0 0,1-1 0 0 0,53 1 0 0 0,-13-7-1 0 0,-18-1-5 0 0,-1 3 0 0 0,58 8-1 0 0,-93-5-93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24:08.462"/>
    </inkml:context>
    <inkml:brush xml:id="br0">
      <inkml:brushProperty name="width" value="0.1" units="cm"/>
      <inkml:brushProperty name="height" value="0.1" units="cm"/>
      <inkml:brushProperty name="color" value="#F4F91B"/>
    </inkml:brush>
  </inkml:definitions>
  <inkml:trace contextRef="#ctx0" brushRef="#br0">1 1 719 0 0,'1'4'136'0'0,"1"0"-1"0"0,-1 0 0 0 0,0 0 1 0 0,0 1-1 0 0,0 6 0 0 0,1-4 237 0 0,-2-5-287 0 0,1-1-1 0 0,-1 1 0 0 0,1 0 0 0 0,0 0 0 0 0,0-1 0 0 0,0 1 0 0 0,0 0 1 0 0,0-1-1 0 0,0 1 0 0 0,1-1 0 0 0,-1 0 0 0 0,0 1 0 0 0,1-1 0 0 0,-1 0 0 0 0,1 0 1 0 0,-1 0-1 0 0,1 0 0 0 0,0 0 0 0 0,-1 0 0 0 0,4 1 0 0 0,1 0 52 0 0,-1 0-1 0 0,1-1 1 0 0,0 0 0 0 0,0 0-1 0 0,-1-1 1 0 0,9 1-1 0 0,4 0 297 0 0,7 1-140 0 0,43-8-30 0 0,-52 5-85 0 0,-1 1 0 0 0,0 0 0 0 0,0 1 1 0 0,29 6-1 0 0,-32-5-111 0 0,1-2 34 0 0,-11 0-86 0 0,-1 0 0 0 0,0-1 0 0 0,0 1 0 0 0,1 0 0 0 0,-1 0 0 0 0,0 1 0 0 0,1-1 0 0 0,-1 0 0 0 0,0 0 0 0 0,0 1 0 0 0,1-1 0 0 0,1 1 0 0 0,-2 0 12 0 0,1-1 0 0 0,0 0 0 0 0,-1 0 1 0 0,1 0-1 0 0,-1 0 0 0 0,1 0 0 0 0,0 0 0 0 0,-1 0 0 0 0,1 0 0 0 0,2-1 0 0 0,14-1 109 0 0,10 6-18 0 0,0-1 0 0 0,37-1 1 0 0,-47 0-97 0 0,1 0 0 0 0,-1 2 0 0 0,0 0 0 0 0,-1 1-1 0 0,1 0 1 0 0,24 13 0 0 0,-25-12 5 0 0,0 0 0 0 0,1-1-1 0 0,-1-1 1 0 0,24 3-1 0 0,42 11 111 0 0,-61-17-105 0 0,0-1 0 0 0,0-1 0 0 0,-1-1 0 0 0,30-7 0 0 0,158-21 150 0 0,-161 25-181 0 0,-27 2 0 0 0,0 1 0 0 0,-1 1 0 0 0,1 1 0 0 0,0 1 0 0 0,27 4 0 0 0,-28-2 0 0 0,122 20 0 0 0,-94-18 0 0 0,32 1 0 0 0,5-1 0 0 0,43-12 0 0 0,-108 5 0 0 0,-13 2-50 0 0,0 0-1 0 0,0 0 0 0 0,-1 0 1 0 0,1 1-1 0 0,0 0 0 0 0,-1 0 1 0 0,1 0-1 0 0,-1 1 0 0 0,1 0 1 0 0,11 6-1 0 0,-8-2-2736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47:47.991"/>
    </inkml:context>
    <inkml:brush xml:id="br0">
      <inkml:brushProperty name="width" value="0.1" units="cm"/>
      <inkml:brushProperty name="height" value="0.1" units="cm"/>
      <inkml:brushProperty name="color" value="#E71224"/>
    </inkml:brush>
  </inkml:definitions>
  <inkml:trace contextRef="#ctx0" brushRef="#br0">913 83 3623 0 0,'-32'15'579'0'0,"22"-10"-263"0"0,-1 0-1 0 0,0-1 0 0 0,-1 0 0 0 0,-18 4 0 0 0,26-7-136 0 0,1-1 1 0 0,-1 0-1 0 0,0 0 1 0 0,0 0-1 0 0,1 0 1 0 0,-1 0-1 0 0,0-1 1 0 0,0 0-1 0 0,1 0 1 0 0,-1 0-1 0 0,1 0 1 0 0,-1 0-1 0 0,1-1 0 0 0,-1 0 1 0 0,1 1-1 0 0,0-1 1 0 0,0 0-1 0 0,0-1 1 0 0,-4-2-1 0 0,-5-6 354 0 0,-1 0 0 0 0,-1 2-1 0 0,0-1 1 0 0,0 2-1 0 0,-1 0 1 0 0,0 1 0 0 0,0 0-1 0 0,-28-7 1 0 0,21 8-259 0 0,1 2-1 0 0,-1 1 1 0 0,0 0 0 0 0,0 2-1 0 0,-42 3 1 0 0,17 4-491 0 0,0 2 1 0 0,1 2 0 0 0,0 2-1 0 0,1 2 1 0 0,-68 31 0 0 0,53-18-4986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24:30.517"/>
    </inkml:context>
    <inkml:brush xml:id="br0">
      <inkml:brushProperty name="width" value="0.1" units="cm"/>
      <inkml:brushProperty name="height" value="0.1" units="cm"/>
      <inkml:brushProperty name="color" value="#F4F91B"/>
    </inkml:brush>
  </inkml:definitions>
  <inkml:trace contextRef="#ctx0" brushRef="#br0">334 108 1839 0 0,'-22'-4'1051'0'0,"-2"2"1474"0"0,19 4-2485 0 0,0 0 0 0 0,1 1 0 0 0,0-1-1 0 0,-1 1 1 0 0,1 0 0 0 0,0 0 0 0 0,0 0 0 0 0,0 0-1 0 0,-4 6 1 0 0,-27 37 312 0 0,33-43-316 0 0,-9 10 211 0 0,0 0-1 0 0,-18 16 1 0 0,15-15 94 0 0,-17 20 0 0 0,-2 11 51 0 0,-18 22-26 0 0,49-65-340 0 0,1 1 0 0 0,-1-1 0 0 0,-1 0 1 0 0,1 0-1 0 0,0 0 0 0 0,-5 2 0 0 0,7-4-20 0 0,0 0-1 0 0,0 0 1 0 0,0 0-1 0 0,0 0 1 0 0,0 1-1 0 0,-1-1 1 0 0,1 0-1 0 0,0 0 1 0 0,0 0-1 0 0,0 0 1 0 0,0 0 0 0 0,0 0-1 0 0,0 0 1 0 0,0 0-1 0 0,-1 0 1 0 0,1 0-1 0 0,0 0 1 0 0,0 0-1 0 0,0 0 1 0 0,0 0-1 0 0,0-1 1 0 0,0 1 0 0 0,-1 0-1 0 0,1 0 1 0 0,0 0-1 0 0,0 0 1 0 0,0 0-1 0 0,0 0 1 0 0,0 0-1 0 0,0 0 1 0 0,0 0-1 0 0,0 0 1 0 0,0 0-1 0 0,-1 0 1 0 0,1-1 0 0 0,0 1-1 0 0,0 0 1 0 0,0 0-1 0 0,0 0 1 0 0,0 0-1 0 0,0 0 1 0 0,0 0-1 0 0,0 0 1 0 0,0-1-1 0 0,0 1 1 0 0,0 0 0 0 0,0 0-1 0 0,0 0 1 0 0,3-15 341 0 0,28-67 115 0 0,-19 55-437 0 0,-2 1-1 0 0,-1-1 0 0 0,-1 0 1 0 0,5-36-1 0 0,-10 43-19 0 0,4-62 118 0 0,-7 78-114 0 0,0 0 1 0 0,0 0-1 0 0,1-1 0 0 0,-1 2 0 0 0,1-1 0 0 0,2-7 0 0 0,12 35-9 0 0,-9-13 12 0 0,0-1-1 0 0,0 0 0 0 0,1 0 0 0 0,0 0 1 0 0,1 0-1 0 0,12 12 0 0 0,-2-6 99 0 0,0-1 0 0 0,27 19-1 0 0,-35-27-68 0 0,80 47 385 0 0,-60-30-245 0 0,-37-28-150 0 0,1 0 1 0 0,0 0-1 0 0,0-1 0 0 0,1 1 0 0 0,-1-1 0 0 0,1 0 0 0 0,0-1 0 0 0,-4-6 1 0 0,-38-57 13 0 0,34 47-47 0 0,-1 0 0 0 0,-20-22 0 0 0,27 36 2 0 0,-1-1 0 0 0,0 1 0 0 0,-15-13 0 0 0,21 19 0 0 0,0 1 0 0 0,1-1 0 0 0,-1 1 0 0 0,0 0 0 0 0,0 0 0 0 0,0 0 0 0 0,-1 0 0 0 0,1 0 0 0 0,0 0 0 0 0,0 1 0 0 0,0-1 0 0 0,-1 1 0 0 0,1-1 0 0 0,0 1 0 0 0,-1 0 0 0 0,1 0 0 0 0,0 0 0 0 0,-1 0 0 0 0,1 0 0 0 0,-3 1 0 0 0,3-1 0 0 0,1 1 0 0 0,-1-1 0 0 0,0 1 0 0 0,1-1 0 0 0,-1 1 0 0 0,0 0 0 0 0,1 0 0 0 0,-1-1 0 0 0,1 1 0 0 0,-1 0 0 0 0,1 0 0 0 0,-1 1 0 0 0,1-1 0 0 0,0 0 0 0 0,0 0 0 0 0,-1 1 0 0 0,1-1 0 0 0,0 1 0 0 0,0-1 0 0 0,0 1 0 0 0,1-1 0 0 0,-1 1 0 0 0,0 0 0 0 0,0-1 0 0 0,1 1 0 0 0,-1 0 0 0 0,1 3 0 0 0,-2 8 0 0 0,1 1 0 0 0,1 0 0 0 0,0 0 0 0 0,1-1 0 0 0,0 1 0 0 0,2 0 0 0 0,3 14 0 0 0,2 19 0 0 0,-2-20 0 0 0,0-2 0 0 0,1 1 0 0 0,2-1 0 0 0,1 0 0 0 0,15 29 0 0 0,-23-51 0 0 0,-1 1 0 0 0,1-1 0 0 0,0 0 0 0 0,0 1 0 0 0,0-1 0 0 0,1 0 0 0 0,-1 0 0 0 0,1 0 0 0 0,4 3 0 0 0,-3-19 139 0 0,-4 6-114 0 0,0-1 0 0 0,0 1 1 0 0,0-1-1 0 0,-1 0 0 0 0,0 1 0 0 0,-1-1 0 0 0,-4-13 1 0 0,-1-7 17 0 0,-26-96 21 0 0,33 120-64 0 0,1 6 0 0 0,6 16 0 0 0,11 29 0 0 0,3-4-15 0 0,-13-27 3 0 0,1 1 1 0 0,0-1 0 0 0,1 0 0 0 0,16 19-1 0 0,0-11 17 0 0,-25-22 5 0 0,0-1 1 0 0,1 0 0 0 0,-1-1 0 0 0,1 1 0 0 0,-1 0 0 0 0,1 0 0 0 0,-1-1 0 0 0,1 1 0 0 0,0-1 0 0 0,-1 1 0 0 0,1-1 0 0 0,0 1 0 0 0,-1-1 0 0 0,1 0 0 0 0,0 0 0 0 0,-1 0 0 0 0,4-1 0 0 0,2-5 361 0 0,-7 5-192 0 0,-3 5-137 0 0,1-2-64 0 0,-7 15-419 0 0,6-12-32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24:37.296"/>
    </inkml:context>
    <inkml:brush xml:id="br0">
      <inkml:brushProperty name="width" value="0.1" units="cm"/>
      <inkml:brushProperty name="height" value="0.1" units="cm"/>
      <inkml:brushProperty name="color" value="#F4F91B"/>
    </inkml:brush>
  </inkml:definitions>
  <inkml:trace contextRef="#ctx0" brushRef="#br0">46 9 1639 0 0,'-12'-9'618'0'0,"11"9"-588"0"0,1 0 0 0 0,-1 0-1 0 0,1 0 1 0 0,0 0 0 0 0,-1 0 0 0 0,1 0 0 0 0,-1 0 0 0 0,1 1-1 0 0,0-1 1 0 0,-1 0 0 0 0,1 0 0 0 0,0 0 0 0 0,-1 0 0 0 0,1 1 0 0 0,0-1-1 0 0,-1 0 1 0 0,1 0 0 0 0,0 1 0 0 0,-1-1 0 0 0,1 0 0 0 0,0 0-1 0 0,-1 1 1 0 0,1-1 0 0 0,0 0 0 0 0,0 1 0 0 0,0-1 0 0 0,-1 0 0 0 0,1 1-1 0 0,0-1 1 0 0,0 1 0 0 0,-1 0 20 0 0,1-1-1 0 0,-1 1 1 0 0,1-1-1 0 0,-1 1 1 0 0,1-1-1 0 0,-1 0 1 0 0,0 1-1 0 0,1-1 1 0 0,-1 0-1 0 0,0 1 1 0 0,1-1-1 0 0,-1 0 1 0 0,0 0-1 0 0,1 1 1 0 0,-1-1-1 0 0,0 0 1 0 0,1 0-1 0 0,-1 0 1 0 0,0 0-1 0 0,0 0 1 0 0,1 0-1 0 0,-1 0 1 0 0,0 0-1 0 0,1-1 1 0 0,-1 1-1 0 0,0 0 1 0 0,1 0-1 0 0,-2-1 1 0 0,-1-1 912 0 0,15 5-527 0 0,10 3-216 0 0,-17-5-129 0 0,1 0 0 0 0,-1 0 0 0 0,0 1 0 0 0,-1 0 0 0 0,1 0 0 0 0,8 4-1 0 0,-7-2-26 0 0,1-1 0 0 0,-1 0 0 0 0,1-1-1 0 0,0 1 1 0 0,8 0 0 0 0,13 6 62 0 0,6 0-39 0 0,-27-8-59 0 0,0 1 0 0 0,0 0 0 0 0,11 3 0 0 0,-3 3 54 0 0,-7-4 5 0 0,1 0-1 0 0,-1-1 1 0 0,1 0 0 0 0,15 4 0 0 0,-7-4 27 0 0,-14-2-82 0 0,-1 0 0 0 0,1 0 0 0 0,-1-1 0 0 0,1 0 0 0 0,0 1-1 0 0,-1-1 1 0 0,1 0 0 0 0,0 0 0 0 0,-1 0 0 0 0,1-1 0 0 0,5 0 0 0 0,47-20 565 0 0,-48 19-570 0 0,0 1 1 0 0,0-1 0 0 0,0 1-1 0 0,0 1 1 0 0,1-1 0 0 0,-1 1-1 0 0,0 0 1 0 0,1 1 0 0 0,9 1-1 0 0,57 0-26 0 0,-59 0 58 0 0,0-2 1 0 0,16-1-1 0 0,-2 1-33 0 0,-25-1-24 0 0,0 1 0 0 0,0-1 0 0 0,0 0 0 0 0,-1 0 0 0 0,8-3 0 0 0,-7 3 10 0 0,-1 0 0 0 0,0-1 0 0 0,1 1 1 0 0,-1 1-1 0 0,1-1 0 0 0,-1 0 0 0 0,1 1 0 0 0,-1 0 0 0 0,6 0 1 0 0,1 1 15 0 0,-1-1 0 0 0,18-1 0 0 0,17 0 30 0 0,-11 3-35 0 0,0-1 0 0 0,61-8 0 0 0,-92 6-24 0 0,113-4 130 0 0,-80 4-107 0 0,-23 1-6 0 0,-1-1-1 0 0,23-3 0 0 0,-17 1-1 0 0,0 2 0 0 0,0-1 0 0 0,0 2 0 0 0,29 3-1 0 0,-31-3 4 0 0,1 0 0 0 0,-1 0-1 0 0,29-6 1 0 0,-32 4 37 0 0,0 0-1 0 0,0 1 1 0 0,0 0-1 0 0,-1 1 1 0 0,1 0-1 0 0,0 1 1 0 0,21 4-1 0 0,-25-3-42 0 0,-2 1 1 0 0,1 0-1 0 0,0 0 1 0 0,-1 0-1 0 0,1 1 1 0 0,10 9-1 0 0,33 33-161 0 0,-43-39 86 0 0,2 3-179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24:42.658"/>
    </inkml:context>
    <inkml:brush xml:id="br0">
      <inkml:brushProperty name="width" value="0.1" units="cm"/>
      <inkml:brushProperty name="height" value="0.1" units="cm"/>
      <inkml:brushProperty name="color" value="#F4F91B"/>
    </inkml:brush>
  </inkml:definitions>
  <inkml:trace contextRef="#ctx0" brushRef="#br0">87 51 919 0 0,'-82'-43'3640'0'0,"82"43"-3632"0"0,0 0 0 0 0,0 0-1 0 0,0 0 1 0 0,0 0-1 0 0,0 0 1 0 0,-1 0 0 0 0,1 0-1 0 0,0 0 1 0 0,0 0-1 0 0,0 0 1 0 0,0 0-1 0 0,0 0 1 0 0,0 0 0 0 0,-1 0-1 0 0,1 0 1 0 0,0 0-1 0 0,0 0 1 0 0,0 0 0 0 0,0 0-1 0 0,0 0 1 0 0,-1 0-1 0 0,1 0 1 0 0,0 0-1 0 0,0 0 1 0 0,0 0 0 0 0,0 0-1 0 0,0 0 1 0 0,0 0-1 0 0,0 0 1 0 0,-1 0 0 0 0,1 0-1 0 0,0 1 1 0 0,0-1-1 0 0,0 0 1 0 0,0 0-1 0 0,0 0 1 0 0,0 0 0 0 0,0 0-1 0 0,0 0 1 0 0,0 0-1 0 0,0 1 1 0 0,0-1 0 0 0,0 0-1 0 0,-1 0 1 0 0,1 0-1 0 0,0 0 1 0 0,0 0-1 0 0,0 1 1 0 0,0-1 0 0 0,0 0-1 0 0,0 0 1 0 0,0 0-1 0 0,0 0 1 0 0,0 0 0 0 0,0 0-1 0 0,1 1 1 0 0,-1-1-1 0 0,0 0 1 0 0,0 0-1 0 0,0 0 1 0 0,0 0 0 0 0,0 0-1 0 0,0 0 1 0 0,0 1-1 0 0,2 3 220 0 0,4-20 1859 0 0,-5 16-2075 0 0,0 0 1 0 0,0 0-1 0 0,0 0 1 0 0,0 0-1 0 0,0 0 1 0 0,0 0-1 0 0,0 1 1 0 0,0-1-1 0 0,0 0 1 0 0,0 1-1 0 0,0-1 1 0 0,-1 1-1 0 0,1-1 1 0 0,0 1-1 0 0,0-1 1 0 0,0 1-1 0 0,11 5-1 0 0,21-5 260 0 0,0 1 0 0 0,42 9 1 0 0,26 17-30 0 0,-76-21-184 0 0,-11-4-7 0 0,0 0 0 0 0,0-2-1 0 0,0 1 1 0 0,18-2-1 0 0,13 1 135 0 0,20 9 24 0 0,-44-6-193 0 0,1-1-1 0 0,23 0 0 0 0,1 2 40 0 0,-35-4-31 0 0,1 1 0 0 0,-1-2 0 0 0,18 0 1 0 0,-13-2 28 0 0,1 1 0 0 0,-1 1 0 0 0,1 1 0 0 0,0 0 0 0 0,17 3 0 0 0,-20-2-39 0 0,0 0 1 0 0,24-1 0 0 0,7 0 19 0 0,63 1-33 0 0,-89 0 32 0 0,28 7 0 0 0,50 4-32 0 0,-83-11 0 0 0,1-1 0 0 0,-1 0 0 0 0,1 0 0 0 0,25-4 0 0 0,6 1 0 0 0,-6-1 0 0 0,-30 2 0 0 0,1 0 0 0 0,19 1 0 0 0,-16 1 13 0 0,0 0 0 0 0,0-1 0 0 0,0 0 0 0 0,18-4-1 0 0,-28 4-12 0 0,0-1 0 0 0,1 1 0 0 0,-1 1 0 0 0,1-1 0 0 0,-1 0 0 0 0,0 1 0 0 0,8 2 0 0 0,20 2 0 0 0,25-7 17 0 0,-25 1 7 0 0,45 4-1 0 0,-65-3-14 0 0,1 0 0 0 0,13-1 0 0 0,-17 0-2 0 0,0 1 1 0 0,0 0-1 0 0,0 0 1 0 0,16 3-1 0 0,-17-2 13 0 0,0 0 0 0 0,0-1-1 0 0,0 0 1 0 0,11-2 0 0 0,8 1 17 0 0,16-5 28 0 0,-25 2-66 0 0,2-4 53 0 0,-18 6-45 0 0,0 1-1 0 0,0 0 0 0 0,0 0 1 0 0,1 0-1 0 0,-1 0 0 0 0,0 0 1 0 0,0 1-1 0 0,0-1 0 0 0,1 1 1 0 0,-1-1-1 0 0,3 1 0 0 0,-1 0-47 0 0,-1 1 0 0 0,1-1-1 0 0,0 1 1 0 0,0 0 0 0 0,-1 0-1 0 0,1 1 1 0 0,0-1 0 0 0,-1 1-1 0 0,1 0 1 0 0,-1 0 0 0 0,0 0-1 0 0,0 0 1 0 0,0 0 0 0 0,0 1-1 0 0,0-1 1 0 0,4 6 0 0 0,3 3-3473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25:07.168"/>
    </inkml:context>
    <inkml:brush xml:id="br0">
      <inkml:brushProperty name="width" value="0.1" units="cm"/>
      <inkml:brushProperty name="height" value="0.1" units="cm"/>
      <inkml:brushProperty name="color" value="#F4F91B"/>
    </inkml:brush>
  </inkml:definitions>
  <inkml:trace contextRef="#ctx0" brushRef="#br0">744 9 3567 0 0,'0'0'24'0'0,"0"0"0"0"0,0-1 0 0 0,1 1 0 0 0,-1 0 0 0 0,0 0 0 0 0,0-1 0 0 0,0 1 0 0 0,0 0 0 0 0,0-1 0 0 0,0 1 0 0 0,0 0 0 0 0,0 0 0 0 0,0-1 0 0 0,0 1 0 0 0,0 0 0 0 0,0-1 0 0 0,0 1 0 0 0,0 0 0 0 0,-1 0 0 0 0,1-1 0 0 0,0 1 0 0 0,0 0 0 0 0,0 0 0 0 0,0-1 0 0 0,0 1 0 0 0,-1 0 0 0 0,1 0 0 0 0,0 0 0 0 0,0-1-1 0 0,0 1 1 0 0,-1 0 0 0 0,1 0 0 0 0,0 0 0 0 0,-1-1 0 0 0,-5 9 588 0 0,-2 1-527 0 0,-3 0 142 0 0,-29 24 532 0 0,2 3-1 0 0,-53 60 0 0 0,-17 20-384 0 0,5-7 822 0 0,11-10-825 0 0,86-92-333 0 0,0 0 197 0 0,10-15 108 0 0,5-8-185 0 0,-2-1-1 0 0,0 0 1 0 0,0 0 0 0 0,-2 0 0 0 0,0 0-1 0 0,-1-1 1 0 0,-1 0 0 0 0,2-23-1 0 0,-3-8 448 0 0,-6-89-1 0 0,3 134-571 0 0,1-1 32 0 0,0 0 0 0 0,0 0 0 0 0,-1 0 0 0 0,0 0 0 0 0,0 0 0 0 0,0 1-1 0 0,-1-1 1 0 0,-2-6 0 0 0,2 9-65 0 0,2 2 0 0 0,0 0 0 0 0,-1 0 0 0 0,1 0 0 0 0,0 0 0 0 0,0 0 0 0 0,0 0 0 0 0,-1 0 0 0 0,1 0 0 0 0,0 0 0 0 0,0 0 0 0 0,-1 0 0 0 0,1 1 0 0 0,0-1 0 0 0,0 0 0 0 0,0 0 0 0 0,0 0 0 0 0,-1 0 0 0 0,1 0 0 0 0,0 0 0 0 0,0 0 0 0 0,0 1 0 0 0,0-1 0 0 0,-1 0 0 0 0,1 0 0 0 0,0 0 0 0 0,0 0 0 0 0,0 1 0 0 0,0-1 0 0 0,0 0 0 0 0,0 0 0 0 0,0 0 0 0 0,-1 0 0 0 0,1 1 0 0 0,0-1 0 0 0,0 0 0 0 0,0 0 0 0 0,0 0 0 0 0,0 1 0 0 0,0-1 0 0 0,0 0 0 0 0,0 0 0 0 0,0 1 0 0 0,0-1 0 0 0,0 0 0 0 0,0 0 0 0 0,0 0 0 0 0,0 1 0 0 0,1-1 0 0 0,-1 0 0 0 0,0 0 0 0 0,0 1 0 0 0,1 10 0 0 0,1-8 1 0 0,-1 0 0 0 0,1 0 0 0 0,-1-1 0 0 0,1 1 0 0 0,0 0 0 0 0,0-1 0 0 0,0 1 0 0 0,1-1-1 0 0,-1 1 1 0 0,0-1 0 0 0,1 0 0 0 0,0 0 0 0 0,-1 0 0 0 0,5 2 0 0 0,6 3 13 0 0,27 10 0 0 0,-21-10-2 0 0,15 7 56 0 0,1-1-1 0 0,0-3 1 0 0,38 8 0 0 0,-52-14 10 0 0,1-2 0 0 0,-1 0 1 0 0,0-1-1 0 0,1-1 0 0 0,-1-1 0 0 0,35-7 0 0 0,-54 8-70 0 0,45-12 130 0 0,-44 11-122 0 0,0 0 1 0 0,1 0-1 0 0,-1-1 0 0 0,0 1 1 0 0,0-1-1 0 0,0 0 0 0 0,0 0 0 0 0,0 0 1 0 0,0-1-1 0 0,-1 1 0 0 0,3-3 1 0 0,-4 4-15 0 0,-1 1 0 0 0,0 0 0 0 0,0-1 0 0 0,1 1 0 0 0,-1 0 0 0 0,0-1 0 0 0,0 1 1 0 0,0 0-1 0 0,0-1 0 0 0,1 1 0 0 0,-1 0 0 0 0,0-1 0 0 0,0 1 0 0 0,0 0 0 0 0,0-1 1 0 0,0 1-1 0 0,0-1 0 0 0,0 1 0 0 0,0 0 0 0 0,0-1 0 0 0,0 1 0 0 0,0 0 0 0 0,0-1 0 0 0,0 1 1 0 0,-1-1-1 0 0,1 1 0 0 0,0 0 0 0 0,0-1 0 0 0,0 1 0 0 0,0 0 0 0 0,-1-1 0 0 0,1 1 1 0 0,-14-8 39 0 0,-17 2-5 0 0,16 5-32 0 0,0 1 1 0 0,-1 1-1 0 0,1 0 1 0 0,0 1 0 0 0,-27 6-1 0 0,-71 29 15 0 0,102-33-20 0 0,-14 5 0 0 0,-173 71 0 0 0,149-57 0 0 0,-62 22 0 0 0,80-38 32 0 0,30-7-30 0 0,0 1-1 0 0,-1-1 1 0 0,1 0 0 0 0,0 0-1 0 0,-1 0 1 0 0,1 0-1 0 0,-1 0 1 0 0,1 0 0 0 0,0 0-1 0 0,-1 0 1 0 0,1 0-1 0 0,0-1 1 0 0,-1 1 0 0 0,1-1-1 0 0,0 1 1 0 0,0-1-1 0 0,-1 1 1 0 0,1-1 0 0 0,-2-1-1 0 0,3 1-1 0 0,-1 0 0 0 0,1 1 0 0 0,0-1 0 0 0,0 0 0 0 0,0 0 0 0 0,0 1 0 0 0,0-1 0 0 0,0 0 0 0 0,0 0 0 0 0,0 1 0 0 0,0-1 0 0 0,0 0 0 0 0,0 0 0 0 0,1 1 0 0 0,-1-1 0 0 0,0 0 0 0 0,1 0 0 0 0,-1 1 0 0 0,1-2 0 0 0,10-16 0 0 0,-6 11 0 0 0,64-117 11 0 0,-69 123-11 0 0,19-31 13 0 0,2 0 1 0 0,1 1-1 0 0,36-40 0 0 0,-57 71-13 0 0,-1-1 0 0 0,0 1 0 0 0,1 0 0 0 0,-1-1 0 0 0,0 1 0 0 0,1-1 0 0 0,-1 1 0 0 0,0 0 0 0 0,1 0 0 0 0,-1-1 0 0 0,1 1 0 0 0,-1 0 0 0 0,0 0 0 0 0,1-1 0 0 0,-1 1 0 0 0,1 0 0 0 0,-1 0 0 0 0,1 0 0 0 0,-1 0 0 0 0,1 0 0 0 0,-1 0 0 0 0,1 0 0 0 0,-1 0 0 0 0,1 0 0 0 0,-1 0 0 0 0,1 0 0 0 0,-1 0 0 0 0,1 0 0 0 0,-1 0 0 0 0,1 0 0 0 0,-1 0 0 0 0,0 1 0 0 0,1-1 0 0 0,-1 0 0 0 0,1 1 0 0 0,1 0 0 0 0,-1 0 0 0 0,0 1 0 0 0,0-1 0 0 0,0 1 0 0 0,0-1 0 0 0,-1 1 0 0 0,1-1 0 0 0,0 1 0 0 0,-1-1 0 0 0,1 4 0 0 0,2 6 0 0 0,-1 0 0 0 0,1 14 0 0 0,28 238-131 0 0,-27-230 126 0 0,24 97 5 0 0,-28-129 1 0 0,0 0-1 0 0,0 0 1 0 0,0-1-1 0 0,0 1 1 0 0,0 0-1 0 0,1 0 0 0 0,-1-1 1 0 0,0 1-1 0 0,0 0 1 0 0,0 0-1 0 0,1-1 1 0 0,-1 1-1 0 0,0 0 1 0 0,1-1-1 0 0,-1 1 0 0 0,1 0 1 0 0,-1-1-1 0 0,2 2 1 0 0,-2-2 0 0 0,0-1 0 0 0,1 1-1 0 0,-1 0 1 0 0,1 0 0 0 0,-1 0 0 0 0,0-1 0 0 0,1 1 0 0 0,-1 0-1 0 0,0 0 1 0 0,1-1 0 0 0,-1 1 0 0 0,0 0 0 0 0,1-1 0 0 0,-1 1 0 0 0,0 0-1 0 0,0-1 1 0 0,0 1 0 0 0,1-1 0 0 0,-1 1 0 0 0,0 0 0 0 0,0-1 0 0 0,0 0-1 0 0,11-32 35 0 0,-10 30-34 0 0,26-106 63 0 0,-25 94-53 0 0,0 0 0 0 0,-1 0-1 0 0,0 0 1 0 0,-1 0 0 0 0,-3-21-1 0 0,3 34-10 0 0,0 1 0 0 0,-1-1 0 0 0,1 0 0 0 0,0 1 0 0 0,-1-1 0 0 0,1 1 0 0 0,-1-1 0 0 0,1 1 0 0 0,-1 0 0 0 0,0-1 0 0 0,0 1 0 0 0,1 0 0 0 0,-1-1 0 0 0,0 1 0 0 0,0 0 0 0 0,0 0 0 0 0,0 0 0 0 0,-1 0 0 0 0,1 0 0 0 0,0 0 0 0 0,-2-2 0 0 0,1 3 0 0 0,0-1 0 0 0,0 1 0 0 0,0 0 0 0 0,0-1 0 0 0,0 1 0 0 0,0 0 0 0 0,0 0 0 0 0,0 0 0 0 0,0 0 0 0 0,0 0 0 0 0,0 1 0 0 0,0-1 0 0 0,0 1 0 0 0,-3 0 0 0 0,-6 4 0 0 0,1 0 0 0 0,-1 1 0 0 0,1 0 0 0 0,-14 10 0 0 0,22-14 0 0 0,-91 58-264 0 0,49-34-389 0 0,-41 34 0 0 0,73-50 335 0 0,0 1 0 0 0,0 0 0 0 0,1 0 0 0 0,1 1 0 0 0,0 0 0 0 0,0 1 0 0 0,-12 23 0 0 0,7-3-4352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25:47.501"/>
    </inkml:context>
    <inkml:brush xml:id="br0">
      <inkml:brushProperty name="width" value="0.1" units="cm"/>
      <inkml:brushProperty name="height" value="0.1" units="cm"/>
      <inkml:brushProperty name="color" value="#E71224"/>
    </inkml:brush>
  </inkml:definitions>
  <inkml:trace contextRef="#ctx0" brushRef="#br0">1118 1300 455 0 0,'-5'6'5690'0'0,"-14"25"-4827"0"0,4-7 19 0 0,15-23-784 0 0,-1 0 0 0 0,1 0 0 0 0,-1-1 0 0 0,0 1 1 0 0,0 0-1 0 0,1 0 0 0 0,-1-1 0 0 0,0 1 0 0 0,0-1 0 0 0,0 1 0 0 0,0-1 0 0 0,0 1 1 0 0,0-1-1 0 0,0 1 0 0 0,0-1 0 0 0,0 0 0 0 0,0 1 0 0 0,0-1 0 0 0,0 0 0 0 0,0 0 0 0 0,0 0 1 0 0,-2 0-1 0 0,-9 2 1058 0 0,-12-2 106 0 0,10-1-788 0 0,-25 5 363 0 0,33-3-677 0 0,-1 1-1 0 0,1-2 0 0 0,-1 1 1 0 0,1-1-1 0 0,-1 0 1 0 0,0 0-1 0 0,1 0 1 0 0,-12-3-1 0 0,2-3 24 0 0,-20-5 282 0 0,-61-11 546 0 0,70 17-905 0 0,6 2 54 0 0,-26-9 1 0 0,29 4-47 0 0,14 6-79 0 0,0 0-1 0 0,-1 1 0 0 0,1-1 0 0 0,0 1 0 0 0,-7-1 1 0 0,-10 0 74 0 0,0 1 0 0 0,-25 2 1 0 0,3 0-38 0 0,34-1-27 0 0,0-1 1 0 0,1 0 0 0 0,-14-4-1 0 0,14 3 6 0 0,-1 0 0 0 0,1 0 0 0 0,-14 0 0 0 0,18 2-33 0 0,0 0-1 0 0,-1 0 1 0 0,1-1-1 0 0,0 1 1 0 0,-1-1 0 0 0,1 0-1 0 0,0-1 1 0 0,0 1-1 0 0,0-1 1 0 0,0 0-1 0 0,-7-4 1 0 0,-14-7 282 0 0,-36-39 384 0 0,46 30-490 0 0,6 8-100 0 0,1 4-27 0 0,1 0 0 0 0,0-1 0 0 0,1 0 0 0 0,0 0 0 0 0,1-1 0 0 0,-8-22 0 0 0,10 21-22 0 0,-1 0 0 0 0,-1 0 0 0 0,0 0 0 0 0,-1 1 0 0 0,0 0 0 0 0,-1 0 0 0 0,-16-21 0 0 0,9 17-27 0 0,11 13-10 0 0,0 1 0 0 0,0-2 1 0 0,0 1-1 0 0,1 0 0 0 0,-1 0 1 0 0,1-1-1 0 0,0 0 0 0 0,0 1 1 0 0,0-1-1 0 0,1 0 0 0 0,-3-7 1 0 0,3 6 6 0 0,-1 0 1 0 0,0 1 0 0 0,0 0 0 0 0,0-1 0 0 0,0 1-1 0 0,-1 0 1 0 0,0 0 0 0 0,-5-6 0 0 0,-12-18-9 0 0,18 21-2 0 0,0 0-1 0 0,0 0 1 0 0,1-1 0 0 0,-1 1 0 0 0,2 0 0 0 0,-1 0 0 0 0,1-1-1 0 0,0 1 1 0 0,2-10 0 0 0,-1-9 0 0 0,2-102 59 0 0,-2 122-61 0 0,0-1-1 0 0,1 1 1 0 0,-1-1-1 0 0,1 1 1 0 0,0-1-1 0 0,1 1 1 0 0,-1 0-1 0 0,1 0 1 0 0,1 0-1 0 0,3-6 1 0 0,-2 4 3 0 0,0 1 0 0 0,-1-1 0 0 0,-1 0 0 0 0,1 0 0 0 0,1-9 0 0 0,1-4-6 0 0,0 0 0 0 0,2 1 0 0 0,10-20 0 0 0,-7 17 0 0 0,2 0 0 0 0,0 1 0 0 0,2 0 0 0 0,0 1 0 0 0,28-29 0 0 0,-16 23 0 0 0,-9 8 0 0 0,0 1 0 0 0,0 1 0 0 0,2 1 0 0 0,38-25 0 0 0,-53 38 0 0 0,1 1 0 0 0,1 0 0 0 0,-1 0 0 0 0,0 0 0 0 0,11-1 0 0 0,-10 2 0 0 0,1 0 0 0 0,-1-1 0 0 0,13-4 0 0 0,-11 2 0 0 0,2 1 0 0 0,-1 0 0 0 0,0 0 0 0 0,0 1 0 0 0,1 1 0 0 0,18-1 0 0 0,-6 2 0 0 0,0 1 0 0 0,24 4 0 0 0,-35-2 0 0 0,0 0 0 0 0,-1 1 0 0 0,1 1 0 0 0,0-1 0 0 0,-1 2 0 0 0,0-1 0 0 0,16 12 0 0 0,6 3 0 0 0,-22-15 0 0 0,1 0 0 0 0,0 0 0 0 0,0-1 0 0 0,24 4 0 0 0,-18-4 0 0 0,24 8 0 0 0,47 13 0 0 0,-73-21 0 0 0,2 0 0 0 0,-10-2 0 0 0,1 0 0 0 0,-1 0 0 0 0,0 1 0 0 0,0 0 0 0 0,0 1 0 0 0,0-1 0 0 0,14 10 0 0 0,-9-4 0 0 0,-6-5 0 0 0,0 1 0 0 0,-1 0 0 0 0,1 1 0 0 0,7 8 0 0 0,20 18 0 0 0,-27-27 0 0 0,0 1 0 0 0,-1 0 0 0 0,0 0 0 0 0,0 0 0 0 0,10 14 0 0 0,-11-12 0 0 0,1 0 0 0 0,0 0 0 0 0,1-1 0 0 0,9 9 0 0 0,-3-4 0 0 0,-10-9 0 0 0,0 1 0 0 0,-1-1 0 0 0,1 0 0 0 0,-1 1 0 0 0,1-1 0 0 0,-1 1 0 0 0,0 0 0 0 0,-1 0 0 0 0,1 0 0 0 0,-1 0 0 0 0,1 0 0 0 0,-1 0 0 0 0,0 6 0 0 0,0 2 0 0 0,0 0 0 0 0,-2 0 0 0 0,-1 16 0 0 0,-1 18 0 0 0,2-32 0 0 0,-1 0 0 0 0,-1 1 0 0 0,-1-1 0 0 0,0-1 0 0 0,0 1 0 0 0,-9 18 0 0 0,7-17 0 0 0,1 1 0 0 0,-6 27 0 0 0,8-29 0 0 0,0 0 0 0 0,-1 1 0 0 0,-11 22 0 0 0,8-21-6 0 0,-16 27 32 0 0,21-39-17 0 0,-1-1 0 0 0,1-1-1 0 0,0 1 1 0 0,-1 0 0 0 0,1 0 0 0 0,-1-1 0 0 0,0 0 0 0 0,0 1 0 0 0,0-1 0 0 0,-6 3 0 0 0,-8 3 19 0 0,0 1 1 0 0,1 0 0 0 0,0 1 0 0 0,0 1 0 0 0,1 0 0 0 0,-23 23 0 0 0,27-22-2067 0 0,0 0 0 0 0,-12 19 0 0 0,3 0-4608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25:49.782"/>
    </inkml:context>
    <inkml:brush xml:id="br0">
      <inkml:brushProperty name="width" value="0.1" units="cm"/>
      <inkml:brushProperty name="height" value="0.1" units="cm"/>
      <inkml:brushProperty name="color" value="#E71224"/>
    </inkml:brush>
  </inkml:definitions>
  <inkml:trace contextRef="#ctx0" brushRef="#br0">1332 793 3967 0 0,'0'2'289'0'0,"0"0"-1"0"0,0 1 0 0 0,-1-1 1 0 0,1 0-1 0 0,-1 1 0 0 0,0-1 1 0 0,1 0-1 0 0,-1 0 0 0 0,0 0 0 0 0,0 0 1 0 0,0 1-1 0 0,-1-1 0 0 0,1-1 1 0 0,-3 4-1 0 0,-27 38 627 0 0,22-35-750 0 0,0 0-1 0 0,-1-1 0 0 0,0 0 0 0 0,-1 0 0 0 0,0-1 0 0 0,-13 6 0 0 0,-3 1 214 0 0,-29 14 319 0 0,35-19-149 0 0,-35 22 0 0 0,47-25-358 0 0,-1 0 0 0 0,-15 5 0 0 0,-9 5 170 0 0,-40 27 182 0 0,62-35-288 0 0,-24 9 0 0 0,24-12-53 0 0,1 1 1 0 0,-14 8-1 0 0,15-8-25 0 0,0 0-1 0 0,0 0 0 0 0,-14 3 1 0 0,-2 1 90 0 0,6-2 55 0 0,-37 7 0 0 0,13-4-41 0 0,21-5-169 0 0,1-1 0 0 0,-1-1 1 0 0,0 0-1 0 0,0-2 0 0 0,-43-4 1 0 0,56 2-25 0 0,0-2 0 0 0,0 1 0 0 0,0-1 0 0 0,0-1 0 0 0,0 1 0 0 0,0-2 0 0 0,1 1 0 0 0,0-1 0 0 0,0-1 0 0 0,-14-11 0 0 0,-17-7 228 0 0,16 3-195 0 0,0-2 1 0 0,-33-41 0 0 0,51 55-87 0 0,0-1-1 0 0,1 0 0 0 0,1 0 0 0 0,-1 0 1 0 0,-4-18-1 0 0,5 15 5 0 0,0 0 0 0 0,-1 1 0 0 0,-8-16 0 0 0,3 12 14 0 0,2 0 0 0 0,0-1 1 0 0,1 0-1 0 0,0 0 0 0 0,1-1 0 0 0,2 0 0 0 0,-1 0 0 0 0,-2-34 1 0 0,-5-45 79 0 0,-2-13-62 0 0,16-14-15 0 0,0 41 18 0 0,-1 72-62 0 0,1-1 0 0 0,0 1-1 0 0,0 0 1 0 0,1 0 0 0 0,5-14-1 0 0,-5 18-10 0 0,0 2 10 0 0,0 0 0 0 0,0 0 0 0 0,1 0 0 0 0,-1 1 0 0 0,1 0 0 0 0,0 0 0 0 0,0 0 0 0 0,1 0 1 0 0,-1 0-1 0 0,1 1 0 0 0,7-4 0 0 0,-3 1-3 0 0,63-50-7 0 0,-67 52 0 0 0,1-1 0 0 0,0 1 0 0 0,0 1 0 0 0,1-1 0 0 0,-1 1 0 0 0,1 0 0 0 0,0 0 0 0 0,8-1 0 0 0,8-2 0 0 0,27-3 0 0 0,-29 5 0 0 0,5 0 0 0 0,-13 1 0 0 0,0 0 0 0 0,1 1 0 0 0,-1 1 0 0 0,0 0 0 0 0,1 1 0 0 0,0 0 0 0 0,-1 1 0 0 0,25 5 0 0 0,11 9 0 0 0,-8-3 0 0 0,81 15 0 0 0,-101-25 7 0 0,0 2 0 0 0,0 0 1 0 0,-1 2-1 0 0,1 0 0 0 0,-1 1 0 0 0,0 1 0 0 0,-1 1 0 0 0,26 16 0 0 0,-18-9-7 0 0,-17-10 0 0 0,0-1 0 0 0,-1 2 0 0 0,1-1 0 0 0,-1 1 0 0 0,-1 1 0 0 0,1-1 0 0 0,8 12 0 0 0,-11-11 1 0 0,0-1-1 0 0,-1 1 0 0 0,0 1 1 0 0,-1-1-1 0 0,0 0 0 0 0,0 1 1 0 0,3 10-1 0 0,-6-14 8 0 0,0 1 0 0 0,0-1 1 0 0,0 1-1 0 0,-1 0 0 0 0,0-1 0 0 0,0 1 0 0 0,0 0 0 0 0,-1-1 1 0 0,0 1-1 0 0,0-1 0 0 0,0 1 0 0 0,0-1 0 0 0,-4 9 1 0 0,-59 116-533 0 0,22-38-2051 0 0,18-42-3908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25:51.472"/>
    </inkml:context>
    <inkml:brush xml:id="br0">
      <inkml:brushProperty name="width" value="0.1" units="cm"/>
      <inkml:brushProperty name="height" value="0.1" units="cm"/>
      <inkml:brushProperty name="color" value="#E71224"/>
    </inkml:brush>
  </inkml:definitions>
  <inkml:trace contextRef="#ctx0" brushRef="#br0">1145 952 919 0 0,'0'1'131'0'0,"0"-1"-1"0"0,1 0 0 0 0,-1 0 0 0 0,1 1 0 0 0,-1-1 0 0 0,0 0 0 0 0,1 0 0 0 0,-1 0 0 0 0,12-3 4912 0 0,-18 6-4188 0 0,-33 40 758 0 0,19-27-1140 0 0,0 0 1 0 0,0-2-1 0 0,-36 20 0 0 0,26-17 100 0 0,21-11-283 0 0,-1 0 0 0 0,-1-1-1 0 0,-15 7 1 0 0,15-8-109 0 0,-11 3 289 0 0,-29 6 0 0 0,44-11-344 0 0,0-1 0 0 0,0-1-1 0 0,0 1 1 0 0,-1-1 0 0 0,1-1 0 0 0,0 1 0 0 0,0-1-1 0 0,-10-3 1 0 0,-65-13 530 0 0,67 15-555 0 0,0 0 0 0 0,-21 1 0 0 0,19 0 49 0 0,-31-4 1 0 0,42 4-120 0 0,-14-3 53 0 0,-1 0 1 0 0,0 1-1 0 0,1 1 1 0 0,-30 1 0 0 0,40 2-63 0 0,-1-2 1 0 0,0 1 0 0 0,1-1 0 0 0,-1-1 0 0 0,-13-3 0 0 0,-51-19 51 0 0,74 23-72 0 0,-41-9 77 0 0,35 9-46 0 0,0 0 0 0 0,1-1 0 0 0,-1 1 0 0 0,0-2 0 0 0,1 1 0 0 0,-1-1-1 0 0,1 0 1 0 0,0 0 0 0 0,-8-6 0 0 0,-2-3 130 0 0,1-1-1 0 0,-15-17 0 0 0,25 24-122 0 0,0 0 0 0 0,0 0 1 0 0,1-1-1 0 0,0 1 0 0 0,1-1 0 0 0,0 0 0 0 0,0 0 0 0 0,-4-15 0 0 0,4 7 16 0 0,1 0 0 0 0,1 0 0 0 0,1 0 0 0 0,0 0-1 0 0,1 0 1 0 0,0 0 0 0 0,6-24 0 0 0,-6 29-30 0 0,-1 1-1 0 0,0-1 1 0 0,0 1 0 0 0,-1-1 0 0 0,0 1 0 0 0,-4-14 0 0 0,2 10 48 0 0,1 0 0 0 0,-2-21 0 0 0,3 18 22 0 0,0 0 0 0 0,-2-1 1 0 0,-4-16-1 0 0,-4-25 38 0 0,10 48-124 0 0,1 0 1 0 0,2-16 0 0 0,-1 17 1 0 0,-1 0 1 0 0,1 1-1 0 0,-3-17 0 0 0,1 14-6 0 0,1-1-1 0 0,0 1 1 0 0,0-1-1 0 0,1 1 1 0 0,0 0 0 0 0,1 0-1 0 0,1-1 1 0 0,-1 1-1 0 0,2 0 1 0 0,0 1-1 0 0,0-1 1 0 0,1 1 0 0 0,6-10-1 0 0,-7 13 0 0 0,0 1-1 0 0,1 0 1 0 0,0 0-1 0 0,0 1 1 0 0,0-1 0 0 0,1 1-1 0 0,0 1 1 0 0,9-8-1 0 0,-2 5 5 0 0,0 1 0 0 0,-1 0 0 0 0,23-7 0 0 0,139-44-8 0 0,-131 41 0 0 0,-26 9 0 0 0,34-9 0 0 0,-6 2 0 0 0,-37 11 0 0 0,0 0 0 0 0,0 0 0 0 0,0 1 0 0 0,1 0 0 0 0,-1 0 0 0 0,0 1 0 0 0,1 0 0 0 0,8 0 0 0 0,15 2 0 0 0,14 2 0 0 0,27 8 0 0 0,-52-10 0 0 0,-1 2 0 0 0,1 0 0 0 0,-1 1 0 0 0,0 1 0 0 0,0 1 0 0 0,34 16 0 0 0,-13 2 0 0 0,57 45 0 0 0,-93-65 0 0 0,10 8 0 0 0,-1 0 0 0 0,-1 1 0 0 0,0 0 0 0 0,-1 1 0 0 0,21 31 0 0 0,39 85 0 0 0,-71-128 0 0 0,9 19 0 0 0,0 0 0 0 0,-2 0 0 0 0,9 32 0 0 0,-15-41 0 0 0,0-1 0 0 0,0 1 0 0 0,-1 0 0 0 0,-1 0 0 0 0,0 0 0 0 0,0 0 0 0 0,-1 0 0 0 0,-4 15 0 0 0,-66 287-2790 0 0,60-270-3532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26:20.889"/>
    </inkml:context>
    <inkml:brush xml:id="br0">
      <inkml:brushProperty name="width" value="0.1" units="cm"/>
      <inkml:brushProperty name="height" value="0.1" units="cm"/>
      <inkml:brushProperty name="color" value="#66CC00"/>
    </inkml:brush>
  </inkml:definitions>
  <inkml:trace contextRef="#ctx0" brushRef="#br0">2307 1081 455 0 0,'-5'-1'4603'0'0,"8"2"-4480"0"0,-7-5 295 0 0,0 1 0 0 0,-1 0 0 0 0,1 1 0 0 0,-8-4 0 0 0,8 6-318 0 0,0-1 0 0 0,1 1-1 0 0,-1 0 1 0 0,1 1-1 0 0,-1-1 1 0 0,0 1-1 0 0,1-1 1 0 0,-1 1-1 0 0,1 0 1 0 0,-1 0 0 0 0,1 1-1 0 0,-5 1 1 0 0,4-1 60 0 0,0 0-1 0 0,-1 0 1 0 0,1-1 0 0 0,0 0 0 0 0,-1 0 0 0 0,-7 1 0 0 0,11-2-82 0 0,-1 0 1 0 0,1 0 0 0 0,0 1-1 0 0,-1-1 1 0 0,1 0-1 0 0,0 1 1 0 0,-1-1 0 0 0,1 1-1 0 0,0 0 1 0 0,0-1-1 0 0,-2 2 1 0 0,2-1-48 0 0,0 0-1 0 0,0-1 1 0 0,0 1-1 0 0,0-1 1 0 0,0 1-1 0 0,0-1 1 0 0,-1 1 0 0 0,1-1-1 0 0,0 0 1 0 0,0 1-1 0 0,0-1 1 0 0,0 0-1 0 0,-1 0 1 0 0,1 0-1 0 0,0 0 1 0 0,0 0 0 0 0,-1 0-1 0 0,1 0 1 0 0,-1-1-1 0 0,-1 2 46 0 0,-1-1 0 0 0,1 0 0 0 0,0 1 0 0 0,0 0 0 0 0,0-1 0 0 0,0 1 0 0 0,-1 1 1 0 0,2-1-1 0 0,-1 0 0 0 0,-4 3 0 0 0,-11 3 15 0 0,8-4 12 0 0,7-1-74 0 0,-1-1-1 0 0,0 0 1 0 0,0 0 0 0 0,1 0-1 0 0,-1-1 1 0 0,0 1 0 0 0,0-1-1 0 0,0 0 1 0 0,-4-1 0 0 0,-1 0 110 0 0,1 0 1 0 0,-1 1 0 0 0,0 0 0 0 0,1 0 0 0 0,-1 1 0 0 0,0 0 0 0 0,1 0-1 0 0,-14 5 1 0 0,10-3-3 0 0,0 0-1 0 0,-1-1 0 0 0,1 0 0 0 0,-1-1 0 0 0,-19 0 1 0 0,18-1 1 0 0,0 2 0 0 0,0 0 1 0 0,-18 5-1 0 0,12-1-69 0 0,17-5-54 0 0,0 1-1 0 0,0-1 0 0 0,0 0 1 0 0,0-1-1 0 0,0 1 1 0 0,-1 0-1 0 0,1-1 1 0 0,0 0-1 0 0,-1 0 1 0 0,1 0-1 0 0,-4 0 1 0 0,-62-12 483 0 0,58 10-455 0 0,0 1 0 0 0,0 0 0 0 0,-1 0 0 0 0,-15 2 0 0 0,4-1 14 0 0,13-1 11 0 0,1 0 1 0 0,0 0-1 0 0,-1-1 0 0 0,-11-4 0 0 0,-23-5 359 0 0,-4 11-309 0 0,-2-7 155 0 0,31 6-241 0 0,-1 0-1 0 0,0 2 1 0 0,1 0 0 0 0,-25 4-1 0 0,25-2-9 0 0,0-2 219 0 0,-35-1 0 0 0,16-1-488 0 0,35 0 263 0 0,0 0 0 0 0,0 0 1 0 0,0 0-1 0 0,0 0 1 0 0,0 0-1 0 0,1 0 1 0 0,-1-1-1 0 0,0 1 1 0 0,1-1-1 0 0,-1 0 0 0 0,1 0 1 0 0,-3-2-1 0 0,2 2 23 0 0,-1-1 0 0 0,1 1-1 0 0,-1-1 1 0 0,1 1-1 0 0,-5-2 1 0 0,-45-7 260 0 0,44 10-281 0 0,-8-2 41 0 0,-33 0 0 0 0,41 0-42 0 0,8 2-7 0 0,0 1 0 0 0,0-1 0 0 0,0 1 0 0 0,-1 0 0 0 0,1-1 0 0 0,0 1 0 0 0,0 0 0 0 0,0 0 0 0 0,0-1 0 0 0,0 1 0 0 0,0 0 0 0 0,0 0 0 0 0,-1 1 0 0 0,0-1 1 0 0,-9 2 39 0 0,0-1 0 0 0,0 0 0 0 0,-16-1 1 0 0,17 0-4 0 0,-41-6 219 0 0,49 6-259 0 0,0 0-1 0 0,0-1 1 0 0,0 1 0 0 0,0-1-1 0 0,0 1 1 0 0,0-1-1 0 0,0 0 1 0 0,-2-1-1 0 0,2 1 2 0 0,0 0 0 0 0,0 0-1 0 0,-1 0 1 0 0,1 1 0 0 0,0-1-1 0 0,-1 0 1 0 0,1 1 0 0 0,-4-1-1 0 0,-33-4-7 0 0,23 6 0 0 0,12-1 0 0 0,0 1 0 0 0,0-1 0 0 0,0 0 0 0 0,0-1 0 0 0,-7 0 0 0 0,-27-1 0 0 0,21 0 10 0 0,0 0 0 0 0,0 2 0 0 0,0 0-1 0 0,0 1 1 0 0,-22 4 0 0 0,13-2-5 0 0,12-1 31 0 0,-1-1 0 0 0,1 0 0 0 0,0-1 0 0 0,0-1 0 0 0,0 0 0 0 0,-17-4 0 0 0,16 1 15 0 0,2 1 14 0 0,1 0 0 0 0,-1-1 0 0 0,-17-8 0 0 0,10 2 33 0 0,2-1 1 0 0,-1-1-1 0 0,-30-26 0 0 0,29 22-21 0 0,13 11-38 0 0,0-1-1 0 0,0 0 0 0 0,1 0 1 0 0,-1 0-1 0 0,1-1 0 0 0,-9-15 1 0 0,3 3 31 0 0,8 14-53 0 0,1-1 1 0 0,-1 1 0 0 0,1-1-1 0 0,1 0 1 0 0,-1 0 0 0 0,1 0 0 0 0,0 0-1 0 0,0 0 1 0 0,0 0 0 0 0,1-1-1 0 0,-1-11 1 0 0,7-79 316 0 0,-2 64-207 0 0,-1 0 0 0 0,-6-62 0 0 0,-3 47-52 0 0,1 13 18 0 0,-2-56 0 0 0,6 56-33 0 0,1 27-59 0 0,0 0 0 0 0,1 0 0 0 0,-1 0 0 0 0,3-11 1 0 0,-2 16-3 0 0,1 0 1 0 0,0 0 0 0 0,0 1 0 0 0,0-1 0 0 0,0 0 0 0 0,0 1 0 0 0,0-1 0 0 0,1 1 0 0 0,-1 0 0 0 0,1-1 0 0 0,0 1 0 0 0,0 0-1 0 0,0 0 1 0 0,0 0 0 0 0,0 0 0 0 0,4-3 0 0 0,6-2 0 0 0,0 0 0 0 0,1 1 0 0 0,0 0 0 0 0,0 1 0 0 0,15-4 0 0 0,20-8 0 0 0,-7 1 0 0 0,0 2 0 0 0,1 2 0 0 0,1 2 0 0 0,0 2 0 0 0,0 1 0 0 0,45 0 0 0 0,-53 5 0 0 0,3 2 0 0 0,-1-2 0 0 0,1-2 0 0 0,60-15 0 0 0,-64 10 0 0 0,100-26 0 0 0,-112 31 0 0 0,1 1 0 0 0,-1 1 0 0 0,0 0 0 0 0,28 3 0 0 0,6 2 0 0 0,-23-2 0 0 0,39 7 0 0 0,28 18 0 0 0,-39-9 0 0 0,67 8 0 0 0,104 14 671 0 0,-196-35 199 0 0,10 5-1370 0 0,0 1-1 0 0,62 23 1 0 0,-34-9 428 0 0,-55-18 72 0 0,54 18 0 0 0,-65-21 0 0 0,0 1 0 0 0,-1-1 0 0 0,1 2 0 0 0,-1-1 0 0 0,0 1 0 0 0,12 10 0 0 0,-17-12 0 0 0,0-1 0 0 0,-1 1 0 0 0,1-1 0 0 0,-1 1 1 0 0,1 0-1 0 0,-1-1 0 0 0,0 1 0 0 0,0 0 0 0 0,0 0 0 0 0,0 0 0 0 0,0 5 0 0 0,3 37-27 0 0,-4-28-11 0 0,1 35 38 0 0,-2 0 0 0 0,-3 0 0 0 0,-13 66 0 0 0,-4-25 0 0 0,-2 17 0 0 0,10-40-264 0 0,-30 98 0 0 0,3-61-919 0 0,19-55-248 0 0,1 1-283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30:15.387"/>
    </inkml:context>
    <inkml:brush xml:id="br0">
      <inkml:brushProperty name="width" value="0.1" units="cm"/>
      <inkml:brushProperty name="height" value="0.1" units="cm"/>
      <inkml:brushProperty name="color" value="#F4F91B"/>
    </inkml:brush>
  </inkml:definitions>
  <inkml:trace contextRef="#ctx0" brushRef="#br0">1 32 2071 0 0,'0'-1'63'0'0,"1"-1"0"0"0,-1 1 0 0 0,1 0 0 0 0,0 0 0 0 0,0 0 0 0 0,-1-1 0 0 0,1 1 0 0 0,0 0 0 0 0,0 0 0 0 0,0 0 0 0 0,0 1 0 0 0,0-1 0 0 0,0 0 0 0 0,0 0 0 0 0,1 0 0 0 0,-1 1 0 0 0,0-1 0 0 0,2 0 0 0 0,-1 1-5 0 0,0 0 0 0 0,0-1 0 0 0,0 2 0 0 0,0-1 0 0 0,0 0 0 0 0,0 0 0 0 0,-1 1 0 0 0,1-1 0 0 0,0 1 0 0 0,0-1 0 0 0,0 1 0 0 0,-1 0-1 0 0,4 1 1 0 0,18 12 167 0 0,-18-11-113 0 0,-1 0-1 0 0,1 0 1 0 0,0-1-1 0 0,8 3 1 0 0,-11-4-28 0 0,1 0 1 0 0,-1-1 0 0 0,1 0-1 0 0,-1 0 1 0 0,0 1 0 0 0,1-1-1 0 0,-1-1 1 0 0,1 1 0 0 0,-1 0 0 0 0,1-1-1 0 0,-1 1 1 0 0,0-1 0 0 0,5-1-1 0 0,2-2-11 0 0,26-8 531 0 0,-33 12-574 0 0,1-1-1 0 0,-1 1 0 0 0,0 0 1 0 0,1 0-1 0 0,-1 0 1 0 0,0 0-1 0 0,1 0 0 0 0,-1 0 1 0 0,0 1-1 0 0,1-1 0 0 0,-1 1 1 0 0,0 0-1 0 0,3 1 0 0 0,-2-1-8 0 0,-1-1 0 0 0,0 1 0 0 0,0-1 0 0 0,1 1 0 0 0,-1-1-1 0 0,0 0 1 0 0,1 0 0 0 0,-1 0 0 0 0,0 0 0 0 0,0 0 0 0 0,1-1-1 0 0,-1 1 1 0 0,0 0 0 0 0,1-1 0 0 0,-1 0 0 0 0,0 0 0 0 0,0 0-1 0 0,2-1 1 0 0,-1 1 7 0 0,0 0 0 0 0,-1 0 0 0 0,1 0 0 0 0,0 0 0 0 0,0 0 0 0 0,0 1 0 0 0,0-1 0 0 0,0 1 0 0 0,0 0 0 0 0,3 0 0 0 0,16 1 133 0 0,-18-2-149 0 0,-1 1 0 0 0,1 0-1 0 0,-1 0 1 0 0,1 0 0 0 0,-1 1-1 0 0,5 0 1 0 0,6 3 31 0 0,1-1-1 0 0,0-1 1 0 0,26 0 0 0 0,-32-2 46 0 0,0-2 1 0 0,0 1-1 0 0,0-1 0 0 0,14-5 1 0 0,12-3 129 0 0,-17 7-138 0 0,0 2-1 0 0,35-1 0 0 0,-34 3-81 0 0,112-11 193 0 0,-38 15-82 0 0,-58-2-21 0 0,56-2 0 0 0,-75-2-84 0 0,10-1 19 0 0,44 2 1 0 0,52 1-15 0 0,-68 3-10 0 0,-24-3 0 0 0,53 9 0 0 0,62 22 0 0 0,-123-28 49 0 0,0 0 0 0 0,0-2 1 0 0,1 0-1 0 0,32-2 0 0 0,-27 1 5 0 0,-23-1-45 0 0,-1 1 1 0 0,0-1-1 0 0,0 0 0 0 0,1 0 1 0 0,-1 0-1 0 0,0-1 1 0 0,0 1-1 0 0,9-3 0 0 0,-9 2-17 0 0,0 1 0 0 0,0 0 0 0 0,0 0 0 0 0,0 0 0 0 0,0 0 0 0 0,0 1 0 0 0,0-1-1 0 0,0 1 1 0 0,0 0 0 0 0,0 0 0 0 0,0 1 0 0 0,0-1 0 0 0,5 4 0 0 0,13 3-87 0 0,-5-4-97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30:29.749"/>
    </inkml:context>
    <inkml:brush xml:id="br0">
      <inkml:brushProperty name="width" value="0.1" units="cm"/>
      <inkml:brushProperty name="height" value="0.1" units="cm"/>
      <inkml:brushProperty name="color" value="#F4F91B"/>
    </inkml:brush>
  </inkml:definitions>
  <inkml:trace contextRef="#ctx0" brushRef="#br0">0 120 455 0 0,'1'0'-21'0'0,"-1"-1"79"0"0,1 0-1 0 0,1 1 1 0 0,-1-1-1 0 0,0 1 1 0 0,0-1-1 0 0,0 1 1 0 0,0 0-1 0 0,0-1 1 0 0,0 1-1 0 0,0 0 1 0 0,1 0-1 0 0,-1-1 1 0 0,0 1-1 0 0,0 0 1 0 0,0 0-1 0 0,0 0 1 0 0,1 1 0 0 0,-1-1-1 0 0,0 0 1 0 0,2 1-1 0 0,0-1-29 0 0,0 0 0 0 0,0 0 0 0 0,0 0 0 0 0,0 0 0 0 0,0 0 0 0 0,0-1 0 0 0,0 0 0 0 0,5-1 0 0 0,-1 0 37 0 0,1 0 75 0 0,0-1 0 0 0,1 0 0 0 0,-1 0 0 0 0,-1-1 0 0 0,1 0 0 0 0,13-9 0 0 0,21-12 408 0 0,-24 17-436 0 0,-15 5-98 0 0,1 2 0 0 0,-1-1 0 0 0,0 0 0 0 0,1 1 0 0 0,-1-1 0 0 0,1 1 0 0 0,0 0 0 0 0,-1 0 0 0 0,1 0 0 0 0,0 1 0 0 0,-1-1 0 0 0,1 1 0 0 0,0 0 0 0 0,0 0 0 0 0,-1 1 0 0 0,1-1 0 0 0,0 1 0 0 0,-1-1 0 0 0,8 3 0 0 0,-2 1-8 0 0,0-2 0 0 0,0 1 0 0 0,0-1 0 0 0,0-1 0 0 0,1 1 0 0 0,-1-2-1 0 0,0 1 1 0 0,1-1 0 0 0,-1-1 0 0 0,1 1 0 0 0,-1-2 0 0 0,12-2-1 0 0,-10 2 107 0 0,1 1 0 0 0,15 0 0 0 0,-12 2-97 0 0,0 1-1 0 0,0 0 0 0 0,28 9 0 0 0,-28-7-9 0 0,-1 0 0 0 0,1-1 0 0 0,29 2-1 0 0,21 4-4 0 0,-30-7 0 0 0,0-1 0 0 0,41-5 0 0 0,67 1 0 0 0,35-17 0 0 0,5 9 0 0 0,-63 11-5 0 0,-77 1 40 0 0,45-4-1 0 0,89 1-34 0 0,-94 3 0 0 0,14-7 72 0 0,-92 5-72 0 0,11-1 55 0 0,0-1 0 0 0,18-7 0 0 0,4-1 32 0 0,-22 8-112 0 0,1 1 0 0 0,0 1-1 0 0,-1 0 1 0 0,1 1 0 0 0,0 0-1 0 0,17 4 1 0 0,-18-2-1602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47:48.547"/>
    </inkml:context>
    <inkml:brush xml:id="br0">
      <inkml:brushProperty name="width" value="0.1" units="cm"/>
      <inkml:brushProperty name="height" value="0.1" units="cm"/>
      <inkml:brushProperty name="color" value="#E71224"/>
    </inkml:brush>
  </inkml:definitions>
  <inkml:trace contextRef="#ctx0" brushRef="#br0">731 129 6391 0 0,'-3'-4'108'0'0,"-1"0"0"0"0,1 0 0 0 0,-1 0 0 0 0,-1 1 0 0 0,1 0 0 0 0,0 0 0 0 0,-1 0 0 0 0,1 0 0 0 0,-1 0 0 0 0,0 1 0 0 0,0 0 0 0 0,-6-2 0 0 0,-8-1 270 0 0,0 1 0 0 0,-21-2 0 0 0,15 2-298 0 0,-23-4 1008 0 0,-74-25 0 0 0,99 26-914 0 0,0 1 0 0 0,0 1 0 0 0,-1 2 0 0 0,1 0 0 0 0,-1 1 0 0 0,0 1 0 0 0,1 2 0 0 0,-1 0 0 0 0,0 1 0 0 0,1 2 0 0 0,-1 0 0 0 0,-44 15 0 0 0,23-3-302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30:50.455"/>
    </inkml:context>
    <inkml:brush xml:id="br0">
      <inkml:brushProperty name="width" value="0.1" units="cm"/>
      <inkml:brushProperty name="height" value="0.1" units="cm"/>
      <inkml:brushProperty name="color" value="#F4F91B"/>
    </inkml:brush>
  </inkml:definitions>
  <inkml:trace contextRef="#ctx0" brushRef="#br0">1 24 455 0 0,'26'-7'0'0'0,"5"1"0"0"0,1 3 0 0 0,3-1 0 0 0,-4 2 0 0 0,-8 0 0 0 0,-9 2 128 0 0,-4 0-8 0 0,5 0-8 0 0,7 2 0 0 0,17 0-112 0 0,9 2 0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30:50.925"/>
    </inkml:context>
    <inkml:brush xml:id="br0">
      <inkml:brushProperty name="width" value="0.1" units="cm"/>
      <inkml:brushProperty name="height" value="0.1" units="cm"/>
      <inkml:brushProperty name="color" value="#F4F91B"/>
    </inkml:brush>
  </inkml:definitions>
  <inkml:trace contextRef="#ctx0" brushRef="#br0">1 6 455 0 0,'26'-4'0'0'0,"-2"2"0"0"0,-7 4 0 0 0,-8 0 0 0 0,0 0 240 0 0,6 1 8 0 0,17-1 0 0 0,18 4 0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30:52.331"/>
    </inkml:context>
    <inkml:brush xml:id="br0">
      <inkml:brushProperty name="width" value="0.1" units="cm"/>
      <inkml:brushProperty name="height" value="0.1" units="cm"/>
      <inkml:brushProperty name="color" value="#F4F91B"/>
    </inkml:brush>
  </inkml:definitions>
  <inkml:trace contextRef="#ctx0" brushRef="#br0">74 0 1727 0 0,'-4'4'37'0'0,"0"0"0"0"0,0 0 0 0 0,0 0 0 0 0,0 1 0 0 0,-5 8 0 0 0,-2 4 121 0 0,9-12 9 0 0,-1 0 1 0 0,1 0-1 0 0,-2 0 1 0 0,1-1 0 0 0,0 0-1 0 0,-1 1 1 0 0,-8-5 4283 0 0,12 0-4351 0 0,0 0-1 0 0,-1 0 1 0 0,7 3-44 0 0,0 0-1 0 0,0 0 1 0 0,0-1-1 0 0,1 1 1 0 0,-1-1-1 0 0,0-1 1 0 0,1 1-1 0 0,0-1 1 0 0,-1-1-1 0 0,11 1 1 0 0,11-1 245 0 0,34-5 0 0 0,-30 2-41 0 0,39-4 20 0 0,105-5 166 0 0,-85 6-152 0 0,-68 3-155 0 0,0 2 0 0 0,0 0 0 0 0,0 1 0 0 0,42 6 0 0 0,-35-1-67 0 0,0-2 0 0 0,0 0 0 0 0,0-2 0 0 0,1-1 0 0 0,-1-2 0 0 0,0-1 0 0 0,37-8 0 0 0,-62 10-56 0 0,-1 0 1 0 0,1 1-1 0 0,0-1 0 0 0,-1 1 0 0 0,1 0 1 0 0,0 0-1 0 0,-1 1 0 0 0,10 1 0 0 0,-13-2-19 0 0,0 1 0 0 0,0-1 0 0 0,1 0 0 0 0,-1 1 0 0 0,0 0 0 0 0,0-1 0 0 0,0 1 0 0 0,0 0 0 0 0,0-1 0 0 0,0 1 0 0 0,0 0 0 0 0,0 0 0 0 0,0 0 0 0 0,-1 0 0 0 0,1 0 0 0 0,0 0 0 0 0,-1 0 0 0 0,1 0 0 0 0,0 0 0 0 0,-1 0 0 0 0,1 0 0 0 0,-1 1 0 0 0,0-1 0 0 0,1 0 0 0 0,-1 0 0 0 0,0 0 0 0 0,0 1 0 0 0,0-1 0 0 0,1 0 0 0 0,-1 0 0 0 0,-1 1 0 0 0,1-1 0 0 0,0 0 0 0 0,0 0 0 0 0,0 1 0 0 0,-1 1 0 0 0,-3 11-763 0 0,-3 1-274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30:53.897"/>
    </inkml:context>
    <inkml:brush xml:id="br0">
      <inkml:brushProperty name="width" value="0.1" units="cm"/>
      <inkml:brushProperty name="height" value="0.1" units="cm"/>
      <inkml:brushProperty name="color" value="#F4F91B"/>
    </inkml:brush>
  </inkml:definitions>
  <inkml:trace contextRef="#ctx0" brushRef="#br0">214 190 919 0 0,'-12'0'368'0'0,"0"-1"-1"0"0,-1 0 0 0 0,1 0 1 0 0,0-1-1 0 0,0-1 0 0 0,0 0 0 0 0,1-1 1 0 0,-1 0-1 0 0,1-1 0 0 0,-12-6 0 0 0,5 0 110 0 0,15 8-315 0 0,-1 0 0 0 0,0 1 0 0 0,0-1-1 0 0,0 1 1 0 0,-1 0 0 0 0,1 0 0 0 0,0 1-1 0 0,-1-1 1 0 0,-7-1 0 0 0,11 3-146 0 0,1 0 0 0 0,0 0 0 0 0,0 0-1 0 0,0 0 1 0 0,0 0 0 0 0,0 0 0 0 0,0 0 0 0 0,-1 0 0 0 0,1 0 0 0 0,0 0-1 0 0,0 0 1 0 0,0 0 0 0 0,0 0 0 0 0,0 0 0 0 0,-1 0 0 0 0,1 0-1 0 0,0 0 1 0 0,0 0 0 0 0,0 0 0 0 0,0 0 0 0 0,0 0 0 0 0,0 0 0 0 0,0 1-1 0 0,-1-1 1 0 0,1 0 0 0 0,0 0 0 0 0,0 0 0 0 0,0 0 0 0 0,0 0-1 0 0,0 0 1 0 0,0 0 0 0 0,0 0 0 0 0,0 1 0 0 0,0-1 0 0 0,0 0 0 0 0,0 0-1 0 0,0 0 1 0 0,0 0 0 0 0,0 0 0 0 0,-1 0 0 0 0,1 0 0 0 0,0 1-1 0 0,0-1 1 0 0,0 0 0 0 0,0 0 0 0 0,0 0 0 0 0,0 0 0 0 0,1 1 0 0 0,4 6 286 0 0,-4-6-273 0 0,0 0 0 0 0,0 0 1 0 0,0-1-1 0 0,0 1 0 0 0,0 0 1 0 0,0 0-1 0 0,1-1 0 0 0,-1 1 1 0 0,0-1-1 0 0,0 1 0 0 0,1-1 1 0 0,-1 0-1 0 0,0 1 0 0 0,1-1 1 0 0,1 0-1 0 0,7-1 215 0 0,1 1 1 0 0,-1 0-1 0 0,16 1 1 0 0,-15 0-94 0 0,0 0-1 0 0,-1-1 1 0 0,16-2 0 0 0,216-44 1080 0 0,-59 11-718 0 0,-164 32-439 0 0,30 0 0 0 0,-1 0 8 0 0,-32 1-57 0 0,-1 1-1 0 0,1 1 1 0 0,0 0 0 0 0,-1 1 0 0 0,28 5 0 0 0,-33-4-5 0 0,1-2-1 0 0,0 1 1 0 0,0-1 0 0 0,0-1 0 0 0,0 0-1 0 0,12-3 1 0 0,13-1 34 0 0,105-17 217 0 0,-95 13-127 0 0,0 2 1 0 0,58-1-1 0 0,-73 7-91 0 0,55 3 105 0 0,102 28 218 0 0,-147-17-299 0 0,-33-10-45 0 0,0 0 0 0 0,0-1 0 0 0,1 0 0 0 0,-1 0 0 0 0,17 1 0 0 0,6-3 35 0 0,-15 1 19 0 0,-1-1-1 0 0,1 0 1 0 0,0-2-1 0 0,-1 0 1 0 0,19-4-1 0 0,7-9 286 0 0,-32 11-296 0 0,0 0 1 0 0,1 1-1 0 0,-1 0 1 0 0,1 0 0 0 0,0 1-1 0 0,13-1 1 0 0,-21 3-74 0 0,0 1-1 0 0,0-1 1 0 0,0 1 0 0 0,0 0-1 0 0,0-1 1 0 0,0 1 0 0 0,0 0-1 0 0,0 0 1 0 0,0 0 0 0 0,-1 0 0 0 0,1 0-1 0 0,0 1 1 0 0,-1-1 0 0 0,1 1-1 0 0,0-1 1 0 0,-1 1 0 0 0,3 3-1 0 0,19 32-1359 0 0,-21-33 971 0 0,7 12-4613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30:59.949"/>
    </inkml:context>
    <inkml:brush xml:id="br0">
      <inkml:brushProperty name="width" value="0.1" units="cm"/>
      <inkml:brushProperty name="height" value="0.1" units="cm"/>
      <inkml:brushProperty name="color" value="#F4F91B"/>
    </inkml:brush>
  </inkml:definitions>
  <inkml:trace contextRef="#ctx0" brushRef="#br0">25 89 2471 0 0,'1'-17'305'0'0,"-1"14"-157"0"0,1 0 0 0 0,-1 1 0 0 0,0-1 0 0 0,0 0 0 0 0,0 0 0 0 0,-1 1 0 0 0,1-1 1 0 0,-1 0-1 0 0,0 1 0 0 0,1-1 0 0 0,-1 0 0 0 0,0 1 0 0 0,0-1 0 0 0,-1 1 0 0 0,1-1 0 0 0,-3-2 0 0 0,4 4-131 0 0,0 1-1 0 0,0 0 1 0 0,0-1 0 0 0,-1 1 0 0 0,1 0 0 0 0,0-1-1 0 0,0 1 1 0 0,0 0 0 0 0,-1-1 0 0 0,1 1 0 0 0,0 0-1 0 0,-1 0 1 0 0,1-1 0 0 0,0 1 0 0 0,-1 0 0 0 0,1 0-1 0 0,0 0 1 0 0,-1-1 0 0 0,1 1 0 0 0,0 0 0 0 0,-1 0-1 0 0,1 0 1 0 0,-1 0 0 0 0,1 0 0 0 0,0 0 0 0 0,-1 0 0 0 0,0 0-1 0 0,1 0 8 0 0,-1 1-1 0 0,1-1 0 0 0,-1 1 0 0 0,1 0 1 0 0,0-1-1 0 0,-1 1 0 0 0,1 0 0 0 0,0 0 1 0 0,0-1-1 0 0,-1 1 0 0 0,1 0 1 0 0,0 0-1 0 0,0-1 0 0 0,0 1 0 0 0,0 0 1 0 0,0 0-1 0 0,0 0 0 0 0,0-1 0 0 0,0 2 1 0 0,67 4 1242 0 0,96 1-1138 0 0,-111-10-17 0 0,-35 1-28 0 0,0 1 0 0 0,21 2 0 0 0,124 10 261 0 0,-139-9-331 0 0,-1 0 0 0 0,1-2 0 0 0,0 0 0 0 0,24-4-1 0 0,112-16-12 0 0,-145 19 0 0 0,-1 1 0 0 0,1 1 0 0 0,0 0 0 0 0,0 1 0 0 0,-1 1 0 0 0,16 4 0 0 0,53 17 0 0 0,-40-14 0 0 0,-31-6 0 0 0,0-1 0 0 0,0-1 0 0 0,0 0 0 0 0,18 1 0 0 0,-1-3 0 0 0,1-1 0 0 0,47-8 0 0 0,-44 1 0 0 0,-17 4 0 0 0,25-4 0 0 0,36 0 68 0 0,132 3 0 0 0,-207 5-68 0 0,159 3 0 0 0,-123-3-1 0 0,-23 0 20 0 0,0 0-1 0 0,22-3 0 0 0,-7-2 5 0 0,-8 2 100 0 0,27-7 0 0 0,-16-4 27 0 0,-23 10-84 0 0,-1 1 0 0 0,17-5 0 0 0,-22 7-62 0 0,0 1-1 0 0,1-1 1 0 0,-1 1-1 0 0,0 0 0 0 0,1 0 1 0 0,-1 0-1 0 0,0 0 1 0 0,1 1-1 0 0,-1 0 1 0 0,0-1-1 0 0,6 3 0 0 0,-6-2-16 0 0,1 1-1 0 0,0-1 1 0 0,0 1 0 0 0,-1 0-1 0 0,1 0 1 0 0,3 3-1 0 0,3 6-2450 0 0,-3 0-410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31:09.020"/>
    </inkml:context>
    <inkml:brush xml:id="br0">
      <inkml:brushProperty name="width" value="0.1" units="cm"/>
      <inkml:brushProperty name="height" value="0.1" units="cm"/>
      <inkml:brushProperty name="color" value="#F4F91B"/>
    </inkml:brush>
  </inkml:definitions>
  <inkml:trace contextRef="#ctx0" brushRef="#br0">15 0 2327 0 0,'0'0'168'0'0,"0"0"-108"0"0,-15 15 952 0 0,56 18 1162 0 0,-38-32-2112 0 0,1 0 0 0 0,-1-1 0 0 0,0 1 0 0 0,0-1 1 0 0,0 0-1 0 0,0 0 0 0 0,7 0 0 0 0,10 0 203 0 0,-14 1-245 0 0,-1 1-1 0 0,0 0 0 0 0,0 0 1 0 0,0 0-1 0 0,9 6 1 0 0,15 6-9 0 0,-10-7-6 0 0,-13-4 4 0 0,0-1 1 0 0,0 0 0 0 0,1 0-1 0 0,-1-1 1 0 0,1 1 0 0 0,10-1-1 0 0,-3 1 5 0 0,0-1 0 0 0,0 2 0 0 0,-1 0 0 0 0,1 0 0 0 0,-1 1 0 0 0,0 1 0 0 0,16 8 0 0 0,-17-7-5 0 0,1-1 0 0 0,1 0-1 0 0,-1-1 1 0 0,0 0 0 0 0,1-1-1 0 0,0 0 1 0 0,17 0 0 0 0,70-9 19 0 0,-84 5 8 0 0,2 0 17 0 0,28 3 0 0 0,-2 0-5 0 0,-11-2-32 0 0,0-1 0 0 0,0-2 0 0 0,46-11 0 0 0,-50 7-16 0 0,1 1 0 0 0,0 2 0 0 0,36-1 0 0 0,243 3 0 0 0,-60-10 0 0 0,-108-9-13 0 0,-13 2 173 0 0,-125 19-144 0 0,1-1 0 0 0,0 1 1 0 0,0 0-1 0 0,0 0 0 0 0,0 1 0 0 0,-1-1 1 0 0,1 1-1 0 0,0 0 0 0 0,0 1 0 0 0,-1-1 0 0 0,7 3 1 0 0,-9-2-18 0 0,-1 0 1 0 0,1 0 0 0 0,0-1 0 0 0,-1 1-1 0 0,0 0 1 0 0,1 0 0 0 0,-1 0 0 0 0,0 1-1 0 0,0-1 1 0 0,0 0 0 0 0,0 0 0 0 0,0 0-1 0 0,0 4 1 0 0,3 5-208 0 0,-2-6-74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31:15.586"/>
    </inkml:context>
    <inkml:brush xml:id="br0">
      <inkml:brushProperty name="width" value="0.1" units="cm"/>
      <inkml:brushProperty name="height" value="0.1" units="cm"/>
      <inkml:brushProperty name="color" value="#F4F91B"/>
    </inkml:brush>
  </inkml:definitions>
  <inkml:trace contextRef="#ctx0" brushRef="#br0">0 12 1151 0 0,'25'-1'46'0'0,"-16"0"-10"0"0,1 1 0 0 0,-1 0 0 0 0,11 2 0 0 0,-16-2-26 0 0,-1 0 0 0 0,1 0 0 0 0,0 0-1 0 0,0-1 1 0 0,0 0 0 0 0,-1 1 0 0 0,7-3 0 0 0,21-3-15 0 0,49 10 5 0 0,-64-3 0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31:57.990"/>
    </inkml:context>
    <inkml:brush xml:id="br0">
      <inkml:brushProperty name="width" value="0.1" units="cm"/>
      <inkml:brushProperty name="height" value="0.1" units="cm"/>
      <inkml:brushProperty name="color" value="#F4F91B"/>
    </inkml:brush>
  </inkml:definitions>
  <inkml:trace contextRef="#ctx0" brushRef="#br0">1 57 919 0 0,'6'-1'456'0'0,"-1"0"0"0"0,1 1-1 0 0,12 0 1 0 0,-18 0-391 0 0,6-1 76 0 0,-1 0 0 0 0,1 0 0 0 0,-1-1 0 0 0,0 1 0 0 0,0-1 0 0 0,1 0 0 0 0,-1-1-1 0 0,0 1 1 0 0,-1-1 0 0 0,8-4 0 0 0,-6 2-19 0 0,0 2 1 0 0,1-1-1 0 0,0 1 0 0 0,12-5 1 0 0,-8 5 22 0 0,-9 2-119 0 0,1 1 0 0 0,0-1 0 0 0,0 0 0 0 0,0 1 0 0 0,0-1 0 0 0,0 1 0 0 0,0 0 0 0 0,0 0 0 0 0,-1 0 0 0 0,1 1 0 0 0,3 0 0 0 0,25 6 78 0 0,-17-3-90 0 0,1 0 0 0 0,-1-2 0 0 0,1 1 0 0 0,0-2 0 0 0,-1 0 1 0 0,17-1-1 0 0,-20-1 41 0 0,0 1 1 0 0,0-1 0 0 0,0 2-1 0 0,0 0 1 0 0,0 0 0 0 0,-1 1-1 0 0,14 4 1 0 0,-9-2-54 0 0,1-1 1 0 0,0-1-1 0 0,-1 0 1 0 0,1-1-1 0 0,21-2 0 0 0,78-10 191 0 0,9-2 257 0 0,-103 12-419 0 0,0 2 0 0 0,1 0 0 0 0,39 7 0 0 0,-40-4-31 0 0,0-1 0 0 0,1 0 0 0 0,0-2 0 0 0,32-2 0 0 0,35-7 94 0 0,-42 2 62 0 0,86 3 0 0 0,171 9-70 0 0,-275-6-90 0 0,90 7 3 0 0,1 0 13 0 0,152-12 105 0 0,-228 6-117 0 0,0 1 0 0 0,0 3 0 0 0,51 11 0 0 0,46 5 0 0 0,-71-17 0 0 0,93-7 0 0 0,-139 3 0 0 0,0 0 0 0 0,0 1 0 0 0,0 1 0 0 0,0 2 0 0 0,31 7 0 0 0,-23-5 16 0 0,0-1 0 0 0,1-2-1 0 0,59-1 1 0 0,-74-2-15 0 0,-7-1-23 0 0,-1 1 0 0 0,1 0 0 0 0,-1 1 0 0 0,1 1 0 0 0,-1-1 0 0 0,0 2 0 0 0,0-1 0 0 0,0 1 0 0 0,16 8 0 0 0,-15-6-214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32:14.956"/>
    </inkml:context>
    <inkml:brush xml:id="br0">
      <inkml:brushProperty name="width" value="0.1" units="cm"/>
      <inkml:brushProperty name="height" value="0.1" units="cm"/>
      <inkml:brushProperty name="color" value="#F4F91B"/>
    </inkml:brush>
  </inkml:definitions>
  <inkml:trace contextRef="#ctx0" brushRef="#br0">1 55 431 0 0,'3'-8'0'0'0,"5"-1"0"0"0,3-2 0 0 0,0 3 0 0 0,-3 3 0 0 0,-3 1 0 0 0,-1 2 0 0 0,1 2 0 0 0,5-2 0 0 0,5 1 0 0 0,3-1 0 0 0,4 0 0 0 0,1 2 0 0 0,-3 4 0 0 0,2-1 0 0 0,-5 3 0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32:17.048"/>
    </inkml:context>
    <inkml:brush xml:id="br0">
      <inkml:brushProperty name="width" value="0.1" units="cm"/>
      <inkml:brushProperty name="height" value="0.1" units="cm"/>
      <inkml:brushProperty name="color" value="#F4F91B"/>
    </inkml:brush>
  </inkml:definitions>
  <inkml:trace contextRef="#ctx0" brushRef="#br0">1 167 455 0 0,'0'-1'61'0'0,"0"0"0"0"0,0 0-1 0 0,1 0 1 0 0,-1 0-1 0 0,1 0 1 0 0,-1-1-1 0 0,1 1 1 0 0,0 0-1 0 0,-1 0 1 0 0,1 0-1 0 0,0 0 1 0 0,0 1-1 0 0,-1-1 1 0 0,1 0-1 0 0,0 0 1 0 0,0 0-1 0 0,0 1 1 0 0,0-1-1 0 0,0 0 1 0 0,0 1-1 0 0,0-1 1 0 0,1 1-1 0 0,-1-1 1 0 0,0 1-1 0 0,2-1 1 0 0,7 2 584 0 0,-9-1-585 0 0,0 0-1 0 0,1 1 1 0 0,-1-1-1 0 0,1 0 1 0 0,-1 0-1 0 0,0-1 1 0 0,1 1-1 0 0,-1 0 1 0 0,0 0-1 0 0,1-1 1 0 0,-1 1-1 0 0,3-2 0 0 0,140-55 1040 0 0,-119 49-932 0 0,-1 2-1 0 0,2 0 1 0 0,-1 2 0 0 0,34-2-1 0 0,-36 4-130 0 0,-3 1 0 0 0,29 2 0 0 0,15 0 28 0 0,-40-3-44 0 0,4 0 111 0 0,49-9 0 0 0,-51 6 41 0 0,39-3 1 0 0,44 6-120 0 0,63-15 31 0 0,-146 13-72 0 0,1 2 0 0 0,-1 0 0 0 0,1 2 0 0 0,49 6 0 0 0,-50-2-12 0 0,1 1 0 0 0,-1 2 0 0 0,0 0 0 0 0,34 16 0 0 0,-41-15 0 0 0,0-1 0 0 0,1-1 0 0 0,0 0 0 0 0,0-2 0 0 0,1 0 0 0 0,23 1 0 0 0,86 5 0 0 0,-11-2 0 0 0,57-9 0 0 0,-71-2 0 0 0,-43 4 0 0 0,99-4 0 0 0,-151 2 0 0 0,33-2-33 0 0,51 3 1 0 0,-81 1 18 0 0,1 0 0 0 0,0 1 0 0 0,-1 1 0 0 0,1 0 0 0 0,-1 1 0 0 0,0 1 0 0 0,23 10 0 0 0,-21-7-97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47:49.356"/>
    </inkml:context>
    <inkml:brush xml:id="br0">
      <inkml:brushProperty name="width" value="0.1" units="cm"/>
      <inkml:brushProperty name="height" value="0.1" units="cm"/>
      <inkml:brushProperty name="color" value="#E71224"/>
    </inkml:brush>
  </inkml:definitions>
  <inkml:trace contextRef="#ctx0" brushRef="#br0">1823 268 455 0 0,'5'-10'11'0'0,"-1"-22"6868"0"0,-5 32-6686 0 0,-13-9 243 0 0,-12 5 24 0 0,-30 0 0 0 0,-21-2-331 0 0,-171-45 2138 0 0,60 11-398 0 0,4 2-1364 0 0,-41-8 396 0 0,153 34-664 0 0,-87-1 0 0 0,6 11-678 0 0,-181 21 0 0 0,239-8-37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32:30.471"/>
    </inkml:context>
    <inkml:brush xml:id="br0">
      <inkml:brushProperty name="width" value="0.1" units="cm"/>
      <inkml:brushProperty name="height" value="0.1" units="cm"/>
      <inkml:brushProperty name="color" value="#F4F91B"/>
    </inkml:brush>
  </inkml:definitions>
  <inkml:trace contextRef="#ctx0" brushRef="#br0">9 52 1839 0 0,'-1'-1'91'0'0,"0"-1"-1"0"0,0 0 0 0 0,0 0 0 0 0,1 1 0 0 0,-1-1 0 0 0,0 0 1 0 0,1 0-1 0 0,-1 0 0 0 0,1 0 0 0 0,0 0 0 0 0,-1-3 0 0 0,1 4-48 0 0,0 0 0 0 0,0-1 0 0 0,0 1 0 0 0,0 0-1 0 0,0 0 1 0 0,0 0 0 0 0,0 0 0 0 0,0 0 0 0 0,0 0 0 0 0,0 0-1 0 0,1 0 1 0 0,-1 0 0 0 0,0 0 0 0 0,1 0 0 0 0,-1 0 0 0 0,1 0-1 0 0,0 0 1 0 0,-1 0 0 0 0,1 0 0 0 0,-1 0 0 0 0,1 1 0 0 0,1-3-1 0 0,0 3-37 0 0,0 0 0 0 0,0-1 0 0 0,0 1 0 0 0,-1 0 0 0 0,1 0 0 0 0,0 0 0 0 0,0 0-1 0 0,0 0 1 0 0,-1 1 0 0 0,1-1 0 0 0,0 0 0 0 0,0 1 0 0 0,0 0 0 0 0,-1-1 0 0 0,1 1-1 0 0,0 0 1 0 0,-1 0 0 0 0,1 0 0 0 0,-1 0 0 0 0,3 2 0 0 0,-1-1 0 0 0,-1-1 0 0 0,1 1 1 0 0,-1-1-1 0 0,1 0 0 0 0,0 0 0 0 0,0 0 1 0 0,-1 0-1 0 0,1 0 0 0 0,5 0 0 0 0,-6-1 2 0 0,1 0-1 0 0,-1 1 1 0 0,0-1-1 0 0,0 0 1 0 0,0 1-1 0 0,0-1 1 0 0,0 1-1 0 0,0 0 1 0 0,0 0-1 0 0,0 0 1 0 0,0 0-1 0 0,0 0 1 0 0,0 0-1 0 0,0 0 1 0 0,0 0-1 0 0,-1 1 0 0 0,3 2 1 0 0,1 1 35 0 0,-1 1 0 0 0,0 0 0 0 0,0 0 0 0 0,3 7 1 0 0,-6-9-27 0 0,1 0 0 0 0,0-1 1 0 0,0 1-1 0 0,1 0 1 0 0,-1-1-1 0 0,1 1 1 0 0,-1-1-1 0 0,1 0 0 0 0,0 0 1 0 0,1 0-1 0 0,-1 0 1 0 0,0 0-1 0 0,8 4 0 0 0,-8-6 20 0 0,0-1-1 0 0,0 1 0 0 0,0 0 0 0 0,0-1 0 0 0,1 0 0 0 0,-1 0 0 0 0,0 0 0 0 0,0 0 0 0 0,0 0 0 0 0,1-1 1 0 0,-1 1-1 0 0,0-1 0 0 0,5-2 0 0 0,6-2 378 0 0,23-12 0 0 0,-4 1-116 0 0,-13 10-253 0 0,-1 0 0 0 0,1 2 1 0 0,-1 0-1 0 0,32-1 1 0 0,-30 3-35 0 0,-4 0-9 0 0,0 0 0 0 0,-1-1 0 0 0,18-6 0 0 0,-24 6 0 0 0,1 1 0 0 0,-1 0 0 0 0,1 0 0 0 0,-1 1 0 0 0,21 1 0 0 0,57 8 0 0 0,-37-2 0 0 0,-44-6 0 0 0,14 3 0 0 0,0-2 0 0 0,0-1 0 0 0,-1 0 0 0 0,26-5 0 0 0,-15 2 0 0 0,0 0 0 0 0,36 2 0 0 0,-53 1 0 0 0,14 3 0 0 0,-25-2 0 0 0,1 0 0 0 0,0-1 0 0 0,0 0 0 0 0,-1 1 0 0 0,1-1 0 0 0,0 0 0 0 0,0-1 0 0 0,0 1 0 0 0,-1-1 0 0 0,1 1 0 0 0,7-4 0 0 0,3-1 79 0 0,0-1 0 0 0,0 2 0 0 0,27-5 0 0 0,-40 8-75 0 0,1 1 0 0 0,-1 0-1 0 0,0 0 1 0 0,1 0 0 0 0,-1 1-1 0 0,1-1 1 0 0,-1 0 0 0 0,0 0-1 0 0,1 1 1 0 0,-1-1 0 0 0,1 1-1 0 0,-1-1 1 0 0,0 1 0 0 0,0-1-1 0 0,1 1 1 0 0,-1 0 0 0 0,1 1-1 0 0,19 19-274 0 0,-9-8-1354 0 0,0-2-453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33:02.492"/>
    </inkml:context>
    <inkml:brush xml:id="br0">
      <inkml:brushProperty name="width" value="0.1" units="cm"/>
      <inkml:brushProperty name="height" value="0.1" units="cm"/>
      <inkml:brushProperty name="color" value="#F4F91B"/>
    </inkml:brush>
  </inkml:definitions>
  <inkml:trace contextRef="#ctx0" brushRef="#br0">17 39 1007 0 0,'-2'2'97'0'0,"1"0"-1"0"0,0 0 1 0 0,0 0-1 0 0,0 0 0 0 0,0 0 1 0 0,0 0-1 0 0,1 1 0 0 0,-1-1 1 0 0,0 4-1 0 0,-2 3 635 0 0,3-9-676 0 0,-1 0 0 0 0,1 1 0 0 0,0-1 0 0 0,0 0 0 0 0,-1 1 0 0 0,1-1 0 0 0,0 0 0 0 0,0 1 0 0 0,0-1 0 0 0,-1 0 0 0 0,1 1 0 0 0,0-1 0 0 0,0 1 0 0 0,0-1 0 0 0,0 0 0 0 0,0 1 0 0 0,0-1 0 0 0,0 1 0 0 0,0-1 0 0 0,0 0 0 0 0,0 1 1 0 0,0-1-1 0 0,0 1 0 0 0,0-1 0 0 0,0 0 0 0 0,0 1 0 0 0,0-1 0 0 0,0 1 0 0 0,0-1 0 0 0,1 0 0 0 0,-1 1 0 0 0,0 0 0 0 0,13-6 935 0 0,-7 1-747 0 0,-1 0 0 0 0,1 0 0 0 0,7-9-1 0 0,-10 9-116 0 0,-1-1-1 0 0,1 0 0 0 0,-1 1 1 0 0,0-1-1 0 0,0 0 0 0 0,1-7 1 0 0,0 4-52 0 0,-2 7-71 0 0,-1 1 0 0 0,0-1 0 0 0,0 1 0 0 0,1 0 0 0 0,-1-1 0 0 0,0 1 0 0 0,1 0 0 0 0,-1 0 0 0 0,0-1 0 0 0,1 1 0 0 0,-1 0 0 0 0,0 0 0 0 0,1-1 0 0 0,-1 1 0 0 0,1 0 0 0 0,-1 0 0 0 0,1 0 0 0 0,-1 0 0 0 0,0 0 0 0 0,1 0 0 0 0,-1-1 0 0 0,1 1 0 0 0,-1 0 0 0 0,1 0 0 0 0,-1 0 0 0 0,0 1 0 0 0,1-1 0 0 0,-1 0 0 0 0,1 0 0 0 0,6-1 35 0 0,-6 1-38 0 0,1 0 0 0 0,-1-1 0 0 0,0 1 0 0 0,1 0 0 0 0,-1 0 0 0 0,0 0 0 0 0,1 0 0 0 0,-1 0 0 0 0,1 0 0 0 0,-1 0 0 0 0,0 0 0 0 0,1 1 0 0 0,-1-1 0 0 0,0 0 0 0 0,1 1 0 0 0,-1-1 0 0 0,2 2 0 0 0,26 13 0 0 0,-27-14 0 0 0,13 9 0 0 0,21 17 0 0 0,-30-21 0 0 0,1 0 0 0 0,-1-1 0 0 0,1 0 0 0 0,0 0 0 0 0,0-1 0 0 0,1 0 0 0 0,-1 0 0 0 0,1-1 0 0 0,0 0 0 0 0,0 0 0 0 0,0-1 0 0 0,11 2 0 0 0,-2-3 44 0 0,-1-1-1 0 0,0-1 0 0 0,17-2 0 0 0,-27 2 10 0 0,14-2 65 0 0,36-11 0 0 0,-38 9-37 0 0,0 0 0 0 0,33-4-1 0 0,-32 8-61 0 0,-1 0-1 0 0,1 1 0 0 0,-1 1 1 0 0,1 1-1 0 0,-1 0 0 0 0,19 5 0 0 0,-19-3-18 0 0,-1-2 0 0 0,1 0 0 0 0,0-1 0 0 0,-1-1 0 0 0,20-2 0 0 0,91-7 80 0 0,-112 9-20 0 0,1 0 0 0 0,21 4 0 0 0,-31-3-64 0 0,24 2 4 0 0,36-3 0 0 0,7 1 0 0 0,-54-1 8 0 0,0-1-1 0 0,0-1 0 0 0,-1-1 1 0 0,1-1-1 0 0,-1-1 0 0 0,32-11 1 0 0,-23 6 67 0 0,55-9 1 0 0,-73 17-53 0 0,0 1-1 0 0,1 1 1 0 0,-1 0 0 0 0,0 0-1 0 0,0 1 1 0 0,1 0 0 0 0,10 3-1 0 0,17 4 21 0 0,-1 1 0 0 0,44 19-1 0 0,21 8-1119 0 0,-73-28-1846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33:12.836"/>
    </inkml:context>
    <inkml:brush xml:id="br0">
      <inkml:brushProperty name="width" value="0.1" units="cm"/>
      <inkml:brushProperty name="height" value="0.1" units="cm"/>
      <inkml:brushProperty name="color" value="#F4F91B"/>
    </inkml:brush>
  </inkml:definitions>
  <inkml:trace contextRef="#ctx0" brushRef="#br0">1 178 455 0 0,'0'0'48'0'0,"0"0"-1"0"0,0 1 0 0 0,0-1 0 0 0,0 0 0 0 0,1 0 0 0 0,-1 0 0 0 0,0 0 0 0 0,0 1 0 0 0,0-1 0 0 0,1 0 0 0 0,-1 0 0 0 0,0 0 0 0 0,0 0 0 0 0,0 0 0 0 0,1 0 0 0 0,-1 0 0 0 0,0 0 1 0 0,0 0-1 0 0,0 0 0 0 0,1 0 0 0 0,-1 0 0 0 0,0 0 0 0 0,0 0 0 0 0,1 0 0 0 0,-1 0 0 0 0,0 0 0 0 0,0 0 0 0 0,0 0 0 0 0,1 0 0 0 0,-1 0 0 0 0,0 0 0 0 0,0 0 0 0 0,0 0 0 0 0,1 0 1 0 0,-1 0-1 0 0,0-1 0 0 0,10-2 1021 0 0,-10 3-1076 0 0,10-5 412 0 0,-1-1 0 0 0,0 0 0 0 0,0 0 0 0 0,0-1 0 0 0,-1 0 0 0 0,11-12 1 0 0,-9 10-154 0 0,-1 0 0 0 0,1 0 0 0 0,1 1 0 0 0,13-8 0 0 0,-15 12-189 0 0,-1 0-1 0 0,1 1 1 0 0,0 1 0 0 0,0 0 0 0 0,0 0 0 0 0,11-1 0 0 0,26-5 86 0 0,63-13 807 0 0,-59 14-433 0 0,-25 4-163 0 0,0 1-1 0 0,29 2 1 0 0,-28 1-163 0 0,-1-1 0 0 0,30-5 0 0 0,-49 4-179 0 0,1 1 0 0 0,0 0-1 0 0,0 0 1 0 0,0 1 0 0 0,11 2-1 0 0,18 1 28 0 0,-4-2 63 0 0,51 9 1 0 0,-44-5-67 0 0,-13-1-14 0 0,0 1 0 0 0,24 9 0 0 0,-30-7-4 0 0,1-2-1 0 0,-1-1 0 0 0,1-1 0 0 0,23 3 0 0 0,2-3 13 0 0,-30-1-7 0 0,1-2-1 0 0,17 0 1 0 0,10-1 103 0 0,-1 1 1 0 0,86 16-1 0 0,-89-14-49 0 0,0 0-1 0 0,0-3 0 0 0,0-1 1 0 0,52-9-1 0 0,65-2 163 0 0,-89 11-187 0 0,65 2 3 0 0,175 22 79 0 0,-169-14 42 0 0,81 7-67 0 0,-165-12-81 0 0,-23 1-5 0 0,18 0-3 0 0,89 2 76 0 0,-34 0-20 0 0,125-16 46 0 0,-41 0-52 0 0,-81 16-72 0 0,-21-1 58 0 0,-11-2-28 0 0,-24-1-8 0 0,100-6 0 0 0,228-20 154 0 0,-354 22-177 0 0,97 4 26 0 0,21-1 8 0 0,-59-8-16 0 0,10-3 66 0 0,148 7 0 0 0,-155 9-16 0 0,1-4-1 0 0,101-10 0 0 0,-136 0-52 0 0,-10 1 27 0 0,0 2 0 0 0,0 2-1 0 0,68 5 1 0 0,-9 10 20 0 0,176-2 0 0 0,-249-13-66 0 0,-15 1 9 0 0,28 0-1 0 0,52 0 58 0 0,47 6 62 0 0,-53-3-71 0 0,-5 1-23 0 0,128 7 118 0 0,-101-6-42 0 0,164-15 0 0 0,-118 2-58 0 0,22 9-22 0 0,37-2 8 0 0,-105-8-22 0 0,-29 2 11 0 0,103 2 0 0 0,-139 8-18 0 0,133 2 50 0 0,55-23 71 0 0,-204 15-104 0 0,46-7 91 0 0,-58 9-100 0 0,0 0 1 0 0,0 2-1 0 0,1 0 1 0 0,-1 1-1 0 0,32 5 1 0 0,18 2 19 0 0,-12-6 16 0 0,0-1-1 0 0,1-4 1 0 0,66-10 0 0 0,149-10 134 0 0,-255 22-164 0 0,-11 1-14 0 0,106-5 147 0 0,170 14 1 0 0,-239-6-133 0 0,0-1-1 0 0,69-5 0 0 0,-71-3 441 0 0,69-19-1 0 0,-56 11-76 0 0,-17 6-480 0 0,1 1 0 0 0,-1 2 0 0 0,46 0 0 0 0,-63 5 108 0 0,-1 1 0 0 0,1 2 0 0 0,0 0-1 0 0,28 8 1 0 0,-44-10 3 0 0,-1 0 0 0 0,0 1 0 0 0,1-1-1 0 0,-1 1 1 0 0,0 0 0 0 0,0 0 0 0 0,0 0-1 0 0,0 0 1 0 0,0 1 0 0 0,-1-1 0 0 0,1 1-1 0 0,-1-1 1 0 0,0 1 0 0 0,0 0 0 0 0,1 0-1 0 0,-2 0 1 0 0,1 0 0 0 0,2 6 0 0 0,-2-3-216 0 0,0-1 0 0 0,0 1-1 0 0,-1 0 1 0 0,1 8 0 0 0,-1 25-4464 0 0,-6-9-787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33:16.695"/>
    </inkml:context>
    <inkml:brush xml:id="br0">
      <inkml:brushProperty name="width" value="0.1" units="cm"/>
      <inkml:brushProperty name="height" value="0.1" units="cm"/>
      <inkml:brushProperty name="color" value="#F4F91B"/>
    </inkml:brush>
  </inkml:definitions>
  <inkml:trace contextRef="#ctx0" brushRef="#br0">41 111 455 0 0,'4'-47'911'0'0,"1"1"3021"0"0,-4 31-3292 0 0,-1 12 50 0 0,-3 11-271 0 0,1-4-403 0 0,1-2 36 0 0,-1 0 0 0 0,0 1 0 0 0,0-1-1 0 0,0 0 1 0 0,0 0 0 0 0,0 0-1 0 0,0 0 1 0 0,0-1 0 0 0,-1 1 0 0 0,1 0-1 0 0,-5 1 1 0 0,-2 3 78 0 0,8-6-106 0 0,1 1 1 0 0,-1-1-1 0 0,1 0 0 0 0,-1 1 1 0 0,1-1-1 0 0,-1 1 0 0 0,1-1 1 0 0,-1 1-1 0 0,1-1 0 0 0,0 1 0 0 0,-1-1 1 0 0,1 1-1 0 0,0 0 0 0 0,0-1 1 0 0,-1 1-1 0 0,1-1 0 0 0,0 1 1 0 0,0 0-1 0 0,0-1 0 0 0,0 1 1 0 0,0 0-1 0 0,0-1 0 0 0,0 1 1 0 0,0 1-1 0 0,8 16 164 0 0,18 13 9 0 0,-22-27-103 0 0,1 0-1 0 0,0 0 1 0 0,-1-1-1 0 0,1 0 1 0 0,1 0-1 0 0,-1 0 1 0 0,0-1-1 0 0,1 0 0 0 0,-1 0 1 0 0,1 0-1 0 0,0-1 1 0 0,0 0-1 0 0,-1 0 1 0 0,1 0-1 0 0,0-1 1 0 0,0 1-1 0 0,0-1 1 0 0,0-1-1 0 0,0 1 0 0 0,0-1 1 0 0,9-3-1 0 0,-3 2 52 0 0,-1 1 0 0 0,1 0 0 0 0,0 0 0 0 0,-1 1 0 0 0,1 1 0 0 0,0 0 0 0 0,-1 0-1 0 0,20 6 1 0 0,-8-3-31 0 0,-1 0-1 0 0,34 0 0 0 0,-10-1 187 0 0,-4 1-112 0 0,0 0-19 0 0,74-1 0 0 0,-49-1 2 0 0,-2 0 7 0 0,102-19 387 0 0,-39-12-80 0 0,1 0-42 0 0,-79 23-311 0 0,71 0 0 0 0,274 20 132 0 0,-245-8-172 0 0,-107-6-51 0 0,0 1 0 0 0,-1 3 0 0 0,51 9 0 0 0,-36 1-41 0 0,-20-3 0 0 0,1-3 0 0 0,0-1 0 0 0,68 4 0 0 0,67-1 184 0 0,-60-2-64 0 0,-66-5 4 0 0,0-3 0 0 0,1-2-1 0 0,-1-3 1 0 0,74-15 0 0 0,92-24 57 0 0,-192 41-177 0 0,-1 0-1 0 0,1 1 0 0 0,0 1 0 0 0,24 3 1 0 0,84 13 26 0 0,0 1-13 0 0,-3-5-17 0 0,32 10 40 0 0,-43-3-16 0 0,-48-9-24 0 0,44 4 0 0 0,120 7 125 0 0,-208-18-122 0 0,203 17-3 0 0,-172-14 0 0 0,145 12 0 0 0,-70-4 32 0 0,5 1 0 0 0,-109-14-6 0 0,0-1 1 0 0,0-2-1 0 0,34-8 0 0 0,-9 2-3 0 0,20-6 9 0 0,-47 9 155 0 0,1 1 0 0 0,32-3 1 0 0,256-16-424 0 0,-210 23 248 0 0,-54 1-14 0 0,105-5 2 0 0,-59-4 52 0 0,-50 3-5 0 0,0 3 0 0 0,48 2-1 0 0,19 3-46 0 0,-73-4 95 0 0,59-10-1 0 0,-44 4-48 0 0,94-5-62 0 0,-105 11 13 0 0,56-9 3 0 0,-35 3 0 0 0,-41 4 0 0 0,38-1 0 0 0,81 15 32 0 0,0 1 0 0 0,63 0-32 0 0,-76-8 0 0 0,-111-1 0 0 0,1 0 0 0 0,-1 1 0 0 0,33 10 0 0 0,-33-8 0 0 0,72 20 0 0 0,-35-12 0 0 0,-30-6 0 0 0,48 5 0 0 0,7 2 0 0 0,-57-10 0 0 0,-1 0 0 0 0,38 2 0 0 0,-44-5 0 0 0,-1 0 0 0 0,18 4 0 0 0,-17-2 0 0 0,-1-1 0 0 0,19 1 0 0 0,15-4 22 0 0,-1-1-1 0 0,74-14 0 0 0,-112 15-4 0 0,-1 1-1 0 0,1-1 1 0 0,0 1-1 0 0,0 1 1 0 0,-1 0-1 0 0,13 3 1 0 0,-12-2-14 0 0,0-1 0 0 0,-1 0 1 0 0,1 0-1 0 0,0-1 0 0 0,0 0 1 0 0,12-2-1 0 0,-19 2 4 0 0,-1 0-1 0 0,0-1 1 0 0,1 1 0 0 0,-1 0-1 0 0,1 0 1 0 0,-1 0 0 0 0,1 0-1 0 0,-1 1 1 0 0,0-1 0 0 0,1 0-1 0 0,-1 1 1 0 0,1-1 0 0 0,-1 1 0 0 0,0-1-1 0 0,0 1 1 0 0,1-1 0 0 0,-1 1-1 0 0,0 0 1 0 0,0 0 0 0 0,2 0-1 0 0,-1 1-14 0 0,0 1 0 0 0,-1-1-1 0 0,1 0 1 0 0,0 0 0 0 0,-1 1 0 0 0,1-1-1 0 0,-1 1 1 0 0,0-1 0 0 0,2 5-1 0 0,0 4-172 0 0,-1 0 0 0 0,1 1 0 0 0,0 20 0 0 0,-3 21-1783 0 0,0-27 112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33:32.825"/>
    </inkml:context>
    <inkml:brush xml:id="br0">
      <inkml:brushProperty name="width" value="0.1" units="cm"/>
      <inkml:brushProperty name="height" value="0.1" units="cm"/>
      <inkml:brushProperty name="color" value="#F4F91B"/>
    </inkml:brush>
  </inkml:definitions>
  <inkml:trace contextRef="#ctx0" brushRef="#br0">1 0 9215 0 0,'2'2'200'0'0,"-2"2"48"0"0,0-2 8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33:43.122"/>
    </inkml:context>
    <inkml:brush xml:id="br0">
      <inkml:brushProperty name="width" value="0.1" units="cm"/>
      <inkml:brushProperty name="height" value="0.1" units="cm"/>
      <inkml:brushProperty name="color" value="#F4F91B"/>
    </inkml:brush>
  </inkml:definitions>
  <inkml:trace contextRef="#ctx0" brushRef="#br0">0 1 1375 0 0,'6'0'128'0'0,"1"0"-128"0"0,0 0 0 0 0,-3 0 0 0 0,0 0 0 0 0,0 0 72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33:59.241"/>
    </inkml:context>
    <inkml:brush xml:id="br0">
      <inkml:brushProperty name="width" value="0.1" units="cm"/>
      <inkml:brushProperty name="height" value="0.1" units="cm"/>
      <inkml:brushProperty name="color" value="#F4F91B"/>
    </inkml:brush>
  </inkml:definitions>
  <inkml:trace contextRef="#ctx0" brushRef="#br0">1 7 367 0 0,'5'-2'0'0'0,"1"1"0"0"0,0-1 0 0 0,-1 2 0 0 0,1-1 0 0 0,0 1 0 0 0,0 0 0 0 0,-1 0 0 0 0,1 0 0 0 0,0 1 0 0 0,8 1 0 0 0,2 1 0 0 0,103 14 38 0 0,35 5-12 0 0,-46-16 194 0 0,123-7 0 0 0,-170-2-204 0 0,-1 2 0 0 0,1 3 0 0 0,94 15 0 0 0,-131-12-16 0 0,-1 1 0 0 0,0 1 0 0 0,41 19 0 0 0,-41-17 176 0 0,0-1-1 0 0,0-2 0 0 0,1 0 1 0 0,38 5-1 0 0,-31-7-68 0 0,-26-3-23 0 0,1-1 0 0 0,0 0 0 0 0,0 0 0 0 0,6-1 0 0 0,19 0 200 0 0,-21 2-247 0 0,-6 0-22 0 0,0 0 1 0 0,0-1-1 0 0,0 0 1 0 0,0 1-1 0 0,0-1 1 0 0,0-1-1 0 0,8 0 0 0 0,-11 0-7 0 0,-1 1-1 0 0,0-1 0 0 0,0 1 1 0 0,1-1-1 0 0,-1 1 0 0 0,0-1 1 0 0,0 0-1 0 0,0 1 0 0 0,0-1 1 0 0,0 1-1 0 0,0-1 0 0 0,0 1 1 0 0,0-1-1 0 0,0 1 0 0 0,0-1 1 0 0,0 1-1 0 0,0-1 0 0 0,-1 0 1 0 0,1 1-1 0 0,0-1 0 0 0,0 1 1 0 0,0-1-1 0 0,-1 1 0 0 0,1-1 1 0 0,0 1-1 0 0,-1 0 0 0 0,1-1 1 0 0,0 1-1 0 0,-2-1 0 0 0,-9-14 277 0 0,7 12-213 0 0,1 1-1 0 0,0 0 1 0 0,-1 0-1 0 0,1 1 0 0 0,-1-1 1 0 0,0 1-1 0 0,1-1 1 0 0,-1 1-1 0 0,0 0 0 0 0,0 1 1 0 0,0-1-1 0 0,-5 0 1 0 0,-2 1-32 0 0,-1 1 1 0 0,-21 4-1 0 0,25-4-41 0 0,-10 2-4 0 0,0-1-1 0 0,1-1 1 0 0,-1-1-1 0 0,0 0 1 0 0,0-1-1 0 0,0-2 1 0 0,1 1-1 0 0,-1-2 1 0 0,1 0-1 0 0,-20-8 0 0 0,1 1 7 0 0,0 1 0 0 0,-1 2 0 0 0,0 2 0 0 0,-63-3 0 0 0,65 10-7 0 0,1 1-1 0 0,-1 1 0 0 0,-52 13 0 0 0,22-3-185 0 0,33-8 97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34:06.754"/>
    </inkml:context>
    <inkml:brush xml:id="br0">
      <inkml:brushProperty name="width" value="0.1" units="cm"/>
      <inkml:brushProperty name="height" value="0.1" units="cm"/>
      <inkml:brushProperty name="color" value="#F4F91B"/>
    </inkml:brush>
  </inkml:definitions>
  <inkml:trace contextRef="#ctx0" brushRef="#br0">0 148 455 0 0,'0'-1'82'0'0,"1"-1"-1"0"0,-1 1 0 0 0,0 0 0 0 0,1 0 0 0 0,-1-1 0 0 0,1 1 1 0 0,-1 0-1 0 0,1 0 0 0 0,0 0 0 0 0,-1 0 0 0 0,1 0 0 0 0,0 0 0 0 0,0 0 1 0 0,0 0-1 0 0,0 0 0 0 0,0 0 0 0 0,0 0 0 0 0,0 1 0 0 0,0-1 1 0 0,0 0-1 0 0,0 1 0 0 0,0-1 0 0 0,0 0 0 0 0,0 1 0 0 0,1 0 0 0 0,0-1 1 0 0,9-2 202 0 0,-1 0 1 0 0,16-2 0 0 0,-1 0-232 0 0,83-17 390 0 0,-75 13-356 0 0,82-19 298 0 0,-41 15-239 0 0,2 15-146 0 0,-47-5 22 0 0,0 0 84 0 0,1 2 1 0 0,0 0 0 0 0,34 5-1 0 0,5 0-43 0 0,-3-1-62 0 0,24 3 161 0 0,-43-5-100 0 0,-7 1-34 0 0,91 8 144 0 0,-92-7-148 0 0,0-2-1 0 0,0-2 0 0 0,0-1 1 0 0,-1-2-1 0 0,50-12 0 0 0,-56 9 79 0 0,45-3 0 0 0,-21 9-107 0 0,-37 1 18 0 0,1-1 1 0 0,-1 0 0 0 0,1-1 0 0 0,19-6 0 0 0,-28 5 8 0 0,0 1-1 0 0,-1 0 0 0 0,1 1 0 0 0,0 0 0 0 0,0 1 1 0 0,14 0-1 0 0,-18 1-6 0 0,0 0 0 0 0,0 1 0 0 0,0-1-1 0 0,0 1 1 0 0,0 0 0 0 0,0 1 0 0 0,-1 0 0 0 0,1 0 0 0 0,-1 0 0 0 0,10 8-1 0 0,-11-8-14 0 0,0 0 0 0 0,0 0 0 0 0,0-1 0 0 0,0 1 0 0 0,0-1 0 0 0,0 0 0 0 0,1-1 0 0 0,-1 1 0 0 0,11 1 0 0 0,2-2 0 0 0,32 0 0 0 0,-32-2 0 0 0,31 4 0 0 0,-15 0 0 0 0,1-1 0 0 0,-1-2 0 0 0,1-1 0 0 0,40-7 0 0 0,-61 6-191 0 0,1 0 0 0 0,-1 2-1 0 0,1-1 1 0 0,-1 2-1 0 0,1 0 1 0 0,-1 1 0 0 0,1 0-1 0 0,19 6 1 0 0,-21-2-1767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35:02.552"/>
    </inkml:context>
    <inkml:brush xml:id="br0">
      <inkml:brushProperty name="width" value="0.1" units="cm"/>
      <inkml:brushProperty name="height" value="0.1" units="cm"/>
      <inkml:brushProperty name="color" value="#F4F91B"/>
    </inkml:brush>
  </inkml:definitions>
  <inkml:trace contextRef="#ctx0" brushRef="#br0">827 134 2759 0 0,'-4'-17'1028'0'0,"2"1"-1"0"0,-1-23 1 0 0,0 0 1160 0 0,3 38-2151 0 0,0-1 0 0 0,-1 0 1 0 0,1 0-1 0 0,-1 1 0 0 0,1-1 0 0 0,-1 1 0 0 0,0-1 0 0 0,1 0 1 0 0,-2-1-1 0 0,1 3-29 0 0,1 0 0 0 0,0-1 0 0 0,0 1 0 0 0,-1 0 0 0 0,1-1 1 0 0,0 1-1 0 0,0 0 0 0 0,-1-1 0 0 0,1 1 0 0 0,0 0 0 0 0,-1 0 0 0 0,1-1 1 0 0,0 1-1 0 0,-1 0 0 0 0,1 0 0 0 0,0 0 0 0 0,-1 0 0 0 0,1 0 0 0 0,-1-1 1 0 0,1 1-1 0 0,0 0 0 0 0,-1 0 0 0 0,1 0 0 0 0,-1 0 0 0 0,1 0 0 0 0,0 0 1 0 0,-1 0-1 0 0,1 0 0 0 0,-1 0 0 0 0,1 0 0 0 0,0 1 0 0 0,-1-1 0 0 0,1 0 1 0 0,0 0-1 0 0,-1 0 0 0 0,1 0 0 0 0,0 1 0 0 0,-1-1 0 0 0,0 0 0 0 0,-14 11 309 0 0,11-8-199 0 0,-1 0 0 0 0,0 0 0 0 0,1 1 0 0 0,-1 0-1 0 0,-4 6 1 0 0,-13 17 106 0 0,2 0 0 0 0,1 1 0 0 0,1 1 0 0 0,2 0 0 0 0,-19 47 0 0 0,12-16-37 0 0,-2-1 0 0 0,-43 73-1 0 0,53-110-63 0 0,-23 25 0 0 0,-1 2 175 0 0,36-43-267 0 0,-10 13 194 0 0,-1 0 1 0 0,-1-1-1 0 0,0-1 1 0 0,-1 0 0 0 0,-22 17-1 0 0,37-33-206 0 0,0 0 0 0 0,0 0 0 0 0,0-1 0 0 0,0 1 0 0 0,1 0 0 0 0,-1-1 0 0 0,0 1 0 0 0,0 0 0 0 0,0-1 0 0 0,-1 0 0 0 0,1 1 0 0 0,0-1 0 0 0,0 1 0 0 0,0-1 0 0 0,0 0 0 0 0,0 0 0 0 0,0 0 0 0 0,0 0 0 0 0,-1 0 0 0 0,1 0 0 0 0,0 0 0 0 0,-1 0 0 0 0,1-1 2 0 0,1 0 0 0 0,-1 1 0 0 0,1-1 0 0 0,-1 0 0 0 0,1 1 0 0 0,0-1 0 0 0,-1 0 0 0 0,1 0 0 0 0,0 0 1 0 0,-1 1-1 0 0,1-1 0 0 0,0 0 0 0 0,0 0 0 0 0,0 0 0 0 0,0 0 0 0 0,0 1 0 0 0,0-1 0 0 0,0 0 0 0 0,0 0 0 0 0,0 0 0 0 0,1-1 0 0 0,1-9 181 0 0,1 0 0 0 0,7-20 0 0 0,-10 30-196 0 0,10-27 154 0 0,-2 1 0 0 0,-1-1 0 0 0,-2-1-1 0 0,0 1 1 0 0,-2-1 0 0 0,-1-43 0 0 0,-3 30 12 0 0,-3 1 0 0 0,-1 0 1 0 0,-21-78-1 0 0,22 107-70 0 0,0 0-1 0 0,-1 1 0 0 0,-6-13 1 0 0,8 18-69 0 0,0 1 0 0 0,0 0 0 0 0,-1 0 0 0 0,1 1 1 0 0,-1-1-1 0 0,0 1 0 0 0,-1 0 0 0 0,-7-6 0 0 0,12 10-33 0 0,0 0 0 0 0,0 0 0 0 0,-1 0 0 0 0,1 0 0 0 0,0 0 0 0 0,0 0 0 0 0,0 0 0 0 0,-1 0 0 0 0,1 0 0 0 0,0 0 0 0 0,0 1 0 0 0,-1-1 0 0 0,1 0 0 0 0,0 0 0 0 0,0 0 0 0 0,0 0 0 0 0,0 0 0 0 0,-1 1 0 0 0,1-1 0 0 0,0 0 0 0 0,0 0 0 0 0,0 0 0 0 0,0 1 0 0 0,0-1 0 0 0,-1 0 0 0 0,1 0 0 0 0,0 1 0 0 0,0-1 0 0 0,0 0 0 0 0,0 0 0 0 0,0 1 0 0 0,0-1 0 0 0,0 0 0 0 0,0 0 0 0 0,0 1 0 0 0,0-1 0 0 0,0 0 0 0 0,0 0 0 0 0,0 1 0 0 0,0-1 0 0 0,2 8-17 0 0,0 0-1 0 0,0 0 0 0 0,1 0 1 0 0,0-1-1 0 0,0 1 0 0 0,1-1 1 0 0,7 12-1 0 0,-4-7 7 0 0,45 100-19 0 0,5 8-4 0 0,-32-77 34 0 0,39 51 0 0 0,-49-75 0 0 0,1 0 0 0 0,1-1 0 0 0,1-1 0 0 0,31 25 0 0 0,-42-38 13 0 0,1 1-1 0 0,-1-1 1 0 0,1 0-1 0 0,0-1 1 0 0,0 0-1 0 0,1 0 1 0 0,-1-1-1 0 0,0 0 1 0 0,1 0-1 0 0,-1-1 1 0 0,1 0-1 0 0,0-1 1 0 0,-1 0-1 0 0,15-1 1 0 0,-18 0 16 0 0,-1 1 1 0 0,1-1-1 0 0,-1 0 1 0 0,1-1-1 0 0,-1 1 0 0 0,0-1 1 0 0,0 1-1 0 0,1-1 1 0 0,-1 0-1 0 0,-1-1 1 0 0,1 1-1 0 0,0-1 1 0 0,0 0-1 0 0,-1 0 1 0 0,0 0-1 0 0,1 0 1 0 0,-1 0-1 0 0,0-1 1 0 0,-1 0-1 0 0,1 1 1 0 0,-1-1-1 0 0,1 0 1 0 0,-1 0-1 0 0,0 0 1 0 0,-1-1-1 0 0,1 1 1 0 0,-1 0-1 0 0,0-1 1 0 0,1-5-1 0 0,-1 3-7 0 0,-1 0-1 0 0,0 0 0 0 0,0 1 0 0 0,-1-1 1 0 0,0 0-1 0 0,0 0 0 0 0,-1 0 1 0 0,0 1-1 0 0,0-1 0 0 0,0 1 1 0 0,-1-1-1 0 0,0 1 0 0 0,0 0 1 0 0,0 0-1 0 0,-7-8 0 0 0,6 8-11 0 0,-1 1 0 0 0,1-1 0 0 0,-1 1-1 0 0,-1-1 1 0 0,1 1 0 0 0,-1 1 0 0 0,0-1 0 0 0,0 1-1 0 0,0 0 1 0 0,0 1 0 0 0,-1-1 0 0 0,0 1 0 0 0,1 0-1 0 0,-10-2 1 0 0,8 4-10 0 0,0 0 0 0 0,0 1 0 0 0,0-1 0 0 0,0 2 0 0 0,0-1 0 0 0,0 1 0 0 0,0 0 0 0 0,0 1 0 0 0,-11 3 0 0 0,-9 5 0 0 0,-33 15 0 0 0,37-14 0 0 0,-45 21 0 0 0,2 2 0 0 0,2 3 0 0 0,1 3 0 0 0,-77 64 0 0 0,137-100 0 0 0,-33 29 0 0 0,35-31 0 0 0,0 0 0 0 0,1 0 0 0 0,-1 0 0 0 0,0 0 0 0 0,1 1 0 0 0,-1-1 0 0 0,1 1 0 0 0,-1-1 0 0 0,1 1 0 0 0,0-1 0 0 0,0 1 0 0 0,1 0 0 0 0,-2 5 0 0 0,3-6-2 0 0,-1 1 0 0 0,1-1-1 0 0,0 0 1 0 0,0 0 0 0 0,0 1-1 0 0,1-1 1 0 0,-1 0 0 0 0,0 0 0 0 0,1 0-1 0 0,0 0 1 0 0,-1 0 0 0 0,1-1-1 0 0,0 1 1 0 0,0-1 0 0 0,0 1-1 0 0,2 1 1 0 0,14 14-797 0 0,-8 0-168 0 0,0 3-52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35:14.024"/>
    </inkml:context>
    <inkml:brush xml:id="br0">
      <inkml:brushProperty name="width" value="0.1" units="cm"/>
      <inkml:brushProperty name="height" value="0.1" units="cm"/>
      <inkml:brushProperty name="color" value="#F4F91B"/>
    </inkml:brush>
  </inkml:definitions>
  <inkml:trace contextRef="#ctx0" brushRef="#br0">1120 37 2303 0 0,'-1'-3'127'0'0,"1"0"-1"0"0,-1 0 0 0 0,1 0 1 0 0,-1 0-1 0 0,0 0 0 0 0,0 0 1 0 0,0 1-1 0 0,0-1 0 0 0,-3-3 1 0 0,4 6-42 0 0,0-1 1 0 0,-1 1 0 0 0,1 0-1 0 0,0-1 1 0 0,-1 1-1 0 0,1 0 1 0 0,-1-1 0 0 0,1 1-1 0 0,-1 0 1 0 0,1 0 0 0 0,-1 0-1 0 0,1-1 1 0 0,-1 1 0 0 0,1 0-1 0 0,-1 0 1 0 0,1 0 0 0 0,-1 0-1 0 0,1 0 1 0 0,-1 0-1 0 0,1 0 1 0 0,-2 0 0 0 0,1 0-5 0 0,-1 1 0 0 0,0-1 0 0 0,0 1 0 0 0,0 0 0 0 0,1 0 0 0 0,-1-1 1 0 0,0 1-1 0 0,-2 3 0 0 0,-96 57 433 0 0,-19 15 237 0 0,53-36-396 0 0,-148 105 619 0 0,148-98-742 0 0,-158 104 166 0 0,43-13-261 0 0,91-64-128 0 0,73-65 124 0 0,17-9-127 0 0,0 0-1 0 0,0 0 1 0 0,-1 0-1 0 0,1 0 1 0 0,0 0-1 0 0,0 0 1 0 0,0 0-1 0 0,0 0 1 0 0,0 0 0 0 0,0 0-1 0 0,0 0 1 0 0,0 0-1 0 0,0 0 1 0 0,0 0-1 0 0,0 0 1 0 0,-1-1-1 0 0,1 1 1 0 0,0 0-1 0 0,0 0 1 0 0,0 0 0 0 0,0 0-1 0 0,0 0 1 0 0,0 0-1 0 0,0 0 1 0 0,0 0-1 0 0,0 0 1 0 0,0 0-1 0 0,0 0 1 0 0,0 0 0 0 0,0 0-1 0 0,0 0 1 0 0,0 0-1 0 0,0-1 1 0 0,0 1-1 0 0,0 0 1 0 0,-1 0-1 0 0,1 0 1 0 0,0 0-1 0 0,0 0 1 0 0,0 0 0 0 0,0 0-1 0 0,0 0 1 0 0,0 0-1 0 0,0 0 1 0 0,0 0-1 0 0,0-1 1 0 0,0 1-1 0 0,1 0 1 0 0,-1 0-1 0 0,0 0 1 0 0,0 0 0 0 0,0 0-1 0 0,6-10 400 0 0,21-16 269 0 0,-20 19-558 0 0,0 0 1 0 0,11-13-1 0 0,180-228 400 0 0,-182 229-497 0 0,84-104 70 0 0,-87 105-75 0 0,-2 0 0 0 0,0-1 0 0 0,-1 0 0 0 0,-1-1 0 0 0,9-27 0 0 0,-14 33-4 0 0,0 2 12 0 0,-1 0 0 0 0,4-21 0 0 0,-7 30-19 0 0,0 0-1 0 0,1 0 1 0 0,-1-1-1 0 0,-1 1 1 0 0,1 0-1 0 0,0 0 1 0 0,-1 0 0 0 0,0-1-1 0 0,0 1 1 0 0,0 0-1 0 0,0 0 1 0 0,0 0 0 0 0,0 0-1 0 0,-1 0 1 0 0,-2-3-1 0 0,4 5-3 0 0,0 1 1 0 0,0 0-1 0 0,-1-1 0 0 0,1 1 0 0 0,0 0 0 0 0,0-1 0 0 0,-1 1 0 0 0,1 0 0 0 0,0-1 1 0 0,0 1-1 0 0,-1 0 0 0 0,1-1 0 0 0,0 1 0 0 0,-1 0 0 0 0,1 0 0 0 0,-1-1 0 0 0,1 1 0 0 0,0 0 1 0 0,-1 0-1 0 0,1 0 0 0 0,0 0 0 0 0,-1 0 0 0 0,1-1 0 0 0,-1 1 0 0 0,1 0 0 0 0,-1 0 1 0 0,1 0-1 0 0,0 0 0 0 0,-1 0 0 0 0,1 0 0 0 0,-1 0 0 0 0,0 1 0 0 0,1-1-3 0 0,-1 1-1 0 0,1-1 1 0 0,-1 1 0 0 0,0 0-1 0 0,1 0 1 0 0,-1-1 0 0 0,1 1-1 0 0,0 0 1 0 0,-1 0 0 0 0,1 0-1 0 0,0-1 1 0 0,-1 1-1 0 0,1 0 1 0 0,0 1 0 0 0,-4 31-107 0 0,5-16 100 0 0,0 0 1 0 0,2 1-1 0 0,7 29 1 0 0,21 51-22 0 0,-27-86 31 0 0,98 258-63 0 0,-72-210 118 0 0,-46-81 287 0 0,-1 1-32 0 0,-83-138 29 0 0,82 131-278 0 0,-9-12-42 0 0,-2 1 0 0 0,-2 2 0 0 0,-2 1 1 0 0,0 1-1 0 0,-3 2 0 0 0,-64-45 1 0 0,83 64 19 0 0,7 6-8 0 0,0 0 0 0 0,-21-11 0 0 0,30 18-27 0 0,1-1 0 0 0,-1 1 1 0 0,0 0-1 0 0,0-1 0 0 0,1 1 1 0 0,-1 0-1 0 0,0-1 0 0 0,0 1 0 0 0,0 0 1 0 0,1 0-1 0 0,-1 0 0 0 0,0 0 1 0 0,0 0-1 0 0,0 0 0 0 0,1 0 1 0 0,-1 0-1 0 0,0 0 0 0 0,0 0 1 0 0,0 1-1 0 0,0-1 0 0 0,1 0 1 0 0,-1 0-1 0 0,-1 1 0 0 0,2 0-4 0 0,-1-1 1 0 0,1 1-1 0 0,0 0 0 0 0,-1-1 0 0 0,1 1 1 0 0,0 0-1 0 0,-1 0 0 0 0,1-1 1 0 0,0 1-1 0 0,0 0 0 0 0,0 0 0 0 0,-1-1 1 0 0,1 1-1 0 0,0 0 0 0 0,0 0 0 0 0,0-1 1 0 0,0 1-1 0 0,1 0 0 0 0,-1 1 0 0 0,1 3-9 0 0,0 1 0 0 0,1-1-1 0 0,0 0 1 0 0,0 1 0 0 0,3 5-1 0 0,1-2 8 0 0,0 0 0 0 0,0-1 0 0 0,0 0-1 0 0,1 0 1 0 0,0 0 0 0 0,15 10-1 0 0,54 36-30 0 0,-41-31 27 0 0,11 8 7 0 0,95 46 0 0 0,-111-66 62 0 0,0-1-1 0 0,1-1 0 0 0,0-2 1 0 0,49 6-1 0 0,-79-13-56 0 0,0 0 1 0 0,-1 0-1 0 0,1 1 1 0 0,0-1-1 0 0,-1 0 1 0 0,1 0-1 0 0,0 0 1 0 0,0 0-1 0 0,-1 0 1 0 0,1 0-1 0 0,0 0 0 0 0,-1 0 1 0 0,1-1-1 0 0,0 1 1 0 0,0 0-1 0 0,-1 0 1 0 0,1 0-1 0 0,0-1 1 0 0,-1 1-1 0 0,1 0 1 0 0,-1-1-1 0 0,1 1 0 0 0,0-1 1 0 0,-1 1-1 0 0,1-1 1 0 0,0 0 7 0 0,-1 0-1 0 0,0 0 1 0 0,0 1 0 0 0,0-1 0 0 0,0 0-1 0 0,0 0 1 0 0,0 0 0 0 0,0 0 0 0 0,0 1-1 0 0,0-1 1 0 0,0 0 0 0 0,-1 0 0 0 0,1 1-1 0 0,0-1 1 0 0,0 0 0 0 0,-1 0 0 0 0,1 1-1 0 0,-1-2 1 0 0,-2-3 55 0 0,-1 0 1 0 0,1 0-1 0 0,-1 0 0 0 0,-7-7 0 0 0,-6-2 60 0 0,-31-19-1 0 0,-4-3-30 0 0,-64-49-10 0 0,95 72-76 0 0,-1 2-1 0 0,0 0 0 0 0,-43-14 0 0 0,53 20-24 0 0,10 4 4 0 0,-1-1-1 0 0,0 1 1 0 0,0 0-1 0 0,-1 0 1 0 0,1 0-1 0 0,-5 0 0 0 0,8 1 10 0 0,-1 0 0 0 0,1 0 0 0 0,-1 0 0 0 0,1 1 0 0 0,-1-1 0 0 0,0 0 0 0 0,1 0 0 0 0,-1 0 0 0 0,1 1-1 0 0,-1-1 1 0 0,1 0 0 0 0,0 1 0 0 0,-1-1 0 0 0,1 0 0 0 0,-1 1 0 0 0,1-1 0 0 0,-1 1 0 0 0,1-1 0 0 0,0 0-1 0 0,-1 1 1 0 0,1-1 0 0 0,0 1 0 0 0,0-1 0 0 0,-1 1 0 0 0,1-1 0 0 0,0 1 0 0 0,0-1 0 0 0,0 1 0 0 0,0 0 0 0 0,0-1-1 0 0,-1 1 1 0 0,1-1 0 0 0,0 1 0 0 0,0-1 0 0 0,0 1 0 0 0,0 0 0 0 0,1-1 0 0 0,-1 1 0 0 0,0-1 0 0 0,0 1 0 0 0,0-1-1 0 0,0 1 1 0 0,1 0 0 0 0,0 7-10 0 0,1 1-1 0 0,0-1 1 0 0,1 1-1 0 0,-1-1 1 0 0,8 14-1 0 0,25 39-99 0 0,-14-27 83 0 0,84 155 28 0 0,12 17-1330 0 0,-104-180 652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47:50.441"/>
    </inkml:context>
    <inkml:brush xml:id="br0">
      <inkml:brushProperty name="width" value="0.1" units="cm"/>
      <inkml:brushProperty name="height" value="0.1" units="cm"/>
      <inkml:brushProperty name="color" value="#E71224"/>
    </inkml:brush>
  </inkml:definitions>
  <inkml:trace contextRef="#ctx0" brushRef="#br0">1759 177 4031 0 0,'-3'-1'75'0'0,"0"1"-1"0"0,-1-1 1 0 0,1 1-1 0 0,0-1 0 0 0,0 1 1 0 0,-1 0-1 0 0,1 1 0 0 0,0-1 1 0 0,0 1-1 0 0,-5 0 0 0 0,5 0-46 0 0,0 0 0 0 0,0 0 1 0 0,0-1-1 0 0,0 0 0 0 0,0 1 0 0 0,0-1 0 0 0,0 0 0 0 0,0-1 0 0 0,0 1 0 0 0,0 0 0 0 0,0-1 0 0 0,0 0 0 0 0,0 1 0 0 0,-4-3 0 0 0,-2-3 257 0 0,0 1 1 0 0,0-2-1 0 0,-15-12 0 0 0,19 13-36 0 0,-1 1-1 0 0,-1 0 0 0 0,1 0 0 0 0,-1 1 0 0 0,1 0 0 0 0,-1 0 0 0 0,0 0 1 0 0,-14-4-1 0 0,-14 1 300 0 0,0 1 0 0 0,-66-1 0 0 0,28 3-164 0 0,-206-34 1509 0 0,214 26-1569 0 0,0 3-1 0 0,-1 2 1 0 0,-117 5 0 0 0,-95 21 82 0 0,0 20-4722 0 0,190-19 36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35:22.884"/>
    </inkml:context>
    <inkml:brush xml:id="br0">
      <inkml:brushProperty name="width" value="0.1" units="cm"/>
      <inkml:brushProperty name="height" value="0.1" units="cm"/>
      <inkml:brushProperty name="color" value="#F4F91B"/>
    </inkml:brush>
  </inkml:definitions>
  <inkml:trace contextRef="#ctx0" brushRef="#br0">754 287 3223 0 0,'-3'-12'-199'0'0,"3"11"310"0"0,0 0 0 0 0,0-1 1 0 0,0 1-1 0 0,0-1 0 0 0,0 1 0 0 0,-1 0 0 0 0,1 0 1 0 0,-1-1-1 0 0,1 1 0 0 0,-1 0 0 0 0,1-1 1 0 0,-1 1-1 0 0,0 0 0 0 0,1 0 0 0 0,-1 0 0 0 0,0 0 1 0 0,0 0-1 0 0,0 0 0 0 0,0 0 0 0 0,0 0 1 0 0,0 0-1 0 0,0 0 0 0 0,0 1 0 0 0,0-1 0 0 0,-1 0 1 0 0,1 1-1 0 0,-2-2 0 0 0,-11-5 486 0 0,-4-2 275 0 0,11 8-696 0 0,-1 0 0 0 0,1 1 0 0 0,0 0 0 0 0,-1 0 0 0 0,1 0 0 0 0,0 1 0 0 0,-1 0 0 0 0,1 1 0 0 0,0 0 0 0 0,0 0 0 0 0,0 0 0 0 0,-12 7 0 0 0,-4 2-65 0 0,1 2 0 0 0,-27 21 1 0 0,-93 77 93 0 0,43-30 152 0 0,-59 52 603 0 0,157-131-939 0 0,-1-1-1 0 0,1 0 0 0 0,-1 0 1 0 0,0 0-1 0 0,1 0 0 0 0,-1 0 0 0 0,0 0 1 0 0,0-1-1 0 0,-2 2 0 0 0,3-2 1 0 0,1 0 0 0 0,-1 0-1 0 0,1 0 1 0 0,-1 0 0 0 0,0 0-1 0 0,1 0 1 0 0,-1 0 0 0 0,1 0 0 0 0,-1-1-1 0 0,1 1 1 0 0,-1 0 0 0 0,1 0-1 0 0,-1 0 1 0 0,1 0 0 0 0,0-1-1 0 0,-1 1 1 0 0,1 0 0 0 0,-1 0-1 0 0,1-1 1 0 0,-1 1 0 0 0,1 0-1 0 0,0-1 1 0 0,-1 0 0 0 0,0-1 46 0 0,0-1-1 0 0,0 1 1 0 0,0-1 0 0 0,0 1 0 0 0,1-1 0 0 0,-1 1-1 0 0,1-1 1 0 0,-1 0 0 0 0,1 1 0 0 0,0-1 0 0 0,0 1-1 0 0,1-6 1 0 0,4-24 110 0 0,1-1-1 0 0,2 1 0 0 0,15-42 0 0 0,-4 12-142 0 0,-11 38-23 0 0,-1 0 22 0 0,7-35-1 0 0,-13 50-26 0 0,0 1-1 0 0,-1-1 0 0 0,0 1 0 0 0,0-1 0 0 0,-1 0 0 0 0,0 1 0 0 0,-4-17 0 0 0,-2 6-5 0 0,6 16 0 0 0,-1-1 0 0 0,0 0 0 0 0,1 1 0 0 0,0-1 0 0 0,0 0 0 0 0,0 0 0 0 0,0 0 0 0 0,1 0 0 0 0,-1 0 0 0 0,1-4 0 0 0,0 7 0 0 0,0 1 0 0 0,0 0 0 0 0,0 0 0 0 0,0 0 0 0 0,0 0 0 0 0,0-1 0 0 0,1 1 0 0 0,-1 0 0 0 0,0 0 0 0 0,0 0 0 0 0,0 0 0 0 0,0 0 0 0 0,0 0 0 0 0,0-1 0 0 0,0 1 0 0 0,1 0 0 0 0,-1 0 0 0 0,0 0 0 0 0,0 0 0 0 0,0 0 0 0 0,0 0 0 0 0,0 0 0 0 0,1 0 0 0 0,-1 0 0 0 0,0 0 0 0 0,0-1 0 0 0,0 1 0 0 0,0 0 0 0 0,1 0 0 0 0,-1 0 0 0 0,0 0 0 0 0,0 0 0 0 0,0 0 0 0 0,0 0 0 0 0,1 0 0 0 0,-1 1 0 0 0,0-1 0 0 0,0 0 0 0 0,0 0 0 0 0,1 0 0 0 0,8 5 0 0 0,8 10 0 0 0,60 81 26 0 0,120 141 76 0 0,-183-224-93 0 0,0 0-1 0 0,1 0 1 0 0,1-2-1 0 0,23 15 1 0 0,14 9 106 0 0,-46-30-15 0 0,-1 0 0 0 0,1-1 1 0 0,-1 0-1 0 0,1 0 0 0 0,1-1 1 0 0,-1 0-1 0 0,14 4 0 0 0,-20-7-85 0 0,-1 0 0 0 0,1 0-1 0 0,-1 0 1 0 0,1 0 0 0 0,-1 0-1 0 0,1 0 1 0 0,-1 0 0 0 0,1 0-1 0 0,-1 0 1 0 0,1 0 0 0 0,-1 0-1 0 0,1 0 1 0 0,-1-1 0 0 0,1 1-1 0 0,-1 0 1 0 0,1 0 0 0 0,-1-1 0 0 0,0 1-1 0 0,1 0 1 0 0,-1 0 0 0 0,1-1-1 0 0,-1 1 1 0 0,0 0 0 0 0,1-1-1 0 0,-1 1 1 0 0,0-1 0 0 0,1 1-1 0 0,-1 0 1 0 0,0-1 0 0 0,0 1-1 0 0,1-1 1 0 0,-1 1 0 0 0,0-1-1 0 0,0 1 1 0 0,0-1 0 0 0,0 1-1 0 0,0-1 1 0 0,1 1 0 0 0,-1-1 0 0 0,0 1-1 0 0,0-1 1 0 0,0 1 0 0 0,0-1-1 0 0,-1 1 1 0 0,1-1 0 0 0,0 1-1 0 0,0-1 1 0 0,0 0 0 0 0,-7-29 234 0 0,6 25-194 0 0,-3-5-16 0 0,-1 0 0 0 0,1 0-1 0 0,-2 0 1 0 0,1 1-1 0 0,-1 0 1 0 0,-11-12 0 0 0,7 7 8 0 0,-6-6-41 0 0,-1 0 1 0 0,0 2 0 0 0,-1 0 0 0 0,-1 1 0 0 0,0 1-1 0 0,-2 0 1 0 0,0 2 0 0 0,0 1 0 0 0,-1 0-1 0 0,-25-10 1 0 0,11 7-7 0 0,-82-32 0 0 0,102 43 0 0 0,-1 0 0 0 0,1 1 0 0 0,-1 1 0 0 0,0 0 0 0 0,-24 1 0 0 0,32 1-1 0 0,5 1 2 0 0,0 0-1 0 0,0 0 0 0 0,0 0 0 0 0,0 1 1 0 0,1-1-1 0 0,-7 3 0 0 0,9-3 0 0 0,-1 1-1 0 0,0 0 0 0 0,1 0 0 0 0,-1 0 1 0 0,1 0-1 0 0,-1 0 0 0 0,1 1 1 0 0,0-1-1 0 0,-1 0 0 0 0,1 1 0 0 0,0-1 1 0 0,0 1-1 0 0,0-1 0 0 0,0 1 0 0 0,0-1 1 0 0,0 1-1 0 0,0 2 0 0 0,-3 6-5 0 0,0 1-1 0 0,0 0 1 0 0,1 0-1 0 0,1 0 1 0 0,0 0 0 0 0,0 1-1 0 0,1-1 1 0 0,1 1-1 0 0,0-1 1 0 0,2 18-1 0 0,-2-25 6 0 0,1 0-1 0 0,0 0 1 0 0,-1 0-1 0 0,2 0 0 0 0,-1-1 1 0 0,0 1-1 0 0,1 0 1 0 0,0-1-1 0 0,-1 1 1 0 0,1-1-1 0 0,1 0 1 0 0,-1 1-1 0 0,0-1 0 0 0,1 0 1 0 0,0-1-1 0 0,0 1 1 0 0,0 0-1 0 0,0-1 1 0 0,0 1-1 0 0,0-1 1 0 0,0 0-1 0 0,1 0 0 0 0,-1 0 1 0 0,1-1-1 0 0,0 1 1 0 0,-1-1-1 0 0,1 0 1 0 0,0 0-1 0 0,0 0 0 0 0,0 0 1 0 0,0-1-1 0 0,0 0 1 0 0,6 0-1 0 0,4-1 11 0 0,-1 0-1 0 0,0-1 1 0 0,0-1-1 0 0,0 0 1 0 0,0 0-1 0 0,0-2 1 0 0,-1 1-1 0 0,1-2 1 0 0,-1 0-1 0 0,21-14 1 0 0,-14 8 9 0 0,-1-2 0 0 0,-1 0 0 0 0,0-1 0 0 0,-1 0 1 0 0,24-32-1 0 0,-29 32 1 0 0,-1-1 1 0 0,0 0-1 0 0,-2 0 1 0 0,11-27-1 0 0,-14 32-17 0 0,-2-1 1 0 0,1 1 0 0 0,-2-1-1 0 0,1 0 1 0 0,-2 0-1 0 0,1 0 1 0 0,-2-23-1 0 0,0 32-2 0 0,-1 1 0 0 0,1-1 0 0 0,-1 1 0 0 0,1 0 0 0 0,-1-1 0 0 0,0 1 0 0 0,0 0 0 0 0,0-1 0 0 0,0 1 0 0 0,0 0 0 0 0,-1 0 0 0 0,1 0 0 0 0,-2-2 0 0 0,2 3 0 0 0,1 1 0 0 0,-1-1 0 0 0,0 1 0 0 0,0-1 0 0 0,1 1 0 0 0,-1-1 0 0 0,0 1 0 0 0,0 0 0 0 0,0-1 0 0 0,1 1 0 0 0,-1 0 0 0 0,0-1 0 0 0,0 1 0 0 0,0 0 0 0 0,0 0 0 0 0,0 0 0 0 0,1 0 0 0 0,-1 0 0 0 0,0 0 0 0 0,0 0 0 0 0,0 0 0 0 0,0 0 0 0 0,0 1 0 0 0,0-1 0 0 0,1 0 0 0 0,-1 0 0 0 0,0 1 0 0 0,0-1 0 0 0,0 0 0 0 0,1 1 0 0 0,-1-1 0 0 0,0 1 0 0 0,0-1 0 0 0,1 1 0 0 0,-1 0 0 0 0,0-1 0 0 0,1 1 0 0 0,-1 0 0 0 0,0 0 0 0 0,-4 5-1 0 0,-1 0 0 0 0,1 1-1 0 0,0 0 1 0 0,0 0 0 0 0,1 0 0 0 0,0 0-1 0 0,1 0 1 0 0,-1 1 0 0 0,1 0-1 0 0,1 0 1 0 0,-1 0 0 0 0,1 0 0 0 0,-1 14-1 0 0,2-5-5 0 0,0-1-1 0 0,2 1 0 0 0,0 0 1 0 0,1-1-1 0 0,7 33 0 0 0,7 27 8 0 0,-4 2 0 0 0,4 115 0 0 0,-17-145-966 0 0,-1-22-124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35:30.725"/>
    </inkml:context>
    <inkml:brush xml:id="br0">
      <inkml:brushProperty name="width" value="0.1" units="cm"/>
      <inkml:brushProperty name="height" value="0.1" units="cm"/>
      <inkml:brushProperty name="color" value="#F4F91B"/>
    </inkml:brush>
  </inkml:definitions>
  <inkml:trace contextRef="#ctx0" brushRef="#br0">7 0 1439 0 0,'0'4'43'0'0,"0"0"-1"0"0,-1-1 0 0 0,1 1 1 0 0,-1 0-1 0 0,0-1 0 0 0,-1 6 0 0 0,1-8-2 0 0,1 0 0 0 0,0 1-1 0 0,0-1 1 0 0,0 0-1 0 0,-1 0 1 0 0,1 0-1 0 0,0 0 1 0 0,1 0-1 0 0,-1 0 1 0 0,0 0-1 0 0,0 0 1 0 0,0 0-1 0 0,1 0 1 0 0,-1 0-1 0 0,0 0 1 0 0,1 0-1 0 0,-1 0 1 0 0,1 0-1 0 0,-1 0 1 0 0,2 1-1 0 0,-1-1-94 0 0,0 1-1 0 0,-1-1 1 0 0,1 0-1 0 0,0 1 1 0 0,-1-1-1 0 0,1 0 1 0 0,-1 1-1 0 0,0-1 1 0 0,1 1-1 0 0,-1-1 1 0 0,0 3-1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35:31.567"/>
    </inkml:context>
    <inkml:brush xml:id="br0">
      <inkml:brushProperty name="width" value="0.1" units="cm"/>
      <inkml:brushProperty name="height" value="0.1" units="cm"/>
      <inkml:brushProperty name="color" value="#F4F91B"/>
    </inkml:brush>
  </inkml:definitions>
  <inkml:trace contextRef="#ctx0" brushRef="#br0">12 6 2415 0 0,'-9'1'144'0'0,"9"-1"-137"0"0,0 0 0 0 0,0 0 0 0 0,0 0 0 0 0,0 0 0 0 0,0 0 0 0 0,1-1 0 0 0,-1 1 0 0 0,0 0 0 0 0,0 0 0 0 0,0 0 0 0 0,0 0 0 0 0,0 0 0 0 0,0 0-1 0 0,0 0 1 0 0,0 0 0 0 0,0-1 0 0 0,0 1 0 0 0,0 0 0 0 0,0 0 0 0 0,0 0 0 0 0,0 0 0 0 0,0 0 0 0 0,0 0 0 0 0,0-1 0 0 0,0 1 0 0 0,0 0 0 0 0,0 0 0 0 0,0 0 0 0 0,0 0 0 0 0,0 0 0 0 0,0 0 0 0 0,0 0 0 0 0,0 0 0 0 0,-1-1 0 0 0,1 1 0 0 0,0 0 0 0 0,0 0 0 0 0,0 0 0 0 0,0 0 0 0 0,0 0 0 0 0,0 0 0 0 0,0 0 0 0 0,0 0 0 0 0,0 0 0 0 0,0 0 0 0 0,-1 0 0 0 0,1 0 0 0 0,0-1 0 0 0,0 1-1 0 0,0 0 1 0 0,0 0 0 0 0,0 0 0 0 0,0 0 0 0 0,0 0 0 0 0,-1 0 0 0 0,1 0 0 0 0,0 0 0 0 0,0 0 0 0 0,0 0 0 0 0,0 0 0 0 0,0 0 0 0 0,-1 1 0 0 0,4-2 200 0 0,0 0 0 0 0,1 1 0 0 0,-1 0-1 0 0,0-1 1 0 0,0 1 0 0 0,0 1 0 0 0,0-1 0 0 0,0 0 0 0 0,5 2-1 0 0,-6-2-37 0 0,43 12 444 0 0,-8-1 29 0 0,-31-9-500 0 0,0 0-1 0 0,0 0 1 0 0,-1 1 0 0 0,1 0-1 0 0,8 5 1 0 0,18 9 125 0 0,13 0 34 0 0,-8-2 225 0 0,0-2 1 0 0,54 12-1 0 0,-70-23-390 0 0,0-1 0 0 0,-1 0-1 0 0,1-2 1 0 0,0-1-1 0 0,20-3 1 0 0,-10 1 42 0 0,197-24 305 0 0,-183 27-424 0 0,-35 1-61 0 0,0 0 1 0 0,0 0 0 0 0,14-3-1 0 0,3-2 41 0 0,0 2-1 0 0,0 0 1 0 0,1 2-1 0 0,44 4 0 0 0,-42-1-38 0 0,48-3 0 0 0,89-6 64 0 0,-89 7-64 0 0,-68 1 3 0 0,5 1 16 0 0,0-1 0 0 0,0 0 0 0 0,0-1 0 0 0,0-1 0 0 0,17-3 1 0 0,14-11 1 0 0,-43 14 17 0 0,6-1 123 0 0,-9 2-158 0 0,1 1 0 0 0,-1-1 0 0 0,0 0 1 0 0,0 1-1 0 0,1-1 0 0 0,-1 0 0 0 0,0 1 0 0 0,0-1 0 0 0,0 1 0 0 0,0-1 1 0 0,0 0-1 0 0,0 1 0 0 0,1-1 0 0 0,-1 1 0 0 0,0-1 0 0 0,0 1 0 0 0,0-1 0 0 0,0 0 1 0 0,-1 1-1 0 0,1-1 0 0 0,0 1 0 0 0,0-1 0 0 0,0 0 0 0 0,0 1 0 0 0,0-1 0 0 0,0 1 1 0 0,-1-1-1 0 0,-5 21-158 0 0,-1-7 44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35:33.135"/>
    </inkml:context>
    <inkml:brush xml:id="br0">
      <inkml:brushProperty name="width" value="0.1" units="cm"/>
      <inkml:brushProperty name="height" value="0.1" units="cm"/>
      <inkml:brushProperty name="color" value="#F4F91B"/>
    </inkml:brush>
  </inkml:definitions>
  <inkml:trace contextRef="#ctx0" brushRef="#br0">1766 35 455 0 0,'0'-1'95'0'0,"0"-1"-1"0"0,-1 1 0 0 0,1 0 0 0 0,-1-1 0 0 0,1 1 1 0 0,-1 0-1 0 0,0 0 0 0 0,1 0 0 0 0,-1-1 0 0 0,0 1 0 0 0,0 0 1 0 0,0 0-1 0 0,0 0 0 0 0,0 0 0 0 0,0 1 0 0 0,0-1 0 0 0,0 0 1 0 0,0 0-1 0 0,-1 1 0 0 0,1-1 0 0 0,0 0 0 0 0,0 1 0 0 0,-1-1 1 0 0,1 1-1 0 0,0 0 0 0 0,-1-1 0 0 0,1 1 0 0 0,0 0 0 0 0,-1 0 1 0 0,1 0-1 0 0,-1 0 0 0 0,1 0 0 0 0,0 0 0 0 0,-3 1 0 0 0,-30-6 1284 0 0,30 3-1229 0 0,-1 1 1 0 0,1 0-1 0 0,-1 1 0 0 0,0-1 0 0 0,1 1 1 0 0,-10 0-1 0 0,-24 1 382 0 0,30-2-355 0 0,1 1-1 0 0,-1 0 1 0 0,-11 2-1 0 0,-25-3 381 0 0,20 5-372 0 0,1 2 15 0 0,0-2 0 0 0,-42 2-1 0 0,44-5-70 0 0,0 1 0 0 0,0 0 0 0 0,1 2 0 0 0,0 0 0 0 0,0 1 0 0 0,0 2 0 0 0,-34 14 0 0 0,26-10 32 0 0,-51 14 0 0 0,66-23-35 0 0,1 0 0 0 0,-1-1-1 0 0,1 0 1 0 0,-1-1 0 0 0,-19-2-1 0 0,-29 1 374 0 0,14 4-268 0 0,-66-4 1 0 0,15 1-6 0 0,74 2-172 0 0,-1-2 0 0 0,0 0 0 0 0,1-2 0 0 0,-38-7 1 0 0,53 7-49 0 0,-7-3 13 0 0,-1 1-1 0 0,0 1 0 0 0,-33-2 0 0 0,31 5-17 0 0,5 0 0 0 0,1-1 0 0 0,-1 2 0 0 0,0 0 0 0 0,0 1 0 0 0,0 0 0 0 0,-23 8 0 0 0,26-6 0 0 0,0 0 0 0 0,0-1 0 0 0,0 0 0 0 0,-1-1 0 0 0,1 0 0 0 0,-15 1 0 0 0,12-3 43 0 0,0 2 0 0 0,-14 2 0 0 0,14-1 20 0 0,-28 1 1 0 0,37-4-48 0 0,-27 2 215 0 0,31-2-292 0 0,-1 0-1 0 0,0 1 1 0 0,1-1 0 0 0,-1 1-1 0 0,0 0 1 0 0,1 0-1 0 0,-1-1 1 0 0,1 1-1 0 0,-1 0 1 0 0,1 0 0 0 0,0 0-1 0 0,-1 0 1 0 0,1 1-1 0 0,0-1 1 0 0,0 0-1 0 0,-1 2 1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35:35.689"/>
    </inkml:context>
    <inkml:brush xml:id="br0">
      <inkml:brushProperty name="width" value="0.1" units="cm"/>
      <inkml:brushProperty name="height" value="0.1" units="cm"/>
      <inkml:brushProperty name="color" value="#F4F91B"/>
    </inkml:brush>
  </inkml:definitions>
  <inkml:trace contextRef="#ctx0" brushRef="#br0">1014 235 4031 0 0,'-4'-55'392'0'0,"10"22"1886"0"0,-1 15-2036 0 0,-8 21-216 0 0,1-1 0 0 0,-1 0 0 0 0,0 0 0 0 0,0-1 0 0 0,0 1 0 0 0,0-1 1 0 0,0 1-1 0 0,-6 1 0 0 0,-25 13 739 0 0,18-3-538 0 0,0 1-1 0 0,1 1 0 0 0,1 0 1 0 0,-23 32-1 0 0,-9 8-195 0 0,7-8 21 0 0,18-22 7 0 0,-1-1 0 0 0,-26 23 0 0 0,-123 74 833 0 0,63-48-464 0 0,31-22-107 0 0,-36 28-15 0 0,28-19-189 0 0,82-58-112 0 0,-24 19 61 0 0,26-20-57 0 0,-1 0 1 0 0,1 0 0 0 0,-1 0 0 0 0,1 0 0 0 0,-1 0 0 0 0,0 0-1 0 0,0-1 1 0 0,1 1 0 0 0,-1 0 0 0 0,0-1 0 0 0,0 0 0 0 0,0 1-1 0 0,-3-1 1 0 0,4 0 2 0 0,1-1 0 0 0,-1 1-1 0 0,0 0 1 0 0,1 0-1 0 0,-1-1 1 0 0,1 1 0 0 0,-1-1-1 0 0,1 1 1 0 0,-1 0-1 0 0,1-1 1 0 0,-1 1 0 0 0,1-1-1 0 0,-1 1 1 0 0,1-1 0 0 0,-1 1-1 0 0,1-1 1 0 0,0 0-1 0 0,-1 1 1 0 0,1-1 0 0 0,0 1-1 0 0,0-1 1 0 0,0 0-1 0 0,-1 1 1 0 0,1-1 0 0 0,0 0-1 0 0,0 1 1 0 0,0-1-1 0 0,0 0 1 0 0,0 1 0 0 0,0-1-1 0 0,0 0 1 0 0,0-1 0 0 0,6-25 189 0 0,-5 23-162 0 0,10-44 163 0 0,-2 0 0 0 0,6-85 0 0 0,-14 109-198 0 0,-2 0 0 0 0,0 0 1 0 0,-1 1-1 0 0,-1-1 0 0 0,-2 0 1 0 0,0 1-1 0 0,-14-37 0 0 0,7 33 18 0 0,-1 1-1 0 0,-25-35 0 0 0,38 61-20 0 0,0-1-1 0 0,0 1 1 0 0,0 0 0 0 0,-1 0-1 0 0,1 0 1 0 0,0 0-1 0 0,0 0 1 0 0,0-1-1 0 0,0 1 1 0 0,0 0 0 0 0,-1 0-1 0 0,1 0 1 0 0,0-1-1 0 0,0 1 1 0 0,0 0-1 0 0,0 0 1 0 0,0-1 0 0 0,0 1-1 0 0,0 0 1 0 0,0 0-1 0 0,0 0 1 0 0,0-1-1 0 0,0 1 1 0 0,0 0 0 0 0,0 0-1 0 0,0-1 1 0 0,0 1-1 0 0,0 0 1 0 0,0 0-1 0 0,0 0 1 0 0,0-1 0 0 0,0 1-1 0 0,0 0 1 0 0,1 0-1 0 0,6 1 44 0 0,11 9 20 0 0,-15-8-64 0 0,12 8 0 0 0,0 1 0 0 0,0 1 0 0 0,22 25 0 0 0,10 19 35 0 0,41 46 131 0 0,-70-84-130 0 0,1 0 0 0 0,0-1 0 0 0,25 17-1 0 0,5 2 203 0 0,-33-24-127 0 0,1 0-1 0 0,0-1 1 0 0,27 14-1 0 0,-34-20-47 0 0,0 0-1 0 0,0-1 0 0 0,0-1 0 0 0,1 1 0 0 0,-1-2 1 0 0,1 1-1 0 0,0-2 0 0 0,12 2 0 0 0,-15-3 24 0 0,0 0-1 0 0,-1-1 0 0 0,16-3 0 0 0,-21 4-63 0 0,1-1-1 0 0,-1 0 0 0 0,1 0 0 0 0,-1 0 0 0 0,1 0 0 0 0,-1-1 1 0 0,0 1-1 0 0,1 0 0 0 0,-1-1 0 0 0,0 0 0 0 0,0 0 1 0 0,0 1-1 0 0,0-1 0 0 0,-1 0 0 0 0,3-4 0 0 0,2-5 24 0 0,0 0 0 0 0,-1-1 0 0 0,0 0 0 0 0,-1 1-1 0 0,-1-2 1 0 0,0 1 0 0 0,0 0 0 0 0,-1-1 0 0 0,-1 1 0 0 0,0-16-1 0 0,-1-17-10 0 0,-11-66-1 0 0,7 83-33 0 0,-2 0 0 0 0,-1 0 0 0 0,-14-36 0 0 0,-40-76 0 0 0,33 77 0 0 0,25 58 0 0 0,3 3 0 0 0,-1 0 0 0 0,0 0 0 0 0,0 1 0 0 0,0-1 0 0 0,0 0 0 0 0,0 1 0 0 0,0-1 0 0 0,-2-2 0 0 0,2 4 0 0 0,0-1 0 0 0,1 1 0 0 0,-1 0 0 0 0,1 0 0 0 0,-1 0 0 0 0,0 0 0 0 0,1 0 0 0 0,-1 0 0 0 0,1 0 0 0 0,-1 0 0 0 0,0 0 0 0 0,1 0 0 0 0,-1 0 0 0 0,1 0 0 0 0,-1 0 0 0 0,0 0 0 0 0,1 1 0 0 0,-1-1 0 0 0,1 0 0 0 0,-1 0 0 0 0,1 1 0 0 0,-1-1 0 0 0,1 0 0 0 0,-1 1 0 0 0,1-1 0 0 0,-1 1 0 0 0,1-1 0 0 0,-1 0 0 0 0,1 1 0 0 0,-1-1 0 0 0,1 1 0 0 0,-1 0 0 0 0,-8 9-9 0 0,1 0 0 0 0,-1 0 0 0 0,2 1 0 0 0,0 0 0 0 0,0 0-1 0 0,-6 14 1 0 0,-7 14 9 0 0,-26 57 0 0 0,-17 42-51 0 0,-26 69 38 0 0,72-143 13 0 0,12-42 0 0 0,-9 26 0 0 0,14-47 4 0 0,-1 0 0 0 0,1 1 0 0 0,-1-1 0 0 0,1 0 0 0 0,-1 0 0 0 0,1 1 0 0 0,-1-1 0 0 0,0 0 0 0 0,0 0 0 0 0,0 0 0 0 0,0 0 0 0 0,0 0 0 0 0,0 0 0 0 0,0 0 0 0 0,0 0 0 0 0,0 0 0 0 0,0-1 0 0 0,0 1 0 0 0,0 0 0 0 0,-1-1 0 0 0,1 1 0 0 0,-3 0 0 0 0,2-1 5 0 0,0 0 0 0 0,1 0 0 0 0,-1 0 0 0 0,0 0 0 0 0,0 0 0 0 0,0-1 0 0 0,0 1 0 0 0,0-1 0 0 0,1 1 0 0 0,-1-1 0 0 0,0 0 0 0 0,0 0 1 0 0,1 0-1 0 0,-4-1 0 0 0,0-2 9 0 0,1 0 1 0 0,-1 1-1 0 0,1-1 1 0 0,0-1 0 0 0,0 1-1 0 0,0-1 1 0 0,0 0-1 0 0,1 1 1 0 0,0-1 0 0 0,-3-7-1 0 0,1-3 2 0 0,0 0 0 0 0,2 0-1 0 0,0-1 1 0 0,0 0 0 0 0,1-16-1 0 0,-4-18 10 0 0,4 25-9 0 0,0-36-1 0 0,1-4-5 0 0,2 23-14 0 0,-1 39 0 0 0,1 0 0 0 0,-1 1 0 0 0,1-1 0 0 0,0 0 0 0 0,0 0 0 0 0,0 0 0 0 0,0 1 0 0 0,0-1 0 0 0,0 0 0 0 0,1 1 0 0 0,0-1 0 0 0,2-2 0 0 0,-4 5 0 0 0,0 0 0 0 0,0 0 0 0 0,1 0 1 0 0,-1 0-1 0 0,0 0 0 0 0,1 0 0 0 0,-1 0 0 0 0,0 0 0 0 0,1 0 0 0 0,-1 0 0 0 0,0 0 0 0 0,1 0 0 0 0,-1 0 0 0 0,0 0 0 0 0,1 0 0 0 0,-1 0 0 0 0,0 0 1 0 0,0 1-1 0 0,1-1 0 0 0,-1 0 0 0 0,0 0 0 0 0,1 0 0 0 0,-1 0 0 0 0,0 1 0 0 0,0-1 0 0 0,0 0 0 0 0,1 0 0 0 0,-1 1 0 0 0,0-1 0 0 0,0 0 0 0 0,0 1 1 0 0,1-1-1 0 0,-1 0 0 0 0,0 0 0 0 0,0 1 0 0 0,0-1 0 0 0,0 0 0 0 0,0 1 0 0 0,0-1 0 0 0,0 0 0 0 0,0 1 0 0 0,0-1 0 0 0,5 15-15 0 0,0 9-26 0 0,-1 0 0 0 0,0 33-1 0 0,0-2 42 0 0,1 50 0 0 0,-4-63 0 0 0,6 47 0 0 0,7-24 1 0 0,-9-46-76 0 0,-1-1-1 0 0,-1 1 1 0 0,0 0 0 0 0,-1 27-1 0 0,-3-21-332 0 0,-1 4-8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35:41.132"/>
    </inkml:context>
    <inkml:brush xml:id="br0">
      <inkml:brushProperty name="width" value="0.1" units="cm"/>
      <inkml:brushProperty name="height" value="0.1" units="cm"/>
      <inkml:brushProperty name="color" value="#F4F91B"/>
    </inkml:brush>
  </inkml:definitions>
  <inkml:trace contextRef="#ctx0" brushRef="#br0">712 37 1783 0 0,'3'-2'21'0'0,"-1"-1"1"0"0,1 1-1 0 0,0 0 0 0 0,0 0 0 0 0,0 0 0 0 0,0 0 0 0 0,5-2 0 0 0,-8 4-22 0 0,11-6 24 0 0,7-4-18 0 0,-15 9 124 0 0,-9 5 162 0 0,-28 17 2053 0 0,1 8-1615 0 0,2 2 0 0 0,1 1-1 0 0,-30 42 1 0 0,-38 42-404 0 0,59-76-252 0 0,-320 313 1082 0 0,350-345-1025 0 0,0 0 0 0 0,1 1-1 0 0,0 0 1 0 0,0 0-1 0 0,1 0 1 0 0,1 1 0 0 0,0 1-1 0 0,-9 18 1 0 0,14-31-103 0 0,0 0 0 0 0,0 0 0 0 0,0 0 0 0 0,1 0 0 0 0,-1 0-1 0 0,1-1 1 0 0,0 1 0 0 0,-1 0 0 0 0,1 0 0 0 0,0-3 0 0 0,14-56 318 0 0,2 2 0 0 0,47-114 0 0 0,-56 157-320 0 0,-2 0 1 0 0,9-32 0 0 0,-13 41-20 0 0,0 0 0 0 0,0 0 0 0 0,0-1 1 0 0,-1 1-1 0 0,0 0 0 0 0,0 0 0 0 0,-1 0 0 0 0,0-1 0 0 0,-3-10 0 0 0,28 32-6 0 0,-9 1-8 0 0,-1 1 0 0 0,0 0 0 0 0,-2 1 0 0 0,1 0-1 0 0,14 32 1 0 0,-10-21 2 0 0,24 33 0 0 0,-29-46 57 0 0,44 52 75 0 0,-48-58-32 0 0,1-1-1 0 0,1 1 1 0 0,-1-2 0 0 0,22 14-1 0 0,-31-20-58 0 0,1-1-1 0 0,0 1 1 0 0,0 0-1 0 0,0-1 1 0 0,0 1-1 0 0,0-1 1 0 0,0 1-1 0 0,1-1 1 0 0,-1 0-1 0 0,0 1 0 0 0,0-1 1 0 0,0 0-1 0 0,0 0 1 0 0,0 0-1 0 0,0 1 1 0 0,1-1-1 0 0,-1-1 1 0 0,0 1-1 0 0,0 0 1 0 0,0 0-1 0 0,0 0 1 0 0,0 0-1 0 0,1-1 1 0 0,-1 1-1 0 0,0-1 0 0 0,0 1 1 0 0,0-1-1 0 0,0 1 1 0 0,0-1-1 0 0,0 1 1 0 0,0-1-1 0 0,0 0 1 0 0,-1 0-1 0 0,1 0 1 0 0,0 1-1 0 0,0-1 1 0 0,-1 0-1 0 0,1 0 1 0 0,0 0-1 0 0,0-1 1 0 0,1-2 49 0 0,-1-1 0 0 0,1 1 0 0 0,-1 0 1 0 0,0 0-1 0 0,-1-1 0 0 0,1 1 0 0 0,-1-1 1 0 0,1 1-1 0 0,-2-9 0 0 0,0 4-59 0 0,-1-1-1 0 0,0 1 1 0 0,0-1-1 0 0,-1 1 1 0 0,0 0-1 0 0,0 0 1 0 0,-7-12 0 0 0,-40-58 218 0 0,24 39-195 0 0,-2-5-30 0 0,-60-104 92 0 0,56 92-110 0 0,35 67-46 0 0,0 0 0 0 0,-1 0-1 0 0,0 0 1 0 0,1 20-1 0 0,-1-4-1 0 0,2-5 44 0 0,0 0-1 0 0,1 0 0 0 0,1-1 0 0 0,10 23 1 0 0,42 77-32 0 0,-32-71 31 0 0,-21-39 5 0 0,1-1 0 0 0,0 0 0 0 0,1-1 0 0 0,0 0 0 0 0,0 0 0 0 0,10 8 0 0 0,-3-2 0 0 0,-11-11 2 0 0,1 0 0 0 0,0 0-1 0 0,-1-1 1 0 0,1 1 0 0 0,0-1-1 0 0,0 0 1 0 0,1 0 0 0 0,-1 0-1 0 0,0-1 1 0 0,1 1 0 0 0,-1-1-1 0 0,1 0 1 0 0,-1-1 0 0 0,1 1 0 0 0,0-1-1 0 0,-1 1 1 0 0,1-2 0 0 0,8 0-1 0 0,-8 1 1 0 0,0-1 0 0 0,1 0 0 0 0,-1-1 0 0 0,0 1 0 0 0,0-1 0 0 0,0 0 0 0 0,0-1 0 0 0,0 1 0 0 0,0-1 0 0 0,-1 0 0 0 0,1 0 0 0 0,-1 0 0 0 0,0-1 0 0 0,1 1 0 0 0,4-8 0 0 0,3-5 27 0 0,-1 0 0 0 0,-1 0 0 0 0,0-1 0 0 0,-1-1-1 0 0,6-18 1 0 0,-11 25-19 0 0,0 0-1 0 0,-1 0 1 0 0,-1 0-1 0 0,0-1 1 0 0,0 1-1 0 0,-1 0 1 0 0,0-1-1 0 0,-1 1 1 0 0,-2-22-1 0 0,0 27 1 0 0,0 0-1 0 0,0-1 0 0 0,0 1 1 0 0,-1 1-1 0 0,0-1 0 0 0,0 0 0 0 0,0 1 1 0 0,-1-1-1 0 0,0 1 0 0 0,0 0 1 0 0,0 0-1 0 0,-1 1 0 0 0,0-1 1 0 0,-8-5-1 0 0,-6-4 7 0 0,0 2 0 0 0,-36-18 0 0 0,47 26-16 0 0,-1 0 0 0 0,0 1 0 0 0,0 0 0 0 0,0 1 0 0 0,0 0 0 0 0,0 0 0 0 0,0 1 0 0 0,0 0 0 0 0,-1 1 0 0 0,1 0 0 0 0,0 0 0 0 0,0 1 0 0 0,-1 0 0 0 0,1 1 0 0 0,0 0 0 0 0,0 0 0 0 0,-10 5 0 0 0,0 0 0 0 0,1 2 0 0 0,0 1 0 0 0,1 0 0 0 0,0 1 0 0 0,0 1 0 0 0,-27 25 0 0 0,34-28 0 0 0,-12 11 0 0 0,-31 36 0 0 0,48-50 0 0 0,0 0 0 0 0,0 1 0 0 0,1 0 0 0 0,0 0 0 0 0,0 0 0 0 0,0 1 0 0 0,1-1 0 0 0,0 1 0 0 0,1 0 0 0 0,-3 13 0 0 0,5-16-2 0 0,0 1 0 0 0,0-1 0 0 0,0 0 0 0 0,0 0 0 0 0,1 0 0 0 0,0 0 0 0 0,0 0 0 0 0,1 0 0 0 0,-1 0 0 0 0,1 0 0 0 0,0 0 0 0 0,1-1 0 0 0,-1 1-1 0 0,1-1 1 0 0,0 0 0 0 0,0 1 0 0 0,0-1 0 0 0,0-1 0 0 0,1 1 0 0 0,-1 0 0 0 0,1-1 0 0 0,0 0 0 0 0,0 1 0 0 0,1-2 0 0 0,-1 1 0 0 0,0 0 0 0 0,1-1 0 0 0,0 0 0 0 0,0 0 0 0 0,-1 0-1 0 0,1-1 1 0 0,0 0 0 0 0,0 0 0 0 0,8 1 0 0 0,15-3 13 0 0,0-2 0 0 0,0-1-1 0 0,0-1 1 0 0,0-1 0 0 0,-1-1-1 0 0,0-2 1 0 0,-1-1 0 0 0,0 0-1 0 0,0-2 1 0 0,26-18 0 0 0,-38 21 5 0 0,-2-1 0 0 0,1 0 0 0 0,-1-1 0 0 0,0-1 0 0 0,-1 0 0 0 0,-1 0 0 0 0,13-21 0 0 0,-20 29-6 0 0,-1 1 0 0 0,0-1 0 0 0,0 0 0 0 0,0 0 0 0 0,-1 0 0 0 0,1 0 0 0 0,-1-1 0 0 0,0 1 0 0 0,0 0 1 0 0,-1 0-1 0 0,1-1 0 0 0,-1 1 0 0 0,0-9 0 0 0,-1 11-6 0 0,1 0-1 0 0,0 1 1 0 0,-1-1-1 0 0,0 0 1 0 0,1 0-1 0 0,-1 1 1 0 0,0-1 0 0 0,0 0-1 0 0,0 1 1 0 0,0-1-1 0 0,0 1 1 0 0,0-1-1 0 0,0 1 1 0 0,0-1 0 0 0,-1 1-1 0 0,1 0 1 0 0,0 0-1 0 0,-1-1 1 0 0,0 1 0 0 0,1 0-1 0 0,-1 0 1 0 0,1 1-1 0 0,-1-1 1 0 0,0 0-1 0 0,0 1 1 0 0,1-1 0 0 0,-1 1-1 0 0,0-1 1 0 0,0 1-1 0 0,0 0 1 0 0,0-1 0 0 0,1 1-1 0 0,-1 0 1 0 0,-2 1-1 0 0,-2-1-2 0 0,1 1-1 0 0,0-1 0 0 0,0 1 0 0 0,1 1 1 0 0,-1-1-1 0 0,0 1 0 0 0,0 0 1 0 0,-4 2-1 0 0,-38 23-6 0 0,34-19-1 0 0,-33 23-126 0 0,1 1 0 0 0,1 2 0 0 0,2 2 0 0 0,1 2 0 0 0,3 2 1 0 0,1 1-1 0 0,-40 57 0 0 0,47-54-346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35:51.677"/>
    </inkml:context>
    <inkml:brush xml:id="br0">
      <inkml:brushProperty name="width" value="0.1" units="cm"/>
      <inkml:brushProperty name="height" value="0.1" units="cm"/>
      <inkml:brushProperty name="color" value="#F4F91B"/>
    </inkml:brush>
  </inkml:definitions>
  <inkml:trace contextRef="#ctx0" brushRef="#br0">814 305 919 0 0,'-8'-12'95'0'0,"2"0"-1"0"0,-15-34 5675 0 0,17 42-4875 0 0,3 5-921 0 0,0 0 0 0 0,0-1 0 0 0,-1 1 0 0 0,1 0 0 0 0,0-1 0 0 0,0 1 0 0 0,0 0 0 0 0,0 0 0 0 0,0 0 0 0 0,0 0 0 0 0,0 0-1 0 0,-1 1 1 0 0,2-1 45 0 0,-161 174 2299 0 0,87-92-1745 0 0,-99 88 0 0 0,127-133-375 0 0,-28 25 299 0 0,73-62-483 0 0,1-1-1 0 0,-1 1 0 0 0,0 0 1 0 0,1-1-1 0 0,-1 1 0 0 0,0-1 0 0 0,1 1 1 0 0,-1-1-1 0 0,0 1 0 0 0,0-1 1 0 0,0 0-1 0 0,1 1 0 0 0,-1-1 1 0 0,-1 1-1 0 0,2-1-1 0 0,-1-1 0 0 0,1 1 1 0 0,0 0-1 0 0,0 0 0 0 0,-1 0 0 0 0,1 0 1 0 0,0 0-1 0 0,-1 0 0 0 0,1 0 0 0 0,0 0 1 0 0,0-1-1 0 0,0 1 0 0 0,-1 0 1 0 0,1 0-1 0 0,0 0 0 0 0,0 0 0 0 0,-1-1 1 0 0,1 1-1 0 0,0 0 0 0 0,0 0 0 0 0,0-1 1 0 0,0 1-1 0 0,0 0 0 0 0,-1 0 1 0 0,1-1-1 0 0,0 1 0 0 0,0 0 0 0 0,0-1 1 0 0,-1-2 59 0 0,1-1 0 0 0,-1 1 1 0 0,1-1-1 0 0,0 1 0 0 0,0-1 1 0 0,1-3-1 0 0,8-66 387 0 0,-4 44-352 0 0,-1 0 1 0 0,-2-58-1 0 0,-4 50 14 0 0,-3 0-1 0 0,-1-1 1 0 0,-1 2-1 0 0,-23-67 1 0 0,23 89 8 0 0,0 1 1 0 0,0-1 0 0 0,-17-20 0 0 0,7 9 60 0 0,-3-5 17 0 0,36 61-206 0 0,-12-22 0 0 0,0 0 0 0 0,1 0 0 0 0,6 9 0 0 0,15 14 69 0 0,1-1 0 0 0,1-1 0 0 0,41 32 0 0 0,105 69 231 0 0,-127-92-113 0 0,-35-28 24 0 0,1-1 1 0 0,0 0-1 0 0,26 15 0 0 0,-38-24-192 0 0,0 0 0 0 0,1-1 0 0 0,-1 1-1 0 0,0-1 1 0 0,0 1 0 0 0,0-1 0 0 0,1 0-1 0 0,-1 0 1 0 0,0 1 0 0 0,0-1 0 0 0,1 0-1 0 0,-1 0 1 0 0,0 0 0 0 0,0 0 0 0 0,1 0-1 0 0,-1-1 1 0 0,0 1 0 0 0,0 0 0 0 0,1-1 0 0 0,-1 1-1 0 0,2-1 1 0 0,-2 0 6 0 0,1-1 1 0 0,-1 1-1 0 0,1 0 1 0 0,-1-1-1 0 0,1 1 0 0 0,-1-1 1 0 0,0 1-1 0 0,0-1 0 0 0,0 1 1 0 0,0-1-1 0 0,0 0 1 0 0,1-2-1 0 0,1-4 52 0 0,0-1 0 0 0,-1 0 0 0 0,0 1 0 0 0,2-17 0 0 0,-3 0-49 0 0,-1-1 0 0 0,0 1 0 0 0,-2 0-1 0 0,-1 0 1 0 0,-7-30 0 0 0,-42-122 140 0 0,39 137-159 0 0,10 28-11 0 0,-2 1 0 0 0,1-1-1 0 0,-2 1 1 0 0,1 1 0 0 0,-2-1-1 0 0,1 1 1 0 0,-10-11 0 0 0,13 18 0 0 0,0 0 1 0 0,0 0-1 0 0,0 1 1 0 0,0-1-1 0 0,0 1 1 0 0,-1-1-1 0 0,1 1 1 0 0,-1 0 0 0 0,1 1-1 0 0,-1-1 1 0 0,-4-1-1 0 0,5 2 1 0 0,0 1 0 0 0,0 0 0 0 0,0-1 0 0 0,0 1 0 0 0,0 0 0 0 0,0 0 0 0 0,1 1 0 0 0,-1-1 0 0 0,0 1 0 0 0,0-1 0 0 0,0 1 0 0 0,0 0 0 0 0,0 0 0 0 0,1 0 0 0 0,-1 0 0 0 0,-5 4 0 0 0,2-1 0 0 0,-1 1 0 0 0,1 1 0 0 0,-1-1 0 0 0,1 1 0 0 0,1 0 0 0 0,-1 1 0 0 0,-5 8 0 0 0,-30 52-33 0 0,36-57 12 0 0,-43 78 47 0 0,-45 116 1 0 0,74-153-10 0 0,2 0 1 0 0,3 1 0 0 0,-15 107-1 0 0,27-146-9 0 0,1-9 0 0 0,0 0 0 0 0,0 0 0 0 0,1 0-1 0 0,0 0 1 0 0,-1 0 0 0 0,2 1 0 0 0,-1-1-1 0 0,0 0 1 0 0,2 7 0 0 0,-1-11 0 0 0,-1 0 1 0 0,0 0-1 0 0,1 0 0 0 0,-1-1 1 0 0,0 1-1 0 0,1 0 1 0 0,-1 0-1 0 0,0-1 0 0 0,0 1 1 0 0,1 0-1 0 0,-1 0 1 0 0,0-1-1 0 0,0 1 0 0 0,1 0 1 0 0,-1-1-1 0 0,0 1 1 0 0,0 0-1 0 0,0-1 0 0 0,0 1 1 0 0,0 0-1 0 0,1-1 1 0 0,-1 1-1 0 0,0 0 0 0 0,0-1 1 0 0,0 1-1 0 0,0-1 1 0 0,0 0-1 0 0,4-14 71 0 0,6-28-32 0 0,-2 1 0 0 0,-2-1 0 0 0,1-74 0 0 0,-8 88-23 0 0,-1 0 0 0 0,-1 0 0 0 0,-1 0 0 0 0,-1 0 0 0 0,-2 1-1 0 0,-15-41 1 0 0,20 62-23 0 0,1 4 0 0 0,0 1 0 0 0,1-1 0 0 0,-1 1 0 0 0,0-1 0 0 0,0 1 0 0 0,-1-1 0 0 0,1 1 0 0 0,0 0 0 0 0,-1 0 0 0 0,1 0 0 0 0,-1 0 0 0 0,0 0 0 0 0,0 0 0 0 0,-2-2 0 0 0,3 4 0 0 0,1 0-1 0 0,-1 0 0 0 0,1 0 0 0 0,-1 0 1 0 0,1 0-1 0 0,-1 0 0 0 0,1 1 1 0 0,-1-1-1 0 0,1 0 0 0 0,-1 0 0 0 0,1 0 1 0 0,0 1-1 0 0,-1-1 0 0 0,1 0 1 0 0,-1 1-1 0 0,1-1 0 0 0,0 0 0 0 0,-1 1 1 0 0,1-1-1 0 0,0 0 0 0 0,-1 1 1 0 0,1-1-1 0 0,0 1 0 0 0,-1-1 1 0 0,1 1-1 0 0,0-1 0 0 0,0 1 0 0 0,0-1 1 0 0,-1 1-1 0 0,1-1 0 0 0,0 1 1 0 0,-6 20-42 0 0,5-16 32 0 0,-26 147-111 0 0,19-100 71 0 0,0 22-415 0 0,3 0 1 0 0,3 1-1 0 0,9 89 0 0 0,-4-124-5503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36:06.073"/>
    </inkml:context>
    <inkml:brush xml:id="br0">
      <inkml:brushProperty name="width" value="0.1" units="cm"/>
      <inkml:brushProperty name="height" value="0.1" units="cm"/>
      <inkml:brushProperty name="color" value="#F4F91B"/>
    </inkml:brush>
  </inkml:definitions>
  <inkml:trace contextRef="#ctx0" brushRef="#br0">1193 137 455 0 0,'-2'-11'617'0'0,"1"-1"-1"0"0,0 1 1 0 0,1 0-1 0 0,2-21 1 0 0,-1 29-469 0 0,-1 0 0 0 0,1 0 1 0 0,0 1-1 0 0,0-1 1 0 0,0 0-1 0 0,0 0 1 0 0,0 0-1 0 0,1 1 0 0 0,-1-1 1 0 0,1 0-1 0 0,0 1 1 0 0,0 0-1 0 0,0-1 1 0 0,0 1-1 0 0,0 0 0 0 0,0 0 1 0 0,1 0-1 0 0,-1 0 1 0 0,1 0-1 0 0,-1 1 1 0 0,1-1-1 0 0,4-1 0 0 0,-4 2-88 0 0,0 0 0 0 0,0 1 0 0 0,0-1 0 0 0,0 1-1 0 0,1 0 1 0 0,-1 0 0 0 0,0 0 0 0 0,0 0 0 0 0,0 1-1 0 0,0-1 1 0 0,0 1 0 0 0,0-1 0 0 0,0 1-1 0 0,-1 0 1 0 0,4 2 0 0 0,0-1 241 0 0,1 1-1 0 0,-1 1 1 0 0,0-1-1 0 0,-1 1 1 0 0,9 7-1 0 0,31 26 1014 0 0,16 14-569 0 0,-55-44-700 0 0,1 1 1 0 0,-1-1 0 0 0,0 1 0 0 0,0 1-1 0 0,-1-1 1 0 0,5 11 0 0 0,6 21 197 0 0,-3 0 0 0 0,-1 1 1 0 0,10 59-1 0 0,15 58 589 0 0,-23-116-680 0 0,40 132 199 0 0,-41-121-203 0 0,10 72 0 0 0,-15-19 425 0 0,-9 156 0 0 0,-2-96-451 0 0,3-98-39 0 0,-12 94 1 0 0,9-141-54 0 0,-1 0 0 0 0,-1 0 0 0 0,-1 0 0 0 0,0-1 1 0 0,-2 0-1 0 0,0 0 0 0 0,-2-1 0 0 0,-20 32 1 0 0,5-15 132 0 0,-2-1 0 0 0,-1-2 0 0 0,-2 0 0 0 0,-1-2 0 0 0,-2-1 0 0 0,-49 34 0 0 0,21-23 5 0 0,3 1 97 0 0,-124 63 1 0 0,166-97-233 0 0,-181 78 366 0 0,148-67-257 0 0,-1-3 1 0 0,-55 11 0 0 0,-14-5 84 0 0,-131 30 247 0 0,222-44-453 0 0,5-1 4 0 0,0-2 1 0 0,0 0-1 0 0,0-1 0 0 0,0-1 1 0 0,-29-1-1 0 0,46-2-17 0 0,0 0 0 0 0,0 0-1 0 0,0 0 1 0 0,-9 2 0 0 0,14-2-8 0 0,0 0 1 0 0,0 1-1 0 0,0-1 0 0 0,0 0 0 0 0,0 1 1 0 0,0-1-1 0 0,0 1 0 0 0,0-1 1 0 0,0 1-1 0 0,1-1 0 0 0,-1 1 1 0 0,0-1-1 0 0,0 1 0 0 0,0 0 0 0 0,1-1 1 0 0,-1 1-1 0 0,0 0 0 0 0,1 0 1 0 0,-1 0-1 0 0,1-1 0 0 0,-1 1 1 0 0,1 0-1 0 0,-1 0 0 0 0,1 0 1 0 0,0 0-1 0 0,-1 0 0 0 0,1 0 0 0 0,0 0 1 0 0,0 0-1 0 0,-1 0 0 0 0,1 0 1 0 0,0 0-1 0 0,0 0 0 0 0,1 1 1 0 0,0 7-700 0 0,0 0 1 0 0,1 0-1 0 0,0 0 1 0 0,0-1-1 0 0,6 13 1 0 0,1-1-5185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36:07.383"/>
    </inkml:context>
    <inkml:brush xml:id="br0">
      <inkml:brushProperty name="width" value="0.1" units="cm"/>
      <inkml:brushProperty name="height" value="0.1" units="cm"/>
      <inkml:brushProperty name="color" value="#F4F91B"/>
    </inkml:brush>
  </inkml:definitions>
  <inkml:trace contextRef="#ctx0" brushRef="#br0">829 87 455 0 0,'-3'-7'21'0'0,"-1"-1"-1"0"0,0 1 0 0 0,0 0 0 0 0,-1 1 1 0 0,-5-8-1 0 0,8 11 301 0 0,-1 0-1 0 0,0 1 1 0 0,0-1 0 0 0,0 1-1 0 0,0-1 1 0 0,0 1 0 0 0,0 0 0 0 0,-1 0-1 0 0,1 0 1 0 0,-1 1 0 0 0,1-1-1 0 0,-8-1 1 0 0,-10 0 20 0 0,0 0 0 0 0,0 2 0 0 0,0 0 0 0 0,-1 2 0 0 0,1 0 0 0 0,0 2 0 0 0,0 0 0 0 0,-21 6 0 0 0,11 1-6 0 0,0 2 0 0 0,0 0 0 0 0,2 2 0 0 0,-1 2 0 0 0,2 0 0 0 0,0 2 0 0 0,-36 30 0 0 0,55-39-210 0 0,-1 0-1 0 0,1 1 0 0 0,1 0 0 0 0,0 1 0 0 0,0 0 1 0 0,1 0-1 0 0,-7 16 0 0 0,-35 88 620 0 0,46-106-692 0 0,-30 90 341 0 0,4 1 1 0 0,-20 134 0 0 0,20 65-77 0 0,26 1-101 0 0,4-220-25 0 0,4 0 1 0 0,3-1-1 0 0,3 0 0 0 0,24 85 0 0 0,29 34 205 0 0,46 34 286 0 0,-88-197-480 0 0,1-1 1 0 0,34 37 0 0 0,-27-34-69 0 0,54 52 306 0 0,-56-61-270 0 0,-22-22-78 0 0,15 14 93 0 0,-20-19-148 0 0,0-1 1 0 0,-1 1 0 0 0,1-1 0 0 0,-1 0 0 0 0,1 1-1 0 0,0-1 1 0 0,-1 0 0 0 0,1 0 0 0 0,0 1-1 0 0,0-1 1 0 0,-1 0 0 0 0,1 0 0 0 0,0 0 0 0 0,-1 0-1 0 0,1 0 1 0 0,0 0 0 0 0,0 0 0 0 0,-1 0 0 0 0,1 0-1 0 0,0 0 1 0 0,0 0 0 0 0,-1 0 0 0 0,1-1-1 0 0,0 1 1 0 0,-1 0 0 0 0,1 0 0 0 0,0-1 0 0 0,-1 1-1 0 0,1-1 1 0 0,0 1 0 0 0,-1-1 0 0 0,1 0 0 0 0,-9 3 570 0 0,6-2-601 0 0,1 0 0 0 0,0 0-1 0 0,-1 1 1 0 0,1-1 0 0 0,-1 0 0 0 0,1 0 0 0 0,0 1 0 0 0,-1-1 0 0 0,1 0 0 0 0,0 1 0 0 0,-1-1 0 0 0,1 1 0 0 0,0 0 0 0 0,0-1 0 0 0,0 1 0 0 0,-1 0 0 0 0,1 0 0 0 0,0 0 0 0 0,0 0 0 0 0,0 0 0 0 0,0 0 0 0 0,1 0 0 0 0,-3 2 0 0 0,1 2-5 0 0,1-1 0 0 0,-1 1 0 0 0,1-1 0 0 0,-1 1 0 0 0,1-1 0 0 0,0 6 0 0 0,-2 19-616 0 0,1 0-1 0 0,3 33 1 0 0,-1-46 81 0 0,2 27-678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39:06.158"/>
    </inkml:context>
    <inkml:brush xml:id="br0">
      <inkml:brushProperty name="width" value="0.1" units="cm"/>
      <inkml:brushProperty name="height" value="0.1" units="cm"/>
      <inkml:brushProperty name="color" value="#F4F91B"/>
    </inkml:brush>
  </inkml:definitions>
  <inkml:trace contextRef="#ctx0" brushRef="#br0">133 1069 455 0 0,'1'-2'570'0'0,"-1"-1"0"0"0,0 1 0 0 0,-1-1-1 0 0,1 1 1 0 0,0 0 0 0 0,-1-1-1 0 0,0 1 1 0 0,1-1 0 0 0,-1 1-1 0 0,-1-3 1 0 0,-11 36 3058 0 0,13-31-3574 0 0,0 0 0 0 0,0 0 0 0 0,0 0 0 0 0,0 0 0 0 0,1 0 0 0 0,-1 1 0 0 0,0-1 0 0 0,0 0 0 0 0,0 0 0 0 0,0 0 0 0 0,0 0 1 0 0,1 0-1 0 0,-1 0 0 0 0,0 0 0 0 0,0 0 0 0 0,0 0 0 0 0,0 1 0 0 0,1-1 0 0 0,-1 0 0 0 0,0 0 0 0 0,0 0 0 0 0,0 0 0 0 0,0 0 0 0 0,1 0 0 0 0,-1 0 0 0 0,0 0 0 0 0,0 0 0 0 0,0 0 0 0 0,0 0 0 0 0,1 0 0 0 0,-1-1 0 0 0,0 1 0 0 0,0 0 0 0 0,0 0 1 0 0,0 0-1 0 0,1 0 0 0 0,-1 0 0 0 0,0 0 0 0 0,0 0 0 0 0,0 0 0 0 0,0 0 0 0 0,0-1 0 0 0,0 1 0 0 0,1 0 0 0 0,-1 0 0 0 0,0 0 0 0 0,0 0 0 0 0,0 0 0 0 0,0-1 0 0 0,0 1 0 0 0,0 0 0 0 0,0 0 0 0 0,13-11 1075 0 0,-12 10-1070 0 0,-1 1 0 0 0,1-1-1 0 0,-1 1 1 0 0,1 0 0 0 0,0-1-1 0 0,-1 1 1 0 0,1 0 0 0 0,-1-1 0 0 0,1 1-1 0 0,0 0 1 0 0,-1 0 0 0 0,1 0-1 0 0,0 0 1 0 0,0-1 0 0 0,-1 1-1 0 0,1 0 1 0 0,0 0 0 0 0,-1 1 0 0 0,1-1-1 0 0,0 0 1 0 0,1 0 0 0 0,12 0 151 0 0,20-2 384 0 0,-27 2-532 0 0,1-1-1 0 0,0 2 1 0 0,0-1 0 0 0,-1 1-1 0 0,1 0 1 0 0,0 1-1 0 0,-1 0 1 0 0,1 0-1 0 0,-1 1 1 0 0,13 5 0 0 0,-14-6-38 0 0,-1 0-1 0 0,1 0 1 0 0,0-1 0 0 0,0 0 0 0 0,0 0 0 0 0,0-1 0 0 0,0 0 0 0 0,9-1 0 0 0,14 2 187 0 0,76 2 564 0 0,7 2-419 0 0,-7 3-103 0 0,-76-6-174 0 0,-1-2-1 0 0,1-1 0 0 0,0-1 1 0 0,29-6-1 0 0,-44 6-9 0 0,1 1 0 0 0,-1 1-1 0 0,0 0 1 0 0,1 0 0 0 0,17 4-1 0 0,-15-1-8 0 0,0-2 0 0 0,34-1 0 0 0,-39 0-19 0 0,1 1 0 0 0,-1 0 0 0 0,0 1 0 0 0,13 3 0 0 0,-19-4-38 0 0,59 6 108 0 0,-50-6-67 0 0,0 0 1 0 0,-1 1-1 0 0,1 1 1 0 0,22 7 0 0 0,-17-4-29 0 0,29 6 1 0 0,12 3 24 0 0,66 20 77 0 0,-109-30-100 0 0,0-1 1 0 0,0 0 0 0 0,22 0-1 0 0,-30-4 10 0 0,0 0 1 0 0,1-1-1 0 0,-1 0 0 0 0,0-1 0 0 0,10-3 1 0 0,25-3 167 0 0,-3 7-119 0 0,-28 1-53 0 0,0-1 0 0 0,24-4 0 0 0,-28 3-6 0 0,1 1 0 0 0,16 0-1 0 0,2 0-6 0 0,-4-1 25 0 0,-3 0 48 0 0,1 0 0 0 0,34-9 0 0 0,61-28 97 0 0,-110 36-161 0 0,-1 0 1 0 0,0 0-1 0 0,0 0 0 0 0,0-1 0 0 0,-1 0 0 0 0,1 0 0 0 0,-1-1 1 0 0,0 1-1 0 0,8-9 0 0 0,1-4 168 0 0,25-35 1 0 0,-26 33-84 0 0,26-29 0 0 0,-37 45-92 0 0,0-1-1 0 0,-1 1 1 0 0,0-1-1 0 0,1 1 0 0 0,-2-1 1 0 0,1 0-1 0 0,0 0 0 0 0,-1 0 1 0 0,3-7-1 0 0,5-40 75 0 0,-7 35-84 0 0,2-6 87 0 0,13-36 0 0 0,-10 39-47 0 0,-2-1 0 0 0,6-32 0 0 0,-11 48-40 0 0,0 0 0 0 0,0 0 0 0 0,0 0 0 0 0,-1-1 0 0 0,1 1 0 0 0,-1 0 0 0 0,0 0 0 0 0,0 1 0 0 0,-1-1 0 0 0,1 0 0 0 0,-1 0 0 0 0,0 1 0 0 0,-4-7 0 0 0,-4-3 20 0 0,0 0 0 0 0,-14-14 0 0 0,-2-2-6 0 0,-5-2 9 0 0,24 25-18 0 0,1 0-1 0 0,0 0 1 0 0,0-1-1 0 0,-8-10 1 0 0,3 1 31 0 0,-2 1 0 0 0,1 0 0 0 0,-2 0 0 0 0,-25-20 0 0 0,19 18-37 0 0,-29-34 1 0 0,41 43 4 0 0,1-1 0 0 0,-1 1 0 0 0,-1 1 0 0 0,0 0 0 0 0,0 0 0 0 0,0 0 0 0 0,-1 1 0 0 0,1 1 0 0 0,-12-5 0 0 0,-1 1-9 0 0,0 2 1 0 0,-1 0 0 0 0,-30-4-1 0 0,-129-29 66 0 0,148 33-64 0 0,-1 2 0 0 0,0 2 0 0 0,1 1 0 0 0,-44 3 0 0 0,-62-4 0 0 0,37-5 0 0 0,34 4 0 0 0,-122-24 0 0 0,120 14 33 0 0,-97-5-1 0 0,96 12-32 0 0,-92-19-1 0 0,139 22 1 0 0,0 1 0 0 0,-1 1 0 0 0,1 1 0 0 0,-1 2 0 0 0,-43 5 0 0 0,-31 15 0 0 0,69-13 0 0 0,-44 5 0 0 0,66-11 0 0 0,0 0 0 0 0,1 1 0 0 0,-1 0 0 0 0,1 0 0 0 0,0 1 0 0 0,0 0 0 0 0,0 0 0 0 0,1 1 0 0 0,0 0 0 0 0,0 1 0 0 0,0-1 0 0 0,0 1 0 0 0,1 1 0 0 0,0-1 0 0 0,0 1 0 0 0,1 0 0 0 0,-9 14 0 0 0,10-12-4 0 0,1 0 0 0 0,0 0-1 0 0,0 1 1 0 0,1-1 0 0 0,1 1-1 0 0,-1-1 1 0 0,2 1 0 0 0,-1-1 0 0 0,1 1-1 0 0,2 15 1 0 0,2 1-2 0 0,0 0 1 0 0,14 41-1 0 0,-10-47 6 0 0,0 0 0 0 0,2-1 0 0 0,0 0 0 0 0,21 29 0 0 0,-18-30 0 0 0,-2 1 0 0 0,1 0 0 0 0,-2 1 0 0 0,11 29 0 0 0,-17-33-139 0 0,0 1 0 0 0,-1-1 0 0 0,2 20 1 0 0,-3 22-6211 0 0,-4-13-827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47:51.400"/>
    </inkml:context>
    <inkml:brush xml:id="br0">
      <inkml:brushProperty name="width" value="0.1" units="cm"/>
      <inkml:brushProperty name="height" value="0.1" units="cm"/>
      <inkml:brushProperty name="color" value="#E71224"/>
    </inkml:brush>
  </inkml:definitions>
  <inkml:trace contextRef="#ctx0" brushRef="#br0">1200 106 5063 0 0,'0'-4'-78'0'0,"1"-4"655"0"0,-1 0 0 0 0,-1 0 0 0 0,1 1 0 0 0,-1-1 0 0 0,-4-14 0 0 0,4 20-460 0 0,0 0 0 0 0,0-1 0 0 0,0 1 0 0 0,-1 0 0 0 0,1 0 1 0 0,0 0-1 0 0,-1 0 0 0 0,1 0 0 0 0,-1 1 0 0 0,0-1 0 0 0,0 0 0 0 0,0 1 0 0 0,0-1 0 0 0,0 1 0 0 0,0 0 0 0 0,0 0 0 0 0,0 0 0 0 0,0 0 0 0 0,-1 0 0 0 0,1 0 0 0 0,0 0 1 0 0,-1 1-1 0 0,-2-1 0 0 0,-12-1-27 0 0,0 0 1 0 0,0 2-1 0 0,0 0 1 0 0,-24 3-1 0 0,-30 0-96 0 0,-1-5-11 0 0,-341 1 317 0 0,379 3-317 0 0,-170 13 195 0 0,159-10-378 0 0,1 3-1 0 0,-67 20 1 0 0,66-12-323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39:08.803"/>
    </inkml:context>
    <inkml:brush xml:id="br0">
      <inkml:brushProperty name="width" value="0.1" units="cm"/>
      <inkml:brushProperty name="height" value="0.1" units="cm"/>
      <inkml:brushProperty name="color" value="#F4F91B"/>
    </inkml:brush>
  </inkml:definitions>
  <inkml:trace contextRef="#ctx0" brushRef="#br0">2585 1211 1839 0 0,'-5'-14'96'0'0,"0"0"493"0"0,4 5 2765 0 0,-10-23-2377 0 0,10 30-834 0 0,0 1-1 0 0,0-1 0 0 0,0 0 0 0 0,0 0 0 0 0,0 0 0 0 0,0 1 0 0 0,0-1 0 0 0,-1 1 0 0 0,1-1 1 0 0,0 1-1 0 0,-1-1 0 0 0,1 1 0 0 0,-1 0 0 0 0,0 0 0 0 0,0-1 0 0 0,1 1 0 0 0,-1 1 1 0 0,0-1-1 0 0,0 0 0 0 0,0 0 0 0 0,0 1 0 0 0,0-1 0 0 0,0 1 0 0 0,0-1 0 0 0,-3 1 1 0 0,-2-1 132 0 0,-1 0 1 0 0,1 1 0 0 0,-1 0-1 0 0,1 1 1 0 0,-13 2 0 0 0,-2 1 143 0 0,-1-1 0 0 0,1-1 0 0 0,-1-1 1 0 0,1-1-1 0 0,-1-1 0 0 0,-26-5 0 0 0,9-1 97 0 0,-17-3 238 0 0,-58-6 394 0 0,74 12-1028 0 0,20 2 76 0 0,-42 0 1 0 0,24 3 23 0 0,-15 0 41 0 0,46 0-228 0 0,-17 3 116 0 0,-36 1 0 0 0,40-4-69 0 0,1 1 0 0 0,-24 5 0 0 0,-13 2 96 0 0,-72 14 75 0 0,94-21-95 0 0,0-1 0 0 0,-54-7 1 0 0,23 0 78 0 0,37 6-154 0 0,0 1 1 0 0,-29 5 0 0 0,-37 2 23 0 0,19 0 27 0 0,54-8-87 0 0,-2-1 27 0 0,1 2 0 0 0,-40 5-1 0 0,48-4-43 0 0,0-1 0 0 0,0 0 0 0 0,0-1 0 0 0,0-1 0 0 0,0 0-1 0 0,0-1 1 0 0,0-1 0 0 0,1 0 0 0 0,-22-9 0 0 0,-14-2 105 0 0,23 7-49 0 0,-1-2 1 0 0,-40-18 0 0 0,28 6-37 0 0,15 8 7 0 0,0 0-1 0 0,-2 2 1 0 0,-27-9-1 0 0,29 14-33 0 0,0 1 1 0 0,-27-1-1 0 0,43 5-16 0 0,1 0 0 0 0,-1-1-1 0 0,1 1 1 0 0,-1-2 0 0 0,1 1-1 0 0,-13-7 1 0 0,16 6 4 0 0,0 0 0 0 0,0 0 0 0 0,1 0 0 0 0,-1-1 0 0 0,1 1 0 0 0,0-1 0 0 0,0 0 0 0 0,0 0 0 0 0,1-1 0 0 0,0 1 0 0 0,-5-8 0 0 0,-2-8 61 0 0,1-1-1 0 0,1 0 0 0 0,-10-40 0 0 0,4 12 57 0 0,3 4-54 0 0,2 0 0 0 0,-6-79-1 0 0,13 104-78 0 0,1 5 12 0 0,0 1 0 0 0,2-1 0 0 0,0 0 0 0 0,0 1 0 0 0,1-1 0 0 0,1 1 0 0 0,1 0 0 0 0,0-1 0 0 0,1 2 0 0 0,0-1 0 0 0,1 0 0 0 0,0 1 0 0 0,11-14 0 0 0,0 1-6 0 0,1 1 0 0 0,2 1 0 0 0,1 1 0 0 0,0 1 0 0 0,30-24 0 0 0,-42 40 1 0 0,0-1 0 0 0,0 2 0 0 0,0-1 0 0 0,0 1 0 0 0,1 0 0 0 0,0 1 0 0 0,0 0 0 0 0,0 1 0 0 0,19-4 0 0 0,5 2 0 0 0,59-1 0 0 0,6-1 0 0 0,78-21 0 0 0,-148 25 0 0 0,53 1 0 0 0,9-1 0 0 0,155-12 0 0 0,-190 12 0 0 0,85 7 0 0 0,55 17 0 0 0,-192-21 0 0 0,291 33 0 0 0,-227-29 0 0 0,50 6 0 0 0,-89-7 0 0 0,-15-1 0 0 0,1 0 0 0 0,-1 0 0 0 0,0 2 0 0 0,18 5 0 0 0,18 5 0 0 0,-45-12 0 0 0,-1 0 0 0 0,1 1 0 0 0,-1 0 0 0 0,6 5 0 0 0,-4-4 0 0 0,31 24 0 0 0,-34-24 0 0 0,0 0 0 0 0,0 0 0 0 0,0 1 0 0 0,0-1 0 0 0,-1 1 0 0 0,1-1 0 0 0,-1 1 0 0 0,1 6 0 0 0,2 0 0 0 0,22 42 0 0 0,-18-37 0 0 0,-1 1 0 0 0,11 31 0 0 0,-17-42 0 0 0,-1 0 0 0 0,1 0 0 0 0,-1 0 0 0 0,-1 1 0 0 0,1-1 0 0 0,-1 0 0 0 0,0 0 0 0 0,-1 1 0 0 0,1-1 0 0 0,-1 0 0 0 0,-1 0 0 0 0,-1 9 0 0 0,-76 191 0 0 0,51-129-114 0 0,14-40-1448 0 0,1 0-3451 0 0,-2 6-1914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39:24.087"/>
    </inkml:context>
    <inkml:brush xml:id="br0">
      <inkml:brushProperty name="width" value="0.1" units="cm"/>
      <inkml:brushProperty name="height" value="0.1" units="cm"/>
      <inkml:brushProperty name="color" value="#F4F91B"/>
    </inkml:brush>
  </inkml:definitions>
  <inkml:trace contextRef="#ctx0" brushRef="#br0">1371 1023 919 0 0,'-2'-1'100'0'0,"1"1"-1"0"0,0-1 0 0 0,-1 1 0 0 0,1-1 0 0 0,0 1 0 0 0,-1 0 1 0 0,1-1-1 0 0,0 1 0 0 0,-1 0 0 0 0,1 0 0 0 0,-1 0 0 0 0,1 0 1 0 0,-7 0 2366 0 0,7 1-2356 0 0,1 0 0 0 0,-1 0 0 0 0,1-1 0 0 0,-1 1 0 0 0,0 0 0 0 0,1-1 0 0 0,-1 1 0 0 0,0 0 0 0 0,1-1 0 0 0,-1 1 0 0 0,0-1 0 0 0,0 1 0 0 0,1-1 0 0 0,-1 0 0 0 0,0 1 0 0 0,0-1 0 0 0,0 0 0 0 0,-1 1 0 0 0,-17 5 727 0 0,10-4-181 0 0,0 1 0 0 0,0-1 0 0 0,0 2-1 0 0,-12 6 1 0 0,13-6-315 0 0,-1 0-1 0 0,1 0 1 0 0,-1-1 0 0 0,1 0-1 0 0,-15 2 1 0 0,-66 9 1989 0 0,69-11-2111 0 0,16-2-190 0 0,1 0 1 0 0,-1-1-1 0 0,0 1 1 0 0,0-1 0 0 0,0 0-1 0 0,0 0 1 0 0,0 0-1 0 0,0 0 1 0 0,0-1 0 0 0,-4-1-1 0 0,-10-2 225 0 0,-1 0-1 0 0,0 0 0 0 0,-20 1 1 0 0,14 0-97 0 0,11 3-50 0 0,-1 0 0 0 0,1 1-1 0 0,0 0 1 0 0,0 1 0 0 0,-18 5 0 0 0,8-2-4 0 0,-18 9 36 0 0,31-10-47 0 0,-1-1 1 0 0,-18 5-1 0 0,18-6-34 0 0,-1 1 0 0 0,1 1 0 0 0,-13 5 0 0 0,14-4 3 0 0,-1-1-1 0 0,1 0 0 0 0,-22 3 0 0 0,2-6 148 0 0,23-1-164 0 0,0 0 1 0 0,0 1 0 0 0,1-1-1 0 0,-11 3 1 0 0,-23 10 49 0 0,27-8-60 0 0,0 0-1 0 0,0-1 1 0 0,-1-1 0 0 0,1 0-1 0 0,-19 0 1 0 0,2-8 42 0 0,27 4-62 0 0,0 0-1 0 0,0 0 1 0 0,-1 0-1 0 0,1 1 1 0 0,0-1-1 0 0,0 1 0 0 0,-5 0 1 0 0,7 0 1 0 0,1 0 0 0 0,-1 0-1 0 0,1 0 1 0 0,0 0 0 0 0,-1 0 0 0 0,1-1 0 0 0,-1 1 0 0 0,1 0-1 0 0,0-1 1 0 0,-1 1 0 0 0,1-1 0 0 0,0 0 0 0 0,0 1 0 0 0,0-1-1 0 0,-1 0 1 0 0,-1-2 0 0 0,-14-15 218 0 0,3 1-99 0 0,10 14-104 0 0,1 0-1 0 0,0-1 0 0 0,0 1 0 0 0,1-1 1 0 0,-1 0-1 0 0,1 0 0 0 0,0 0 0 0 0,0 0 1 0 0,-3-7-1 0 0,0-10 55 0 0,1 9-51 0 0,2 1 0 0 0,-1-1 0 0 0,1 0 0 0 0,0-15 0 0 0,1 14 10 0 0,-1 0 0 0 0,0 0 0 0 0,-1 0 0 0 0,-7-21 0 0 0,0-2 10 0 0,-11-25 157 0 0,14 43-79 0 0,-8-27 0 0 0,-6-38 73 0 0,-16-55-42 0 0,21 86-82 0 0,12 39-46 0 0,0 0 0 0 0,0 0 0 0 0,2-1 1 0 0,0 1-1 0 0,0-1 0 0 0,1 0 0 0 0,1 0 1 0 0,0 1-1 0 0,3-18 0 0 0,22-94-22 0 0,-24 122-12 0 0,0 1 0 0 0,1-1 0 0 0,-1 0 0 0 0,0 0 0 0 0,1 1 0 0 0,0-1 0 0 0,0 1 0 0 0,0 0 0 0 0,0-1 0 0 0,0 1 0 0 0,0 0 0 0 0,0 0 0 0 0,1 0 0 0 0,-1 0 0 0 0,1 1 0 0 0,-1-1 0 0 0,7-2 0 0 0,-5 1 0 0 0,1 1 0 0 0,-1-1 0 0 0,0-1 0 0 0,1 1 0 0 0,3-5 0 0 0,-4 4 0 0 0,0 0 0 0 0,0 1 0 0 0,0-1 0 0 0,0 1 0 0 0,0 0 0 0 0,1 1 0 0 0,-1-1 0 0 0,1 1 0 0 0,0 0 0 0 0,5-2 0 0 0,9-2 0 0 0,26-5 0 0 0,-19 6 0 0 0,10-4 0 0 0,0 2 0 0 0,40-3 0 0 0,-36 7 0 0 0,-1-2 0 0 0,1-1 0 0 0,-1-2 0 0 0,44-16 0 0 0,-60 18 0 0 0,-1 1 0 0 0,1 1 0 0 0,0 1 0 0 0,0 2 0 0 0,43 1 0 0 0,-34 0 0 0 0,129 1 0 0 0,-152-1 0 0 0,0 1 0 0 0,0 1 0 0 0,16 4 0 0 0,14 3 0 0 0,-19-7 0 0 0,0 1 0 0 0,0 2 0 0 0,-1 0 0 0 0,1 1 0 0 0,-1 0 0 0 0,33 18 0 0 0,-29-13 0 0 0,-17-8 0 0 0,-1-1 0 0 0,0 0 0 0 0,0 1 0 0 0,-1 0 0 0 0,1 0 0 0 0,7 7 0 0 0,0 1 0 0 0,-9-8 0 0 0,-1-1 0 0 0,1 1 0 0 0,0-1 0 0 0,0 1 0 0 0,-1 0 0 0 0,0 0 0 0 0,1 0 0 0 0,-1 0 0 0 0,0 0 0 0 0,-1 1 0 0 0,1-1 0 0 0,-1 1 0 0 0,1-1 0 0 0,-1 1 0 0 0,0 0 0 0 0,0-1 0 0 0,0 8 0 0 0,1 43 0 0 0,-8 76 0 0 0,2-75 0 0 0,1-28 0 0 0,0 1 0 0 0,-3-1 0 0 0,0 0 0 0 0,-1 0 0 0 0,-2-1 0 0 0,-1 0 0 0 0,-1 0 0 0 0,-1-1 0 0 0,-1-1 0 0 0,-1 0 0 0 0,-1-1 0 0 0,-35 41 0 0 0,-24 9-16 0 0,56-58 5 0 0,1 1 1 0 0,1 1-1 0 0,0 1 0 0 0,1 0 1 0 0,-20 32-1 0 0,5 11-1583 0 0,14-24-156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39:27.800"/>
    </inkml:context>
    <inkml:brush xml:id="br0">
      <inkml:brushProperty name="width" value="0.1" units="cm"/>
      <inkml:brushProperty name="height" value="0.1" units="cm"/>
      <inkml:brushProperty name="color" value="#F4F91B"/>
    </inkml:brush>
  </inkml:definitions>
  <inkml:trace contextRef="#ctx0" brushRef="#br0">1497 821 919 0 0,'-1'5'142'0'0,"0"0"-1"0"0,-1-1 1 0 0,0 0-1 0 0,0 1 0 0 0,0-1 1 0 0,0 0-1 0 0,-1 0 0 0 0,0 0 1 0 0,-3 4-1 0 0,-3 6 149 0 0,3-3 192 0 0,-1 1 388 0 0,3-6-632 0 0,4-5-175 0 0,0-1 0 0 0,0 0 0 0 0,0 1 0 0 0,0-1 0 0 0,0 1-1 0 0,-1-1 1 0 0,1 0 0 0 0,0 1 0 0 0,0-1 0 0 0,0 1-1 0 0,-1-1 1 0 0,1 0 0 0 0,0 1 0 0 0,-1-1 0 0 0,1 0-1 0 0,0 0 1 0 0,0 1 0 0 0,-1-1 0 0 0,1 0 0 0 0,-1 1 0 0 0,1-1-1 0 0,0 0 1 0 0,-1 0 0 0 0,1 0 0 0 0,-1 0 0 0 0,1 1-1 0 0,0-1 1 0 0,-1 0 0 0 0,1 0 0 0 0,-1 0 0 0 0,-3 1 238 0 0,0 1 0 0 0,0-1 1 0 0,0 1-1 0 0,1 0 0 0 0,-1 0 1 0 0,1 0-1 0 0,-1 0 0 0 0,-3 4 1 0 0,-12 21 232 0 0,16-23-508 0 0,1 0 0 0 0,-1 0 0 0 0,0 0 0 0 0,0 0 0 0 0,0-1 1 0 0,0 1-1 0 0,-1-1 0 0 0,1 0 0 0 0,-1 0 0 0 0,0 0 0 0 0,0 0 0 0 0,0-1 0 0 0,0 1 0 0 0,-7 1 0 0 0,-10 4 529 0 0,-1 0 1 0 0,1 2-1 0 0,0 0 1 0 0,-34 24-1 0 0,31-16-254 0 0,17-12-207 0 0,-1 0-1 0 0,1-1 1 0 0,-1 0 0 0 0,0 0 0 0 0,0-1 0 0 0,0 0 0 0 0,-1 0 0 0 0,-12 3 0 0 0,-4-2 404 0 0,-1 0 1 0 0,0-2 0 0 0,0 0-1 0 0,-31-3 1 0 0,-26 0 268 0 0,-14-2-143 0 0,83 1-517 0 0,1-1 0 0 0,0 0 0 0 0,0-1 0 0 0,0-1 0 0 0,-16-6 0 0 0,-28-13 346 0 0,-26-11 182 0 0,-13-9-91 0 0,48 22-364 0 0,34 16-122 0 0,0 0-1 0 0,1-2 0 0 0,0 1 1 0 0,-15-12-1 0 0,-4-6 182 0 0,-36-37-1 0 0,53 48-130 0 0,-30-22 0 0 0,29 24-92 0 0,-21-20 0 0 0,31 26-5 0 0,1-1-1 0 0,0 0 1 0 0,0 0 0 0 0,1 0-1 0 0,0-1 1 0 0,0 1 0 0 0,-4-10 0 0 0,4 6 4 0 0,0 0 0 0 0,1 0 0 0 0,0-1 0 0 0,1 1 1 0 0,0-1-1 0 0,1 1 0 0 0,0-1 0 0 0,0 0 0 0 0,1 0 1 0 0,1 1-1 0 0,0-1 0 0 0,0 0 0 0 0,1 1 1 0 0,0-1-1 0 0,1 1 0 0 0,4-12 0 0 0,0 6-15 0 0,-2 1 0 0 0,1 0 0 0 0,0 1 0 0 0,1 0 0 0 0,1 0 0 0 0,16-24 0 0 0,117-117 0 0 0,-85 96 0 0 0,-20 21 0 0 0,41-34 0 0 0,-60 59 0 0 0,1 1 0 0 0,1 1 0 0 0,0 0 0 0 0,1 1 0 0 0,0 2 0 0 0,0 0 0 0 0,1 1 0 0 0,0 1 0 0 0,0 0 0 0 0,26-2 0 0 0,-14 4 0 0 0,1 1 0 0 0,-1 2 0 0 0,34 2 0 0 0,-30 5 0 0 0,0 1 0 0 0,62 22 0 0 0,-61-18 0 0 0,8 4 0 0 0,84 42 0 0 0,36 35 0 0 0,-81-47-57 0 0,16 10 50 0 0,-83-43 7 0 0,0 0 0 0 0,-1 1 0 0 0,22 20 0 0 0,-34-27 0 0 0,1 0 0 0 0,-1 0 0 0 0,0 0 0 0 0,4 8 0 0 0,-8-13 0 0 0,0 1 0 0 0,0-1 0 0 0,0 1 0 0 0,0 0 0 0 0,-1-1 0 0 0,1 1 0 0 0,-1 0 0 0 0,1 0 0 0 0,-1-1 0 0 0,0 1 0 0 0,1 0 0 0 0,-1 0 0 0 0,0 0 0 0 0,0 0 0 0 0,0-1 0 0 0,-1 1 0 0 0,1 0 0 0 0,0 0 0 0 0,-1 0 0 0 0,1-1 0 0 0,-1 1 0 0 0,1 0 0 0 0,-2 2 0 0 0,-16 22 0 0 0,-1-2 0 0 0,-36 37 0 0 0,12-14 0 0 0,-40 62-1636 0 0,55-68 744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39:29.670"/>
    </inkml:context>
    <inkml:brush xml:id="br0">
      <inkml:brushProperty name="width" value="0.1" units="cm"/>
      <inkml:brushProperty name="height" value="0.1" units="cm"/>
      <inkml:brushProperty name="color" value="#F4F91B"/>
    </inkml:brush>
  </inkml:definitions>
  <inkml:trace contextRef="#ctx0" brushRef="#br0">1037 1353 6647 0 0,'-64'0'1424'0'0,"-29"-5"1368"0"0,31 5-828 0 0,21 2-1033 0 0,-6 0-199 0 0,26-1-381 0 0,-28-1-1 0 0,-20 0 430 0 0,26 2-338 0 0,-138-5 1340 0 0,173 3-1723 0 0,0-1-1 0 0,0-1 1 0 0,0 1-1 0 0,-1-1 1 0 0,2-1-1 0 0,-1 1 1 0 0,0-1-1 0 0,0-1 1 0 0,1 1-1 0 0,-10-8 1 0 0,1 1 58 0 0,0-2 0 0 0,1 0 0 0 0,-18-18 0 0 0,19 13 17 0 0,0-1 1 0 0,2 0-1 0 0,0-1 0 0 0,1-1 1 0 0,-15-36-1 0 0,13 28-64 0 0,3 6 19 0 0,2-1 1 0 0,-12-47-1 0 0,-2-51 259 0 0,16 81-296 0 0,-6-40 135 0 0,4-1 0 0 0,5-150 1 0 0,4 221-182 0 0,0 1 1 0 0,0-1-1 0 0,1 0 1 0 0,1 0-1 0 0,-1 0 1 0 0,2 1 0 0 0,-1 0-1 0 0,1 0 1 0 0,1 0-1 0 0,10-17 1 0 0,-2 10-8 0 0,0 0 0 0 0,1 0 0 0 0,0 2-1 0 0,22-18 1 0 0,-2 3 1 0 0,73-55 0 0 0,-95 76 0 0 0,0 1 0 0 0,1 0 0 0 0,0 1 0 0 0,0 0 0 0 0,0 1 0 0 0,0 0 0 0 0,21-3 0 0 0,28-5 12 0 0,-44 8-23 0 0,1 0 1 0 0,0 2-1 0 0,-1 0 1 0 0,1 1-1 0 0,0 2 1 0 0,0-1 0 0 0,22 4-1 0 0,-8 4-5 0 0,1 1 0 0 0,-2 1 0 0 0,45 20 0 0 0,-48-17 16 0 0,-8-5 0 0 0,0 2 0 0 0,0 1 0 0 0,-1 0 0 0 0,0 2 0 0 0,24 17 0 0 0,-28-16-4 0 0,16 13 9 0 0,49 52 0 0 0,-72-68-12 0 0,-1 0 0 0 0,0 1 0 0 0,0 0 0 0 0,-1 0 0 0 0,-1 1 0 0 0,0 0 0 0 0,0 0 0 0 0,-1 0 0 0 0,5 21 0 0 0,-4 8 7 0 0,-1 1 0 0 0,-2-1 0 0 0,-5 83 0 0 0,-1-29 0 0 0,-3 34 0 0 0,4-109 0 0 0,-1 0 0 0 0,-1 0 0 0 0,-1-1 0 0 0,-10 27 0 0 0,10-36 5 0 0,0-1-1 0 0,-1 0 1 0 0,0 0 0 0 0,0-1-1 0 0,-1 1 1 0 0,0-1-1 0 0,0-1 1 0 0,-12 10 0 0 0,3-3 16 0 0,-1-2 1 0 0,-1 0 0 0 0,-23 12-1 0 0,5-8 16 0 0,0-1 0 0 0,-1-3 0 0 0,-45 10 0 0 0,7-1-297 0 0,-20 7-2906 0 0,75-21 1604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39:57.368"/>
    </inkml:context>
    <inkml:brush xml:id="br0">
      <inkml:brushProperty name="width" value="0.1" units="cm"/>
      <inkml:brushProperty name="height" value="0.1" units="cm"/>
      <inkml:brushProperty name="color" value="#66CC00"/>
    </inkml:brush>
  </inkml:definitions>
  <inkml:trace contextRef="#ctx0" brushRef="#br0">2536 989 919 0 0,'-38'-3'4944'0'0,"22"0"-4010"0"0,-26-8 0 0 0,31 8-439 0 0,1 1-1 0 0,-1 0 0 0 0,0 0 1 0 0,0 1-1 0 0,-20 1 1 0 0,-57 7 905 0 0,63-3-1211 0 0,-70 8 711 0 0,20 8-419 0 0,56-14-340 0 0,-1-1-1 0 0,-37 5 1 0 0,10-3 209 0 0,33-5-258 0 0,1 0 1 0 0,-1 0 0 0 0,1-1 0 0 0,-23-2-1 0 0,-69-3 202 0 0,84 4-241 0 0,1 0-13 0 0,-11 1 120 0 0,-46-7 0 0 0,9-2 140 0 0,-1 3 1 0 0,-117 5-1 0 0,134 4-272 0 0,18 0 29 0 0,-45-3 0 0 0,50 0 19 0 0,20-1-49 0 0,1 0 1 0 0,-1 0-1 0 0,1-1 0 0 0,-11-1 1 0 0,4-1 24 0 0,0 1 1 0 0,-26 0-1 0 0,22 2 14 0 0,-24-4 0 0 0,18 2-2 0 0,-1 0-1 0 0,1 2 1 0 0,-32 2 0 0 0,-12 1 37 0 0,60-2-73 0 0,1-2 0 0 0,-1 1 0 0 0,1-1 0 0 0,0 0 0 0 0,-1-1-1 0 0,1 0 1 0 0,0 0 0 0 0,0-1 0 0 0,0 0 0 0 0,-8-4 0 0 0,8 3 27 0 0,0 1-1 0 0,0 0 1 0 0,0 0 0 0 0,-1 1-1 0 0,-11-2 1 0 0,12 2-22 0 0,1 1 0 0 0,-1-1 0 0 0,1 0 1 0 0,-1-1-1 0 0,1 0 0 0 0,0 0 0 0 0,-8-4 0 0 0,7 2 12 0 0,0 1 0 0 0,0 0 0 0 0,0 0 0 0 0,-1 1 0 0 0,0 0 0 0 0,1 1 0 0 0,-1 0 0 0 0,-13-1-1 0 0,-73-1 356 0 0,89 4-365 0 0,1 0 2 0 0,1 0 0 0 0,0 0 0 0 0,0 0 1 0 0,0-1-1 0 0,0 1 0 0 0,0-1 0 0 0,0 0 0 0 0,0 0 0 0 0,1 0 1 0 0,-1 0-1 0 0,0-1 0 0 0,0 0 0 0 0,1 0 0 0 0,-1 0 1 0 0,1 0-1 0 0,-6-5 0 0 0,-8-4 202 0 0,15 11-213 0 0,1-1 1 0 0,-1 0 0 0 0,1 0-1 0 0,-1 0 1 0 0,0 0-1 0 0,1 0 1 0 0,0 0 0 0 0,-1 0-1 0 0,1 0 1 0 0,0 0 0 0 0,-1-1-1 0 0,1 1 1 0 0,0-1-1 0 0,0 1 1 0 0,0-1 0 0 0,0 1-1 0 0,0-1 1 0 0,1 0-1 0 0,-1 1 1 0 0,0-1 0 0 0,1 0-1 0 0,-1 1 1 0 0,1-1-1 0 0,0 0 1 0 0,-1 0 0 0 0,1-2-1 0 0,0-8 105 0 0,1-6 29 0 0,-1 1-1 0 0,-1-1 1 0 0,-1 0-1 0 0,0 1 1 0 0,-1-1 0 0 0,-6-18-1 0 0,0 13-6 0 0,1 0-24 0 0,0 0 1 0 0,1 0 0 0 0,-6-41 0 0 0,11 16-132 0 0,3 38 10 0 0,-1-1 1 0 0,-1 1-1 0 0,0-1 0 0 0,0 1 0 0 0,-1-1 1 0 0,0 1-1 0 0,-5-13 0 0 0,-20-30 23 0 0,19 40-11 0 0,1 0-1 0 0,1 0 0 0 0,0-1 1 0 0,-6-23-1 0 0,10 30-8 0 0,1 0-1 0 0,0 1 1 0 0,1-1 0 0 0,-1 0-1 0 0,1 0 1 0 0,1 0-1 0 0,-1 0 1 0 0,1 0 0 0 0,1 1-1 0 0,2-10 1 0 0,-3 13-11 0 0,0 1 1 0 0,0-1-1 0 0,0 1 0 0 0,0-1 1 0 0,1 1-1 0 0,-1 0 1 0 0,1-1-1 0 0,0 1 0 0 0,-1 0 1 0 0,1 0-1 0 0,0 0 0 0 0,0 1 1 0 0,1-1-1 0 0,-1 0 1 0 0,0 1-1 0 0,0-1 0 0 0,1 1 1 0 0,-1 0-1 0 0,1 0 1 0 0,-1 0-1 0 0,1 0 0 0 0,0 0 1 0 0,-1 0-1 0 0,1 1 1 0 0,0-1-1 0 0,0 1 0 0 0,-1 0 1 0 0,4 0-1 0 0,1 0 0 0 0,103-3 0 0 0,-90 1 0 0 0,0-1 0 0 0,0 0 0 0 0,29-10 0 0 0,16-11 0 0 0,37-11 0 0 0,-85 31 0 0 0,0 0 0 0 0,0 1 0 0 0,0 1 0 0 0,21 0 0 0 0,22 1 0 0 0,58 2 0 0 0,-54 3 0 0 0,0-2 0 0 0,127-14 0 0 0,-123 4 0 0 0,0 3 0 0 0,0 3 0 0 0,1 3 0 0 0,-1 3 0 0 0,0 3 0 0 0,81 18 0 0 0,91 18 0 0 0,21-9 0 0 0,-85-7 0 0 0,-81-10 0 0 0,-51-12 0 0 0,0-2 0 0 0,53-4 0 0 0,-32 0 0 0 0,-53 1 0 0 0,-1 1 0 0 0,1 0 0 0 0,-1 0 0 0 0,0 1 0 0 0,0 0 0 0 0,0 1 0 0 0,0 1 0 0 0,0 0 0 0 0,-1 0 0 0 0,1 1 0 0 0,-1 0 0 0 0,0 1 0 0 0,-1 0 0 0 0,1 0 0 0 0,8 8 0 0 0,-1 3-16 0 0,0 1 0 0 0,-1 0 0 0 0,19 29 0 0 0,-35-47 16 0 0,18 23 0 0 0,-12-17 0 0 0,-2 0 0 0 0,1 0 0 0 0,-1 0 0 0 0,0 0 0 0 0,0 1 0 0 0,3 7 0 0 0,2 9-9 0 0,-1 0 0 0 0,0 1 0 0 0,5 38 0 0 0,-11-53 6 0 0,-1 0 1 0 0,-1 1-1 0 0,1-1 0 0 0,-2 1 0 0 0,1-1 1 0 0,-1 0-1 0 0,-1 1 0 0 0,0-1 0 0 0,0 0 0 0 0,-1 0 1 0 0,0 0-1 0 0,-7 14 0 0 0,6-17 3 0 0,0 0 0 0 0,0-1 0 0 0,-1 1 0 0 0,0-1 0 0 0,0 0 0 0 0,-9 8 0 0 0,-37 24 0 0 0,48-36 0 0 0,-69 43 0 0 0,-11 6 0 0 0,-107 89-1023 0 0,112-75-4924 0 0,19-15-931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39:59.741"/>
    </inkml:context>
    <inkml:brush xml:id="br0">
      <inkml:brushProperty name="width" value="0.1" units="cm"/>
      <inkml:brushProperty name="height" value="0.1" units="cm"/>
      <inkml:brushProperty name="color" value="#66CC00"/>
    </inkml:brush>
  </inkml:definitions>
  <inkml:trace contextRef="#ctx0" brushRef="#br0">2899 1081 1375 0 0,'2'-15'92'0'0,"-2"12"240"0"0,1 1 0 0 0,-1 0 1 0 0,0-1-1 0 0,1 1 0 0 0,-1-1 0 0 0,0 1 0 0 0,-1 0 0 0 0,1-1 0 0 0,0 1 1 0 0,-1-3-1 0 0,-19 6 2881 0 0,-1 0-2950 0 0,-24-6 1396 0 0,1 2 1 0 0,-83 5-1 0 0,94 3-1310 0 0,1 1 0 0 0,-1 1 0 0 0,1 2-1 0 0,-34 14 1 0 0,47-17-173 0 0,-1 0 0 0 0,-25 4 0 0 0,24-6 100 0 0,-35 12-1 0 0,17-2 92 0 0,-49 10-1 0 0,83-23-294 0 0,-1 0-1 0 0,0-1 1 0 0,1 0-1 0 0,-1 0 1 0 0,1 0-1 0 0,-1 0 0 0 0,0-1 1 0 0,1 0-1 0 0,0-1 1 0 0,-1 1-1 0 0,1-1 1 0 0,-1 0-1 0 0,1 0 1 0 0,-9-5-1 0 0,-1-2 51 0 0,-1-1-1 0 0,0 0 0 0 0,0 2 1 0 0,-19-8-1 0 0,18 12-89 0 0,1 1-1 0 0,-22-3 1 0 0,7 2 44 0 0,-104-9 307 0 0,68 9-260 0 0,1-3-70 0 0,-91-3 162 0 0,109 12-165 0 0,0 3 0 0 0,0 2-1 0 0,-69 19 1 0 0,-33 14 78 0 0,125-36-72 0 0,0 0 0 0 0,-1-1 0 0 0,-27-2 0 0 0,-41 5 240 0 0,42 3-221 0 0,-40 4 10 0 0,60-10-34 0 0,17-1 0 0 0,-1-1 1 0 0,-20-1-1 0 0,12-2 15 0 0,-4 1 47 0 0,-53-11 0 0 0,73 9-82 0 0,0 0-1 0 0,1 0 1 0 0,-1 0 0 0 0,1-1-1 0 0,0 0 1 0 0,0-1-1 0 0,1 1 1 0 0,-1-1-1 0 0,1-1 1 0 0,0 1 0 0 0,0-1-1 0 0,-6-9 1 0 0,-4-5 81 0 0,1-1 0 0 0,-18-38 1 0 0,4-6 60 0 0,6 9-72 0 0,12 33-95 0 0,-8-33-1 0 0,4 13-5 0 0,-13-49 25 0 0,19 59-6 0 0,-25-60 1 0 0,22 63 6 0 0,2-1 0 0 0,0 0-1 0 0,-7-54 1 0 0,10 50 4 0 0,0 0-1 0 0,-22-57 1 0 0,26 86-30 0 0,1-1 0 0 0,0 0 0 0 0,0 1 0 0 0,0-1 0 0 0,1 0 0 0 0,0 0 0 0 0,0 0 0 0 0,1 0 0 0 0,0 0 0 0 0,1-7 0 0 0,-1 11 0 0 0,1-1 0 0 0,0 1 0 0 0,-1 0 0 0 0,1 0 0 0 0,1 0 0 0 0,-1 0 0 0 0,0 0 0 0 0,1 1 0 0 0,-1-1 0 0 0,1 0 0 0 0,0 1 0 0 0,0-1 0 0 0,0 1 0 0 0,0-1 0 0 0,0 1 0 0 0,1 0 0 0 0,-1 0 0 0 0,1 0 0 0 0,-1 0 0 0 0,1 0 0 0 0,0 1 0 0 0,0-1 0 0 0,0 1 0 0 0,3-1 0 0 0,15-5 0 0 0,0 1 0 0 0,1 1 0 0 0,0 1 0 0 0,40-2 0 0 0,90 8 0 0 0,-99 0 0 0 0,152 3-69 0 0,154 7 74 0 0,-305-12-5 0 0,0-2 0 0 0,78-14 0 0 0,53-4 0 0 0,124 33 0 0 0,-182-4 0 0 0,108-7 0 0 0,-25-2 0 0 0,-151 0 0 0 0,-44-2 0 0 0,0 2 0 0 0,0 0 0 0 0,0 1 0 0 0,-1 0 0 0 0,1 1 0 0 0,0 1 0 0 0,17 5 0 0 0,-7 4 0 0 0,35 21 0 0 0,-4-1 0 0 0,-46-28-1 0 0,8 5-18 0 0,26 18-1 0 0,-38-24 17 0 0,-1 2-1 0 0,0-1 1 0 0,0 1-1 0 0,0-1 0 0 0,-1 1 1 0 0,1 0-1 0 0,-1 1 1 0 0,5 9-1 0 0,14 26 4 0 0,30 61 0 0 0,-46-84 0 0 0,0 0 0 0 0,0 0 0 0 0,6 37 0 0 0,-4-4 0 0 0,-2 0 0 0 0,-3 0 0 0 0,-1 0 0 0 0,-5 55 0 0 0,-2-75 0 0 0,-13 55 0 0 0,7-37-282 0 0,2 1-1 0 0,2 1 1 0 0,2 57 0 0 0,3-79 75 0 0,-1 21-1421 0 0,4 1-464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40:16.287"/>
    </inkml:context>
    <inkml:brush xml:id="br0">
      <inkml:brushProperty name="width" value="0.1" units="cm"/>
      <inkml:brushProperty name="height" value="0.1" units="cm"/>
      <inkml:brushProperty name="color" value="#E71224"/>
    </inkml:brush>
  </inkml:definitions>
  <inkml:trace contextRef="#ctx0" brushRef="#br0">399 1067 1375 0 0,'3'-16'-393'0'0,"10"-8"5444"0"0,-7 13-2781 0 0,11 33 945 0 0,-17-22-3203 0 0,13 23 464 0 0,2-2 0 0 0,21 28 0 0 0,-30-43-402 0 0,0 0 1 0 0,0 0 0 0 0,0 0-1 0 0,1-1 1 0 0,0 0 0 0 0,0 0-1 0 0,0-1 1 0 0,1 0 0 0 0,0 0 0 0 0,-1-1-1 0 0,11 3 1 0 0,48 11 437 0 0,-37-11-218 0 0,-1 2 1 0 0,0 1-1 0 0,35 16 0 0 0,48 23 109 0 0,-91-41-308 0 0,0 0 0 0 0,1-2 0 0 0,-1 0 0 0 0,43 4 0 0 0,-27-5 43 0 0,31 4 199 0 0,69-2-1 0 0,67-10 25 0 0,-182 4-333 0 0,116-15 151 0 0,-63 6-80 0 0,-11-1-36 0 0,69-19-1 0 0,-86 17-50 0 0,1 1 0 0 0,0 3 0 0 0,74-4-1 0 0,-38 14 17 0 0,-32 0 22 0 0,92-9 0 0 0,71-32-46 0 0,-184 33 3 0 0,37-2 44 0 0,-22 3 11 0 0,209-19 150 0 0,-176 17-190 0 0,-42 5-1 0 0,50-10 0 0 0,-59 5 37 0 0,-1-1 0 0 0,0-2 1 0 0,-1 0-1 0 0,47-26 0 0 0,-29 9 95 0 0,70-56 1 0 0,-105 75-138 0 0,0 1 1 0 0,0-1 0 0 0,-1 0 0 0 0,0-1-1 0 0,0 0 1 0 0,-1 0 0 0 0,-1 0 0 0 0,1-1-1 0 0,-1 0 1 0 0,-1 0 0 0 0,0 0 0 0 0,0-1-1 0 0,-1 1 1 0 0,-1-1 0 0 0,1 0 0 0 0,-2 0-1 0 0,1 0 1 0 0,-2 0 0 0 0,1 0 0 0 0,-3-19 0 0 0,-1 20-5 0 0,1 1 0 0 0,-1 0 0 0 0,-1 0 0 0 0,0 1 1 0 0,0-1-1 0 0,-1 1 0 0 0,0 0 0 0 0,0 0 1 0 0,-1 0-1 0 0,0 1 0 0 0,-14-13 0 0 0,-7-5 48 0 0,-51-35 0 0 0,74 57-54 0 0,-47-33 31 0 0,-88-47 0 0 0,79 51-37 0 0,25 13 0 0 0,0 2 0 0 0,-1 1 0 0 0,-42-13 0 0 0,-99-6 0 0 0,122 26 0 0 0,7 0 16 0 0,1-2 0 0 0,1-2 0 0 0,-61-25 0 0 0,32 5-16 0 0,14 6 0 0 0,-67-20 0 0 0,-62-3 0 0 0,149 42 0 0 0,-1 2 0 0 0,-69-1 0 0 0,-292 1 0 0 0,317 4 0 0 0,23 2 0 0 0,0 3 0 0 0,-125 22 0 0 0,-218 42 0 0 0,308-52 0 0 0,-129 31 0 0 0,173-31 0 0 0,0 2 0 0 0,-56 27 0 0 0,96-38 0 0 0,1 1 0 0 0,0 0 0 0 0,0 1 0 0 0,0 1 0 0 0,1-1 0 0 0,1 2 0 0 0,-18 17 0 0 0,15-11 15 0 0,0 0-1 0 0,1 1 1 0 0,-19 32-1 0 0,29-43-9 0 0,0 0 0 0 0,0 0 0 0 0,1 1-1 0 0,-1-1 1 0 0,2 0 0 0 0,-1 1 0 0 0,1 0-1 0 0,0-1 1 0 0,0 1 0 0 0,0 0-1 0 0,1 0 1 0 0,1 0 0 0 0,-1-1 0 0 0,1 1-1 0 0,0 0 1 0 0,2 7 0 0 0,3 0-154 0 0,0 0 0 0 0,1 0 1 0 0,0-1-1 0 0,1 0 0 0 0,0 0 0 0 0,2-1 1 0 0,-1 0-1 0 0,15 14 0 0 0,-7-10-1435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40:18.050"/>
    </inkml:context>
    <inkml:brush xml:id="br0">
      <inkml:brushProperty name="width" value="0.1" units="cm"/>
      <inkml:brushProperty name="height" value="0.1" units="cm"/>
      <inkml:brushProperty name="color" value="#E71224"/>
    </inkml:brush>
  </inkml:definitions>
  <inkml:trace contextRef="#ctx0" brushRef="#br0">3254 1412 1375 0 0,'18'-8'778'0'0,"0"1"0"0"0,-1-2-1 0 0,0 0 1 0 0,0-2-1 0 0,24-18 1 0 0,-41 29-747 0 0,0 0 1 0 0,0 0-1 0 0,0 0 1 0 0,0 0 0 0 0,0 0-1 0 0,0 0 1 0 0,0 0-1 0 0,0 0 1 0 0,0 0-1 0 0,1 0 1 0 0,-1 0 0 0 0,0 0-1 0 0,0 0 1 0 0,0 0-1 0 0,0 0 1 0 0,0-1 94 0 0,0 1-94 0 0,0 0-1 0 0,0 0 1 0 0,1 0-1 0 0,-1 0 1 0 0,0 0 0 0 0,0 0-1 0 0,0 0 1 0 0,0 0-1 0 0,0 0 1 0 0,0 0-1 0 0,0-1 1 0 0,0 1 0 0 0,0 0-1 0 0,0 0 1 0 0,0 0-1 0 0,0 0 1 0 0,0 0-1 0 0,0 0 1 0 0,0 0 0 0 0,0 0-1 0 0,0-1 1 0 0,0 1-1 0 0,0 0 1 0 0,0 0-1 0 0,0 0 1 0 0,0 0 0 0 0,0 0-1 0 0,0 0 1 0 0,0 0-1 0 0,0 0 1 0 0,-1 0-1 0 0,1-1 96 0 0,0 1-96 0 0,0 0 1 0 0,0 0-1 0 0,0 0 1 0 0,0 0 0 0 0,0 0-1 0 0,0 0 1 0 0,0 0-1 0 0,-1 0 1 0 0,-10 0 940 0 0,-18 4-351 0 0,26-3-489 0 0,-134 33 1121 0 0,-78 15 131 0 0,-61-3 312 0 0,205-43-1218 0 0,-118-10-1 0 0,-13 0 24 0 0,132 9-343 0 0,-258-4 612 0 0,49-13-253 0 0,193 15 234 0 0,-108 15 0 0 0,105-7-1119 0 0,-139-7 1 0 0,46-2 433 0 0,119 5 69 0 0,-72 15 0 0 0,36-4 8 0 0,84-13-125 0 0,1 0 1 0 0,-1-1 0 0 0,0-1-1 0 0,0-1 1 0 0,0 0-1 0 0,1-1 1 0 0,-1 0 0 0 0,0-1-1 0 0,1-1 1 0 0,0 0-1 0 0,0-1 1 0 0,0 0 0 0 0,1-2-1 0 0,-1 1 1 0 0,1-1-1 0 0,1-1 1 0 0,0-1 0 0 0,-17-13-1 0 0,21 14 12 0 0,1 0 0 0 0,0 0 0 0 0,0 0 0 0 0,1-1 0 0 0,0 0 0 0 0,0 0 0 0 0,1-1 0 0 0,0 0 0 0 0,-7-19 0 0 0,11 18-2 0 0,0-1 0 0 0,0 1 0 0 0,1 0-1 0 0,0-1 1 0 0,1 1 0 0 0,4-18 0 0 0,-3 18-18 0 0,0-1 0 0 0,-1 0 1 0 0,0 0-1 0 0,-1 0 0 0 0,0 0 1 0 0,-3-13-1 0 0,-10-27 116 0 0,-2 0-1 0 0,-33-76 1 0 0,37 97-36 0 0,-13-56 1 0 0,13 39-36 0 0,3 10-33 0 0,2 0 0 0 0,-1-45-1 0 0,3 40-22 0 0,2 14 1 0 0,1 0 0 0 0,1 1 0 0 0,1-1 0 0 0,2 0 0 0 0,6-28 0 0 0,-5 40 0 0 0,0 0 0 0 0,2 0 0 0 0,0 1 0 0 0,1 0 0 0 0,1 0 0 0 0,0 1 0 0 0,1 0 0 0 0,1 0 0 0 0,16-19 0 0 0,-15 23-4 0 0,0 0 0 0 0,1 0 0 0 0,0 2 0 0 0,0-1 0 0 0,1 2 0 0 0,1 0 0 0 0,-1 0 0 0 0,1 1 0 0 0,0 1 0 0 0,1 0 0 0 0,-1 1 0 0 0,1 0 0 0 0,0 2 0 0 0,1 0 0 0 0,-1 0 0 0 0,0 1 0 0 0,31 1 0 0 0,49 6-27 0 0,122 21-1 0 0,-170-20 31 0 0,117 24 1 0 0,-99-16 0 0 0,1-3 0 0 0,129 4 0 0 0,36-35 0 0 0,-18 0 0 0 0,-113 19 0 0 0,-39 1 0 0 0,0-3 0 0 0,75-12 0 0 0,-17-10 0 0 0,79-13 0 0 0,-159 32 0 0 0,0 3 0 0 0,-1 1 0 0 0,47 4 0 0 0,-9 5 0 0 0,125 29 0 0 0,-179-31 0 0 0,-1 1 0 0 0,0 2 0 0 0,-1 0 0 0 0,1 1 0 0 0,-2 1 0 0 0,1 1 0 0 0,18 14 0 0 0,-28-17 0 0 0,0 0 0 0 0,0 1 0 0 0,0 0 0 0 0,-1 1 0 0 0,-1 0 0 0 0,0 1 0 0 0,0-1 0 0 0,-1 2 0 0 0,0-1 0 0 0,-1 1 0 0 0,0 0 0 0 0,-1 0 0 0 0,4 13 0 0 0,2 17-23 0 0,-2 1 0 0 0,5 69 0 0 0,-6 90 33 0 0,-5-86-15 0 0,-7-11 5 0 0,1-2 5 0 0,4-88 18 0 0,0 1-1 0 0,1-1 1 0 0,0 0-1 0 0,8 25 1 0 0,6 15-323 0 0,-8-18-4979 0 0,-2-11-844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40:41.281"/>
    </inkml:context>
    <inkml:brush xml:id="br0">
      <inkml:brushProperty name="width" value="0.1" units="cm"/>
      <inkml:brushProperty name="height" value="0.1" units="cm"/>
      <inkml:brushProperty name="color" value="#F4F91B"/>
    </inkml:brush>
  </inkml:definitions>
  <inkml:trace contextRef="#ctx0" brushRef="#br0">2477 1404 1151 0 0,'-3'1'133'0'0,"-1"0"0"0"0,0-1-1 0 0,0 1 1 0 0,1-1 0 0 0,-1 1-1 0 0,0-1 1 0 0,0-1-1 0 0,0 1 1 0 0,1 0 0 0 0,-1-1-1 0 0,0 0 1 0 0,0 0 0 0 0,1 0-1 0 0,-6-2 1 0 0,-5-4 1069 0 0,0 0-1 0 0,-17-12 1 0 0,18 10-355 0 0,-23-10-1 0 0,22 11-552 0 0,0 0-1 0 0,-25-19 1 0 0,10 7 329 0 0,23 16-401 0 0,1 0-16 0 0,-1 0-1 0 0,0 0 1 0 0,0 1 0 0 0,0 0 0 0 0,0 0 0 0 0,0 0 0 0 0,-1 1 0 0 0,1 0-1 0 0,-10-2 1 0 0,-29-4 558 0 0,31 4-475 0 0,-1 1 1 0 0,0 1 0 0 0,-17-1 0 0 0,24 4-238 0 0,0-1 0 0 0,0 2 0 0 0,1-1 0 0 0,-1 1 0 0 0,0 0 0 0 0,-9 4 0 0 0,-45 23 162 0 0,47-22-125 0 0,-15 7 250 0 0,-55 15 0 0 0,4-1-95 0 0,59-21-92 0 0,-26 6 0 0 0,12-3 3 0 0,-132 32 360 0 0,134-32-328 0 0,0-2 1 0 0,-68 8-1 0 0,-9 0 2247 0 0,55-6-4160 0 0,-44 2 1654 0 0,-40 7 172 0 0,28 5-100 0 0,96-20 5 0 0,-1 1 21 0 0,0-1 1 0 0,0 0-1 0 0,-1-2 0 0 0,1 0 0 0 0,-1 0 0 0 0,-18-2 0 0 0,2-2 121 0 0,0 2-1 0 0,-37 5 1 0 0,46-3-65 0 0,-6 3-12 0 0,-11-1 60 0 0,32-4-97 0 0,-1 0 1 0 0,1-1-1 0 0,0-1 1 0 0,-1 0-1 0 0,1 0 1 0 0,0-1-1 0 0,0 0 1 0 0,1-1-1 0 0,-1 0 1 0 0,1-1-1 0 0,0 0 1 0 0,0 0-1 0 0,0-1 1 0 0,1 0-1 0 0,-10-8 1 0 0,17 13-33 0 0,-4-2 22 0 0,1-1 0 0 0,-1 0-1 0 0,0 0 1 0 0,1 0 0 0 0,0-1 0 0 0,0 1 0 0 0,0-1 0 0 0,0 0 0 0 0,1 0 0 0 0,0-1-1 0 0,0 1 1 0 0,-4-11 0 0 0,6 11-10 0 0,-1 0 1 0 0,0 1-1 0 0,-1-1 0 0 0,-4-7 1 0 0,-2-4-17 0 0,6 10 9 0 0,0 0 0 0 0,0 0 0 0 0,0-1-1 0 0,1 0 1 0 0,0 1 0 0 0,1-1 0 0 0,0 0 0 0 0,0 0 0 0 0,0 0-1 0 0,1-10 1 0 0,0 3 24 0 0,-1 0 1 0 0,0 0-1 0 0,-1 1 0 0 0,-1-1 0 0 0,-7-23 1 0 0,-1-4 74 0 0,-10-59 1 0 0,17 75-61 0 0,1 6-25 0 0,2 1 1 0 0,0 0-1 0 0,2-24 1 0 0,0 1-29 0 0,8-72 72 0 0,-4 24 0 0 0,4-25-3 0 0,-1 36-58 0 0,0-133 61 0 0,-8 205-64 0 0,0 0 0 0 0,1-1 0 0 0,-1 1 0 0 0,2 0 0 0 0,-1-1 0 0 0,1 1 0 0 0,-1 0 0 0 0,2 0 0 0 0,-1 0 0 0 0,4-6 0 0 0,-4 8 0 0 0,1 1 0 0 0,-1-1 0 0 0,1 0 0 0 0,0 1 0 0 0,0 0 0 0 0,0 0 0 0 0,1 0 0 0 0,-1 0 0 0 0,1 0 0 0 0,0 1 0 0 0,0 0 0 0 0,0-1 0 0 0,0 2 0 0 0,8-4 0 0 0,21-5 0 0 0,47-5 0 0 0,-46 9 0 0 0,195-32 0 0 0,-54 12 0 0 0,-155 23 0 0 0,38-1 0 0 0,5 0 0 0 0,200-31 0 0 0,-124 21 0 0 0,-41 6 0 0 0,-61 5 0 0 0,-1 2 0 0 0,42 5 0 0 0,9-1 0 0 0,-60-1 0 0 0,51 9 0 0 0,-33-4 0 0 0,115 11 0 0 0,-106-17 0 0 0,-33-1 0 0 0,1 1 0 0 0,-1 0 0 0 0,0 2 0 0 0,0 0 0 0 0,23 7 0 0 0,155 48 0 0 0,-174-50 0 0 0,-1 0 0 0 0,43 22 0 0 0,85 37 0 0 0,-138-61 0 0 0,28 9 0 0 0,-7-4 0 0 0,39 18 0 0 0,-55-24 0 0 0,-15-4 0 0 0,-1 0 0 0 0,1-1 0 0 0,-1 1 0 0 0,0 1 0 0 0,1-1 0 0 0,5 3 0 0 0,0 2 0 0 0,0-1 0 0 0,1-1 0 0 0,0 0 0 0 0,20 6 0 0 0,-20-8 0 0 0,22 7 0 0 0,-30-9 0 0 0,-1 1 0 0 0,1-1 0 0 0,0 1 0 0 0,-1 0 0 0 0,1 0 0 0 0,-1 0 0 0 0,1 0 0 0 0,-1 0 0 0 0,0 0 0 0 0,1 0 0 0 0,-1 0 0 0 0,0 1 0 0 0,0-1 0 0 0,2 2 0 0 0,-3 1 0 0 0,0 1 0 0 0,0-1 0 0 0,-1 0 0 0 0,0 0 0 0 0,1 0 0 0 0,-3 5 0 0 0,2-4 0 0 0,0-1 0 0 0,0-1 0 0 0,-1 1 0 0 0,1-1 0 0 0,-1 0 0 0 0,0 0 0 0 0,0 1 0 0 0,0-1 0 0 0,0-1 0 0 0,0 1 0 0 0,-1 0 0 0 0,-4 4 0 0 0,3-4 0 0 0,0 1 0 0 0,1 0 0 0 0,-1 1 0 0 0,1-1 0 0 0,-3 6 0 0 0,4-8 2 0 0,1 0 0 0 0,-1 0 0 0 0,0 0 0 0 0,1 0 0 0 0,-1-1 0 0 0,0 1 0 0 0,0-1 0 0 0,0 1 0 0 0,0-1 0 0 0,0 0 0 0 0,-1 0 0 0 0,1 0 0 0 0,0 0 0 0 0,-1 0 0 0 0,1-1 0 0 0,0 1 0 0 0,-1 0-1 0 0,1-1 1 0 0,-1 0 0 0 0,1 0 0 0 0,0 0 0 0 0,-1 0 0 0 0,-4 0 0 0 0,0-1 0 0 0,0 1 0 0 0,1-1 1 0 0,-1 0-1 0 0,0-1 0 0 0,0 0 0 0 0,0 0 0 0 0,-6-3 0 0 0,12 4-2 0 0,0 1 1 0 0,0 0-1 0 0,0 0 0 0 0,0 0 0 0 0,0 0 0 0 0,0 0 0 0 0,0 0 1 0 0,0 0-1 0 0,0 0 0 0 0,1 0 0 0 0,-1 1 0 0 0,0-1 1 0 0,0 0-1 0 0,0 0 0 0 0,0 1 0 0 0,0-1 0 0 0,1 1 0 0 0,-1-1 1 0 0,0 1-1 0 0,0-1 0 0 0,0 1 0 0 0,1-1 0 0 0,-1 1 1 0 0,0 0-1 0 0,1-1 0 0 0,-1 1 0 0 0,1 0 0 0 0,-2 1 0 0 0,-14 23-65 0 0,6-2 21 0 0,2 0-1 0 0,-10 38 1 0 0,10-32 40 0 0,-15 39 1 0 0,1-12 3 0 0,-17 73 0 0 0,32-101 0 0 0,5-21 0 0 0,-7 25 0 0 0,-1 1 0 0 0,-18 37 0 0 0,25-65 0 0 0,0 0 1 0 0,0 0-1 0 0,-1 0 0 0 0,0-1 0 0 0,0 0 0 0 0,0 0 0 0 0,0 0 1 0 0,-1 0-1 0 0,0 0 0 0 0,1-1 0 0 0,-1 0 0 0 0,-1 0 0 0 0,1-1 1 0 0,-10 5-1 0 0,-16 8 51 0 0,29-14-57 0 0,1 0 1 0 0,0 0 0 0 0,-1 1-1 0 0,1-1 1 0 0,0 0 0 0 0,0 0 0 0 0,0 1-1 0 0,0-1 1 0 0,0 1 0 0 0,0-1 0 0 0,0 1-1 0 0,0 0 1 0 0,1-1 0 0 0,-1 1-1 0 0,0 0 1 0 0,1-1 0 0 0,0 1 0 0 0,-1 0-1 0 0,1 0 1 0 0,0-1 0 0 0,0 4 0 0 0,0 2-317 0 0,0 0 1 0 0,1 0 0 0 0,0 0-1 0 0,2 7 1 0 0,4 10-1322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40:43.337"/>
    </inkml:context>
    <inkml:brush xml:id="br0">
      <inkml:brushProperty name="width" value="0.1" units="cm"/>
      <inkml:brushProperty name="height" value="0.1" units="cm"/>
      <inkml:brushProperty name="color" value="#F4F91B"/>
    </inkml:brush>
  </inkml:definitions>
  <inkml:trace contextRef="#ctx0" brushRef="#br0">2594 171 4375 0 0,'0'-1'20'0'0,"0"1"-1"0"0,0-1 0 0 0,0 1 1 0 0,-1-1-1 0 0,1 1 0 0 0,0-1 1 0 0,0 1-1 0 0,0-1 0 0 0,0 0 1 0 0,0 1-1 0 0,-1-1 0 0 0,1 1 1 0 0,0-1-1 0 0,-1 1 0 0 0,1 0 0 0 0,0-1 1 0 0,-1 1-1 0 0,1-1 0 0 0,0 1 1 0 0,-1-1-1 0 0,1 1 0 0 0,-1 0 1 0 0,1-1-1 0 0,-1 1 0 0 0,1 0 1 0 0,-1 0-1 0 0,1-1 0 0 0,-1 1 1 0 0,1 0-1 0 0,-1 0 0 0 0,1 0 1 0 0,-1 0-1 0 0,1 0 0 0 0,-1-1 1 0 0,0 1-1 0 0,1 0 0 0 0,-1 0 0 0 0,1 0 1 0 0,-2 1-1 0 0,-14-3 232 0 0,-21-8 213 0 0,11 3 427 0 0,0 1 0 0 0,0 1 0 0 0,0 1 0 0 0,-27-1 0 0 0,23 4-440 0 0,-1-1 0 0 0,1-1 1 0 0,1-2-1 0 0,-1-1 0 0 0,1-1 0 0 0,-43-17 1 0 0,44 14-4 0 0,-1 1 0 0 0,0 2 0 0 0,-1 1 0 0 0,-37-3 0 0 0,-121 3 611 0 0,179 6-1010 0 0,-134-9 222 0 0,34 0 19 0 0,-258 14 392 0 0,325-3-663 0 0,-146-8 303 0 0,37-1-78 0 0,-57 20-106 0 0,46-8-137 0 0,113-5 10 0 0,41-1 40 0 0,0 1-1 0 0,-1 1 0 0 0,1 0 1 0 0,0 0-1 0 0,0 0 1 0 0,0 1-1 0 0,0 0 0 0 0,0 1 1 0 0,0 0-1 0 0,0 0 1 0 0,1 1-1 0 0,-1-1 0 0 0,1 2 1 0 0,-9 6-1 0 0,-14 11 20 0 0,4-5 11 0 0,-43 40 0 0 0,65-53-26 0 0,1-1-1 0 0,0 1 1 0 0,0 1-1 0 0,0-1 1 0 0,1 0-1 0 0,-1 1 1 0 0,1 0-1 0 0,0-1 1 0 0,-2 10 0 0 0,0 2 16 0 0,-3 28 1 0 0,-2 11-1 0 0,4-29 18 0 0,0 0-1 0 0,2 0 1 0 0,0 1-1 0 0,3 47 1 0 0,19 107 194 0 0,-15-146-258 0 0,3 19 85 0 0,3-1 0 0 0,17 58-1 0 0,-23-99-91 0 0,0-1 0 0 0,1 1 1 0 0,0-1-1 0 0,1 0 0 0 0,1 0 0 0 0,-1-1 0 0 0,2 0 0 0 0,-1 0 0 0 0,1-1 0 0 0,1 0 1 0 0,0 0-1 0 0,0-1 0 0 0,1 0 0 0 0,11 7 0 0 0,-1-2 48 0 0,1 0 0 0 0,0-2 0 0 0,1 0 0 0 0,0-1 0 0 0,30 8 0 0 0,48 11 202 0 0,-44-12-172 0 0,111 19 0 0 0,141 25 32 0 0,-134-17-64 0 0,-77-20-32 0 0,114 11 0 0 0,-139-27 81 0 0,1-4-1 0 0,-1-3 1 0 0,1-3-1 0 0,140-23 1 0 0,-55 7-64 0 0,-98 13-18 0 0,0-3 0 0 0,75-19-1 0 0,-121 23-15 0 0,0-1-1 0 0,-1-1 1 0 0,1 0 0 0 0,-2 0-1 0 0,1-2 1 0 0,-1 1 0 0 0,0-2-1 0 0,12-9 1 0 0,-10 4 7 0 0,0 1 0 0 0,-1-2 0 0 0,-1 0 0 0 0,0 0 0 0 0,15-27 0 0 0,-8 11 20 0 0,-2-1-1 0 0,-1-1 1 0 0,-2-1 0 0 0,-1 0-1 0 0,-1 0 1 0 0,-2-1 0 0 0,10-70-1 0 0,-13 16 16 0 0,-4-1 0 0 0,-3 1-1 0 0,-15-104 1 0 0,12 173-54 0 0,0-10 24 0 0,-1 0 0 0 0,-11-38 0 0 0,13 61-24 0 0,0 0 0 0 0,0 1 0 0 0,-1-1 0 0 0,0 1 0 0 0,0-1 0 0 0,-1 1 0 0 0,0 0 0 0 0,0 1-1 0 0,0-1 1 0 0,0 0 0 0 0,-1 1 0 0 0,0 0 0 0 0,0 0 0 0 0,-1 1 0 0 0,-8-6 0 0 0,10 8-47 0 0,0 0-1 0 0,0 0 1 0 0,0 1 0 0 0,0-1 0 0 0,-1 1 0 0 0,1 0 0 0 0,0 0-1 0 0,-1 1 1 0 0,1 0 0 0 0,-1-1 0 0 0,1 1 0 0 0,-7 1-1 0 0,-2 1-526 0 0,0 1 0 0 0,-24 8 0 0 0,-10 6-640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47:52.358"/>
    </inkml:context>
    <inkml:brush xml:id="br0">
      <inkml:brushProperty name="width" value="0.1" units="cm"/>
      <inkml:brushProperty name="height" value="0.1" units="cm"/>
      <inkml:brushProperty name="color" value="#E71224"/>
    </inkml:brush>
  </inkml:definitions>
  <inkml:trace contextRef="#ctx0" brushRef="#br0">2319 103 4775 0 0,'-4'-6'325'0'0,"0"1"0"0"0,0-1 0 0 0,0 1 0 0 0,-1 0 0 0 0,0 0 0 0 0,0 1 0 0 0,0 0 0 0 0,-1 0 0 0 0,0 0 0 0 0,-8-4 0 0 0,-7-6 172 0 0,13 9-295 0 0,0 1-1 0 0,0 0 0 0 0,0 0 0 0 0,-1 1 0 0 0,1 0 0 0 0,-1 1 1 0 0,1 0-1 0 0,-1 0 0 0 0,0 1 0 0 0,0 0 0 0 0,-13 0 1 0 0,-11 2 195 0 0,-56 8 1 0 0,82-8-368 0 0,-273 49 1082 0 0,83-12-946 0 0,129-26-162 0 0,-171 22 128 0 0,-269 21-58 0 0,437-47-35 0 0,0-2 0 0 0,-103-7-1 0 0,-143-27-947 0 0,251 19 502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43:22.447"/>
    </inkml:context>
    <inkml:brush xml:id="br0">
      <inkml:brushProperty name="width" value="0.1" units="cm"/>
      <inkml:brushProperty name="height" value="0.1" units="cm"/>
      <inkml:brushProperty name="color" value="#F4F91B"/>
    </inkml:brush>
  </inkml:definitions>
  <inkml:trace contextRef="#ctx0" brushRef="#br0">52 130 2615 0 0,'-19'5'1040'0'0,"17"-4"-872"0"0,-1 0 1 0 0,1 0 0 0 0,0-1 0 0 0,0 1-1 0 0,-1 0 1 0 0,1-1 0 0 0,-4 1 0 0 0,-3 1 897 0 0,9-2-1049 0 0,0 0-1 0 0,0 0 0 0 0,0 0 0 0 0,0 0 0 0 0,0 1 0 0 0,0-1 1 0 0,0 0-1 0 0,-1 0 0 0 0,1 0 0 0 0,0 0 0 0 0,0 0 0 0 0,0 1 1 0 0,0-1-1 0 0,0 0 0 0 0,0 0 0 0 0,0 0 0 0 0,0 0 0 0 0,0 1 1 0 0,0-1-1 0 0,0 0 0 0 0,0 0 0 0 0,0 0 0 0 0,0 0 1 0 0,0 1-1 0 0,0-1 0 0 0,0 0 0 0 0,0 0 0 0 0,0 0 0 0 0,0 0 1 0 0,0 1-1 0 0,0-1 0 0 0,0 0 0 0 0,0 0 0 0 0,1 0 0 0 0,-1 0 1 0 0,0 1-1 0 0,0-1 0 0 0,0 0 0 0 0,0 0 0 0 0,0 0 1 0 0,0 0-1 0 0,0 0 0 0 0,1 0 0 0 0,-1 0 0 0 0,0 1 0 0 0,1-1 26 0 0,-1 0-1 0 0,1 0 0 0 0,0 0 0 0 0,-1 1 0 0 0,1-1 0 0 0,-1 0 0 0 0,1 0 1 0 0,0 0-1 0 0,-1 0 0 0 0,1 0 0 0 0,0 0 0 0 0,-1 0 0 0 0,1 0 0 0 0,0 0 1 0 0,-1-1-1 0 0,1 1 0 0 0,-1 0 0 0 0,1 0 0 0 0,0-1 0 0 0,-1 1 0 0 0,1 0 1 0 0,-1 0-1 0 0,1-1 0 0 0,0 0 0 0 0,16-11 588 0 0,-14 10-487 0 0,7-6 233 0 0,-5 5-210 0 0,-1 0 0 0 0,1-1 0 0 0,-1 0 0 0 0,0 0 1 0 0,0 0-1 0 0,0 0 0 0 0,4-6 0 0 0,-6 7-50 0 0,0 1-1 0 0,0 0 0 0 0,1-1 0 0 0,-1 1 0 0 0,1 0 0 0 0,0 0 1 0 0,-1 0-1 0 0,6-2 0 0 0,-7 3-89 0 0,1 0-1 0 0,-1 1 1 0 0,1-1 0 0 0,-1 0-1 0 0,1 1 1 0 0,0-1 0 0 0,-1 1-1 0 0,1-1 1 0 0,0 1 0 0 0,-1 0 0 0 0,1 0-1 0 0,0 0 1 0 0,-1 0 0 0 0,1 0-1 0 0,0 0 1 0 0,-1 0 0 0 0,4 1-1 0 0,-2 1-18 0 0,1 0-1 0 0,-1-1 0 0 0,1 1 1 0 0,-1-1-1 0 0,1 0 0 0 0,-1 0 1 0 0,1 0-1 0 0,0-1 0 0 0,0 1 1 0 0,-1-1-1 0 0,6 0 0 0 0,46 4 17 0 0,-41-2-11 0 0,0-1-1 0 0,0 0 1 0 0,27-3-1 0 0,18-1 216 0 0,-44 3-138 0 0,-1-1-1 0 0,1 0 1 0 0,21-4-1 0 0,-9 0 74 0 0,29-3 0 0 0,-42 7-99 0 0,53-4 321 0 0,36-5-179 0 0,13-18 207 0 0,-97 24-398 0 0,-7 1 30 0 0,0 1 0 0 0,22 0 0 0 0,-6 1-10 0 0,-11 1 1 0 0,1 0 0 0 0,-1 0 1 0 0,0 2-1 0 0,19 4 0 0 0,24-3 30 0 0,98 21 33 0 0,-82-16-66 0 0,21 3 1 0 0,98-1 0 0 0,-105-14 87 0 0,-49 2 14 0 0,70 4-1 0 0,-56 4-41 0 0,86 19 0 0 0,-113-19-56 0 0,0-1 0 0 0,47 1 0 0 0,-5 0-2 0 0,67 1 95 0 0,141 25-53 0 0,-148-11 9 0 0,-81-12-35 0 0,65 5-1 0 0,228 11 198 0 0,-205-10-76 0 0,2 1-66 0 0,-109-14-88 0 0,-1 0 8 0 0,51-2 0 0 0,-18-3 62 0 0,0 3-1 0 0,104 13 0 0 0,-94-6-70 0 0,85 12 34 0 0,-121-15-17 0 0,0-2 0 0 0,0-2 0 0 0,38-4 0 0 0,-72 4-32 0 0,87-9 847 0 0,37-2 592 0 0,-85 17-1357 0 0,-20-5-60 0 0,0 1-1 0 0,36 8 0 0 0,-39-7-93 0 0,8 4-109 0 0,0-2-1 0 0,1-1 1 0 0,31 1 0 0 0,-13-3-373 0 0,-31 0 581 0 0,0-1 1 0 0,0-1-1 0 0,21-2 1 0 0,15 0-693 0 0,-36 2 728 0 0,28-3-1 0 0,2-4 953 0 0,81-2-1 0 0,239 41-954 0 0,-300-24-56 0 0,57 1-756 0 0,-102-10 602 0 0,1 0-1 0 0,-1-1 1 0 0,0-1 0 0 0,24-6-1 0 0,-27 5 157 0 0,-12 4-2 0 0,-1-1 1 0 0,1 0-1 0 0,0 0 0 0 0,-1 0 1 0 0,1 0-1 0 0,0-1 0 0 0,-1 1 1 0 0,1-1-1 0 0,-1 0 0 0 0,5-3 1 0 0,-22 35-1221 0 0,3-10-27 0 0,-2 4-48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43:27.587"/>
    </inkml:context>
    <inkml:brush xml:id="br0">
      <inkml:brushProperty name="width" value="0.1" units="cm"/>
      <inkml:brushProperty name="height" value="0.1" units="cm"/>
      <inkml:brushProperty name="color" value="#F4F91B"/>
    </inkml:brush>
  </inkml:definitions>
  <inkml:trace contextRef="#ctx0" brushRef="#br0">932 113 4111 0 0,'-2'-3'174'0'0,"-6"-10"2"0"0,8 12-159 0 0,-1 1-1 0 0,1 0 0 0 0,0 0 0 0 0,0-1 0 0 0,0 1 0 0 0,0 0 0 0 0,0 0 0 0 0,-1-1 0 0 0,1 1 0 0 0,0 0 0 0 0,0-1 0 0 0,0 1 0 0 0,0 0 0 0 0,0-1 0 0 0,0 1 0 0 0,0 0 0 0 0,0 0 0 0 0,0-1 1 0 0,0 1-1 0 0,0 0 0 0 0,0-1 0 0 0,0 1 0 0 0,0 0 0 0 0,1-1 0 0 0,-1 1 0 0 0,0 0 0 0 0,0 0 0 0 0,0-1 0 0 0,0 1 0 0 0,0 0 0 0 0,1 0 0 0 0,-1-1 0 0 0,0 1 0 0 0,1 0 0 0 0,7-17 336 0 0,-8 17-344 0 0,0-1 0 0 0,1 1 0 0 0,-1-1 0 0 0,0 1 0 0 0,0-1 0 0 0,1 1 0 0 0,-1-1 0 0 0,0 0 0 0 0,0 1 0 0 0,0-1 0 0 0,0 1 0 0 0,0-1 0 0 0,0 0 0 0 0,0 1 0 0 0,0-1 0 0 0,0 1 0 0 0,0-1 0 0 0,0 0 0 0 0,-1 1 0 0 0,1-1 0 0 0,0 1 0 0 0,0-1 0 0 0,0 1 0 0 0,-1-1 0 0 0,1 1 0 0 0,0-1 0 0 0,-1 0 0 0 0,-23-8 367 0 0,21 7-247 0 0,-1 0 0 0 0,1 0 0 0 0,-1 1 0 0 0,1 0 0 0 0,-1 0 0 0 0,0 0 0 0 0,0 0 0 0 0,0 0 0 0 0,1 1 1 0 0,-1-1-1 0 0,0 1 0 0 0,0 0 0 0 0,0 0 0 0 0,0 1 0 0 0,0-1 0 0 0,0 1 0 0 0,-5 1 0 0 0,3 1 24 0 0,0-1-1 0 0,0 0 0 0 0,-1 0 1 0 0,1-1-1 0 0,-10 1 0 0 0,14-2-72 0 0,-1 0 0 0 0,0 0-1 0 0,0 0 1 0 0,0-1 0 0 0,1 1-1 0 0,-1-1 1 0 0,0 0 0 0 0,1 0-1 0 0,-1 0 1 0 0,0 0 0 0 0,1 0-1 0 0,-1 0 1 0 0,1-1 0 0 0,-5-3-1 0 0,4 3 41 0 0,-1-1 0 0 0,0 1-1 0 0,0 1 1 0 0,0-1 0 0 0,0 0-1 0 0,0 1 1 0 0,0 0-1 0 0,0 0 1 0 0,-1 0 0 0 0,-7 0-1 0 0,3 0 23 0 0,0 1 0 0 0,0 0-1 0 0,0 1 1 0 0,-12 2-1 0 0,20-3-106 0 0,-1 0 0 0 0,0 0 0 0 0,0 0 0 0 0,0 0-1 0 0,0 0 1 0 0,1-1 0 0 0,-1 1 0 0 0,0 0 0 0 0,0-1-1 0 0,0 1 1 0 0,1-1 0 0 0,-1 0 0 0 0,0 0 0 0 0,1 0 0 0 0,-1 1-1 0 0,-2-3 1 0 0,3 2-4 0 0,-1 0 0 0 0,1 0 0 0 0,-1 0 0 0 0,0 0 1 0 0,1 0-1 0 0,-1 1 0 0 0,0-1 0 0 0,0 0 0 0 0,0 1 0 0 0,0 0 0 0 0,0-1 0 0 0,1 1 0 0 0,-1 0 0 0 0,0 0 0 0 0,-3 0 0 0 0,-54 9 238 0 0,20-4-209 0 0,1 2-1 0 0,-44 14 0 0 0,63-15 3 0 0,0 1-1 0 0,1 1 1 0 0,-28 17 0 0 0,16-8-24 0 0,13-7 12 0 0,0 0 0 0 0,1 1-1 0 0,0 0 1 0 0,1 1 0 0 0,-23 25 0 0 0,16-14 32 0 0,16-17-33 0 0,0 0 1 0 0,0 0 0 0 0,1 1-1 0 0,0-1 1 0 0,0 1 0 0 0,1 0 0 0 0,-1 1-1 0 0,2-1 1 0 0,-1 1 0 0 0,-3 11-1 0 0,-2 13 95 0 0,6-21-75 0 0,0 1 1 0 0,0 0-1 0 0,-1 19 0 0 0,3-11 67 0 0,1 0-1 0 0,1 0 0 0 0,1 0 1 0 0,1 0-1 0 0,1 0 0 0 0,0 0 1 0 0,12 29-1 0 0,-12-37 2 0 0,-1 0 0 0 0,0 0 0 0 0,2 18-1 0 0,-3-17-1 0 0,0 0 0 0 0,7 23 0 0 0,0-15-4 0 0,19 33-1 0 0,4 6 40 0 0,-14-22-107 0 0,36 54 0 0 0,-27-42 60 0 0,-23-41-89 0 0,1 1 1 0 0,-1-1 0 0 0,2 1-1 0 0,0-1 1 0 0,0-1 0 0 0,0 1-1 0 0,1-1 1 0 0,0 0 0 0 0,1-1 0 0 0,8 8-1 0 0,5-4 61 0 0,0 0-1 0 0,0-1 0 0 0,1-1 1 0 0,0-1-1 0 0,24 5 0 0 0,-38-10-63 0 0,1 0 1 0 0,0-1-1 0 0,0 0 0 0 0,0-1 0 0 0,1 0 1 0 0,-1 0-1 0 0,0-1 0 0 0,1 0 0 0 0,-1 0 0 0 0,0-1 1 0 0,9-3-1 0 0,64-22 235 0 0,-65 20-229 0 0,-6 2 18 0 0,1 0 0 0 0,-1-1 0 0 0,0-1 0 0 0,0 0 0 0 0,10-7 0 0 0,-10 5-14 0 0,0-1 1 0 0,0 1-1 0 0,-1-2 0 0 0,-1 1 0 0 0,1-1 0 0 0,-2-1 0 0 0,11-15 1 0 0,11-29 36 0 0,-4 0 1 0 0,-1-2 0 0 0,-3-1 0 0 0,-3-1-1 0 0,24-119 1 0 0,-40 158-64 0 0,-2 0 1 0 0,0-1-1 0 0,-1 1 0 0 0,-1 0 1 0 0,-1 0-1 0 0,-5-25 0 0 0,1 18 6 0 0,-1 1 0 0 0,-1 0 0 0 0,-2 0 0 0 0,-13-27 0 0 0,19 45-42 0 0,-1 0 1 0 0,0 0-1 0 0,0 0 0 0 0,0 0 1 0 0,-1 1-1 0 0,-1 0 0 0 0,1 0 1 0 0,-1 0-1 0 0,0 1 0 0 0,0 0 1 0 0,-1 0-1 0 0,0 1 0 0 0,0 0 1 0 0,-12-5-1 0 0,18 9-157 0 0,0 0 0 0 0,-1 1 0 0 0,1-1 0 0 0,-1 1 1 0 0,1 0-1 0 0,-1 0 0 0 0,1 0 0 0 0,-1 0 0 0 0,1 0 0 0 0,-1 1 1 0 0,1-1-1 0 0,-5 2 0 0 0,-17 7-5301 0 0,6-2-118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43:48.013"/>
    </inkml:context>
    <inkml:brush xml:id="br0">
      <inkml:brushProperty name="width" value="0.1" units="cm"/>
      <inkml:brushProperty name="height" value="0.1" units="cm"/>
      <inkml:brushProperty name="color" value="#F4F91B"/>
    </inkml:brush>
  </inkml:definitions>
  <inkml:trace contextRef="#ctx0" brushRef="#br0">865 433 1839 0 0,'-2'-5'136'0'0,"0"0"0"0"0,0 1 0 0 0,-1-1 0 0 0,0 0 0 0 0,0 1-1 0 0,-4-5 1 0 0,2 2 747 0 0,-1-2-458 0 0,1-1 0 0 0,1 1-1 0 0,-6-15 1 0 0,7 16-204 0 0,-3-6 65 0 0,1 2 536 0 0,0-1-1 0 0,-12-20 1 0 0,14 29-638 0 0,1 0-1 0 0,-1 1 1 0 0,0 0 0 0 0,0-1-1 0 0,0 1 1 0 0,0 0-1 0 0,-1 1 1 0 0,1-1 0 0 0,-1 0-1 0 0,0 1 1 0 0,0 0 0 0 0,-6-3-1 0 0,2 1-70 0 0,0-1-1 0 0,0 0 0 0 0,1-1 1 0 0,0 0-1 0 0,0 0 0 0 0,0-1 1 0 0,0 1-1 0 0,1-1 1 0 0,-8-13-1 0 0,4 7 444 0 0,-22-20 0 0 0,4 4 320 0 0,15 16-470 0 0,-19-17-1 0 0,28 27-377 0 0,0 0-1 0 0,0 1 0 0 0,0-1 0 0 0,0 1 1 0 0,0 0-1 0 0,0 0 0 0 0,-1 0 0 0 0,1 0 0 0 0,-1 1 1 0 0,-6-2-1 0 0,7 3-21 0 0,0 0 1 0 0,0 0-1 0 0,0 0 1 0 0,0 1-1 0 0,0-1 1 0 0,0 1-1 0 0,0 0 1 0 0,0 0-1 0 0,0 0 0 0 0,1 1 1 0 0,-1-1-1 0 0,0 1 1 0 0,-6 4-1 0 0,-3 3 36 0 0,1 1-1 0 0,-16 15 1 0 0,0 0-12 0 0,14-12 97 0 0,1-1 0 0 0,-22 29 0 0 0,22-24 23 0 0,-26 23-1 0 0,27-27-140 0 0,1 0 0 0 0,0 1 1 0 0,1 0-1 0 0,-17 31 0 0 0,-9 12 9 0 0,32-50-11 0 0,1 0-1 0 0,-1 0 1 0 0,1 0-1 0 0,1 1 0 0 0,-1-1 1 0 0,0 9-1 0 0,-7 16 24 0 0,-5 22 60 0 0,12-40-74 0 0,-1 0 0 0 0,-1 0 0 0 0,0-1 0 0 0,-9 19 1 0 0,8-20 51 0 0,0 1 0 0 0,0 0 1 0 0,2 0-1 0 0,0 0 1 0 0,0 1-1 0 0,1 0 1 0 0,1 0-1 0 0,-1 15 1 0 0,1 18-25 0 0,5 51 0 0 0,1-10 30 0 0,-5-56-77 0 0,5 81 144 0 0,-2-99-80 0 0,0 0 1 0 0,1 0 0 0 0,1-1 0 0 0,0 1 0 0 0,1-1 0 0 0,7 15 0 0 0,24 54 121 0 0,8 14-1 0 0,2 12-76 0 0,-31-68-84 0 0,-4-15 71 0 0,1-1-1 0 0,24 36 1 0 0,21 18 877 0 0,-53-73-940 0 0,0-1 0 0 0,1 0 0 0 0,-1 0 0 0 0,1 0 0 0 0,0-1 0 0 0,-1 0 0 0 0,2 0 0 0 0,-1 0 0 0 0,0 0 0 0 0,0-1 0 0 0,1 0 0 0 0,0 0 0 0 0,-1 0 0 0 0,1-1 0 0 0,0 1 0 0 0,0-2 0 0 0,0 1 0 0 0,-1 0 0 0 0,1-1 0 0 0,0-1 0 0 0,9 0 0 0 0,24 0-15 0 0,-26 1-16 0 0,0-1 0 0 0,22-3 0 0 0,-8-3 43 0 0,0-1 0 0 0,29-14 0 0 0,-48 17-35 0 0,0 0 0 0 0,0 0 0 0 0,-1-1 0 0 0,1 0 0 0 0,-1-1 0 0 0,-1 1 0 0 0,1-1 0 0 0,6-9 0 0 0,11-11 4 0 0,102-82-11 0 0,-29 28 0 0 0,-69 57 7 0 0,-11 9 11 0 0,17-18-1 0 0,-29 27-14 0 0,0 0 0 0 0,0 0 0 0 0,0-1 1 0 0,-1 0-1 0 0,0 1 0 0 0,5-16 0 0 0,-4 9 11 0 0,-2 0 0 0 0,0 0-1 0 0,0-1 1 0 0,-1 1 0 0 0,-1-1-1 0 0,-1-23 1 0 0,-13-83 134 0 0,4 61-120 0 0,2-27 41 0 0,5 51-71 0 0,-2 1 1 0 0,-11-50-1 0 0,1 9 71 0 0,9 47-71 0 0,-10-37-1 0 0,5 31 3 0 0,-17-47 0 0 0,24 73 0 0 0,-1 1 0 0 0,1-1 0 0 0,-1 1 0 0 0,-1 0 0 0 0,1 0 0 0 0,-1 1 0 0 0,-11-12 0 0 0,15 17 6 0 0,-1-1-1 0 0,0 0 0 0 0,0 1 1 0 0,0 0-1 0 0,0-1 1 0 0,0 1-1 0 0,-1 0 0 0 0,1 0 1 0 0,0 0-1 0 0,0 0 1 0 0,-1 0-1 0 0,1 1 0 0 0,-1-1 1 0 0,1 1-1 0 0,0 0 1 0 0,-1-1-1 0 0,1 1 1 0 0,-1 0-1 0 0,1 0 0 0 0,-1 1 1 0 0,1-1-1 0 0,-3 1 1 0 0,-3 2-831 0 0,1 0 1 0 0,0 0 0 0 0,-1 0-1 0 0,2 1 1 0 0,-11 7 0 0 0,12-8-617 0 0,-20 13-4729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43:51.426"/>
    </inkml:context>
    <inkml:brush xml:id="br0">
      <inkml:brushProperty name="width" value="0.1" units="cm"/>
      <inkml:brushProperty name="height" value="0.1" units="cm"/>
      <inkml:brushProperty name="color" value="#F4F91B"/>
    </inkml:brush>
  </inkml:definitions>
  <inkml:trace contextRef="#ctx0" brushRef="#br0">6 78 2879 0 0,'0'0'21'0'0,"0"0"0"0"0,0 0-1 0 0,-1 0 1 0 0,1 0 0 0 0,0 0-1 0 0,0 0 1 0 0,0 0 0 0 0,-1 0-1 0 0,1 0 1 0 0,0 0 0 0 0,0 0-1 0 0,0 0 1 0 0,-1 0 0 0 0,1-1-1 0 0,0 1 1 0 0,0 0 0 0 0,0 0-1 0 0,-1 0 1 0 0,1 0 0 0 0,0 0-1 0 0,0-1 1 0 0,0 1 0 0 0,0 0-1 0 0,-1 0 1 0 0,1 0 0 0 0,0 0-1 0 0,0-1 1 0 0,0 1 0 0 0,0 0-1 0 0,0 0 1 0 0,0 0 0 0 0,0-1-1 0 0,0 1 1 0 0,0 0 0 0 0,0 0-1 0 0,0-1 1 0 0,0 1 0 0 0,0 0-1 0 0,0 0 1 0 0,0 0 0 0 0,0-1-1 0 0,0 1 1 0 0,0 0 0 0 0,0 0-1 0 0,0-1 1 0 0,0 1 0 0 0,0 0-1 0 0,0 0 1 0 0,0 0 0 0 0,0-1-1 0 0,0 1 1 0 0,0 0 0 0 0,1 0-1 0 0,-1 0 1 0 0,0 0 0 0 0,0-1-1 0 0,0 1 1 0 0,0 0 0 0 0,1 0-1 0 0,9-14 1447 0 0,-9 13-1518 0 0,2-3 300 0 0,0 1 0 0 0,0-1 0 0 0,0 1-1 0 0,0 0 1 0 0,1 0 0 0 0,4-4-1 0 0,-6 7-145 0 0,0-1-1 0 0,-1 0 0 0 0,1 1 0 0 0,0-1 0 0 0,-1 1 0 0 0,1 0 0 0 0,0 0 1 0 0,-1-1-1 0 0,1 1 0 0 0,0 0 0 0 0,0 0 0 0 0,-1 1 0 0 0,1-1 0 0 0,0 0 1 0 0,-1 1-1 0 0,1-1 0 0 0,0 1 0 0 0,-1-1 0 0 0,3 2 0 0 0,-1-1-10 0 0,1 0-1 0 0,-1 0 1 0 0,0-1-1 0 0,0 1 1 0 0,1-1-1 0 0,-1 0 0 0 0,0 0 1 0 0,1 0-1 0 0,-1 0 1 0 0,0 0-1 0 0,1-1 1 0 0,-1 1-1 0 0,4-2 0 0 0,4-2 382 0 0,0-1 0 0 0,14-6 0 0 0,-20 8-294 0 0,-2 2-109 0 0,0 0 0 0 0,0 0 0 0 0,0 0 0 0 0,0 1 0 0 0,0-1 0 0 0,0 1 0 0 0,1 0 0 0 0,-1 0 0 0 0,6 0 0 0 0,34 7 210 0 0,-17-2 54 0 0,126 10 968 0 0,-140-15-1222 0 0,1 0 1 0 0,16-2 0 0 0,-17 0 11 0 0,0 1 1 0 0,23 2 0 0 0,-20 1-65 0 0,0 1 0 0 0,-1 1 0 0 0,1 0 1 0 0,20 10-1 0 0,-31-13-17 0 0,1 1-1 0 0,-1-2 1 0 0,1 1 0 0 0,-1 0 0 0 0,0-1-1 0 0,1 0 1 0 0,-1 0 0 0 0,5-1 0 0 0,16 1 69 0 0,11 3 38 0 0,-12-1-66 0 0,35 7 1 0 0,-21 0-1 0 0,-17-3-14 0 0,37 4 0 0 0,133 0 298 0 0,-126-8-229 0 0,-50-1-93 0 0,1 0 6 0 0,-1 1 0 0 0,26 7 0 0 0,-32-8 3 0 0,0 1-1 0 0,0-1 0 0 0,18 0 1 0 0,4 1 15 0 0,60 2 101 0 0,-79-4-126 0 0,0-1-1 0 0,-1 0 1 0 0,14-3 0 0 0,-5 1-11 0 0,26-4 57 0 0,60 1 0 0 0,48 2-38 0 0,9 11 96 0 0,-120-5-78 0 0,-20-1 6 0 0,30-2-1 0 0,8-7-12 0 0,82-21 0 0 0,-121 25 90 0 0,33-3-1 0 0,-19 4-82 0 0,28 0 1780 0 0,-7 1-2280 0 0,-43 1 267 0 0,0 0-1 0 0,-1 1 0 0 0,1 1 1 0 0,0 0-1 0 0,0 1 0 0 0,17 4 1 0 0,-31-6 195 0 0,1 0 1 0 0,-1 1 0 0 0,0-1-1 0 0,1 0 1 0 0,-1 1 0 0 0,0-1-1 0 0,0 0 1 0 0,1 1 0 0 0,-1-1-1 0 0,0 0 1 0 0,0 1 0 0 0,0-1-1 0 0,1 1 1 0 0,-1-1 0 0 0,0 0-1 0 0,0 1 1 0 0,0-1 0 0 0,0 1-1 0 0,0-1 1 0 0,0 1 0 0 0,0-1-1 0 0,0 1 1 0 0,0-1 0 0 0,0 0 0 0 0,0 1-1 0 0,0-1 1 0 0,0 1 0 0 0,-1-1-1 0 0,1 1 1 0 0,0-1 0 0 0,0 0-1 0 0,0 1 1 0 0,-1-1 0 0 0,1 1-1 0 0,-10 19-103 0 0,7-14 76 0 0,-35 63-2646 0 0,26-43 1224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44:12.885"/>
    </inkml:context>
    <inkml:brush xml:id="br0">
      <inkml:brushProperty name="width" value="0.1" units="cm"/>
      <inkml:brushProperty name="height" value="0.1" units="cm"/>
      <inkml:brushProperty name="color" value="#F4F91B"/>
    </inkml:brush>
  </inkml:definitions>
  <inkml:trace contextRef="#ctx0" brushRef="#br0">633 1033 2271 0 0,'-17'-1'712'0'0,"15"0"-525"0"0,0 1-1 0 0,-1-1 0 0 0,1 1 1 0 0,-1 0-1 0 0,1 0 1 0 0,0 0-1 0 0,-1 0 1 0 0,1 0-1 0 0,-1 0 1 0 0,1 1-1 0 0,0-1 1 0 0,-5 2-1 0 0,7-1-162 0 0,0-1-1 0 0,-1 0 0 0 0,1 0 0 0 0,0 0 0 0 0,0 0 1 0 0,0 1-1 0 0,0-1 0 0 0,-1 0 0 0 0,1 0 1 0 0,0 1-1 0 0,0-1 0 0 0,0 0 0 0 0,0 0 0 0 0,0 1 1 0 0,0-1-1 0 0,0 0 0 0 0,0 0 0 0 0,-1 1 0 0 0,1-1 1 0 0,0 0-1 0 0,0 0 0 0 0,0 1 0 0 0,0-1 0 0 0,0 0 1 0 0,1 0-1 0 0,-1 1 0 0 0,0-1 0 0 0,0 0 1 0 0,0 1-1 0 0,0-1 0 0 0,0 0 0 0 0,0 0 0 0 0,0 0 1 0 0,0 1-1 0 0,0-1 0 0 0,1 0 0 0 0,-1 0 0 0 0,0 1 1 0 0,0-1-1 0 0,0 0 0 0 0,1 0 0 0 0,-1 0 1 0 0,0 0-1 0 0,0 1 0 0 0,0-1 0 0 0,1 0 0 0 0,-1 0 1 0 0,0 0-1 0 0,0 0 0 0 0,1 0 0 0 0,-1 0 0 0 0,0 1 1 0 0,16 7 1023 0 0,-14-8-635 0 0,8 12 696 0 0,-9-10-1030 0 0,0 0 0 0 0,0 0 1 0 0,0-1-1 0 0,0 1 0 0 0,0-1 0 0 0,1 1 0 0 0,-1-1 1 0 0,0 1-1 0 0,1-1 0 0 0,-1 0 0 0 0,4 2 0 0 0,0-1 100 0 0,0-1 0 0 0,0 0 0 0 0,0 0 0 0 0,0 0 0 0 0,0-1 0 0 0,0 0 0 0 0,1 0 0 0 0,-1 0 0 0 0,0 0 0 0 0,0-1 0 0 0,7-1 0 0 0,15 0 302 0 0,-12-1-355 0 0,-7 2-72 0 0,0 0 1 0 0,0-1-1 0 0,0 0 1 0 0,0 0-1 0 0,13-6 1 0 0,-11 3 57 0 0,0-1 0 0 0,-1 0 0 0 0,1-1-1 0 0,-1 0 1 0 0,-1-1 0 0 0,1 0 0 0 0,-1 0 0 0 0,11-15 0 0 0,-13 13-15 0 0,-1 0 1 0 0,0 0-1 0 0,6-18 0 0 0,-4 10-5 0 0,11-21 188 0 0,-12 27-181 0 0,0-1 1 0 0,6-19-1 0 0,-11 31-91 0 0,4-14 103 0 0,-1 0 0 0 0,-1 0 0 0 0,0-1 1 0 0,0 1-1 0 0,-2-1 0 0 0,0-20 0 0 0,3-12 109 0 0,-7-4-13 0 0,3 40-160 0 0,0 0 0 0 0,-1 0 0 0 0,0 0-1 0 0,-1 0 1 0 0,0 0 0 0 0,-1 0 0 0 0,0 0 0 0 0,-8-16 0 0 0,-30-39 139 0 0,-6-11 24 0 0,39 61-200 0 0,-2 1 1 0 0,0 0-1 0 0,-1 0 0 0 0,0 1 0 0 0,-1 0 0 0 0,-24-21 0 0 0,29 31-9 0 0,0 0 0 0 0,0 1 0 0 0,0 0 0 0 0,-13-5 0 0 0,-8-3 0 0 0,12 3 4 0 0,6 4 6 0 0,0 0 0 0 0,0-1 0 0 0,0-1 0 0 0,1 0 0 0 0,-9-8 0 0 0,8 7-10 0 0,1 1 0 0 0,-1 0 0 0 0,0 0 0 0 0,-16-7 0 0 0,3 2 0 0 0,9 5 0 0 0,-1 0 0 0 0,-1 2 0 0 0,1 0 0 0 0,-1 0 0 0 0,0 2 0 0 0,0 0 0 0 0,-26-1 0 0 0,27 4-7 0 0,0 0-1 0 0,0 1 0 0 0,0 1 1 0 0,0 1-1 0 0,1 0 1 0 0,-23 8-1 0 0,-13 13-2 0 0,31-15 9 0 0,8-2-9 0 0,-1-1-1 0 0,1 2 0 0 0,1 0 1 0 0,-1 0-1 0 0,-15 18 0 0 0,10-11 1 0 0,10-10 1 0 0,0 1 0 0 0,0 0 0 0 0,1 0 0 0 0,-1 1 0 0 0,-5 9 0 0 0,3-2 9 0 0,1 1 0 0 0,-11 29 0 0 0,13-28 9 0 0,1 0 0 0 0,0 0 0 0 0,2 0 0 0 0,0 0 0 0 0,0 28 0 0 0,8 87 65 0 0,11 25 118 0 0,-16-152-184 0 0,0 0 0 0 0,0 0-1 0 0,0 0 1 0 0,1 0-1 0 0,0 0 1 0 0,0 0 0 0 0,0 0-1 0 0,0 0 1 0 0,1-1 0 0 0,-1 1-1 0 0,1-1 1 0 0,5 6 0 0 0,-4-5 16 0 0,0 0-1 0 0,0 1 1 0 0,-1-1 0 0 0,0 1 0 0 0,0 0 0 0 0,3 6 0 0 0,-3-6-14 0 0,-1 0 0 0 0,1-1 0 0 0,0 1 0 0 0,0-1 0 0 0,1 1 0 0 0,4 3 0 0 0,-4-3 7 0 0,0-1 0 0 0,0 1-1 0 0,-1-1 1 0 0,1 1 0 0 0,3 9 0 0 0,-1 0 25 0 0,1 1 1 0 0,0-1 0 0 0,1 0-1 0 0,0-1 1 0 0,1 0 0 0 0,1 0-1 0 0,13 13 1 0 0,-6-9 53 0 0,1-1-1 0 0,39 28 1 0 0,-45-37-36 0 0,0 0 0 0 0,1 0 0 0 0,0-2 0 0 0,0 0 0 0 0,0 0 0 0 0,23 4 0 0 0,-24-7 5 0 0,0-1 1 0 0,15 0-1 0 0,-17-1-15 0 0,0 0 1 0 0,0 1-1 0 0,0 0 0 0 0,10 3 1 0 0,-18-3-58 0 0,0 0 0 0 0,0 0 0 0 0,0 0 1 0 0,0 0-1 0 0,0 0 0 0 0,-1 0 1 0 0,1 1-1 0 0,0-1 0 0 0,-1 1 0 0 0,1-1 1 0 0,-1 1-1 0 0,0-1 0 0 0,3 4 1 0 0,11 26-5776 0 0,-8-15-60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44:51.298"/>
    </inkml:context>
    <inkml:brush xml:id="br0">
      <inkml:brushProperty name="width" value="0.1" units="cm"/>
      <inkml:brushProperty name="height" value="0.1" units="cm"/>
      <inkml:brushProperty name="color" value="#F4F91B"/>
    </inkml:brush>
  </inkml:definitions>
  <inkml:trace contextRef="#ctx0" brushRef="#br0">743 3 2415 0 0,'0'0'33'0'0,"0"0"1"0"0,-1 1-1 0 0,1-1 0 0 0,0 0 0 0 0,-1 1 0 0 0,1-1 0 0 0,0 0 0 0 0,-1 1 0 0 0,1-1 0 0 0,-1 0 0 0 0,1 0 0 0 0,-1 0 0 0 0,1 1 0 0 0,0-1 0 0 0,-1 0 0 0 0,1 0 0 0 0,-1 0 0 0 0,1 0 0 0 0,-1 0 0 0 0,1 0 0 0 0,-1 0 0 0 0,1 0 0 0 0,-1 0 0 0 0,1 0 0 0 0,-1 0 0 0 0,0 0 0 0 0,-16-4 1827 0 0,7 1-1381 0 0,2 4-132 0 0,-1-1 0 0 0,1 1 0 0 0,0 0-1 0 0,0 0 1 0 0,0 1 0 0 0,0 1 0 0 0,0-1 0 0 0,-12 7-1 0 0,0-1-63 0 0,-3 2 140 0 0,-34 11-1 0 0,27-15 13 0 0,18-3-95 0 0,0 0-1 0 0,-20 7 1 0 0,12 1-232 0 0,1 1 1 0 0,0 0 0 0 0,-19 18-1 0 0,34-27-108 0 0,-34 26 65 0 0,18-15 149 0 0,1 1 0 0 0,0 1-1 0 0,-26 29 1 0 0,19-15 32 0 0,12-15-168 0 0,1 0 0 0 0,1 1-1 0 0,0 1 1 0 0,1-1 0 0 0,-12 27-1 0 0,19-34-3 0 0,0 1 0 0 0,1-1-1 0 0,0 1 1 0 0,1 0 0 0 0,0 0-1 0 0,0 0 1 0 0,1 0 0 0 0,1 0 0 0 0,-1 0-1 0 0,2 11 1 0 0,0-4-13 0 0,-1 1 0 0 0,-1 0 0 0 0,-1 0 0 0 0,-8 33 0 0 0,-5 13 443 0 0,7-35-364 0 0,1 0-1 0 0,1 1 0 0 0,1 0 1 0 0,1 0-1 0 0,2 0 0 0 0,2 0 1 0 0,4 50-1 0 0,-1-67-41 0 0,0 0-1 0 0,0-1 1 0 0,1 1-1 0 0,10 18 1 0 0,28 46 139 0 0,-18-35-126 0 0,-20-35-60 0 0,1-1 0 0 0,0 0 0 0 0,1 1 0 0 0,-1-2 0 0 0,1 1 0 0 0,1-1 0 0 0,-1 0 0 0 0,13 8 0 0 0,18 14 127 0 0,36 31-22 0 0,-58-45-116 0 0,1 0 0 0 0,1-1 0 0 0,1 0 0 0 0,-1-1 0 0 0,2-2 0 0 0,-1 1 0 0 0,1-2 0 0 0,1-1 0 0 0,-1 0 0 0 0,23 4 0 0 0,41 7 138 0 0,-67-16-125 0 0,1 0 0 0 0,-1-2 1 0 0,1 0-1 0 0,-1 0 0 0 0,1-2 1 0 0,-1 0-1 0 0,0 0 0 0 0,0-2 1 0 0,0 0-1 0 0,25-10 0 0 0,-29 9-9 0 0,-1-1 0 0 0,1 0 0 0 0,-1-1 0 0 0,18-14 0 0 0,36-37 80 0 0,-42 37-1 0 0,-14 10-77 0 0,0 0 0 0 0,0 0 1 0 0,-1-1-1 0 0,-1 0 0 0 0,0-1 0 0 0,0 0 1 0 0,4-14-1 0 0,1 1 40 0 0,-2 3-63 0 0,0-1 1 0 0,-2 0-1 0 0,-1-1 0 0 0,0 0 1 0 0,-2 0-1 0 0,-1 0 0 0 0,1-45 1 0 0,-6 44 12 0 0,-1 0 1 0 0,-7-28-1 0 0,3 24 48 0 0,-1-33 0 0 0,6 12-19 0 0,-4-51 45 0 0,4 91-99 0 0,-1 1 1 0 0,0 0-1 0 0,-1 0 1 0 0,0 0-1 0 0,-1 0 1 0 0,0 0-1 0 0,-8-14 1 0 0,7 14-6 0 0,-1 0 1 0 0,-1 1 0 0 0,1-1 0 0 0,-1 2-1 0 0,-1-1 1 0 0,0 1 0 0 0,0 0 0 0 0,0 0 0 0 0,-1 1-1 0 0,-10-6 1 0 0,3 3 2 0 0,-1 1 0 0 0,1 1 1 0 0,-2 0-1 0 0,1 2 0 0 0,-1 0 0 0 0,-26-6 0 0 0,23 9-1679 0 0,1 0 0 0 0,-1 2-1 0 0,-31 0 1 0 0,23 3-4401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45:06.502"/>
    </inkml:context>
    <inkml:brush xml:id="br0">
      <inkml:brushProperty name="width" value="0.1" units="cm"/>
      <inkml:brushProperty name="height" value="0.1" units="cm"/>
      <inkml:brushProperty name="color" value="#F4F91B"/>
    </inkml:brush>
  </inkml:definitions>
  <inkml:trace contextRef="#ctx0" brushRef="#br0">648 1104 1375 0 0,'-1'0'79'0'0,"1"0"0"0"0,-1 1 0 0 0,1-1-1 0 0,-1 1 1 0 0,1-1 0 0 0,-1 1-1 0 0,1-1 1 0 0,-1 1 0 0 0,1 0-1 0 0,0-1 1 0 0,-1 1 0 0 0,1-1 0 0 0,0 1-1 0 0,0 0 1 0 0,-1-1 0 0 0,1 1-1 0 0,0 0 1 0 0,0-1 0 0 0,0 1-1 0 0,0 0 1 0 0,0 0 0 0 0,0-1 0 0 0,0 1-1 0 0,0 0 1 0 0,0 1 0 0 0,1 20 1133 0 0,0-19-1148 0 0,-1 0 0 0 0,0 1 0 0 0,-1-1 0 0 0,1 1 0 0 0,-1-1 0 0 0,0 5-1 0 0,2 14 4220 0 0,2-21-4161 0 0,0 0 0 0 0,0 1 0 0 0,0-1 0 0 0,0-1 0 0 0,0 1 0 0 0,6 1 0 0 0,-6-3-54 0 0,-1 1-1 0 0,0 0 1 0 0,0-1 0 0 0,1 1-1 0 0,-1-1 1 0 0,0 0-1 0 0,0 0 1 0 0,0 0 0 0 0,0 0-1 0 0,0 0 1 0 0,3-3 0 0 0,23-20 635 0 0,-5 5-325 0 0,-9 9-188 0 0,0-1 0 0 0,0 0 0 0 0,14-17 0 0 0,-4-9 72 0 0,-2 2 22 0 0,5 5 56 0 0,56-50 1 0 0,-75 71-300 0 0,1 0 0 0 0,9-14 0 0 0,-11 14 60 0 0,0 0 0 0 0,16-14 1 0 0,-19 19-68 0 0,-1 1 0 0 0,0-1 0 0 0,0 0 0 0 0,-1-1 0 0 0,1 1 0 0 0,-1 0 0 0 0,2-7 0 0 0,7-12 3 0 0,-6 13 9 0 0,0 0 0 0 0,-2-1 0 0 0,1 0 0 0 0,-1 1 0 0 0,-1-1 1 0 0,0-1-1 0 0,0 1 0 0 0,-1 0 0 0 0,-1 0 0 0 0,0-1 0 0 0,-2-16 0 0 0,1 25-30 0 0,0-1 0 0 0,0 0 0 0 0,0 0 0 0 0,-1 1 0 0 0,1-1 0 0 0,-1 1 0 0 0,0-1 0 0 0,0 1 0 0 0,0 0 0 0 0,-1 0 1 0 0,-4-5-1 0 0,4 4 9 0 0,-1-1 1 0 0,1 1 0 0 0,0-1 0 0 0,0 1 0 0 0,-3-8 0 0 0,-1-4 18 0 0,-1-1 1 0 0,-1 2-1 0 0,0-1 0 0 0,-1 1 0 0 0,-1 1 1 0 0,-17-20-1 0 0,-84-73 10 0 0,76 76-39 0 0,-44-48 43 0 0,46 43-60 0 0,-52-40-1 0 0,76 69 3 0 0,-1 0 0 0 0,0 1 0 0 0,-18-7 0 0 0,-17-10 0 0 0,39 20 0 0 0,1 0 0 0 0,-1 0 0 0 0,1 1 0 0 0,-1 0 0 0 0,0 0 0 0 0,0 1 0 0 0,0-1 0 0 0,0 1 0 0 0,0 1 0 0 0,0-1 0 0 0,0 2 0 0 0,-1-1 0 0 0,1 0 0 0 0,0 1 0 0 0,0 1 0 0 0,0-1 0 0 0,0 1 0 0 0,-9 4 0 0 0,-6 2 0 0 0,2 2 0 0 0,-1 0 0 0 0,1 1 0 0 0,-29 22 0 0 0,36-24 0 0 0,-9 6 0 0 0,1 1 0 0 0,1 1 0 0 0,0 1 0 0 0,-27 31 0 0 0,32-29-13 0 0,1 0-1 0 0,1 0 0 0 0,1 2 1 0 0,-10 22-1 0 0,16-30 6 0 0,1 1-1 0 0,0 0 1 0 0,1 1-1 0 0,1-1 1 0 0,0 1-1 0 0,1-1 1 0 0,0 21-1 0 0,2-17 9 0 0,3 113 0 0 0,0-106 0 0 0,0 0 0 0 0,1 0 0 0 0,9 27 0 0 0,-3-18 0 0 0,-4-12 0 0 0,2 0 0 0 0,15 35 0 0 0,-16-45 11 0 0,0-1 0 0 0,1 0-1 0 0,1 0 1 0 0,0-1-1 0 0,15 16 1 0 0,58 43 53 0 0,-82-70-64 0 0,46 42 60 0 0,-30-27-9 0 0,0-1-1 0 0,19 14 1 0 0,-26-22 6 0 0,0-1-1 0 0,0 0 0 0 0,1 0 1 0 0,0 0-1 0 0,0-1 0 0 0,0-1 1 0 0,0 0-1 0 0,0 0 1 0 0,0-1-1 0 0,20 2 0 0 0,-17-4 14 0 0,1 0 0 0 0,-1 0 0 0 0,1-1 0 0 0,0-1 0 0 0,-1 0-1 0 0,0-1 1 0 0,0 0 0 0 0,0-1 0 0 0,18-8 0 0 0,-30 12-62 0 0,1-1 0 0 0,-1 0 0 0 0,0 1-1 0 0,0-1 1 0 0,0 1 0 0 0,1 0 0 0 0,-1-1 0 0 0,0 1 0 0 0,0 0 0 0 0,1 0 0 0 0,-1 0 0 0 0,0 0-1 0 0,0 0 1 0 0,1 0 0 0 0,-1 0 0 0 0,0 0 0 0 0,3 1 0 0 0,-3 0-18 0 0,-1-1 0 0 0,1 0 1 0 0,-1 1-1 0 0,1 0 0 0 0,-1-1 1 0 0,1 1-1 0 0,-1-1 0 0 0,1 1 0 0 0,-1-1 1 0 0,0 1-1 0 0,1 0 0 0 0,-1-1 0 0 0,0 1 1 0 0,1 0-1 0 0,-1 0 0 0 0,0-1 0 0 0,0 1 1 0 0,0 0-1 0 0,0 0 0 0 0,0-1 1 0 0,0 1-1 0 0,0 1 0 0 0,0 4-300 0 0,-1 1 0 0 0,0-1 0 0 0,0 1 0 0 0,-1-1-1 0 0,-2 10 1 0 0,-5 10-782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45:34.241"/>
    </inkml:context>
    <inkml:brush xml:id="br0">
      <inkml:brushProperty name="width" value="0.1" units="cm"/>
      <inkml:brushProperty name="height" value="0.1" units="cm"/>
      <inkml:brushProperty name="color" value="#F4F91B"/>
    </inkml:brush>
  </inkml:definitions>
  <inkml:trace contextRef="#ctx0" brushRef="#br0">914 128 3223 0 0,'1'-26'477'0'0,"0"22"-355"0"0,-1 0-1 0 0,1 1 0 0 0,-1-1 1 0 0,0 0-1 0 0,-1 0 1 0 0,1 0-1 0 0,-1 1 0 0 0,-1-6 1 0 0,2 6-21 0 0,-1 0 1 0 0,0-1 0 0 0,0 1-1 0 0,-1 0 1 0 0,1 0 0 0 0,0 0-1 0 0,-1 0 1 0 0,0 0-1 0 0,0 1 1 0 0,0-1 0 0 0,0 0-1 0 0,0 1 1 0 0,0-1 0 0 0,-1 1-1 0 0,1 0 1 0 0,-1 0 0 0 0,0 0-1 0 0,0 0 1 0 0,0 0-1 0 0,1 1 1 0 0,-1-1 0 0 0,-1 1-1 0 0,1 0 1 0 0,0 0 0 0 0,0 0-1 0 0,0 0 1 0 0,-1 1 0 0 0,1-1-1 0 0,0 1 1 0 0,-1 0-1 0 0,1 0 1 0 0,0 0 0 0 0,-1 0-1 0 0,-3 1 1 0 0,-75 9 1002 0 0,-56 4-15 0 0,122-13-1008 0 0,-1 1 0 0 0,1 1-1 0 0,0 1 1 0 0,0 0-1 0 0,0 1 1 0 0,1 1 0 0 0,-1 0-1 0 0,1 1 1 0 0,1 0-1 0 0,-1 2 1 0 0,1 0 0 0 0,-16 13-1 0 0,23-16-53 0 0,-12 8 33 0 0,0 2 0 0 0,1 1 0 0 0,-25 29 0 0 0,-122 159 497 0 0,157-195-499 0 0,-4 6 99 0 0,0 0-1 0 0,1 1 1 0 0,0 0 0 0 0,2 0 0 0 0,-11 27 0 0 0,10-16 90 0 0,-7 36-1 0 0,15-53-135 0 0,0 1 0 0 0,1-1 0 0 0,1 1 0 0 0,-1-1 0 0 0,2 1-1 0 0,1 13 1 0 0,1-8 43 0 0,1 0 0 0 0,1 0-1 0 0,1 0 1 0 0,0-1 0 0 0,1 0-1 0 0,0 0 1 0 0,1 0 0 0 0,1-1 0 0 0,1-1-1 0 0,15 20 1 0 0,1 0 125 0 0,-3 2-1 0 0,28 54 1 0 0,-29-47-32 0 0,42 58-1 0 0,-42-71-161 0 0,28 35 65 0 0,12 16-19 0 0,-43-54-81 0 0,37 41 0 0 0,-47-59-2 0 0,0-1 0 0 0,0 0-1 0 0,0-1 1 0 0,1 0 0 0 0,0-1 0 0 0,1 0 0 0 0,-1 0-1 0 0,16 5 1 0 0,-12-5 12 0 0,1-1 0 0 0,-1 0 0 0 0,1-1 0 0 0,0-1 0 0 0,0 0 0 0 0,0-1 0 0 0,0-1 0 0 0,1-1 0 0 0,22-1 0 0 0,-8-3 56 0 0,0-2 0 0 0,-1-1 0 0 0,0-1 0 0 0,-1-2 0 0 0,51-24 0 0 0,-46 19-49 0 0,-8 4-17 0 0,1-2-1 0 0,-2 0 1 0 0,0-2-1 0 0,39-29 1 0 0,-46 29 37 0 0,-1-1 0 0 0,28-35-1 0 0,-37 40-21 0 0,0 0 1 0 0,0 0-1 0 0,-1-1 0 0 0,0 0 0 0 0,-1 0 0 0 0,5-20 0 0 0,-3 4 42 0 0,-2 0 0 0 0,-1 0 1 0 0,0-34-1 0 0,-7-85 29 0 0,0 96-108 0 0,-2 0 0 0 0,-3 0 0 0 0,-2 1 0 0 0,-2 0 0 0 0,-2 1 0 0 0,-27-63 0 0 0,23 72-57 0 0,-2 1 0 0 0,-37-54-1 0 0,46 77 13 0 0,-1 0 0 0 0,-1 1 0 0 0,-1 1 0 0 0,0 0 0 0 0,-1 1 0 0 0,0 0 0 0 0,-33-20 0 0 0,42 29-126 0 0,-1 1-1 0 0,0 0 1 0 0,0 0 0 0 0,0 1-1 0 0,-1-1 1 0 0,1 2-1 0 0,0-1 1 0 0,-1 1-1 0 0,1 0 1 0 0,-1 0 0 0 0,1 1-1 0 0,-1 0 1 0 0,0 1-1 0 0,1-1 1 0 0,-9 3 0 0 0,-33 12-1075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46:00.456"/>
    </inkml:context>
    <inkml:brush xml:id="br0">
      <inkml:brushProperty name="width" value="0.1" units="cm"/>
      <inkml:brushProperty name="height" value="0.1" units="cm"/>
      <inkml:brushProperty name="color" value="#F4F91B"/>
    </inkml:brush>
  </inkml:definitions>
  <inkml:trace contextRef="#ctx0" brushRef="#br0">282 934 2759 0 0,'-8'-3'243'0'0,"1"-1"0"0"0,-1 1-1 0 0,0 0 1 0 0,0 1 0 0 0,0 0-1 0 0,0 0 1 0 0,0 1 0 0 0,-1 0-1 0 0,1 0 1 0 0,0 1 0 0 0,-17 2-1 0 0,24-2-192 0 0,1 0-1 0 0,0 0 0 0 0,-1 0 0 0 0,1 0 1 0 0,0 0-1 0 0,-1 0 0 0 0,1 0 0 0 0,-7 1 2816 0 0,7 0-2852 0 0,8 2 2877 0 0,-1-1-2716 0 0,-1-1 0 0 0,1-1 0 0 0,12 1 0 0 0,45-6 779 0 0,-46 5-731 0 0,0-2-1 0 0,0 1 0 0 0,31-9 0 0 0,-33 5-63 0 0,-6 3-35 0 0,0-1 1 0 0,15-7-1 0 0,-16 6-47 0 0,1 1-1 0 0,0 0 1 0 0,-1 1-1 0 0,1 0 0 0 0,0 0 1 0 0,0 1-1 0 0,0 1 1 0 0,0 0-1 0 0,11 1 1 0 0,29-2 55 0 0,23 0-1 0 0,-40 2-100 0 0,4 0 158 0 0,59 11 1 0 0,-25-2 2 0 0,-59-7-113 0 0,0-1 0 0 0,22 9 0 0 0,-20-6-75 0 0,36 13 53 0 0,36 11 5 0 0,-19-8 48 0 0,-43-13-57 0 0,0 0 0 0 0,1-2 0 0 0,41 6 1 0 0,-17-9 282 0 0,87-6 0 0 0,-117 0-263 0 0,-1 0 0 0 0,31-11 0 0 0,-27 8-4 0 0,26-5 0 0 0,105-6 120 0 0,-44 13-98 0 0,-41 2 40 0 0,95-14 0 0 0,-108 9-25 0 0,106-1 0 0 0,-56 7-84 0 0,-30-1 97 0 0,143 14-1 0 0,-206-10-115 0 0,23 4 40 0 0,1-2 0 0 0,62 0 0 0 0,-58-5 55 0 0,69 9 0 0 0,-32-1-27 0 0,216 15-6 0 0,-240-16-39 0 0,1-4 0 0 0,95-6 0 0 0,261-30 284 0 0,-383 33-287 0 0,-1-2-1 0 0,37-8 0 0 0,-50 7-12 0 0,0 0 0 0 0,0 0 1 0 0,-1-1-1 0 0,1-1 0 0 0,-1 0 0 0 0,18-12 0 0 0,-27 16-9 0 0,18-13 44 0 0,0-1-1 0 0,26-26 1 0 0,-42 37-35 0 0,0-1 0 0 0,0 0 0 0 0,-1 0 0 0 0,1 0 0 0 0,-1 0 0 0 0,-1-1 0 0 0,1 1 0 0 0,-1-1-1 0 0,0 0 1 0 0,-1 0 0 0 0,1 0 0 0 0,-1-1 0 0 0,1-7 0 0 0,-3 13-11 0 0,1-9 13 0 0,0 0 0 0 0,0 1 0 0 0,-1-1 0 0 0,0 0 0 0 0,-3-16 0 0 0,1 17-11 0 0,1 1 0 0 0,0 0 0 0 0,-1 1 0 0 0,0-1 0 0 0,0 0 0 0 0,-1 0 0 0 0,0 1 0 0 0,-1 0 0 0 0,0-1 0 0 0,0 1 0 0 0,-1 1 0 0 0,-7-10 0 0 0,-12-11 0 0 0,12 14 0 0 0,0-1 0 0 0,-2 2 0 0 0,0 0 0 0 0,-22-17 0 0 0,-15 0 0 0 0,-71-32 0 0 0,57 30 0 0 0,27 16 0 0 0,0 1 0 0 0,-1 2 0 0 0,-59-11 0 0 0,4 1 0 0 0,-7-11 0 0 0,-16-4 0 0 0,-2 8 0 0 0,68 20 0 0 0,0 3 0 0 0,-1 2 0 0 0,0 3 0 0 0,-92 7 0 0 0,-71 1 0 0 0,0-19 0 0 0,-64 0 0 0 0,183 12 0 0 0,0-3 0 0 0,-118-22 0 0 0,168 19 0 0 0,0 2 0 0 0,0 2 0 0 0,-56 4 0 0 0,-138 21 0 0 0,201-17 0 0 0,10-2 0 0 0,-36 5 0 0 0,0-2 0 0 0,-105-5 0 0 0,123-3 0 0 0,-72 7 0 0 0,87-2 0 0 0,0-3 0 0 0,-47-4 0 0 0,52 1 0 0 0,-1 2 0 0 0,-45 3 0 0 0,-10 10 0 0 0,51-6 0 0 0,-1-1 0 0 0,-1-2 0 0 0,-46-1 0 0 0,-89 1 0 0 0,164-2 0 0 0,-18 1 0 0 0,1 2 0 0 0,-25 7 0 0 0,13-3 0 0 0,28-6 0 0 0,-1-1 0 0 0,1 1 0 0 0,0 1 0 0 0,0-1 0 0 0,1 1 0 0 0,-1 0 0 0 0,0 0 0 0 0,1 0 0 0 0,0 1 0 0 0,0 0 0 0 0,0 0 0 0 0,0 0 0 0 0,1 1 0 0 0,-7 7 0 0 0,5-3 0 0 0,0 1 0 0 0,0 0 0 0 0,1 0 0 0 0,0 1 0 0 0,1-1 0 0 0,0 1 0 0 0,-2 12 0 0 0,0 6-12 0 0,2 0 1 0 0,1 1-1 0 0,2-1 0 0 0,1 34 1 0 0,1-23 5 0 0,-1-30 6 0 0,1-1 0 0 0,0 1 0 0 0,1-1 0 0 0,0 0 0 0 0,0 1 0 0 0,1-1 0 0 0,0 0 0 0 0,0-1 0 0 0,1 1 0 0 0,10 15 0 0 0,-10-17 0 0 0,1-1 0 0 0,0 0 0 0 0,0 0 0 0 0,0 0 0 0 0,1 0 0 0 0,-1-1 0 0 0,2 0 0 0 0,-1 0 0 0 0,0-1 0 0 0,1 1 0 0 0,0-2 0 0 0,0 1 0 0 0,11 4 0 0 0,-15-7 3 0 0,0 0-1 0 0,0 0 1 0 0,1 0-1 0 0,-1 1 1 0 0,0 0-1 0 0,0-1 1 0 0,-1 1-1 0 0,1 0 1 0 0,0 0-1 0 0,-1 1 1 0 0,1-1-1 0 0,-1 1 0 0 0,0-1 1 0 0,0 1-1 0 0,0 0 1 0 0,0 0-1 0 0,0 0 1 0 0,0 0-1 0 0,-1 0 1 0 0,1 0-1 0 0,-1 0 1 0 0,0 0-1 0 0,0 1 1 0 0,0-1-1 0 0,-1 0 1 0 0,1 1-1 0 0,-1-1 1 0 0,0 4-1 0 0,2 21-399 0 0,-1-1 1 0 0,-4 32-1 0 0,-5 17-3620 0 0,5-53 1691 0 0,-2 27-3269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47:42.558"/>
    </inkml:context>
    <inkml:brush xml:id="br0">
      <inkml:brushProperty name="width" value="0.1" units="cm"/>
      <inkml:brushProperty name="height" value="0.1" units="cm"/>
      <inkml:brushProperty name="color" value="#F4F91B"/>
    </inkml:brush>
  </inkml:definitions>
  <inkml:trace contextRef="#ctx0" brushRef="#br0">8631 17 1375 0 0,'-2'-2'332'0'0,"0"0"-1"0"0,-1 0 0 0 0,1 1 0 0 0,-1 0 1 0 0,1-1-1 0 0,-1 1 0 0 0,1 0 0 0 0,-1 0 1 0 0,0 0-1 0 0,1 0 0 0 0,-1 1 0 0 0,0-1 1 0 0,0 1-1 0 0,0 0 0 0 0,-4 0 0 0 0,-7 0-343 0 0,1 1 1 0 0,-15 3-1 0 0,9 0 731 0 0,10-3-484 0 0,1 1 0 0 0,1 1 0 0 0,-1 0 0 0 0,0 0 0 0 0,1 1 0 0 0,-1-1 0 0 0,-9 8 0 0 0,10-6-75 0 0,0-1 0 0 0,-1 0 0 0 0,0 0 1 0 0,0-1-1 0 0,0 1 0 0 0,0-2 0 0 0,-9 3 1 0 0,-39 6 1316 0 0,-3 7-430 0 0,41-15-601 0 0,-1 0 0 0 0,-34 0 0 0 0,-7 1 417 0 0,-3 0-533 0 0,40-3-66 0 0,-44 7-1 0 0,46-4-199 0 0,-82 22 384 0 0,82-20-444 0 0,1-1 0 0 0,-26 2 0 0 0,-64-3 462 0 0,89-4-432 0 0,15 0-21 0 0,0 0 0 0 0,0 0 0 0 0,1 0 0 0 0,-1-1 0 0 0,0 0 0 0 0,0 0 0 0 0,1-1 1 0 0,-7-2-1 0 0,9 3 14 0 0,0 1 1 0 0,1 0-1 0 0,-1-1 1 0 0,0 1-1 0 0,0 0 1 0 0,1 0-1 0 0,-1 1 1 0 0,-5 0-1 0 0,-7 1-8 0 0,2-1-19 0 0,1 0 0 0 0,-19 6 0 0 0,12-3 0 0 0,-3 1 62 0 0,19-3-55 0 0,0-1 0 0 0,0 0 0 0 0,0-1 1 0 0,0 1-1 0 0,0 0 0 0 0,0-1 0 0 0,0 0 1 0 0,0 0-1 0 0,0 0 0 0 0,0 0 0 0 0,-1 0 1 0 0,1 0-1 0 0,0-1 0 0 0,0 0 0 0 0,0 1 1 0 0,0-1-1 0 0,-3-2 0 0 0,-2 0 42 0 0,1 1 0 0 0,0 0 0 0 0,-1 0 0 0 0,-12-1 0 0 0,-3-1 34 0 0,-14 1-54 0 0,6 2 6 0 0,-164-22 281 0 0,173 21-233 0 0,-43 3 1 0 0,20 0-31 0 0,-6-1 119 0 0,-76 10 0 0 0,98-5-172 0 0,20-2 0 0 0,-1-1 0 0 0,1-1 0 0 0,-1 0 0 0 0,1 0 0 0 0,-15-2 0 0 0,-74-2 64 0 0,86 3-64 0 0,0 1 0 0 0,1 0 0 0 0,-21 4 0 0 0,22-3 0 0 0,1 0 0 0 0,0-1 0 0 0,-1 0 0 0 0,1-1 0 0 0,-1 0 0 0 0,-17-2 0 0 0,-4-2 25 0 0,-1 0 1 0 0,-51 3-1 0 0,66 1-37 0 0,-38 2 12 0 0,6-1 0 0 0,-81 13 0 0 0,119-13 6 0 0,0 0 0 0 0,0 0 0 0 0,0-1 0 0 0,-1 0 0 0 0,1-1 0 0 0,0 0 0 0 0,0-1 0 0 0,-18-5 0 0 0,10 3-4 0 0,-1 0 1 0 0,-22-1 0 0 0,21 2 60 0 0,-33-7 0 0 0,-67-17 186 0 0,108 25-198 0 0,-5-1-4 0 0,-1 2 0 0 0,0 0 0 0 0,-36 4 0 0 0,29-1-29 0 0,-27-2 0 0 0,-16 1 48 0 0,24 0-68 0 0,-80 5 2 0 0,57-1 0 0 0,16-2 0 0 0,4 0 0 0 0,-84-4 0 0 0,-249-29 75 0 0,202 6 42 0 0,18-3-65 0 0,117 17-27 0 0,1 2 1 0 0,-81-4-1 0 0,-42 17-25 0 0,-60-1 0 0 0,155-7 19 0 0,-24-2 71 0 0,-117 9 1 0 0,64 5-24 0 0,90-7-70 0 0,-63-5 3 0 0,30-1 0 0 0,-194-2 64 0 0,50 14-64 0 0,169-5 0 0 0,-43-1 31 0 0,-45 3 66 0 0,-37-1-34 0 0,113-5-62 0 0,-165 20 27 0 0,-2 1 19 0 0,117-18 67 0 0,-83-2 233 0 0,7-4 420 0 0,-62 25-1371 0 0,220-12 63 0 0,1 1 0 0 0,-77 29 0 0 0,103-32-159 0 0,-34 11-6188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48:15.343"/>
    </inkml:context>
    <inkml:brush xml:id="br0">
      <inkml:brushProperty name="width" value="0.1" units="cm"/>
      <inkml:brushProperty name="height" value="0.1" units="cm"/>
      <inkml:brushProperty name="color" value="#E71224"/>
    </inkml:brush>
  </inkml:definitions>
  <inkml:trace contextRef="#ctx0" brushRef="#br0">2595 67 455 0 0,'1'-1'54'0'0,"-1"0"0"0"0,1 0 0 0 0,-1 0 0 0 0,1 1 0 0 0,-1-1 0 0 0,1 0-1 0 0,-1 0 1 0 0,1 0 0 0 0,-1 0 0 0 0,0 0 0 0 0,0 0 0 0 0,0 0 0 0 0,1 0-1 0 0,-1 0 1 0 0,0 0 0 0 0,0 0 0 0 0,0 0 0 0 0,0 0 0 0 0,-1 0-1 0 0,1 0 1 0 0,0 0 0 0 0,0 0 0 0 0,-1 0 0 0 0,1 0 0 0 0,0 0 0 0 0,-1 0-1 0 0,1 0 1 0 0,-1 0 0 0 0,1 1 0 0 0,-1-1 0 0 0,1 0 0 0 0,-1 0-1 0 0,0 0 1 0 0,0 1 0 0 0,-1-2 0 0 0,0-1 40 0 0,0 1 1 0 0,-1 0-1 0 0,0-1 1 0 0,0 1-1 0 0,1 0 0 0 0,-1 0 1 0 0,-1 1-1 0 0,-5-4 0 0 0,-4 2 257 0 0,0 1 0 0 0,0-1 0 0 0,0 2-1 0 0,0 0 1 0 0,-1 1 0 0 0,1 0-1 0 0,-22 4 1 0 0,-7 3 64 0 0,-42 14 0 0 0,-16-3-31 0 0,67-13-288 0 0,-103 6 673 0 0,-8 1 469 0 0,100-7-1023 0 0,-1-2 0 0 0,1-2 0 0 0,-57-7 0 0 0,-57 1 302 0 0,-221 13 75 0 0,-98-18 1238 0 0,374 7-1622 0 0,-7-3-20 0 0,-44 0-70 0 0,116 7-134 0 0,0 1-1 0 0,-41 8 1 0 0,1 5-504 0 0,32-5 201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47:25.917"/>
    </inkml:context>
    <inkml:brush xml:id="br0">
      <inkml:brushProperty name="width" value="0.1" units="cm"/>
      <inkml:brushProperty name="height" value="0.1" units="cm"/>
      <inkml:brushProperty name="color" value="#F4F91B"/>
    </inkml:brush>
  </inkml:definitions>
  <inkml:trace contextRef="#ctx0" brushRef="#br0">2171 138 1375 0 0,'-24'0'2727'0'0,"-10"0"-590"0"0,30-1-1759 0 0,0 0-1 0 0,-1 0 1 0 0,1-1 0 0 0,0 0-1 0 0,0 1 1 0 0,-6-5-1 0 0,-3-1 427 0 0,9 6-663 0 0,0 0 0 0 0,-1 0-1 0 0,1 1 1 0 0,0-1 0 0 0,0 1 0 0 0,-1 0-1 0 0,1 0 1 0 0,0 0 0 0 0,-5 1 0 0 0,-9 0 148 0 0,-63 10 1671 0 0,52-5-1259 0 0,25-5-633 0 0,0 0-1 0 0,1 0 0 0 0,-1-1 1 0 0,0 1-1 0 0,0-1 0 0 0,0 0 1 0 0,-4 0-1 0 0,1 0 1 0 0,0 0-1 0 0,0 0 1 0 0,0 1-1 0 0,0-1 0 0 0,0 2 1 0 0,-9 2-1 0 0,-41 15 205 0 0,20-3-145 0 0,17-7 28 0 0,-1-1-1 0 0,0-1 1 0 0,-31 7 0 0 0,39-14 198 0 0,1 1-1 0 0,-1-2 1 0 0,0 0 0 0 0,1 0 0 0 0,-1-1 0 0 0,1 0 0 0 0,0-1 0 0 0,0-1 0 0 0,-16-7 0 0 0,9 5-714 0 0,-51-9-931 0 0,62 14 1318 0 0,0-1 1 0 0,0 1 0 0 0,0 0 0 0 0,-1 1 0 0 0,1 0 0 0 0,-9 1 0 0 0,-26-1 201 0 0,-2-3-114 0 0,26 2 18 0 0,-1-1 0 0 0,1-1-1 0 0,-1 0 1 0 0,-21-7 0 0 0,19 3-46 0 0,-30-12 100 0 0,-68-31 355 0 0,105 46-517 0 0,0 0-1 0 0,0 1 1 0 0,-26-3-1 0 0,25 5 5 0 0,0-1-1 0 0,1-1 1 0 0,-23-7-1 0 0,15 1 48 0 0,12 4-46 0 0,0 1 0 0 0,0 0 0 0 0,-1 0 0 0 0,1 1-1 0 0,-1 1 1 0 0,0 0 0 0 0,0 1 0 0 0,0 0 0 0 0,-16 1 0 0 0,-83 14 35 0 0,-5 3 0 0 0,75-11-49 0 0,30-4 0 0 0,0-1 0 0 0,0 1 0 0 0,0 1 1 0 0,0 0-1 0 0,0 0 0 0 0,1 1 0 0 0,-14 7 0 0 0,9-3 10 0 0,-26 9 0 0 0,-10 6 0 0 0,47-20-18 0 0,0-1 0 0 0,0 1 0 0 0,1 0 0 0 0,-1 0 0 0 0,1 1 0 0 0,0-1 0 0 0,0 1 0 0 0,0-1 0 0 0,0 1 0 0 0,1 0 0 0 0,-4 7 0 0 0,-1 6 47 0 0,-10 30-1 0 0,3-7 1 0 0,11-28-12 0 0,0 1 0 0 0,1 0 0 0 0,0 0 0 0 0,1 0 0 0 0,0 0 0 0 0,1 0 0 0 0,3 21 0 0 0,-2-10 26 0 0,-4 46 0 0 0,3-64-41 0 0,1 0 0 0 0,-1 0-1 0 0,1 0 1 0 0,1 0 0 0 0,-1 0-1 0 0,1 0 1 0 0,0 0-1 0 0,0 0 1 0 0,1-1 0 0 0,-1 1-1 0 0,1-1 1 0 0,1 0 0 0 0,-1 0-1 0 0,6 6 1 0 0,2 4 78 0 0,1-2 0 0 0,26 24 0 0 0,60 45 296 0 0,51 25-41 0 0,-144-102-345 0 0,0-1 0 0 0,0 1-1 0 0,-1-1 1 0 0,1 1 0 0 0,4 8 0 0 0,12 11 20 0 0,-9-12 1 0 0,1-1 0 0 0,0 0 1 0 0,0-1-1 0 0,2-1 0 0 0,-1 0 0 0 0,1-1 0 0 0,0 0 0 0 0,27 8 0 0 0,50 1 123 0 0,-74-13 75 0 0,1-2 1 0 0,-1 1-1 0 0,25-1 0 0 0,22 2 2241 0 0,-45-3-2960 0 0,0 0-1 0 0,0-1 1 0 0,34-5-1 0 0,-30 2-99 0 0,47 1 0 0 0,73 11 585 0 0,-140-8 0 0 0,27 2 22 0 0,-1-1-1 0 0,33-2 0 0 0,-41-3-5 0 0,23-6 1 0 0,19-2 14 0 0,154-17-31 0 0,-213 28 0 0 0,1 0 0 0 0,0 0 0 0 0,0 1 0 0 0,9 2 0 0 0,17 2 0 0 0,-8-5 0 0 0,-1 1 0 0 0,0-1 0 0 0,0-1 0 0 0,0-2 0 0 0,0 0 0 0 0,36-10 0 0 0,-33 5 16 0 0,1 0 0 0 0,-1 2 0 0 0,29-4 0 0 0,48-6-16 0 0,-93 14 0 0 0,0 0 0 0 0,0 0 0 0 0,-1-2 0 0 0,1 1 0 0 0,-1-1 0 0 0,0 0 0 0 0,0-1 0 0 0,0 0 0 0 0,-1-1 0 0 0,15-11 0 0 0,-20 14 8 0 0,0 0 0 0 0,0-1 0 0 0,0 1 1 0 0,-1-1-1 0 0,1 1 0 0 0,-1-1 0 0 0,0 0 0 0 0,0 0 0 0 0,-1 0 0 0 0,1 0 0 0 0,-1 0 0 0 0,2-4 0 0 0,0-9 22 0 0,3-29 0 0 0,-4 33-3 0 0,0-12-27 0 0,0 0 0 0 0,-2-32 0 0 0,-1 6-13 0 0,1 34 394 0 0,-1 0 1 0 0,0 0-1 0 0,-4-19 0 0 0,0 13-721 0 0,4 14 253 0 0,0 0 0 0 0,-1 0 0 0 0,0 1 0 0 0,-1-1 0 0 0,0 1 0 0 0,0-1 0 0 0,-1 1 0 0 0,0 0 0 0 0,-1 0 0 0 0,1 1 0 0 0,-7-8 0 0 0,-33-32 87 0 0,11 12 0 0 0,-55-74 0 0 0,86 107-62 0 0,-3-6 107 0 0,-1-1 0 0 0,0 1 0 0 0,0 1-1 0 0,-9-8 1 0 0,14 13-190 0 0,-1 0-1 0 0,0 1 1 0 0,0-1-1 0 0,-1 1 1 0 0,1 0-1 0 0,0-1 1 0 0,0 1-1 0 0,-1 0 1 0 0,1 0-1 0 0,0 1 1 0 0,-1-1-1 0 0,1 0 1 0 0,-1 1-1 0 0,1 0 1 0 0,-1-1-1 0 0,1 1 1 0 0,-1 0-1 0 0,1 0 1 0 0,-1 0-1 0 0,1 1 1 0 0,-4 0 0 0 0,-4 2-1321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47:28.526"/>
    </inkml:context>
    <inkml:brush xml:id="br0">
      <inkml:brushProperty name="width" value="0.1" units="cm"/>
      <inkml:brushProperty name="height" value="0.1" units="cm"/>
      <inkml:brushProperty name="color" value="#F4F91B"/>
    </inkml:brush>
  </inkml:definitions>
  <inkml:trace contextRef="#ctx0" brushRef="#br0">1843 15 919 0 0,'-2'-1'308'0'0,"0"0"0"0"0,-1 0 0 0 0,1 0 0 0 0,-1 0-1 0 0,0 0 1 0 0,1 1 0 0 0,-1-1 0 0 0,1 1 0 0 0,-5-1-1 0 0,-12-2 813 0 0,15 2-828 0 0,0 0-1 0 0,0 1 1 0 0,0-1 0 0 0,-1 1 0 0 0,1 0 0 0 0,0 0 0 0 0,0 0-1 0 0,-1 0 1 0 0,-4 2 0 0 0,-41 11 1751 0 0,13-2-1146 0 0,19-7-292 0 0,0-1-1 0 0,-36 3 1 0 0,-33-1 198 0 0,58-1-416 0 0,-50-2 1 0 0,39-2-81 0 0,1 1 1 0 0,-1 3-1 0 0,1 1 0 0 0,-63 16 0 0 0,-17 0 209 0 0,60-12-224 0 0,48-8-186 0 0,-1-1-1 0 0,1 0 1 0 0,-1-1-1 0 0,1 0 1 0 0,-1-1-1 0 0,-20-6 1 0 0,-17-2 118 0 0,-55 3 20 0 0,53 5-171 0 0,-19 0-11 0 0,27 2-29 0 0,-56-9 0 0 0,19-10 509 0 0,44 1-236 0 0,31 17-281 0 0,-1 0-1 0 0,0 0 0 0 0,-1 1 0 0 0,1 0 1 0 0,0 0-1 0 0,0 1 0 0 0,0-1 1 0 0,-9 3-1 0 0,-2 3-13 0 0,-26 9 1 0 0,4 0-3 0 0,28-10 18 0 0,0 0 0 0 0,0 1 1 0 0,1 0-1 0 0,0 1 0 0 0,0 0 0 0 0,1 1 1 0 0,0 0-1 0 0,-9 9 0 0 0,13-10 10 0 0,0 0 1 0 0,1 0-1 0 0,-1 0 0 0 0,1 0 1 0 0,1 1-1 0 0,-1 0 0 0 0,1 0 0 0 0,1 0 1 0 0,-1 0-1 0 0,2 0 0 0 0,-1 1 1 0 0,1-1-1 0 0,0 1 0 0 0,1-1 0 0 0,0 0 1 0 0,0 1-1 0 0,0-1 0 0 0,2 1 0 0 0,-1-1 1 0 0,1 0-1 0 0,0 1 0 0 0,0-1 1 0 0,4 8-1 0 0,21 66 587 0 0,-11-30-367 0 0,-5-11-71 0 0,-9-32-138 0 0,0 0-1 0 0,1 1 1 0 0,0-1-1 0 0,0 0 1 0 0,1 0-1 0 0,0-1 1 0 0,1 1-1 0 0,8 11 1 0 0,9 14 91 0 0,-9-10-15 0 0,-10-21-100 0 0,0 1 0 0 0,0-1 0 0 0,-1 1-1 0 0,0 0 1 0 0,0 0 0 0 0,0 0 0 0 0,0 1-1 0 0,-1-1 1 0 0,1 0 0 0 0,-1 1 0 0 0,0-1-1 0 0,0 0 1 0 0,-1 1 0 0 0,1-1-1 0 0,-1 1 1 0 0,0 0 0 0 0,-1-1 0 0 0,1 1-1 0 0,-2 7 1 0 0,-21 58 117 0 0,16-51-76 0 0,0-1 0 0 0,2 1-1 0 0,-6 31 1 0 0,11-44-52 0 0,-1 0 0 0 0,1 0 0 0 0,0 0-1 0 0,1 0 1 0 0,-1 0 0 0 0,1 0 0 0 0,0 0 0 0 0,1 0-1 0 0,2 9 1 0 0,-2-12-5 0 0,0 0-1 0 0,-1 0 1 0 0,1 1-1 0 0,0-1 1 0 0,1 0-1 0 0,-1 0 1 0 0,0-1-1 0 0,1 1 1 0 0,-1 0-1 0 0,1-1 1 0 0,0 0 0 0 0,0 1-1 0 0,0-1 1 0 0,0 0-1 0 0,1-1 1 0 0,5 4-1 0 0,10 2 5 0 0,7 4 48 0 0,0-1 0 0 0,38 8 0 0 0,-53-15-49 0 0,1 1 1 0 0,-1 0-1 0 0,1 1 0 0 0,-2 0 0 0 0,21 13 1 0 0,-20-11-13 0 0,0-1 0 0 0,1 0 1 0 0,0 0-1 0 0,22 6 0 0 0,0-3 12 0 0,1-2-1 0 0,1-1 1 0 0,-1-2 0 0 0,1-2-1 0 0,51-2 1 0 0,225-19 53 0 0,-296 18-46 0 0,47-3 5 0 0,95 5 0 0 0,-151-1-22 0 0,0 0 0 0 0,0 0 0 0 0,0-1 0 0 0,0 0 0 0 0,0 0 0 0 0,0-1 0 0 0,0 0 1 0 0,-1 0-1 0 0,1 0 0 0 0,-1-1 0 0 0,0 0 0 0 0,1 0 0 0 0,7-7 0 0 0,-5 4 14 0 0,0-1 0 0 0,-1 0 0 0 0,0 0 0 0 0,0-1 1 0 0,-1 0-1 0 0,0 0 0 0 0,11-17 0 0 0,-12 13-4 0 0,0 0 1 0 0,-1 0-1 0 0,-1 0 0 0 0,1 0 0 0 0,1-15 0 0 0,10-65 114 0 0,-12 64-98 0 0,3-42 136 0 0,-4-1 0 0 0,-6-84 1 0 0,0-13 103 0 0,10 10-38 0 0,-3 118-178 0 0,17-77 0 0 0,-19 110-210 0 0,0-1 0 0 0,1 1 0 0 0,0-1 0 0 0,0 1 0 0 0,0 0 0 0 0,1 0 0 0 0,0 0 0 0 0,10-11 0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47:32.029"/>
    </inkml:context>
    <inkml:brush xml:id="br0">
      <inkml:brushProperty name="width" value="0.1" units="cm"/>
      <inkml:brushProperty name="height" value="0.1" units="cm"/>
      <inkml:brushProperty name="color" value="#F4F91B"/>
    </inkml:brush>
  </inkml:definitions>
  <inkml:trace contextRef="#ctx0" brushRef="#br0">3352 720 919 0 0,'2'-13'242'0'0,"-1"1"4495"0"0,-2 12-4653 0 0,1-1 1 0 0,0 1-1 0 0,-1 0 1 0 0,1-1-1 0 0,0 1 0 0 0,-1 0 1 0 0,1-1-1 0 0,0 1 1 0 0,-1 0-1 0 0,1 0 1 0 0,-1-1-1 0 0,1 1 1 0 0,-1 0-1 0 0,1 0 1 0 0,-1 0-1 0 0,1 0 0 0 0,0-1 1 0 0,-1 1-1 0 0,1 0 1 0 0,-1 0-1 0 0,1 0 1 0 0,-1 0-1 0 0,1 0 1 0 0,-1 0-1 0 0,1 0 1 0 0,-1 1-1 0 0,-1-2 144 0 0,0 0 0 0 0,0 0 0 0 0,0 1 0 0 0,0-1-1 0 0,1 0 1 0 0,-1-1 0 0 0,0 1 0 0 0,1 0 0 0 0,-1 0 0 0 0,1-1 0 0 0,-1 1 0 0 0,-1-3-1 0 0,-16-20 1504 0 0,15 15-1370 0 0,0 0 0 0 0,1 0 0 0 0,0 0 0 0 0,0-1 0 0 0,-2-17 0 0 0,-2-8 448 0 0,4 20-583 0 0,1 1 0 0 0,1-1 0 0 0,0 0 0 0 0,1 0 0 0 0,1 1 0 0 0,0-1 0 0 0,4-15 0 0 0,2-47 525 0 0,-6 62-610 0 0,1 0 0 0 0,1 0 0 0 0,6-22 0 0 0,-4 18 33 0 0,-3 12-141 0 0,1 1-1 0 0,0-1 1 0 0,0 1 0 0 0,0 0-1 0 0,1 0 1 0 0,-1 0 0 0 0,1 1-1 0 0,9-10 1 0 0,14-20 151 0 0,-26 34-173 0 0,0-1 0 0 0,-1 1 1 0 0,1 0-1 0 0,0-1 0 0 0,0 1 1 0 0,-1 0-1 0 0,1-1 0 0 0,-1 1 1 0 0,1-1-1 0 0,-1 1 1 0 0,0-1-1 0 0,1 1 0 0 0,-1-1 1 0 0,0 1-1 0 0,0-1 0 0 0,0 0 1 0 0,0 1-1 0 0,-1-1 1 0 0,1 1-1 0 0,0-1 0 0 0,-1 1 1 0 0,1-1-1 0 0,-1 1 0 0 0,1-1 1 0 0,-1 1-1 0 0,1 0 0 0 0,-1-1 1 0 0,0 1-1 0 0,0 0 1 0 0,0-1-1 0 0,0 1 0 0 0,0 0 1 0 0,0 0-1 0 0,0 0 0 0 0,0 0 1 0 0,-1 0-1 0 0,1 0 1 0 0,0 0-1 0 0,0 0 0 0 0,-1 1 1 0 0,1-1-1 0 0,-1 0 0 0 0,-2 0 1 0 0,-4-2 24 0 0,1 1 0 0 0,-1 0 1 0 0,0 0-1 0 0,0 0 1 0 0,1 1-1 0 0,-15 0 0 0 0,3 0 65 0 0,-36-7 0 0 0,36 5-34 0 0,-36-2 0 0 0,-20 6 65 0 0,-147-6 192 0 0,27-19-120 0 0,171 21-216 0 0,-96-4 116 0 0,49 5-80 0 0,-152-2-24 0 0,122 5-4 0 0,-6 0 62 0 0,55 2-47 0 0,40-2-11 0 0,-1 0-1 0 0,-15-1 1 0 0,21 0 0 0 0,0 1 0 0 0,1 0 0 0 0,-1 0 0 0 0,0 0 0 0 0,-7 3 0 0 0,-16 3 0 0 0,-20 1 0 0 0,22-2 0 0 0,0-2 0 0 0,-29 0 0 0 0,39-3 0 0 0,0 1 0 0 0,-19 4 0 0 0,-20 2 0 0 0,-199 14 64 0 0,121-15-64 0 0,-44-18 0 0 0,50 7 0 0 0,39-3 24 0 0,-35 0 16 0 0,-20 13-40 0 0,-53-1 0 0 0,165-6 0 0 0,0-2 0 0 0,0-2 0 0 0,1 0 0 0 0,0-3 0 0 0,-39-13 0 0 0,68 20-85 0 0,3 1-94 0 0,-1-1-1 0 0,1 1 0 0 0,-1 0 1 0 0,1-1-1 0 0,-1 1 1 0 0,1 0-1 0 0,-1 0 1 0 0,1-1-1 0 0,-1 1 1 0 0,0 0-1 0 0,1 0 1 0 0,-1 0-1 0 0,1 0 1 0 0,-1 0-1 0 0,1-1 1 0 0,-1 1-1 0 0,0 0 1 0 0,1 1-1 0 0,-1-1 1 0 0,1 0-1 0 0,-1 0 1 0 0,0 0-1 0 0,1 0 1 0 0,-1 0-1 0 0,1 1 1 0 0,-1-1-1 0 0,1 0 1 0 0,-1 0-1 0 0,0 1 1 0 0,1-1-1 0 0,-1 0 1 0 0,1 1-1 0 0,0-1 1 0 0,-2 1-1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47:35.009"/>
    </inkml:context>
    <inkml:brush xml:id="br0">
      <inkml:brushProperty name="width" value="0.1" units="cm"/>
      <inkml:brushProperty name="height" value="0.1" units="cm"/>
      <inkml:brushProperty name="color" value="#F4F91B"/>
    </inkml:brush>
  </inkml:definitions>
  <inkml:trace contextRef="#ctx0" brushRef="#br0">39 1 455 0 0,'-1'0'169'0'0,"1"0"-1"0"0,-1 0 1 0 0,0 0-1 0 0,0 0 0 0 0,1 0 1 0 0,-1 0-1 0 0,0 0 1 0 0,0 0-1 0 0,1 1 0 0 0,-1-1 1 0 0,0 0-1 0 0,1 1 1 0 0,-1-1-1 0 0,0 0 0 0 0,1 1 1 0 0,-1-1-1 0 0,0 1 0 0 0,1-1 1 0 0,-1 1-1 0 0,1-1 1 0 0,-1 1-1 0 0,1-1 0 0 0,-1 1 1 0 0,1 0-1 0 0,-1-1 1 0 0,1 1-1 0 0,0-1 0 0 0,-1 1 1 0 0,1 0-1 0 0,0 0 1 0 0,0-1-1 0 0,-1 1 0 0 0,1 0 1 0 0,0 0-1 0 0,0-1 0 0 0,0 1 1 0 0,0 0-1 0 0,0 0 1 0 0,0-1-1 0 0,0 2 0 0 0,1 6 79 0 0,0-1-1 0 0,-1 1 0 0 0,0-1 1 0 0,-1 1-1 0 0,0 0 0 0 0,0-1 1 0 0,0 0-1 0 0,-3 8 0 0 0,-2 14 369 0 0,3-12-269 0 0,1 0-1 0 0,0 0 0 0 0,2 0 0 0 0,0 1 0 0 0,1-1 0 0 0,1 0 0 0 0,3 18 1 0 0,-2-30-182 0 0,-1 0-1 0 0,0 0 1 0 0,1 0 0 0 0,0 0 0 0 0,0-1 0 0 0,1 0 0 0 0,-1 1 0 0 0,1-1-1 0 0,8 7 1 0 0,-5-7 28 0 0,1 1 0 0 0,0-1-1 0 0,-1-1 1 0 0,1 1-1 0 0,0-1 1 0 0,1-1 0 0 0,10 3-1 0 0,12 3 238 0 0,0 1-202 0 0,0-3 0 0 0,0 0 1 0 0,1-2-1 0 0,0-1 0 0 0,48-2 1 0 0,38 8 297 0 0,-84-4-397 0 0,0-2 1 0 0,45-2-1 0 0,-31-5 46 0 0,-12 1 16 0 0,0 1 0 0 0,44 3 0 0 0,-35 1-82 0 0,-1-1-1 0 0,54-8 1 0 0,-61 4-107 0 0,-8 1 50 0 0,94-5-38 0 0,-3-2 97 0 0,0-1 74 0 0,65 5 82 0 0,16-8-138 0 0,242-23 128 0 0,-404 34-243 0 0,169-17 166 0 0,-180 15-158 0 0,61-9 65 0 0,113-2-1 0 0,-114 21-19 0 0,-57-3-57 0 0,145 6 108 0 0,-118-3-115 0 0,92 3 49 0 0,-97-8-47 0 0,88-3 121 0 0,-76 1-73 0 0,-43 2-31 0 0,-1-2 1 0 0,0 0 0 0 0,26-5-1 0 0,-20 2 19 0 0,0 1 0 0 0,1 1 0 0 0,-1 1 0 0 0,29 4 0 0 0,-3 3-30 0 0,-30-3 17 0 0,28 1 0 0 0,199 3 37 0 0,-178-5 0 0 0,32 3 0 0 0,-47 1 21 0 0,0-3 0 0 0,1-2 0 0 0,-1-3-1 0 0,106-17 1 0 0,-104 4 90 0 0,-35 9-31 0 0,44-8 1 0 0,-67 14-142 0 0,-1 0 0 0 0,1 0-1 0 0,0 0 1 0 0,-1 0 0 0 0,1 0 0 0 0,-1 0-1 0 0,1 0 1 0 0,0 0 0 0 0,-1 0 0 0 0,1 0-1 0 0,0 0 1 0 0,-1 0 0 0 0,1 1 0 0 0,-1-1-1 0 0,1 0 1 0 0,0 0 0 0 0,-1 1 0 0 0,1-1-1 0 0,-1 0 1 0 0,2 1 0 0 0,-2 0-5 0 0,0-1 1 0 0,0 1 0 0 0,0-1-1 0 0,0 1 1 0 0,1-1-1 0 0,-1 1 1 0 0,0-1 0 0 0,0 1-1 0 0,0-1 1 0 0,0 1-1 0 0,0-1 1 0 0,0 0 0 0 0,0 1-1 0 0,0-1 1 0 0,0 1-1 0 0,0-1 1 0 0,-1 1 0 0 0,1-1-1 0 0,0 1 1 0 0,0 0-1 0 0,-16 22-1531 0 0,-1-5-3742 0 0,-8 3-1761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47:48.913"/>
    </inkml:context>
    <inkml:brush xml:id="br0">
      <inkml:brushProperty name="width" value="0.1" units="cm"/>
      <inkml:brushProperty name="height" value="0.1" units="cm"/>
      <inkml:brushProperty name="color" value="#F4F91B"/>
    </inkml:brush>
  </inkml:definitions>
  <inkml:trace contextRef="#ctx0" brushRef="#br0">11 93 1375 0 0,'-4'-5'263'0'0,"-2"-7"4541"0"0,8 11-4786 0 0,0 1 0 0 0,0-1 0 0 0,0 0-1 0 0,0 0 1 0 0,0 0 0 0 0,0 0 0 0 0,0 0 0 0 0,0 0 0 0 0,0-1 0 0 0,0 1-1 0 0,0-1 1 0 0,-1 1 0 0 0,1-1 0 0 0,-1 1 0 0 0,1-1 0 0 0,-1 0-1 0 0,0 0 1 0 0,1 0 0 0 0,-1 0 0 0 0,0 0 0 0 0,0 0 0 0 0,-1 0 0 0 0,1 0-1 0 0,0 0 1 0 0,0-3 0 0 0,-1 4 54 0 0,0 0 0 0 0,0 0 1 0 0,0 1-1 0 0,0-1 0 0 0,-1 0 0 0 0,1 0 0 0 0,0 1 0 0 0,0-1 0 0 0,-1 0 1 0 0,1 1-1 0 0,0-1 0 0 0,-1 0 0 0 0,1 1 0 0 0,0-1 0 0 0,-1 0 1 0 0,1 1-1 0 0,-1-1 0 0 0,1 1 0 0 0,-1-1 0 0 0,0 1 0 0 0,1-1 0 0 0,-1 1 1 0 0,0 0-1 0 0,1-1 0 0 0,-1 1 0 0 0,0 0 0 0 0,1-1 0 0 0,-1 1 1 0 0,0 0-1 0 0,1 0 0 0 0,-1-1 0 0 0,-1 1 0 0 0,1 0 96 0 0,0 0 0 0 0,0 0 0 0 0,-1 0 0 0 0,1 0 0 0 0,0 0 0 0 0,0 0 0 0 0,0 0 0 0 0,-1 0 0 0 0,1 0 0 0 0,0 1 0 0 0,0-1 0 0 0,0 0 0 0 0,0 1 0 0 0,0-1 0 0 0,0 1 0 0 0,-1 0 0 0 0,1-1 0 0 0,-1 2 0 0 0,2-2-146 0 0,0 1 0 0 0,0-1-1 0 0,-1 1 1 0 0,1-1 0 0 0,0 1-1 0 0,0-1 1 0 0,0 0 0 0 0,0 1 0 0 0,0-1-1 0 0,0 1 1 0 0,0-1 0 0 0,0 1-1 0 0,0-1 1 0 0,0 1 0 0 0,0-1-1 0 0,1 1 1 0 0,-1-1 0 0 0,0 0 0 0 0,0 1-1 0 0,0-1 1 0 0,0 1 0 0 0,1-1-1 0 0,-1 0 1 0 0,0 1 0 0 0,1-1-1 0 0,-1 1 1 0 0,0-1 0 0 0,0 0-1 0 0,1 0 1 0 0,-1 1 0 0 0,1-1 0 0 0,-1 0-1 0 0,0 1 1 0 0,1-1 0 0 0,-1 0-1 0 0,1 0 1 0 0,-1 0 0 0 0,0 0-1 0 0,1 1 1 0 0,0-1 0 0 0,1 1 52 0 0,-1 0 0 0 0,1-1 1 0 0,0 1-1 0 0,-1 0 1 0 0,1-1-1 0 0,0 1 0 0 0,0-1 1 0 0,0 1-1 0 0,-1-1 0 0 0,1 0 1 0 0,0 0-1 0 0,2 0 0 0 0,35-6 1060 0 0,72-3-1 0 0,-94 8-922 0 0,-1-1 1 0 0,1 0-1 0 0,25-7 0 0 0,-28 5-136 0 0,1 1-1 0 0,0 0 0 0 0,0 1 1 0 0,0 1-1 0 0,0 1 0 0 0,0 0 1 0 0,22 3-1 0 0,-15-1 103 0 0,0-1 0 0 0,41-2 0 0 0,-21 0-109 0 0,14-1 18 0 0,-51 1-86 0 0,1 1 0 0 0,-1 1 0 0 0,0-1 0 0 0,1 1 0 0 0,-1-1 0 0 0,0 2 0 0 0,7 1 0 0 0,35 14 0 0 0,-46-17 0 0 0,71 25 328 0 0,-70-24-211 0 0,0-1-1 0 0,0 1 1 0 0,0 1-1 0 0,0-1 1 0 0,0 0-1 0 0,0 1 1 0 0,0-1-1 0 0,0 1 1 0 0,0-1-1 0 0,-1 1 1 0 0,1 0-1 0 0,-1-1 1 0 0,3 4-1 0 0,11 13 395 0 0,-15-18-510 0 0,0 0 0 0 0,0 1 1 0 0,0-1-1 0 0,0 0 1 0 0,0 0-1 0 0,0 0 1 0 0,0 0-1 0 0,0 0 1 0 0,0 0-1 0 0,0 0 1 0 0,0 1-1 0 0,1-1 1 0 0,-1 0-1 0 0,0 0 1 0 0,0 0-1 0 0,0 0 1 0 0,0 0-1 0 0,0 0 1 0 0,0 0-1 0 0,0 0 1 0 0,1 0-1 0 0,-1 0 1 0 0,0 0-1 0 0,0 1 1 0 0,0-1-1 0 0,0 0 1 0 0,0 0-1 0 0,0 0 1 0 0,1 0-1 0 0,-1 0 1 0 0,0 0-1 0 0,0 0 1 0 0,0 0-1 0 0,0 0 1 0 0,0 0-1 0 0,0 0 1 0 0,1 0-1 0 0,-1 0 1 0 0,0-1-1 0 0,0 1 1 0 0,0 0-1 0 0,0 0 1 0 0,0 0-1 0 0,0 0 1 0 0,1 0-1 0 0,-1 0 1 0 0,0 0-1 0 0,0 0 1 0 0,0 0-1 0 0,0 0 1 0 0,0-1-1 0 0,0-8-9 0 0,-1 7-76 0 0,1-1 0 0 0,-1 1 0 0 0,0-1-1 0 0,0 1 1 0 0,0 0 0 0 0,0 0 0 0 0,-2-4 0 0 0,1 5-2 0 0,1 0 0 0 0,-1 1 0 0 0,1-1 0 0 0,-1 0 0 0 0,0 1 0 0 0,1-1 0 0 0,-1 1 0 0 0,0 0 0 0 0,0 0 0 0 0,1-1 1 0 0,-1 1-1 0 0,0 0 0 0 0,0 0 0 0 0,1 1 0 0 0,-1-1 0 0 0,0 0 0 0 0,0 0 0 0 0,1 1 0 0 0,-1-1 0 0 0,0 1 1 0 0,1 0-1 0 0,-1-1 0 0 0,1 1 0 0 0,-1 0 0 0 0,1 0 0 0 0,-1 0 0 0 0,-1 1 0 0 0,4-1 84 0 0,-1-1-1 0 0,0 0 1 0 0,1 0-1 0 0,-1 0 1 0 0,1 0-1 0 0,-1 1 1 0 0,0-1 0 0 0,1 0-1 0 0,-1 0 1 0 0,0 0-1 0 0,1 1 1 0 0,-1-1-1 0 0,0 0 1 0 0,1 1-1 0 0,-1-1 1 0 0,0 0-1 0 0,0 1 1 0 0,0-1 0 0 0,1 0-1 0 0,-1 1 1 0 0,0-1-1 0 0,0 0 1 0 0,0 1-1 0 0,0-1 1 0 0,1 1-1 0 0,-1 0 1 0 0,5 12 20 0 0,-4-7 27 0 0,1-1-9 0 0,-1 0 0 0 0,-1-1 0 0 0,1 1 0 0 0,-1-1 0 0 0,1 1 0 0 0,-1 0-1 0 0,-1 0 1 0 0,0 7 0 0 0,-1 4 19 0 0,0 0 0 0 0,1 0 0 0 0,1-1 0 0 0,1 1 0 0 0,3 17 0 0 0,-1 6-45 0 0,-4 72 78 0 0,0 0 440 0 0,27 104-176 0 0,-19-172-336 0 0,-3-13 14 0 0,1 0 0 0 0,2 0 0 0 0,13 36 0 0 0,-12-40 7 0 0,0 1 0 0 0,-2 1 0 0 0,-1-1 0 0 0,2 38 0 0 0,-4-36-10 0 0,2 10 123 0 0,-1-12-89 0 0,-1 1-1 0 0,-2 45 1 0 0,-12 92 247 0 0,13-17-211 0 0,2-48-54 0 0,1 247 541 0 0,-11-29 48 0 0,3-192-531 0 0,5 107 158 0 0,1-189-252 0 0,12 246 122 0 0,-6-156 6 0 0,-5-94-59 0 0,-1-1 1 0 0,-2 1-1 0 0,-6 55 0 0 0,-18 150 516 0 0,16-130-541 0 0,-1 111 90 0 0,17-91-101 0 0,-1 96 48 0 0,-9-52 37 0 0,3-136-121 0 0,2-1-1 0 0,12 51 1 0 0,8 71 33 0 0,-12-67-10 0 0,-3-32 10 0 0,-1 98 1 0 0,-8-151-22 0 0,-2-1 1 0 0,1 1 0 0 0,-2-1-1 0 0,1 0 1 0 0,-1 1 0 0 0,-1-1-1 0 0,0 0 1 0 0,-1-1 0 0 0,0 1-1 0 0,0-1 1 0 0,-1 0 0 0 0,-1 0-1 0 0,-9 11 1 0 0,4-7 39 0 0,0-1 1 0 0,0-1-1 0 0,-1 0 1 0 0,0 0-1 0 0,-1-2 1 0 0,-1 0-1 0 0,0 0 1 0 0,-18 8-1 0 0,27-15-45 0 0,-1 0-1 0 0,1 0 0 0 0,-1 0 1 0 0,0-1-1 0 0,0 0 1 0 0,0 0-1 0 0,0-1 1 0 0,0 0-1 0 0,-1 0 1 0 0,1-1-1 0 0,-11 0 0 0 0,17-1-102 0 0,0 1-1 0 0,0-1 0 0 0,0 1 0 0 0,0-1 0 0 0,-1 1 0 0 0,1-1 0 0 0,0 0 1 0 0,0 1-1 0 0,0-1 0 0 0,0 0 0 0 0,0 0 0 0 0,1 0 0 0 0,-1 0 1 0 0,0 0-1 0 0,0 0 0 0 0,1 0 0 0 0,-1 0 0 0 0,0 0 0 0 0,1 0 0 0 0,-1 0 1 0 0,1 0-1 0 0,-1-1 0 0 0,1 1 0 0 0,0 0 0 0 0,-1 0 0 0 0,1 0 0 0 0,0-1 1 0 0,0 1-1 0 0,0 0 0 0 0,0 0 0 0 0,0-1 0 0 0,0 1 0 0 0,0 0 1 0 0,1 0-1 0 0,0-3 0 0 0,4-25-7842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47:51.741"/>
    </inkml:context>
    <inkml:brush xml:id="br0">
      <inkml:brushProperty name="width" value="0.1" units="cm"/>
      <inkml:brushProperty name="height" value="0.1" units="cm"/>
      <inkml:brushProperty name="color" value="#F4F91B"/>
    </inkml:brush>
  </inkml:definitions>
  <inkml:trace contextRef="#ctx0" brushRef="#br0">4 165 2815 0 0,'0'0'132'0'0,"-4"-19"3128"0"0,5 15-2934 0 0,-1 0 0 0 0,1 1 0 0 0,-1-1 0 0 0,1 0 0 0 0,0 0 0 0 0,3-5 0 0 0,-3 7-202 0 0,0 0 1 0 0,0-1 0 0 0,0 1 0 0 0,-1 0 0 0 0,1 0 0 0 0,0 0 0 0 0,-1-1 0 0 0,0 1-1 0 0,0 0 1 0 0,1 0 0 0 0,-1-1 0 0 0,-1 1 0 0 0,1 0 0 0 0,0 0 0 0 0,0-1 0 0 0,-1 1-1 0 0,1 0 1 0 0,-1 0 0 0 0,-1-4 0 0 0,0 3 103 0 0,1 0 1 0 0,0 0-1 0 0,0-1 1 0 0,0 1-1 0 0,0-1 1 0 0,0 1-1 0 0,1-1 1 0 0,0 1-1 0 0,0-1 0 0 0,0 1 1 0 0,1-7-1 0 0,0 8-196 0 0,1 1 0 0 0,0 0-1 0 0,-1 0 1 0 0,1-1 0 0 0,0 1 0 0 0,0 1-1 0 0,0-1 1 0 0,0 0 0 0 0,0 0 0 0 0,4 0-1 0 0,4-3 124 0 0,-7 4-81 0 0,-1-1 1 0 0,1 0-1 0 0,0 1 0 0 0,-1 0 0 0 0,1 0 0 0 0,-1 0 0 0 0,1 0 0 0 0,0 0 0 0 0,-1 0 1 0 0,4 1-1 0 0,29 7 519 0 0,-31-7-506 0 0,10 2 144 0 0,0-1 0 0 0,1 0 0 0 0,-1-1 0 0 0,1-1 0 0 0,-1 0-1 0 0,15-2 1 0 0,21 2 131 0 0,-38 1-274 0 0,-1-1-1 0 0,1 0 1 0 0,20-3-1 0 0,-24 2-18 0 0,1-1 0 0 0,-1 2 0 0 0,1-1 0 0 0,0 1 0 0 0,-1 1 0 0 0,1-1 0 0 0,-1 1 1 0 0,14 4-1 0 0,-19-4-48 0 0,0 0 1 0 0,0 0 0 0 0,-1 0 0 0 0,1 0 0 0 0,0 1 0 0 0,-1-1-1 0 0,1 1 1 0 0,-1-1 0 0 0,0 1 0 0 0,0 0 0 0 0,1 0 0 0 0,-1 0-1 0 0,0 0 1 0 0,-1 0 0 0 0,1 1 0 0 0,0-1 0 0 0,-1 1 0 0 0,1-1 0 0 0,-1 1-1 0 0,0-1 1 0 0,0 1 0 0 0,0 0 0 0 0,0 0 0 0 0,0-1 0 0 0,0 1-1 0 0,-1 0 1 0 0,0 0 0 0 0,1 0 0 0 0,-1 4 0 0 0,-1 8 74 0 0,0 0 0 0 0,-1 0 0 0 0,0 1 0 0 0,-8 21 0 0 0,3-8-178 0 0,-35 266 546 0 0,27-173-267 0 0,-20 253 656 0 0,31-286-732 0 0,-16 232 157 0 0,13 70-28 0 0,10-219-117 0 0,4 35 248 0 0,-5-81-77 0 0,-2 100-107 0 0,-9-118-107 0 0,0 40 31 0 0,-1-21-64 0 0,5-87-22 0 0,1 67 1 0 0,24 116 92 0 0,-9-112-128 0 0,8 47 0 0 0,-1-73 1 0 0,-6-29 4 0 0,10 107 0 0 0,-20-40 53 0 0,2 34-63 0 0,10 148 19 0 0,-2-46 100 0 0,-10-174-77 0 0,-9 105 1 0 0,4-27 39 0 0,2-39-26 0 0,-4-1-19 0 0,15 177 0 0 0,14-145 21 0 0,-14-106-53 0 0,21 60 0 0 0,-16-62 0 0 0,11 64 0 0 0,2 54 0 0 0,-10-80 0 0 0,-8-54 0 0 0,-4-11 0 0 0,6 33 0 0 0,8 39 0 0 0,-13-63 0 0 0,0 0 0 0 0,2 35 0 0 0,-9-62 0 0 0,4 55 0 0 0,-4 72 0 0 0,-1-122 0 0 0,0 15 0 0 0,-2-1 0 0 0,-6 30 0 0 0,6-39 6 0 0,-1 1-1 0 0,-1-1 1 0 0,0 0 0 0 0,0 0-1 0 0,-1 0 1 0 0,-1-1 0 0 0,-8 12-1 0 0,11-18-6 0 0,-1 0-1 0 0,0 1 0 0 0,1-2 1 0 0,-1 1-1 0 0,-1-1 1 0 0,1 1-1 0 0,-1-1 1 0 0,1-1-1 0 0,-1 1 1 0 0,-1-1-1 0 0,1 0 0 0 0,0-1 1 0 0,0 1-1 0 0,-1-1 1 0 0,-8 1-1 0 0,-1-1-1697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48:33.142"/>
    </inkml:context>
    <inkml:brush xml:id="br0">
      <inkml:brushProperty name="width" value="0.1" units="cm"/>
      <inkml:brushProperty name="height" value="0.1" units="cm"/>
      <inkml:brushProperty name="color" value="#F4F91B"/>
    </inkml:brush>
  </inkml:definitions>
  <inkml:trace contextRef="#ctx0" brushRef="#br0">1743 863 2415 0 0,'0'-2'147'0'0,"0"1"0"0"0,0-1 0 0 0,0 1-1 0 0,-1-1 1 0 0,1 1 0 0 0,0-1-1 0 0,-1 1 1 0 0,1 0 0 0 0,-1-1-1 0 0,0 1 1 0 0,1 0 0 0 0,-1-1-1 0 0,0 1 1 0 0,0 0 0 0 0,0 0 0 0 0,0-1-1 0 0,0 1 1 0 0,0 0 0 0 0,0 0-1 0 0,0 0 1 0 0,0 1 0 0 0,-1-1-1 0 0,1 0 1 0 0,0 0 0 0 0,-1 0 0 0 0,1 1-1 0 0,0-1 1 0 0,-1 1 0 0 0,1-1-1 0 0,-1 1 1 0 0,1 0 0 0 0,-1 0-1 0 0,1-1 1 0 0,-1 1 0 0 0,1 0-1 0 0,-1 0 1 0 0,1 0 0 0 0,-1 0 0 0 0,1 1-1 0 0,-1-1 1 0 0,1 0 0 0 0,0 1-1 0 0,-3 0 1 0 0,0 0 72 0 0,0 0 0 0 0,0 0 0 0 0,-1-1 1 0 0,1 0-1 0 0,0 0 0 0 0,-1 0 0 0 0,1 0 0 0 0,0 0 0 0 0,-5-2 0 0 0,-18-1 799 0 0,-3 6-567 0 0,26-2-363 0 0,0-1-1 0 0,-1 1 1 0 0,1-1-1 0 0,0 0 0 0 0,-1 0 1 0 0,1 0-1 0 0,-1 0 1 0 0,1-1-1 0 0,0 0 1 0 0,0 0-1 0 0,-1 0 1 0 0,-6-3-1 0 0,6 2 21 0 0,0 0-1 0 0,0 0 1 0 0,0 1-1 0 0,0 0 1 0 0,-1 0-1 0 0,1 1 1 0 0,0-1-1 0 0,0 1 1 0 0,-11 1-1 0 0,11-1-50 0 0,-1 1 1 0 0,0-2-1 0 0,1 1 0 0 0,-1 0 1 0 0,0-1-1 0 0,0 0 0 0 0,-8-3 1 0 0,-11-10 247 0 0,20 12-218 0 0,1-1 0 0 0,-1 0 0 0 0,0 1 0 0 0,1 0 1 0 0,-8-2-1 0 0,3 1-70 0 0,-19-1 116 0 0,-13 0 242 0 0,31 3-299 0 0,1 0 0 0 0,-1 0 1 0 0,1 1-1 0 0,-15 1 0 0 0,3 4-42 0 0,-34 10 0 0 0,-7 2-38 0 0,48-16 53 0 0,0 1 1 0 0,1-2-1 0 0,-1 0 0 0 0,0-1 0 0 0,-20-3 0 0 0,25 3-13 0 0,5 1-19 0 0,-1 0 1 0 0,0 0-1 0 0,1 1 0 0 0,-1-1 1 0 0,1 1-1 0 0,-1 0 1 0 0,-4 2-1 0 0,4-1-2 0 0,-1-1 0 0 0,1 0 0 0 0,-1 0-1 0 0,-6 1 1 0 0,8-2-9 0 0,0 0-1 0 0,0 1 0 0 0,0 0 0 0 0,0 0 1 0 0,-5 1-1 0 0,6-1 0 0 0,-1 1 1 0 0,0-1-1 0 0,0-1 0 0 0,0 1 1 0 0,-5 0-1 0 0,-24-4 122 0 0,25 2-88 0 0,1 0 1 0 0,0 1 0 0 0,-1 0 0 0 0,1 0 0 0 0,-1 1 0 0 0,-6 1 0 0 0,-1 1-32 0 0,4 0-7 0 0,-1-1-1 0 0,1 0 1 0 0,-16 1-1 0 0,15-3 25 0 0,1 2-1 0 0,-21 3 0 0 0,24-2-9 0 0,0-2 0 0 0,0 1 0 0 0,0-1 0 0 0,0-1 0 0 0,0 1-1 0 0,0-1 1 0 0,-11-2 0 0 0,11 2 6 0 0,0-1-1 0 0,0 2 0 0 0,-1-1 1 0 0,1 1-1 0 0,0 0 0 0 0,0 1 1 0 0,-10 3-1 0 0,-5 0 9 0 0,10-3-29 0 0,10-2 0 0 0,0 1 0 0 0,0-1 0 0 0,0 1 0 0 0,1-1 0 0 0,-1 1 0 0 0,0 0 0 0 0,-5 3 0 0 0,-27 4 64 0 0,21-4-64 0 0,1 1 0 0 0,-1-2 0 0 0,-1 0 0 0 0,1-1 0 0 0,-25 2 0 0 0,9-2 0 0 0,-4 5 0 0 0,27-5 0 0 0,0-1 0 0 0,0 1 0 0 0,1-1 0 0 0,-1-1 0 0 0,-13 1 0 0 0,-11-1 4 0 0,26 1 9 0 0,1 0 1 0 0,-1-1-1 0 0,1 0 0 0 0,-1 0 1 0 0,0-1-1 0 0,1 1 0 0 0,-1-1 1 0 0,-4-1-1 0 0,6 1 12 0 0,0 0 0 0 0,1 0-1 0 0,-1 0 1 0 0,1 0 0 0 0,-1 0 0 0 0,1 0-1 0 0,0 0 1 0 0,0-1 0 0 0,-1 1-1 0 0,1-1 1 0 0,0 0 0 0 0,0 0-1 0 0,0 0 1 0 0,1 0 0 0 0,-1 0 0 0 0,0 0-1 0 0,1 0 1 0 0,-1 0 0 0 0,1-1-1 0 0,0 1 1 0 0,0 0 0 0 0,0-1 0 0 0,0 1-1 0 0,0-1 1 0 0,0 0 0 0 0,1 1-1 0 0,-1-5 1 0 0,-1-5-1 0 0,1 0 0 0 0,0 1 0 0 0,1-1 0 0 0,0 0 0 0 0,1 1 0 0 0,0-1 0 0 0,5-21 0 0 0,10-58 93 0 0,5-18 38 0 0,3 23-23 0 0,10-43-10 0 0,-15 5-33 0 0,-18 104-74 0 0,0 0-1 0 0,-1-1 1 0 0,-1 1 0 0 0,-5-23-1 0 0,5 37-14 0 0,0-1 0 0 0,0 0 0 0 0,1 1 0 0 0,-1-1 0 0 0,2-9 0 0 0,-1 14 0 0 0,0 1 0 0 0,1-1 0 0 0,-1 1 0 0 0,0 0 0 0 0,1-1 0 0 0,-1 1 0 0 0,1-1 0 0 0,0 1 0 0 0,-1 0 0 0 0,1 0 0 0 0,0-1 0 0 0,0 1 0 0 0,0 0 0 0 0,0 0 0 0 0,0 0 0 0 0,0 0 0 0 0,0 0 0 0 0,0 0 0 0 0,0 0 0 0 0,0 0 0 0 0,1 0 0 0 0,-1 0 0 0 0,0 1 0 0 0,1-1 0 0 0,-1 1 0 0 0,0-1 0 0 0,1 1 0 0 0,-1-1 0 0 0,1 1 0 0 0,2-1 0 0 0,28 0 0 0 0,0 0 0 0 0,0 2 0 0 0,-1 1 0 0 0,34 7 0 0 0,52 4 0 0 0,44-13 0 0 0,-20 2 0 0 0,6-1 0 0 0,-117 0 0 0 0,1 0 0 0 0,31 7 0 0 0,19 0 0 0 0,-18-7 0 0 0,73-9 0 0 0,-96 5 0 0 0,-27 2 0 0 0,-9 0 0 0 0,1 0 0 0 0,0 1 0 0 0,-1-1 0 0 0,1 1 0 0 0,0 0 0 0 0,-1 0 0 0 0,1 1 0 0 0,0 0 0 0 0,-1-1 0 0 0,1 2 0 0 0,0-1 0 0 0,-1 0 0 0 0,0 1 0 0 0,1 0 0 0 0,4 3 0 0 0,35 21 0 0 0,-12-8 0 0 0,-30-16 0 0 0,43 29 0 0 0,-42-27 0 0 0,1-1 0 0 0,-1 0 0 0 0,0 1 0 0 0,0-1 0 0 0,-1 1 0 0 0,1 0 0 0 0,-1 0 0 0 0,1 0 0 0 0,2 7 0 0 0,23 64-36 0 0,57 104 0 0 0,-77-160 26 0 0,0 0-1 0 0,-1 1 0 0 0,-1 0 1 0 0,-1 1-1 0 0,4 28 0 0 0,-8-37-133 0 0,-1 1-1 0 0,0-1 1 0 0,0 0-1 0 0,-2 0 1 0 0,1 0 0 0 0,-1 0-1 0 0,-1 0 1 0 0,0-1-1 0 0,-1 1 1 0 0,0-1-1 0 0,-10 20 1 0 0,-4 5-6435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48:36.061"/>
    </inkml:context>
    <inkml:brush xml:id="br0">
      <inkml:brushProperty name="width" value="0.1" units="cm"/>
      <inkml:brushProperty name="height" value="0.1" units="cm"/>
      <inkml:brushProperty name="color" value="#F4F91B"/>
    </inkml:brush>
  </inkml:definitions>
  <inkml:trace contextRef="#ctx0" brushRef="#br0">1994 977 919 0 0,'-5'0'36'0'0,"5"1"-26"0"0,-2-1-1 0 0,1 0 1 0 0,0 0-1 0 0,0 0 1 0 0,0 0-1 0 0,0 0 0 0 0,0 0 1 0 0,0 0-1 0 0,0 0 1 0 0,0 0-1 0 0,0 0 1 0 0,0 0-1 0 0,-1-1 0 0 0,1-19 2555 0 0,1 17-2349 0 0,3-63 1126 0 0,-3 61-1261 0 0,1 0 0 0 0,0 0 0 0 0,0 1 0 0 0,0-1 0 0 0,0 1 0 0 0,3-6 0 0 0,5-19 323 0 0,-8 24-127 0 0,0 2-33 0 0,-1 1 0 0 0,1-1 0 0 0,-1 1 0 0 0,0 0 0 0 0,0-1 0 0 0,0 1 0 0 0,-1-4 0 0 0,1 5-204 0 0,0 1-1 0 0,0 0 1 0 0,0-1-1 0 0,0 1 1 0 0,0 0-1 0 0,0 0 1 0 0,-1-1-1 0 0,1 1 0 0 0,0 0 1 0 0,0-1-1 0 0,0 1 1 0 0,-1 0-1 0 0,1 0 1 0 0,0-1-1 0 0,0 1 1 0 0,-1 0-1 0 0,1 0 1 0 0,0 0-1 0 0,-1 0 1 0 0,1-1-1 0 0,0 1 1 0 0,-1 0-1 0 0,1 0 0 0 0,-14 2 450 0 0,-23 15 227 0 0,29-13-620 0 0,0 0 1 0 0,0 0-1 0 0,0-1 1 0 0,-1 0 0 0 0,0 0-1 0 0,0-1 1 0 0,1 0-1 0 0,-1-1 1 0 0,-10 1-1 0 0,-6-4 349 0 0,0 0 0 0 0,0-2-1 0 0,-49-14 1 0 0,12 3 33 0 0,9 4-47 0 0,-61-4 0 0 0,47 5-140 0 0,-11 1 69 0 0,68 8-337 0 0,0 1 1 0 0,1 0-1 0 0,-1 1 0 0 0,1 1 1 0 0,-1-1-1 0 0,-9 4 1 0 0,-11 2-4 0 0,-1-1 0 0 0,0-1 0 0 0,-47 0 1 0 0,-3 2 31 0 0,19-2-8 0 0,33-4-11 0 0,0 2 0 0 0,-42 10-1 0 0,-57 19-31 0 0,49-9 0 0 0,15-13 64 0 0,51-8-64 0 0,0 1 0 0 0,-23 7 0 0 0,13-3 0 0 0,0 0-1 0 0,-31 15 0 0 0,-14 4 14 0 0,56-23-7 0 0,-1-1-1 0 0,0 0 1 0 0,1-1 0 0 0,-1-1 0 0 0,0 0-1 0 0,-13-2 1 0 0,7 1 1 0 0,-34 2-1 0 0,39 0-6 0 0,9-1 0 0 0,1 1 0 0 0,-1-1 0 0 0,0 1 0 0 0,0 0 0 0 0,-5 2 0 0 0,7-1 9 0 0,-1-1 0 0 0,1 0 0 0 0,0 0 1 0 0,0-1-1 0 0,-1 1 0 0 0,1 0 0 0 0,0-1 0 0 0,-1 0 0 0 0,1 0 0 0 0,-1 0 0 0 0,1 0 0 0 0,-4-1 0 0 0,5 0-2 0 0,0 0 0 0 0,1 0 0 0 0,-1 1-1 0 0,0-1 1 0 0,1 0 0 0 0,-1 0 0 0 0,1 0-1 0 0,-1-1 1 0 0,1 1 0 0 0,-1 0 0 0 0,1-1-1 0 0,0 1 1 0 0,0 0 0 0 0,0-1 0 0 0,0 1-1 0 0,0-1 1 0 0,0 0 0 0 0,0 1 0 0 0,0-1-1 0 0,1 0 1 0 0,-1 0 0 0 0,1 1-1 0 0,-1-4 1 0 0,0 1 20 0 0,0-1 0 0 0,0 1 1 0 0,1 0-1 0 0,-1 0 0 0 0,1-1 0 0 0,0 1 0 0 0,1 0 0 0 0,-1-1 0 0 0,1 1 0 0 0,1-5 0 0 0,1-1 58 0 0,1-1 0 0 0,9-16-1 0 0,-5 11-15 0 0,-2-1-1 0 0,0 1 0 0 0,-1-1 0 0 0,5-30 1 0 0,0-1 168 0 0,-5 28-180 0 0,-1 0 0 0 0,-1 0 1 0 0,1-26-1 0 0,-4-1 141 0 0,2 1 1 0 0,9-48-1 0 0,-4 64-154 0 0,1 0 1 0 0,16-41-1 0 0,-19 63-44 0 0,-1-1 0 0 0,1 1-1 0 0,1 0 1 0 0,0 0 0 0 0,0 1-1 0 0,0 0 1 0 0,10-9 0 0 0,-7 8 2 0 0,-1 0 1 0 0,0-1 0 0 0,0 0-1 0 0,9-18 1 0 0,-10 15 0 0 0,-1-1 41 0 0,1 1 0 0 0,1-1 1 0 0,12-15-1 0 0,-17 25-39 0 0,1 0 1 0 0,-1-1-1 0 0,0 1 1 0 0,1 1 0 0 0,0-1-1 0 0,0 0 1 0 0,-1 1-1 0 0,1 0 1 0 0,1 0 0 0 0,-1 0-1 0 0,0 0 1 0 0,0 1-1 0 0,1-1 1 0 0,-1 1 0 0 0,5 0-1 0 0,15-1-5 0 0,0 1 0 0 0,47 5 0 0 0,-19 0 0 0 0,107 13 0 0 0,-31-2 0 0 0,268-4 0 0 0,-2-13 0 0 0,-324 5-9 0 0,-15 1 34 0 0,1-3-1 0 0,102-11 0 0 0,-149 9-24 0 0,2-1 0 0 0,0 0 0 0 0,21 1 0 0 0,-29 1 0 0 0,1 0 0 0 0,0 1 0 0 0,-1-1 0 0 0,1 1 0 0 0,0 0 0 0 0,-1 0 0 0 0,1 1 0 0 0,-1-1 0 0 0,0 1 0 0 0,1 0 0 0 0,-1 0 0 0 0,4 3 0 0 0,1 2-8 0 0,0 1 1 0 0,0 0-1 0 0,-1 1 0 0 0,-1 0 0 0 0,1 0 0 0 0,5 11 0 0 0,11 17-17 0 0,-18-30 22 0 0,-1 0 0 0 0,0 0 0 0 0,0 1 0 0 0,-1-1 0 0 0,0 1 0 0 0,-1 0 0 0 0,0 0 0 0 0,3 13 0 0 0,-2 9-15 0 0,1 30 1 0 0,-4-41 15 0 0,2 7-31 0 0,-2 0 0 0 0,-2 1-1 0 0,0-1 1 0 0,-1 0 0 0 0,-2 0-1 0 0,-1 0 1 0 0,-13 38 0 0 0,-16 20-5095 0 0,15-43-446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48:38.744"/>
    </inkml:context>
    <inkml:brush xml:id="br0">
      <inkml:brushProperty name="width" value="0.1" units="cm"/>
      <inkml:brushProperty name="height" value="0.1" units="cm"/>
      <inkml:brushProperty name="color" value="#F4F91B"/>
    </inkml:brush>
  </inkml:definitions>
  <inkml:trace contextRef="#ctx0" brushRef="#br0">1536 946 2959 0 0,'-20'-14'2068'0'0,"16"12"-1875"0"0,-1 1-1 0 0,1-1 0 0 0,0 0 0 0 0,0 0 0 0 0,-1 0 1 0 0,2 0-1 0 0,-7-5 0 0 0,-7-5 90 0 0,8 8 13 0 0,0 1-1 0 0,0 0 1 0 0,-1 0-1 0 0,1 1 0 0 0,-1 0 1 0 0,-15-1-1 0 0,8 1 85 0 0,-44 3 216 0 0,20-3-196 0 0,30 2-240 0 0,0 0 1 0 0,0-1 0 0 0,-15-3-1 0 0,-41-8 649 0 0,60 11-724 0 0,-1 0-1 0 0,1 1 0 0 0,0 0 0 0 0,0 1 0 0 0,0-1 0 0 0,0 1 1 0 0,-13 4-1 0 0,-7 0-21 0 0,18-5 39 0 0,0 0-1 0 0,-1 0 0 0 0,1-1 1 0 0,-14-3-1 0 0,-2 0 118 0 0,7 2 64 0 0,7 2-178 0 0,0-1 0 0 0,1-1 0 0 0,-1 1 1 0 0,1-2-1 0 0,-1 0 0 0 0,1 0 0 0 0,-17-8 0 0 0,20 8-37 0 0,-1 0 0 0 0,1 0 0 0 0,-1 1 0 0 0,1 0 0 0 0,-1 0 0 0 0,0 1 0 0 0,0 0 0 0 0,-14 1 0 0 0,-11-3-62 0 0,7 0 222 0 0,-41-11-1 0 0,60 12-191 0 0,0 1 0 0 0,0 0-1 0 0,0 1 1 0 0,-14 0 0 0 0,15 1-14 0 0,0-1-1 0 0,1 0 1 0 0,-1-1 0 0 0,0 1-1 0 0,0-1 1 0 0,1 0 0 0 0,-1 0 0 0 0,-5-3-1 0 0,4 2-3 0 0,-1 1 0 0 0,1-1 0 0 0,0 1 0 0 0,0 1 0 0 0,-1 0 0 0 0,-9 0 0 0 0,6 0-8 0 0,-80 7 55 0 0,73-2-64 0 0,15-4 0 0 0,1 0 0 0 0,0 0 0 0 0,-1-1 0 0 0,1 1 0 0 0,-1 0 0 0 0,1-1 0 0 0,-1 0 0 0 0,1 0 0 0 0,-5 0 0 0 0,1 0 6 0 0,0 0 0 0 0,0 0 0 0 0,1 1 1 0 0,-1 0-1 0 0,-11 2 0 0 0,-22 3 21 0 0,27-6-6 0 0,10 1-10 0 0,-1-1 1 0 0,0 0 0 0 0,1 0-1 0 0,-1 0 1 0 0,1 0 0 0 0,-1-1 0 0 0,1 1-1 0 0,-1 0 1 0 0,1-1 0 0 0,-1 0-1 0 0,1 0 1 0 0,-1 0 0 0 0,1 0 0 0 0,-3-1-1 0 0,-9-6 159 0 0,13 8-151 0 0,0-1 1 0 0,-1 1-1 0 0,1-1 0 0 0,0 0 0 0 0,0 1 1 0 0,0-1-1 0 0,0 0 0 0 0,0 0 1 0 0,0 0-1 0 0,0 0 0 0 0,0 0 0 0 0,0 0 1 0 0,0 0-1 0 0,0 0 0 0 0,0 0 0 0 0,1 0 1 0 0,-1-1-1 0 0,0 0 0 0 0,-10-28 224 0 0,10 25-208 0 0,-1-1 0 0 0,0 1 0 0 0,0 0-1 0 0,0 0 1 0 0,-1 0 0 0 0,-2-5 0 0 0,-17-18 141 0 0,17 24-145 0 0,1-1 1 0 0,0 0-1 0 0,0 0 0 0 0,0 0 1 0 0,1-1-1 0 0,0 1 1 0 0,0-1-1 0 0,0 0 0 0 0,1 0 1 0 0,0 0-1 0 0,0 0 0 0 0,-2-8 1 0 0,-8-53 219 0 0,8 48-221 0 0,0 1 0 0 0,1-1 1 0 0,1 0-1 0 0,1 1 0 0 0,1-22 0 0 0,4 10 47 0 0,-1 0 0 0 0,-2-1 0 0 0,-1 1-1 0 0,-2 0 1 0 0,-5-33 0 0 0,2 41 55 0 0,1 4 15 0 0,1 0 0 0 0,-2-35 1 0 0,5 53-147 0 0,0-1 0 0 0,0 0 0 0 0,0 1 0 0 0,0-1 0 0 0,1 0 1 0 0,-1 1-1 0 0,0-1 0 0 0,0 0 0 0 0,1 1 0 0 0,-1-1 1 0 0,0 1-1 0 0,1-1 0 0 0,-1 1 0 0 0,1-1 0 0 0,-1 1 0 0 0,1-1 1 0 0,-1 1-1 0 0,1-1 0 0 0,-1 1 0 0 0,1-1 0 0 0,-1 1 0 0 0,1 0 1 0 0,0-1-1 0 0,-1 1 0 0 0,1 0 0 0 0,0 0 0 0 0,-1-1 1 0 0,2 1-1 0 0,24-4 26 0 0,-15 3-22 0 0,2-1-5 0 0,0 1 0 0 0,20 0 0 0 0,-22 1 0 0 0,0 0 0 0 0,0-1 0 0 0,0 0 0 0 0,16-4 0 0 0,104-30 0 0 0,-110 31 0 0 0,0 2 0 0 0,0 1 0 0 0,0 0 0 0 0,0 1 0 0 0,0 2 0 0 0,0 0 0 0 0,0 1 0 0 0,30 9 0 0 0,-14-3 0 0 0,0-2 0 0 0,1-1 0 0 0,-1-1 0 0 0,1-3 0 0 0,44-1 0 0 0,44-18 0 0 0,-84 9 0 0 0,1 3 0 0 0,81-1 0 0 0,0 10 0 0 0,-45-3 0 0 0,84 13 0 0 0,-128-10 0 0 0,-21-3 0 0 0,-1 1 0 0 0,0 0 0 0 0,25 8 0 0 0,-34-9-2 0 0,-1 1-1 0 0,0 0 1 0 0,1 1 0 0 0,-1-1-1 0 0,0 0 1 0 0,0 1-1 0 0,-1 0 1 0 0,1-1 0 0 0,-1 1-1 0 0,1 0 1 0 0,-1 0-1 0 0,0 1 1 0 0,0-1 0 0 0,3 7-1 0 0,0 1-6 0 0,0 1 0 0 0,-1 0 0 0 0,3 14 0 0 0,17 68-34 0 0,12 58 21 0 0,-30-117 23 0 0,-1 1-1 0 0,0 49 0 0 0,-5-84 0 0 0,0 19 0 0 0,-4 37 0 0 0,3-50 0 0 0,-1 1 0 0 0,0-1 0 0 0,0 0 0 0 0,-1 0 0 0 0,0-1 0 0 0,0 1 0 0 0,0-1 0 0 0,-7 10 0 0 0,-7 8-418 0 0,2 0-1 0 0,1 1 1 0 0,0 1-1 0 0,2 0 1 0 0,-14 46 0 0 0,16-37-808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49:08.941"/>
    </inkml:context>
    <inkml:brush xml:id="br0">
      <inkml:brushProperty name="width" value="0.1" units="cm"/>
      <inkml:brushProperty name="height" value="0.1" units="cm"/>
      <inkml:brushProperty name="color" value="#66CC00"/>
    </inkml:brush>
  </inkml:definitions>
  <inkml:trace contextRef="#ctx0" brushRef="#br0">3554 794 2471 0 0,'2'4'1912'0'0,"-25"5"-1202"0"0,1 0 0 0 0,-1-2 0 0 0,0-1 0 0 0,-1 0 0 0 0,-27 1 0 0 0,26-2-90 0 0,-14 3-101 0 0,-46 16-1 0 0,46-11-160 0 0,-41 6 1 0 0,50-13-96 0 0,0-2 1 0 0,-1-1 0 0 0,-39-2-1 0 0,33-5 180 0 0,-46-11 1 0 0,74 13-351 0 0,-70-11 430 0 0,45 8-440 0 0,-48-12 1 0 0,73 15-76 0 0,0 1 0 0 0,0 0 1 0 0,-1 1-1 0 0,1 0 0 0 0,0 0 1 0 0,-1 1-1 0 0,1 0 1 0 0,-11 3-1 0 0,-19 2 55 0 0,-52 9 259 0 0,41-5-158 0 0,24-5-95 0 0,17-3-27 0 0,0 0 1 0 0,0 0-1 0 0,-14 0 0 0 0,8-2 52 0 0,0-1-1 0 0,0 0 1 0 0,0-1-1 0 0,0 0 1 0 0,-27-9 0 0 0,27 7-43 0 0,0 1 1 0 0,0 0 0 0 0,0 2 0 0 0,0 0 0 0 0,0 0 0 0 0,-22 3 0 0 0,-7-1 11 0 0,-18-5-38 0 0,40 2-6 0 0,-44 1 1 0 0,40 2 13 0 0,-26-3-1 0 0,-24 1 31 0 0,46 2-31 0 0,1-2 0 0 0,-1-1 0 0 0,-41-7 0 0 0,31 0 64 0 0,-49-17 0 0 0,60 17-80 0 0,0 1 0 0 0,-1 1 0 0 0,-41-4 0 0 0,58 10-16 0 0,1 1 0 0 0,0 1 0 0 0,0 0 0 0 0,0 0 0 0 0,0 1 0 0 0,0 1 0 0 0,0 0 0 0 0,-14 5 0 0 0,-19 20 0 0 0,-79 12 0 0 0,66-23 11 0 0,29-10 91 0 0,0-1-1 0 0,-1-2 1 0 0,-43 1-1 0 0,35-3-2 0 0,-133 13 89 0 0,52-15-124 0 0,75 0-554 0 0,8-1 698 0 0,0 1 1 0 0,-67 11-1 0 0,93-10-176 0 0,-1 1 1 0 0,0-2-1 0 0,0 0 1 0 0,1 0-1 0 0,-1-1 1 0 0,0 0-1 0 0,-16-4 1 0 0,26 4-17 0 0,-1 1 1 0 0,1-1-1 0 0,0 0 1 0 0,0 0-1 0 0,-1 0 1 0 0,1 0-1 0 0,0 0 0 0 0,0 0 1 0 0,0 0-1 0 0,0 0 1 0 0,0 0-1 0 0,0-1 1 0 0,0 1-1 0 0,1 0 1 0 0,-1-1-1 0 0,0 1 0 0 0,1 0 1 0 0,-1-1-1 0 0,1 1 1 0 0,-1-1-1 0 0,1 1 1 0 0,0-1-1 0 0,-1-1 1 0 0,-8-19 217 0 0,-8-2-65 0 0,10 15-81 0 0,1-1 1 0 0,-11-19 0 0 0,15 25-68 0 0,1 0 0 0 0,-1 0 0 0 0,1 0 0 0 0,0-1 1 0 0,0 1-1 0 0,0 0 0 0 0,1-1 0 0 0,0 1 0 0 0,0 0 0 0 0,0-1 0 0 0,1-6 0 0 0,7-39 194 0 0,9-74-51 0 0,-15 68-113 0 0,-2 38-45 0 0,4-36 0 0 0,-3 48 0 0 0,1-1-1 0 0,-1 1 0 0 0,1 0 1 0 0,1 0-1 0 0,-1 0 1 0 0,1 0-1 0 0,0 0 0 0 0,0 0 1 0 0,5-6-1 0 0,9-8 30 0 0,27-25 0 0 0,10-14 23 0 0,-9 5 6 0 0,-40 49-63 0 0,2 0 0 0 0,-1 0-1 0 0,0 1 1 0 0,1 0 0 0 0,0 0 0 0 0,0 0-1 0 0,0 1 1 0 0,0 0 0 0 0,13-3 0 0 0,7-1 5 0 0,40-3 0 0 0,-4 0-2 0 0,274-62-4 0 0,-271 62 0 0 0,114-1 0 0 0,-144 9 0 0 0,140-5 0 0 0,-32 4 0 0 0,2 0 0 0 0,52-2 0 0 0,-54 3 0 0 0,-15 2 21 0 0,-71 1 0 0 0,97-10 1 0 0,-48-4-22 0 0,2 5 0 0 0,129 6 0 0 0,-105 11 0 0 0,48 2 0 0 0,-41-5 0 0 0,-77-3 0 0 0,36 7 0 0 0,3 1 0 0 0,94-5 0 0 0,-182-5 0 0 0,-3-1 0 0 0,0 0 0 0 0,-1 1 0 0 0,1 1 0 0 0,-1-1 0 0 0,0 2 0 0 0,15 4 0 0 0,-19-5 0 0 0,-1 0 0 0 0,0 1 0 0 0,0-1 0 0 0,0 1 0 0 0,0 0 0 0 0,0 0 0 0 0,-1 1 0 0 0,1-1 0 0 0,-1 1 0 0 0,0 0 0 0 0,0 0 0 0 0,0 0 0 0 0,-1 1 0 0 0,1-1 0 0 0,-1 1 0 0 0,0 0 0 0 0,-1 0 0 0 0,1 0 0 0 0,-1 0 0 0 0,0 1 0 0 0,0-1 0 0 0,1 8 0 0 0,2 12 0 0 0,1 40 0 0 0,0-8 0 0 0,-5-47 0 0 0,3 20 0 0 0,1 60 0 0 0,-6-80 0 0 0,1 1 0 0 0,-2-1 0 0 0,1 0 0 0 0,-2 0 0 0 0,1 0 0 0 0,-1 0 0 0 0,-1-1 0 0 0,0 1 0 0 0,-9 17 0 0 0,-10 5-1204 0 0,-2 0 1 0 0,0-1-1 0 0,-2-2 0 0 0,-57 49 1 0 0,36-38-4563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48:17.003"/>
    </inkml:context>
    <inkml:brush xml:id="br0">
      <inkml:brushProperty name="width" value="0.1" units="cm"/>
      <inkml:brushProperty name="height" value="0.1" units="cm"/>
      <inkml:brushProperty name="color" value="#E71224"/>
    </inkml:brush>
  </inkml:definitions>
  <inkml:trace contextRef="#ctx0" brushRef="#br0">3013 24 1375 0 0,'-3'0'362'0'0,"0"-1"-1"0"0,0 0 0 0 0,0 1 1 0 0,0-1-1 0 0,0 0 0 0 0,1-1 0 0 0,-1 1 1 0 0,-3-2-1 0 0,3 1-168 0 0,0 0-1 0 0,-1 1 1 0 0,1-1 0 0 0,-1 1 0 0 0,-6-2-1 0 0,-11 2 210 0 0,-1 0-1 0 0,1 1 0 0 0,-1 1 0 0 0,1 1 0 0 0,-22 5 0 0 0,-102 17 831 0 0,114-18-945 0 0,0-2 1 0 0,-47 2-1 0 0,-64-9 372 0 0,99 2-379 0 0,-276 11 547 0 0,81 7-560 0 0,171-13-129 0 0,24-4 68 0 0,-62-6 0 0 0,43 1-71 0 0,30 2-45 0 0,-107-1 149 0 0,-34 15-94 0 0,88-4 129 0 0,-142-6 1 0 0,51-19 243 0 0,126 15-361 0 0,-5-1-69 0 0,-60 4 1 0 0,36 9-271 0 0,0 4 0 0 0,-89 26 1 0 0,109-25-676 0 0,-6 2-3995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49:12.293"/>
    </inkml:context>
    <inkml:brush xml:id="br0">
      <inkml:brushProperty name="width" value="0.1" units="cm"/>
      <inkml:brushProperty name="height" value="0.1" units="cm"/>
      <inkml:brushProperty name="color" value="#66CC00"/>
    </inkml:brush>
  </inkml:definitions>
  <inkml:trace contextRef="#ctx0" brushRef="#br0">3708 674 4375 0 0,'0'0'30'0'0,"1"0"0"0"0,0 0 0 0 0,0 0 0 0 0,0 0 0 0 0,-1 0 0 0 0,1 0 0 0 0,0 0 0 0 0,0 0 0 0 0,0 1 0 0 0,-1-1 0 0 0,1 0 0 0 0,0 0 0 0 0,0 1 0 0 0,-1-1 0 0 0,1 1 0 0 0,0-1 0 0 0,-1 0 0 0 0,1 1 0 0 0,0-1 0 0 0,-1 1-1 0 0,1 0 1 0 0,-1-1 0 0 0,1 1 0 0 0,-1-1 0 0 0,1 1 0 0 0,-1 0 0 0 0,1-1 0 0 0,0 3 0 0 0,-1-2 22 0 0,0 1 0 0 0,1 0 0 0 0,-1 0 0 0 0,0 0 0 0 0,0 0 0 0 0,0 0 0 0 0,-1 0 0 0 0,1 0 0 0 0,0-1 0 0 0,-1 1 0 0 0,1 0 0 0 0,-2 2 0 0 0,0 1 119 0 0,0 1 1 0 0,0-1-1 0 0,-1 0 0 0 0,0 0 0 0 0,0 0 0 0 0,0-1 0 0 0,-1 1 1 0 0,-4 5-1 0 0,-9 5 599 0 0,1 2 1 0 0,0 0 0 0 0,-14 22-1 0 0,15-19-715 0 0,0-1-1 0 0,-31 28 0 0 0,14-20 473 0 0,-47 30-1 0 0,72-53-417 0 0,0 0-1 0 0,-1 0 0 0 0,0-1 0 0 0,0 0 0 0 0,0-1 1 0 0,0 1-1 0 0,0-2 0 0 0,-12 2 0 0 0,-9 0 268 0 0,-33-3 0 0 0,6 0-252 0 0,15 0 81 0 0,-52-7 0 0 0,76 5-169 0 0,-15-3 119 0 0,-1-1-1 0 0,-45-16 0 0 0,-3-1 87 0 0,0 8-123 0 0,0 4-1 0 0,-117-2 0 0 0,-54 19 41 0 0,61 21 320 0 0,23-2-108 0 0,128-21-286 0 0,-120 16 192 0 0,41-3-206 0 0,-19 4-2 0 0,-41 6 178 0 0,35-6-68 0 0,97-15-106 0 0,-52 2-1 0 0,91-8-66 0 0,-40 0 103 0 0,1-2 0 0 0,-60-10 0 0 0,63 7 492 0 0,-58 2-1 0 0,88 4-381 0 0,0 0 1 0 0,0 1-1 0 0,-24 7 0 0 0,12-9-85 0 0,11-2-1078 0 0,13 2 918 0 0,-1 0 0 0 0,1-1 0 0 0,-1 1-1 0 0,1-1 1 0 0,-1 0 0 0 0,1 0 0 0 0,0 0-1 0 0,-4-2 1 0 0,4 2 160 0 0,-1 0-1 0 0,1 0 1 0 0,0 0-1 0 0,-1 0 1 0 0,0 0 0 0 0,1 0-1 0 0,-1 1 1 0 0,-4-1-1 0 0,-96 6-2036 0 0,37 6 1904 0 0,64-11 1 0 0,-6-1 31 0 0,8 0-29 0 0,0 1 0 0 0,-1 0 0 0 0,1-1 0 0 0,0 1-1 0 0,0-1 1 0 0,0 1 0 0 0,0-1 0 0 0,0 1 0 0 0,0-1 0 0 0,0 1 0 0 0,0-1-1 0 0,0 1 1 0 0,0-1 0 0 0,0 1 0 0 0,0-1 0 0 0,0 1 0 0 0,0-1 0 0 0,0 1-1 0 0,0-1 1 0 0,1 1 0 0 0,-1-1 0 0 0,0 0 0 0 0,6-13 176 0 0,-4 9-177 0 0,-1 1 1 0 0,1 0 0 0 0,-1-1-1 0 0,0 1 1 0 0,0-1 0 0 0,0 0-1 0 0,0 1 1 0 0,-1-1 0 0 0,0-9-1 0 0,-2 2 17 0 0,1-1-1 0 0,0 0 0 0 0,1 0 0 0 0,0 0 1 0 0,1 0-1 0 0,5-22 0 0 0,-1-1-18 0 0,-5 30 0 0 0,1 0 0 0 0,-1 0 0 0 0,1 0 0 0 0,1 0 0 0 0,-1 0 0 0 0,1 1 0 0 0,0-1 0 0 0,5-10 0 0 0,-7 15 0 0 0,1 0 0 0 0,-1 0 0 0 0,1 0 0 0 0,-1 0 0 0 0,0 0 0 0 0,1-1 0 0 0,-1 1 0 0 0,0 0 0 0 0,0 0 0 0 0,0 0 0 0 0,0 0 0 0 0,0-1 0 0 0,0 1 0 0 0,0 0 0 0 0,0 0 0 0 0,0 0 0 0 0,-1 0 0 0 0,1-2 0 0 0,-12-23 0 0 0,10 23 0 0 0,0-1 0 0 0,1 0 0 0 0,-1 0 0 0 0,1 1 0 0 0,-1-6 0 0 0,-2-5 12 0 0,1 0 0 0 0,-2 0 0 0 0,1 1-1 0 0,-2-1 1 0 0,0 1 0 0 0,-1 0 0 0 0,-11-16-1 0 0,-15-32 23 0 0,14 30-25 0 0,15 25 2 0 0,0 0 0 0 0,1 0 0 0 0,-1 0 0 0 0,-3-9 0 0 0,4 5-4 0 0,3 9-3 0 0,0-1 0 0 0,0 0 1 0 0,-1 1-1 0 0,1-1 0 0 0,-1 1 0 0 0,1-1 0 0 0,-1 1 1 0 0,0-1-1 0 0,0 1 0 0 0,1-1 0 0 0,-1 1 0 0 0,0-1 0 0 0,0 1 1 0 0,-1 0-1 0 0,1 0 0 0 0,0 0 0 0 0,0 0 0 0 0,-1 0 0 0 0,1 0 1 0 0,0 0-1 0 0,-1 0 0 0 0,1 0 0 0 0,-1 0 0 0 0,1 1 1 0 0,-1-1-1 0 0,1 1 0 0 0,-1-1 0 0 0,-2 0 0 0 0,-2 0-11 0 0,-1-1 0 0 0,1 0-1 0 0,0-1 1 0 0,0 0 0 0 0,-10-6-1 0 0,13 7 5 0 0,1 1 0 0 0,-1-1 0 0 0,1 0 0 0 0,0-1 1 0 0,0 1-1 0 0,-1 0 0 0 0,2 0 0 0 0,-1-1 0 0 0,0 1 0 0 0,0-1 0 0 0,1 0 0 0 0,-1 0 0 0 0,1 1 0 0 0,-2-7 0 0 0,3 7 3 0 0,0 0 0 0 0,0 0 0 0 0,0 0 0 0 0,1 0 0 0 0,-1 0 0 0 0,0 0 0 0 0,1 0 0 0 0,-1 0 0 0 0,1 0 0 0 0,0 0 0 0 0,0 0 0 0 0,0 0 0 0 0,0 0 0 0 0,0 0 0 0 0,0 0 0 0 0,0 1 0 0 0,0-1 0 0 0,1 0 0 0 0,-1 1 0 0 0,1-1 0 0 0,-1 1 0 0 0,1 0 0 0 0,2-2 0 0 0,6-5 0 0 0,0 1 0 0 0,17-9 0 0 0,104-49 44 0 0,-51 27-24 0 0,-20 10-20 0 0,74-22 0 0 0,-48 26 0 0 0,0 4 0 0 0,104-10 0 0 0,-75 13 0 0 0,-36 2 0 0 0,53-7 0 0 0,-92 20 0 0 0,72 4 0 0 0,41 15 0 0 0,-46-4 0 0 0,-42-10 0 0 0,89-5 0 0 0,-132 1 0 0 0,10-1 0 0 0,7 0 0 0 0,0 1 0 0 0,60 7 0 0 0,-40 5 0 0 0,75 26 0 0 0,-37-9 0 0 0,-45-18 0 0 0,83 8 0 0 0,-98-14 0 0 0,-2-1 0 0 0,-9-1 0 0 0,1 1 0 0 0,39 11 0 0 0,-45-10 0 0 0,0-1 0 0 0,1 0 0 0 0,-1-2 0 0 0,33-1 0 0 0,-29 0 0 0 0,152-4 0 0 0,-136 4 0 0 0,0-1 0 0 0,76-14 0 0 0,-96 12 0 0 0,0 1 0 0 0,1 0 0 0 0,-1 2 0 0 0,0 0 0 0 0,38 7 0 0 0,-46-6 0 0 0,31-1 0 0 0,-34 0 0 0 0,1-1 0 0 0,15 3 0 0 0,-22-1 0 0 0,0-1 0 0 0,-1 1 0 0 0,1 0 0 0 0,-1 1 0 0 0,1-1 0 0 0,-1 1 0 0 0,1-1 0 0 0,-1 1 0 0 0,0 0 0 0 0,0 0 0 0 0,0 1 0 0 0,0-1 0 0 0,0 1 0 0 0,0-1 0 0 0,-1 1 0 0 0,1 0 0 0 0,-1 0 0 0 0,0 0 0 0 0,0 0 0 0 0,3 5 0 0 0,1 6 0 0 0,0 0 0 0 0,-1 1 0 0 0,6 27 0 0 0,-4-12 0 0 0,-1-9 10 0 0,-2 0 0 0 0,-1 1 0 0 0,0-1 0 0 0,-2 1 0 0 0,0-1 0 0 0,-1 1 0 0 0,-2 0-1 0 0,0-1 1 0 0,-1 1 0 0 0,-1-1 0 0 0,-2 0 0 0 0,0 0 0 0 0,-12 30 0 0 0,-72 143-1426 0 0,70-153-4779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49:35.839"/>
    </inkml:context>
    <inkml:brush xml:id="br0">
      <inkml:brushProperty name="width" value="0.1" units="cm"/>
      <inkml:brushProperty name="height" value="0.1" units="cm"/>
      <inkml:brushProperty name="color" value="#E71224"/>
    </inkml:brush>
  </inkml:definitions>
  <inkml:trace contextRef="#ctx0" brushRef="#br0">1262 1083 2303 0 0,'10'-22'929'0'0,"-8"20"-847"0"0,-1-1-1 0 0,1 1 1 0 0,-1-1 0 0 0,0 1 0 0 0,0-1 0 0 0,0 1 0 0 0,0-1 0 0 0,0 0-1 0 0,0 0 1 0 0,-1 1 0 0 0,0-1 0 0 0,1 0 0 0 0,-1 0 0 0 0,0 1-1 0 0,0-1 1 0 0,0 0 0 0 0,-1 0 0 0 0,1 0 0 0 0,-2-5 0 0 0,1 7 18 0 0,1 1 1 0 0,-1-1-1 0 0,0 0 1 0 0,1 0-1 0 0,-1 1 0 0 0,0-1 1 0 0,0 0-1 0 0,0 1 1 0 0,0-1-1 0 0,0 1 1 0 0,1-1-1 0 0,-1 1 0 0 0,0-1 1 0 0,0 1-1 0 0,0 0 1 0 0,0-1-1 0 0,0 1 1 0 0,0 0-1 0 0,0 0 1 0 0,0 0-1 0 0,-1 0 0 0 0,1 0 1 0 0,0 0-1 0 0,0 0 1 0 0,0 0-1 0 0,0 0 1 0 0,0 1-1 0 0,0-1 0 0 0,0 0 1 0 0,-1 1-1 0 0,-30 12 1519 0 0,31-13-1581 0 0,-29 14 1123 0 0,-35 10 0 0 0,-5 2 945 0 0,59-22-1923 0 0,3 1-44 0 0,0-2-1 0 0,0 1 1 0 0,0-1 0 0 0,-1-1-1 0 0,1 1 1 0 0,-1-1 0 0 0,0-1-1 0 0,1 0 1 0 0,-1 0 0 0 0,-13-1-1 0 0,-11-1 441 0 0,26 1-433 0 0,1 0-1 0 0,-1 0 0 0 0,1-1 0 0 0,0 0 1 0 0,-1 0-1 0 0,1 0 0 0 0,-1-1 1 0 0,1 0-1 0 0,0 0 0 0 0,-10-5 1 0 0,-75-53 1508 0 0,80 53-1535 0 0,-5-4 42 0 0,0 1 1 0 0,-21-10-1 0 0,-8 4 10 0 0,27 10-68 0 0,-22-11 0 0 0,33 15-85 0 0,0-1-1 0 0,0 1 0 0 0,0 0 1 0 0,0 1-1 0 0,0 0 1 0 0,0 0-1 0 0,0 0 1 0 0,-1 1-1 0 0,1 0 0 0 0,-10 2 1 0 0,2 0 14 0 0,0 0 1 0 0,0 1-1 0 0,-27 10 1 0 0,18-5 42 0 0,0-1 0 0 0,0-2 1 0 0,-34 5-1 0 0,54-10-39 0 0,0 0-1 0 0,0 0 1 0 0,0-1 0 0 0,0 1-1 0 0,0-1 1 0 0,0 0 0 0 0,0 0 0 0 0,1 0-1 0 0,-7-3 1 0 0,-33-18 295 0 0,32 15-320 0 0,5 4 40 0 0,1-1 1 0 0,0 1-1 0 0,0-2 1 0 0,0 1 0 0 0,1 0-1 0 0,0-1 1 0 0,-1 0-1 0 0,2 0 1 0 0,-1 0 0 0 0,-4-9-1 0 0,-3-8 220 0 0,-12-34 0 0 0,5 12-210 0 0,13 32-47 0 0,0 1 1 0 0,1-1-1 0 0,1 0 0 0 0,0 0 0 0 0,1 0 0 0 0,0-1 1 0 0,1 1-1 0 0,0-16 0 0 0,-7-89 78 0 0,3 53-56 0 0,5 40 16 0 0,1-1 0 0 0,2 1 0 0 0,0 0 0 0 0,2-1 1 0 0,8-26-1 0 0,10-57 187 0 0,-22 100-222 0 0,0 1 0 0 0,0 0 0 0 0,1 0 1 0 0,1 0-1 0 0,-1 0 0 0 0,1 0 0 0 0,0 0 0 0 0,0 0 0 0 0,1 1 0 0 0,0 0 0 0 0,0-1 0 0 0,1 2 0 0 0,-1-1 0 0 0,1 0 1 0 0,0 1-1 0 0,1 0 0 0 0,0 0 0 0 0,-1 1 0 0 0,1-1 0 0 0,1 1 0 0 0,8-4 0 0 0,6-1-17 0 0,-14 5 0 0 0,0 0 0 0 0,0 1 0 0 0,1 0 0 0 0,-1 0 0 0 0,1 1 0 0 0,0 0 0 0 0,0 0 0 0 0,0 1 0 0 0,0 0 0 0 0,0 1 0 0 0,0-1 0 0 0,10 2 0 0 0,20 2 0 0 0,10 2 0 0 0,3 5 0 0 0,-27-7 0 0 0,-1 2 0 0 0,0 0 0 0 0,-1 2 0 0 0,25 10 0 0 0,-14-3 0 0 0,0-2 0 0 0,54 14 0 0 0,112 5 0 0 0,-75-14 0 0 0,-111-15 0 0 0,-1 1 0 0 0,1-1 0 0 0,-1 2 0 0 0,0 0 0 0 0,0 1 0 0 0,-1 0 0 0 0,1 0 0 0 0,-1 1 0 0 0,0 1 0 0 0,-1 0 0 0 0,0 0 0 0 0,0 1 0 0 0,0 1 0 0 0,-1-1 0 0 0,0 1 0 0 0,-1 1 0 0 0,12 17 0 0 0,-13-16 0 0 0,0 1 0 0 0,-2 1 0 0 0,1-1 0 0 0,-1 1 0 0 0,-1 0 0 0 0,0 1 0 0 0,-1-1 0 0 0,-1 0 0 0 0,0 1 0 0 0,-1 0 0 0 0,0-1 0 0 0,-1 1 0 0 0,-2 21 0 0 0,1-26 0 0 0,1 0 0 0 0,-2 0 0 0 0,1 0 0 0 0,-1 0 0 0 0,-1 0 0 0 0,0 0 0 0 0,0 0 0 0 0,-1-1 0 0 0,0 1 0 0 0,0-1 0 0 0,-1 0 0 0 0,-10 13 0 0 0,-84 94-410 0 0,38-36-2605 0 0,38-47 1296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49:37.886"/>
    </inkml:context>
    <inkml:brush xml:id="br0">
      <inkml:brushProperty name="width" value="0.1" units="cm"/>
      <inkml:brushProperty name="height" value="0.1" units="cm"/>
      <inkml:brushProperty name="color" value="#E71224"/>
    </inkml:brush>
  </inkml:definitions>
  <inkml:trace contextRef="#ctx0" brushRef="#br0">1349 67 4607 0 0,'-28'-24'188'0'0,"26"23"47"0"0,0 0-1 0 0,0 0 1 0 0,0 0-1 0 0,0 0 1 0 0,-1 0 0 0 0,1 1-1 0 0,0-1 1 0 0,0 1-1 0 0,0-1 1 0 0,0 1 0 0 0,-1 0-1 0 0,1 0 1 0 0,0 0-1 0 0,-4 0 1 0 0,-3 1-182 0 0,0-1-1 0 0,0-1 1 0 0,1 0 0 0 0,-1 0 0 0 0,0 0-1 0 0,0-1 1 0 0,0-1 0 0 0,-15-5 0 0 0,15 4 215 0 0,-1 1 1 0 0,1 0 0 0 0,-1 0 0 0 0,0 1-1 0 0,0 1 1 0 0,-20-1 0 0 0,18 2 19 0 0,0 1 1 0 0,1 1-1 0 0,-1 0 1 0 0,0 1-1 0 0,-14 5 1 0 0,13-3-51 0 0,0 0 1 0 0,0-1 0 0 0,-1-1 0 0 0,0 0 0 0 0,0-1 0 0 0,-22 1 0 0 0,-5-4 918 0 0,17 0-909 0 0,0 1 1 0 0,0 1 0 0 0,-1 2 0 0 0,-29 5 0 0 0,14 0-61 0 0,0-2-1 0 0,-55 0 1 0 0,91-6-170 0 0,-16 0 105 0 0,1-2-1 0 0,-1 0 1 0 0,1-2-1 0 0,0 0 0 0 0,0-1 1 0 0,-32-12-1 0 0,21 6 118 0 0,-43-8-1 0 0,64 18-193 0 0,0 1 0 0 0,1 0 0 0 0,-1 1 0 0 0,0 0 0 0 0,1 0 0 0 0,-1 1 0 0 0,1 0 0 0 0,-1 1 0 0 0,-11 4 0 0 0,-23 7 1 0 0,38-14-23 0 0,1 1 0 0 0,-1 1-1 0 0,1-1 1 0 0,0 0 0 0 0,-1 1 0 0 0,1 0 0 0 0,0 0 0 0 0,0 1 0 0 0,-7 4-1 0 0,9-4-10 0 0,0-1 0 0 0,0 0-1 0 0,0 1 1 0 0,0 0 0 0 0,1-1-1 0 0,-1 1 1 0 0,1 0 0 0 0,-1 0-1 0 0,1 0 1 0 0,0 0 0 0 0,0 0 0 0 0,1 0-1 0 0,-1 0 1 0 0,1 0 0 0 0,-1 4-1 0 0,-4 63 177 0 0,-5 35 98 0 0,2-49-88 0 0,-1-4 68 0 0,-2 84 1 0 0,9-81-140 0 0,1 21 218 0 0,1-67-274 0 0,1 1 0 0 0,1-1 0 0 0,0 0 0 0 0,0 0 0 0 0,1 0 0 0 0,5 11 0 0 0,-4-10-34 0 0,0-1-1 0 0,0 0 0 0 0,1 0 1 0 0,1 0-1 0 0,0-1 0 0 0,0 1 1 0 0,0-1-1 0 0,10 9 0 0 0,-9-12 248 0 0,-2 1 0 0 0,1 1 1 0 0,-1-1-1 0 0,0 1 0 0 0,0 0 0 0 0,3 8 0 0 0,-4-9-318 0 0,0-1-1 0 0,1 1 1 0 0,-1-1 0 0 0,1 1-1 0 0,6 4 1 0 0,-5-5-425 0 0,-1 1 0 0 0,11 13 0 0 0,-7-9 464 0 0,-1-2 1 0 0,2 1-1 0 0,-1-1 1 0 0,1-1 0 0 0,19 13-1 0 0,-8-9 32 0 0,0 0 0 0 0,0-1-1 0 0,1-1 1 0 0,1-1-1 0 0,-1-1 1 0 0,1-1-1 0 0,37 5 1 0 0,-8-5 23 0 0,1-3-1 0 0,69-4 1 0 0,-68-4 27 0 0,-1-3 0 0 0,73-21 0 0 0,-72 16-4 0 0,-39 9-64 0 0,-1 0 0 0 0,-1 0 0 0 0,1-2 0 0 0,-1 1 0 0 0,0-2-1 0 0,0 0 1 0 0,0 0 0 0 0,18-16 0 0 0,-23 16 8 0 0,0 0 0 0 0,0-1 0 0 0,-1 0 0 0 0,0-1-1 0 0,-1 0 1 0 0,0 0 0 0 0,0 0 0 0 0,-1 0 0 0 0,0-1 0 0 0,0 0 0 0 0,-1 0 0 0 0,3-13-1 0 0,-2 1 45 0 0,-1-1 0 0 0,-1 1 0 0 0,-1-1 0 0 0,-1 0 0 0 0,-1 1 0 0 0,-1-1 0 0 0,-5-32-1 0 0,-3 6 76 0 0,-3-1 0 0 0,-22-60 0 0 0,-95-188 399 0 0,105 249-517 0 0,23 45-62 0 0,-13-21-750 0 0,14 24 753 0 0,0 1 0 0 0,0-1 0 0 0,0 1 0 0 0,-1 0 0 0 0,1-1 0 0 0,0 1 0 0 0,0-1 0 0 0,-1 1 0 0 0,1 0 0 0 0,0-1 0 0 0,-1 1 0 0 0,1 0 0 0 0,0-1 0 0 0,-1 1 0 0 0,1 0 0 0 0,-1-1 0 0 0,1 1 1 0 0,0 0-1 0 0,-1 0 0 0 0,1 0 0 0 0,-1-1 0 0 0,1 1 0 0 0,-1 0 0 0 0,1 0 0 0 0,-1 0 0 0 0,1 0 0 0 0,-1 0 0 0 0,1 0 0 0 0,-1 0 0 0 0,1 0 0 0 0,-1 0 0 0 0,1 0 0 0 0,0 0 0 0 0,-1 0 0 0 0,1 0 1 0 0,-1 0-1 0 0,1 1 0 0 0,-1-1 0 0 0,1 0 0 0 0,-1 0 0 0 0,1 0 0 0 0,0 1 0 0 0,-1-1 0 0 0,1 0 0 0 0,-1 1 0 0 0,0 0 0 0 0,-4 6-1786 0 0,-2 2-80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49:39.028"/>
    </inkml:context>
    <inkml:brush xml:id="br0">
      <inkml:brushProperty name="width" value="0.1" units="cm"/>
      <inkml:brushProperty name="height" value="0.1" units="cm"/>
      <inkml:brushProperty name="color" value="#E71224"/>
    </inkml:brush>
  </inkml:definitions>
  <inkml:trace contextRef="#ctx0" brushRef="#br0">1 1 455 0 0,'0'4'0'0'0,"2"-2"0"0"0,-1-1 0 0 0,1 1 0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49:41.561"/>
    </inkml:context>
    <inkml:brush xml:id="br0">
      <inkml:brushProperty name="width" value="0.1" units="cm"/>
      <inkml:brushProperty name="height" value="0.1" units="cm"/>
      <inkml:brushProperty name="color" value="#E71224"/>
    </inkml:brush>
  </inkml:definitions>
  <inkml:trace contextRef="#ctx0" brushRef="#br0">2559 893 2471 0 0,'19'-8'369'0'0,"-17"8"-165"0"0,0-1 0 0 0,0 1 0 0 0,1-1 0 0 0,-1 0 0 0 0,0 0 0 0 0,0 0 0 0 0,-1 0 0 0 0,1 0 0 0 0,0 0 0 0 0,0 0 0 0 0,2-3-1 0 0,-3 4-140 0 0,-1 0 0 0 0,0-1 0 0 0,0 1 0 0 0,0 0 0 0 0,0 0-1 0 0,1-1 1 0 0,-1 1 0 0 0,0 0 0 0 0,0-1 0 0 0,0 1 0 0 0,0 0-1 0 0,0 0 1 0 0,0-1 0 0 0,0 1 0 0 0,0 0 0 0 0,0-1-1 0 0,0 1 1 0 0,0 0 0 0 0,0-1 0 0 0,0 1 0 0 0,0 0 0 0 0,0 0-1 0 0,0-1 1 0 0,0 1 0 0 0,0 0 0 0 0,0-1 0 0 0,0 1 0 0 0,0 0-1 0 0,0 0 1 0 0,-1-1 0 0 0,1 1 0 0 0,-10-5 1206 0 0,-14 5 135 0 0,15 2-1136 0 0,1 0-1 0 0,-1 0 0 0 0,1 1 0 0 0,-15 7 1 0 0,1 0-17 0 0,4-3 117 0 0,-1-1 0 0 0,-26 4 0 0 0,-1 4 442 0 0,37-12-603 0 0,-1 0 0 0 0,1 1 1 0 0,-1 1-1 0 0,-9 4 0 0 0,-4 1 170 0 0,14-6-220 0 0,0 0-1 0 0,0 0 1 0 0,-1-1 0 0 0,1 0 0 0 0,-1-1 0 0 0,0 0-1 0 0,1 0 1 0 0,-1-1 0 0 0,0 0 0 0 0,0-1-1 0 0,-13-3 1 0 0,13 3 17 0 0,-1-1 0 0 0,0 2 0 0 0,0 0 0 0 0,0 0 0 0 0,-18 3-1 0 0,-56 15 262 0 0,51-10-318 0 0,33-7-114 0 0,-26 5 128 0 0,1 0 1 0 0,-1-2-1 0 0,-38 1 0 0 0,12-6-13 0 0,31 0-28 0 0,0 0 0 0 0,0 2-1 0 0,-39 5 1 0 0,52-4-90 0 0,1 0 0 0 0,-1-1 0 0 0,0-1 0 0 0,1 1 0 0 0,-1-1 0 0 0,1-1 0 0 0,-1 0 0 0 0,-15-3 0 0 0,12 1 28 0 0,0 1 0 0 0,0 1 0 0 0,-1 0-1 0 0,1 0 1 0 0,0 1 0 0 0,0 1 0 0 0,-25 3-1 0 0,-25 2 69 0 0,14-7 153 0 0,-85 12 0 0 0,77-7-116 0 0,17-3-38 0 0,-78 0 184 0 0,106-1-257 0 0,1 0 1 0 0,-16-2-1 0 0,-20 0 28 0 0,-52 7 138 0 0,67-2-153 0 0,1-1 0 0 0,0-2 0 0 0,-41-4 0 0 0,31-1 41 0 0,22 2-1 0 0,0 1 0 0 0,0 1 0 0 0,-29 2 0 0 0,30 1-32 0 0,-1-1 0 0 0,0-1-1 0 0,1 0 1 0 0,-1-1 0 0 0,-22-5-1 0 0,28 4-11 0 0,-1-1 0 0 0,1 0 0 0 0,0-1 1 0 0,0 0-1 0 0,0-1 0 0 0,0 0 0 0 0,1-1 0 0 0,-21-13 0 0 0,26 13 11 0 0,0 1-1 0 0,1-1 1 0 0,0 0-1 0 0,-1 0 1 0 0,2-1-1 0 0,-8-12 1 0 0,-18-45 281 0 0,21 42-241 0 0,3 11-48 0 0,0 0 0 0 0,-13-19 1 0 0,0 2-10 0 0,9 11-38 0 0,2 4 28 0 0,0 0 1 0 0,0-1-1 0 0,2 0 1 0 0,-8-22-1 0 0,9 19 21 0 0,0 1 1 0 0,2 0-1 0 0,0-1 0 0 0,-1-27 0 0 0,5 5 65 0 0,1 1-1 0 0,10-47 1 0 0,8-44 77 0 0,-7 57-150 0 0,-9 45 9 0 0,1-1 0 0 0,12-38 0 0 0,-16 63-37 0 0,0 1 0 0 0,1-1 0 0 0,-1 1 1 0 0,1 0-1 0 0,-1-1 0 0 0,1 1 0 0 0,0 0 0 0 0,0 0 0 0 0,0 0 0 0 0,0 0 0 0 0,0 0 0 0 0,0 0 1 0 0,0 1-1 0 0,1-1 0 0 0,-1 1 0 0 0,1-1 0 0 0,-1 1 0 0 0,1 0 0 0 0,-1 0 0 0 0,1 0 0 0 0,4 0 1 0 0,5-2-5 0 0,1 2 0 0 0,-1 0 1 0 0,22 0-1 0 0,-3 1-44 0 0,3-2 45 0 0,1 2 0 0 0,0 1 0 0 0,54 9 0 0 0,41 23 3 0 0,-6-1 0 0 0,-88-26 0 0 0,0-2 0 0 0,52 1 0 0 0,76-9 0 0 0,-132 2 0 0 0,41-1 0 0 0,137 12 0 0 0,-171-7 0 0 0,-1-1 0 0 0,1-2 0 0 0,64-10 0 0 0,-10 1 0 0 0,-62 13 0 0 0,-27-2 0 0 0,-1 0 0 0 0,0-1 0 0 0,1 1 0 0 0,-1-1 0 0 0,1 0 0 0 0,0 0 0 0 0,-1 0 0 0 0,1 0 0 0 0,-1-1 0 0 0,1 1 0 0 0,6-3 0 0 0,-10 3 0 0 0,0 0 0 0 0,0 0 0 0 0,1-1 0 0 0,-1 1 0 0 0,0 0 0 0 0,1 0 0 0 0,-1 0 0 0 0,0 0 0 0 0,0 0 0 0 0,1 0 0 0 0,-1 0 0 0 0,0 0 0 0 0,1 0 0 0 0,-1 0 0 0 0,0 0 0 0 0,1 0 0 0 0,-1 0 0 0 0,0 0 0 0 0,0 0 0 0 0,1 0 0 0 0,-1 0 0 0 0,0 1 0 0 0,1-1 0 0 0,-1 0 0 0 0,0 0 0 0 0,0 0 0 0 0,1 0 0 0 0,-1 1 0 0 0,0-1 0 0 0,0 0 0 0 0,1 0 0 0 0,-1 0 0 0 0,0 1 0 0 0,0-1 0 0 0,0 0 0 0 0,0 0 0 0 0,1 1 0 0 0,-1-1 0 0 0,0 0 0 0 0,0 0 0 0 0,0 1 0 0 0,0-1 0 0 0,0 0 0 0 0,0 1 0 0 0,0-1 0 0 0,1 2 0 0 0,-2-3 0 0 0,0 1 0 0 0,1 1 11 0 0,0-1 31 0 0,1 1-41 0 0,0 0 0 0 0,0 0 0 0 0,0 0 0 0 0,0 0 0 0 0,1 0 0 0 0,-1 0 0 0 0,0-1 0 0 0,0 1 0 0 0,1-1-1 0 0,-1 1 1 0 0,0-1 0 0 0,3 1 0 0 0,-3-1-1 0 0,0 0 0 0 0,-1 1 0 0 0,1-1 0 0 0,0 0 0 0 0,-1 0 0 0 0,1 1 0 0 0,0-1 0 0 0,-1 0 0 0 0,1 0 0 0 0,-1 1 0 0 0,1-1 0 0 0,0 1 0 0 0,-1-1 0 0 0,1 1 0 0 0,-1-1-1 0 0,1 1 1 0 0,-1-1 0 0 0,1 1 0 0 0,-1-1 0 0 0,0 1 0 0 0,1-1 0 0 0,-1 1 0 0 0,1 1 0 0 0,0-1 0 0 0,0 0 0 0 0,0 0 0 0 0,0 0 0 0 0,0 0 0 0 0,1 0 0 0 0,-1 0 0 0 0,0-1 0 0 0,1 1 0 0 0,-1 0 0 0 0,1-1 0 0 0,-1 1 0 0 0,1-1 0 0 0,-1 1 0 0 0,1-1 0 0 0,-1 0 0 0 0,1 1 0 0 0,2-1 0 0 0,0 0 0 0 0,0 1 0 0 0,0-1 0 0 0,0 0 0 0 0,0-1 0 0 0,8 0 0 0 0,-1-2 0 0 0,-1 1 0 0 0,1 1 0 0 0,0 0 0 0 0,-1 0 0 0 0,1 1 0 0 0,0 1 0 0 0,0-1 0 0 0,-1 2 0 0 0,1 0 0 0 0,17 5 0 0 0,-10 0 0 0 0,0 0 0 0 0,0-1 0 0 0,0 0 0 0 0,1-1 0 0 0,33 4 0 0 0,35 3 0 0 0,-59-7 0 0 0,1-1 0 0 0,-1-2 0 0 0,39-1 0 0 0,-7-3 0 0 0,92 10 0 0 0,-115-5 0 0 0,-15-1 0 0 0,-10-2 0 0 0,0 1 0 0 0,1 0 0 0 0,21 6 0 0 0,-30-5 0 0 0,-1-1 0 0 0,1 0 0 0 0,-1 1 0 0 0,0 0 0 0 0,1-1 0 0 0,-1 1 0 0 0,0 1 0 0 0,0-1 0 0 0,0 0 0 0 0,0 1 0 0 0,-1-1 0 0 0,1 1 0 0 0,-1 0 0 0 0,1 0 0 0 0,-1 0 0 0 0,0 0 0 0 0,2 4 0 0 0,12 28-1 0 0,-1 1-1 0 0,-2 1 1 0 0,-1 0 0 0 0,-2 0-1 0 0,-2 1 1 0 0,4 40 0 0 0,-8-23-377 0 0,-1 0 0 0 0,-3 0 0 0 0,-13 92 0 0 0,-15 40-6351 0 0,11-69 51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52:05.064"/>
    </inkml:context>
    <inkml:brush xml:id="br0">
      <inkml:brushProperty name="width" value="0.1" units="cm"/>
      <inkml:brushProperty name="height" value="0.1" units="cm"/>
      <inkml:brushProperty name="color" value="#F4F91B"/>
    </inkml:brush>
  </inkml:definitions>
  <inkml:trace contextRef="#ctx0" brushRef="#br0">1 19 1295 0 0,'2'-6'0'0'0,"-1"3"112"0"0,1-1-112 0 0,-2 0 0 0 0,0 2 0 0 0,0 4 0 0 0,2-2 0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52:12.478"/>
    </inkml:context>
    <inkml:brush xml:id="br0">
      <inkml:brushProperty name="width" value="0.1" units="cm"/>
      <inkml:brushProperty name="height" value="0.1" units="cm"/>
      <inkml:brushProperty name="color" value="#F4F91B"/>
    </inkml:brush>
  </inkml:definitions>
  <inkml:trace contextRef="#ctx0" brushRef="#br0">1 250 455 0 0,'1'1'28'0'0,"1"-1"-1"0"0,0 0 0 0 0,-1 0 0 0 0,1 0 0 0 0,0 0 0 0 0,-1 0 0 0 0,1-1 0 0 0,0 1 0 0 0,-1 0 0 0 0,1-1 0 0 0,-1 1 0 0 0,1-1 0 0 0,1 0 0 0 0,21-11 828 0 0,-7 1 200 0 0,25-11 0 0 0,-30 15-239 0 0,-10 5-731 0 0,-1 1 0 0 0,1 0 0 0 0,0 0 0 0 0,0 0 0 0 0,0 0 0 0 0,0 1 0 0 0,0-1 0 0 0,0 0 0 0 0,0 1 0 0 0,0-1 0 0 0,0 1 0 0 0,0 0 1 0 0,0 0-1 0 0,0 0 0 0 0,0 0 0 0 0,4 0 0 0 0,75 4 637 0 0,-71-4-597 0 0,0 0-1 0 0,0 0 1 0 0,0-1-1 0 0,13-3 1 0 0,11-1 100 0 0,17 1 101 0 0,137-6 535 0 0,-151 8-683 0 0,71-13 1 0 0,-60 6-77 0 0,250-49 783 0 0,-179 39-726 0 0,-47 9-65 0 0,-56 8-86 0 0,0 2-1 0 0,0 0 1 0 0,-1 1 0 0 0,1 0-1 0 0,17 5 1 0 0,28 1 10 0 0,93-5 164 0 0,88 5 261 0 0,-128 1-425 0 0,-109-8-13 0 0,59 3 88 0 0,112-8 1 0 0,29-8 177 0 0,-6 1 74 0 0,-70-7-237 0 0,-80 10-39 0 0,1 2-1 0 0,0 2 0 0 0,64 3 0 0 0,-101 3-68 0 0,98 6 0 0 0,143-10 0 0 0,-171-2 61 0 0,1 4-1 0 0,105 11 1 0 0,-150-5-50 0 0,50 3-12 0 0,-62-6 6 0 0,101-2 44 0 0,-29-6-38 0 0,70-6-12 0 0,-61 2 64 0 0,156 6 0 0 0,-20 2 3 0 0,-190 0-60 0 0,96 6-1 0 0,338 38 48 0 0,-242-39 9 0 0,-212-3-60 0 0,452 9 254 0 0,34-20 198 0 0,-272 3-361 0 0,0-1 6 0 0,-54 11 7 0 0,140-1 180 0 0,158 6-84 0 0,-276-2-170 0 0,0 1 0 0 0,177 7-32 0 0,-217-9 25 0 0,65-1 14 0 0,73-10 89 0 0,-177 8-93 0 0,32-2-6 0 0,94-5 99 0 0,-147 7-130 0 0,-54-2 9 0 0,78 10-1 0 0,45 12 47 0 0,-33-14-53 0 0,153-13 0 0 0,-291 5 0 0 0,61-5 123 0 0,100-21 0 0 0,-158 23-92 0 0,1 1 0 0 0,-1 1 1 0 0,0 1-1 0 0,25 0 0 0 0,-35 2-141 0 0,-1 0 1 0 0,0 0-1 0 0,1 0 0 0 0,-1 1 1 0 0,0 0-1 0 0,0 0 0 0 0,0 1 1 0 0,-1 0-1 0 0,1 0 0 0 0,-1 0 0 0 0,1 1 1 0 0,-1-1-1 0 0,0 1 0 0 0,0 0 1 0 0,5 7-1 0 0,5 5-4785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52:19.821"/>
    </inkml:context>
    <inkml:brush xml:id="br0">
      <inkml:brushProperty name="width" value="0.1" units="cm"/>
      <inkml:brushProperty name="height" value="0.1" units="cm"/>
      <inkml:brushProperty name="color" value="#F4F91B"/>
    </inkml:brush>
  </inkml:definitions>
  <inkml:trace contextRef="#ctx0" brushRef="#br0">1 34 1351 0 0,'1'-1'46'0'0,"1"0"-1"0"0,0 0 0 0 0,0 0 0 0 0,0 0 0 0 0,0 1 0 0 0,0-1 0 0 0,0 1 0 0 0,1-1 0 0 0,-1 1 0 0 0,0 0 0 0 0,0-1 0 0 0,0 1 1 0 0,0 0-1 0 0,1 1 0 0 0,-1-1 0 0 0,3 1 0 0 0,18-2 358 0 0,6 6 2107 0 0,-20-4-2352 0 0,-1 0-1 0 0,1 0 1 0 0,-1 1-1 0 0,0 0 1 0 0,1 0 0 0 0,11 6-1 0 0,14 3-86 0 0,-22-8-13 0 0,1-1 1 0 0,0-1 0 0 0,0 0 0 0 0,0-1 0 0 0,0 0-1 0 0,13-2 1 0 0,-8 0 91 0 0,0 1 0 0 0,22 3 0 0 0,-7-1-63 0 0,1-1 1 0 0,-1-1-1 0 0,60-11 1 0 0,2 0 133 0 0,-42 7-207 0 0,361-18 182 0 0,-210 21-38 0 0,-143 3-95 0 0,-19 0-29 0 0,50-4-1 0 0,-31-5 85 0 0,-59 8-148 0 0,0 1 0 0 0,0-1 1 0 0,0 1-1 0 0,0-1 0 0 0,0 1 0 0 0,-1 0 1 0 0,1 0-1 0 0,0 0 0 0 0,-1 0 1 0 0,1 0-1 0 0,-1 0 0 0 0,1 1 0 0 0,-1-1 1 0 0,1 0-1 0 0,-1 1 0 0 0,0-1 1 0 0,0 1-1 0 0,0-1 0 0 0,0 1 0 0 0,0 0 1 0 0,0-1-1 0 0,0 1 0 0 0,0 0 1 0 0,0 0-1 0 0,-1 0 0 0 0,1-1 0 0 0,0 5 1 0 0,2 3-2657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53:01.227"/>
    </inkml:context>
    <inkml:brush xml:id="br0">
      <inkml:brushProperty name="width" value="0.1" units="cm"/>
      <inkml:brushProperty name="height" value="0.1" units="cm"/>
      <inkml:brushProperty name="color" value="#F4F91B"/>
    </inkml:brush>
  </inkml:definitions>
  <inkml:trace contextRef="#ctx0" brushRef="#br0">14 26 455 0 0,'-14'-24'1683'0'0,"24"23"-1380"0"0,9 0-289 0 0,-14 3-14 0 0,0-1 0 0 0,0 1 0 0 0,-1 0 0 0 0,10 5 0 0 0,-2 0 0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53:01.798"/>
    </inkml:context>
    <inkml:brush xml:id="br0">
      <inkml:brushProperty name="width" value="0.1" units="cm"/>
      <inkml:brushProperty name="height" value="0.1" units="cm"/>
      <inkml:brushProperty name="color" value="#F4F91B"/>
    </inkml:brush>
  </inkml:definitions>
  <inkml:trace contextRef="#ctx0" brushRef="#br0">1 29 2303 0 0,'20'-15'200'0'0,"-1"2"-200"0"0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48:18.796"/>
    </inkml:context>
    <inkml:brush xml:id="br0">
      <inkml:brushProperty name="width" value="0.1" units="cm"/>
      <inkml:brushProperty name="height" value="0.1" units="cm"/>
      <inkml:brushProperty name="color" value="#E71224"/>
    </inkml:brush>
  </inkml:definitions>
  <inkml:trace contextRef="#ctx0" brushRef="#br0">899 260 4111 0 0,'-1'-2'166'0'0,"0"0"0"0"0,-1 0 0 0 0,1 1-1 0 0,0-1 1 0 0,0 1 0 0 0,-1-1-1 0 0,1 1 1 0 0,-1-1 0 0 0,1 1-1 0 0,-1 0 1 0 0,1 0 0 0 0,-1 0 0 0 0,0 0-1 0 0,0 0 1 0 0,0 0 0 0 0,-2-1-1 0 0,0 0 78 0 0,0 0-1 0 0,1 0 1 0 0,-1 0-1 0 0,1 0 1 0 0,-1-1 0 0 0,-4-5-1 0 0,-11-20 1156 0 0,14 19-1114 0 0,-1 0 0 0 0,0 1 0 0 0,0 0 0 0 0,-1 0 0 0 0,0 0 0 0 0,-1 1-1 0 0,-12-10 1 0 0,-5 0 44 0 0,-1 1 1 0 0,-1 1-1 0 0,-48-19 0 0 0,55 27-274 0 0,0 1-1 0 0,0 1 1 0 0,-1 1-1 0 0,0 0 1 0 0,0 2 0 0 0,-26 0-1 0 0,10 3-51 0 0,0 2-1 0 0,-73 15 0 0 0,-69 30-1360 0 0,177-47 1325 0 0,-66 18-4505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53:02.361"/>
    </inkml:context>
    <inkml:brush xml:id="br0">
      <inkml:brushProperty name="width" value="0.1" units="cm"/>
      <inkml:brushProperty name="height" value="0.1" units="cm"/>
      <inkml:brushProperty name="color" value="#F4F91B"/>
    </inkml:brush>
  </inkml:definitions>
  <inkml:trace contextRef="#ctx0" brushRef="#br0">1 30 919 0 0,'1'-9'80'0'0,"1"2"-80"0"0,0 1 0 0 0,0 4 0 0 0,2 4 96 0 0,-2-2 8 0 0,5-2 0 0 0,2-2 0 0 0,6 3-104 0 0,2 1 0 0 0,1 5 0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53:06.293"/>
    </inkml:context>
    <inkml:brush xml:id="br0">
      <inkml:brushProperty name="width" value="0.1" units="cm"/>
      <inkml:brushProperty name="height" value="0.1" units="cm"/>
      <inkml:brushProperty name="color" value="#F4F91B"/>
    </inkml:brush>
  </inkml:definitions>
  <inkml:trace contextRef="#ctx0" brushRef="#br0">0 48 3679 0 0,'15'-16'160'0'0,"2"-1"40"0"0,3 2-200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53:07.192"/>
    </inkml:context>
    <inkml:brush xml:id="br0">
      <inkml:brushProperty name="width" value="0.1" units="cm"/>
      <inkml:brushProperty name="height" value="0.1" units="cm"/>
      <inkml:brushProperty name="color" value="#F4F91B"/>
    </inkml:brush>
  </inkml:definitions>
  <inkml:trace contextRef="#ctx0" brushRef="#br0">1 64 455 0 0,'15'-17'0'0'0,"-4"4"0"0"0,0 4 0 0 0,0 2 0 0 0,-2 5 0 0 0,-1 0 0 0 0,3 0 0 0 0,5-2 0 0 0,10-3 0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53:12.557"/>
    </inkml:context>
    <inkml:brush xml:id="br0">
      <inkml:brushProperty name="width" value="0.1" units="cm"/>
      <inkml:brushProperty name="height" value="0.1" units="cm"/>
      <inkml:brushProperty name="color" value="#F4F91B"/>
    </inkml:brush>
  </inkml:definitions>
  <inkml:trace contextRef="#ctx0" brushRef="#br0">28 13 2303 0 0,'-9'-7'200'0'0,"2"1"-200"0"0,5 6 0 0 0,-2 2-416 0 0,0 2-120 0 0,3 0-24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53:13.059"/>
    </inkml:context>
    <inkml:brush xml:id="br0">
      <inkml:brushProperty name="width" value="0.1" units="cm"/>
      <inkml:brushProperty name="height" value="0.1" units="cm"/>
      <inkml:brushProperty name="color" value="#F4F91B"/>
    </inkml:brush>
  </inkml:definitions>
  <inkml:trace contextRef="#ctx0" brushRef="#br0">83 115 5063 0 0,'-11'-16'448'0'0,"4"3"-352"0"0,1 7-96 0 0,4 4 0 0 0,-1-2-416 0 0,-3-5 168 0 0,-7-8 0 0 0,0 1 248 0 0,4 1-72 0 0,0 6 72 0 0,5 3 0 0 0,4 4-104 0 0,6 6 16 0 0,-1 2 8 0 0,4 1-1672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53:54.141"/>
    </inkml:context>
    <inkml:brush xml:id="br0">
      <inkml:brushProperty name="width" value="0.1" units="cm"/>
      <inkml:brushProperty name="height" value="0.1" units="cm"/>
      <inkml:brushProperty name="color" value="#F4F91B"/>
    </inkml:brush>
  </inkml:definitions>
  <inkml:trace contextRef="#ctx0" brushRef="#br0">0 139 1839 0 0,'28'-20'160'0'0,"4"-2"-160"0"0,1-2 0 0 0,-1 1 0 0 0,1 3-88 0 0,-3 3-48 0 0,-10 8-16 0 0,-9 5 0 0 0,-5 4-8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54:03.534"/>
    </inkml:context>
    <inkml:brush xml:id="br0">
      <inkml:brushProperty name="width" value="0.1" units="cm"/>
      <inkml:brushProperty name="height" value="0.1" units="cm"/>
      <inkml:brushProperty name="color" value="#F4F91B"/>
    </inkml:brush>
  </inkml:definitions>
  <inkml:trace contextRef="#ctx0" brushRef="#br0">1 120 1375 0 0,'1'-16'1405'0'0,"1"0"0"0"0,1 0 0 0 0,1 1 0 0 0,10-30-1 0 0,-14 44-1361 0 0,0 1 0 0 0,1-1-1 0 0,-1 0 1 0 0,0 0-1 0 0,0 1 1 0 0,1-1 0 0 0,-1 0-1 0 0,1 1 1 0 0,-1-1-1 0 0,0 0 1 0 0,1 1 0 0 0,-1-1-1 0 0,1 1 1 0 0,-1-1 0 0 0,1 1-1 0 0,0-1 1 0 0,0 1-32 0 0,-1 0 0 0 0,0 0-1 0 0,1 0 1 0 0,-1 0 0 0 0,0 0 0 0 0,1 0 0 0 0,-1 0 0 0 0,0 0 0 0 0,1 0 0 0 0,-1 0 0 0 0,0 0-1 0 0,0 0 1 0 0,1 0 0 0 0,-1 0 0 0 0,0 0 0 0 0,1 0 0 0 0,-1 1 0 0 0,0-1 0 0 0,0 0 0 0 0,1 0-1 0 0,-1 0 1 0 0,0 1 0 0 0,0-1 0 0 0,1 0 0 0 0,-1 0 0 0 0,0 1 0 0 0,16 27-29 0 0,-5-7 204 0 0,15 6 124 0 0,-17-16-94 0 0,0-1 1 0 0,1-1-1 0 0,20 16 0 0 0,20 2 938 0 0,-39-21-916 0 0,102 41 880 0 0,-106-45-1025 0 0,0 0 0 0 0,-1 0-1 0 0,1-1 1 0 0,0 1 0 0 0,0-1 0 0 0,0-1-1 0 0,0 1 1 0 0,0-1 0 0 0,-1-1-1 0 0,1 1 1 0 0,0-1 0 0 0,11-3 0 0 0,-7 2-13 0 0,0 1 0 0 0,0 0 0 0 0,1 0 0 0 0,11 2 0 0 0,-4 0 16 0 0,-1-2 0 0 0,1 1 0 0 0,0-2 1 0 0,0-1-1 0 0,18-4 0 0 0,17-3 92 0 0,-14 2-55 0 0,-1-1 1 0 0,38-15-1 0 0,34-9 163 0 0,-88 29-252 0 0,41-3 1 0 0,-12 3 58 0 0,49-13 25 0 0,-62 11-46 0 0,0 3-1 0 0,43 1 1 0 0,136-2 110 0 0,-133 12-40 0 0,1-1 0 0 0,-19-6 419 0 0,134-5 141 0 0,5-6 349 0 0,-73 18-2257 0 0,-131-8 1072 0 0,26 3-188 0 0,29 8 0 0 0,-1 1 336 0 0,30-5-24 0 0,87-6 235 0 0,-81-3-14 0 0,-26 1-318 0 0,-26-1 166 0 0,39 4-1 0 0,72 0 33 0 0,-11 0-10 0 0,-109-1-65 0 0,0 0-1 0 0,0-2 1 0 0,-1-1 0 0 0,42-9-1 0 0,-32 3 39 0 0,0 1 0 0 0,73-3 0 0 0,-18 13 64 0 0,-89-2-128 0 0,0-1 1 0 0,0 1-1 0 0,0 0 0 0 0,-1 1 0 0 0,1-1 0 0 0,0 1 1 0 0,6 4-1 0 0,40 21-87 0 0,-24-11-84 0 0,55 26-1834 0 0,-34-18 818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54:14.396"/>
    </inkml:context>
    <inkml:brush xml:id="br0">
      <inkml:brushProperty name="width" value="0.1" units="cm"/>
      <inkml:brushProperty name="height" value="0.1" units="cm"/>
      <inkml:brushProperty name="color" value="#F4F91B"/>
    </inkml:brush>
  </inkml:definitions>
  <inkml:trace contextRef="#ctx0" brushRef="#br0">0 143 1351 0 0,'4'-6'107'0'0,"0"0"0"0"0,0 1-1 0 0,0-1 1 0 0,1 1 0 0 0,0-1-1 0 0,0 2 1 0 0,1-1 0 0 0,5-4-1 0 0,51-31 910 0 0,-55 37-873 0 0,-1 1 0 0 0,1 0 0 0 0,11-3 0 0 0,-6 2 37 0 0,15-2-104 0 0,1 0-1 0 0,-1 2 0 0 0,1 2 0 0 0,51 2 0 0 0,30-1 61 0 0,-45 0-136 0 0,6 0 0 0 0,-40-3 158 0 0,0 1-1 0 0,53 5 0 0 0,-44 0-93 0 0,-35-2-63 0 0,0-1-1 0 0,1-1 0 0 0,-1 1 0 0 0,0-1 0 0 0,1 1 0 0 0,-1-1 1 0 0,7-2-1 0 0,3-1 52 0 0,6 0-86 0 0,-6 1 138 0 0,-1 0 0 0 0,1 1 1 0 0,22-1-1 0 0,-31 4-209 0 0,-1-1 0 0 0,0 0 0 0 0,1 1 1 0 0,-1 0-1 0 0,0 0 0 0 0,0 0 0 0 0,0 1 1 0 0,0-1-1 0 0,0 1 0 0 0,0 0 0 0 0,0 0 1 0 0,0 0-1 0 0,-1 1 0 0 0,1-1 0 0 0,6 7 0 0 0,-2-1-1583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54:28.977"/>
    </inkml:context>
    <inkml:brush xml:id="br0">
      <inkml:brushProperty name="width" value="0.1" units="cm"/>
      <inkml:brushProperty name="height" value="0.1" units="cm"/>
      <inkml:brushProperty name="color" value="#F4F91B"/>
    </inkml:brush>
  </inkml:definitions>
  <inkml:trace contextRef="#ctx0" brushRef="#br0">0 0 455 0 0,'13'2'0'0'0,"4"0"0"0"0,0 0 0 0 0,-8-2 0 0 0,-4 2 160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54:35.054"/>
    </inkml:context>
    <inkml:brush xml:id="br0">
      <inkml:brushProperty name="width" value="0.1" units="cm"/>
      <inkml:brushProperty name="height" value="0.1" units="cm"/>
      <inkml:brushProperty name="color" value="#F4F91B"/>
    </inkml:brush>
  </inkml:definitions>
  <inkml:trace contextRef="#ctx0" brushRef="#br0">8 102 2303 0 0,'-4'-18'200'0'0,"3"-1"-200"0"0,-1 3 0 0 0,2 1 0 0 0,2 0-184 0 0,-1 4-72 0 0,3 5-24 0 0,0 4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33:16.413"/>
    </inkml:context>
    <inkml:brush xml:id="br0">
      <inkml:brushProperty name="width" value="0.1" units="cm"/>
      <inkml:brushProperty name="height" value="0.1" units="cm"/>
      <inkml:brushProperty name="color" value="#E71224"/>
    </inkml:brush>
  </inkml:definitions>
  <inkml:trace contextRef="#ctx0" brushRef="#br0">19 31 575 0 0,'0'0'8'0'0,"0"-1"-1"0"0,0 1 0 0 0,-1 0 1 0 0,1 0-1 0 0,0 0 0 0 0,0 0 1 0 0,0 0-1 0 0,0 0 0 0 0,-1 0 0 0 0,1-1 1 0 0,0 1-1 0 0,0 0 0 0 0,0 0 1 0 0,0 0-1 0 0,-1 0 0 0 0,1 0 0 0 0,0 0 1 0 0,0 0-1 0 0,0 0 0 0 0,-1 0 1 0 0,1 0-1 0 0,0 0 0 0 0,0 0 0 0 0,0 0 1 0 0,-1 0-1 0 0,1 0 0 0 0,0 0 1 0 0,0 0-1 0 0,0 0 0 0 0,-1 1 1 0 0,1-1-1 0 0,0 0 0 0 0,0 0 0 0 0,0 0 1 0 0,0 0-1 0 0,-1 0 0 0 0,1 1 1 0 0,-6 8 622 0 0,0 13 488 0 0,6-22-1058 0 0,1 1 1 0 0,-1-1-1 0 0,0 0 0 0 0,0 0 1 0 0,0 1-1 0 0,0-1 1 0 0,0 0-1 0 0,0 0 0 0 0,0 0 1 0 0,0 1-1 0 0,1-1 1 0 0,-1 0-1 0 0,0 0 0 0 0,0 1 1 0 0,0-1-1 0 0,0 0 1 0 0,1 0-1 0 0,-1 0 0 0 0,0 0 1 0 0,0 1-1 0 0,0-1 1 0 0,1 0-1 0 0,-1 0 0 0 0,0 0 1 0 0,0 0-1 0 0,1 0 1 0 0,-1 0-1 0 0,0 0 0 0 0,0 0 1 0 0,1 0-1 0 0,-1 0 1 0 0,0 0-1 0 0,0 0 0 0 0,1 0 1 0 0,-1 0-1 0 0,0 0 1 0 0,0 0-1 0 0,1 0 0 0 0,-1 0 1 0 0,0 0-1 0 0,0 0 1 0 0,1 0-1 0 0,-1 0 0 0 0,0 0 1 0 0,0 0-1 0 0,1 0 1 0 0,-1-1-1 0 0,0 1 0 0 0,0 0 1 0 0,0 0-1 0 0,1 0 1 0 0,-1 0-1 0 0,0-1 0 0 0,0 1 1 0 0,0 0-1 0 0,0 0 1 0 0,1 0-1 0 0,-1-1 0 0 0,0 1 1 0 0,0 0-1 0 0,0 0 1 0 0,0-1-1 0 0,0 1-47 0 0,0 1 1 0 0,0-1-1 0 0,0 1 0 0 0,0-1 1 0 0,0 0-1 0 0,0 1 0 0 0,0-1 1 0 0,0 1-1 0 0,0-1 0 0 0,0 0 1 0 0,0 1-1 0 0,0-1 0 0 0,0 1 1 0 0,0-1-1 0 0,1 0 0 0 0,-1 1 1 0 0,0-1-1 0 0,0 1 1 0 0,0-1-1 0 0,1 0 0 0 0,-1 1 1 0 0,0-1-1 0 0,0 0 0 0 0,1 0 1 0 0,-1 1-1 0 0,0-1 0 0 0,1 0 1 0 0,-1 1-1 0 0,0-1 0 0 0,1 0 1 0 0,-1 0-1 0 0,1 0 0 0 0,-1 0 1 0 0,0 1-1 0 0,1-1 0 0 0,-1 0 1 0 0,0 0-1 0 0,1 0 0 0 0,-1 0 1 0 0,1 0-1 0 0,-1 0 0 0 0,1 0 1 0 0,-1 0-1 0 0,0 0 0 0 0,1 0 1 0 0,0 0-1 0 0,23-10 398 0 0,-6 2 192 0 0,-4 3-338 0 0,-12 4-238 0 0,0 0-1 0 0,0 1 1 0 0,0-1-1 0 0,0 0 1 0 0,0 1 0 0 0,0 0-1 0 0,0-1 1 0 0,0 1-1 0 0,0 0 1 0 0,0 0 0 0 0,2 0-1 0 0,3 0 84 0 0,0 0 0 0 0,0-1 0 0 0,-1 0 0 0 0,1 0 0 0 0,-1 0 0 0 0,1-1 0 0 0,-1 0-1 0 0,11-5 1 0 0,21-5 285 0 0,-23 9-296 0 0,-1 2-1 0 0,1-1 0 0 0,0 2 0 0 0,0 0 0 0 0,19 2 1 0 0,75 17 152 0 0,-44-7 20 0 0,-47-7-196 0 0,1 0-1 0 0,-1 1 0 0 0,28 12 0 0 0,1 2 83 0 0,-35-17-118 0 0,0 0 1 0 0,1 0 0 0 0,-1-1 0 0 0,0-1 0 0 0,1 0 0 0 0,23-1 0 0 0,75-13 315 0 0,-100 11-323 0 0,29-6 262 0 0,1-2 0 0 0,60-24 0 0 0,-72 24-63 0 0,38-8 0 0 0,-52 16-199 0 0,-1 1 0 0 0,1 0 0 0 0,0 1 0 0 0,0 1 0 0 0,0 0 0 0 0,0 1 0 0 0,15 4-1 0 0,36 3-14 0 0,-54-9 0 0 0,0 0-1 0 0,0-1 0 0 0,-1-1 0 0 0,14-3 0 0 0,-12 2 28 0 0,1 1-1 0 0,21-1 0 0 0,-13 3-4 0 0,0 2 0 0 0,38 7 0 0 0,-42-6-39 0 0,0-2 0 0 0,22 0 0 0 0,12-4 17 0 0,-40 2-10 0 0,0 0 0 0 0,0 0-1 0 0,0 1 1 0 0,0 1 0 0 0,0 0 0 0 0,16 3-1 0 0,33 11-6 0 0,-43-12 13 0 0,-1-1 1 0 0,0-1-1 0 0,1-1 0 0 0,22-1 0 0 0,30 0-15 0 0,-49 1 58 0 0,35-3-1 0 0,-29 0-19 0 0,110-10 161 0 0,80 4-69 0 0,-133 7-96 0 0,122 12 0 0 0,-129-9 22 0 0,-34 1 3 0 0,73-4 0 0 0,-26-1-33 0 0,45 8-24 0 0,-74-6 43 0 0,-1-3 0 0 0,101-20-1 0 0,-146 21-38 0 0,-1 1 0 0 0,1 1-1 0 0,0 0 1 0 0,28 3-1 0 0,59 14 30 0 0,-16-1-20 0 0,-66-13-13 0 0,129 13 0 0 0,-93-9 0 0 0,-1 3 0 0 0,73 20 0 0 0,-64-13 0 0 0,-33-8 0 0 0,0-2 0 0 0,0-2 0 0 0,0 0 0 0 0,0-2 0 0 0,45-3 0 0 0,-12-4 0 0 0,192-12 0 0 0,-113 21 0 0 0,-101-1 0 0 0,1-2 0 0 0,-1-1 0 0 0,45-7 0 0 0,100-18 14 0 0,-153 22-19 0 0,0 2-1 0 0,1 1 1 0 0,49 7-1 0 0,-68-4-1199 0 0,0 1 1 0 0,0 0-1 0 0,0 1 0 0 0,29 13 0 0 0,-9 2-2107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48:19.446"/>
    </inkml:context>
    <inkml:brush xml:id="br0">
      <inkml:brushProperty name="width" value="0.1" units="cm"/>
      <inkml:brushProperty name="height" value="0.1" units="cm"/>
      <inkml:brushProperty name="color" value="#E71224"/>
    </inkml:brush>
  </inkml:definitions>
  <inkml:trace contextRef="#ctx0" brushRef="#br0">1540 89 455 0 0,'-6'-3'379'0'0,"-1"0"-1"0"0,1 1 0 0 0,-1-1 0 0 0,0 1 0 0 0,1 1 0 0 0,-1 0 0 0 0,0 0 1 0 0,0 0-1 0 0,0 0 0 0 0,0 1 0 0 0,-1 1 0 0 0,-9 0 0 0 0,1 0-779 0 0,-35 2 702 0 0,0-3-1 0 0,-80-10 0 0 0,115 7-153 0 0,-489-56 4674 0 0,322 54-4571 0 0,-245 24 0 0 0,369-12-542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54:39.464"/>
    </inkml:context>
    <inkml:brush xml:id="br0">
      <inkml:brushProperty name="width" value="0.1" units="cm"/>
      <inkml:brushProperty name="height" value="0.1" units="cm"/>
      <inkml:brushProperty name="color" value="#F4F91B"/>
    </inkml:brush>
  </inkml:definitions>
  <inkml:trace contextRef="#ctx0" brushRef="#br0">1 30 919 0 0,'2'-9'80'0'0,"0"2"-80"0"0,0 1 0 0 0,-1 4 0 0 0,1 2 0 0 0,2-2-136 0 0,2-1 32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54:46.174"/>
    </inkml:context>
    <inkml:brush xml:id="br0">
      <inkml:brushProperty name="width" value="0.1" units="cm"/>
      <inkml:brushProperty name="height" value="0.1" units="cm"/>
      <inkml:brushProperty name="color" value="#F4F91B"/>
    </inkml:brush>
  </inkml:definitions>
  <inkml:trace contextRef="#ctx0" brushRef="#br0">0 10 1783 0 0,'35'1'212'0'0,"4"-1"227"0"0,45-4 0 0 0,-48 1 561 0 0,51 3-1 0 0,-36 1-640 0 0,83-3 252 0 0,-23 0 77 0 0,199 20 0 0 0,-278-13-632 0 0,1-1 1 0 0,1-2-1 0 0,-1-1 0 0 0,56-7 0 0 0,-70 4-8 0 0,7-2 115 0 0,0 1 0 0 0,-1 1 0 0 0,33 2 0 0 0,86 0 14 0 0,-59-2-98 0 0,360 12 57 0 0,-354-5-136 0 0,133 25 0 0 0,-181-21 0 0 0,1-2 0 0 0,1-2 0 0 0,-1-2 0 0 0,85-5 0 0 0,-123 1 1 0 0,301-22 180 0 0,-79 29 27 0 0,-52 1-206 0 0,-126-7-2 0 0,130 2 0 0 0,-135 1 0 0 0,89 18 0 0 0,110 29 44 0 0,-187-42-37 0 0,0-2-1 0 0,78-3 1 0 0,-45-4-7 0 0,37-2 0 0 0,-63 1 15 0 0,69 8-1 0 0,2-1 35 0 0,-46-4 48 0 0,97 15 0 0 0,-149-11-75 0 0,0-1-1 0 0,57-2 0 0 0,-66-2 8 0 0,45 5-1 0 0,-48-2-21 0 0,-20-3-45 0 0,0 1 0 0 0,0-1 0 0 0,0 1 0 0 0,-1 0-1 0 0,1 1 1 0 0,0-1 0 0 0,-1 1 0 0 0,1 0 0 0 0,-1 0 0 0 0,6 4-1 0 0,-3 0-429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54:49.542"/>
    </inkml:context>
    <inkml:brush xml:id="br0">
      <inkml:brushProperty name="width" value="0.1" units="cm"/>
      <inkml:brushProperty name="height" value="0.1" units="cm"/>
      <inkml:brushProperty name="color" value="#F4F91B"/>
    </inkml:brush>
  </inkml:definitions>
  <inkml:trace contextRef="#ctx0" brushRef="#br0">1 11 1375 0 0,'4'-3'128'0'0,"1"-1"-128"0"0,1 0 0 0 0,-3 4 0 0 0,-1 0 224 0 0,0 0 16 0 0,2 0 8 0 0,-1 0 0 0 0,3 2-248 0 0,1 0 0 0 0,3 2 0 0 0,-3-3 0 0 0,1 3-160 0 0,-3 0-8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54:53.083"/>
    </inkml:context>
    <inkml:brush xml:id="br0">
      <inkml:brushProperty name="width" value="0.1" units="cm"/>
      <inkml:brushProperty name="height" value="0.1" units="cm"/>
      <inkml:brushProperty name="color" value="#F4F91B"/>
    </inkml:brush>
  </inkml:definitions>
  <inkml:trace contextRef="#ctx0" brushRef="#br0">20 41 1375 0 0,'-3'-5'64'0'0,"-1"1"8"0"0,0-1-72 0 0,1-1 0 0 0,-1 2 0 0 0,2-1 1160 0 0,4 3-1056 0 0,2-2-40 0 0,1 2 0 0 0,4 1-64 0 0,3-1 0 0 0,1 2 0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55:15.253"/>
    </inkml:context>
    <inkml:brush xml:id="br0">
      <inkml:brushProperty name="width" value="0.1" units="cm"/>
      <inkml:brushProperty name="height" value="0.1" units="cm"/>
      <inkml:brushProperty name="color" value="#F4F91B"/>
    </inkml:brush>
  </inkml:definitions>
  <inkml:trace contextRef="#ctx0" brushRef="#br0">26 1 455 0 0,'-26'2'736'0'0,"29"0"-733"0"0,0 1-1 0 0,-1-1 1 0 0,1 0-1 0 0,0 0 0 0 0,0-1 1 0 0,0 1-1 0 0,0 0 0 0 0,0-1 1 0 0,0 0-1 0 0,0 0 0 0 0,1 0 1 0 0,5 1-1 0 0,7 4-1 0 0,2 0-36 0 0,-1 0-1 0 0,21 3 1 0 0,-22-5-83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48:20.997"/>
    </inkml:context>
    <inkml:brush xml:id="br0">
      <inkml:brushProperty name="width" value="0.1" units="cm"/>
      <inkml:brushProperty name="height" value="0.1" units="cm"/>
      <inkml:brushProperty name="color" value="#E71224"/>
    </inkml:brush>
  </inkml:definitions>
  <inkml:trace contextRef="#ctx0" brushRef="#br0">985 184 2759 0 0,'-6'-12'951'0'0,"0"0"0"0"0,-13-18-1 0 0,14 23 764 0 0,2 5-1585 0 0,1-1 0 0 0,-1 1 0 0 0,0 0 0 0 0,0 1 0 0 0,-1-1 0 0 0,-4-2 0 0 0,5 3-62 0 0,-47-21 445 0 0,-1 2 0 0 0,-55-14 0 0 0,70 25-171 0 0,0 2 0 0 0,-1 1-1 0 0,-71-1 1 0 0,72 8-284 0 0,1 1 0 0 0,-1 3 0 0 0,1 0 0 0 0,-51 16 0 0 0,18 1-663 0 0,-79 38 0 0 0,94-38-3094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48:22.235"/>
    </inkml:context>
    <inkml:brush xml:id="br0">
      <inkml:brushProperty name="width" value="0.1" units="cm"/>
      <inkml:brushProperty name="height" value="0.1" units="cm"/>
      <inkml:brushProperty name="color" value="#E71224"/>
    </inkml:brush>
  </inkml:definitions>
  <inkml:trace contextRef="#ctx0" brushRef="#br0">3233 11 2759 0 0,'-2'-2'185'0'0,"0"1"-1"0"0,0 0 0 0 0,-1 0 0 0 0,1 0 1 0 0,-1 0-1 0 0,1 0 0 0 0,-1 0 1 0 0,1 1-1 0 0,-1-1 0 0 0,1 1 0 0 0,-1 0 1 0 0,1-1-1 0 0,-4 1 0 0 0,-39 2 864 0 0,39-2-1182 0 0,-91 8 321 0 0,26-2 103 0 0,-120-3 1 0 0,182-4-217 0 0,-395-17 2751 0 0,334 20-2745 0 0,1 3 1 0 0,0 2-1 0 0,-124 31 1 0 0,141-24-364 0 0</inkml:trace>
  <inkml:trace contextRef="#ctx0" brushRef="#br0" timeOffset="1">1536 130 1375 0 0,'-1'-2'236'0'0,"-1"0"-1"0"0,0 0 0 0 0,0 0 0 0 0,1 1 0 0 0,-1-1 0 0 0,0 1 0 0 0,0 0 0 0 0,0-1 0 0 0,-1 1 0 0 0,1 0 0 0 0,0 0 1 0 0,0 0-1 0 0,-1 1 0 0 0,1-1 0 0 0,0 0 0 0 0,-1 1 0 0 0,-3-1 0 0 0,-7 0-147 0 0,0 1 0 0 0,-17 1 0 0 0,-2 0 380 0 0,-49-12 686 0 0,49 5-624 0 0,-18 1 213 0 0,-1 3 0 0 0,-80 5 0 0 0,48 0-402 0 0,-75 2 145 0 0,-120 0 30 0 0,132-1-641 0 0,-158 24-1 0 0,284-26 11 0 0,-53 7-419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48:23.118"/>
    </inkml:context>
    <inkml:brush xml:id="br0">
      <inkml:brushProperty name="width" value="0.1" units="cm"/>
      <inkml:brushProperty name="height" value="0.1" units="cm"/>
      <inkml:brushProperty name="color" value="#E71224"/>
    </inkml:brush>
  </inkml:definitions>
  <inkml:trace contextRef="#ctx0" brushRef="#br0">1192 123 5039 0 0,'-2'-3'110'0'0,"1"-1"-1"0"0,-1 1 0 0 0,0 1 0 0 0,0-1 0 0 0,0 0 1 0 0,-1 0-1 0 0,1 1 0 0 0,-1-1 0 0 0,1 1 0 0 0,-1 0 1 0 0,0 0-1 0 0,1 0 0 0 0,-1 0 0 0 0,-1 0 0 0 0,1 0 1 0 0,0 1-1 0 0,0 0 0 0 0,0-1 0 0 0,-1 1 1 0 0,-6-1-1 0 0,-51-4 247 0 0,41 4-216 0 0,0 0-1 0 0,-33-8 0 0 0,23 1 279 0 0,-9-3 195 0 0,-1 2-1 0 0,0 1 1 0 0,-43-3-1 0 0,-43 8-156 0 0,1 6 0 0 0,-200 28 0 0 0,203-7-1479 0 0,119-22 909 0 0,-39 8-3917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48:23.564"/>
    </inkml:context>
    <inkml:brush xml:id="br0">
      <inkml:brushProperty name="width" value="0.1" units="cm"/>
      <inkml:brushProperty name="height" value="0.1" units="cm"/>
      <inkml:brushProperty name="color" value="#E71224"/>
    </inkml:brush>
  </inkml:definitions>
  <inkml:trace contextRef="#ctx0" brushRef="#br0">2326 47 2759 0 0,'0'-1'134'0'0,"0"0"0"0"0,-1 0 0 0 0,0 0-1 0 0,1 0 1 0 0,-1 0 0 0 0,1 0 0 0 0,-1 0-1 0 0,0 0 1 0 0,0 0 0 0 0,1 0-1 0 0,-1 1 1 0 0,0-1 0 0 0,0 0 0 0 0,0 1-1 0 0,0-1 1 0 0,0 0 0 0 0,0 1-1 0 0,0-1 1 0 0,0 1 0 0 0,0-1 0 0 0,0 1-1 0 0,-1 0 1 0 0,1 0 0 0 0,-2-1 0 0 0,-31-5 850 0 0,16 6-906 0 0,1 1 1 0 0,-25 4-1 0 0,24-3-72 0 0,0 0 1 0 0,-24-1 0 0 0,-114-18 1157 0 0,103 10-507 0 0,0 1 1 0 0,-79 3-1 0 0,51 8-477 0 0,-385 10 363 0 0,43-8 358 0 0,231 11-1050 0 0,-276 60 1 0 0,379-57-138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48:25.291"/>
    </inkml:context>
    <inkml:brush xml:id="br0">
      <inkml:brushProperty name="width" value="0.1" units="cm"/>
      <inkml:brushProperty name="height" value="0.1" units="cm"/>
      <inkml:brushProperty name="color" value="#E71224"/>
    </inkml:brush>
  </inkml:definitions>
  <inkml:trace contextRef="#ctx0" brushRef="#br0">3050 65 1839 0 0,'-21'0'780'0'0,"-25"4"0"0"0,32-4-744 0 0,1 0 0 0 0,0-1-1 0 0,-1-1 1 0 0,1 0-1 0 0,0-1 1 0 0,-20-6-1 0 0,7 2 79 0 0,-23-6 781 0 0,0 2 1 0 0,0 3-1 0 0,-86-5 0 0 0,-614 49 641 0 0,626-23-1301 0 0,-326 48 802 0 0,355-45-913 0 0,0-4 0 0 0,0-5 0 0 0,-142-5 0 0 0,-295 6 340 0 0,404 6-722 0 0,63-3 84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48:26.961"/>
    </inkml:context>
    <inkml:brush xml:id="br0">
      <inkml:brushProperty name="width" value="0.1" units="cm"/>
      <inkml:brushProperty name="height" value="0.1" units="cm"/>
      <inkml:brushProperty name="color" value="#E71224"/>
    </inkml:brush>
  </inkml:definitions>
  <inkml:trace contextRef="#ctx0" brushRef="#br0">1468 224 1375 0 0,'0'-1'194'0'0,"0"0"-1"0"0,0-1 0 0 0,-1 1 0 0 0,1 0 0 0 0,-1-1 0 0 0,1 1 0 0 0,-1 0 1 0 0,1 0-1 0 0,-1-1 0 0 0,1 1 0 0 0,-1 0 0 0 0,0 0 0 0 0,0 0 0 0 0,0 0 0 0 0,0 0 1 0 0,0 0-1 0 0,0 0 0 0 0,0 0 0 0 0,0 0 0 0 0,0 1 0 0 0,0-1 0 0 0,0 0 1 0 0,0 0-1 0 0,-1 1 0 0 0,1-1 0 0 0,0 1 0 0 0,-1 0 0 0 0,1-1 0 0 0,-2 1 0 0 0,-3-2-107 0 0,0 1 0 0 0,0 0 0 0 0,-1 0 0 0 0,-7 1 0 0 0,2 0 47 0 0,0-1-1 0 0,0 0 0 0 0,0 0 1 0 0,0-2-1 0 0,0 1 0 0 0,1-1 1 0 0,-1-1-1 0 0,1 0 0 0 0,0-1 1 0 0,0 0-1 0 0,-11-7 0 0 0,-12-6 403 0 0,-1 2 0 0 0,0 1-1 0 0,-1 1 1 0 0,-1 3-1 0 0,-44-9 1 0 0,14 9-265 0 0,0 2 0 0 0,-75 1 0 0 0,-128-8-78 0 0,104 4-110 0 0,-51 13-699 0 0,153 3 266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48:28.569"/>
    </inkml:context>
    <inkml:brush xml:id="br0">
      <inkml:brushProperty name="width" value="0.1" units="cm"/>
      <inkml:brushProperty name="height" value="0.1" units="cm"/>
      <inkml:brushProperty name="color" value="#E71224"/>
    </inkml:brush>
  </inkml:definitions>
  <inkml:trace contextRef="#ctx0" brushRef="#br0">1989 144 2303 0 0,'-7'1'157'0'0,"1"-1"0"0"0,0 0-1 0 0,-1 0 1 0 0,1-1 0 0 0,0 1 0 0 0,0-2-1 0 0,0 1 1 0 0,-8-3 0 0 0,-10-2 79 0 0,-243-57 2533 0 0,223 52-2434 0 0,-1 2 0 0 0,-84-6 1 0 0,-94 10 173 0 0,23 2 51 0 0,-598-22 685 0 0,668 30-1910 0 0,65-1-2662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48:29.392"/>
    </inkml:context>
    <inkml:brush xml:id="br0">
      <inkml:brushProperty name="width" value="0.1" units="cm"/>
      <inkml:brushProperty name="height" value="0.1" units="cm"/>
      <inkml:brushProperty name="color" value="#E71224"/>
    </inkml:brush>
  </inkml:definitions>
  <inkml:trace contextRef="#ctx0" brushRef="#br0">1421 80 1839 0 0,'1'0'52'0'0,"-1"0"-1"0"0,1 0 0 0 0,-1-1 0 0 0,1 1 0 0 0,0 0 1 0 0,-1-1-1 0 0,1 1 0 0 0,-1-1 0 0 0,1 1 0 0 0,-1 0 1 0 0,0-1-1 0 0,1 1 0 0 0,-1-1 0 0 0,1 0 0 0 0,-1 1 0 0 0,0-1 1 0 0,1 1-1 0 0,-1-1 0 0 0,0 1 0 0 0,0-1 0 0 0,1 0 1 0 0,-1 1-1 0 0,0-1 0 0 0,0 0 0 0 0,0 1 0 0 0,0-1 0 0 0,0 1 1 0 0,0-1-1 0 0,0 0 0 0 0,0 1 0 0 0,0-1 0 0 0,0 0 1 0 0,0 1-1 0 0,-1-1 0 0 0,1 0 0 0 0,0 0 0 0 0,-1 0 41 0 0,0-1 0 0 0,0 1 0 0 0,0 0 0 0 0,0 0 0 0 0,0 1 0 0 0,0-1 0 0 0,-1 0 0 0 0,1 0 0 0 0,0 0 0 0 0,0 1 0 0 0,-1-1 0 0 0,1 1 0 0 0,0-1 0 0 0,-3 0 0 0 0,-46-10 1237 0 0,0 3 1 0 0,-65-4 0 0 0,-102 8 54 0 0,-11 0-567 0 0,135-2-549 0 0,1 4-1 0 0,-142 16 1 0 0,146-3-226 0 0,-99 15-1043 0 0,131-17-3003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48:30.006"/>
    </inkml:context>
    <inkml:brush xml:id="br0">
      <inkml:brushProperty name="width" value="0.1" units="cm"/>
      <inkml:brushProperty name="height" value="0.1" units="cm"/>
      <inkml:brushProperty name="color" value="#E71224"/>
    </inkml:brush>
  </inkml:definitions>
  <inkml:trace contextRef="#ctx0" brushRef="#br0">876 156 3511 0 0,'-2'-3'168'0'0,"0"0"0"0"0,-1 0 0 0 0,1 1 0 0 0,0-1 0 0 0,-1 1 0 0 0,1-1-1 0 0,-1 1 1 0 0,0 0 0 0 0,-5-3 0 0 0,-31-16 1768 0 0,26 14-1839 0 0,-17-7 537 0 0,0 2-1 0 0,0 0 0 0 0,-38-8 0 0 0,-97-12 794 0 0,125 27-1219 0 0,0 2-1 0 0,0 2 0 0 0,-45 4 1 0 0,43 2-296 0 0,0 3 0 0 0,1 1 0 0 0,-61 22 0 0 0,63-18-134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33:32.264"/>
    </inkml:context>
    <inkml:brush xml:id="br0">
      <inkml:brushProperty name="width" value="0.1" units="cm"/>
      <inkml:brushProperty name="height" value="0.1" units="cm"/>
      <inkml:brushProperty name="color" value="#E71224"/>
    </inkml:brush>
  </inkml:definitions>
  <inkml:trace contextRef="#ctx0" brushRef="#br0">0 22 3079 0 0,'10'-15'641'0'0,"-10"15"-572"0"0,1 0 1 0 0,-1-1-1 0 0,0 1 0 0 0,0-1 1 0 0,0 1-1 0 0,0 0 0 0 0,1-1 1 0 0,-1 1-1 0 0,0 0 0 0 0,0-1 1 0 0,1 1-1 0 0,-1 0 0 0 0,0-1 1 0 0,1 1-1 0 0,-1 0 0 0 0,0 0 1 0 0,1-1-1 0 0,-1 1 0 0 0,0 0 0 0 0,1 0 1 0 0,0-1-1 0 0,0 2-11 0 0,-1 0-1 0 0,1 0 1 0 0,0 0 0 0 0,0 0-1 0 0,-1 0 1 0 0,1 0-1 0 0,-1 0 1 0 0,1 0 0 0 0,-1 0-1 0 0,1 0 1 0 0,-1 0-1 0 0,1 3 1 0 0,0-1 13 0 0,0 1 1 0 0,1-1-1 0 0,-1 0 1 0 0,1 0-1 0 0,0 0 0 0 0,0 0 1 0 0,0 0-1 0 0,1 0 0 0 0,-1 0 1 0 0,1-1-1 0 0,-1 1 1 0 0,1-1-1 0 0,0 1 0 0 0,0-1 1 0 0,0 0-1 0 0,0 0 1 0 0,0-1-1 0 0,1 1 0 0 0,-1-1 1 0 0,0 0-1 0 0,1 1 0 0 0,-1-1 1 0 0,5 0-1 0 0,8 1 243 0 0,1 0-1 0 0,-1-1 1 0 0,0-1-1 0 0,18-2 1 0 0,20 1 26 0 0,54 16 105 0 0,-36-4-207 0 0,71-6 245 0 0,-38-3 7 0 0,-63 2-367 0 0,64 16 0 0 0,-40-8 9 0 0,1-2 0 0 0,0-3 1 0 0,74-2-1 0 0,-107-5 6 0 0,0 2-1 0 0,0 1 1 0 0,0 2-1 0 0,0 2 1 0 0,58 18-1 0 0,-61-15-121 0 0,1-1 0 0 0,1-2 0 0 0,48 5 0 0 0,-42-7-16 0 0,-19-2 6 0 0,29 1-1 0 0,109-5 192 0 0,-57 2-17 0 0,-30 1-88 0 0,127 7-51 0 0,-63-1-18 0 0,38 11 6 0 0,-113-10-12 0 0,84 2 1 0 0,343 6 174 0 0,78-24-26 0 0,-188-5-76 0 0,-262 13-90 0 0,93-1 0 0 0,-142-3 0 0 0,75-14 0 0 0,-50 4 0 0 0,179-5 0 0 0,199 12 54 0 0,-223 10-44 0 0,-114-7-10 0 0,222-13 0 0 0,-274 11 0 0 0,129 7 0 0 0,78 25 0 0 0,35 1 0 0 0,-54-31 115 0 0,-2-18 74 0 0,-144 11-141 0 0,-100 8 44 0 0,0 1 0 0 0,1 1 0 0 0,-1 1 0 0 0,30 5 0 0 0,-44-5-389 0 0,1 1 0 0 0,-1 1 1 0 0,0-1-1 0 0,1 1 0 0 0,-1 1 1 0 0,0 0-1 0 0,-1 0 0 0 0,1 0 1 0 0,-1 1-1 0 0,0 0 0 0 0,0 0 1 0 0,0 1-1 0 0,-1 0 0 0 0,7 7 1 0 0,12 21-4186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48:30.818"/>
    </inkml:context>
    <inkml:brush xml:id="br0">
      <inkml:brushProperty name="width" value="0.1" units="cm"/>
      <inkml:brushProperty name="height" value="0.1" units="cm"/>
      <inkml:brushProperty name="color" value="#E71224"/>
    </inkml:brush>
  </inkml:definitions>
  <inkml:trace contextRef="#ctx0" brushRef="#br0">1123 39 3223 0 0,'1'-3'148'0'0,"0"0"-70"0"0,-1 0 1 0 0,1 1 0 0 0,0-1 0 0 0,-1 0 0 0 0,0 0 0 0 0,1 0 0 0 0,-1 0-1 0 0,0 1 1 0 0,-1-1 0 0 0,-5-5 2719 0 0,-17 10-2156 0 0,-5 4-462 0 0,-34 11 0 0 0,37-9-196 0 0,-53 8 0 0 0,25-11 128 0 0,-91-3-1 0 0,-54-18 349 0 0,-1 1 56 0 0,-24 14-2849 0 0,136 6-581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48:31.635"/>
    </inkml:context>
    <inkml:brush xml:id="br0">
      <inkml:brushProperty name="width" value="0.1" units="cm"/>
      <inkml:brushProperty name="height" value="0.1" units="cm"/>
      <inkml:brushProperty name="color" value="#E71224"/>
    </inkml:brush>
  </inkml:definitions>
  <inkml:trace contextRef="#ctx0" brushRef="#br0">1095 40 3079 0 0,'0'0'11'0'0,"-1"0"0"0"0,1 0 1 0 0,0-1-1 0 0,0 1 0 0 0,0 0 0 0 0,-1 0 0 0 0,1 0 0 0 0,0-1 0 0 0,0 1 0 0 0,-1 0 0 0 0,1 0 0 0 0,0 0 0 0 0,-1 0 0 0 0,1 0 0 0 0,0 0 0 0 0,0 0 0 0 0,-1 0 0 0 0,1 0 0 0 0,0 0 0 0 0,-1 0 0 0 0,1 0 0 0 0,0 0 0 0 0,-1 0 0 0 0,1 0 0 0 0,0 0 0 0 0,0 0 0 0 0,-1 0 0 0 0,1 0 0 0 0,0 0 0 0 0,-1 0 0 0 0,1 0 0 0 0,0 1 0 0 0,0-1 0 0 0,-1 0 0 0 0,1 0 0 0 0,0 0 0 0 0,-17 7 402 0 0,12-5-263 0 0,-17 3 41 0 0,0-1 1 0 0,0 0-1 0 0,-1-2 1 0 0,1-1-1 0 0,-1-1 0 0 0,-26-2 1 0 0,-132-29 2676 0 0,152 25-2509 0 0,-20-3-93 0 0,0 2 0 0 0,-1 2-1 0 0,1 2 1 0 0,-1 3 0 0 0,0 1 0 0 0,-53 10 0 0 0,-42 19-390 0 0,71-13-2660 0 0,24-7-483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48:32.563"/>
    </inkml:context>
    <inkml:brush xml:id="br0">
      <inkml:brushProperty name="width" value="0.1" units="cm"/>
      <inkml:brushProperty name="height" value="0.1" units="cm"/>
      <inkml:brushProperty name="color" value="#E71224"/>
    </inkml:brush>
  </inkml:definitions>
  <inkml:trace contextRef="#ctx0" brushRef="#br0">960 247 1839 0 0,'-2'-7'609'0'0,"-1"0"-1"0"0,1 1 0 0 0,-1-1 1 0 0,0 0-1 0 0,0 1 0 0 0,-1 0 1 0 0,-5-8-1 0 0,2 6-317 0 0,1 1 0 0 0,-1 0 0 0 0,-1 0-1 0 0,-12-10 1 0 0,-5 1-154 0 0,-1 1 0 0 0,-43-20 0 0 0,55 29 219 0 0,-14-6-112 0 0,0 2-1 0 0,-2 0 1 0 0,1 3 0 0 0,-1 0-1 0 0,-36-3 1 0 0,-154-2 177 0 0,169 12-484 0 0,-1 3-1 0 0,1 2 1 0 0,-59 13 0 0 0,57-5-247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48:33.021"/>
    </inkml:context>
    <inkml:brush xml:id="br0">
      <inkml:brushProperty name="width" value="0.1" units="cm"/>
      <inkml:brushProperty name="height" value="0.1" units="cm"/>
      <inkml:brushProperty name="color" value="#E71224"/>
    </inkml:brush>
  </inkml:definitions>
  <inkml:trace contextRef="#ctx0" brushRef="#br0">2514 43 455 0 0,'-1'-1'200'0'0,"0"0"-1"0"0,0 0 0 0 0,0 0 0 0 0,0 1 1 0 0,0-1-1 0 0,0 0 0 0 0,0 0 0 0 0,0 1 0 0 0,0-1 1 0 0,0 1-1 0 0,-1-1 0 0 0,1 1 0 0 0,0 0 1 0 0,0-1-1 0 0,-1 1 0 0 0,1 0 0 0 0,0 0 0 0 0,0 0 1 0 0,-1 0-1 0 0,1 0 0 0 0,0 0 0 0 0,-2 0 1 0 0,-36 5 1122 0 0,30-3-1372 0 0,-67 10 217 0 0,33-4-70 0 0,-1-2-1 0 0,-46 1 0 0 0,-136-17 1142 0 0,83 2-387 0 0,-355-17 645 0 0,209 8-952 0 0,-371 5-157 0 0,390 21-511 0 0,172-4 13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48:36.291"/>
    </inkml:context>
    <inkml:brush xml:id="br0">
      <inkml:brushProperty name="width" value="0.1" units="cm"/>
      <inkml:brushProperty name="height" value="0.1" units="cm"/>
      <inkml:brushProperty name="color" value="#E71224"/>
    </inkml:brush>
  </inkml:definitions>
  <inkml:trace contextRef="#ctx0" brushRef="#br0">2024 26 2759 0 0,'-37'2'1101'0'0,"12"-1"-799"0"0,0 0 52 0 0,0-1 0 0 0,0-1 0 0 0,0-2 0 0 0,-33-7 0 0 0,26 5 663 0 0,-64-4 0 0 0,31 12-324 0 0,-88 15 1 0 0,-13 2-220 0 0,-107-21 263 0 0,3-19-396 0 0,106 5-270 0 0,-191 8-1 0 0,204 19-358 0 0,72-2 97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48:37.554"/>
    </inkml:context>
    <inkml:brush xml:id="br0">
      <inkml:brushProperty name="width" value="0.1" units="cm"/>
      <inkml:brushProperty name="height" value="0.1" units="cm"/>
      <inkml:brushProperty name="color" value="#E71224"/>
    </inkml:brush>
  </inkml:definitions>
  <inkml:trace contextRef="#ctx0" brushRef="#br0">1503 188 1839 0 0,'-1'-2'134'0'0,"0"0"0"0"0,0 0 0 0 0,1 1 0 0 0,-1-1-1 0 0,0 0 1 0 0,1 0 0 0 0,-1 0 0 0 0,1 0-1 0 0,0 0 1 0 0,-1 0 0 0 0,1 0 0 0 0,0 0 0 0 0,0 0-1 0 0,1 0 1 0 0,-1 0 0 0 0,0 0 0 0 0,1 0-1 0 0,-1 0 1 0 0,1 0 0 0 0,-1 0 0 0 0,1 0 0 0 0,0 0-1 0 0,1-2 1 0 0,-1 2-115 0 0,-1 0-1 0 0,1 0 1 0 0,-1 0-1 0 0,0 0 1 0 0,1-1-1 0 0,-1 1 1 0 0,0 0-1 0 0,-1 0 1 0 0,1 0-1 0 0,0-1 1 0 0,-1 1-1 0 0,1 0 1 0 0,-1 0-1 0 0,1 0 1 0 0,-1 0-1 0 0,0 0 1 0 0,0 0 0 0 0,-2-3-1 0 0,-2-3 456 0 0,0-1 0 0 0,-11-12-1 0 0,11 15-301 0 0,0 1-1 0 0,-1 0 0 0 0,0 0 0 0 0,0 0 1 0 0,0 1-1 0 0,-1 0 0 0 0,1 1 1 0 0,-1-1-1 0 0,0 1 0 0 0,0 0 0 0 0,0 1 1 0 0,0 0-1 0 0,-1 0 0 0 0,1 0 1 0 0,-1 1-1 0 0,1 0 0 0 0,-1 1 0 0 0,-10 0 1 0 0,-14 1-87 0 0,0 2 0 0 0,0 1 1 0 0,-32 9-1 0 0,52-11-54 0 0,-95 19 33 0 0,-1-6 0 0 0,0-4 0 0 0,-121-4 0 0 0,-13 4 17 0 0,3 19-551 0 0,229-28 428 0 0,-49 5-840 0 0,1-1-272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48:38.271"/>
    </inkml:context>
    <inkml:brush xml:id="br0">
      <inkml:brushProperty name="width" value="0.1" units="cm"/>
      <inkml:brushProperty name="height" value="0.1" units="cm"/>
      <inkml:brushProperty name="color" value="#E71224"/>
    </inkml:brush>
  </inkml:definitions>
  <inkml:trace contextRef="#ctx0" brushRef="#br0">1970 75 2303 0 0,'0'-1'32'0'0,"0"1"-1"0"0,0 0 1 0 0,0-1 0 0 0,0 1-1 0 0,0 0 1 0 0,0-1-1 0 0,-1 1 1 0 0,1 0-1 0 0,0-1 1 0 0,0 1-1 0 0,0 0 1 0 0,0-1-1 0 0,-1 1 1 0 0,1 0-1 0 0,0-1 1 0 0,0 1-1 0 0,-1 0 1 0 0,1 0-1 0 0,0-1 1 0 0,-1 1-1 0 0,1 0 1 0 0,0 0-1 0 0,0 0 1 0 0,-1 0-1 0 0,1-1 1 0 0,0 1-1 0 0,-1 0 1 0 0,1 0-1 0 0,-1 0 1 0 0,1 0-1 0 0,0 0 1 0 0,-1 0-1 0 0,1 0 1 0 0,-1 0-1 0 0,-18 0 2065 0 0,15 1-2105 0 0,-53 5 261 0 0,28-2-108 0 0,0-1 0 0 0,-1-2 0 0 0,-40-2 0 0 0,-472-46 3821 0 0,331 31-3402 0 0,-53-2-137 0 0,-1 22-286 0 0,-100 41-528 0 0,289-34 136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48:40.480"/>
    </inkml:context>
    <inkml:brush xml:id="br0">
      <inkml:brushProperty name="width" value="0.1" units="cm"/>
      <inkml:brushProperty name="height" value="0.1" units="cm"/>
      <inkml:brushProperty name="color" value="#E71224"/>
    </inkml:brush>
  </inkml:definitions>
  <inkml:trace contextRef="#ctx0" brushRef="#br0">1050 24 1839 0 0,'-3'0'120'0'0,"0"0"0"0"0,0 0 0 0 0,0 0-1 0 0,-1 0 1 0 0,1-1 0 0 0,0 1 0 0 0,0-1-1 0 0,0 1 1 0 0,0-1 0 0 0,0 0-1 0 0,-5-3 1 0 0,-8-1 467 0 0,3 1-217 0 0,0 2 0 0 0,-1 0 0 0 0,1 1 0 0 0,-18 0 0 0 0,-56 5 345 0 0,68-2-642 0 0,-405 15 1940 0 0,356-16-1964 0 0,1 4 0 0 0,-1 2 0 0 0,-67 17 0 0 0,96-15-312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49:09.350"/>
    </inkml:context>
    <inkml:brush xml:id="br0">
      <inkml:brushProperty name="width" value="0.1" units="cm"/>
      <inkml:brushProperty name="height" value="0.1" units="cm"/>
      <inkml:brushProperty name="color" value="#E71224"/>
    </inkml:brush>
  </inkml:definitions>
  <inkml:trace contextRef="#ctx0" brushRef="#br0">3552 191 1375 0 0,'-10'-16'378'0'0,"8"11"-228"0"0,0 1-1 0 0,0 0 1 0 0,0 1 0 0 0,-1-1-1 0 0,0 0 1 0 0,0 1 0 0 0,0-1-1 0 0,0 1 1 0 0,0 0 0 0 0,-7-5-1 0 0,9 8-173 0 0,0 0-1 0 0,1-1 0 0 0,-1 1 1 0 0,0 0-1 0 0,0 0 0 0 0,0 0 0 0 0,1-1 1 0 0,-1 1-1 0 0,0 0 0 0 0,0 0 1 0 0,0 0-1 0 0,1 0 0 0 0,-1 1 0 0 0,0-1 1 0 0,0 0-1 0 0,0 0 0 0 0,1 0 0 0 0,-1 1 1 0 0,0-1-1 0 0,0 0 0 0 0,1 1 1 0 0,-1-1-1 0 0,-1 1 0 0 0,2-1 19 0 0,0 0 0 0 0,0 0 0 0 0,0 0 0 0 0,0 0 0 0 0,0 0-1 0 0,0 0 1 0 0,0 0 0 0 0,0 0 0 0 0,0 0 0 0 0,0 0 0 0 0,0 0 0 0 0,0 0 0 0 0,0 0 0 0 0,0 0-1 0 0,0 0 1 0 0,0 1 0 0 0,-1-1 0 0 0,1 0 0 0 0,0 0 0 0 0,0 0 0 0 0,0 0 0 0 0,0 0 0 0 0,0 0-1 0 0,0 0 1 0 0,0 0 0 0 0,0 0 0 0 0,0 0 0 0 0,0 0 0 0 0,0 0 0 0 0,0 0 0 0 0,0 0 0 0 0,0 0-1 0 0,0 1 1 0 0,0-1 0 0 0,0 0 0 0 0,0 0 0 0 0,0 0 0 0 0,0 0 0 0 0,0 0 0 0 0,0 0 0 0 0,0 0-1 0 0,0 0 1 0 0,0 0 0 0 0,0 0 0 0 0,0 0 0 0 0,0 0 0 0 0,0 0 0 0 0,1 0 0 0 0,-1 0 0 0 0,0 0-1 0 0,0 1 1 0 0,0-1 0 0 0,0 0 0 0 0,0 0 0 0 0,0 0 0 0 0,0 0 0 0 0,0 0 0 0 0,0 0-1 0 0,0 0 1 0 0,0 0 0 0 0,0 0 0 0 0,0 0 0 0 0,0 0 0 0 0,0 0 0 0 0,1 0 0 0 0,11-3-168 0 0,-10 2 227 0 0,1 0 172 0 0,0 0 0 0 0,1 0-1 0 0,-1 0 1 0 0,0-1 0 0 0,0 1-1 0 0,0-1 1 0 0,0 0 0 0 0,0 0-1 0 0,-1 0 1 0 0,1 0 0 0 0,0 0-1 0 0,-1 0 1 0 0,1-1-1 0 0,-1 0 1 0 0,0 1 0 0 0,0-1-1 0 0,3-5 1 0 0,-5 8-123 0 0,-1-1-1 0 0,1 1 1 0 0,0-1-1 0 0,0 1 1 0 0,0-1 0 0 0,0 1-1 0 0,0 0 1 0 0,0-1-1 0 0,0 1 1 0 0,-1-1-1 0 0,1 1 1 0 0,0-1 0 0 0,0 1-1 0 0,-1 0 1 0 0,1-1-1 0 0,0 1 1 0 0,-1-1-1 0 0,1 1 1 0 0,0 0 0 0 0,-1 0-1 0 0,1-1 1 0 0,-1 1-1 0 0,1 0 1 0 0,0-1-1 0 0,-1 1 1 0 0,1 0 0 0 0,-1 0-1 0 0,1 0 1 0 0,-1 0-1 0 0,1-1 1 0 0,-1 1-1 0 0,-25-7 734 0 0,7 1-239 0 0,-4-6-221 0 0,-1 1 0 0 0,0 1 0 0 0,-1 2 0 0 0,0 0 0 0 0,-1 2-1 0 0,-40-6 1 0 0,55 13-321 0 0,0-1-1 0 0,1 1 1 0 0,-1 1-1 0 0,0 0 1 0 0,1 0-1 0 0,-18 7 1 0 0,18-5-56 0 0,-1-1 0 0 0,1 0 0 0 0,0-1 1 0 0,-1 0-1 0 0,1-1 0 0 0,-1 0 0 0 0,-11 0 0 0 0,8-2 113 0 0,0 0 0 0 0,0 1 0 0 0,0 1 0 0 0,0 1 0 0 0,0 0 0 0 0,0 0 0 0 0,-20 7 0 0 0,16-3-92 0 0,1 0-1 0 0,-1-2 0 0 0,-1 0 0 0 0,1-2 1 0 0,0 0-1 0 0,-29 0 0 0 0,4-3 136 0 0,-81 10 0 0 0,42-2-35 0 0,11-4-19 0 0,-46 4 395 0 0,99-4-408 0 0,-34 11 1 0 0,-7 0 35 0 0,-20 4-125 0 0,49-10 8 0 0,-45 5 1 0 0,31-8 148 0 0,1-3-1 0 0,-1-1 1 0 0,-79-9 0 0 0,63 2-78 0 0,-1 2 1 0 0,1 3 0 0 0,-1 2 0 0 0,-89 14 0 0 0,74-7-19 0 0,-1-4 0 0 0,-146-12 0 0 0,195 7-8 0 0,-1 1-1 0 0,1 1 0 0 0,-44 7 0 0 0,-81 25 44 0 0,135-28-46 0 0,0-1 0 0 0,-1 0 0 0 0,0-2 0 0 0,0 0 0 0 0,0-1 0 0 0,-30-2 0 0 0,43 0-21 0 0,2 0 33 0 0,0 1-1 0 0,0-1 1 0 0,0 1 0 0 0,0 0-1 0 0,0 0 1 0 0,0 0 0 0 0,-1 0 0 0 0,1 1-1 0 0,-5 1 1 0 0,9-2-56 0 0,-1 0 0 0 0,1 0 1 0 0,0 0-1 0 0,0 0 0 0 0,0 0 1 0 0,-1 1-1 0 0,1-1 0 0 0,0 0 1 0 0,0 0-1 0 0,-1 0 0 0 0,1 0 1 0 0,0 0-1 0 0,0 0 0 0 0,0 1 0 0 0,0-1 1 0 0,-1 0-1 0 0,1 0 0 0 0,0 0 1 0 0,0 1-1 0 0,0-1 0 0 0,0 0 1 0 0,0 0-1 0 0,-1 1 0 0 0,1-1 0 0 0,0 0 1 0 0,0 0-1 0 0,0 0 0 0 0,0 1 1 0 0,0-1-1 0 0,0 0 0 0 0,0 0 1 0 0,0 1-1 0 0,0-1 0 0 0,0 1 1 0 0,8 5 76 0 0,15 1 59 0 0,-22-7-120 0 0,15 3 177 0 0,1-1 1 0 0,0 0-1 0 0,18-1 1 0 0,5 0 97 0 0,112-1 200 0 0,-67-1-478 0 0,37-1 24 0 0,79 1 46 0 0,59-10 41 0 0,84-4 126 0 0,-255 19-184 0 0,-1-5 0 0 0,113-14 0 0 0,-80 3 69 0 0,146 5 0 0 0,-55 4 44 0 0,70-5 20 0 0,-212 11-132 0 0,122 23 0 0 0,-123-14-14 0 0,125 5 0 0 0,-114-15-59 0 0,64-3 68 0 0,-51-7 14 0 0,111-6 85 0 0,127-4-87 0 0,-321 18-81 0 0,64-7 3 0 0,120-5 0 0 0,87 36 59 0 0,-236-18-54 0 0,-5-3 27 0 0,52-3 0 0 0,19 2-32 0 0,-46 0 141 0 0,-85-13 669 0 0,-2 6-892 0 0,0 0 1 0 0,0 2 0 0 0,0 1-1 0 0,-41 0 1 0 0,0 2 96 0 0,-86-13-1 0 0,129 11 10 0 0,-142-21 37 0 0,26 2-47 0 0,-78 1 88 0 0,-68-10-12 0 0,5 3 10 0 0,-3 19-53 0 0,155 5-13 0 0,-77-6-23 0 0,157 8-11 0 0,-116 3 0 0 0,-9 16 0 0 0,-81 6 0 0 0,-162 25 0 0 0,-95 4 0 0 0,293-45 0 0 0,-182-3 0 0 0,109-16 64 0 0,219 11-43 0 0,0 4 1 0 0,-81 15-1 0 0,125-14-80 0 0,0 1 0 0 0,0 2 0 0 0,1 0 0 0 0,0 1 0 0 0,0 2 0 0 0,-37 23 0 0 0,32-15-112 0 0,0 2 0 0 0,2 1-1 0 0,1 1 1 0 0,-34 38 0 0 0,-63 91-2894 0 0,61-64 1271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49:29.742"/>
    </inkml:context>
    <inkml:brush xml:id="br0">
      <inkml:brushProperty name="width" value="0.1" units="cm"/>
      <inkml:brushProperty name="height" value="0.1" units="cm"/>
      <inkml:brushProperty name="color" value="#E71224"/>
    </inkml:brush>
  </inkml:definitions>
  <inkml:trace contextRef="#ctx0" brushRef="#br0">4175 1609 919 0 0,'-2'-4'674'0'0,"1"1"-1"0"0,0-1 1 0 0,0 0-1 0 0,0 0 0 0 0,0-7 1 0 0,-4-15 1965 0 0,4 20-1819 0 0,1 6-754 0 0,0-1 0 0 0,0 1-1 0 0,0-1 1 0 0,-1 1 0 0 0,1 0-1 0 0,0-1 1 0 0,0 1 0 0 0,0-1-1 0 0,0 1 1 0 0,-1 0 0 0 0,1-1-1 0 0,0 1 1 0 0,0 0 0 0 0,-1-1-1 0 0,1 1 1 0 0,0 0 0 0 0,-1 0-1 0 0,1-1 1 0 0,0 1 0 0 0,-1 0-1 0 0,1 0 1 0 0,0-1 0 0 0,-1 1-1 0 0,1 0 1 0 0,-1 0 0 0 0,1 0-1 0 0,0 0 1 0 0,-1 0 0 0 0,1-1-1 0 0,-1 1 1 0 0,1 0 0 0 0,0 0-1 0 0,-1 0 1 0 0,1 0 0 0 0,-1 1-1 0 0,-5-4 426 0 0,-1 1 0 0 0,1 0-1 0 0,1-1 1 0 0,-1 0-1 0 0,-6-4 1 0 0,7 3-125 0 0,0 1 1 0 0,-1 0-1 0 0,0 0 1 0 0,0 1-1 0 0,-10-4 1 0 0,2 3-41 0 0,5 0-169 0 0,0 1-1 0 0,0 0 0 0 0,-1 1 1 0 0,1 0-1 0 0,-1 1 1 0 0,1 0-1 0 0,-10 1 0 0 0,-192 34 1631 0 0,148-23-1168 0 0,7-1 54 0 0,-2-2-1 0 0,-77 2 1 0 0,-74-13 495 0 0,185 0-1007 0 0,0 0-1 0 0,1-2 1 0 0,-35-10 0 0 0,27 6-16 0 0,-10 1 60 0 0,0 1 0 0 0,0 2 0 0 0,0 2-1 0 0,-60 4 1 0 0,17 1 16 0 0,24-2-40 0 0,-78 12 1 0 0,-150 41 235 0 0,120-28-81 0 0,52-17-162 0 0,29-4-4 0 0,8 2-802 0 0,-153-7-1 0 0,128-5 2480 0 0,40 4-1780 0 0,-98-16-1 0 0,43 1 30 0 0,0 1 0 0 0,78 10-64 0 0,1 1 0 0 0,-2 2 0 0 0,-67 7 0 0 0,-68-4 32 0 0,4 13 0 0 0,143-15-64 0 0,-11 2 0 0 0,-109 22 64 0 0,148-22-64 0 0,-1-1-1 0 0,1 0 1 0 0,-1-1 0 0 0,0 1 0 0 0,1 0-1 0 0,-1-1 1 0 0,0 1 0 0 0,-3-2-1 0 0,5 1 2 0 0,-1 0 0 0 0,0 1 0 0 0,0-1 0 0 0,0 1 0 0 0,1 0 0 0 0,-1-1 0 0 0,0 1 0 0 0,0 0-1 0 0,0 0 1 0 0,0 0 0 0 0,1 0 0 0 0,-1 1 0 0 0,0-1 0 0 0,-3 1 0 0 0,4 0 12 0 0,-1-1 0 0 0,1 0 0 0 0,-1 1 1 0 0,1-1-1 0 0,0 0 0 0 0,-1 0 0 0 0,1 0 1 0 0,-1 0-1 0 0,1 0 0 0 0,-1 0 0 0 0,1 0 0 0 0,-1 0 1 0 0,1 0-1 0 0,0-1 0 0 0,-1 1 0 0 0,1-1 1 0 0,-1 1-1 0 0,1-1 0 0 0,0 1 0 0 0,0-1 0 0 0,-1 0 1 0 0,1 0-1 0 0,0 0 0 0 0,-1-1 0 0 0,1 1 9 0 0,-1 0-1 0 0,1-1 0 0 0,0 1 0 0 0,1-1 0 0 0,-1 1 0 0 0,0-1 1 0 0,0 0-1 0 0,1 1 0 0 0,-1-1 0 0 0,1 0 0 0 0,-1 1 1 0 0,1-1-1 0 0,0 0 0 0 0,0 0 0 0 0,-1 1 0 0 0,1-1 0 0 0,1 0 1 0 0,-1 0-1 0 0,0-1 0 0 0,11-40 162 0 0,-1 7-96 0 0,11-78 119 0 0,-3 28-156 0 0,-12 46 14 0 0,2-66 0 0 0,0-99 170 0 0,-6 184-232 0 0,2 1 0 0 0,0-1 0 0 0,2 1-1 0 0,0 1 1 0 0,16-36 0 0 0,-18 46 4 0 0,0 0 1 0 0,-1-1-1 0 0,-1 1 1 0 0,1-1-1 0 0,-1 0 0 0 0,-1 0 1 0 0,0 0-1 0 0,0 1 1 0 0,-2-18-1 0 0,0 10 7 0 0,-2 0 0 0 0,0 1-1 0 0,-1 0 1 0 0,-12-31 0 0 0,-23-75 22 0 0,5 12-6 0 0,15 67-5 0 0,12 28-11 0 0,1 1 1 0 0,-6-19-1 0 0,5 11-13 0 0,-1 1 0 0 0,-15-29 0 0 0,5 13 0 0 0,-13-27 0 0 0,31 64 0 0 0,0 1 0 0 0,1-1 0 0 0,-1 0 0 0 0,0 0 0 0 0,0 0 0 0 0,0 0 0 0 0,0 0 0 0 0,0 0 0 0 0,0 0 0 0 0,1 0 0 0 0,-1-1 0 0 0,0 1 0 0 0,0 0 0 0 0,0 0 0 0 0,0 0 0 0 0,0 0 0 0 0,1 0 0 0 0,-1 0 0 0 0,0 0 0 0 0,0 0 0 0 0,0 0 0 0 0,0 0 0 0 0,0 0 0 0 0,0 0 0 0 0,0-1 0 0 0,0 1 0 0 0,1 0 0 0 0,-1 0 0 0 0,0 0 0 0 0,0 0 0 0 0,0 0 0 0 0,0 0 0 0 0,0 0 0 0 0,0-1 0 0 0,0 1 0 0 0,0 0 0 0 0,0 0 0 0 0,0 0 0 0 0,0 0 0 0 0,0 0 0 0 0,0-1 0 0 0,0 1 0 0 0,0 0 0 0 0,0 0 0 0 0,0 0 0 0 0,0 0 0 0 0,0 0 0 0 0,0-1 0 0 0,0 1 0 0 0,0 0 0 0 0,0 0 0 0 0,13 9 0 0 0,-11-8 0 0 0,109 53 0 0 0,-72-37 0 0 0,0-2 0 0 0,1-2 0 0 0,51 10 0 0 0,-17-4 0 0 0,-30-6 0 0 0,-22-6 0 0 0,1-1 0 0 0,-1-1 0 0 0,25 3 0 0 0,26-3 0 0 0,67 8 0 0 0,-37-2 0 0 0,147-4 0 0 0,33-27 0 0 0,-238 15 0 0 0,341-21 0 0 0,-167 19 0 0 0,-77-3 0 0 0,166-6 0 0 0,-250 16 0 0 0,157-6 0 0 0,-57-7 0 0 0,-30 0 0 0 0,151-7 0 0 0,-18 3 0 0 0,-153-1 0 0 0,-18 2 0 0 0,166-10 0 0 0,-234 24 0 0 0,31-8 0 0 0,-21 4 0 0 0,-7-1 0 0 0,-19 6 0 0 0,-1-1 0 0 0,0 1 0 0 0,0 0 0 0 0,0 0 0 0 0,1 1 0 0 0,-1-1 0 0 0,1 1 0 0 0,6 1 0 0 0,-4 0 0 0 0,-1 0 0 0 0,0 0 0 0 0,0 0 0 0 0,-1 0 0 0 0,1 1 0 0 0,0 0 0 0 0,-1 1 0 0 0,1 0 0 0 0,-1-1 0 0 0,0 2 0 0 0,9 5 0 0 0,-12-6 0 0 0,-1 0 0 0 0,0-1 0 0 0,0 1 0 0 0,0 0 0 0 0,0 1 0 0 0,0-1 0 0 0,0 0 0 0 0,-1 0 0 0 0,0 1 0 0 0,1-1 0 0 0,0 5 0 0 0,7 42 0 0 0,-9-49 0 0 0,9 178-38 0 0,-5-39 12 0 0,7-50 26 0 0,-5-52 0 0 0,-2 0 0 0 0,-1 50 0 0 0,-5-32 0 0 0,9 101 0 0 0,-6-144 0 0 0,0-1 0 0 0,-1 1 0 0 0,-1-1 0 0 0,0 1 0 0 0,0-1 0 0 0,-2 1 0 0 0,1-1 0 0 0,-9 21 0 0 0,-3 1 0 0 0,-30 53 0 0 0,37-74 0 0 0,-10 19 0 0 0,10-17 0 0 0,-2 1 0 0 0,0-1 0 0 0,-20 26 0 0 0,-115 111-2091 0 0,54-59 522 0 0,33-29-2459 0 0,28-32-4092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36:30.700"/>
    </inkml:context>
    <inkml:brush xml:id="br0">
      <inkml:brushProperty name="width" value="0.1" units="cm"/>
      <inkml:brushProperty name="height" value="0.1" units="cm"/>
      <inkml:brushProperty name="color" value="#E71224"/>
    </inkml:brush>
  </inkml:definitions>
  <inkml:trace contextRef="#ctx0" brushRef="#br0">1 116 1375 0 0,'3'1'2463'0'0,"0"-1"-2112"0"0,0 1 1 0 0,0-1-1 0 0,0 1 0 0 0,0 0 0 0 0,0 0 0 0 0,0 1 0 0 0,3 1 0 0 0,-2-2-258 0 0,0 1-1 0 0,1 0 1 0 0,-1-1-1 0 0,1 0 1 0 0,-1 0-1 0 0,1-1 1 0 0,0 1-1 0 0,-1-1 0 0 0,1 0 1 0 0,0 0-1 0 0,-1 0 1 0 0,1-1-1 0 0,-1 0 1 0 0,8-1-1 0 0,8-1 516 0 0,-12 3-437 0 0,1 0-1 0 0,-1 1 1 0 0,1 1 0 0 0,15 4-1 0 0,27 10 22 0 0,-37-10-163 0 0,-1-1 0 0 0,2-1 0 0 0,-1-1 0 0 0,0 0 0 0 0,1 0 0 0 0,0-2 1 0 0,-1 1-1 0 0,28-3 0 0 0,-21-2 29 0 0,7 0 85 0 0,0 0 0 0 0,0 2-1 0 0,37 2 1 0 0,21 3-76 0 0,1-3 1 0 0,105-13-1 0 0,-140 8-21 0 0,119-22 447 0 0,-112 14-229 0 0,70-4 0 0 0,-115 16-248 0 0,27 4 0 0 0,-26-3 0 0 0,27 1 0 0 0,-24-2-17 0 0,33 4 0 0 0,-33-2 7 0 0,33 0 1 0 0,-11-2 44 0 0,77 10 0 0 0,-77-5 21 0 0,78 0-1 0 0,-36-6-71 0 0,28-2 0 0 0,-36-1 31 0 0,25-3 82 0 0,-74 5-52 0 0,0 2 0 0 0,0 1-1 0 0,-1 0 1 0 0,1 2 0 0 0,33 8-1 0 0,38 3 72 0 0,-71-12-122 0 0,-1-2 0 0 0,0-1 1 0 0,40-6-1 0 0,69-22 55 0 0,-92 19-53 0 0,-5 3 52 0 0,2 1 0 0 0,-1 2 0 0 0,56 1 0 0 0,-70 3-53 0 0,148 4 116 0 0,27-6-127 0 0,-186 2 0 0 0,143 0 0 0 0,-93 1 0 0 0,21 2 0 0 0,82 13 64 0 0,-137-12-64 0 0,0-1 0 0 0,0-2 0 0 0,50-3 0 0 0,127-33 64 0 0,-161 29-29 0 0,40-3 58 0 0,72-6-93 0 0,-145 14 0 0 0,1 1 0 0 0,-1 0 0 0 0,0 0 0 0 0,14 3 0 0 0,9 0 0 0 0,103 5 64 0 0,-102-5-64 0 0,1 0 0 0 0,0-1 0 0 0,0-2 0 0 0,53-6 0 0 0,-71 4 0 0 0,0 1 0 0 0,0 1 0 0 0,0 0 0 0 0,26 5 0 0 0,29 0 0 0 0,7-4 64 0 0,-48 2-64 0 0,-25-2 0 0 0,0 0 0 0 0,0-1 0 0 0,0 0 0 0 0,0 0 0 0 0,7-1 0 0 0,-2-1 0 0 0,0 2 0 0 0,1 0 0 0 0,-1 0 0 0 0,0 1 0 0 0,12 2 0 0 0,29 2 0 0 0,5-1 0 0 0,-43-3 0 0 0,0 1 0 0 0,1-2 0 0 0,29-2 0 0 0,36-11 11 0 0,-45 4 18 0 0,0 1 1 0 0,1 2-1 0 0,58-2 0 0 0,-52 10-18 0 0,20-5 42 0 0,-51 3-44 0 0,1 0 0 0 0,0 0 0 0 0,0 2 0 0 0,-1-1 0 0 0,1 2 0 0 0,-1-1 0 0 0,17 7 0 0 0,-22-7-17 0 0,92 28 8 0 0,-59-22 0 0 0,-34-8 0 0 0,0 2 0 0 0,0-2 0 0 0,1 1 0 0 0,-1 0 0 0 0,0-1 0 0 0,1 0 0 0 0,-1-1 0 0 0,0 0 0 0 0,1 0 0 0 0,-1 0 0 0 0,10-3 0 0 0,8-5-2 0 0,28-5 0 0 0,-31 9 21 0 0,0-1 1 0 0,24-10-1 0 0,-32 10-18 0 0,-1 2 0 0 0,1-1 0 0 0,0 2 0 0 0,0-1 1 0 0,1 2-1 0 0,-1 0 0 0 0,1 0 0 0 0,21 2 0 0 0,-20-1-1 0 0,0 1 0 0 0,0-2 0 0 0,0 0 0 0 0,21-6 0 0 0,-28 6 0 0 0,0 0 0 0 0,0 1 0 0 0,0 0 0 0 0,0 0 0 0 0,0 1 0 0 0,0 0 0 0 0,10 2 0 0 0,57 13 0 0 0,-56-11 0 0 0,-1 0 0 0 0,1 0 0 0 0,25 0 0 0 0,68-11 0 0 0,-83 5 0 0 0,70 2 0 0 0,-43 1 0 0 0,75-10 0 0 0,-117 9 0 0 0,1-1 0 0 0,-1 0 0 0 0,22-5 0 0 0,-29 5 0 0 0,0 0 0 0 0,0 0 0 0 0,0 0 0 0 0,0 1 0 0 0,0 0 0 0 0,0 0 0 0 0,0 0 0 0 0,0 1 0 0 0,0 0 0 0 0,0 1 0 0 0,7 2 0 0 0,10 3-227 0 0,-16-5 279 0 0,0 1-1 0 0,0-1 0 0 0,9 6 1 0 0,-13-6-854 0 0,0 1-1 0 0,0-1 1 0 0,0 1-1 0 0,6 6 1 0 0,3 4-3493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0:33.202"/>
    </inkml:context>
    <inkml:brush xml:id="br0">
      <inkml:brushProperty name="width" value="0.1" units="cm"/>
      <inkml:brushProperty name="height" value="0.1" units="cm"/>
      <inkml:brushProperty name="color" value="#66CC00"/>
    </inkml:brush>
  </inkml:definitions>
  <inkml:trace contextRef="#ctx0" brushRef="#br0">4887 1835 2303 0 0,'-1'-3'-34'0'0,"-1"-5"564"0"0,2 8-507 0 0,0 0-1 0 0,-1 0 1 0 0,1 0 0 0 0,0 0 0 0 0,0 0-1 0 0,0 0 1 0 0,0 0 0 0 0,0-1-1 0 0,0 1 1 0 0,0 0 0 0 0,0 0 0 0 0,0 0-1 0 0,0 0 1 0 0,0 0 0 0 0,-1 0-1 0 0,1 0 1 0 0,0 0 0 0 0,0 0 0 0 0,0 0-1 0 0,0 0 1 0 0,0 0 0 0 0,0 0 0 0 0,0 0-1 0 0,0 0 1 0 0,0 0 0 0 0,-1 0-1 0 0,1 0 1 0 0,0 0 0 0 0,0 0 0 0 0,0 0-1 0 0,0 0 1 0 0,0 0 0 0 0,0 0-1 0 0,0 0 1 0 0,0 0 0 0 0,0 1 0 0 0,-1-1-1 0 0,1 0 1 0 0,0 0 0 0 0,0 0-1 0 0,0 0 1 0 0,0 0 0 0 0,0 0 0 0 0,0 0-1 0 0,0 0 1 0 0,0 0 0 0 0,0 0-1 0 0,0 0 1 0 0,0 0 0 0 0,0 1 0 0 0,0-1-1 0 0,0 0 1 0 0,0 0 0 0 0,0 0-1 0 0,0 0 1 0 0,0 0 0 0 0,0 0 0 0 0,0 0-1 0 0,0 0 1 0 0,0 1 0 0 0,-1-1-19 0 0,1 1 1 0 0,-1-1-1 0 0,0 1 1 0 0,1-1-1 0 0,-1 1 1 0 0,0-1-1 0 0,1 1 0 0 0,-1-1 1 0 0,0 0-1 0 0,0 1 1 0 0,1-1-1 0 0,-1 0 1 0 0,0 0-1 0 0,0 0 1 0 0,0 0-1 0 0,1 1 1 0 0,-1-1-1 0 0,0 0 0 0 0,0 0 1 0 0,0 0-1 0 0,1-1 1 0 0,-1 1-1 0 0,0 0 1 0 0,0 0-1 0 0,0 0 1 0 0,1-1-1 0 0,-1 1 1 0 0,0 0-1 0 0,1-1 0 0 0,-1 1 1 0 0,0 0-1 0 0,0-1 1 0 0,1 1-1 0 0,-1-1 1 0 0,1 1-1 0 0,-1-1 1 0 0,0 1-1 0 0,1-1 1 0 0,-1 0-1 0 0,0-1 0 0 0,1 1 59 0 0,-1-1 0 0 0,0 1-1 0 0,1 0 1 0 0,-1-1-1 0 0,0 1 1 0 0,1 0 0 0 0,-1-1-1 0 0,0 1 1 0 0,0 0 0 0 0,0 0-1 0 0,0 0 1 0 0,0 0-1 0 0,-1 0 1 0 0,1 0 0 0 0,0 0-1 0 0,0 0 1 0 0,-1 0-1 0 0,1 1 1 0 0,0-1 0 0 0,-1 0-1 0 0,1 1 1 0 0,-3-1-1 0 0,4 1-22 0 0,-1-1-1 0 0,0 1 0 0 0,1 0 0 0 0,-1-1 1 0 0,0 1-1 0 0,1-1 0 0 0,-1 1 1 0 0,0-1-1 0 0,1 1 0 0 0,-1-1 0 0 0,1 1 1 0 0,-1-1-1 0 0,1 1 0 0 0,-1-1 0 0 0,1 0 1 0 0,-1-1-1 0 0,1 2 25 0 0,-1-1 1 0 0,1 0-1 0 0,-1 0 0 0 0,1 0 0 0 0,-1 0 1 0 0,0 1-1 0 0,1-1 0 0 0,-1 0 1 0 0,0 0-1 0 0,0 1 0 0 0,0-1 1 0 0,1 1-1 0 0,-1-1 0 0 0,0 1 0 0 0,0-1 1 0 0,0 1-1 0 0,0-1 0 0 0,-2 1 1 0 0,-5 0 243 0 0,0 0 1 0 0,-1 0 0 0 0,1 1-1 0 0,0 1 1 0 0,0-1 0 0 0,0 1-1 0 0,-15 6 1 0 0,3 0 703 0 0,-39 8 1 0 0,40-12-506 0 0,2-1-48 0 0,0-1 0 0 0,-1 0 0 0 0,0-2 0 0 0,-24-2 0 0 0,-1 1 58 0 0,-15-2 290 0 0,-83-14 0 0 0,11 0-156 0 0,83 13-393 0 0,-191-11 656 0 0,137 11-738 0 0,-26 1 262 0 0,115 3-389 0 0,-253 2 775 0 0,-52-17-287 0 0,165 20-350 0 0,34 1-46 0 0,-95-4 2 0 0,120 0-11 0 0,46 1 4 0 0,1-3-1 0 0,-57-7 0 0 0,99 6-127 0 0,-18-2 45 0 0,1 0 1 0 0,-1 1-1 0 0,0 1 1 0 0,0 1-1 0 0,-33 4 0 0 0,22 0-1 0 0,1-2-1 0 0,-1-1 1 0 0,1-2-1 0 0,-35-4 0 0 0,2 0 47 0 0,-94 4 151 0 0,101 1 713 0 0,-72-7-252 0 0,58 3-2202 0 0,-88 0 1555 0 0,54-9 32 0 0,39 4 9 0 0,-74-14 164 0 0,43 5-163 0 0,70 15-61 0 0,-54 2 0 0 0,55 2-27 0 0,-1-2 0 0 0,-33-4 0 0 0,51 4 56 0 0,0 0 0 0 0,0 1 1 0 0,-12 1-1 0 0,-4 0-65 0 0,23-1 0 0 0,-1 0-1 0 0,1 0 1 0 0,-1-1-1 0 0,1 1 0 0 0,-1-1 1 0 0,1 0-1 0 0,-1 0 1 0 0,1 0-1 0 0,-7-3 1 0 0,-28-8 109 0 0,-48-27 27 0 0,66 30-12 0 0,-1 1 0 0 0,-1 1 0 0 0,-33-6 0 0 0,48 10-114 0 0,0 1 0 0 0,-1-1 1 0 0,1 0-1 0 0,1-1 0 0 0,-1 1 0 0 0,1-1 0 0 0,-1-1 0 0 0,1 1 1 0 0,0-1-1 0 0,1 0 0 0 0,-1 0 0 0 0,-5-8 0 0 0,-2-3 62 0 0,-1-2 0 0 0,2 0 0 0 0,-10-19 0 0 0,19 29-50 0 0,0 1 0 0 0,1-1-1 0 0,0 0 1 0 0,0 0 0 0 0,1 0 0 0 0,0 0 0 0 0,0-10-1 0 0,-1-8-15 0 0,-3-9 19 0 0,0 2 71 0 0,2 0-1 0 0,1-51 1 0 0,2 47-21 0 0,-2 0 0 0 0,-1 0 1 0 0,-1 1-1 0 0,-15-54 0 0 0,16 67-61 0 0,1 1-1 0 0,0-1 0 0 0,3-27 1 0 0,-2-23 20 0 0,-2 44-30 0 0,-10-35 1 0 0,9 44-5 0 0,0 0 0 0 0,0 0-1 0 0,2-1 1 0 0,0-24 0 0 0,3 33-8 0 0,-1-1 0 0 0,2 0 0 0 0,0 1 0 0 0,0-1 0 0 0,1 1 0 0 0,1-1 0 0 0,0 1 0 0 0,0 0 0 0 0,1 0 0 0 0,1 1 0 0 0,0 0 0 0 0,0 0 0 0 0,1 0 0 0 0,9-10 0 0 0,-8 12-118 0 0,1 1 1 0 0,-1 0-1 0 0,1 0 0 0 0,1 1 0 0 0,-1 0 0 0 0,1 0 1 0 0,0 1-1 0 0,1 1 0 0 0,-1-1 0 0 0,1 2 1 0 0,0 0-1 0 0,1 0 0 0 0,-1 1 0 0 0,12-2 0 0 0,59-10 554 0 0,-37 7 225 0 0,67-19 1 0 0,352-97-662 0 0,-412 113 0 0 0,0 4 0 0 0,0 1 0 0 0,0 2 0 0 0,0 3 0 0 0,0 2 0 0 0,1 3 0 0 0,74 14 0 0 0,-124-18 0 0 0,319 59 0 0 0,-224-43 0 0 0,163 16 0 0 0,-64-27-68 0 0,70 9 124 0 0,-219-10-44 0 0,243 2-12 0 0,-276-7 0 0 0,82-5 0 0 0,170 12 0 0 0,-152-2 0 0 0,-89-4 0 0 0,60-4 0 0 0,39 2 0 0 0,58 6 0 0 0,-147-5 0 0 0,17 0 0 0 0,0-4 0 0 0,75-14 0 0 0,-14-5 0 0 0,-89 21 0 0 0,-1 0 0 0 0,0 1 0 0 0,0 2 0 0 0,46 4 0 0 0,-60-3 0 0 0,31 3 0 0 0,59 14 0 0 0,-53-6 0 0 0,39 7 0 0 0,26 6 0 0 0,-74-16 0 0 0,0-1 0 0 0,0-1 0 0 0,55 2 0 0 0,44-4 0 0 0,-22 5 0 0 0,-53-3 0 0 0,-49-5 0 0 0,1 1 0 0 0,16 5 0 0 0,13 3 0 0 0,-24-8 0 0 0,-6-1 0 0 0,-1 0 0 0 0,1 1 0 0 0,23 9 0 0 0,-9-3 0 0 0,-22-8 0 0 0,-1 1 0 0 0,1-1 0 0 0,-1 1 0 0 0,0-1 0 0 0,1 1 0 0 0,-1 1 0 0 0,0-1 0 0 0,0 0 0 0 0,7 7 0 0 0,15 14 0 0 0,-21-20 0 0 0,-1 1 0 0 0,1 0 0 0 0,-1 0 0 0 0,1 0 0 0 0,-1 0 0 0 0,0 1 0 0 0,-1 0 0 0 0,1 0 0 0 0,-1 0 0 0 0,0 0 0 0 0,0 0 0 0 0,-1 1 0 0 0,3 6 0 0 0,4 23 0 0 0,-1 1 0 0 0,-3 0 0 0 0,0 0 0 0 0,-3 1 0 0 0,-3 67 0 0 0,-7-26-73 0 0,-26 108 1 0 0,22-141 17 0 0,-2-1 1 0 0,-2-1 0 0 0,-38 76-1 0 0,31-78-478 0 0,-67 134-323 0 0,52-85-1743 0 0,9 4-3715 0 0,15-30-653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0:58.624"/>
    </inkml:context>
    <inkml:brush xml:id="br0">
      <inkml:brushProperty name="width" value="0.1" units="cm"/>
      <inkml:brushProperty name="height" value="0.1" units="cm"/>
      <inkml:brushProperty name="color" value="#66CC00"/>
    </inkml:brush>
  </inkml:definitions>
  <inkml:trace contextRef="#ctx0" brushRef="#br0">3158 1291 455 0 0,'0'-1'99'0'0,"1"1"0"0"0,-1-1 0 0 0,0 0 0 0 0,0 0 0 0 0,0 1 0 0 0,0-1 0 0 0,0 0 0 0 0,0 1 0 0 0,-1-1-1 0 0,1 0 1 0 0,0 1 0 0 0,0-1 0 0 0,0 0 0 0 0,-1 1 0 0 0,1-1 0 0 0,0 1 0 0 0,-1-1 0 0 0,1 0-1 0 0,0 1 1 0 0,-1-1 0 0 0,1 1 0 0 0,-1-1 0 0 0,1 1 0 0 0,-1-1 0 0 0,1 1 0 0 0,-1-1 0 0 0,1 1-1 0 0,-1 0 1 0 0,1-1 0 0 0,-2 1 0 0 0,0-1 77 0 0,1 1 1 0 0,-1 0-1 0 0,0 0 0 0 0,0 1 1 0 0,1-1-1 0 0,-1 0 0 0 0,0 0 1 0 0,1 1-1 0 0,-1-1 0 0 0,-2 2 1 0 0,-3 0 200 0 0,0-1 1 0 0,0 0 0 0 0,0 0 0 0 0,0 0-1 0 0,-11-1 1 0 0,16 0-346 0 0,-18 0 424 0 0,1 2 0 0 0,-1 0 0 0 0,0 1 0 0 0,-36 12 0 0 0,35-10-141 0 0,-1 0 0 0 0,-23 1-1 0 0,10-3 88 0 0,25-2-272 0 0,-1-1 1 0 0,1 2-1 0 0,0-1 1 0 0,-1 2-1 0 0,-15 4 0 0 0,-49 17 342 0 0,20-8-112 0 0,40-12-233 0 0,0-1 0 0 0,-20 2-1 0 0,20-3-7 0 0,-1 1 0 0 0,-19 5-1 0 0,-104 31 428 0 0,101-30-237 0 0,0-2-1 0 0,-42 3 1 0 0,-29-8 237 0 0,77-2-454 0 0,-28 3 126 0 0,36-1-93 0 0,-37-1 1 0 0,47-1-62 0 0,-1 1 0 0 0,1 0 0 0 0,-28 7 0 0 0,19-4-40 0 0,-31 5 31 0 0,14-3 103 0 0,-66 20 0 0 0,3 0 62 0 0,81-24-75 0 0,1 0 1 0 0,0-2-1 0 0,-1 0 1 0 0,1-1-1 0 0,-39-8 1 0 0,26 4-55 0 0,22 3-60 0 0,-1 0-1 0 0,0 1-1 0 0,0 0 0 0 0,-14 1 1 0 0,-212 6 397 0 0,-6 16-289 0 0,213-17-137 0 0,11-2 31 0 0,-32 2-1 0 0,32-7-31 0 0,16 1 0 0 0,1 0 0 0 0,0 1 0 0 0,-1 0 0 0 0,1 0 0 0 0,-6 1 0 0 0,1-1 22 0 0,0 1 0 0 0,0-1 0 0 0,-1 0 0 0 0,1-1-1 0 0,1 0 1 0 0,-1-1 0 0 0,0 0 0 0 0,0 0 0 0 0,-10-4 0 0 0,-3-3 191 0 0,0 0 0 0 0,-25-16 1 0 0,44 23-192 0 0,1 1 0 0 0,-1-1 1 0 0,1 0-1 0 0,-1 0 0 0 0,1 0 0 0 0,0-1 1 0 0,0 1-1 0 0,0 0 0 0 0,0-1 0 0 0,0 1 1 0 0,1-1-1 0 0,-1 0 0 0 0,1 0 1 0 0,-1 1-1 0 0,1-1 0 0 0,0 0 0 0 0,0 0 1 0 0,1 0-1 0 0,-2-4 0 0 0,-7-21 202 0 0,-23-53 115 0 0,-7 11-135 0 0,31 53-111 0 0,-2 1 0 0 0,-13-19 1 0 0,13 22-28 0 0,1-1 0 0 0,0 0 1 0 0,-9-21-1 0 0,-34-103 502 0 0,42 118-447 0 0,0 0 0 0 0,-22-29 0 0 0,22 34-65 0 0,0 0 1 0 0,1 0-1 0 0,0-1 1 0 0,-12-32-1 0 0,19 35-37 0 0,1 1 0 0 0,0 0 0 0 0,0-1 0 0 0,1 1-1 0 0,1 0 1 0 0,3-21 0 0 0,0 2 52 0 0,-4 22-71 0 0,1 0 0 0 0,0-1 0 0 0,1 1 0 0 0,5-15 0 0 0,-6 20 0 0 0,1 1 0 0 0,0-1 0 0 0,0 0 0 0 0,1 1 0 0 0,-1-1 0 0 0,1 1 0 0 0,0-1 0 0 0,-1 1 0 0 0,2 0 0 0 0,-1 0 0 0 0,0 1 0 0 0,6-5 0 0 0,81-44 0 0 0,-48 29 0 0 0,84-36 0 0 0,80-44 0 0 0,104-35 0 0 0,-82 46 64 0 0,-197 81-46 0 0,1 2 0 0 0,0 2 0 0 0,56-5 0 0 0,-58 7-26 0 0,140-11 8 0 0,-125 12 0 0 0,52 1 0 0 0,-12 1 0 0 0,198 10 0 0 0,-140-1 0 0 0,-95-9 0 0 0,0-1 0 0 0,51-10 0 0 0,21-2 0 0 0,232-12 0 0 0,-243 23 64 0 0,-87 3-48 0 0,-1 2 0 0 0,1 0 0 0 0,22 6 0 0 0,-30-4-16 0 0,1 0 0 0 0,-1 1 0 0 0,-1 0 0 0 0,1 1 0 0 0,-1 1 0 0 0,0 0 0 0 0,0 0 0 0 0,-1 2 0 0 0,12 9 0 0 0,-6-3 0 0 0,-13-12 0 0 0,0 1 0 0 0,0 0 0 0 0,-1 0 0 0 0,1 0 0 0 0,-1 0 0 0 0,5 8 0 0 0,1 6-10 0 0,-1-1 1 0 0,0 1-1 0 0,-2 0 0 0 0,6 20 1 0 0,6 15-7 0 0,-15-40 16 0 0,0 0 0 0 0,-1 0 0 0 0,0 0 0 0 0,2 25 0 0 0,-3 57 0 0 0,-2-69 0 0 0,-1 6 0 0 0,-2 0 0 0 0,-10 52 0 0 0,-24 59 0 0 0,33-122 0 0 0,1-1 0 0 0,0 1 0 0 0,2-1 0 0 0,0 32 0 0 0,-2 39 0 0 0,-5-17 21 0 0,-6 43 22 0 0,-7 20-2425 0 0,16-100 1076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0:07.615"/>
    </inkml:context>
    <inkml:brush xml:id="br0">
      <inkml:brushProperty name="width" value="0.1" units="cm"/>
      <inkml:brushProperty name="height" value="0.1" units="cm"/>
      <inkml:brushProperty name="color" value="#66CC00"/>
    </inkml:brush>
  </inkml:definitions>
  <inkml:trace contextRef="#ctx0" brushRef="#br0">0 43 2327 0 0,'1'-2'34'0'0,"-1"0"-1"0"0,1-1 1 0 0,0 1-1 0 0,0 0 1 0 0,0 0-1 0 0,0 0 1 0 0,0 0-1 0 0,0 0 1 0 0,1 0-1 0 0,-1 0 1 0 0,1 0-1 0 0,-1 1 1 0 0,1-1-1 0 0,-1 0 1 0 0,1 1-1 0 0,0 0 1 0 0,0-1-1 0 0,0 1 1 0 0,0 0-1 0 0,0 0 1 0 0,0 0-1 0 0,0 0 1 0 0,1 0-1 0 0,-1 0 0 0 0,0 1 1 0 0,4-1-1 0 0,22 3-174 0 0,-26-1 10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0:10.487"/>
    </inkml:context>
    <inkml:brush xml:id="br0">
      <inkml:brushProperty name="width" value="0.1" units="cm"/>
      <inkml:brushProperty name="height" value="0.1" units="cm"/>
      <inkml:brushProperty name="color" value="#66CC00"/>
    </inkml:brush>
  </inkml:definitions>
  <inkml:trace contextRef="#ctx0" brushRef="#br0">1854 1161 3711 0 0,'-7'-1'6904'0'0,"6"3"-6776"0"0,1-1 0 0 0,-1 1 0 0 0,1 0 0 0 0,-1-1 1 0 0,0 1-1 0 0,1-1 0 0 0,-1 1 0 0 0,0-1 0 0 0,0 1 0 0 0,0-1 0 0 0,0 1 0 0 0,-3 1 0 0 0,3-2 18 0 0,0 0 1 0 0,0 0 0 0 0,0 0-1 0 0,1 0 1 0 0,-1 0 0 0 0,0 1-1 0 0,0-1 1 0 0,1 0-1 0 0,-1 1 1 0 0,1-1 0 0 0,-1 3 199 0 0,7-2 932 0 0,7 3-841 0 0,-13-5-417 0 0,0 0 1 0 0,0 0 0 0 0,0 0-1 0 0,1 0 1 0 0,-1 0 0 0 0,0 0 0 0 0,0 0-1 0 0,0 0 1 0 0,0 0 0 0 0,1 0-1 0 0,-1 0 1 0 0,0 0 0 0 0,0 0-1 0 0,0 0 1 0 0,1 0 0 0 0,-1 0-1 0 0,0 0 1 0 0,0 0 0 0 0,0 0-1 0 0,1 0 1 0 0,-1 0 0 0 0,0 0-1 0 0,0 0 1 0 0,0 0 0 0 0,0 0 0 0 0,1 0-1 0 0,-1 0 1 0 0,0-1 0 0 0,0 1-1 0 0,0 0 1 0 0,0 0 0 0 0,0 0-1 0 0,1 0 1 0 0,-1 0 0 0 0,0-1-1 0 0,0 1 1 0 0,0 0 0 0 0,0 0-1 0 0,0 0 1 0 0,0 0 0 0 0,0-1 0 0 0,0 1-1 0 0,0 0 1 0 0,0 0 0 0 0,1-38 3117 0 0,13-30-2210 0 0,-9 51-850 0 0,2-9 167 0 0,-1-1-1 0 0,-1 0 1 0 0,2-45-1 0 0,-6 63-185 0 0,0 1-1 0 0,1-1 0 0 0,-1 1 1 0 0,5-10-1 0 0,0-3 66 0 0,31-81 84 0 0,-35 91-201 0 0,-1 0 0 0 0,0-1 0 0 0,-1-15 0 0 0,0 18 29 0 0,1 2-26 0 0,0-1 0 0 0,0 1-1 0 0,1 0 1 0 0,0 0 0 0 0,0-1-1 0 0,3-6 1 0 0,-1 5-11 0 0,-1 0-1 0 0,4-17 1 0 0,6-56 1 0 0,1-46 64 0 0,-6 82-64 0 0,-6 37 0 0 0,0 1 0 0 0,0-1 0 0 0,-1 0 0 0 0,-1 0 0 0 0,1 1 0 0 0,-1-1 0 0 0,-1 0 0 0 0,1 0 0 0 0,-4-12 0 0 0,0 5 13 0 0,1-1 0 0 0,1 1 0 0 0,1 0-1 0 0,0-28 1 0 0,3 28-13 0 0,-1 14 0 0 0,-1 0 0 0 0,1 0 0 0 0,-1 0 0 0 0,1 0 0 0 0,-1 0 0 0 0,0 0 0 0 0,0 0 0 0 0,0-1 0 0 0,-1 1 0 0 0,1 0 0 0 0,0 0 0 0 0,-1 0 0 0 0,0-2 0 0 0,-4-8 0 0 0,5 10 0 0 0,-1 0 0 0 0,0 0 0 0 0,0 0 0 0 0,0 0 0 0 0,0 0 0 0 0,0 0 0 0 0,0 0 0 0 0,0 0 0 0 0,-1 1 0 0 0,-2-3 0 0 0,-18-26 0 0 0,20 29 0 0 0,-1 0 0 0 0,1 1 0 0 0,-1-1 0 0 0,0 1 0 0 0,1 0 0 0 0,-1 0 0 0 0,1-1 0 0 0,-1 2 0 0 0,0-1 0 0 0,1 0 0 0 0,-6 2 0 0 0,-43 15 136 0 0,40-12-127 0 0,0-1 0 0 0,1 0 0 0 0,-1-1 0 0 0,-1 0 1 0 0,1-1-1 0 0,-18 2 0 0 0,-14-3 9 0 0,-40-2 28 0 0,-65-1 5 0 0,88 3-38 0 0,1 1 16 0 0,-89 17-1 0 0,94-11-21 0 0,-181 15 121 0 0,204-21-115 0 0,1-1 0 0 0,-1-2 0 0 0,1-1-1 0 0,-38-8 1 0 0,47 7-13 0 0,-27-2 0 0 0,5 2 0 0 0,-45-5 11 0 0,-29 1 126 0 0,23 3-93 0 0,-38-16-33 0 0,54 24 42 0 0,32-6-53 0 0,20 4 0 0 0,23-1 0 0 0,-1 0 0 0 0,1-1 0 0 0,0 1 0 0 0,0-1 0 0 0,-1 0 0 0 0,1 0 0 0 0,0-1 0 0 0,-4 0 0 0 0,6 1 0 0 0,-1 0 0 0 0,0-1 0 0 0,0 1 0 0 0,0 0 0 0 0,0 0 0 0 0,1 0 0 0 0,-1 0 0 0 0,0 1 0 0 0,0-1 0 0 0,0 0 0 0 0,0 1 0 0 0,1-1 0 0 0,-1 1 0 0 0,0 0 0 0 0,0 0 0 0 0,-2 1 0 0 0,4-2 0 0 0,-1 1 0 0 0,0-1 0 0 0,1 1 0 0 0,-1 0 0 0 0,1-1 0 0 0,-1 1 0 0 0,1 0 0 0 0,-1-1 0 0 0,1 1 0 0 0,-1 0 0 0 0,1-1 0 0 0,0 1 0 0 0,-1 0 0 0 0,1 0 0 0 0,0-1 0 0 0,0 1 0 0 0,-1 0 0 0 0,1 0 0 0 0,0 0 0 0 0,0 0 0 0 0,0-1 0 0 0,0 1 0 0 0,0 0 0 0 0,0 0 0 0 0,1 0 0 0 0,-1-1 0 0 0,0 1 0 0 0,0 0 0 0 0,0 0 0 0 0,1 0 0 0 0,-1-1 0 0 0,0 1 0 0 0,1 0 0 0 0,-1-1 0 0 0,1 1 0 0 0,-1 0 0 0 0,1-1 0 0 0,-1 1 0 0 0,2 0 0 0 0,17 34 0 0 0,-16-29 0 0 0,1 0 0 0 0,-1 0 0 0 0,1 0 0 0 0,0 0 0 0 0,7 8 0 0 0,-5-8 0 0 0,-4-5 0 0 0,0 1 0 0 0,0 0 0 0 0,0 0 0 0 0,0 0 0 0 0,0 0 0 0 0,0 0 0 0 0,-1 0 0 0 0,1 1 0 0 0,-1-1 0 0 0,0 0 0 0 0,0 1 0 0 0,0-1 0 0 0,0 1 0 0 0,0 0 0 0 0,0-1 0 0 0,-1 1 0 0 0,1-1 0 0 0,-1 1 0 0 0,1 0 0 0 0,-1 4 0 0 0,0-1 0 0 0,0 18 0 0 0,0-1 0 0 0,-1 1 0 0 0,-2 0 0 0 0,-10 45 0 0 0,7-50 0 0 0,-4 12 0 0 0,1 0 0 0 0,-8 63 0 0 0,12-55 43 0 0,-1 24 42 0 0,6-53-85 0 0,1 0 0 0 0,1 1 0 0 0,3 12 0 0 0,-3-15 0 0 0,0 0 0 0 0,0 1 0 0 0,-1-1 0 0 0,0 1 0 0 0,-1 13 0 0 0,-1-9 10 0 0,1-1-1 0 0,2 14 1 0 0,-1-16-1 0 0,-1 1 0 0 0,0-1-1 0 0,-2 16 1 0 0,1-12-2 0 0,1 0-1 0 0,0 1 1 0 0,1-1 0 0 0,0 0-1 0 0,1 0 1 0 0,7 23-1 0 0,3 26 12 0 0,-9-5-18 0 0,-2-46 0 0 0,0 0 0 0 0,-3 18 0 0 0,1 1 0 0 0,1-30 0 0 0,0-1 0 0 0,0 1 0 0 0,0-1 0 0 0,1 1 0 0 0,-1-1 0 0 0,0 1 0 0 0,0-1 0 0 0,0 0 0 0 0,1 1 0 0 0,-1-1 0 0 0,0 1 0 0 0,1-1 0 0 0,-1 0 0 0 0,0 1 0 0 0,1-1 0 0 0,-1 0 0 0 0,1 1 0 0 0,-1-1 0 0 0,0 0 0 0 0,1 0 0 0 0,-1 1 0 0 0,1-1 0 0 0,-1 0 0 0 0,1 0 0 0 0,-1 0 0 0 0,1 0 0 0 0,-1 0 0 0 0,1 1 0 0 0,0-1 0 0 0,19 2 0 0 0,-9-1 0 0 0,6 3 0 0 0,-1 0 0 0 0,1-2 0 0 0,0 0 0 0 0,0 0 0 0 0,27-3 0 0 0,-25 1 0 0 0,-5 1 0 0 0,0 1 0 0 0,0 0 0 0 0,0 1 0 0 0,24 8 0 0 0,-24-7 0 0 0,0 0 0 0 0,0-1 0 0 0,0 0 0 0 0,25 1 0 0 0,24-6 0 0 0,32 1 0 0 0,-41 2 0 0 0,92-11 0 0 0,-120 7 0 0 0,168-21 0 0 0,-84 10 0 0 0,-24 9 0 0 0,-6 2 0 0 0,145-27 0 0 0,-204 26 0 0 0,146-29 0 0 0,-69 11 0 0 0,-92 19 23 0 0,-5 2-18 0 0,0 1 0 0 0,0-1 0 0 0,-1 1 0 0 0,1 0 0 0 0,0-1 0 0 0,0 1 0 0 0,0-1-1 0 0,0 1 1 0 0,0 0 0 0 0,0 0 0 0 0,-1 0 0 0 0,1 0 0 0 0,0-1 0 0 0,0 1 0 0 0,0 0 0 0 0,0 0 0 0 0,0 1 0 0 0,1-1 0 0 0,-1 3-73 0 0,-1-1-1 0 0,-1 1 0 0 0,1 0 0 0 0,0-1 0 0 0,0 1 0 0 0,-1-1 0 0 0,-1 5 0 0 0,1-3-368 0 0,-3 18-724 0 0,1 8-71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1:23.668"/>
    </inkml:context>
    <inkml:brush xml:id="br0">
      <inkml:brushProperty name="width" value="0.1" units="cm"/>
      <inkml:brushProperty name="height" value="0.1" units="cm"/>
      <inkml:brushProperty name="color" value="#66CC00"/>
    </inkml:brush>
  </inkml:definitions>
  <inkml:trace contextRef="#ctx0" brushRef="#br0">7017 1337 1839 0 0,'0'-3'208'0'0,"0"0"-1"0"0,1 0 0 0 0,0 0 0 0 0,0 0 1 0 0,0 0-1 0 0,0 0 0 0 0,0 0 0 0 0,1 0 1 0 0,-1 0-1 0 0,1 0 0 0 0,0 0 0 0 0,0 1 0 0 0,3-5 1 0 0,-3 5 76 0 0,0-1 1 0 0,0 1 0 0 0,0-1 0 0 0,0 1 0 0 0,0-1-1 0 0,-1 0 1 0 0,0 0 0 0 0,1 1 0 0 0,-1-1-1 0 0,0 0 1 0 0,0 0 0 0 0,-1 0 0 0 0,1-6-1 0 0,-1 9-231 0 0,0-1-1 0 0,-1 1 0 0 0,1 0 0 0 0,0-1 1 0 0,-1 1-1 0 0,1 0 0 0 0,-1-1 0 0 0,1 1 1 0 0,-1 0-1 0 0,1 0 0 0 0,-1-1 0 0 0,1 1 1 0 0,-1 0-1 0 0,1 0 0 0 0,-1 0 0 0 0,1-1 1 0 0,-1 1-1 0 0,0 0 0 0 0,1 0 0 0 0,-1 0 1 0 0,1 0-1 0 0,-1 0 0 0 0,1 0 0 0 0,-1 0 1 0 0,1 1-1 0 0,-1-1 0 0 0,1 0 0 0 0,-1 0 1 0 0,0 0-1 0 0,-19 5 503 0 0,-91 44 1498 0 0,90-40-1621 0 0,-1-2-1 0 0,0 0 1 0 0,0-1-1 0 0,-35 4 1 0 0,27-4 8 0 0,-68 10 547 0 0,-70 16-92 0 0,101-16-572 0 0,-214 41 578 0 0,94-25-79 0 0,85-13-484 0 0,56-13-190 0 0,-1-3 0 0 0,1-2 0 0 0,-66-6 0 0 0,73 3 44 0 0,-156-6 662 0 0,-57-1-472 0 0,225 10-333 0 0,-34 7 0 0 0,2-1-7 0 0,-102 4 22 0 0,131-10 55 0 0,-51-7 0 0 0,52 4-28 0 0,-109-7 452 0 0,114 7-488 0 0,-83-12 29 0 0,93 10-66 0 0,1 0 1 0 0,0-1-1 0 0,-20-11 1 0 0,18 8 40 0 0,-29-10 0 0 0,-11 4 159 0 0,-106-13 0 0 0,144 25-209 0 0,-86-15 98 0 0,-27-3 42 0 0,72 10-122 0 0,38 5-8 0 0,-32-2-1 0 0,-174-12 177 0 0,204 17-133 0 0,0-2 1 0 0,0-1 0 0 0,-27-9-1 0 0,23 6 10 0 0,-2 0-54 0 0,8 2 26 0 0,0 0 0 0 0,-31-3 0 0 0,10 4-172 0 0,-100-7 2025 0 0,-1 0-3397 0 0,57 5 1519 0 0,50 3 1 0 0,0 1-1 0 0,0 2 1 0 0,-1 1 0 0 0,-39 6-1 0 0,47-3-14 0 0,-47-1 0 0 0,65-2-4 0 0,-149-7 128 0 0,114 4-119 0 0,14 3 10 0 0,0 2 0 0 0,-1 0-1 0 0,-48 12 1 0 0,-45 3 18 0 0,-132 4 26 0 0,-48 36 0 0 0,295-55-64 0 0,-76 15 32 0 0,-156 12 0 0 0,59-28 228 0 0,167-2-227 0 0,-141-7 115 0 0,119 8-116 0 0,-1 2-1 0 0,-39 6 1 0 0,38-1-40 0 0,6 0 35 0 0,0-2 1 0 0,-38 0 0 0 0,64-5 32 0 0,-1 0 0 0 0,1-1 0 0 0,-1 0 1 0 0,1 0-1 0 0,0-1 0 0 0,-1 0 0 0 0,1-1 0 0 0,0 0 1 0 0,0 0-1 0 0,-11-7 0 0 0,14 7-11 0 0,0 0 1 0 0,1-1-1 0 0,0 1 0 0 0,-1-1 1 0 0,1 0-1 0 0,1 0 1 0 0,-1-1-1 0 0,1 1 0 0 0,-1-1 1 0 0,1 1-1 0 0,1-1 0 0 0,-1 0 1 0 0,1 0-1 0 0,0-1 0 0 0,0 1 1 0 0,-3-11-1 0 0,-4-26 160 0 0,2 0 1 0 0,2 0-1 0 0,1-44 0 0 0,0 6-43 0 0,-20-119-1 0 0,14 158-151 0 0,7 30-1 0 0,1 0 0 0 0,-3-21 0 0 0,2-7-6 0 0,-9-51 0 0 0,8 71-8 0 0,-1 1 1 0 0,-1-1-1 0 0,-1 1 1 0 0,-14-30-1 0 0,14 35 1 0 0,0-1 0 0 0,1 0 0 0 0,1 0 0 0 0,-6-23 0 0 0,10 28 0 0 0,-1 0 0 0 0,1 0 0 0 0,1 0 0 0 0,-1 0 0 0 0,2-1 0 0 0,-1 1 0 0 0,1 0 0 0 0,4-17 0 0 0,3 0 0 0 0,1 0 0 0 0,1 0 0 0 0,2 1 0 0 0,0 1 0 0 0,30-45 0 0 0,-37 63-1 0 0,0 1-1 0 0,0 0 1 0 0,0 0 0 0 0,0 0 0 0 0,1 0-1 0 0,0 1 1 0 0,0 0 0 0 0,0 0-1 0 0,0 0 1 0 0,1 1 0 0 0,0 0-1 0 0,-1 0 1 0 0,1 1 0 0 0,0 0-1 0 0,0 0 1 0 0,0 1 0 0 0,15-2-1 0 0,6 2-6 0 0,1 1-1 0 0,-1 2 0 0 0,38 6 0 0 0,-6-1 4 0 0,232-6 5 0 0,-130-5 0 0 0,-71 10 0 0 0,-18 0 0 0 0,56 6 0 0 0,-78-5 0 0 0,78-2 0 0 0,-58-6 0 0 0,68-5 0 0 0,199-3 0 0 0,-8 1 0 0 0,-214 1 0 0 0,194 16 0 0 0,-55-5 0 0 0,-161-4 0 0 0,255 27 0 0 0,-301-21 0 0 0,32 2 0 0 0,0-4 0 0 0,90-7 0 0 0,134 7 0 0 0,-102 3 0 0 0,-81-15 0 0 0,-39 1 0 0 0,26-3 0 0 0,24-1 0 0 0,206 22 0 0 0,-329-10 0 0 0,45 0 0 0 0,57-6 0 0 0,-23 0 0 0 0,139-5 0 0 0,-53 12 0 0 0,-58 0 0 0 0,75-7 0 0 0,378-14 0 0 0,-329 16 0 0 0,-132 4 0 0 0,-62 1 0 0 0,83 13 0 0 0,-114-12 0 0 0,0 0 0 0 0,0 1 0 0 0,25 10 0 0 0,-35-12 0 0 0,0 1 0 0 0,0-1 0 0 0,0 1 0 0 0,-1 0 0 0 0,0 1 0 0 0,1-1 0 0 0,-1 1 0 0 0,0 0 0 0 0,-1 0 0 0 0,1 0 0 0 0,-1 0 0 0 0,0 0 0 0 0,6 10 0 0 0,10 32-29 0 0,-2 0-1 0 0,-2 2 1 0 0,13 71 0 0 0,26 102 18 0 0,5-36 11 0 0,-40-131 0 0 0,-14-43 0 0 0,0 0 0 0 0,-1 1 0 0 0,-1-1 0 0 0,0 1 0 0 0,2 21 0 0 0,-3-10 0 0 0,-2 0 0 0 0,-1 0 0 0 0,0 0 0 0 0,-6 26 0 0 0,4-36 0 0 0,-1-1 0 0 0,1 0 0 0 0,-2 0 0 0 0,0 0 0 0 0,0 0 0 0 0,-1-1 0 0 0,-1 0 0 0 0,0 0 0 0 0,-9 11 0 0 0,4-9 0 0 0,-1 0 0 0 0,-1-1 0 0 0,0 0 0 0 0,0-1 0 0 0,-1 0 0 0 0,-1-1 0 0 0,0-1 0 0 0,0-1 0 0 0,-34 13 0 0 0,24-11 4 0 0,-131 57-42 0 0,128-52-73 0 0,0 1 0 0 0,1 1 1 0 0,-31 26-1 0 0,24-13-1505 0 0,2 2 1 0 0,-46 57-1 0 0,29-30-6956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1:53.982"/>
    </inkml:context>
    <inkml:brush xml:id="br0">
      <inkml:brushProperty name="width" value="0.1" units="cm"/>
      <inkml:brushProperty name="height" value="0.1" units="cm"/>
      <inkml:brushProperty name="color" value="#66CC00"/>
    </inkml:brush>
  </inkml:definitions>
  <inkml:trace contextRef="#ctx0" brushRef="#br0">1269 317 2303 0 0,'-1'-4'251'0'0,"0"0"0"0"0,0 0-1 0 0,1 0 1 0 0,-1 1-1 0 0,1-1 1 0 0,0 0 0 0 0,0 0-1 0 0,1 0 1 0 0,-1 0-1 0 0,1 1 1 0 0,0-1 0 0 0,0 0-1 0 0,0 1 1 0 0,0-1-1 0 0,1 0 1 0 0,-1 1-1 0 0,3-5 1 0 0,14-27 41 0 0,-12 24-240 0 0,-1 0-1 0 0,0 0 1 0 0,0 0-1 0 0,-1-1 1 0 0,5-21-1 0 0,-9 31 21 0 0,0 0 0 0 0,-1 1-1 0 0,1-1 1 0 0,0 1-1 0 0,0-1 1 0 0,-1 1 0 0 0,1-1-1 0 0,-1 1 1 0 0,0-1-1 0 0,1 1 1 0 0,-1-1 0 0 0,0 1-1 0 0,0 0 1 0 0,0-1 0 0 0,0 1-1 0 0,0 0 1 0 0,0 0-1 0 0,0-1 1 0 0,0 1 0 0 0,0 0-1 0 0,0 0 1 0 0,-1 1-1 0 0,1-1 1 0 0,0 0 0 0 0,-1 0-1 0 0,1 0 1 0 0,-1 1-1 0 0,1-1 1 0 0,-4 0 0 0 0,-4-2 462 0 0,-1 0 0 0 0,0 1 0 0 0,-13-2 0 0 0,20 4-443 0 0,-19-2 732 0 0,0 1 0 0 0,-32 3 0 0 0,28-1-124 0 0,-30-2 0 0 0,35-2-466 0 0,0-1 0 0 0,1-1 1 0 0,-21-7-1 0 0,14 3 1 0 0,4 3-208 0 0,1 0 0 0 0,-1 2 0 0 0,-1 1 0 0 0,1 1 1 0 0,0 0-1 0 0,-1 2 0 0 0,1 1 0 0 0,0 1 0 0 0,-1 1 0 0 0,1 1 1 0 0,0 0-1 0 0,1 2 0 0 0,-28 11 0 0 0,-32 18 2 0 0,-109 43 72 0 0,170-70-60 0 0,2 2 0 0 0,-1 0 0 0 0,1 1-1 0 0,1 0 1 0 0,0 2 0 0 0,1 0 0 0 0,0 1 0 0 0,1 1-1 0 0,0 0 1 0 0,-25 35 0 0 0,30-34-5 0 0,0 0 1 0 0,1 1-1 0 0,1 0 0 0 0,0 0 1 0 0,2 1-1 0 0,0 0 0 0 0,1 1 1 0 0,1-1-1 0 0,0 1 0 0 0,2 0 1 0 0,0 1-1 0 0,0 29 1 0 0,3-15 17 0 0,2-1 0 0 0,2 1 0 0 0,1-1 0 0 0,11 40 0 0 0,-10-52-21 0 0,1 0 1 0 0,1-1-1 0 0,0 0 0 0 0,2 0 1 0 0,1-1-1 0 0,0 0 0 0 0,21 26 1 0 0,-16-29 63 0 0,1 0 0 0 0,1 0 1 0 0,1-2-1 0 0,0 0 1 0 0,29 16-1 0 0,-32-21-58 0 0,0-1 0 0 0,1-1 0 0 0,0 0 0 0 0,0-1 0 0 0,0-1 0 0 0,1 0-1 0 0,0-1 1 0 0,21 1 0 0 0,-7-3 51 0 0,0-1 0 0 0,0-1-1 0 0,57-9 1 0 0,149-39 425 0 0,-187 33-461 0 0,-1-2 0 0 0,76-36-1 0 0,-101 40-32 0 0,-1 0-1 0 0,-1-1 1 0 0,-1-2-1 0 0,0 0 1 0 0,0-1-1 0 0,-2-2 1 0 0,0 0-1 0 0,-2-1 1 0 0,0 0-1 0 0,-1-2 1 0 0,-1 0-1 0 0,23-43 1 0 0,-32 51-24 0 0,29-55 121 0 0,28-79 1 0 0,-56 126-53 0 0,-1 0 0 0 0,-1-1 1 0 0,-1 0-1 0 0,-1-1 0 0 0,-1 1 0 0 0,-1-1 1 0 0,-2-47-1 0 0,-1 61-39 0 0,0-1 1 0 0,-1 0-1 0 0,-1 1 0 0 0,0 0 1 0 0,0-1-1 0 0,-1 1 1 0 0,0 0-1 0 0,0 1 0 0 0,-1-1 1 0 0,-1 1-1 0 0,0 0 1 0 0,0 0-1 0 0,-1 1 0 0 0,0-1 1 0 0,0 2-1 0 0,0-1 0 0 0,-1 1 1 0 0,-1 0-1 0 0,1 1 1 0 0,-1-1-1 0 0,0 2 0 0 0,-1-1 1 0 0,-12-4-1 0 0,-14-4-26 0 0,-2 2 0 0 0,0 1 0 0 0,0 2 0 0 0,-1 2 0 0 0,0 1 0 0 0,0 2 0 0 0,0 2 0 0 0,-78 6 0 0 0,89-2-318 0 0,0 2 0 0 0,-45 12 0 0 0,61-13-263 0 0,0 1 1 0 0,1 1 0 0 0,-1 0-1 0 0,1 0 1 0 0,0 1 0 0 0,1 1-1 0 0,-1-1 1 0 0,-12 13 0 0 0,3 0-5467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1:54.988"/>
    </inkml:context>
    <inkml:brush xml:id="br0">
      <inkml:brushProperty name="width" value="0.1" units="cm"/>
      <inkml:brushProperty name="height" value="0.1" units="cm"/>
      <inkml:brushProperty name="color" value="#66CC00"/>
    </inkml:brush>
  </inkml:definitions>
  <inkml:trace contextRef="#ctx0" brushRef="#br0">986 268 4775 0 0,'3'-3'178'0'0,"0"-1"-1"0"0,0 1 0 0 0,0-1 0 0 0,0 1 1 0 0,-1-1-1 0 0,0 0 0 0 0,0 0 0 0 0,0 0 1 0 0,0 0-1 0 0,-1 0 0 0 0,1 0 0 0 0,-1-1 1 0 0,0 1-1 0 0,0 0 0 0 0,-1-1 1 0 0,1 1-1 0 0,-1-1 0 0 0,0 1 0 0 0,0-1 1 0 0,-1 1-1 0 0,1-1 0 0 0,-3-6 0 0 0,1 2 232 0 0,-1 1-1 0 0,0 1 0 0 0,-1-1 1 0 0,0 0-1 0 0,0 1 0 0 0,0 0 1 0 0,-1 0-1 0 0,0 0 1 0 0,-1 0-1 0 0,0 1 0 0 0,-7-7 1 0 0,5 6-291 0 0,-1 0 1 0 0,1 1-1 0 0,-1-1 1 0 0,-1 2 0 0 0,1-1-1 0 0,-1 2 1 0 0,0-1 0 0 0,-17-4-1 0 0,7 4 58 0 0,0 1 0 0 0,0 1-1 0 0,-34-1 1 0 0,2 4 556 0 0,-76 11-1 0 0,77-5-478 0 0,9-1 37 0 0,-56 16-1 0 0,81-17-236 0 0,1 0 1 0 0,-1 1-1 0 0,1 2 1 0 0,0-1 0 0 0,0 2-1 0 0,0 0 1 0 0,1 1-1 0 0,1 0 1 0 0,0 1-1 0 0,0 1 1 0 0,1 0-1 0 0,0 1 1 0 0,-17 21-1 0 0,14-13-8 0 0,1 0-1 0 0,1 1 1 0 0,2 0-1 0 0,0 1 0 0 0,1 1 1 0 0,1 0-1 0 0,1 0 1 0 0,-8 34-1 0 0,8-16 56 0 0,2 0-1 0 0,1 1 1 0 0,3 0 0 0 0,1 0-1 0 0,2 0 1 0 0,2 0-1 0 0,2-1 1 0 0,2 1 0 0 0,20 76-1 0 0,33 88 104 0 0,-50-180-154 0 0,42 115 403 0 0,-43-125-377 0 0,0 1 0 0 0,1-2 0 0 0,1 1 0 0 0,1-1 0 0 0,0-1 0 0 0,16 17 1 0 0,-9-14-6 0 0,1 0 1 0 0,0-2 0 0 0,1 0-1 0 0,1-1 1 0 0,0-1 0 0 0,1-1-1 0 0,1-1 1 0 0,-1-1 0 0 0,2-1-1 0 0,24 6 1 0 0,-10-5-1 0 0,0-3 0 0 0,0-1 0 0 0,45 1 0 0 0,-61-7-31 0 0,0-2-1 0 0,1 0 1 0 0,-1-1 0 0 0,0-1-1 0 0,0-1 1 0 0,0-1 0 0 0,-1-1 0 0 0,41-20-1 0 0,4-8 56 0 0,83-59 0 0 0,-56 34-5 0 0,47-37 97 0 0,-117 78-129 0 0,0-1 0 0 0,-1-1 1 0 0,30-39-1 0 0,-31 34 16 0 0,-1-2-1 0 0,-1 0 1 0 0,-2-2 0 0 0,23-52 0 0 0,-35 71-56 0 0,-1 0 0 0 0,-1-1-1 0 0,0 1 1 0 0,-1-1 0 0 0,0 0 0 0 0,-1 0 0 0 0,0 1 0 0 0,-1-1 0 0 0,0 0-1 0 0,0 0 1 0 0,-2 0 0 0 0,0 0 0 0 0,0 0 0 0 0,-1 1 0 0 0,0-1 0 0 0,-9-20-1 0 0,6 20 14 0 0,-1 1-1 0 0,1 1 1 0 0,-2-1-1 0 0,1 1 0 0 0,-2 0 1 0 0,1 1-1 0 0,-1 0 1 0 0,0 0-1 0 0,-1 1 0 0 0,0 0 1 0 0,-1 1-1 0 0,1 0 1 0 0,-1 1-1 0 0,-22-10 0 0 0,-8 1 45 0 0,-1 1 0 0 0,-84-15 0 0 0,90 22-82 0 0,-37-8 53 0 0,-110-8-1 0 0,152 21-228 0 0,-1 2 0 0 0,1 1-1 0 0,-1 2 1 0 0,1 1 0 0 0,0 1-1 0 0,-37 11 1 0 0,26-1-1396 0 0,1-1-451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8:21.214"/>
    </inkml:context>
    <inkml:brush xml:id="br0">
      <inkml:brushProperty name="width" value="0.1" units="cm"/>
      <inkml:brushProperty name="height" value="0.1" units="cm"/>
      <inkml:brushProperty name="color" value="#F4F91B"/>
    </inkml:brush>
  </inkml:definitions>
  <inkml:trace contextRef="#ctx0" brushRef="#br0">6773 1386 1375 0 0,'0'0'68'0'0,"0"-1"0"0"0,-1 1 0 0 0,1-1 0 0 0,0 1 0 0 0,0 0 0 0 0,0-1-1 0 0,-1 1 1 0 0,1-1 0 0 0,0 1 0 0 0,0-1 0 0 0,-1 1 0 0 0,1 0 0 0 0,0-1-1 0 0,-1 1 1 0 0,1 0 0 0 0,0-1 0 0 0,-1 1 0 0 0,1 0 0 0 0,-1 0-1 0 0,1-1 1 0 0,-1 1 0 0 0,1 0 0 0 0,-1 0 0 0 0,1 0 0 0 0,0 0 0 0 0,-1-1-1 0 0,1 1 1 0 0,-1 0 0 0 0,0 0 0 0 0,-20-2 1453 0 0,6 0-694 0 0,10 0-515 0 0,0 1 0 0 0,0-1-1 0 0,0 1 1 0 0,0 0 0 0 0,0 0-1 0 0,-1 1 1 0 0,1 0 0 0 0,0 0-1 0 0,-1 0 1 0 0,1 0-1 0 0,0 1 1 0 0,0 0 0 0 0,-1 0-1 0 0,-6 2 1 0 0,-4 3-93 0 0,-1-1 0 0 0,0-1 0 0 0,0 0 0 0 0,0-2 0 0 0,0 0 0 0 0,-30 0 0 0 0,25-3 495 0 0,1 2-1 0 0,-31 4 1 0 0,33-3-263 0 0,1 2-272 0 0,1 0-1 0 0,-1 1 1 0 0,1 0-1 0 0,-32 16 1 0 0,28-11 3 0 0,0-2 1 0 0,-33 9-1 0 0,-25 4 668 0 0,44-11-371 0 0,-1-1 1 0 0,-36 3-1 0 0,16-6 329 0 0,-83-2 0 0 0,79-4-173 0 0,-118 15 0 0 0,149-12-585 0 0,-61 2 374 0 0,57-4-148 0 0,-42 6 0 0 0,27-2-45 0 0,-86-1-1 0 0,114-4-176 0 0,-96-7 503 0 0,92 5-363 0 0,-1 0 0 0 0,-28-7-1 0 0,-27-3 79 0 0,-177-12 123 0 0,222 20-262 0 0,-60-16 1 0 0,83 17-106 0 0,0 2 1 0 0,0 0 0 0 0,-19 0 0 0 0,-8 0-3 0 0,6-3 42 0 0,-43-12 0 0 0,39 8-15 0 0,-1-2 1 0 0,24 6 7 0 0,1 0 1 0 0,-22-2-1 0 0,-31 1 65 0 0,-76 5 1 0 0,-88-8 138 0 0,228 8-263 0 0,-148-22 232 0 0,117 18-223 0 0,11 2-11 0 0,1 0 0 0 0,-26 2 0 0 0,-32 7 18 0 0,-68 3 28 0 0,134-10-46 0 0,1 1 0 0 0,-15 2 0 0 0,-28-2 0 0 0,32 3 0 0 0,-1 1 0 0 0,-46 2 0 0 0,58-7 0 0 0,0 1 0 0 0,0 1 0 0 0,-16 4 0 0 0,-5 1 0 0 0,-12-1 0 0 0,27-5 0 0 0,1 2 0 0 0,-34 8 0 0 0,46-10 0 0 0,-3 3 0 0 0,-1-1 0 0 0,-1 0 0 0 0,1-1 0 0 0,0 0 0 0 0,-1 0 0 0 0,1-1 0 0 0,-1 0 0 0 0,1-1 0 0 0,-11-1 0 0 0,12 1 8 0 0,0 0 0 0 0,0 0 0 0 0,-11 1 0 0 0,11 0 0 0 0,0 0 0 0 0,1-1 0 0 0,-12-1 0 0 0,-63-2-8 0 0,71 1 9 0 0,-1 2 0 0 0,0-1 1 0 0,1 2-1 0 0,-1 0 0 0 0,0 0 0 0 0,-13 4 0 0 0,18-4-9 0 0,-1 0 0 0 0,1 0 0 0 0,-1-1 0 0 0,-11-1 0 0 0,2 1 0 0 0,-36-2 37 0 0,34 1-31 0 0,-1 0-1 0 0,0 1 0 0 0,1 1 1 0 0,-27 5-1 0 0,-63 10-5 0 0,70-11 0 0 0,14-3 0 0 0,-47-3-1 0 0,23-1 13 0 0,9 2 39 0 0,-97 5 4 0 0,-127 9-44 0 0,237-12-11 0 0,-1 1 0 0 0,-35 8 0 0 0,43-7 0 0 0,-1 0 0 0 0,0-1 0 0 0,0-1 0 0 0,-1-1 0 0 0,-32-3 0 0 0,-51-9 64 0 0,80 11-64 0 0,0 1 0 0 0,0 1 0 0 0,-25 5 0 0 0,20-2 0 0 0,-44 1 0 0 0,62-7 0 0 0,-1 1 0 0 0,1-2 0 0 0,0 0 0 0 0,0 0 0 0 0,-12-4 0 0 0,-33-10 21 0 0,0 2 1 0 0,-62-7-1 0 0,77 22-21 0 0,37 0 0 0 0,0 0 0 0 0,0-1 0 0 0,0 0 0 0 0,0 0 0 0 0,0 0 0 0 0,0 0 0 0 0,0-1 0 0 0,0 1 0 0 0,1-2 0 0 0,-1 1 0 0 0,0 0 0 0 0,0-1 0 0 0,1 0 0 0 0,-10-4 0 0 0,-48-33 128 0 0,39 20-92 0 0,-22-22 1 0 0,38 34-23 0 0,0-1 1 0 0,1 0-1 0 0,0 0 0 0 0,1 0 1 0 0,-1-1-1 0 0,-6-17 0 0 0,-10-20 37 0 0,15 32-27 0 0,0 0 0 0 0,1-1 0 0 0,-4-17 0 0 0,6 15-11 0 0,2-1 0 0 0,-2-20 0 0 0,-1-17 12 0 0,5 49-21 0 0,0 0 0 0 0,0 0 0 0 0,0 0 1 0 0,1 0-1 0 0,0 0 0 0 0,0 0 0 0 0,0 0 0 0 0,4-7 0 0 0,-3 6 1 0 0,0-1 1 0 0,0 0-1 0 0,-1 0 1 0 0,1-11-1 0 0,-3-40-5 0 0,0 22 0 0 0,3-39 0 0 0,-1 69 0 0 0,-1 0 0 0 0,0 0 0 0 0,-1 0 0 0 0,1-1 0 0 0,-1 1 0 0 0,-1 0 0 0 0,1 0 0 0 0,-1 0 0 0 0,-4-9 0 0 0,3 7 0 0 0,1 1 0 0 0,0-1 0 0 0,0 0 0 0 0,1 0 0 0 0,0 1 0 0 0,1-1 0 0 0,0 0 0 0 0,1-10 0 0 0,11-34 0 0 0,-8 40 0 0 0,-1 0 0 0 0,0 0 0 0 0,-1 0 0 0 0,0-16 0 0 0,-2 19 8 0 0,-1 0 0 0 0,-5-18 0 0 0,4 21-4 0 0,1 0 1 0 0,0 1-1 0 0,0-1 1 0 0,0 0-1 0 0,1 0 1 0 0,0 0-1 0 0,0 1 1 0 0,2-10-1 0 0,3-5-4 0 0,-1 0 0 0 0,-1 0 0 0 0,0-27 0 0 0,-3 40 0 0 0,0 0 0 0 0,1 0 0 0 0,0 1 0 0 0,0-1 0 0 0,4-9 0 0 0,-4 14 0 0 0,0-1 0 0 0,0 1 0 0 0,1 0 0 0 0,-1 0 0 0 0,1 0 0 0 0,0 0 0 0 0,0 0 0 0 0,0 0 0 0 0,0 1 0 0 0,1-1 0 0 0,-1 1 0 0 0,1-1 0 0 0,3-2 0 0 0,-2 3 0 0 0,-1 0 0 0 0,0 0 0 0 0,1 0 0 0 0,-1 0 0 0 0,1 1 0 0 0,0 0 0 0 0,-1 0 0 0 0,1 0 0 0 0,0 0 0 0 0,5 0 0 0 0,0 1 0 0 0,-1 0 0 0 0,0 1 0 0 0,0 0 0 0 0,8 2 0 0 0,4 0 0 0 0,-1-2 0 0 0,1 0 0 0 0,26-2 0 0 0,23 1 0 0 0,81 16 0 0 0,-106-13 0 0 0,164 3 0 0 0,-89-15 0 0 0,78-2 0 0 0,-95 13 0 0 0,-43 0 0 0 0,1-2 0 0 0,66-9 0 0 0,399-30 0 0 0,-259 20 0 0 0,-214 18 0 0 0,110-9 0 0 0,49-7 0 0 0,1 1 0 0 0,-118 6 0 0 0,23-3 0 0 0,-6 1 0 0 0,127 1 0 0 0,-144 9 0 0 0,38 6 0 0 0,-19-1 0 0 0,59-10 0 0 0,48 0 0 0 0,180 19 0 0 0,-109 14 0 0 0,-228-15 0 0 0,61 18 0 0 0,-100-26 0 0 0,-20-3 0 0 0,-1 0 0 0 0,0 0 0 0 0,0 0 0 0 0,1 1 0 0 0,-1-1 0 0 0,4 2 0 0 0,129 37 0 0 0,-67-22 0 0 0,-55-14 0 0 0,-1 0 0 0 0,0-2 0 0 0,1 1 0 0 0,20-2 0 0 0,142 11 0 0 0,-174-11 0 0 0,56 8 0 0 0,-41-5 0 0 0,1 0 0 0 0,-1-1 0 0 0,1-1 0 0 0,32-3 0 0 0,-1-3 0 0 0,0 1 0 0 0,84 5 0 0 0,-108 0 0 0 0,45-4 0 0 0,-42 0 0 0 0,5 2 0 0 0,0 1 0 0 0,-1 1 0 0 0,50 8 0 0 0,-30 1 0 0 0,-4 0 0 0 0,0-2 0 0 0,67 2 0 0 0,-104-10 0 0 0,0 1 0 0 0,0 0 0 0 0,0 1 0 0 0,0 1 0 0 0,0-1 0 0 0,-1 2 0 0 0,1-1 0 0 0,-1 2 0 0 0,0-1 0 0 0,0 1 0 0 0,-1 1 0 0 0,1 0 0 0 0,8 7 0 0 0,2 5 0 0 0,24 26 0 0 0,-15-14 0 0 0,-22-23 0 0 0,-4-4 0 0 0,1 1 0 0 0,0 0 0 0 0,-1 0 0 0 0,1 0 0 0 0,-1 0 0 0 0,0 0 0 0 0,-1 1 0 0 0,1-1 0 0 0,2 8 0 0 0,1 3 0 0 0,0 0 0 0 0,0 0 0 0 0,-2 0 0 0 0,0 1 0 0 0,-1-1 0 0 0,0 1 0 0 0,0 24 0 0 0,1 18 0 0 0,-2-44 0 0 0,-1 1 0 0 0,-1 0 0 0 0,0-1 0 0 0,-3 25 0 0 0,-85 405-1552 0 0,51-273-595 0 0,14-77 238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8:45.772"/>
    </inkml:context>
    <inkml:brush xml:id="br0">
      <inkml:brushProperty name="width" value="0.1" units="cm"/>
      <inkml:brushProperty name="height" value="0.1" units="cm"/>
      <inkml:brushProperty name="color" value="#F4F91B"/>
    </inkml:brush>
  </inkml:definitions>
  <inkml:trace contextRef="#ctx0" brushRef="#br0">1785 1422 3823 0 0,'-4'-4'382'0'0,"1"0"0"0"0,0 0 0 0 0,0 0 0 0 0,-4-6 0 0 0,-1-3 644 0 0,6 10-857 0 0,0 1-1 0 0,0-1 0 0 0,0 1 0 0 0,0-1 1 0 0,0 1-1 0 0,0 0 0 0 0,-1 0 0 0 0,1 0 1 0 0,-1 0-1 0 0,0 0 0 0 0,1 0 0 0 0,-1 1 1 0 0,0 0-1 0 0,0-1 0 0 0,0 1 0 0 0,0 0 0 0 0,0 0 1 0 0,0 1-1 0 0,0-1 0 0 0,-1 1 0 0 0,1-1 1 0 0,0 1-1 0 0,0 0 0 0 0,0 0 0 0 0,0 0 1 0 0,-1 1-1 0 0,1-1 0 0 0,0 1 0 0 0,0 0 1 0 0,0 0-1 0 0,0 0 0 0 0,-5 2 0 0 0,4-2-52 0 0,0 0 0 0 0,-1-1 0 0 0,1 1 0 0 0,0-1 0 0 0,-1 0-1 0 0,1 0 1 0 0,-1 0 0 0 0,1-1 0 0 0,-1 1 0 0 0,1-1 0 0 0,0 0-1 0 0,0-1 1 0 0,-5-1 0 0 0,2 1 175 0 0,0 0-1 0 0,0 1 1 0 0,-14-2-1 0 0,-15-1 705 0 0,29 3-829 0 0,0 0 1 0 0,0 0-1 0 0,1 1 1 0 0,-1 0-1 0 0,0 0 1 0 0,-9 2-1 0 0,-12 3 114 0 0,-1-2-1 0 0,-41 1 1 0 0,12-3 801 0 0,-103 13-1 0 0,143-12-944 0 0,1-1-1 0 0,-29-1 0 0 0,31-1 11 0 0,1 0 0 0 0,-1 2 0 0 0,1 0 0 0 0,-22 4 0 0 0,10 0 24 0 0,-40 3 0 0 0,47-8-100 0 0,1 0 1 0 0,0-2-1 0 0,-28-4 0 0 0,23 2 181 0 0,-35-1 0 0 0,44 5-211 0 0,-8 1 60 0 0,-1-1-1 0 0,1-1 1 0 0,0-2-1 0 0,-1 0 1 0 0,-28-8-1 0 0,45 10-67 0 0,1 0 1 0 0,-1 0-1 0 0,0 0 0 0 0,0 1 0 0 0,-9 0 0 0 0,9 0-3 0 0,0 1-1 0 0,0-2 1 0 0,0 1-1 0 0,1-1 1 0 0,-1 1-1 0 0,0-2 1 0 0,-9-2-1 0 0,3 0 84 0 0,-1 0-1 0 0,-18-4 1 0 0,-3 0 20 0 0,29 7-59 0 0,1-1 0 0 0,-1 0-1 0 0,1 0 1 0 0,0 0 0 0 0,0-1-1 0 0,0 0 1 0 0,0 1 0 0 0,-6-8 0 0 0,-26-30 338 0 0,19 19-213 0 0,13 16-145 0 0,0 0 0 0 0,0-1 0 0 0,1 0 0 0 0,-1 0 1 0 0,2 0-1 0 0,-1 0 0 0 0,1-1 0 0 0,0 1 0 0 0,0-1 0 0 0,-1-8 0 0 0,-1-11 71 0 0,1-37-1 0 0,-1-2 25 0 0,1 32-59 0 0,2-50 0 0 0,1 6 14 0 0,-4 39-32 0 0,-1 1-1 0 0,-2 0 0 0 0,-2 0 1 0 0,-24-65-1 0 0,8 34 53 0 0,-24-73-26 0 0,43 119-62 0 0,1-1 0 0 0,-3-41 1 0 0,7 55-31 0 0,1 1 0 0 0,0-1 0 0 0,0 1 1 0 0,1 0-1 0 0,0-1 0 0 0,0 1 0 0 0,1-1 0 0 0,1 1 1 0 0,-1 0-1 0 0,1 0 0 0 0,4-7 0 0 0,-5 12-7 0 0,0 0 0 0 0,0 0 0 0 0,0 1 0 0 0,1-1 0 0 0,-1 1 0 0 0,1 0 0 0 0,-1 0 0 0 0,1 0 0 0 0,0 0 0 0 0,0 0 0 0 0,0 1 0 0 0,0-1 0 0 0,0 1 0 0 0,4-2 0 0 0,7-1-14 0 0,0 1 0 0 0,16-3 0 0 0,-2 1 6 0 0,28-5-978 0 0,112-6 0 0 0,-13 2 2985 0 0,-14 2-2066 0 0,90-8 69 0 0,-204 16 0 0 0,1 2 0 0 0,0 1 0 0 0,-1 2 0 0 0,1 0 0 0 0,54 11 0 0 0,21 19 0 0 0,22 5 0 0 0,-114-33 0 0 0,0 0 0 0 0,0 0 0 0 0,-1 1 0 0 0,1 0 0 0 0,-1 1 0 0 0,0 0 0 0 0,0 1 0 0 0,-1 0 0 0 0,1 1 0 0 0,-1-1 0 0 0,12 14 0 0 0,-9-7 0 0 0,-1 0 0 0 0,0 1 0 0 0,-1 0 0 0 0,-1 1 0 0 0,0 0 0 0 0,8 21 0 0 0,34 101 0 0 0,-29-69 0 0 0,-8-21 0 0 0,-2 0 0 0 0,6 54 0 0 0,-6-31 0 0 0,-8-38 0 0 0,-1 0 0 0 0,-1 41 0 0 0,-3-39 0 0 0,9 62 0 0 0,-5-77 0 0 0,0-1 0 0 0,-1 1 0 0 0,0 0 0 0 0,-2 0 0 0 0,0 0 0 0 0,-4 20 0 0 0,3-34 0 0 0,-1 0 0 0 0,1-1 0 0 0,-1 1 0 0 0,0-1 0 0 0,-1 1 0 0 0,1-1 0 0 0,-7 8 0 0 0,-26 28 0 0 0,20-23 0 0 0,-22 27-289 0 0,-56 86 0 0 0,21-1-3574 0 0,46-79-1888 0 0,-3 6-1585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9:51.624"/>
    </inkml:context>
    <inkml:brush xml:id="br0">
      <inkml:brushProperty name="width" value="0.1" units="cm"/>
      <inkml:brushProperty name="height" value="0.1" units="cm"/>
      <inkml:brushProperty name="color" value="#F4F91B"/>
    </inkml:brush>
  </inkml:definitions>
  <inkml:trace contextRef="#ctx0" brushRef="#br0">6736 1383 919 0 0,'0'-2'175'0'0,"0"0"0"0"0,-1 1-1 0 0,0-1 1 0 0,1 0 0 0 0,-1 1-1 0 0,0-1 1 0 0,0 1 0 0 0,0-1-1 0 0,0 1 1 0 0,0 0 0 0 0,-1-2-1 0 0,-5-2 623 0 0,0 0-1 0 0,-1 0 0 0 0,1 1 0 0 0,-9-3 1 0 0,14 6-702 0 0,0 1 1 0 0,-1 0 0 0 0,1-1 0 0 0,0 1-1 0 0,-1 0 1 0 0,1 0 0 0 0,0 0-1 0 0,-1 0 1 0 0,1 0 0 0 0,0 1-1 0 0,0-1 1 0 0,-1 1 0 0 0,1 0-1 0 0,0-1 1 0 0,-3 2 0 0 0,-35 20 559 0 0,20-11-159 0 0,4-4 229 0 0,-26 8 0 0 0,8-3 193 0 0,-4 0 246 0 0,-67 11-1 0 0,81-18-736 0 0,-163 20 1258 0 0,172-24-1500 0 0,-108 4 1207 0 0,94 0-1103 0 0,25-3-224 0 0,-2-1 0 0 0,1 0 0 0 0,0 0 0 0 0,0-1 0 0 0,-10 1 0 0 0,3-1 48 0 0,-1 0-1 0 0,0 1 1 0 0,-14 3 0 0 0,-28 2 325 0 0,34-5-239 0 0,1 1 0 0 0,-1 1 0 0 0,-24 7 0 0 0,20-4-67 0 0,-36 3-1 0 0,-39 2 194 0 0,-86-4 475 0 0,132-3-501 0 0,-53 6 74 0 0,5-5-209 0 0,86-4-96 0 0,1 0 0 0 0,-29-3 0 0 0,4 0 49 0 0,-95 4 147 0 0,85 0-189 0 0,31-2 4 0 0,-33 2-1 0 0,6 0 18 0 0,24-1-70 0 0,0 1-1 0 0,-33 8 0 0 0,34-6-4 0 0,0 0 0 0 0,-35 1 0 0 0,50-5-3 0 0,0 1 1 0 0,-1 0-1 0 0,-10 3 0 0 0,-18 2 53 0 0,28-6-57 0 0,0 1 0 0 0,-1 0 1 0 0,-10 3-1 0 0,-18 3 46 0 0,-25 2-5 0 0,41-5-21 0 0,-1-1 1 0 0,-21 0-1 0 0,29-2-12 0 0,0 0 1 0 0,-15 4-1 0 0,15-3-5 0 0,0 0-1 0 0,-15 0 1 0 0,-18 0 100 0 0,43-2-114 0 0,1 0 0 0 0,-1 0 0 0 0,0 0-1 0 0,0-1 1 0 0,1 1 0 0 0,-1-1-1 0 0,-5-1 1 0 0,5 1 8 0 0,1 0-1 0 0,-1 1 1 0 0,0-1 0 0 0,0 1-1 0 0,0-1 1 0 0,0 1 0 0 0,0 0-1 0 0,1 0 1 0 0,-6 1-1 0 0,0-1 2 0 0,0 1 0 0 0,0-1 0 0 0,0-1 0 0 0,0 0 0 0 0,0 0 0 0 0,0 0 0 0 0,0-1 0 0 0,1 0 0 0 0,-15-6 0 0 0,-22-5 7 0 0,24 10 224 0 0,0 1 0 0 0,-37 1 0 0 0,36 1 1015 0 0,-65-5-1905 0 0,69 4 215 0 0,-16 2-212 0 0,-24 4 644 0 0,39-4 0 0 0,1 1 0 0 0,-22 4 0 0 0,17-2 30 0 0,-26 2-1 0 0,34-5-24 0 0,4 1-5 0 0,-64 2 0 0 0,45-4 64 0 0,-51-9 0 0 0,63 7 2 0 0,11 2-66 0 0,1-1-1 0 0,0 0 1 0 0,0 0 0 0 0,0 0-1 0 0,-6-2 1 0 0,7 2 6 0 0,0 0 1 0 0,-1 0-1 0 0,1 0 0 0 0,0 1 1 0 0,-1 0-1 0 0,1 0 0 0 0,-1 0 1 0 0,1 0-1 0 0,-6 2 0 0 0,-13 0-5 0 0,-37-6 26 0 0,43 2-18 0 0,-1 1 1 0 0,0 1-1 0 0,-32 3 0 0 0,-9 3 45 0 0,38-4-17 0 0,-30 5 0 0 0,41-5-37 0 0,-1-1 0 0 0,1-1 0 0 0,-14 0 0 0 0,-24 2 0 0 0,42-1 7 0 0,1-1-1 0 0,-1 0 1 0 0,0 0-1 0 0,-8-1 1 0 0,-20-1 35 0 0,12 3-10 0 0,-1-2 0 0 0,-29-4-1 0 0,11 1-9 0 0,11 1-22 0 0,14 1 0 0 0,0 1 0 0 0,-30 1 0 0 0,35 1 9 0 0,1-2-1 0 0,-1 0 1 0 0,0 0 0 0 0,1-1 0 0 0,-17-5-1 0 0,-2 0 4 0 0,-31-9-15 0 0,42 11 26 0 0,-1 0-1 0 0,-29-4 0 0 0,-91-7 53 0 0,46-7 42 0 0,43 19-117 0 0,39 4 12 0 0,0 0 0 0 0,1-2-1 0 0,-1 1 1 0 0,0-1 0 0 0,1-1-1 0 0,-1 0 1 0 0,1 0 0 0 0,0-1 0 0 0,-10-5-1 0 0,15 7 0 0 0,0 1-1 0 0,0-1 1 0 0,1 1 0 0 0,-1 0-1 0 0,-10 0 1 0 0,0 0 0 0 0,-6-2 7 0 0,-1 2 0 0 0,0 1 0 0 0,0 1 0 0 0,-28 4 0 0 0,-37 2 28 0 0,-10-1 73 0 0,59-2-102 0 0,5-1 4 0 0,0 2 1 0 0,-56 15-1 0 0,77-18-9 0 0,0 0 1 0 0,0-1-1 0 0,-1 0 0 0 0,1-1 0 0 0,0 0 1 0 0,-1-1-1 0 0,1-1 0 0 0,-21-4 1 0 0,18 3 0 0 0,0 0 1 0 0,0 1-1 0 0,0 1 1 0 0,0 1 0 0 0,-17 1-1 0 0,5 4-13 0 0,17-3 0 0 0,0 0 0 0 0,-18 0 0 0 0,-45 0 0 0 0,55 0 20 0 0,15-1-14 0 0,0-1-1 0 0,0 1 1 0 0,0-1-1 0 0,-1 0 1 0 0,1 0-1 0 0,0 0 1 0 0,-6-2-1 0 0,-5 2-249 0 0,12 1 203 0 0,1-1 1 0 0,0 0-1 0 0,0 0 0 0 0,0 0 1 0 0,0 0-1 0 0,0 0 1 0 0,0 0-1 0 0,0 0 0 0 0,0 0 1 0 0,0 0-1 0 0,0-1 1 0 0,0 1-1 0 0,0 0 0 0 0,-2-1 1 0 0,-2 0 115 0 0,1 0-1 0 0,-1 0 1 0 0,0 1 0 0 0,0-1 0 0 0,0 1 0 0 0,0 1-1 0 0,0-1 1 0 0,0 1 0 0 0,-5 1 0 0 0,-3-1 54 0 0,-83 3-65 0 0,33 5-64 0 0,55-8 0 0 0,1-1 0 0 0,-1 1 0 0 0,-10-2 0 0 0,11 1 0 0 0,0 0 0 0 0,1 0 0 0 0,-1 0 0 0 0,-11 3 0 0 0,-6-1 0 0 0,15 1 0 0 0,-1-1 0 0 0,0 0 0 0 0,0 0 0 0 0,-18 0 0 0 0,0-4 28 0 0,-52-10 0 0 0,50 7-20 0 0,27 4-3 0 0,1 1 0 0 0,-1-1 0 0 0,1 0 0 0 0,0 0 0 0 0,-1 0 0 0 0,1 0 0 0 0,0-1 0 0 0,0 1 0 0 0,0 0 0 0 0,0-1 0 0 0,0 0 0 0 0,0 1 0 0 0,0-1 0 0 0,1 0 0 0 0,-1 0 1 0 0,1 0-1 0 0,-1 0 0 0 0,1 0 0 0 0,0 0 0 0 0,0-1 0 0 0,0 1 0 0 0,-2-4 0 0 0,-1-6 38 0 0,1 0 1 0 0,0-1-1 0 0,-1-16 1 0 0,0 7-17 0 0,1-3 44 0 0,2 0 0 0 0,0 0 0 0 0,1-1 0 0 0,6-36 0 0 0,-1 10-15 0 0,-5 17 41 0 0,-5-56-1 0 0,0-2 43 0 0,-3-25-27 0 0,4 88-107 0 0,1-1 1 0 0,2 0 0 0 0,1 0-1 0 0,5-37 1 0 0,4-37 35 0 0,-5 33-18 0 0,5 6-23 0 0,21-83 0 0 0,-28 145 0 0 0,-1-1 0 0 0,0 1 0 0 0,1 0 0 0 0,0 0 0 0 0,0-1 0 0 0,0 1 0 0 0,1 1 0 0 0,-1-1 0 0 0,1 0 0 0 0,0 0 0 0 0,0 1 0 0 0,0 0 0 0 0,0 0 0 0 0,6-4 0 0 0,-3 3 0 0 0,0 0 0 0 0,1 1 0 0 0,-1 0 0 0 0,1 0 0 0 0,-1 0 0 0 0,1 1 0 0 0,0 0 0 0 0,10-1 0 0 0,8 0 0 0 0,-1 2 0 0 0,1 0 0 0 0,0 2 0 0 0,28 4 0 0 0,117 1-60 0 0,-141-6 56 0 0,479 9 4 0 0,-400-8 0 0 0,100-2 0 0 0,-132 2 0 0 0,102 13 0 0 0,-151-11 0 0 0,100 8 0 0 0,174-8 0 0 0,-187-2 0 0 0,-35 1 0 0 0,205-18 0 0 0,-260 14 0 0 0,245-15 0 0 0,-24 6 0 0 0,-80 4 0 0 0,-85 3 0 0 0,233-2 0 0 0,-62 8 0 0 0,-217-1 0 0 0,-5-1 0 0 0,54-5 0 0 0,311-54 0 0 0,-316 51 0 0 0,110 3 0 0 0,-106 5 0 0 0,93-11 0 0 0,45-1 0 0 0,-113 9 0 0 0,110 8 0 0 0,-146-1 0 0 0,5-4 0 0 0,80-11 0 0 0,-20 1 0 0 0,32-8 0 0 0,-150 15 0 0 0,27-3 0 0 0,61-2 0 0 0,-61 6 0 0 0,0-2 0 0 0,69-15 0 0 0,-79 12 0 0 0,0 2 0 0 0,70 0 0 0 0,-65 4 0 0 0,-23 0 0 0 0,1 0 0 0 0,-1 2 0 0 0,20 2 0 0 0,-2 2 0 0 0,-20-3 0 0 0,1 1 0 0 0,22 7 0 0 0,-21-4 0 0 0,0 1 0 0 0,-1 1 0 0 0,0 0 0 0 0,-1 2 0 0 0,0-1 0 0 0,0 2 0 0 0,25 23 0 0 0,-6 1 0 0 0,50 66 0 0 0,-38-42 0 0 0,-7-12 0 0 0,-3 3 0 0 0,32 55 0 0 0,-64-96 0 0 0,-1-1 0 0 0,1 0 0 0 0,-1 1 0 0 0,-1 0 0 0 0,0-1 0 0 0,0 1 0 0 0,1 10 0 0 0,-2 7 0 0 0,-1 29 0 0 0,0 8 0 0 0,0-24 0 0 0,-2-1 0 0 0,-2 0 0 0 0,-1 0 0 0 0,-1 0 0 0 0,-3-1 0 0 0,-1 0 0 0 0,-22 54 0 0 0,26-77 0 0 0,0 0 0 0 0,-1-1 0 0 0,0 0 0 0 0,-1 0 0 0 0,-1 0 0 0 0,0-1 0 0 0,0-1 0 0 0,-1 0 0 0 0,-12 11 0 0 0,-20 13 0 0 0,-72 46 0 0 0,25-29-55 0 0,51-31-188 0 0,-42 30 0 0 0,-59 69-4561 0 0,84-70-3555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36:34.186"/>
    </inkml:context>
    <inkml:brush xml:id="br0">
      <inkml:brushProperty name="width" value="0.1" units="cm"/>
      <inkml:brushProperty name="height" value="0.1" units="cm"/>
      <inkml:brushProperty name="color" value="#E71224"/>
    </inkml:brush>
  </inkml:definitions>
  <inkml:trace contextRef="#ctx0" brushRef="#br0">1 58 919 0 0,'18'-4'80'0'0,"5"-4"-80"0"0,1 3 0 0 0,0-4 0 0 0,2-1 208 0 0,-4 3 24 0 0,-5 3 8 0 0,-8 2 0 0 0,-3 2-240 0 0,-1-2 0 0 0,6 2 0 0 0,8 0 0 0 0,3-1 0 0 0,2-1 0 0 0,4 0 0 0 0,-2 0-744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6:19.321"/>
    </inkml:context>
    <inkml:brush xml:id="br0">
      <inkml:brushProperty name="width" value="0.1" units="cm"/>
      <inkml:brushProperty name="height" value="0.1" units="cm"/>
      <inkml:brushProperty name="color" value="#F4F91B"/>
    </inkml:brush>
  </inkml:definitions>
  <inkml:trace contextRef="#ctx0" brushRef="#br0">6606 285 2415 0 0,'-18'-9'275'0'0,"11"7"22"0"0,0-2 0 0 0,1 1 0 0 0,0-1-1 0 0,-12-8 1 0 0,13 8 2 0 0,0 0 0 0 0,-1 1-1 0 0,0-1 1 0 0,0 1 0 0 0,0 1 0 0 0,0-1-1 0 0,-1 1 1 0 0,1 0 0 0 0,-1 1 0 0 0,1-1 0 0 0,-1 1-1 0 0,-12 0 1 0 0,-7 1 69 0 0,1 1 0 0 0,-28 5 0 0 0,7-1-179 0 0,-193-3 835 0 0,94-3-57 0 0,-11 0-278 0 0,144 0-584 0 0,-182-4 1085 0 0,120 4-719 0 0,-145-19 1 0 0,169 14-198 0 0,-107-2 44 0 0,46 5 60 0 0,-19 5 65 0 0,90 0-318 0 0,-77-5 1 0 0,-138-34 480 0 0,219 33-570 0 0,-190-14 216 0 0,174 18-189 0 0,-60 0-66 0 0,-21-15 25 0 0,7 1 20 0 0,102 13 149 0 0,-25 4 1 0 0,32-2 254 0 0,0 0 0 0 0,0-1 1 0 0,-27-3-1 0 0,21-1-813 0 0,1 1 0 0 0,-1 1 0 0 0,0 1 0 0 0,-39 4 1 0 0,38-2 384 0 0,-42-1 0 0 0,-2-1 74 0 0,26 1-22 0 0,0-2 0 0 0,-57-10 0 0 0,66 7-19 0 0,-12-2-18 0 0,-78-3 1 0 0,85 8 53 0 0,-74-13 1 0 0,-16-1 94 0 0,-258-6 71 0 0,296 20-203 0 0,0 3 0 0 0,-1 4 0 0 0,-116 23 0 0 0,158-22-50 0 0,0-1 0 0 0,-69-3 0 0 0,13-1 0 0 0,-223 29 64 0 0,252-20-42 0 0,0-2-1 0 0,-82-4 0 0 0,77 0 22 0 0,36-1-10 0 0,-101 0 202 0 0,-118 10 138 0 0,245-10-446 0 0,0 1 1 0 0,0 1-1 0 0,0 1 0 0 0,1 0 0 0 0,-25 13 0 0 0,-11 10-5471 0 0,28-11-215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6:20.190"/>
    </inkml:context>
    <inkml:brush xml:id="br0">
      <inkml:brushProperty name="width" value="0.1" units="cm"/>
      <inkml:brushProperty name="height" value="0.1" units="cm"/>
      <inkml:brushProperty name="color" value="#F4F91B"/>
    </inkml:brush>
  </inkml:definitions>
  <inkml:trace contextRef="#ctx0" brushRef="#br0">1468 0 3767 0 0,'-35'3'635'0'0,"1"1"1"0"0,0 2-1 0 0,1 1 0 0 0,-44 15 0 0 0,-20 5-83 0 0,53-18-258 0 0,0-1 0 0 0,-1-3-1 0 0,-55 1 1 0 0,-8-4 884 0 0,-76-3 517 0 0,-28-14-1095 0 0,-100-5 272 0 0,240 22-4490 0 0,36 2-428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6:21.117"/>
    </inkml:context>
    <inkml:brush xml:id="br0">
      <inkml:brushProperty name="width" value="0.1" units="cm"/>
      <inkml:brushProperty name="height" value="0.1" units="cm"/>
      <inkml:brushProperty name="color" value="#F4F91B"/>
    </inkml:brush>
  </inkml:definitions>
  <inkml:trace contextRef="#ctx0" brushRef="#br0">1357 33 3223 0 0,'-1'-2'109'0'0,"0"1"-1"0"0,0-1 1 0 0,0 0-1 0 0,-1 1 1 0 0,1-1-1 0 0,0 1 1 0 0,-1-1-1 0 0,1 1 0 0 0,-1-1 1 0 0,1 1-1 0 0,-1 0 1 0 0,1 0-1 0 0,-1 0 1 0 0,0 0-1 0 0,0 0 1 0 0,0 0-1 0 0,1 1 0 0 0,-1-1 1 0 0,0 0-1 0 0,0 1 1 0 0,0-1-1 0 0,-3 1 1 0 0,-6-2 976 0 0,-1 1 1 0 0,-18 1-1 0 0,22 0-1332 0 0,-38 0 520 0 0,-267-4 1520 0 0,103 10-429 0 0,-17-1-563 0 0,175-8-768 0 0,-1 2-1 0 0,1 3 1 0 0,0 1-1 0 0,-93 20 1 0 0,72-6-1220 0 0,40-8-52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6:21.765"/>
    </inkml:context>
    <inkml:brush xml:id="br0">
      <inkml:brushProperty name="width" value="0.1" units="cm"/>
      <inkml:brushProperty name="height" value="0.1" units="cm"/>
      <inkml:brushProperty name="color" value="#F4F91B"/>
    </inkml:brush>
  </inkml:definitions>
  <inkml:trace contextRef="#ctx0" brushRef="#br0">893 149 5151 0 0,'-111'-18'1861'0'0,"67"13"-852"0"0,0-3 0 0 0,-75-22 0 0 0,90 19-502 0 0,-149-49 1689 0 0,161 56-2166 0 0,-1 0 0 0 0,0 0 0 0 0,0 2 0 0 0,0 0 0 0 0,0 1 0 0 0,-1 1 0 0 0,1 1 0 0 0,0 1 0 0 0,0 0-1 0 0,0 1 1 0 0,0 1 0 0 0,-24 8 0 0 0,-30 13-3768 0 0,35-11-304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6:22.276"/>
    </inkml:context>
    <inkml:brush xml:id="br0">
      <inkml:brushProperty name="width" value="0.1" units="cm"/>
      <inkml:brushProperty name="height" value="0.1" units="cm"/>
      <inkml:brushProperty name="color" value="#F4F91B"/>
    </inkml:brush>
  </inkml:definitions>
  <inkml:trace contextRef="#ctx0" brushRef="#br0">1276 51 3679 0 0,'0'-2'121'0'0,"-1"0"-1"0"0,0 0 1 0 0,0 0-1 0 0,-1 0 1 0 0,1 0-1 0 0,0 1 1 0 0,-1-1-1 0 0,1 0 1 0 0,-1 1-1 0 0,1-1 1 0 0,-1 1-1 0 0,0 0 1 0 0,1-1-1 0 0,-1 1 1 0 0,0 0-1 0 0,0 0 1 0 0,0 0-1 0 0,-4-1 1 0 0,2 1 107 0 0,0 1 0 0 0,0 0 1 0 0,0 0-1 0 0,0 0 0 0 0,0 0 0 0 0,0 1 1 0 0,0-1-1 0 0,0 1 0 0 0,-5 2 0 0 0,-13 4-227 0 0,1-1 0 0 0,0-2-1 0 0,-1 0 1 0 0,0-1-1 0 0,0-1 1 0 0,-40-2-1 0 0,-99-20 880 0 0,56 5 414 0 0,-119 0 0 0 0,59 26-1165 0 0,-1 0-218 0 0,28-10-4575 0 0,90 0 2108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6:22.785"/>
    </inkml:context>
    <inkml:brush xml:id="br0">
      <inkml:brushProperty name="width" value="0.1" units="cm"/>
      <inkml:brushProperty name="height" value="0.1" units="cm"/>
      <inkml:brushProperty name="color" value="#F4F91B"/>
    </inkml:brush>
  </inkml:definitions>
  <inkml:trace contextRef="#ctx0" brushRef="#br0">1093 125 4607 0 0,'-6'-8'592'0'0,"6"7"-424"0"0,-1 1-1 0 0,1-1 0 0 0,-1 1 0 0 0,1-1 0 0 0,-1 1 0 0 0,0 0 0 0 0,1-1 0 0 0,-1 1 1 0 0,1 0-1 0 0,-1-1 0 0 0,0 1 0 0 0,1 0 0 0 0,-1 0 0 0 0,0 0 0 0 0,1 0 1 0 0,-2 0-1 0 0,-22-2-70 0 0,22 2 12 0 0,-21 1-16 0 0,0-2 0 0 0,1 0-1 0 0,-1-2 1 0 0,1 0-1 0 0,0-2 1 0 0,-28-9-1 0 0,9-1 617 0 0,4 1 137 0 0,-56-14-1 0 0,49 19-539 0 0,0 2-1 0 0,0 2 0 0 0,-81 0 1 0 0,-187 30-298 0 0,228-5-566 0 0,43-8-18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6:23.911"/>
    </inkml:context>
    <inkml:brush xml:id="br0">
      <inkml:brushProperty name="width" value="0.1" units="cm"/>
      <inkml:brushProperty name="height" value="0.1" units="cm"/>
      <inkml:brushProperty name="color" value="#F4F91B"/>
    </inkml:brush>
  </inkml:definitions>
  <inkml:trace contextRef="#ctx0" brushRef="#br0">824 169 3567 0 0,'9'-39'368'0'0,"-9"39"-325"0"0,0-1 0 0 0,-1 0 0 0 0,1 0 0 0 0,0 1 0 0 0,0-1 0 0 0,-1 0 0 0 0,1 0 0 0 0,-1 1 0 0 0,1-1 0 0 0,-1 1 0 0 0,1-1 0 0 0,-1 0 0 0 0,1 1 0 0 0,-1-1 0 0 0,1 1 0 0 0,-1-1 0 0 0,0 1 0 0 0,1-1 0 0 0,-2 0 0 0 0,-14-8 945 0 0,-9-3 0 0 0,-27-16-1 0 0,37 19-565 0 0,0 0 0 0 0,-1 2-1 0 0,0-1 1 0 0,0 2 0 0 0,0 0-1 0 0,-19-4 1 0 0,-3 5-208 0 0,0 1-1 0 0,0 1 1 0 0,-1 2 0 0 0,1 2 0 0 0,0 2-1 0 0,0 1 1 0 0,0 2 0 0 0,1 2 0 0 0,-47 15-1 0 0,-42 18-710 0 0,77-23 202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6:24.341"/>
    </inkml:context>
    <inkml:brush xml:id="br0">
      <inkml:brushProperty name="width" value="0.1" units="cm"/>
      <inkml:brushProperty name="height" value="0.1" units="cm"/>
      <inkml:brushProperty name="color" value="#F4F91B"/>
    </inkml:brush>
  </inkml:definitions>
  <inkml:trace contextRef="#ctx0" brushRef="#br0">1558 6 919 0 0,'-34'1'1371'0'0,"-54"11"-1"0"0,5-1-417 0 0,-233 2 2177 0 0,281-13-2760 0 0,-241-10 2107 0 0,196 1-2307 0 0,-162-14 912 0 0,204 22-940 0 0,-1 2 0 0 0,1 2-1 0 0,0 1 1 0 0,-51 12 0 0 0,-33 19-1056 0 0,82-22 396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6:25.532"/>
    </inkml:context>
    <inkml:brush xml:id="br0">
      <inkml:brushProperty name="width" value="0.1" units="cm"/>
      <inkml:brushProperty name="height" value="0.1" units="cm"/>
      <inkml:brushProperty name="color" value="#F4F91B"/>
    </inkml:brush>
  </inkml:definitions>
  <inkml:trace contextRef="#ctx0" brushRef="#br0">1358 258 3223 0 0,'-5'-6'368'0'0,"0"1"0"0"0,-1 1 0 0 0,0-1 0 0 0,0 1 0 0 0,0 0 0 0 0,-1 1 0 0 0,0-1 0 0 0,1 1 0 0 0,-10-2 0 0 0,2 1-48 0 0,0 1 0 0 0,-1 0 0 0 0,-24 0 0 0 0,-87-16 1255 0 0,11 1-31 0 0,69 12-947 0 0,-88-21 1 0 0,-40-27 178 0 0,11 4-314 0 0,128 41-497 0 0,-1 2-1 0 0,1 2 0 0 0,-2 1 0 0 0,1 2 0 0 0,-61 3 1 0 0,-23 14-4184 0 0,69-6 204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6:26.267"/>
    </inkml:context>
    <inkml:brush xml:id="br0">
      <inkml:brushProperty name="width" value="0.1" units="cm"/>
      <inkml:brushProperty name="height" value="0.1" units="cm"/>
      <inkml:brushProperty name="color" value="#F4F91B"/>
    </inkml:brush>
  </inkml:definitions>
  <inkml:trace contextRef="#ctx0" brushRef="#br0">1169 0 1375 0 0,'-28'1'1363'0'0,"-41"8"0"0"0,1 0-1307 0 0,32-7 34 0 0,1-1 1 0 0,-1-2 0 0 0,-69-10-1 0 0,64 6 1229 0 0,0 2 0 0 0,-69 3 0 0 0,-1 0-65 0 0,-242 2 1029 0 0,321 0-2676 0 0,-40 9 0 0 0,40-4-3627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36:36.170"/>
    </inkml:context>
    <inkml:brush xml:id="br0">
      <inkml:brushProperty name="width" value="0.1" units="cm"/>
      <inkml:brushProperty name="height" value="0.1" units="cm"/>
      <inkml:brushProperty name="color" value="#E71224"/>
    </inkml:brush>
  </inkml:definitions>
  <inkml:trace contextRef="#ctx0" brushRef="#br0">0 100 3023 0 0,'1'4'69'0'0,"0"0"0"0"0,-1 0-1 0 0,1 0 1 0 0,0-1 0 0 0,1 1-1 0 0,-1 0 1 0 0,1 0 0 0 0,0-1-1 0 0,0 1 1 0 0,0-1 0 0 0,0 1-1 0 0,0-1 1 0 0,1 0 0 0 0,0 0-1 0 0,0 0 1 0 0,-1 0 0 0 0,1 0-1 0 0,4 2 1 0 0,-3-2 34 0 0,0 0 1 0 0,1 0-1 0 0,-1 0 1 0 0,1-1-1 0 0,-1 0 0 0 0,1 1 1 0 0,0-2-1 0 0,0 1 1 0 0,0 0-1 0 0,0-1 1 0 0,0 0-1 0 0,0 0 1 0 0,0-1-1 0 0,6 1 0 0 0,12-4 378 0 0,0-1-1 0 0,34-10 1 0 0,9-2 61 0 0,56-10 239 0 0,-57 12-395 0 0,119-13-1 0 0,495-17 767 0 0,-508 38-887 0 0,-74 4 11 0 0,100-15-1 0 0,-79 4-11 0 0,169 3 0 0 0,-98 22-168 0 0,0 0 0 0 0,48 4-96 0 0,-231-16 0 0 0,83 9 3 0 0,417 34 133 0 0,-343-34-111 0 0,10 1 21 0 0,185-14 0 0 0,-214-1-14 0 0,262 23 0 0 0,-102-9-32 0 0,-35-4 0 0 0,252 15 256 0 0,-371-15-240 0 0,171-3 32 0 0,-93-25-21 0 0,52-2 10 0 0,106-1-37 0 0,16 5 29 0 0,52-5 6 0 0,-392 21-48 0 0,0 3 0 0 0,0 2-1 0 0,1 3 1 0 0,-1 3 0 0 0,63 14-1 0 0,-118-18-190 0 0,0 0-1 0 0,0 0 1 0 0,0 0-1 0 0,11 5 1 0 0,-2 3-894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0:23.213"/>
    </inkml:context>
    <inkml:brush xml:id="br0">
      <inkml:brushProperty name="width" value="0.1" units="cm"/>
      <inkml:brushProperty name="height" value="0.1" units="cm"/>
      <inkml:brushProperty name="color" value="#F4F91B"/>
    </inkml:brush>
  </inkml:definitions>
  <inkml:trace contextRef="#ctx0" brushRef="#br0">2825 1424 455 0 0,'15'-20'423'0'0,"3"-5"1022"0"0,-17 24-1332 0 0,-1 0 1 0 0,1 0-1 0 0,0-1 0 0 0,-1 1 0 0 0,1 0 0 0 0,-1 0 0 0 0,0-1 0 0 0,1 1 0 0 0,-1-1 0 0 0,0 1 0 0 0,0 0 0 0 0,0-1 0 0 0,0 1 0 0 0,0-1 0 0 0,0 1 0 0 0,0 0 0 0 0,-1-3 0 0 0,1 4-29 0 0,-1-1 1 0 0,1 0-1 0 0,-1 0 0 0 0,1 1 1 0 0,-1-1-1 0 0,1 1 0 0 0,-1-1 1 0 0,1 0-1 0 0,-1 1 0 0 0,1-1 0 0 0,-1 1 1 0 0,0-1-1 0 0,1 1 0 0 0,-1-1 1 0 0,0 1-1 0 0,0 0 0 0 0,1-1 1 0 0,-1 1-1 0 0,0 0 0 0 0,0 0 1 0 0,0-1-1 0 0,1 1 0 0 0,-1 0 0 0 0,0 0 1 0 0,0 0-1 0 0,0 0 0 0 0,1 0 1 0 0,-1 0-1 0 0,0 0 0 0 0,0 0 1 0 0,0 0-1 0 0,1 1 0 0 0,-1-1 1 0 0,0 0-1 0 0,-1 1 0 0 0,-33 14 1279 0 0,24-10-1041 0 0,-12 5 148 0 0,11-4-163 0 0,0-1 1 0 0,-13 4-1 0 0,21-8-187 0 0,-1 0 0 0 0,1-1 0 0 0,0 1 0 0 0,0-1 0 0 0,0 0 1 0 0,-1 0-1 0 0,1 0 0 0 0,0 0 0 0 0,0-1 0 0 0,-7-1 0 0 0,-2-1 320 0 0,0 1-1 0 0,0 0 0 0 0,-20 1 1 0 0,1-1 137 0 0,-45 0 454 0 0,33 6-532 0 0,35-2-352 0 0,-1-1 0 0 0,1 0 0 0 0,-18-1 1 0 0,10 0 68 0 0,1 0 0 0 0,-33 5 0 0 0,31-3-4 0 0,1 0-1 0 0,-31-1 0 0 0,41-1-172 0 0,-1 0-1 0 0,0 1 1 0 0,0 0 0 0 0,1 1-1 0 0,-1 0 1 0 0,1 0-1 0 0,-10 4 1 0 0,-13 4 50 0 0,-96 25 167 0 0,104-31-169 0 0,0-1 0 0 0,-29 0 0 0 0,-23 3 134 0 0,27-1-23 0 0,0-2-1 0 0,-74-6 1 0 0,21 0 223 0 0,67 3-356 0 0,14-1 13 0 0,-25 2 0 0 0,-95 3 132 0 0,99-4-183 0 0,-62-6 102 0 0,-1-1 18 0 0,16 0-18 0 0,2-1-10 0 0,15 11-11 0 0,44-1-24 0 0,0-1-1 0 0,-50-5 1 0 0,58 1-27 0 0,5 1 3 0 0,0 0 0 0 0,-15 0 0 0 0,-98-3 324 0 0,121 5-358 0 0,0-1 0 0 0,0 0 0 0 0,0 0 0 0 0,0 0 0 0 0,0-1 0 0 0,0 0 0 0 0,0 0 0 0 0,0 0 0 0 0,1 0 0 0 0,-6-5 0 0 0,6 4-1 0 0,-1 1 0 0 0,0-1-1 0 0,1 1 1 0 0,-1 0 0 0 0,0 0-1 0 0,0 0 1 0 0,0 1 0 0 0,0-1-1 0 0,0 1 1 0 0,-7 0-1 0 0,-6 0 34 0 0,0-1 0 0 0,1-1 0 0 0,-21-6 0 0 0,-11-2 70 0 0,43 11-85 0 0,1-2-1 0 0,-1 1 0 0 0,1-1 0 0 0,-1 0 0 0 0,1 0 0 0 0,-1 0 0 0 0,1-1 0 0 0,0 0 0 0 0,0 0 0 0 0,0 0 1 0 0,1 0-1 0 0,-1-1 0 0 0,-7-8 0 0 0,2 2 115 0 0,1-1 0 0 0,1-1 1 0 0,0 0-1 0 0,0 0 0 0 0,1 0 1 0 0,-10-27-1 0 0,7 13-15 0 0,6 19-94 0 0,1 0 0 0 0,0-1 0 0 0,1 0 0 0 0,0 1 0 0 0,0-1 0 0 0,1 0 0 0 0,0 0 1 0 0,0 0-1 0 0,1-8 0 0 0,0-12 56 0 0,-1 1 1 0 0,-7-37-1 0 0,0-16 19 0 0,4 18-42 0 0,0 4 1 0 0,3-1 0 0 0,7-68 1 0 0,3 81-13 0 0,-5 32-47 0 0,3-29 1 0 0,-6 24-3 0 0,1 0 1 0 0,6-25-1 0 0,25-30-21 0 0,-30 64 0 0 0,0 0 0 0 0,1 0 0 0 0,0 0 0 0 0,8-12 0 0 0,-10 19 0 0 0,0 0 0 0 0,0 0 0 0 0,0 0 0 0 0,1 0 0 0 0,-1 0 0 0 0,1 1 0 0 0,0-1 0 0 0,0 1 0 0 0,0-1 0 0 0,0 1 0 0 0,0 0 0 0 0,0 0 0 0 0,1 1 0 0 0,-1-1 0 0 0,6-1 0 0 0,135-32 0 0 0,-60 24 0 0 0,-4 1 0 0 0,50-19 0 0 0,-51 10 0 0 0,140-14 0 0 0,-169 29 0 0 0,214-17 0 0 0,-146 2 0 0 0,-72 9 0 0 0,72-4 0 0 0,20 5 0 0 0,71 3 0 0 0,-2-1 0 0 0,-24 0 0 0 0,-121 3 0 0 0,-18 0 0 0 0,-23 2 0 0 0,38 1 0 0 0,-45 1 0 0 0,23 3 0 0 0,54 9 0 0 0,-29-3 0 0 0,-40-7 0 0 0,36 9 0 0 0,-31-4 0 0 0,0 1 1 0 0,0 1-1 0 0,33 17 0 0 0,-52-21-5 0 0,-1-1 1 0 0,1 1-1 0 0,-1 0 0 0 0,1 1 0 0 0,-2 0 0 0 0,1 0 0 0 0,-1 1 0 0 0,0-1 0 0 0,0 1 1 0 0,0 1-1 0 0,-1-1 0 0 0,0 1 0 0 0,-1 0 0 0 0,5 11 0 0 0,2 8 5 0 0,-2 1 0 0 0,-1 0 0 0 0,-1 0 0 0 0,-2 0 0 0 0,4 45 0 0 0,2 28 0 0 0,-4-53 0 0 0,18 79 0 0 0,2 15 0 0 0,-23-106 0 0 0,-3 1 0 0 0,-3 63 0 0 0,-1-81 0 0 0,0 1 0 0 0,0-1 0 0 0,-2 0 0 0 0,-1 0 0 0 0,0 0 0 0 0,-16 32 0 0 0,12-32-45 0 0,-71 146 147 0 0,68-135-436 0 0,2 0-1 0 0,1 1 0 0 0,-9 55 1 0 0,8 16-3427 0 0,7-51-3885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0:26.747"/>
    </inkml:context>
    <inkml:brush xml:id="br0">
      <inkml:brushProperty name="width" value="0.1" units="cm"/>
      <inkml:brushProperty name="height" value="0.1" units="cm"/>
      <inkml:brushProperty name="color" value="#F4F91B"/>
    </inkml:brush>
  </inkml:definitions>
  <inkml:trace contextRef="#ctx0" brushRef="#br0">186 1330 1375 0 0,'-17'-10'1233'0'0,"12"7"-860"0"0,0 0 0 0 0,-1 1 1 0 0,1-1-1 0 0,0 1 0 0 0,-10-3 0 0 0,13 5-313 0 0,0 0-1 0 0,0 0 0 0 0,0 0 0 0 0,0 0 1 0 0,0 0-1 0 0,0 0 0 0 0,0 0 1 0 0,0 1-1 0 0,0-1 0 0 0,0 1 0 0 0,1-1 1 0 0,-1 1-1 0 0,0 0 0 0 0,0 0 0 0 0,0 0 1 0 0,1 0-1 0 0,-1 0 0 0 0,1 0 1 0 0,-1 0-1 0 0,1 0 0 0 0,-3 3 0 0 0,-3 2 39 0 0,1 0-1 0 0,0 1 0 0 0,0 0 0 0 0,1 0 1 0 0,0 0-1 0 0,0 1 0 0 0,0 0 0 0 0,1 0 0 0 0,0 0 1 0 0,1 0-1 0 0,0 1 0 0 0,-3 9 0 0 0,6-17-41 0 0,0 1-1 0 0,0-1 1 0 0,0 0-1 0 0,0 1 1 0 0,1-1-1 0 0,-1 0 1 0 0,0 0-1 0 0,1 0 1 0 0,-1 1-1 0 0,0-1 1 0 0,1 0-1 0 0,-1 0 1 0 0,1 0 0 0 0,0 0-1 0 0,-1 0 1 0 0,1 0-1 0 0,0 0 1 0 0,0 0-1 0 0,0 0 1 0 0,0 0-1 0 0,0 0 1 0 0,0 0-1 0 0,0-1 1 0 0,0 1-1 0 0,0 0 1 0 0,0-1-1 0 0,0 1 1 0 0,2 0-1 0 0,2 2 176 0 0,0-1 0 0 0,0-1 0 0 0,0 1 0 0 0,0-1 0 0 0,8 2 0 0 0,6 1 97 0 0,10 1 246 0 0,24-7 881 0 0,50 3 672 0 0,-76 2-1827 0 0,0-2-1 0 0,-1 0 0 0 0,38-5 1 0 0,-45 2 100 0 0,0 1 0 0 0,0 2 0 0 0,33 3 0 0 0,-30-1-263 0 0,0-1-1 0 0,27-2 0 0 0,-28-1-213 0 0,34 4-1 0 0,-33-1 352 0 0,27-2 0 0 0,-8-2-42 0 0,-18 2-91 0 0,1-2 1 0 0,-1 0-1 0 0,44-11 1 0 0,6-7 242 0 0,125-18 0 0 0,-178 34-307 0 0,37-11 0 0 0,-6 1 25 0 0,178-19 407 0 0,-197 29-498 0 0,-8 0 64 0 0,46-13 1 0 0,-1-1 102 0 0,67 2 40 0 0,-60 8-139 0 0,-6 4 5 0 0,-42 2 53 0 0,54-9-1 0 0,-29 2 19 0 0,-38 6-71 0 0,0-1 0 0 0,0 0 0 0 0,-1-1 0 0 0,0-1 0 0 0,0 0 0 0 0,0-1 0 0 0,12-8 0 0 0,-20 11-43 0 0,-1 0 0 0 0,0-1 0 0 0,0 1-1 0 0,-1-1 1 0 0,1 0 0 0 0,-1 0 0 0 0,0 0 0 0 0,0-1-1 0 0,-1 1 1 0 0,1-1 0 0 0,3-9 0 0 0,-2 2 22 0 0,0-1 0 0 0,0 0 0 0 0,-1 0 0 0 0,2-18 0 0 0,-4 10 16 0 0,-1-1 0 0 0,-1 1 0 0 0,-3-27 0 0 0,0-19 161 0 0,9-81 302 0 0,-1 63-264 0 0,-4 69-251 0 0,2-37 94 0 0,-9-110 1 0 0,1 117-53 0 0,-7-41-128 0 0,10 77 58 0 0,-1 0 1 0 0,0 0-1 0 0,0 0 0 0 0,-2 1 0 0 0,-7-16 0 0 0,9 22 1 0 0,0-1 0 0 0,0 1 0 0 0,-1 0 0 0 0,0 0 0 0 0,0 1 0 0 0,0-1 0 0 0,0 1 0 0 0,0 0 0 0 0,-1 0 0 0 0,-5-3 0 0 0,-9-4 0 0 0,-25-8 0 0 0,14 6 0 0 0,9 3 0 0 0,-97-37 0 0 0,99 40 0 0 0,0 1 0 0 0,0 1 0 0 0,0 0 0 0 0,-30-1 0 0 0,-173 11 0 0 0,45 1 0 0 0,-50-10 0 0 0,11 9 0 0 0,0 0 0 0 0,70-18 0 0 0,3 0 0 0 0,-130 7 0 0 0,219 2 0 0 0,-20 2 0 0 0,31 0 0 0 0,-11 1 0 0 0,49 0 0 0 0,0 1 0 0 0,1 0 0 0 0,-1 0 0 0 0,1 0 0 0 0,0 0 0 0 0,-1 1 0 0 0,1 0 0 0 0,0 0 0 0 0,-5 3 0 0 0,5-2 0 0 0,0 0 0 0 0,0 0 0 0 0,1 0 0 0 0,-1 1 0 0 0,1-1 0 0 0,0 1 0 0 0,0 0 0 0 0,1 0 0 0 0,-4 6 0 0 0,-15 42 0 0 0,11-27 0 0 0,5-10-8 0 0,1 0-1 0 0,0 0 1 0 0,1 0-1 0 0,-2 26 1 0 0,2 63-22 0 0,3-90 38 0 0,8 164-8 0 0,-1-80 0 0 0,-5-64 0 0 0,2-1 0 0 0,2 1 0 0 0,0-1 0 0 0,23 64 0 0 0,12 25 0 0 0,-38-112-61 0 0,0 0 0 0 0,-1 0 0 0 0,0 0 0 0 0,-1 0 1 0 0,0 0-1 0 0,0 0 0 0 0,-1 0 0 0 0,0 0 0 0 0,-1 0 0 0 0,0 0 0 0 0,-1 0 0 0 0,0 0 0 0 0,-1 0 0 0 0,0-1 0 0 0,-6 14 0 0 0,-3 7-1380 0 0,-3 0-431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6:28.281"/>
    </inkml:context>
    <inkml:brush xml:id="br0">
      <inkml:brushProperty name="width" value="0.1" units="cm"/>
      <inkml:brushProperty name="height" value="0.1" units="cm"/>
      <inkml:brushProperty name="color" value="#F4F91B"/>
    </inkml:brush>
  </inkml:definitions>
  <inkml:trace contextRef="#ctx0" brushRef="#br0">2022 15 3711 0 0,'0'-1'11'0'0,"0"0"-1"0"0,0 1 1 0 0,0-1-1 0 0,0 1 1 0 0,0-1 0 0 0,0 1-1 0 0,0-1 1 0 0,0 1-1 0 0,-1-1 1 0 0,1 1-1 0 0,0-1 1 0 0,0 1-1 0 0,0-1 1 0 0,-1 1-1 0 0,1-1 1 0 0,0 1-1 0 0,-1-1 1 0 0,1 1-1 0 0,0-1 1 0 0,-1 1-1 0 0,1 0 1 0 0,0-1-1 0 0,-1 1 1 0 0,1 0-1 0 0,-1-1 1 0 0,0 1-1 0 0,0-1 33 0 0,0 1 0 0 0,0 0-1 0 0,0 0 1 0 0,0-1 0 0 0,0 1-1 0 0,-1 0 1 0 0,1 0-1 0 0,0 0 1 0 0,0 1 0 0 0,0-1-1 0 0,0 0 1 0 0,-2 1 0 0 0,-4 1 205 0 0,0 1 1 0 0,0 0-1 0 0,-7 4 0 0 0,9-4-192 0 0,-8 3-43 0 0,1-1-1 0 0,-1 0 0 0 0,0-1 1 0 0,-1-1-1 0 0,1 0 0 0 0,0-1 1 0 0,-26 2-1 0 0,-13 0 1071 0 0,-99 19-1 0 0,105-13-966 0 0,-1-3-1 0 0,0-1 1 0 0,0-3 0 0 0,0-2-1 0 0,-87-9 1 0 0,87 3 63 0 0,-276-21 1475 0 0,231 21-1466 0 0,-127-21 0 0 0,163 18-184 0 0,6 2-66 0 0,0 2 1 0 0,0 3-1 0 0,-1 2 1 0 0,1 1-1 0 0,-98 20 1 0 0,89-10-2467 0 0,-4 1-866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6:29.711"/>
    </inkml:context>
    <inkml:brush xml:id="br0">
      <inkml:brushProperty name="width" value="0.1" units="cm"/>
      <inkml:brushProperty name="height" value="0.1" units="cm"/>
      <inkml:brushProperty name="color" value="#F4F91B"/>
    </inkml:brush>
  </inkml:definitions>
  <inkml:trace contextRef="#ctx0" brushRef="#br0">1824 76 455 0 0,'-4'-2'653'0'0,"0"1"0"0"0,0 0 0 0 0,0-1 0 0 0,0 1-1 0 0,0 1 1 0 0,-6-2 0 0 0,-6 2-365 0 0,-27 2 1 0 0,8-1-76 0 0,20-2 49 0 0,0 0 1 0 0,1-1-1 0 0,-1-1 0 0 0,-17-6 0 0 0,13 3 375 0 0,-28-3-1 0 0,-140-8 284 0 0,83 11-375 0 0,-132-1 957 0 0,-4 3-698 0 0,35-1-544 0 0,-114 37 20 0 0,129-8-1189 0 0,133-19-3325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6:31.520"/>
    </inkml:context>
    <inkml:brush xml:id="br0">
      <inkml:brushProperty name="width" value="0.1" units="cm"/>
      <inkml:brushProperty name="height" value="0.1" units="cm"/>
      <inkml:brushProperty name="color" value="#F4F91B"/>
    </inkml:brush>
  </inkml:definitions>
  <inkml:trace contextRef="#ctx0" brushRef="#br0">1987 104 919 0 0,'-15'-21'1948'0'0,"12"17"-1595"0"0,1 1 0 0 0,-1 0 0 0 0,1-1 0 0 0,0 1 0 0 0,-3-6 0 0 0,4 6-214 0 0,-1-1 1 0 0,1 1-1 0 0,-1 0 0 0 0,0-1 1 0 0,0 1-1 0 0,-1 0 0 0 0,1 0 1 0 0,-1 0-1 0 0,1 1 1 0 0,-1-1-1 0 0,0 0 0 0 0,0 1 1 0 0,0 0-1 0 0,0 0 0 0 0,-1 0 1 0 0,1 0-1 0 0,0 0 1 0 0,-1 1-1 0 0,0-1 0 0 0,1 1 1 0 0,-1 0-1 0 0,0 0 0 0 0,1 1 1 0 0,-1-1-1 0 0,0 1 1 0 0,0-1-1 0 0,0 1 0 0 0,1 1 1 0 0,-9 0-1 0 0,-75 10 462 0 0,57-7-277 0 0,-45 12 0 0 0,-19 3 92 0 0,-388 49-57 0 0,443-62-326 0 0,-21 2 33 0 0,-1-3-1 0 0,-71-4 0 0 0,-122-20 107 0 0,164 13-278 0 0,-142 9-1 0 0,60 2-216 0 0,124-6-277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6:32.839"/>
    </inkml:context>
    <inkml:brush xml:id="br0">
      <inkml:brushProperty name="width" value="0.1" units="cm"/>
      <inkml:brushProperty name="height" value="0.1" units="cm"/>
      <inkml:brushProperty name="color" value="#F4F91B"/>
    </inkml:brush>
  </inkml:definitions>
  <inkml:trace contextRef="#ctx0" brushRef="#br0">3059 41 3223 0 0,'0'-1'65'0'0,"0"0"-1"0"0,0 0 1 0 0,0 0-1 0 0,0 0 0 0 0,-1 0 1 0 0,1 0-1 0 0,0 1 1 0 0,0-1-1 0 0,-1 0 0 0 0,1 0 1 0 0,0 0-1 0 0,-1 0 1 0 0,1 1-1 0 0,-1-1 0 0 0,1 0 1 0 0,-1 0-1 0 0,1 1 1 0 0,-1-1-1 0 0,0 0 0 0 0,1 1 1 0 0,-1-1-1 0 0,0 0 0 0 0,0 1 1 0 0,-1-1-1 0 0,1 1 123 0 0,-1 0-1 0 0,0 0 1 0 0,0 0-1 0 0,1 0 1 0 0,-1 0-1 0 0,0 1 1 0 0,0-1-1 0 0,1 1 1 0 0,-1-1-1 0 0,-2 2 1 0 0,-12 3-726 0 0,10-3 450 0 0,-1-1-1 0 0,0 0 1 0 0,0-1-1 0 0,1 1 1 0 0,-1-1 0 0 0,0-1-1 0 0,-9 0 1 0 0,-49-15 867 0 0,48 12-233 0 0,0-1 1 0 0,0 2-1 0 0,-17-2 0 0 0,-4 5 50 0 0,-66 9 0 0 0,64-4-569 0 0,-58-1-1 0 0,-17-10 35 0 0,44 1 207 0 0,-141 9 0 0 0,48 12-124 0 0,-196-7 0 0 0,86-1 397 0 0,86 0-168 0 0,-92-21 142 0 0,176 4-302 0 0,-141 7 1 0 0,60 10 14 0 0,30-2-865 0 0,53 1-2548 0 0,40 2-668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6:34.692"/>
    </inkml:context>
    <inkml:brush xml:id="br0">
      <inkml:brushProperty name="width" value="0.1" units="cm"/>
      <inkml:brushProperty name="height" value="0.1" units="cm"/>
      <inkml:brushProperty name="color" value="#F4F91B"/>
    </inkml:brush>
  </inkml:definitions>
  <inkml:trace contextRef="#ctx0" brushRef="#br0">776 114 4031 0 0,'1'-1'43'0'0,"0"0"0"0"0,-1 0-1 0 0,1 0 1 0 0,0 0-1 0 0,0-1 1 0 0,0 1-1 0 0,-1 0 1 0 0,1 0-1 0 0,0 0 1 0 0,-1-1-1 0 0,1 1 1 0 0,-1 0-1 0 0,0-1 1 0 0,1 1 0 0 0,-1 0-1 0 0,0-1 1 0 0,0 1-1 0 0,0 0 1 0 0,0-1-1 0 0,0 1 1 0 0,0-2-1 0 0,-1 1 3 0 0,0-1-1 0 0,1 1 0 0 0,-1 0 0 0 0,0-1 0 0 0,0 1 1 0 0,-1 0-1 0 0,1 0 0 0 0,0 0 0 0 0,-1 0 0 0 0,-3-4 1 0 0,0 1 109 0 0,-1 0 0 0 0,0 0 0 0 0,-1 0 0 0 0,1 1 0 0 0,-1-1 1 0 0,-11-4-1 0 0,7 5 123 0 0,-1 0 0 0 0,1 1 0 0 0,-1 1 1 0 0,1 0-1 0 0,-1 0 0 0 0,0 1 1 0 0,0 1-1 0 0,0 0 0 0 0,-17 2 0 0 0,-13 4 418 0 0,-54 14-1 0 0,45-8-497 0 0,-77 21 77 0 0,65-16-445 0 0,-90 13 0 0 0,105-24-85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6:35.368"/>
    </inkml:context>
    <inkml:brush xml:id="br0">
      <inkml:brushProperty name="width" value="0.1" units="cm"/>
      <inkml:brushProperty name="height" value="0.1" units="cm"/>
      <inkml:brushProperty name="color" value="#F4F91B"/>
    </inkml:brush>
  </inkml:definitions>
  <inkml:trace contextRef="#ctx0" brushRef="#br0">1501 74 3223 0 0,'-92'5'413'0'0,"55"-2"-139"0"0,-62-4-1 0 0,-49-15 2665 0 0,-109-6 851 0 0,-77-5-2205 0 0,245 17-1305 0 0,27 6-386 0 0,-1 2 0 0 0,1 3 1 0 0,-1 3-1 0 0,-63 13 0 0 0,58-8-4293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6:37.782"/>
    </inkml:context>
    <inkml:brush xml:id="br0">
      <inkml:brushProperty name="width" value="0.1" units="cm"/>
      <inkml:brushProperty name="height" value="0.1" units="cm"/>
      <inkml:brushProperty name="color" value="#F4F91B"/>
    </inkml:brush>
  </inkml:definitions>
  <inkml:trace contextRef="#ctx0" brushRef="#br0">0 10 143 0 0,'4'-2'0'0'0,"-2"2"0"0"0,2 0 0 0 0,-3 0 0 0 0,3-2 0 0 0,-2 2 0 0 0,0 0 0 0 0,0 0 0 0 0,-2 2 0 0 0,2-2 0 0 0,-2-2 0 0 0,1 2 0 0 0,5-2 0 0 0,-2 1 0 0 0,-1-1 0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6:38.842"/>
    </inkml:context>
    <inkml:brush xml:id="br0">
      <inkml:brushProperty name="width" value="0.1" units="cm"/>
      <inkml:brushProperty name="height" value="0.1" units="cm"/>
      <inkml:brushProperty name="color" value="#F4F91B"/>
    </inkml:brush>
  </inkml:definitions>
  <inkml:trace contextRef="#ctx0" brushRef="#br0">3832 86 2471 0 0,'-54'-28'3184'0'0,"46"25"-2907"0"0,0 1 0 0 0,0 0 0 0 0,0 0-1 0 0,-1 0 1 0 0,1 1 0 0 0,-14 1 0 0 0,20 0-198 0 0,-1 0 1 0 0,0 1-1 0 0,1-1 0 0 0,-1 1 1 0 0,0 0-1 0 0,1 0 1 0 0,-1 0-1 0 0,-2 1 0 0 0,2 0-57 0 0,1-1 0 0 0,-1 0 0 0 0,1 0 0 0 0,-1 0 0 0 0,0 0-1 0 0,1-1 1 0 0,-1 1 0 0 0,0-1 0 0 0,0 0 0 0 0,1 1 0 0 0,-1-1 0 0 0,-3-1-1 0 0,-52-2 1683 0 0,-9 2-787 0 0,21-1-402 0 0,-62 7 0 0 0,85-3-460 0 0,0-1 1 0 0,0-1-1 0 0,-28-4 0 0 0,-69-15 452 0 0,79 11-214 0 0,-117-9 267 0 0,106 14-509 0 0,-206-5 299 0 0,47 4-103 0 0,49 4-121 0 0,-12 13-116 0 0,56 2 28 0 0,-235-2-1 0 0,95-7 80 0 0,195-1-71 0 0,-132 9-28 0 0,137-12 22 0 0,-77-8-1 0 0,64 0 55 0 0,1 4-1 0 0,-108 10 1 0 0,-137 36-102 0 0,227-31-102 0 0,-21 9-1176 0 0,52-9-62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36:37.410"/>
    </inkml:context>
    <inkml:brush xml:id="br0">
      <inkml:brushProperty name="width" value="0.1" units="cm"/>
      <inkml:brushProperty name="height" value="0.1" units="cm"/>
      <inkml:brushProperty name="color" value="#E71224"/>
    </inkml:brush>
  </inkml:definitions>
  <inkml:trace contextRef="#ctx0" brushRef="#br0">39 1 2127 0 0,'-26'11'290'0'0,"15"-1"522"0"0,11-10-762 0 0,0 0 1 0 0,0 1-1 0 0,-1-1 0 0 0,1 0 1 0 0,0 1-1 0 0,0-1 0 0 0,0 0 1 0 0,0 1-1 0 0,0-1 0 0 0,0 0 1 0 0,0 1-1 0 0,0-1 0 0 0,0 0 1 0 0,0 1-1 0 0,0-1 0 0 0,0 0 1 0 0,0 1-1 0 0,0-1 0 0 0,0 0 1 0 0,0 1-1 0 0,1-1 0 0 0,-1 0 1 0 0,0 1-1 0 0,0-1 0 0 0,0 0 0 0 0,0 1 1 0 0,1-1-1 0 0,-1 0 0 0 0,0 0 1 0 0,0 1-1 0 0,1-1 0 0 0,1 1 96 0 0,0 0-1 0 0,0 0 1 0 0,1 0-1 0 0,-1-1 1 0 0,0 1-1 0 0,1-1 0 0 0,-1 0 1 0 0,0 1-1 0 0,1-1 1 0 0,-1 0-1 0 0,0 0 0 0 0,1-1 1 0 0,2 0-1 0 0,10 1 203 0 0,426 4 1229 0 0,-218-8-1330 0 0,457 17 420 0 0,-252-6-550 0 0,-219 1-13 0 0,-134-3 48 0 0,102-5 0 0 0,-11-19 326 0 0,19-2-36 0 0,-163 21-466 0 0,0 1 0 0 0,0 0 0 0 0,0 2 0 0 0,0 1 0 0 0,-1 0 0 0 0,1 2 0 0 0,30 11 0 0 0,-22-5-408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7:01.150"/>
    </inkml:context>
    <inkml:brush xml:id="br0">
      <inkml:brushProperty name="width" value="0.1" units="cm"/>
      <inkml:brushProperty name="height" value="0.1" units="cm"/>
      <inkml:brushProperty name="color" value="#F4F91B"/>
    </inkml:brush>
  </inkml:definitions>
  <inkml:trace contextRef="#ctx0" brushRef="#br0">1037 83 455 0 0,'-2'-3'82'0'0,"0"1"0"0"0,0-1 0 0 0,0 0 0 0 0,0 0 0 0 0,0 1 0 0 0,1-1 0 0 0,-2-4 0 0 0,2 4 256 0 0,0 1 1 0 0,0-1-1 0 0,-1 0 0 0 0,1 0 0 0 0,-1 1 0 0 0,0-1 0 0 0,1 1 0 0 0,-1 0 1 0 0,-3-3-1 0 0,2 3-214 0 0,-1-1-1 0 0,0 1 1 0 0,1 0 0 0 0,-1 0 0 0 0,0 0 0 0 0,0 1 0 0 0,0 0-1 0 0,0-1 1 0 0,0 1 0 0 0,0 1 0 0 0,-1-1 0 0 0,-6 0 0 0 0,-8 1 172 0 0,-30 3 1 0 0,23 0-90 0 0,-9-3 474 0 0,-63-7 0 0 0,14 0 429 0 0,-271 17 473 0 0,322-6-1618 0 0,1 1 1 0 0,0 1-1 0 0,0 2 0 0 0,1 1 1 0 0,-56 25-1 0 0,55-19-188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7:02.158"/>
    </inkml:context>
    <inkml:brush xml:id="br0">
      <inkml:brushProperty name="width" value="0.1" units="cm"/>
      <inkml:brushProperty name="height" value="0.1" units="cm"/>
      <inkml:brushProperty name="color" value="#F4F91B"/>
    </inkml:brush>
  </inkml:definitions>
  <inkml:trace contextRef="#ctx0" brushRef="#br0">2805 61 919 0 0,'-1'-2'158'0'0,"0"1"-1"0"0,0 0 0 0 0,1 0 0 0 0,-1 0 0 0 0,0 0 0 0 0,0-1 0 0 0,-1 1 0 0 0,1 1 1 0 0,0-1-1 0 0,0 0 0 0 0,0 0 0 0 0,-1 0 0 0 0,1 1 0 0 0,0-1 0 0 0,-1 1 0 0 0,1-1 1 0 0,0 1-1 0 0,-1-1 0 0 0,-2 1 0 0 0,-5-4 772 0 0,-26-20 1190 0 0,30 22-1976 0 0,1 0-1 0 0,-1 0 1 0 0,1 0-1 0 0,-1 0 1 0 0,0 1-1 0 0,0 0 1 0 0,0 0-1 0 0,0 0 1 0 0,0 0-1 0 0,0 1 1 0 0,0 0-1 0 0,0 0 1 0 0,0 0-1 0 0,0 1 1 0 0,0-1-1 0 0,-5 3 1 0 0,-34 9-35 0 0,0-2 0 0 0,-1-1 1 0 0,-56 3-1 0 0,-108-2 573 0 0,183-9-551 0 0,-15 0 60 0 0,-32 10 106 0 0,-106 19 48 0 0,144-24-232 0 0,-1-2 1 0 0,-67 0-1 0 0,-71-15 165 0 0,131 9-243 0 0,-1 2 1 0 0,-82 12 0 0 0,10-1-1 0 0,38-6-20 0 0,-91 4 76 0 0,124-10-46 0 0,-80-9 0 0 0,56-2 69 0 0,-159-16 142 0 0,194 29-234 0 0,1 1 0 0 0,-1 2 0 0 0,-57 14 0 0 0,34-6 3 0 0,-128 23-1342 0 0,125-23-2904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1:07.362"/>
    </inkml:context>
    <inkml:brush xml:id="br0">
      <inkml:brushProperty name="width" value="0.1" units="cm"/>
      <inkml:brushProperty name="height" value="0.1" units="cm"/>
      <inkml:brushProperty name="color" value="#F4F91B"/>
    </inkml:brush>
  </inkml:definitions>
  <inkml:trace contextRef="#ctx0" brushRef="#br0">4670 1239 455 0 0,'5'5'3821'0'0,"-5"-5"-3762"0"0,1 0 1 0 0,-1 0-1 0 0,0-1 0 0 0,0 1 1 0 0,0 0-1 0 0,0 0 0 0 0,0 0 1 0 0,0 0-1 0 0,0-1 0 0 0,0 1 0 0 0,0 0 1 0 0,0 0-1 0 0,0 0 0 0 0,0 0 1 0 0,0-1-1 0 0,0 1 0 0 0,0 0 1 0 0,0 0-1 0 0,0 0 0 0 0,0 0 0 0 0,0-1 1 0 0,0 1-1 0 0,0 0 0 0 0,0 0 1 0 0,0 0-1 0 0,0 0 0 0 0,0-1 1 0 0,-1 0 414 0 0,1 1-415 0 0,0 0 1 0 0,-1 0-1 0 0,1 0 0 0 0,0 0 0 0 0,0 0 1 0 0,0 0-1 0 0,-30 7 1517 0 0,3-8-234 0 0,-21 2-49 0 0,-21 8-697 0 0,43-4-302 0 0,0-2 0 0 0,-1 0 0 0 0,-30-2 0 0 0,-241 0 2555 0 0,222 0-2566 0 0,51-1-92 0 0,-1 0-1 0 0,1 2 1 0 0,-48 9-1 0 0,-17 16-13 0 0,-12 4-143 0 0,64-21 41 0 0,0 2-1 0 0,1 2 1 0 0,-62 31 0 0 0,82-38-4 0 0,0-1 1 0 0,-1-1 0 0 0,0 0-1 0 0,-1-1 1 0 0,1-1 0 0 0,-27 1 0 0 0,-23 4 264 0 0,25 1-154 0 0,22-5-134 0 0,0 0-1 0 0,-37 1 0 0 0,24-4-48 0 0,20 0 35 0 0,-1-1 0 0 0,0 0 0 0 0,0-1 0 0 0,0-1 0 0 0,-17-4 0 0 0,15 2 55 0 0,-1 1 0 0 0,1 1 0 0 0,-32 0 0 0 0,-2 0 78 0 0,-41-4-93 0 0,76 5-54 0 0,0 1-1 0 0,0 0 1 0 0,-1 1-1 0 0,1 1 1 0 0,-26 5-1 0 0,20-2 6 0 0,0-2 0 0 0,-26 1 0 0 0,29-4 4 0 0,1 0 0 0 0,-1-1 1 0 0,0-1-1 0 0,0 0 0 0 0,0-2 0 0 0,-23-7 0 0 0,26 6 34 0 0,-1 1-1 0 0,1 1 0 0 0,-1 0 1 0 0,-32-1-1 0 0,37 3-74 0 0,-62-4 12 0 0,54 2 0 0 0,-12 0 0 0 0,25 3 3 0 0,0 0 0 0 0,-1 0-1 0 0,-13-3 1 0 0,14 1 10 0 0,-1 1 1 0 0,1 0-1 0 0,-15 1 0 0 0,-39 0 51 0 0,-4 8-40 0 0,35-4-4 0 0,-34 1 0 0 0,14-1 3 0 0,37-3-13 0 0,1 0 0 0 0,-1 0 1 0 0,-24-3-1 0 0,20 1-1 0 0,-1 1 0 0 0,1 0 1 0 0,-27 4-1 0 0,14-1 8 0 0,-14 3-6 0 0,32-3-11 0 0,0-2 0 0 0,-1 1-1 0 0,1-2 1 0 0,-1 1 0 0 0,-15-3 0 0 0,1-1 32 0 0,1 1 0 0 0,-1 1 0 0 0,0 1 0 0 0,0 1 0 0 0,0 1 0 0 0,0 2 0 0 0,-29 8 0 0 0,43-10-32 0 0,0 0 0 0 0,-16 0 0 0 0,-7 1 0 0 0,-1 1 32 0 0,1-3 0 0 0,-1-1 0 0 0,-37-5 0 0 0,-8-8 103 0 0,-7 0-8 0 0,53 9-116 0 0,-16-1-1 0 0,-106-2 43 0 0,147 7-53 0 0,-79 3 0 0 0,28-3 64 0 0,-19-6 70 0 0,74 5-132 0 0,5 0 10 0 0,0 1-1 0 0,0-1 1 0 0,0 1-1 0 0,0-1 1 0 0,0 0-1 0 0,0 0 1 0 0,1 0 0 0 0,-1 0-1 0 0,0 0 1 0 0,0 0-1 0 0,0-1 1 0 0,1 1-1 0 0,-1 0 1 0 0,1-1-1 0 0,-1 1 1 0 0,-1-3-1 0 0,-18-32 265 0 0,10 14-124 0 0,-3 0-2 0 0,8 14-122 0 0,0 0 0 0 0,1-1 0 0 0,0 0 0 0 0,1 0 0 0 0,-1 0 1 0 0,2 0-1 0 0,-1-1 0 0 0,-2-16 0 0 0,-4-30 36 0 0,-8-317 170 0 0,16 343-214 0 0,-1 0 0 0 0,-10-44-1 0 0,0 1-3 0 0,9 46-5 0 0,2 0-1 0 0,1 0 1 0 0,2 0 0 0 0,0-1-1 0 0,7-38 1 0 0,-7 62-11 0 0,1 0 0 0 0,-1 0 0 0 0,1 0 0 0 0,-1 0 0 0 0,1 0 0 0 0,0 0 0 0 0,0 0 0 0 0,1 1 0 0 0,-1-1 0 0 0,1 1 0 0 0,0 0 0 0 0,0-1 0 0 0,0 1 0 0 0,0 1 0 0 0,1-1 0 0 0,-1 0 0 0 0,8-4 0 0 0,4-1 0 0 0,1 1 0 0 0,0 0 0 0 0,20-5 0 0 0,-13 4 0 0 0,21-6 0 0 0,1 2 0 0 0,-1 1 0 0 0,57-4 0 0 0,-83 13 0 0 0,39-5 0 0 0,92 0 0 0 0,162-5 0 0 0,-66-16 0 0 0,-78 12 0 0 0,-47 6 0 0 0,-29 2 0 0 0,90-15 0 0 0,-61 5 0 0 0,167-4 0 0 0,-168 15 0 0 0,149-28 0 0 0,-33 2 0 0 0,-96 28 0 0 0,-58 4 0 0 0,308-5 0 0 0,-323 10 0 0 0,109 18 0 0 0,-43-3 0 0 0,-60-12 0 0 0,0-3 0 0 0,105-8 0 0 0,-133 3 0 0 0,0 1 0 0 0,0 2 0 0 0,58 11 0 0 0,109 10 0 0 0,-77-11 0 0 0,33-6 0 0 0,-158-6-3 0 0,1 1 0 0 0,-1 0 0 0 0,0 0 1 0 0,0 1-1 0 0,0 1 0 0 0,0-1 0 0 0,-1 1 0 0 0,1 1 0 0 0,-1 0 0 0 0,1 0 0 0 0,-1 1 0 0 0,-1-1 0 0 0,1 2 0 0 0,-1-1 1 0 0,1 1-1 0 0,-2 0 0 0 0,1 1 0 0 0,-1-1 0 0 0,0 1 0 0 0,0 1 0 0 0,7 12 0 0 0,-2-1-1 0 0,-2 0 0 0 0,0 1 0 0 0,-1-1 0 0 0,-1 2 0 0 0,-1-1 0 0 0,-1 1 0 0 0,4 28 0 0 0,-7-34 1 0 0,-1-1 1 0 0,-1 1-1 0 0,0-1 0 0 0,-1 1 1 0 0,-1 0-1 0 0,0-1 0 0 0,0 1 1 0 0,-2-1-1 0 0,0 0 0 0 0,0 0 1 0 0,-11 21-1 0 0,-9 4 4 0 0,-1-1-1 0 0,-2-1 0 0 0,-52 56 1 0 0,-7 9-14 0 0,71-84-246 0 0,-80 107-1301 0 0,34-38-4635 0 0,24-27-28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1:17.515"/>
    </inkml:context>
    <inkml:brush xml:id="br0">
      <inkml:brushProperty name="width" value="0.1" units="cm"/>
      <inkml:brushProperty name="height" value="0.1" units="cm"/>
      <inkml:brushProperty name="color" value="#F4F91B"/>
    </inkml:brush>
  </inkml:definitions>
  <inkml:trace contextRef="#ctx0" brushRef="#br0">449 1350 1375 0 0,'-10'0'6'0'0,"5"0"522"0"0,0 0 1 0 0,0 0 0 0 0,0 0 0 0 0,0 1 0 0 0,0 0 0 0 0,0 0 0 0 0,-5 2-1 0 0,5-2-312 0 0,0 1-1 0 0,0-1 1 0 0,0 0-1 0 0,0 0 1 0 0,0 0-1 0 0,-8-1 0 0 0,12 0-130 0 0,-1 0 152 0 0,0 0 1 0 0,1 0-1 0 0,-1 0 1 0 0,0 0-1 0 0,0 0 1 0 0,1 1-1 0 0,-1-1 1 0 0,0 1-1 0 0,-1 0 1 0 0,2-1-184 0 0,1 1 1 0 0,0-1 0 0 0,-1 1-1 0 0,1-1 1 0 0,0 1-1 0 0,-1-1 1 0 0,1 1-1 0 0,0-1 1 0 0,0 1-1 0 0,-1-1 1 0 0,1 1-1 0 0,0-1 1 0 0,0 1-1 0 0,0 0 1 0 0,0-1-1 0 0,0 1 1 0 0,0-1-1 0 0,0 1 1 0 0,0 0-1 0 0,0-1 1 0 0,0 1-1 0 0,0-1 1 0 0,0 1 0 0 0,0 0-1 0 0,0-1 1 0 0,1 1-1 0 0,-1-1 1 0 0,0 1-1 0 0,0-1 1 0 0,1 1-1 0 0,-1-1 1 0 0,0 1-1 0 0,1-1 1 0 0,0 1-1 0 0,1 2 100 0 0,0-1-1 0 0,0 0 0 0 0,0-1 1 0 0,0 1-1 0 0,1 0 0 0 0,-1-1 1 0 0,1 1-1 0 0,-1-1 1 0 0,1 0-1 0 0,-1 1 0 0 0,1-1 1 0 0,0-1-1 0 0,0 1 0 0 0,5 1 1 0 0,15 5 883 0 0,19 20-287 0 0,-35-21-728 0 0,1-1 0 0 0,-1 0 0 0 0,1-1 0 0 0,0 0 0 0 0,0 0-1 0 0,1 0 1 0 0,15 4 0 0 0,2-5 211 0 0,0 0-1 0 0,1-1 1 0 0,-1-2-1 0 0,1 0 1 0 0,29-6 0 0 0,130-30 964 0 0,-56 9-573 0 0,-109 25-544 0 0,0 0 0 0 0,0 2-1 0 0,34 3 1 0 0,29 0 81 0 0,50-4 59 0 0,-112 3-176 0 0,-1 1 0 0 0,0 0 0 0 0,0 2 0 0 0,25 8 0 0 0,-10-3-27 0 0,-1-1-1 0 0,40 4 1 0 0,4 1 293 0 0,-49-8-175 0 0,1-2 0 0 0,54 0-1 0 0,-64-5-37 0 0,0-1 0 0 0,0 0 0 0 0,0-2 0 0 0,0 0 0 0 0,-1-2 0 0 0,0 0 0 0 0,0-1 0 0 0,-1-1 0 0 0,0-1 0 0 0,0-1 0 0 0,28-18 0 0 0,-39 21-55 0 0,0 0 0 0 0,0 0 0 0 0,0-1 0 0 0,-1 0 0 0 0,0 0 0 0 0,-1-1 0 0 0,0 0-1 0 0,5-9 1 0 0,4-10 186 0 0,13-41-1 0 0,-12 27-20 0 0,55-113 218 0 0,-3 5 51 0 0,-34 60-126 0 0,15-34 64 0 0,-36 93-339 0 0,-1-1-1 0 0,-2 0 1 0 0,-1-1 0 0 0,9-66-1 0 0,-13 57-54 0 0,12-68 107 0 0,-14 99-124 0 0,1-7-6 0 0,-1 0 1 0 0,3-36-1 0 0,-6 47 8 0 0,-1 1-1 0 0,1-1 1 0 0,-1 1-1 0 0,-1 0 1 0 0,1-1-1 0 0,-1 1 1 0 0,0 0-1 0 0,0 0 0 0 0,-1 0 1 0 0,0 0-1 0 0,0 1 1 0 0,-4-8-1 0 0,0 4-3 0 0,0 0 0 0 0,0 1-1 0 0,0 0 1 0 0,-1 0-1 0 0,0 0 1 0 0,-1 1-1 0 0,1 1 1 0 0,-2-1-1 0 0,1 1 1 0 0,0 1 0 0 0,-1 0-1 0 0,0 0 1 0 0,-1 1-1 0 0,1 0 1 0 0,0 1-1 0 0,-1 0 1 0 0,0 1 0 0 0,-20-2-1 0 0,-44 1 0 0 0,1 3 0 0 0,-117 16 0 0 0,151-12 0 0 0,-4 2 0 0 0,-64-1 0 0 0,41-5 0 0 0,-70 11 0 0 0,34-2 0 0 0,-66 2 0 0 0,-337 17 0 0 0,504-28 0 0 0,-494 1 0 0 0,449-1 0 0 0,30 1 0 0 0,1-1 0 0 0,-1-1 0 0 0,-20-4 0 0 0,25 3 0 0 0,0 1 0 0 0,0 0 0 0 0,0 1 0 0 0,0 0 0 0 0,-19 2 0 0 0,29-1-1 0 0,0-1 0 0 0,0 1-1 0 0,0 0 1 0 0,0-1 0 0 0,0 1 0 0 0,0 0-1 0 0,1 0 1 0 0,-1 0 0 0 0,0 0-1 0 0,0 0 1 0 0,1 1 0 0 0,-1-1 0 0 0,1 0-1 0 0,-1 1 1 0 0,1-1 0 0 0,0 1 0 0 0,-1 0-1 0 0,1-1 1 0 0,0 1 0 0 0,0 0 0 0 0,0 0-1 0 0,0 0 1 0 0,0 0 0 0 0,1 0-1 0 0,-1 2 1 0 0,-2 7-14 0 0,0 0 0 0 0,1 0-1 0 0,0 18 1 0 0,0-11-8 0 0,-3 30 12 0 0,-12 79 11 0 0,-4 60 0 0 0,12-78 0 0 0,6-85 0 0 0,-12 155 0 0 0,14-149 0 0 0,2-1 0 0 0,1 0 0 0 0,1 1 0 0 0,7 28 0 0 0,-1-26 0 0 0,1-2 0 0 0,15 30 0 0 0,3 8 0 0 0,-19-46-5 0 0,-9-21 9 0 0,1 0 0 0 0,-1 0 1 0 0,1 0-1 0 0,-1 0 0 0 0,1 0 1 0 0,0 0-1 0 0,-1 0 0 0 0,1 0 1 0 0,0 0-1 0 0,0 0 0 0 0,0 0 1 0 0,0 0-1 0 0,-1-1 0 0 0,1 1 1 0 0,2 1-1 0 0,0-1-477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1:32.286"/>
    </inkml:context>
    <inkml:brush xml:id="br0">
      <inkml:brushProperty name="width" value="0.1" units="cm"/>
      <inkml:brushProperty name="height" value="0.1" units="cm"/>
      <inkml:brushProperty name="color" value="#F4F91B"/>
    </inkml:brush>
  </inkml:definitions>
  <inkml:trace contextRef="#ctx0" brushRef="#br0">6636 1490 1839 0 0,'-1'-2'11'0'0,"0"1"-1"0"0,-1 0 0 0 0,1 0 1 0 0,0 0-1 0 0,-1 0 0 0 0,1 0 1 0 0,0 0-1 0 0,-1 0 0 0 0,1 1 1 0 0,-1-1-1 0 0,0 0 0 0 0,-1 1 1 0 0,-7-1 2737 0 0,4 1-2450 0 0,1 0-1 0 0,-1-1 0 0 0,1 1 1 0 0,0-1-1 0 0,-1 0 1 0 0,1 0-1 0 0,0-1 1 0 0,0 1-1 0 0,-10-5 1 0 0,-60-35 3031 0 0,66 38-3096 0 0,0 0 1 0 0,-1 0-1 0 0,0 1 1 0 0,0 1-1 0 0,0 0 1 0 0,1 0-1 0 0,-17 1 0 0 0,-4-1 171 0 0,24 1-323 0 0,-42-3 1157 0 0,-70 4 1 0 0,109-1-1076 0 0,1-1 0 0 0,-1 1-1 0 0,1-1 1 0 0,-1-1 0 0 0,1 0 0 0 0,0 0-1 0 0,-11-4 1 0 0,8 2 94 0 0,0 1-1 0 0,0 0 1 0 0,-13-1-1 0 0,-16 1 14 0 0,0 2 1 0 0,-68 7-1 0 0,86-4-233 0 0,-13 2 144 0 0,0 1-1 0 0,-66 18 1 0 0,86-19-147 0 0,0-1 0 0 0,1 0 1 0 0,-1 0-1 0 0,-1-2 1 0 0,-24 1-1 0 0,10-4 324 0 0,-55-9 0 0 0,73 10-322 0 0,0 1 0 0 0,0 0 0 0 0,0 0 0 0 0,0 1 0 0 0,-21 5 0 0 0,-15 1-25 0 0,-104-5 362 0 0,124 1-308 0 0,-46 11 0 0 0,52-8-45 0 0,-1-2 0 0 0,0 0 1 0 0,-28 0-1 0 0,-86 3 184 0 0,2-1-85 0 0,87-5-52 0 0,-42-1 76 0 0,-129-1 49 0 0,181 1-159 0 0,-62-6-1 0 0,62 2 0 0 0,-62 2-1 0 0,51 3 33 0 0,-52-6 0 0 0,-48 1-64 0 0,129 2 12 0 0,-50-4 146 0 0,-77-16 0 0 0,61 2-30 0 0,-19-2 69 0 0,49 12-122 0 0,-131-16 53 0 0,178 25-119 0 0,1 0 0 0 0,-1 1 0 0 0,-17 1 0 0 0,-17-1 19 0 0,-3-2 25 0 0,-108-17 442 0 0,-18-3 64 0 0,86 20-357 0 0,67-1-183 0 0,-1 2 0 0 0,1 0-1 0 0,-22 2 1 0 0,7 0 5 0 0,26-2-16 0 0,0 1 0 0 0,0 0 0 0 0,-1 1 0 0 0,-9 2 0 0 0,0 0 4 0 0,-1 0-1 0 0,1-2 0 0 0,-29 0 1 0 0,-8 0 6 0 0,-4 1 46 0 0,-73-5 0 0 0,117 2-64 0 0,0 2 0 0 0,-17 2 0 0 0,-18 1 0 0 0,-16-4 0 0 0,-118-15 0 0 0,152 11 18 0 0,-34 0 1 0 0,-16-1 8 0 0,61 3-27 0 0,-1 2 0 0 0,-33 3 0 0 0,-4 0 0 0 0,9-3 0 0 0,-77-2 0 0 0,93 0 49 0 0,-108-13 30 0 0,40-9 113 0 0,87 21-184 0 0,0 1 1 0 0,0 1-1 0 0,0 0 0 0 0,0 1 1 0 0,-29 4-1 0 0,-74 19 62 0 0,77-13-62 0 0,-49 2 20 0 0,61-9-10 0 0,-51 11 0 0 0,66-10-18 0 0,0-2 0 0 0,-1 1 0 0 0,-27-1 0 0 0,21-1 23 0 0,12-1 3 0 0,-1 0 1 0 0,1 0-1 0 0,-13-3 0 0 0,18 2-11 0 0,0 0 1 0 0,0 0-1 0 0,0-1 1 0 0,0 1-1 0 0,0-1 0 0 0,1 0 1 0 0,-1 0-1 0 0,1 0 1 0 0,-7-6-1 0 0,-24-28 247 0 0,11 9-174 0 0,2 11-33 0 0,18 14-44 0 0,1 1 1 0 0,0-1-1 0 0,-1 0 0 0 0,1 0 0 0 0,0 0 0 0 0,0 0 0 0 0,0 0 0 0 0,0 0 0 0 0,0 0 0 0 0,1-1 0 0 0,-1 1 1 0 0,0-1-1 0 0,-1-4 0 0 0,0-3 23 0 0,0-1 1 0 0,0 0-1 0 0,2 0 1 0 0,-1 0-1 0 0,1 0 1 0 0,0 0-1 0 0,1 0 0 0 0,1 0 1 0 0,0 0-1 0 0,0 0 1 0 0,1 0-1 0 0,4-11 1 0 0,18-103 82 0 0,-11 65-74 0 0,-8 37-12 0 0,0 0 0 0 0,11-28 0 0 0,-14 45-29 0 0,0-1 0 0 0,0 0-1 0 0,-1 1 1 0 0,0-1 0 0 0,0 0 0 0 0,0 0 0 0 0,-1 1-1 0 0,-1-12 1 0 0,-1-4 13 0 0,-9-29 0 0 0,7 32-6 0 0,-4-38 0 0 0,6 8 34 0 0,3 0-1 0 0,14-94 1 0 0,-14 131-43 0 0,0 0 0 0 0,-1-1 0 0 0,-2-20 0 0 0,0-8 0 0 0,1 39 0 0 0,1 1 0 0 0,0 0 0 0 0,0-1 0 0 0,1 1 0 0 0,-1-1 0 0 0,0 1 0 0 0,0 0 0 0 0,1-1 0 0 0,-1 1 0 0 0,1 0 0 0 0,-1-1 0 0 0,1 1 0 0 0,-1 0 0 0 0,1 0 0 0 0,0 0 0 0 0,0-1 0 0 0,0 1 0 0 0,1-1 0 0 0,-2 1 0 0 0,4-6 0 0 0,-4 7 0 0 0,0 0 0 0 0,0-1 0 0 0,0 1 0 0 0,0 0 0 0 0,0 0 0 0 0,0-1 0 0 0,0 1 0 0 0,0 0 0 0 0,0 0 0 0 0,1 0 0 0 0,-1-1 0 0 0,0 1 0 0 0,0 0 0 0 0,0 0 0 0 0,0 0 0 0 0,1-1 0 0 0,-1 1 0 0 0,0 0 0 0 0,0 0 0 0 0,0 0 0 0 0,1 0 0 0 0,-1-1 0 0 0,0 1 0 0 0,0 0 0 0 0,1 0 0 0 0,-1 0 0 0 0,0 0 0 0 0,0 0 0 0 0,1 0 0 0 0,-1 0 0 0 0,0 0 0 0 0,0 0 0 0 0,1 0 0 0 0,-1 0 0 0 0,0 0 0 0 0,0 0 0 0 0,1 0 0 0 0,-1 0 0 0 0,2-1 0 0 0,-1 1 0 0 0,1-1 0 0 0,-1 0 0 0 0,0 0 0 0 0,1 0 0 0 0,-1 0 0 0 0,0-1 0 0 0,0 1 0 0 0,2-2 0 0 0,7-7 0 0 0,5 1 0 0 0,-8 4 0 0 0,0 1 0 0 0,0 0 0 0 0,0 0 0 0 0,1 0 0 0 0,13-3 0 0 0,-9 4 0 0 0,0 1 0 0 0,1 1 0 0 0,19-1 0 0 0,-4 2 0 0 0,-12-1 0 0 0,1 1 0 0 0,-1 1 0 0 0,0 0 0 0 0,19 5 0 0 0,-25-5 0 0 0,1 1 0 0 0,0-2 0 0 0,-1 1 0 0 0,18-3 0 0 0,2 1 0 0 0,14-1 0 0 0,49-9 0 0 0,-9 2 0 0 0,-5 0 0 0 0,57-2 0 0 0,-109 10 0 0 0,0 2 0 0 0,54 7 0 0 0,-47-3 0 0 0,0-3 0 0 0,43-1 0 0 0,-48-1 0 0 0,48-4 0 0 0,79-13 0 0 0,-80 7 0 0 0,81-1 0 0 0,132 6 0 0 0,-234 1 0 0 0,23-1 0 0 0,60 6 0 0 0,174 22 0 0 0,-234-15 0 0 0,1-3 0 0 0,155-12 0 0 0,-194 5 0 0 0,0 2 0 0 0,76 9 0 0 0,28 5 0 0 0,-104-11 0 0 0,16 2 0 0 0,-3 0 0 0 0,59-2 0 0 0,-74-4 0 0 0,-12 1 0 0 0,34-5 0 0 0,-37 3 0 0 0,-1 1 0 0 0,33 2 0 0 0,14 0 0 0 0,-33-1 0 0 0,-1 2 0 0 0,64 11 0 0 0,-89-11 0 0 0,213 41 0 0 0,-57-28 0 0 0,-5 2 0 0 0,-19-2 0 0 0,21-12 0 0 0,-135-3 0 0 0,0-1 0 0 0,38-8 0 0 0,-47 6 0 0 0,83-12 0 0 0,107-14 0 0 0,95 9 0 0 0,-296 20 0 0 0,25-2 0 0 0,193-13 0 0 0,-155 8 0 0 0,115-6 0 0 0,-139 13 0 0 0,182-5 0 0 0,-151 1 0 0 0,24-2 0 0 0,-74 5 0 0 0,0 1 0 0 0,0 2 0 0 0,-1 0 0 0 0,35 8 0 0 0,-54-8 0 0 0,-5-2 0 0 0,45 5 0 0 0,-39-4 0 0 0,1 0 0 0 0,0 1 0 0 0,11 3 0 0 0,-1 0 0 0 0,-17-5-3 0 0,0 1 0 0 0,1 0 0 0 0,-1 1 0 0 0,0-1 0 0 0,0 0 0 0 0,0 1 0 0 0,-1 0 0 0 0,1-1 0 0 0,0 1 0 0 0,-1 0 0 0 0,1 0 0 0 0,-1 1-1 0 0,1-1 1 0 0,-1 1 0 0 0,0-1 0 0 0,0 1 0 0 0,0 0 0 0 0,0-1 0 0 0,-1 1 0 0 0,2 4 0 0 0,-1-3 3 0 0,0-1 0 0 0,1 0 0 0 0,-1 0 0 0 0,0 0 0 0 0,1-1 0 0 0,0 1 0 0 0,0-1 0 0 0,5 5 0 0 0,14 13 0 0 0,-18-14 0 0 0,2 2 0 0 0,0 0 0 0 0,0 0 0 0 0,-1 1 0 0 0,-1 0 0 0 0,1 0 0 0 0,-1 0 0 0 0,4 17 0 0 0,10 42 0 0 0,18 81 0 0 0,-13-68 0 0 0,-14-51 0 0 0,-4-9 0 0 0,-2-1 0 0 0,0 1 0 0 0,-2 1 0 0 0,0-1 0 0 0,-3 37 0 0 0,-2-34 0 0 0,0 0 0 0 0,-1 0 0 0 0,-11 29 0 0 0,-9 37 0 0 0,22-77 0 0 0,0-1 0 0 0,-1 0 0 0 0,-1 0 0 0 0,0 0 0 0 0,-1 0 0 0 0,0-1 0 0 0,0 0 0 0 0,-1 0 0 0 0,-1-1 0 0 0,-10 12 0 0 0,-1-2 0 0 0,0-1 0 0 0,-2 0 0 0 0,-38 26 0 0 0,7-14 0 0 0,33-21 0 0 0,-25 19 0 0 0,-70 62-235 0 0,89-68-112 0 0,1 1 0 0 0,-28 36 0 0 0,-38 80-3807 0 0,79-121 3000 0 0,-24 39-6470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7:21.194"/>
    </inkml:context>
    <inkml:brush xml:id="br0">
      <inkml:brushProperty name="width" value="0.1" units="cm"/>
      <inkml:brushProperty name="height" value="0.1" units="cm"/>
      <inkml:brushProperty name="color" value="#F4F91B"/>
    </inkml:brush>
  </inkml:definitions>
  <inkml:trace contextRef="#ctx0" brushRef="#br0">2195 29 3167 0 0,'-7'-4'171'0'0,"0"0"-1"0"0,0 1 0 0 0,-1 0 0 0 0,1 0 0 0 0,-1 0 0 0 0,0 1 0 0 0,1 0 0 0 0,-1 1 0 0 0,-14-2 1 0 0,-6 2 50 0 0,-42 5 0 0 0,6-1-197 0 0,30-1 6 0 0,1 1 0 0 0,-35 8 0 0 0,24-3 20 0 0,-237 19 661 0 0,85-11-154 0 0,124-8-414 0 0,-49 6 314 0 0,-143-1-1 0 0,66-24 171 0 0,-3 0 17 0 0,118 12-478 0 0,-100 14 0 0 0,69 0-2771 0 0,62-7-313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7:04.250"/>
    </inkml:context>
    <inkml:brush xml:id="br0">
      <inkml:brushProperty name="width" value="0.1" units="cm"/>
      <inkml:brushProperty name="height" value="0.1" units="cm"/>
      <inkml:brushProperty name="color" value="#F4F91B"/>
    </inkml:brush>
  </inkml:definitions>
  <inkml:trace contextRef="#ctx0" brushRef="#br0">1644 35 455 0 0,'-4'-4'353'0'0,"0"0"0"0"0,-1 0-1 0 0,1 1 1 0 0,-1 0 0 0 0,-10-5-1 0 0,3 5-147 0 0,-1 1-1 0 0,1 0 1 0 0,-1 1-1 0 0,1 0 1 0 0,-1 1-1 0 0,0 1 1 0 0,1 0-1 0 0,-25 5 1 0 0,-17 1 504 0 0,-100 15 694 0 0,100-13-1280 0 0,-15 1 365 0 0,-72 0 0 0 0,-113 15 556 0 0,198-18-856 0 0,-198 11 444 0 0,85-13-502 0 0,130-2-101 0 0,0 2 0 0 0,-51 14-1 0 0,42-6-677 0 0,0 2-2598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7:07.155"/>
    </inkml:context>
    <inkml:brush xml:id="br0">
      <inkml:brushProperty name="width" value="0.1" units="cm"/>
      <inkml:brushProperty name="height" value="0.1" units="cm"/>
      <inkml:brushProperty name="color" value="#F4F91B"/>
    </inkml:brush>
  </inkml:definitions>
  <inkml:trace contextRef="#ctx0" brushRef="#br0">3875 30 3367 0 0,'-1'-2'55'0'0,"0"0"0"0"0,0 0 0 0 0,0 1 0 0 0,0-1-1 0 0,-1 0 1 0 0,1 1 0 0 0,0-1 0 0 0,-1 0 0 0 0,1 1 0 0 0,-1 0-1 0 0,1-1 1 0 0,-1 1 0 0 0,0 0 0 0 0,0 0 0 0 0,1 0-1 0 0,-1 0 1 0 0,0 0 0 0 0,0 0 0 0 0,0 1 0 0 0,0-1-1 0 0,0 1 1 0 0,0-1 0 0 0,0 1 0 0 0,0 0 0 0 0,0-1-1 0 0,0 1 1 0 0,-3 1 0 0 0,-16-2 95 0 0,-42 5 1 0 0,1 0 119 0 0,-155 13 1146 0 0,61-1-888 0 0,6-8-322 0 0,91-5-155 0 0,-31 1 58 0 0,7-5 327 0 0,-102 12 0 0 0,129-7-327 0 0,-108-9 0 0 0,107 1-111 0 0,-70-5 21 0 0,-101-2 26 0 0,-239 1 155 0 0,271 11-200 0 0,138 1 0 0 0,-91 7 60 0 0,-115 0 8 0 0,173-14-29 0 0,2 0 44 0 0,-164 10 1 0 0,-129 32-376 0 0,302-29-1912 0 0,1 2-786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7:09.524"/>
    </inkml:context>
    <inkml:brush xml:id="br0">
      <inkml:brushProperty name="width" value="0.1" units="cm"/>
      <inkml:brushProperty name="height" value="0.1" units="cm"/>
      <inkml:brushProperty name="color" value="#F4F91B"/>
    </inkml:brush>
  </inkml:definitions>
  <inkml:trace contextRef="#ctx0" brushRef="#br0">3639 47 1375 0 0,'-2'-1'137'0'0,"0"1"0"0"0,0-1 0 0 0,0 1 0 0 0,0-1 0 0 0,0 1 0 0 0,0 0 0 0 0,-1 0 0 0 0,1 0 0 0 0,0 0 0 0 0,0 0 0 0 0,0 0 0 0 0,0 0 0 0 0,-4 2 0 0 0,-26-1 427 0 0,-32-16 1138 0 0,-15-4-91 0 0,14 12-924 0 0,-106 2 0 0 0,-68 17 105 0 0,-66 0 159 0 0,199-14-623 0 0,0 6 0 0 0,-132 21 0 0 0,147-12-239 0 0,-1-4 0 0 0,-145-4 0 0 0,-78 3 163 0 0,40 2 61 0 0,122-12-115 0 0,-216 25-1 0 0,34 14-80 0 0,85-2-3629 0 0,166-18-416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7:12.182"/>
    </inkml:context>
    <inkml:brush xml:id="br0">
      <inkml:brushProperty name="width" value="0.1" units="cm"/>
      <inkml:brushProperty name="height" value="0.1" units="cm"/>
      <inkml:brushProperty name="color" value="#F4F91B"/>
    </inkml:brush>
  </inkml:definitions>
  <inkml:trace contextRef="#ctx0" brushRef="#br0">2112 39 1295 0 0,'-4'0'52'0'0,"0"-1"0"0"0,1 1 0 0 0,-1-1 0 0 0,1 1 0 0 0,-1-1 0 0 0,1 0 0 0 0,-6-3 0 0 0,-13-5 690 0 0,15 5-343 0 0,0 1 0 0 0,0 0 0 0 0,-1 0-1 0 0,1 1 1 0 0,-1 0 0 0 0,-11-2 0 0 0,4 4-124 0 0,1 0 0 0 0,-1 1 0 0 0,1 0 0 0 0,0 2 0 0 0,-20 4 0 0 0,-69 28 63 0 0,70-23-245 0 0,-65 17 0 0 0,-185 13 670 0 0,-87-30 122 0 0,90-9-329 0 0,49 0-327 0 0,16-2-102 0 0,167 2-195 0 0,0 2-1 0 0,-67 16 1 0 0,53-4-83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36:38.937"/>
    </inkml:context>
    <inkml:brush xml:id="br0">
      <inkml:brushProperty name="width" value="0.1" units="cm"/>
      <inkml:brushProperty name="height" value="0.1" units="cm"/>
      <inkml:brushProperty name="color" value="#E71224"/>
    </inkml:brush>
  </inkml:definitions>
  <inkml:trace contextRef="#ctx0" brushRef="#br0">6 54 4143 0 0,'-5'-49'408'0'0,"6"48"-328"0"0,1 0 0 0 0,-1 1 0 0 0,1-1 0 0 0,0 1 0 0 0,-1-1 0 0 0,1 1 0 0 0,0 0 0 0 0,-1 0 0 0 0,1-1 0 0 0,0 1 0 0 0,2 1 0 0 0,11 1-8 0 0,0 1 0 0 0,0 1 0 0 0,-1 0-1 0 0,25 12 1 0 0,-18-8-75 0 0,28 8-1 0 0,-28-11 14 0 0,0 0-1 0 0,0-2 0 0 0,0 0 0 0 0,0-1 0 0 0,0-1 0 0 0,26-3 0 0 0,3-3 93 0 0,534-42 1772 0 0,-357 48-1723 0 0,54-2-80 0 0,218 6-61 0 0,-294-7 17 0 0,52 3 10 0 0,-247-1-37 0 0,544 24 0 0 0,-296-34 154 0 0,250-6 324 0 0,-51 30-22 0 0,-104-9-1652 0 0,-221-6-44 0 0,-89 1-1692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7:14.413"/>
    </inkml:context>
    <inkml:brush xml:id="br0">
      <inkml:brushProperty name="width" value="0.1" units="cm"/>
      <inkml:brushProperty name="height" value="0.1" units="cm"/>
      <inkml:brushProperty name="color" value="#F4F91B"/>
    </inkml:brush>
  </inkml:definitions>
  <inkml:trace contextRef="#ctx0" brushRef="#br0">1179 47 455 0 0,'-2'-10'21'0'0,"-2"-13"255"0"0,4 22-122 0 0,0 0 0 0 0,0 1 0 0 0,-1-1 0 0 0,1 0 0 0 0,0 1 0 0 0,0-1 0 0 0,0 1 0 0 0,-1-1 0 0 0,1 1 0 0 0,0-1 0 0 0,-1 1 0 0 0,1-1 0 0 0,0 1 0 0 0,-1-1 0 0 0,1 1 0 0 0,-1-1 0 0 0,1 1 0 0 0,-1-1 0 0 0,1 1 0 0 0,-1 0 0 0 0,1-1 0 0 0,-1 1 0 0 0,1 0 0 0 0,-1 0 0 0 0,1-1 0 0 0,-2 1 0 0 0,-28 11 391 0 0,17-6-502 0 0,0 0-1 0 0,0-1 0 0 0,0-1 1 0 0,-1 0-1 0 0,1 0 0 0 0,-1-1 0 0 0,0-1 1 0 0,1-1-1 0 0,-1 0 0 0 0,0 0 1 0 0,0-2-1 0 0,0 1 0 0 0,-18-6 0 0 0,0 1 408 0 0,0 2 0 0 0,0 2-1 0 0,0 0 1 0 0,-42 5 0 0 0,-130 23 219 0 0,50-4-592 0 0,-164-5-53 0 0,273-15-107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7:15.273"/>
    </inkml:context>
    <inkml:brush xml:id="br0">
      <inkml:brushProperty name="width" value="0.1" units="cm"/>
      <inkml:brushProperty name="height" value="0.1" units="cm"/>
      <inkml:brushProperty name="color" value="#F4F91B"/>
    </inkml:brush>
  </inkml:definitions>
  <inkml:trace contextRef="#ctx0" brushRef="#br0">2141 128 575 0 0,'0'1'2'0'0,"-1"-1"-1"0"0,1 1 0 0 0,0-1 0 0 0,-1 1 1 0 0,1-1-1 0 0,-1 1 0 0 0,1-1 0 0 0,-1 1 1 0 0,1-1-1 0 0,-1 0 0 0 0,0 1 0 0 0,1-1 0 0 0,-1 0 1 0 0,1 1-1 0 0,-1-1 0 0 0,0 0 0 0 0,1 0 1 0 0,-1 0-1 0 0,0 0 0 0 0,1 0 0 0 0,-1 1 1 0 0,0-1-1 0 0,1 0 0 0 0,-2-1 0 0 0,-23 3 85 0 0,18-2-40 0 0,-176 8 3927 0 0,95 4-2894 0 0,7-2-574 0 0,15-4-214 0 0,-82 4 245 0 0,111-10-398 0 0,1-1 0 0 0,-43-7-1 0 0,-3-5 99 0 0,-164-21 447 0 0,183 29-573 0 0,-24 0 276 0 0,-134-27-1 0 0,139 15-172 0 0,-60-15 126 0 0,99 21-416 0 0,0 3-1 0 0,0 1 0 0 0,-1 2 1 0 0,0 2-1 0 0,0 2 0 0 0,0 1 1 0 0,-48 8-1 0 0,37-2-3253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7:15.983"/>
    </inkml:context>
    <inkml:brush xml:id="br0">
      <inkml:brushProperty name="width" value="0.1" units="cm"/>
      <inkml:brushProperty name="height" value="0.1" units="cm"/>
      <inkml:brushProperty name="color" value="#F4F91B"/>
    </inkml:brush>
  </inkml:definitions>
  <inkml:trace contextRef="#ctx0" brushRef="#br0">1089 49 1375 0 0,'-1'-3'137'0'0,"-1"1"0"0"0,1 0 0 0 0,-1 0 0 0 0,0 0 0 0 0,1 0-1 0 0,-1 1 1 0 0,0-1 0 0 0,0 0 0 0 0,0 1 0 0 0,0-1 0 0 0,-1 1-1 0 0,1 0 1 0 0,0 0 0 0 0,0 0 0 0 0,-1 0 0 0 0,1 0 0 0 0,-3-1-1 0 0,-1 2 126 0 0,1-1-1 0 0,0 0 1 0 0,-1 1-1 0 0,1 0 1 0 0,-1 0-1 0 0,1 1 1 0 0,-8 1-1 0 0,-22 6-134 0 0,23-4-120 0 0,-1-2 1 0 0,1 1 0 0 0,-24 0-1 0 0,-27-6 185 0 0,-84-14 0 0 0,0-1 793 0 0,117 16-715 0 0,-1 1 0 0 0,-58 7 0 0 0,-87 26 44 0 0,59-10-721 0 0,70-13-1564 0 0,2 2-688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7:17.472"/>
    </inkml:context>
    <inkml:brush xml:id="br0">
      <inkml:brushProperty name="width" value="0.1" units="cm"/>
      <inkml:brushProperty name="height" value="0.1" units="cm"/>
      <inkml:brushProperty name="color" value="#F4F91B"/>
    </inkml:brush>
  </inkml:definitions>
  <inkml:trace contextRef="#ctx0" brushRef="#br0">2158 125 2815 0 0,'-3'-4'302'0'0,"-1"0"-1"0"0,1 0 0 0 0,1-1 1 0 0,-1 1-1 0 0,1-1 1 0 0,-3-5-1 0 0,3 4 126 0 0,-1 1-1 0 0,0-1 1 0 0,0 1-1 0 0,-4-6 1 0 0,4 9-297 0 0,0-1 0 0 0,0 0 0 0 0,0 1 0 0 0,0 0-1 0 0,0-1 1 0 0,0 1 0 0 0,-1 0 0 0 0,1 1 0 0 0,-1-1 0 0 0,-4-1 0 0 0,-40-9 487 0 0,25 7-450 0 0,10 3-50 0 0,0 0-1 0 0,-14 0 1 0 0,-15-1 29 0 0,19 0-115 0 0,1 2-1 0 0,0 1 1 0 0,-1 0-1 0 0,-24 5 1 0 0,33-4-2 0 0,-55 11-18 0 0,52-8-11 0 0,0-1 0 0 0,-1 0 0 0 0,0-1 0 0 0,-19-1-1 0 0,18-2 1 0 0,1 1 0 0 0,-1 0 0 0 0,1 2 0 0 0,-35 7 0 0 0,-29 7 15 0 0,-2-4 0 0 0,-109 3 0 0 0,-171-16 229 0 0,322 0-141 0 0,-112 1 177 0 0,104 1-204 0 0,-80 13 0 0 0,41-3-36 0 0,-37 10-349 0 0,30-4-71 0 0,49-11-11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7:18.707"/>
    </inkml:context>
    <inkml:brush xml:id="br0">
      <inkml:brushProperty name="width" value="0.1" units="cm"/>
      <inkml:brushProperty name="height" value="0.1" units="cm"/>
      <inkml:brushProperty name="color" value="#F4F91B"/>
    </inkml:brush>
  </inkml:definitions>
  <inkml:trace contextRef="#ctx0" brushRef="#br0">2178 56 2415 0 0,'-30'8'312'0'0,"-26"-1"728"0"0,-1-3-1 0 0,-61-2 0 0 0,94-3-789 0 0,-138-11 968 0 0,107 6-956 0 0,19 3-78 0 0,-21-4 133 0 0,0 3 1 0 0,-83 5-1 0 0,-171 10 185 0 0,200-19-383 0 0,-17-1 130 0 0,-159-10 707 0 0,72 1-474 0 0,165 16-448 0 0,0 2 0 0 0,-53 7 0 0 0,15 11-3202 0 0,46-7-250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3:07:21.330"/>
    </inkml:context>
    <inkml:brush xml:id="br0">
      <inkml:brushProperty name="width" value="0.1" units="cm"/>
      <inkml:brushProperty name="height" value="0.1" units="cm"/>
      <inkml:brushProperty name="color" value="#F4F91B"/>
    </inkml:brush>
  </inkml:definitions>
  <inkml:trace contextRef="#ctx0" brushRef="#br0">7806 1335 367 0 0,'12'-6'1936'0'0,"-12"6"-1836"0"0,0-1 0 0 0,0 1 0 0 0,0 0 1 0 0,0 0-1 0 0,1-1 0 0 0,-1 1 1 0 0,0 0-1 0 0,0 0 0 0 0,0-1 1 0 0,0 1-1 0 0,0 0 0 0 0,0-1 1 0 0,0 1-1 0 0,0 0 0 0 0,0 0 0 0 0,0-1 1 0 0,0 1-1 0 0,0 0 0 0 0,0-1 1 0 0,0 1-1 0 0,-1 0 0 0 0,1 0 1 0 0,-1-2 801 0 0,1 1-801 0 0,-1 1 37 0 0,0-1 1 0 0,0 1-1 0 0,0-1 1 0 0,0 1 0 0 0,0 0-1 0 0,1 0 1 0 0,-1-1-1 0 0,0 1 1 0 0,0 0-1 0 0,0 0 1 0 0,0 0 0 0 0,0 0-1 0 0,0 0 1 0 0,0 0-1 0 0,0 0 1 0 0,0 0-1 0 0,0 0 1 0 0,0 0 0 0 0,1 1-1 0 0,-1-1 1 0 0,0 0-1 0 0,-1 1 1 0 0,-27 12 552 0 0,11-4-205 0 0,-73 17 1501 0 0,78-23-1499 0 0,0-1-1 0 0,-1-1 0 0 0,1 0 0 0 0,0-1 0 0 0,-15-1 0 0 0,12-1-60 0 0,-8-1 64 0 0,0 1 0 0 0,0 1 1 0 0,-44 5-1 0 0,41-2-197 0 0,0 0-1 0 0,0-2 0 0 0,0-1 1 0 0,0-1-1 0 0,-47-10 0 0 0,29 5 266 0 0,-46-1 0 0 0,16 2-341 0 0,54 5-109 0 0,-42 3-1 0 0,9 1 27 0 0,23-2-3 0 0,-52 11 0 0 0,2-1 124 0 0,-94 2 381 0 0,-179 18 57 0 0,228-20-480 0 0,45-5-55 0 0,-106-1 95 0 0,49-4 23 0 0,-188 4-64 0 0,222-8-110 0 0,56 0-9 0 0,0 3-1 0 0,-64 6 1 0 0,85-3-33 0 0,1-2 1 0 0,-1-1-1 0 0,-36-4 0 0 0,27 2 60 0 0,-66 6 0 0 0,14 0-8 0 0,-95-4 2116 0 0,111 0-2452 0 0,-202 7-1151 0 0,217-2 1395 0 0,-34 3 22 0 0,79-6-43 0 0,-84 13 0 0 0,-111 33 0 0 0,157-35 16 0 0,0-3 0 0 0,-1-2 0 0 0,-73 2 0 0 0,-102-16 97 0 0,165 2-98 0 0,20 1 4 0 0,20 1 4 0 0,-31 0-1 0 0,-113 8-22 0 0,102-6 33 0 0,-82-9 1 0 0,-53-1 27 0 0,42 8-23 0 0,-40 3-12 0 0,16 15-26 0 0,145-16 1 0 0,-1-1 0 0 0,-41-8 0 0 0,24 3 60 0 0,-238-39 67 0 0,70 19-7 0 0,184 22-114 0 0,-79-2-7 0 0,-36-4 0 0 0,-54-2 0 0 0,97 9 0 0 0,86 1 21 0 0,0 0 1 0 0,-26-6-1 0 0,42 6-15 0 0,0 0 0 0 0,0 0 0 0 0,0-1-1 0 0,0 1 1 0 0,0-2 0 0 0,0 1 0 0 0,1-1 0 0 0,0 0-1 0 0,0 0 1 0 0,-9-8 0 0 0,5 1 30 0 0,0 0 0 0 0,1-1 0 0 0,0 0 0 0 0,1 0 0 0 0,1-1 0 0 0,-11-23 0 0 0,-20-35 88 0 0,23 45-52 0 0,-15-36 0 0 0,-16-44 36 0 0,24 59-1 0 0,3 0 0 0 0,1-2 0 0 0,-18-78 0 0 0,32 99-94 0 0,1-1 0 0 0,1 1-1 0 0,1-1 1 0 0,6-53 0 0 0,4 28 19 0 0,23-83 0 0 0,-29 125-32 0 0,1 1 0 0 0,1 0 0 0 0,0 1 0 0 0,0-1 0 0 0,1 1 0 0 0,0 0 0 0 0,1 0 0 0 0,0 1 0 0 0,1 0 0 0 0,0 0 0 0 0,0 1 0 0 0,1 0 0 0 0,0 0 0 0 0,11-7 0 0 0,0 1 0 0 0,29-29 0 0 0,-37 31 0 0 0,0 1 0 0 0,0 1 0 0 0,1 0 0 0 0,0 1 0 0 0,1 0 0 0 0,18-8 0 0 0,-6 5 0 0 0,-8 4 0 0 0,1 0 0 0 0,-1 2 0 0 0,1 0 0 0 0,33-6 0 0 0,-3 6 0 0 0,0 3 0 0 0,0 1 0 0 0,0 3 0 0 0,61 8 0 0 0,-87-6 0 0 0,33-2 0 0 0,-1 0 0 0 0,224-1 0 0 0,-243-1 0 0 0,56-5-19 0 0,-51 2 4 0 0,-1 2 0 0 0,45 3 0 0 0,46 9 15 0 0,14 0 0 0 0,-82-7 0 0 0,159 0 0 0 0,-58-3 0 0 0,-5 7 0 0 0,84 1 0 0 0,-29-22 0 0 0,1 1 0 0 0,87 22 0 0 0,-174-4 0 0 0,70 5 0 0 0,157 10 0 0 0,-102-7 0 0 0,114 11 0 0 0,-38-13 0 0 0,-163-10 0 0 0,-95 4 0 0 0,86 17 0 0 0,-16-1 0 0 0,-78-14 0 0 0,170 12 0 0 0,105-13 0 0 0,-258 1 0 0 0,-46-3 0 0 0,0-2 0 0 0,55-3 0 0 0,416-29 0 0 0,-221 32 0 0 0,-156-3 0 0 0,61-1 0 0 0,-16 6 0 0 0,-58-3 0 0 0,224-25 0 0 0,-316 21-23 0 0,-1 0-112 0 0,0 0 0 0 0,0 2 1 0 0,1 0-1 0 0,34 5 1 0 0,-52-4 105 0 0,0 1 1 0 0,0 0 0 0 0,-1 0 0 0 0,1 0-1 0 0,0 1 1 0 0,-1 0 0 0 0,0 0 0 0 0,1 0-1 0 0,-1 0 1 0 0,0 1 0 0 0,0-1-1 0 0,0 1 1 0 0,0 0 0 0 0,-1 0 0 0 0,1 1-1 0 0,-1-1 1 0 0,0 1 0 0 0,0 0 0 0 0,0-1-1 0 0,0 1 1 0 0,-1 1 0 0 0,0-1-1 0 0,1 0 1 0 0,-1 0 0 0 0,-1 1 0 0 0,1 0-1 0 0,1 6 1 0 0,-1 4-447 0 0,-1-1 0 0 0,0 1 0 0 0,0 0 0 0 0,-2 0 0 0 0,0 0 0 0 0,0-1 0 0 0,-5 16 0 0 0,-4 27-1293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7:26.254"/>
    </inkml:context>
    <inkml:brush xml:id="br0">
      <inkml:brushProperty name="width" value="0.1" units="cm"/>
      <inkml:brushProperty name="height" value="0.1" units="cm"/>
      <inkml:brushProperty name="color" value="#F4F91B"/>
    </inkml:brush>
  </inkml:definitions>
  <inkml:trace contextRef="#ctx0" brushRef="#br0">2300 111 2527 0 0,'-14'-2'67'0'0,"0"0"0"0"0,-1 1-1 0 0,1 1 1 0 0,0 0-1 0 0,-21 3 1 0 0,16-1-51 0 0,0-1 1 0 0,-28-2 0 0 0,-57-16 1138 0 0,-31-3 1526 0 0,100 18-2195 0 0,-132-16 345 0 0,-88-25 470 0 0,190 36-824 0 0,1 3 0 0 0,-66 4 0 0 0,-74 14-68 0 0,56-2 160 0 0,-155-8 0 0 0,226-9-433 0 0,-109-4 108 0 0,133 9-331 0 0,-77 10 0 0 0,103-6-105 0 0,1 1 0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7:27.449"/>
    </inkml:context>
    <inkml:brush xml:id="br0">
      <inkml:brushProperty name="width" value="0.1" units="cm"/>
      <inkml:brushProperty name="height" value="0.1" units="cm"/>
      <inkml:brushProperty name="color" value="#F4F91B"/>
    </inkml:brush>
  </inkml:definitions>
  <inkml:trace contextRef="#ctx0" brushRef="#br0">868 17 1839 0 0,'0'-1'75'0'0,"0"0"-1"0"0,0 1 0 0 0,0-1 0 0 0,-1 0 1 0 0,1 0-1 0 0,0 0 0 0 0,-1 1 1 0 0,1-1-1 0 0,0 0 0 0 0,-1 1 0 0 0,1-1 1 0 0,-1 0-1 0 0,1 1 0 0 0,-1-1 0 0 0,0 0 1 0 0,1 1-1 0 0,-1-1 0 0 0,1 1 0 0 0,-1-1 1 0 0,0 1-1 0 0,0 0 0 0 0,1-1 0 0 0,-1 1 1 0 0,0 0-1 0 0,0-1 0 0 0,1 1 0 0 0,-1 0 1 0 0,0 0-1 0 0,0 0 0 0 0,0-1 0 0 0,1 1 1 0 0,-2 0-1 0 0,-1 1 279 0 0,0 0-1 0 0,1 1 1 0 0,-1-1 0 0 0,1 0-1 0 0,-1 1 1 0 0,1-1 0 0 0,-1 1 0 0 0,-1 2-1 0 0,-9 5-1257 0 0,6-3 905 0 0,-1-1 0 0 0,0-1 0 0 0,0 1 0 0 0,0-1 0 0 0,0-1 0 0 0,-1 0 0 0 0,1 0 0 0 0,-17 3 0 0 0,-103 13 1810 0 0,-145 1-1 0 0,-3 4-1422 0 0,254-20-1178 0 0,-1-2-2720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7:28.244"/>
    </inkml:context>
    <inkml:brush xml:id="br0">
      <inkml:brushProperty name="width" value="0.1" units="cm"/>
      <inkml:brushProperty name="height" value="0.1" units="cm"/>
      <inkml:brushProperty name="color" value="#F4F91B"/>
    </inkml:brush>
  </inkml:definitions>
  <inkml:trace contextRef="#ctx0" brushRef="#br0">2972 65 455 0 0,'-1'-2'84'0'0,"0"1"0"0"0,1 0 0 0 0,-1 0-1 0 0,0-1 1 0 0,0 1 0 0 0,0 0-1 0 0,0 0 1 0 0,0 0 0 0 0,0 0 0 0 0,-1 0-1 0 0,1 0 1 0 0,0 0 0 0 0,0 1-1 0 0,-1-1 1 0 0,1 0 0 0 0,0 1-1 0 0,-1-1 1 0 0,1 1 0 0 0,-1-1 0 0 0,1 1-1 0 0,0-1 1 0 0,-1 1 0 0 0,1 0-1 0 0,-3 0 1 0 0,-5 0 958 0 0,1 0 0 0 0,-1 0-1 0 0,-10 3 1 0 0,3-1-1586 0 0,-40 2 711 0 0,1-2 0 0 0,-62-6-1 0 0,18-5 211 0 0,-130-9 1823 0 0,155 15-1476 0 0,-80 8-1 0 0,-26 7-1979 0 0,152-10-2168 0 0</inkml:trace>
  <inkml:trace contextRef="#ctx0" brushRef="#br0" timeOffset="1">1249 37 4143 0 0,'-1'-1'72'0'0,"1"0"-1"0"0,-1 0 1 0 0,1 0-1 0 0,-1 0 1 0 0,0 0-1 0 0,1 0 1 0 0,-1 0-1 0 0,0 0 1 0 0,0 0-1 0 0,0 0 1 0 0,0 0-1 0 0,1 0 1 0 0,-1 1-1 0 0,0-1 1 0 0,0 0-1 0 0,-1 1 1 0 0,1-1-1 0 0,0 1 1 0 0,0-1-1 0 0,0 1 1 0 0,0-1-1 0 0,0 1 1 0 0,-3 0-1 0 0,1 0 259 0 0,0 0 0 0 0,-1 1 1 0 0,1-1-1 0 0,-1 1 0 0 0,1 0 0 0 0,-6 2 0 0 0,-11 3-566 0 0,-5-1 359 0 0,0-1 0 0 0,0-1 1 0 0,0-2-1 0 0,-29-1 0 0 0,-103-15 1461 0 0,82 6-767 0 0,-332-8 595 0 0,236 14-1096 0 0,-6 9-4030 0 0,142-3-140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10T22:57:29.375"/>
    </inkml:context>
    <inkml:brush xml:id="br0">
      <inkml:brushProperty name="width" value="0.1" units="cm"/>
      <inkml:brushProperty name="height" value="0.1" units="cm"/>
      <inkml:brushProperty name="color" value="#F4F91B"/>
    </inkml:brush>
  </inkml:definitions>
  <inkml:trace contextRef="#ctx0" brushRef="#br0">1288 180 2759 0 0,'-1'-3'171'0'0,"-2"-4"209"0"0,1 0 1 0 0,0 0-1 0 0,0-1 1 0 0,1 1-1 0 0,-1-11 1 0 0,2 17-278 0 0,-1 1 0 0 0,1-1-1 0 0,0 0 1 0 0,0 0 0 0 0,0 1 0 0 0,-1-1 0 0 0,1 0 0 0 0,0 0 0 0 0,-1 1 0 0 0,1-1 0 0 0,-1 0-1 0 0,1 1 1 0 0,-1-1 0 0 0,1 0 0 0 0,-1 1 0 0 0,1-1 0 0 0,-1 1 0 0 0,0-1 0 0 0,1 1 0 0 0,-1-1 0 0 0,0 1-1 0 0,1 0 1 0 0,-1-1 0 0 0,0 1 0 0 0,0 0 0 0 0,1-1 0 0 0,-1 1 0 0 0,0 0 0 0 0,0 0 0 0 0,-1 0-1 0 0,-28-3-605 0 0,22 3 747 0 0,-50-6 388 0 0,-65-15-1 0 0,57 8 73 0 0,-42-8 344 0 0,-52-9-178 0 0,118 24-654 0 0,-79 0 1 0 0,-223 27-362 0 0,201 1-4578 0 0,89-12 1985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7/10/2024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1801710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3127438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3804974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1995231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495840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4249464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4049452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1822266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988039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3856589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21</a:t>
            </a:fld>
            <a:endParaRPr lang="en-US"/>
          </a:p>
        </p:txBody>
      </p:sp>
    </p:spTree>
    <p:extLst>
      <p:ext uri="{BB962C8B-B14F-4D97-AF65-F5344CB8AC3E}">
        <p14:creationId xmlns:p14="http://schemas.microsoft.com/office/powerpoint/2010/main" val="18363400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22</a:t>
            </a:fld>
            <a:endParaRPr lang="en-US"/>
          </a:p>
        </p:txBody>
      </p:sp>
    </p:spTree>
    <p:extLst>
      <p:ext uri="{BB962C8B-B14F-4D97-AF65-F5344CB8AC3E}">
        <p14:creationId xmlns:p14="http://schemas.microsoft.com/office/powerpoint/2010/main" val="3612865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23</a:t>
            </a:fld>
            <a:endParaRPr lang="en-US"/>
          </a:p>
        </p:txBody>
      </p:sp>
    </p:spTree>
    <p:extLst>
      <p:ext uri="{BB962C8B-B14F-4D97-AF65-F5344CB8AC3E}">
        <p14:creationId xmlns:p14="http://schemas.microsoft.com/office/powerpoint/2010/main" val="25847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24</a:t>
            </a:fld>
            <a:endParaRPr lang="en-US"/>
          </a:p>
        </p:txBody>
      </p:sp>
    </p:spTree>
    <p:extLst>
      <p:ext uri="{BB962C8B-B14F-4D97-AF65-F5344CB8AC3E}">
        <p14:creationId xmlns:p14="http://schemas.microsoft.com/office/powerpoint/2010/main" val="41453266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25</a:t>
            </a:fld>
            <a:endParaRPr lang="en-US"/>
          </a:p>
        </p:txBody>
      </p:sp>
    </p:spTree>
    <p:extLst>
      <p:ext uri="{BB962C8B-B14F-4D97-AF65-F5344CB8AC3E}">
        <p14:creationId xmlns:p14="http://schemas.microsoft.com/office/powerpoint/2010/main" val="3727338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104310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1926373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3582983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3056892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7/10/2024</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7/10/2024</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7/10/2024</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7/10/2024</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7/10/2024</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7/10/2024</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7/10/2024</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7/10/2024</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7/10/2024</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7/10/2024</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7/10/2024</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7/10/2024</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user/MATSATI/" TargetMode="External"/><Relationship Id="rId5" Type="http://schemas.openxmlformats.org/officeDocument/2006/relationships/hyperlink" Target="https://www.matsati.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3" Type="http://schemas.openxmlformats.org/officeDocument/2006/relationships/image" Target="../media/image179.png"/><Relationship Id="rId18" Type="http://schemas.openxmlformats.org/officeDocument/2006/relationships/customXml" Target="../ink/ink177.xml"/><Relationship Id="rId26" Type="http://schemas.openxmlformats.org/officeDocument/2006/relationships/customXml" Target="../ink/ink181.xml"/><Relationship Id="rId39" Type="http://schemas.openxmlformats.org/officeDocument/2006/relationships/image" Target="../media/image192.png"/><Relationship Id="rId21" Type="http://schemas.openxmlformats.org/officeDocument/2006/relationships/image" Target="../media/image183.png"/><Relationship Id="rId34" Type="http://schemas.openxmlformats.org/officeDocument/2006/relationships/customXml" Target="../ink/ink185.xml"/><Relationship Id="rId42" Type="http://schemas.openxmlformats.org/officeDocument/2006/relationships/customXml" Target="../ink/ink189.xml"/><Relationship Id="rId47" Type="http://schemas.openxmlformats.org/officeDocument/2006/relationships/image" Target="../media/image196.png"/><Relationship Id="rId7" Type="http://schemas.openxmlformats.org/officeDocument/2006/relationships/image" Target="../media/image176.png"/><Relationship Id="rId2" Type="http://schemas.openxmlformats.org/officeDocument/2006/relationships/notesSlide" Target="../notesSlides/notesSlide10.xml"/><Relationship Id="rId16" Type="http://schemas.openxmlformats.org/officeDocument/2006/relationships/customXml" Target="../ink/ink176.xml"/><Relationship Id="rId29" Type="http://schemas.openxmlformats.org/officeDocument/2006/relationships/image" Target="../media/image187.png"/><Relationship Id="rId1" Type="http://schemas.openxmlformats.org/officeDocument/2006/relationships/slideLayout" Target="../slideLayouts/slideLayout1.xml"/><Relationship Id="rId6" Type="http://schemas.openxmlformats.org/officeDocument/2006/relationships/customXml" Target="../ink/ink171.xml"/><Relationship Id="rId11" Type="http://schemas.openxmlformats.org/officeDocument/2006/relationships/image" Target="../media/image178.png"/><Relationship Id="rId24" Type="http://schemas.openxmlformats.org/officeDocument/2006/relationships/customXml" Target="../ink/ink180.xml"/><Relationship Id="rId32" Type="http://schemas.openxmlformats.org/officeDocument/2006/relationships/customXml" Target="../ink/ink184.xml"/><Relationship Id="rId37" Type="http://schemas.openxmlformats.org/officeDocument/2006/relationships/image" Target="../media/image191.png"/><Relationship Id="rId40" Type="http://schemas.openxmlformats.org/officeDocument/2006/relationships/customXml" Target="../ink/ink188.xml"/><Relationship Id="rId45" Type="http://schemas.openxmlformats.org/officeDocument/2006/relationships/image" Target="../media/image195.png"/><Relationship Id="rId5" Type="http://schemas.openxmlformats.org/officeDocument/2006/relationships/image" Target="../media/image175.png"/><Relationship Id="rId15" Type="http://schemas.openxmlformats.org/officeDocument/2006/relationships/image" Target="../media/image180.png"/><Relationship Id="rId23" Type="http://schemas.openxmlformats.org/officeDocument/2006/relationships/image" Target="../media/image184.png"/><Relationship Id="rId28" Type="http://schemas.openxmlformats.org/officeDocument/2006/relationships/customXml" Target="../ink/ink182.xml"/><Relationship Id="rId36" Type="http://schemas.openxmlformats.org/officeDocument/2006/relationships/customXml" Target="../ink/ink186.xml"/><Relationship Id="rId10" Type="http://schemas.openxmlformats.org/officeDocument/2006/relationships/customXml" Target="../ink/ink173.xml"/><Relationship Id="rId19" Type="http://schemas.openxmlformats.org/officeDocument/2006/relationships/image" Target="../media/image182.png"/><Relationship Id="rId31" Type="http://schemas.openxmlformats.org/officeDocument/2006/relationships/image" Target="../media/image188.png"/><Relationship Id="rId44" Type="http://schemas.openxmlformats.org/officeDocument/2006/relationships/customXml" Target="../ink/ink190.xml"/><Relationship Id="rId4" Type="http://schemas.openxmlformats.org/officeDocument/2006/relationships/customXml" Target="../ink/ink170.xml"/><Relationship Id="rId9" Type="http://schemas.openxmlformats.org/officeDocument/2006/relationships/image" Target="../media/image177.png"/><Relationship Id="rId14" Type="http://schemas.openxmlformats.org/officeDocument/2006/relationships/customXml" Target="../ink/ink175.xml"/><Relationship Id="rId22" Type="http://schemas.openxmlformats.org/officeDocument/2006/relationships/customXml" Target="../ink/ink179.xml"/><Relationship Id="rId27" Type="http://schemas.openxmlformats.org/officeDocument/2006/relationships/image" Target="../media/image186.png"/><Relationship Id="rId30" Type="http://schemas.openxmlformats.org/officeDocument/2006/relationships/customXml" Target="../ink/ink183.xml"/><Relationship Id="rId35" Type="http://schemas.openxmlformats.org/officeDocument/2006/relationships/image" Target="../media/image190.png"/><Relationship Id="rId43" Type="http://schemas.openxmlformats.org/officeDocument/2006/relationships/image" Target="../media/image194.png"/><Relationship Id="rId8" Type="http://schemas.openxmlformats.org/officeDocument/2006/relationships/customXml" Target="../ink/ink172.xml"/><Relationship Id="rId3" Type="http://schemas.openxmlformats.org/officeDocument/2006/relationships/image" Target="../media/image3.png"/><Relationship Id="rId12" Type="http://schemas.openxmlformats.org/officeDocument/2006/relationships/customXml" Target="../ink/ink174.xml"/><Relationship Id="rId17" Type="http://schemas.openxmlformats.org/officeDocument/2006/relationships/image" Target="../media/image181.png"/><Relationship Id="rId25" Type="http://schemas.openxmlformats.org/officeDocument/2006/relationships/image" Target="../media/image185.png"/><Relationship Id="rId33" Type="http://schemas.openxmlformats.org/officeDocument/2006/relationships/image" Target="../media/image189.png"/><Relationship Id="rId38" Type="http://schemas.openxmlformats.org/officeDocument/2006/relationships/customXml" Target="../ink/ink187.xml"/><Relationship Id="rId46" Type="http://schemas.openxmlformats.org/officeDocument/2006/relationships/customXml" Target="../ink/ink191.xml"/><Relationship Id="rId20" Type="http://schemas.openxmlformats.org/officeDocument/2006/relationships/customXml" Target="../ink/ink178.xml"/><Relationship Id="rId41" Type="http://schemas.openxmlformats.org/officeDocument/2006/relationships/image" Target="../media/image193.png"/></Relationships>
</file>

<file path=ppt/slides/_rels/slide11.xml.rels><?xml version="1.0" encoding="UTF-8" standalone="yes"?>
<Relationships xmlns="http://schemas.openxmlformats.org/package/2006/relationships"><Relationship Id="rId8" Type="http://schemas.openxmlformats.org/officeDocument/2006/relationships/customXml" Target="../ink/ink194.xml"/><Relationship Id="rId13" Type="http://schemas.openxmlformats.org/officeDocument/2006/relationships/image" Target="../media/image201.png"/><Relationship Id="rId3" Type="http://schemas.openxmlformats.org/officeDocument/2006/relationships/image" Target="../media/image3.png"/><Relationship Id="rId7" Type="http://schemas.openxmlformats.org/officeDocument/2006/relationships/image" Target="../media/image198.png"/><Relationship Id="rId12" Type="http://schemas.openxmlformats.org/officeDocument/2006/relationships/customXml" Target="../ink/ink196.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customXml" Target="../ink/ink193.xml"/><Relationship Id="rId11" Type="http://schemas.openxmlformats.org/officeDocument/2006/relationships/image" Target="../media/image200.png"/><Relationship Id="rId5" Type="http://schemas.openxmlformats.org/officeDocument/2006/relationships/image" Target="../media/image197.png"/><Relationship Id="rId15" Type="http://schemas.openxmlformats.org/officeDocument/2006/relationships/image" Target="../media/image202.png"/><Relationship Id="rId10" Type="http://schemas.openxmlformats.org/officeDocument/2006/relationships/customXml" Target="../ink/ink195.xml"/><Relationship Id="rId4" Type="http://schemas.openxmlformats.org/officeDocument/2006/relationships/customXml" Target="../ink/ink192.xml"/><Relationship Id="rId9" Type="http://schemas.openxmlformats.org/officeDocument/2006/relationships/image" Target="../media/image199.png"/><Relationship Id="rId14" Type="http://schemas.openxmlformats.org/officeDocument/2006/relationships/customXml" Target="../ink/ink197.xml"/></Relationships>
</file>

<file path=ppt/slides/_rels/slide12.xml.rels><?xml version="1.0" encoding="UTF-8" standalone="yes"?>
<Relationships xmlns="http://schemas.openxmlformats.org/package/2006/relationships"><Relationship Id="rId8" Type="http://schemas.openxmlformats.org/officeDocument/2006/relationships/customXml" Target="../ink/ink200.xml"/><Relationship Id="rId13" Type="http://schemas.openxmlformats.org/officeDocument/2006/relationships/image" Target="../media/image207.png"/><Relationship Id="rId3" Type="http://schemas.openxmlformats.org/officeDocument/2006/relationships/image" Target="../media/image3.png"/><Relationship Id="rId7" Type="http://schemas.openxmlformats.org/officeDocument/2006/relationships/image" Target="../media/image204.png"/><Relationship Id="rId12" Type="http://schemas.openxmlformats.org/officeDocument/2006/relationships/customXml" Target="../ink/ink202.xml"/><Relationship Id="rId17" Type="http://schemas.openxmlformats.org/officeDocument/2006/relationships/image" Target="../media/image209.png"/><Relationship Id="rId2" Type="http://schemas.openxmlformats.org/officeDocument/2006/relationships/notesSlide" Target="../notesSlides/notesSlide12.xml"/><Relationship Id="rId16" Type="http://schemas.openxmlformats.org/officeDocument/2006/relationships/customXml" Target="../ink/ink204.xml"/><Relationship Id="rId1" Type="http://schemas.openxmlformats.org/officeDocument/2006/relationships/slideLayout" Target="../slideLayouts/slideLayout1.xml"/><Relationship Id="rId6" Type="http://schemas.openxmlformats.org/officeDocument/2006/relationships/customXml" Target="../ink/ink199.xml"/><Relationship Id="rId11" Type="http://schemas.openxmlformats.org/officeDocument/2006/relationships/image" Target="../media/image206.png"/><Relationship Id="rId5" Type="http://schemas.openxmlformats.org/officeDocument/2006/relationships/image" Target="../media/image203.png"/><Relationship Id="rId15" Type="http://schemas.openxmlformats.org/officeDocument/2006/relationships/image" Target="../media/image208.png"/><Relationship Id="rId10" Type="http://schemas.openxmlformats.org/officeDocument/2006/relationships/customXml" Target="../ink/ink201.xml"/><Relationship Id="rId4" Type="http://schemas.openxmlformats.org/officeDocument/2006/relationships/customXml" Target="../ink/ink198.xml"/><Relationship Id="rId9" Type="http://schemas.openxmlformats.org/officeDocument/2006/relationships/image" Target="../media/image205.png"/><Relationship Id="rId14" Type="http://schemas.openxmlformats.org/officeDocument/2006/relationships/customXml" Target="../ink/ink20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customXml" Target="../ink/ink207.xml"/><Relationship Id="rId13" Type="http://schemas.openxmlformats.org/officeDocument/2006/relationships/image" Target="../media/image214.png"/><Relationship Id="rId18" Type="http://schemas.openxmlformats.org/officeDocument/2006/relationships/customXml" Target="../ink/ink212.xml"/><Relationship Id="rId3" Type="http://schemas.openxmlformats.org/officeDocument/2006/relationships/image" Target="../media/image3.png"/><Relationship Id="rId21" Type="http://schemas.openxmlformats.org/officeDocument/2006/relationships/image" Target="../media/image218.png"/><Relationship Id="rId7" Type="http://schemas.openxmlformats.org/officeDocument/2006/relationships/image" Target="../media/image211.png"/><Relationship Id="rId12" Type="http://schemas.openxmlformats.org/officeDocument/2006/relationships/customXml" Target="../ink/ink209.xml"/><Relationship Id="rId17" Type="http://schemas.openxmlformats.org/officeDocument/2006/relationships/image" Target="../media/image216.png"/><Relationship Id="rId2" Type="http://schemas.openxmlformats.org/officeDocument/2006/relationships/notesSlide" Target="../notesSlides/notesSlide14.xml"/><Relationship Id="rId16" Type="http://schemas.openxmlformats.org/officeDocument/2006/relationships/customXml" Target="../ink/ink211.xml"/><Relationship Id="rId20" Type="http://schemas.openxmlformats.org/officeDocument/2006/relationships/customXml" Target="../ink/ink213.xml"/><Relationship Id="rId1" Type="http://schemas.openxmlformats.org/officeDocument/2006/relationships/slideLayout" Target="../slideLayouts/slideLayout1.xml"/><Relationship Id="rId6" Type="http://schemas.openxmlformats.org/officeDocument/2006/relationships/customXml" Target="../ink/ink206.xml"/><Relationship Id="rId11" Type="http://schemas.openxmlformats.org/officeDocument/2006/relationships/image" Target="../media/image213.png"/><Relationship Id="rId5" Type="http://schemas.openxmlformats.org/officeDocument/2006/relationships/image" Target="../media/image210.png"/><Relationship Id="rId15" Type="http://schemas.openxmlformats.org/officeDocument/2006/relationships/image" Target="../media/image215.png"/><Relationship Id="rId10" Type="http://schemas.openxmlformats.org/officeDocument/2006/relationships/customXml" Target="../ink/ink208.xml"/><Relationship Id="rId19" Type="http://schemas.openxmlformats.org/officeDocument/2006/relationships/image" Target="../media/image217.png"/><Relationship Id="rId4" Type="http://schemas.openxmlformats.org/officeDocument/2006/relationships/customXml" Target="../ink/ink205.xml"/><Relationship Id="rId9" Type="http://schemas.openxmlformats.org/officeDocument/2006/relationships/image" Target="../media/image212.png"/><Relationship Id="rId14" Type="http://schemas.openxmlformats.org/officeDocument/2006/relationships/customXml" Target="../ink/ink210.xml"/></Relationships>
</file>

<file path=ppt/slides/_rels/slide15.xml.rels><?xml version="1.0" encoding="UTF-8" standalone="yes"?>
<Relationships xmlns="http://schemas.openxmlformats.org/package/2006/relationships"><Relationship Id="rId8" Type="http://schemas.openxmlformats.org/officeDocument/2006/relationships/customXml" Target="../ink/ink216.xml"/><Relationship Id="rId3" Type="http://schemas.openxmlformats.org/officeDocument/2006/relationships/image" Target="../media/image3.png"/><Relationship Id="rId7" Type="http://schemas.openxmlformats.org/officeDocument/2006/relationships/image" Target="../media/image22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customXml" Target="../ink/ink215.xml"/><Relationship Id="rId11" Type="http://schemas.openxmlformats.org/officeDocument/2006/relationships/image" Target="../media/image222.png"/><Relationship Id="rId5" Type="http://schemas.openxmlformats.org/officeDocument/2006/relationships/image" Target="../media/image219.png"/><Relationship Id="rId10" Type="http://schemas.openxmlformats.org/officeDocument/2006/relationships/customXml" Target="../ink/ink217.xml"/><Relationship Id="rId4" Type="http://schemas.openxmlformats.org/officeDocument/2006/relationships/customXml" Target="../ink/ink214.xml"/><Relationship Id="rId9" Type="http://schemas.openxmlformats.org/officeDocument/2006/relationships/image" Target="../media/image221.png"/></Relationships>
</file>

<file path=ppt/slides/_rels/slide16.xml.rels><?xml version="1.0" encoding="UTF-8" standalone="yes"?>
<Relationships xmlns="http://schemas.openxmlformats.org/package/2006/relationships"><Relationship Id="rId8" Type="http://schemas.openxmlformats.org/officeDocument/2006/relationships/customXml" Target="../ink/ink220.xml"/><Relationship Id="rId13" Type="http://schemas.openxmlformats.org/officeDocument/2006/relationships/image" Target="../media/image227.png"/><Relationship Id="rId18" Type="http://schemas.openxmlformats.org/officeDocument/2006/relationships/customXml" Target="../ink/ink225.xml"/><Relationship Id="rId3" Type="http://schemas.openxmlformats.org/officeDocument/2006/relationships/image" Target="../media/image3.png"/><Relationship Id="rId21" Type="http://schemas.openxmlformats.org/officeDocument/2006/relationships/image" Target="../media/image231.png"/><Relationship Id="rId7" Type="http://schemas.openxmlformats.org/officeDocument/2006/relationships/image" Target="../media/image224.png"/><Relationship Id="rId12" Type="http://schemas.openxmlformats.org/officeDocument/2006/relationships/customXml" Target="../ink/ink222.xml"/><Relationship Id="rId17" Type="http://schemas.openxmlformats.org/officeDocument/2006/relationships/image" Target="../media/image229.png"/><Relationship Id="rId2" Type="http://schemas.openxmlformats.org/officeDocument/2006/relationships/notesSlide" Target="../notesSlides/notesSlide16.xml"/><Relationship Id="rId16" Type="http://schemas.openxmlformats.org/officeDocument/2006/relationships/customXml" Target="../ink/ink224.xml"/><Relationship Id="rId20" Type="http://schemas.openxmlformats.org/officeDocument/2006/relationships/customXml" Target="../ink/ink226.xml"/><Relationship Id="rId1" Type="http://schemas.openxmlformats.org/officeDocument/2006/relationships/slideLayout" Target="../slideLayouts/slideLayout1.xml"/><Relationship Id="rId6" Type="http://schemas.openxmlformats.org/officeDocument/2006/relationships/customXml" Target="../ink/ink219.xml"/><Relationship Id="rId11" Type="http://schemas.openxmlformats.org/officeDocument/2006/relationships/image" Target="../media/image226.png"/><Relationship Id="rId5" Type="http://schemas.openxmlformats.org/officeDocument/2006/relationships/image" Target="../media/image223.png"/><Relationship Id="rId15" Type="http://schemas.openxmlformats.org/officeDocument/2006/relationships/image" Target="../media/image228.png"/><Relationship Id="rId10" Type="http://schemas.openxmlformats.org/officeDocument/2006/relationships/customXml" Target="../ink/ink221.xml"/><Relationship Id="rId19" Type="http://schemas.openxmlformats.org/officeDocument/2006/relationships/image" Target="../media/image230.png"/><Relationship Id="rId4" Type="http://schemas.openxmlformats.org/officeDocument/2006/relationships/customXml" Target="../ink/ink218.xml"/><Relationship Id="rId9" Type="http://schemas.openxmlformats.org/officeDocument/2006/relationships/image" Target="../media/image225.png"/><Relationship Id="rId14" Type="http://schemas.openxmlformats.org/officeDocument/2006/relationships/customXml" Target="../ink/ink223.xml"/></Relationships>
</file>

<file path=ppt/slides/_rels/slide17.xml.rels><?xml version="1.0" encoding="UTF-8" standalone="yes"?>
<Relationships xmlns="http://schemas.openxmlformats.org/package/2006/relationships"><Relationship Id="rId8" Type="http://schemas.openxmlformats.org/officeDocument/2006/relationships/customXml" Target="../ink/ink229.xml"/><Relationship Id="rId13" Type="http://schemas.openxmlformats.org/officeDocument/2006/relationships/image" Target="../media/image236.png"/><Relationship Id="rId18" Type="http://schemas.openxmlformats.org/officeDocument/2006/relationships/customXml" Target="../ink/ink234.xml"/><Relationship Id="rId3" Type="http://schemas.openxmlformats.org/officeDocument/2006/relationships/image" Target="../media/image3.png"/><Relationship Id="rId21" Type="http://schemas.openxmlformats.org/officeDocument/2006/relationships/image" Target="../media/image240.png"/><Relationship Id="rId7" Type="http://schemas.openxmlformats.org/officeDocument/2006/relationships/image" Target="../media/image233.png"/><Relationship Id="rId12" Type="http://schemas.openxmlformats.org/officeDocument/2006/relationships/customXml" Target="../ink/ink231.xml"/><Relationship Id="rId17" Type="http://schemas.openxmlformats.org/officeDocument/2006/relationships/image" Target="../media/image238.png"/><Relationship Id="rId25" Type="http://schemas.openxmlformats.org/officeDocument/2006/relationships/image" Target="../media/image242.png"/><Relationship Id="rId2" Type="http://schemas.openxmlformats.org/officeDocument/2006/relationships/notesSlide" Target="../notesSlides/notesSlide17.xml"/><Relationship Id="rId16" Type="http://schemas.openxmlformats.org/officeDocument/2006/relationships/customXml" Target="../ink/ink233.xml"/><Relationship Id="rId20" Type="http://schemas.openxmlformats.org/officeDocument/2006/relationships/customXml" Target="../ink/ink235.xml"/><Relationship Id="rId1" Type="http://schemas.openxmlformats.org/officeDocument/2006/relationships/slideLayout" Target="../slideLayouts/slideLayout1.xml"/><Relationship Id="rId6" Type="http://schemas.openxmlformats.org/officeDocument/2006/relationships/customXml" Target="../ink/ink228.xml"/><Relationship Id="rId11" Type="http://schemas.openxmlformats.org/officeDocument/2006/relationships/image" Target="../media/image235.png"/><Relationship Id="rId24" Type="http://schemas.openxmlformats.org/officeDocument/2006/relationships/customXml" Target="../ink/ink237.xml"/><Relationship Id="rId5" Type="http://schemas.openxmlformats.org/officeDocument/2006/relationships/image" Target="../media/image232.png"/><Relationship Id="rId15" Type="http://schemas.openxmlformats.org/officeDocument/2006/relationships/image" Target="../media/image237.png"/><Relationship Id="rId23" Type="http://schemas.openxmlformats.org/officeDocument/2006/relationships/image" Target="../media/image241.png"/><Relationship Id="rId10" Type="http://schemas.openxmlformats.org/officeDocument/2006/relationships/customXml" Target="../ink/ink230.xml"/><Relationship Id="rId19" Type="http://schemas.openxmlformats.org/officeDocument/2006/relationships/image" Target="../media/image239.png"/><Relationship Id="rId4" Type="http://schemas.openxmlformats.org/officeDocument/2006/relationships/customXml" Target="../ink/ink227.xml"/><Relationship Id="rId9" Type="http://schemas.openxmlformats.org/officeDocument/2006/relationships/image" Target="../media/image234.png"/><Relationship Id="rId14" Type="http://schemas.openxmlformats.org/officeDocument/2006/relationships/customXml" Target="../ink/ink232.xml"/><Relationship Id="rId22" Type="http://schemas.openxmlformats.org/officeDocument/2006/relationships/customXml" Target="../ink/ink236.xml"/></Relationships>
</file>

<file path=ppt/slides/_rels/slide18.xml.rels><?xml version="1.0" encoding="UTF-8" standalone="yes"?>
<Relationships xmlns="http://schemas.openxmlformats.org/package/2006/relationships"><Relationship Id="rId8" Type="http://schemas.openxmlformats.org/officeDocument/2006/relationships/customXml" Target="../ink/ink240.xml"/><Relationship Id="rId13" Type="http://schemas.openxmlformats.org/officeDocument/2006/relationships/image" Target="../media/image247.png"/><Relationship Id="rId18" Type="http://schemas.openxmlformats.org/officeDocument/2006/relationships/customXml" Target="../ink/ink245.xml"/><Relationship Id="rId3" Type="http://schemas.openxmlformats.org/officeDocument/2006/relationships/image" Target="../media/image3.png"/><Relationship Id="rId21" Type="http://schemas.openxmlformats.org/officeDocument/2006/relationships/image" Target="../media/image251.png"/><Relationship Id="rId7" Type="http://schemas.openxmlformats.org/officeDocument/2006/relationships/image" Target="../media/image244.png"/><Relationship Id="rId12" Type="http://schemas.openxmlformats.org/officeDocument/2006/relationships/customXml" Target="../ink/ink242.xml"/><Relationship Id="rId17" Type="http://schemas.openxmlformats.org/officeDocument/2006/relationships/image" Target="../media/image249.png"/><Relationship Id="rId25" Type="http://schemas.openxmlformats.org/officeDocument/2006/relationships/image" Target="../media/image253.png"/><Relationship Id="rId2" Type="http://schemas.openxmlformats.org/officeDocument/2006/relationships/notesSlide" Target="../notesSlides/notesSlide18.xml"/><Relationship Id="rId16" Type="http://schemas.openxmlformats.org/officeDocument/2006/relationships/customXml" Target="../ink/ink244.xml"/><Relationship Id="rId20" Type="http://schemas.openxmlformats.org/officeDocument/2006/relationships/customXml" Target="../ink/ink246.xml"/><Relationship Id="rId1" Type="http://schemas.openxmlformats.org/officeDocument/2006/relationships/slideLayout" Target="../slideLayouts/slideLayout1.xml"/><Relationship Id="rId6" Type="http://schemas.openxmlformats.org/officeDocument/2006/relationships/customXml" Target="../ink/ink239.xml"/><Relationship Id="rId11" Type="http://schemas.openxmlformats.org/officeDocument/2006/relationships/image" Target="../media/image246.png"/><Relationship Id="rId24" Type="http://schemas.openxmlformats.org/officeDocument/2006/relationships/customXml" Target="../ink/ink248.xml"/><Relationship Id="rId5" Type="http://schemas.openxmlformats.org/officeDocument/2006/relationships/image" Target="../media/image243.png"/><Relationship Id="rId15" Type="http://schemas.openxmlformats.org/officeDocument/2006/relationships/image" Target="../media/image248.png"/><Relationship Id="rId23" Type="http://schemas.openxmlformats.org/officeDocument/2006/relationships/image" Target="../media/image252.png"/><Relationship Id="rId10" Type="http://schemas.openxmlformats.org/officeDocument/2006/relationships/customXml" Target="../ink/ink241.xml"/><Relationship Id="rId19" Type="http://schemas.openxmlformats.org/officeDocument/2006/relationships/image" Target="../media/image250.png"/><Relationship Id="rId4" Type="http://schemas.openxmlformats.org/officeDocument/2006/relationships/customXml" Target="../ink/ink238.xml"/><Relationship Id="rId9" Type="http://schemas.openxmlformats.org/officeDocument/2006/relationships/image" Target="../media/image245.png"/><Relationship Id="rId14" Type="http://schemas.openxmlformats.org/officeDocument/2006/relationships/customXml" Target="../ink/ink243.xml"/><Relationship Id="rId22" Type="http://schemas.openxmlformats.org/officeDocument/2006/relationships/customXml" Target="../ink/ink247.xml"/></Relationships>
</file>

<file path=ppt/slides/_rels/slide19.xml.rels><?xml version="1.0" encoding="UTF-8" standalone="yes"?>
<Relationships xmlns="http://schemas.openxmlformats.org/package/2006/relationships"><Relationship Id="rId8" Type="http://schemas.openxmlformats.org/officeDocument/2006/relationships/customXml" Target="../ink/ink251.xml"/><Relationship Id="rId13" Type="http://schemas.openxmlformats.org/officeDocument/2006/relationships/image" Target="../media/image258.png"/><Relationship Id="rId18" Type="http://schemas.openxmlformats.org/officeDocument/2006/relationships/customXml" Target="../ink/ink256.xml"/><Relationship Id="rId3" Type="http://schemas.openxmlformats.org/officeDocument/2006/relationships/image" Target="../media/image3.png"/><Relationship Id="rId21" Type="http://schemas.openxmlformats.org/officeDocument/2006/relationships/image" Target="../media/image262.png"/><Relationship Id="rId7" Type="http://schemas.openxmlformats.org/officeDocument/2006/relationships/image" Target="../media/image255.png"/><Relationship Id="rId12" Type="http://schemas.openxmlformats.org/officeDocument/2006/relationships/customXml" Target="../ink/ink253.xml"/><Relationship Id="rId17" Type="http://schemas.openxmlformats.org/officeDocument/2006/relationships/image" Target="../media/image260.png"/><Relationship Id="rId25" Type="http://schemas.openxmlformats.org/officeDocument/2006/relationships/image" Target="../media/image264.png"/><Relationship Id="rId2" Type="http://schemas.openxmlformats.org/officeDocument/2006/relationships/notesSlide" Target="../notesSlides/notesSlide19.xml"/><Relationship Id="rId16" Type="http://schemas.openxmlformats.org/officeDocument/2006/relationships/customXml" Target="../ink/ink255.xml"/><Relationship Id="rId20" Type="http://schemas.openxmlformats.org/officeDocument/2006/relationships/customXml" Target="../ink/ink257.xml"/><Relationship Id="rId1" Type="http://schemas.openxmlformats.org/officeDocument/2006/relationships/slideLayout" Target="../slideLayouts/slideLayout1.xml"/><Relationship Id="rId6" Type="http://schemas.openxmlformats.org/officeDocument/2006/relationships/customXml" Target="../ink/ink250.xml"/><Relationship Id="rId11" Type="http://schemas.openxmlformats.org/officeDocument/2006/relationships/image" Target="../media/image257.png"/><Relationship Id="rId24" Type="http://schemas.openxmlformats.org/officeDocument/2006/relationships/customXml" Target="../ink/ink259.xml"/><Relationship Id="rId5" Type="http://schemas.openxmlformats.org/officeDocument/2006/relationships/image" Target="../media/image254.png"/><Relationship Id="rId15" Type="http://schemas.openxmlformats.org/officeDocument/2006/relationships/image" Target="../media/image259.png"/><Relationship Id="rId23" Type="http://schemas.openxmlformats.org/officeDocument/2006/relationships/image" Target="../media/image263.png"/><Relationship Id="rId10" Type="http://schemas.openxmlformats.org/officeDocument/2006/relationships/customXml" Target="../ink/ink252.xml"/><Relationship Id="rId19" Type="http://schemas.openxmlformats.org/officeDocument/2006/relationships/image" Target="../media/image261.png"/><Relationship Id="rId4" Type="http://schemas.openxmlformats.org/officeDocument/2006/relationships/customXml" Target="../ink/ink249.xml"/><Relationship Id="rId9" Type="http://schemas.openxmlformats.org/officeDocument/2006/relationships/image" Target="../media/image256.png"/><Relationship Id="rId14" Type="http://schemas.openxmlformats.org/officeDocument/2006/relationships/customXml" Target="../ink/ink254.xml"/><Relationship Id="rId22" Type="http://schemas.openxmlformats.org/officeDocument/2006/relationships/customXml" Target="../ink/ink25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customXml" Target="../ink/ink262.xml"/><Relationship Id="rId13" Type="http://schemas.openxmlformats.org/officeDocument/2006/relationships/image" Target="../media/image269.png"/><Relationship Id="rId18" Type="http://schemas.openxmlformats.org/officeDocument/2006/relationships/customXml" Target="../ink/ink267.xml"/><Relationship Id="rId3" Type="http://schemas.openxmlformats.org/officeDocument/2006/relationships/image" Target="../media/image3.png"/><Relationship Id="rId21" Type="http://schemas.openxmlformats.org/officeDocument/2006/relationships/image" Target="../media/image273.png"/><Relationship Id="rId7" Type="http://schemas.openxmlformats.org/officeDocument/2006/relationships/image" Target="../media/image266.png"/><Relationship Id="rId12" Type="http://schemas.openxmlformats.org/officeDocument/2006/relationships/customXml" Target="../ink/ink264.xml"/><Relationship Id="rId17" Type="http://schemas.openxmlformats.org/officeDocument/2006/relationships/image" Target="../media/image271.png"/><Relationship Id="rId2" Type="http://schemas.openxmlformats.org/officeDocument/2006/relationships/notesSlide" Target="../notesSlides/notesSlide22.xml"/><Relationship Id="rId16" Type="http://schemas.openxmlformats.org/officeDocument/2006/relationships/customXml" Target="../ink/ink266.xml"/><Relationship Id="rId20" Type="http://schemas.openxmlformats.org/officeDocument/2006/relationships/customXml" Target="../ink/ink268.xml"/><Relationship Id="rId1" Type="http://schemas.openxmlformats.org/officeDocument/2006/relationships/slideLayout" Target="../slideLayouts/slideLayout1.xml"/><Relationship Id="rId6" Type="http://schemas.openxmlformats.org/officeDocument/2006/relationships/customXml" Target="../ink/ink261.xml"/><Relationship Id="rId11" Type="http://schemas.openxmlformats.org/officeDocument/2006/relationships/image" Target="../media/image268.png"/><Relationship Id="rId5" Type="http://schemas.openxmlformats.org/officeDocument/2006/relationships/image" Target="../media/image265.png"/><Relationship Id="rId15" Type="http://schemas.openxmlformats.org/officeDocument/2006/relationships/image" Target="../media/image270.png"/><Relationship Id="rId10" Type="http://schemas.openxmlformats.org/officeDocument/2006/relationships/customXml" Target="../ink/ink263.xml"/><Relationship Id="rId19" Type="http://schemas.openxmlformats.org/officeDocument/2006/relationships/image" Target="../media/image272.png"/><Relationship Id="rId4" Type="http://schemas.openxmlformats.org/officeDocument/2006/relationships/customXml" Target="../ink/ink260.xml"/><Relationship Id="rId9" Type="http://schemas.openxmlformats.org/officeDocument/2006/relationships/image" Target="../media/image267.png"/><Relationship Id="rId14" Type="http://schemas.openxmlformats.org/officeDocument/2006/relationships/customXml" Target="../ink/ink265.xml"/></Relationships>
</file>

<file path=ppt/slides/_rels/slide23.xml.rels><?xml version="1.0" encoding="UTF-8" standalone="yes"?>
<Relationships xmlns="http://schemas.openxmlformats.org/package/2006/relationships"><Relationship Id="rId13" Type="http://schemas.openxmlformats.org/officeDocument/2006/relationships/image" Target="../media/image278.png"/><Relationship Id="rId18" Type="http://schemas.openxmlformats.org/officeDocument/2006/relationships/customXml" Target="../ink/ink276.xml"/><Relationship Id="rId26" Type="http://schemas.openxmlformats.org/officeDocument/2006/relationships/customXml" Target="../ink/ink280.xml"/><Relationship Id="rId3" Type="http://schemas.openxmlformats.org/officeDocument/2006/relationships/image" Target="../media/image3.png"/><Relationship Id="rId21" Type="http://schemas.openxmlformats.org/officeDocument/2006/relationships/image" Target="../media/image282.png"/><Relationship Id="rId34" Type="http://schemas.openxmlformats.org/officeDocument/2006/relationships/customXml" Target="../ink/ink284.xml"/><Relationship Id="rId7" Type="http://schemas.openxmlformats.org/officeDocument/2006/relationships/image" Target="../media/image275.png"/><Relationship Id="rId12" Type="http://schemas.openxmlformats.org/officeDocument/2006/relationships/customXml" Target="../ink/ink273.xml"/><Relationship Id="rId17" Type="http://schemas.openxmlformats.org/officeDocument/2006/relationships/image" Target="../media/image280.png"/><Relationship Id="rId25" Type="http://schemas.openxmlformats.org/officeDocument/2006/relationships/image" Target="../media/image284.png"/><Relationship Id="rId33" Type="http://schemas.openxmlformats.org/officeDocument/2006/relationships/image" Target="../media/image288.png"/><Relationship Id="rId2" Type="http://schemas.openxmlformats.org/officeDocument/2006/relationships/notesSlide" Target="../notesSlides/notesSlide23.xml"/><Relationship Id="rId16" Type="http://schemas.openxmlformats.org/officeDocument/2006/relationships/customXml" Target="../ink/ink275.xml"/><Relationship Id="rId20" Type="http://schemas.openxmlformats.org/officeDocument/2006/relationships/customXml" Target="../ink/ink277.xml"/><Relationship Id="rId29" Type="http://schemas.openxmlformats.org/officeDocument/2006/relationships/image" Target="../media/image286.png"/><Relationship Id="rId1" Type="http://schemas.openxmlformats.org/officeDocument/2006/relationships/slideLayout" Target="../slideLayouts/slideLayout1.xml"/><Relationship Id="rId6" Type="http://schemas.openxmlformats.org/officeDocument/2006/relationships/customXml" Target="../ink/ink270.xml"/><Relationship Id="rId11" Type="http://schemas.openxmlformats.org/officeDocument/2006/relationships/image" Target="../media/image277.png"/><Relationship Id="rId24" Type="http://schemas.openxmlformats.org/officeDocument/2006/relationships/customXml" Target="../ink/ink279.xml"/><Relationship Id="rId32" Type="http://schemas.openxmlformats.org/officeDocument/2006/relationships/customXml" Target="../ink/ink283.xml"/><Relationship Id="rId5" Type="http://schemas.openxmlformats.org/officeDocument/2006/relationships/image" Target="../media/image274.png"/><Relationship Id="rId15" Type="http://schemas.openxmlformats.org/officeDocument/2006/relationships/image" Target="../media/image279.png"/><Relationship Id="rId23" Type="http://schemas.openxmlformats.org/officeDocument/2006/relationships/image" Target="../media/image283.png"/><Relationship Id="rId28" Type="http://schemas.openxmlformats.org/officeDocument/2006/relationships/customXml" Target="../ink/ink281.xml"/><Relationship Id="rId10" Type="http://schemas.openxmlformats.org/officeDocument/2006/relationships/customXml" Target="../ink/ink272.xml"/><Relationship Id="rId19" Type="http://schemas.openxmlformats.org/officeDocument/2006/relationships/image" Target="../media/image281.png"/><Relationship Id="rId31" Type="http://schemas.openxmlformats.org/officeDocument/2006/relationships/image" Target="../media/image287.png"/><Relationship Id="rId4" Type="http://schemas.openxmlformats.org/officeDocument/2006/relationships/customXml" Target="../ink/ink269.xml"/><Relationship Id="rId9" Type="http://schemas.openxmlformats.org/officeDocument/2006/relationships/image" Target="../media/image276.png"/><Relationship Id="rId14" Type="http://schemas.openxmlformats.org/officeDocument/2006/relationships/customXml" Target="../ink/ink274.xml"/><Relationship Id="rId22" Type="http://schemas.openxmlformats.org/officeDocument/2006/relationships/customXml" Target="../ink/ink278.xml"/><Relationship Id="rId27" Type="http://schemas.openxmlformats.org/officeDocument/2006/relationships/image" Target="../media/image285.png"/><Relationship Id="rId30" Type="http://schemas.openxmlformats.org/officeDocument/2006/relationships/customXml" Target="../ink/ink282.xml"/><Relationship Id="rId35" Type="http://schemas.openxmlformats.org/officeDocument/2006/relationships/image" Target="../media/image289.png"/><Relationship Id="rId8" Type="http://schemas.openxmlformats.org/officeDocument/2006/relationships/customXml" Target="../ink/ink271.xml"/></Relationships>
</file>

<file path=ppt/slides/_rels/slide24.xml.rels><?xml version="1.0" encoding="UTF-8" standalone="yes"?>
<Relationships xmlns="http://schemas.openxmlformats.org/package/2006/relationships"><Relationship Id="rId8" Type="http://schemas.openxmlformats.org/officeDocument/2006/relationships/customXml" Target="../ink/ink287.xml"/><Relationship Id="rId13" Type="http://schemas.openxmlformats.org/officeDocument/2006/relationships/image" Target="../media/image294.png"/><Relationship Id="rId18" Type="http://schemas.openxmlformats.org/officeDocument/2006/relationships/customXml" Target="../ink/ink292.xml"/><Relationship Id="rId3" Type="http://schemas.openxmlformats.org/officeDocument/2006/relationships/image" Target="../media/image3.png"/><Relationship Id="rId21" Type="http://schemas.openxmlformats.org/officeDocument/2006/relationships/image" Target="../media/image298.png"/><Relationship Id="rId7" Type="http://schemas.openxmlformats.org/officeDocument/2006/relationships/image" Target="../media/image291.png"/><Relationship Id="rId12" Type="http://schemas.openxmlformats.org/officeDocument/2006/relationships/customXml" Target="../ink/ink289.xml"/><Relationship Id="rId17" Type="http://schemas.openxmlformats.org/officeDocument/2006/relationships/image" Target="../media/image296.png"/><Relationship Id="rId2" Type="http://schemas.openxmlformats.org/officeDocument/2006/relationships/notesSlide" Target="../notesSlides/notesSlide24.xml"/><Relationship Id="rId16" Type="http://schemas.openxmlformats.org/officeDocument/2006/relationships/customXml" Target="../ink/ink291.xml"/><Relationship Id="rId20" Type="http://schemas.openxmlformats.org/officeDocument/2006/relationships/customXml" Target="../ink/ink293.xml"/><Relationship Id="rId1" Type="http://schemas.openxmlformats.org/officeDocument/2006/relationships/slideLayout" Target="../slideLayouts/slideLayout1.xml"/><Relationship Id="rId6" Type="http://schemas.openxmlformats.org/officeDocument/2006/relationships/customXml" Target="../ink/ink286.xml"/><Relationship Id="rId11" Type="http://schemas.openxmlformats.org/officeDocument/2006/relationships/image" Target="../media/image293.png"/><Relationship Id="rId5" Type="http://schemas.openxmlformats.org/officeDocument/2006/relationships/image" Target="../media/image290.png"/><Relationship Id="rId15" Type="http://schemas.openxmlformats.org/officeDocument/2006/relationships/image" Target="../media/image295.png"/><Relationship Id="rId23" Type="http://schemas.openxmlformats.org/officeDocument/2006/relationships/image" Target="../media/image299.png"/><Relationship Id="rId10" Type="http://schemas.openxmlformats.org/officeDocument/2006/relationships/customXml" Target="../ink/ink288.xml"/><Relationship Id="rId19" Type="http://schemas.openxmlformats.org/officeDocument/2006/relationships/image" Target="../media/image297.png"/><Relationship Id="rId4" Type="http://schemas.openxmlformats.org/officeDocument/2006/relationships/customXml" Target="../ink/ink285.xml"/><Relationship Id="rId9" Type="http://schemas.openxmlformats.org/officeDocument/2006/relationships/image" Target="../media/image292.png"/><Relationship Id="rId14" Type="http://schemas.openxmlformats.org/officeDocument/2006/relationships/customXml" Target="../ink/ink290.xml"/><Relationship Id="rId22" Type="http://schemas.openxmlformats.org/officeDocument/2006/relationships/customXml" Target="../ink/ink294.xml"/></Relationships>
</file>

<file path=ppt/slides/_rels/slide25.xml.rels><?xml version="1.0" encoding="UTF-8" standalone="yes"?>
<Relationships xmlns="http://schemas.openxmlformats.org/package/2006/relationships"><Relationship Id="rId8" Type="http://schemas.openxmlformats.org/officeDocument/2006/relationships/customXml" Target="../ink/ink297.xml"/><Relationship Id="rId13" Type="http://schemas.openxmlformats.org/officeDocument/2006/relationships/image" Target="../media/image304.png"/><Relationship Id="rId18" Type="http://schemas.openxmlformats.org/officeDocument/2006/relationships/customXml" Target="../ink/ink302.xml"/><Relationship Id="rId3" Type="http://schemas.openxmlformats.org/officeDocument/2006/relationships/image" Target="../media/image3.png"/><Relationship Id="rId21" Type="http://schemas.openxmlformats.org/officeDocument/2006/relationships/image" Target="../media/image308.png"/><Relationship Id="rId7" Type="http://schemas.openxmlformats.org/officeDocument/2006/relationships/image" Target="../media/image301.png"/><Relationship Id="rId12" Type="http://schemas.openxmlformats.org/officeDocument/2006/relationships/customXml" Target="../ink/ink299.xml"/><Relationship Id="rId17" Type="http://schemas.openxmlformats.org/officeDocument/2006/relationships/image" Target="../media/image306.png"/><Relationship Id="rId2" Type="http://schemas.openxmlformats.org/officeDocument/2006/relationships/notesSlide" Target="../notesSlides/notesSlide25.xml"/><Relationship Id="rId16" Type="http://schemas.openxmlformats.org/officeDocument/2006/relationships/customXml" Target="../ink/ink301.xml"/><Relationship Id="rId20" Type="http://schemas.openxmlformats.org/officeDocument/2006/relationships/customXml" Target="../ink/ink303.xml"/><Relationship Id="rId1" Type="http://schemas.openxmlformats.org/officeDocument/2006/relationships/slideLayout" Target="../slideLayouts/slideLayout1.xml"/><Relationship Id="rId6" Type="http://schemas.openxmlformats.org/officeDocument/2006/relationships/customXml" Target="../ink/ink296.xml"/><Relationship Id="rId11" Type="http://schemas.openxmlformats.org/officeDocument/2006/relationships/image" Target="../media/image303.png"/><Relationship Id="rId5" Type="http://schemas.openxmlformats.org/officeDocument/2006/relationships/image" Target="../media/image300.png"/><Relationship Id="rId15" Type="http://schemas.openxmlformats.org/officeDocument/2006/relationships/image" Target="../media/image305.png"/><Relationship Id="rId23" Type="http://schemas.openxmlformats.org/officeDocument/2006/relationships/image" Target="../media/image309.png"/><Relationship Id="rId10" Type="http://schemas.openxmlformats.org/officeDocument/2006/relationships/customXml" Target="../ink/ink298.xml"/><Relationship Id="rId19" Type="http://schemas.openxmlformats.org/officeDocument/2006/relationships/image" Target="../media/image307.png"/><Relationship Id="rId4" Type="http://schemas.openxmlformats.org/officeDocument/2006/relationships/customXml" Target="../ink/ink295.xml"/><Relationship Id="rId9" Type="http://schemas.openxmlformats.org/officeDocument/2006/relationships/image" Target="../media/image302.png"/><Relationship Id="rId14" Type="http://schemas.openxmlformats.org/officeDocument/2006/relationships/customXml" Target="../ink/ink300.xml"/><Relationship Id="rId22" Type="http://schemas.openxmlformats.org/officeDocument/2006/relationships/customXml" Target="../ink/ink30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customXml" Target="../ink/ink2.xml"/><Relationship Id="rId5" Type="http://schemas.openxmlformats.org/officeDocument/2006/relationships/image" Target="../media/image6.png"/><Relationship Id="rId4" Type="http://schemas.openxmlformats.org/officeDocument/2006/relationships/customXml" Target="../ink/ink1.xm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customXml" Target="../ink/ink4.xml"/></Relationships>
</file>

<file path=ppt/slides/_rels/slide6.xml.rels><?xml version="1.0" encoding="UTF-8" standalone="yes"?>
<Relationships xmlns="http://schemas.openxmlformats.org/package/2006/relationships"><Relationship Id="rId8" Type="http://schemas.openxmlformats.org/officeDocument/2006/relationships/customXml" Target="../ink/ink7.xml"/><Relationship Id="rId13" Type="http://schemas.openxmlformats.org/officeDocument/2006/relationships/image" Target="../media/image14.png"/><Relationship Id="rId18" Type="http://schemas.openxmlformats.org/officeDocument/2006/relationships/customXml" Target="../ink/ink12.xml"/><Relationship Id="rId26" Type="http://schemas.openxmlformats.org/officeDocument/2006/relationships/customXml" Target="../ink/ink16.xml"/><Relationship Id="rId3" Type="http://schemas.openxmlformats.org/officeDocument/2006/relationships/image" Target="../media/image3.png"/><Relationship Id="rId21" Type="http://schemas.openxmlformats.org/officeDocument/2006/relationships/image" Target="../media/image18.png"/><Relationship Id="rId7" Type="http://schemas.openxmlformats.org/officeDocument/2006/relationships/image" Target="../media/image11.png"/><Relationship Id="rId12" Type="http://schemas.openxmlformats.org/officeDocument/2006/relationships/customXml" Target="../ink/ink9.xml"/><Relationship Id="rId17" Type="http://schemas.openxmlformats.org/officeDocument/2006/relationships/image" Target="../media/image16.png"/><Relationship Id="rId25" Type="http://schemas.openxmlformats.org/officeDocument/2006/relationships/image" Target="../media/image20.png"/><Relationship Id="rId2" Type="http://schemas.openxmlformats.org/officeDocument/2006/relationships/notesSlide" Target="../notesSlides/notesSlide6.xml"/><Relationship Id="rId16" Type="http://schemas.openxmlformats.org/officeDocument/2006/relationships/customXml" Target="../ink/ink11.xml"/><Relationship Id="rId20" Type="http://schemas.openxmlformats.org/officeDocument/2006/relationships/customXml" Target="../ink/ink13.xml"/><Relationship Id="rId1" Type="http://schemas.openxmlformats.org/officeDocument/2006/relationships/slideLayout" Target="../slideLayouts/slideLayout1.xml"/><Relationship Id="rId6" Type="http://schemas.openxmlformats.org/officeDocument/2006/relationships/customXml" Target="../ink/ink6.xml"/><Relationship Id="rId11" Type="http://schemas.openxmlformats.org/officeDocument/2006/relationships/image" Target="../media/image13.png"/><Relationship Id="rId24" Type="http://schemas.openxmlformats.org/officeDocument/2006/relationships/customXml" Target="../ink/ink15.xml"/><Relationship Id="rId5" Type="http://schemas.openxmlformats.org/officeDocument/2006/relationships/image" Target="../media/image10.png"/><Relationship Id="rId15" Type="http://schemas.openxmlformats.org/officeDocument/2006/relationships/image" Target="../media/image15.png"/><Relationship Id="rId23" Type="http://schemas.openxmlformats.org/officeDocument/2006/relationships/image" Target="../media/image19.png"/><Relationship Id="rId10" Type="http://schemas.openxmlformats.org/officeDocument/2006/relationships/customXml" Target="../ink/ink8.xml"/><Relationship Id="rId19" Type="http://schemas.openxmlformats.org/officeDocument/2006/relationships/image" Target="../media/image17.png"/><Relationship Id="rId4" Type="http://schemas.openxmlformats.org/officeDocument/2006/relationships/customXml" Target="../ink/ink5.xml"/><Relationship Id="rId9" Type="http://schemas.openxmlformats.org/officeDocument/2006/relationships/image" Target="../media/image12.png"/><Relationship Id="rId14" Type="http://schemas.openxmlformats.org/officeDocument/2006/relationships/customXml" Target="../ink/ink10.xml"/><Relationship Id="rId22" Type="http://schemas.openxmlformats.org/officeDocument/2006/relationships/customXml" Target="../ink/ink14.xml"/><Relationship Id="rId27"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17" Type="http://schemas.openxmlformats.org/officeDocument/2006/relationships/image" Target="../media/image78.png"/><Relationship Id="rId21" Type="http://schemas.openxmlformats.org/officeDocument/2006/relationships/image" Target="../media/image30.png"/><Relationship Id="rId63" Type="http://schemas.openxmlformats.org/officeDocument/2006/relationships/image" Target="../media/image51.png"/><Relationship Id="rId159" Type="http://schemas.openxmlformats.org/officeDocument/2006/relationships/image" Target="../media/image99.png"/><Relationship Id="rId170" Type="http://schemas.openxmlformats.org/officeDocument/2006/relationships/customXml" Target="../ink/ink100.xml"/><Relationship Id="rId226" Type="http://schemas.openxmlformats.org/officeDocument/2006/relationships/customXml" Target="../ink/ink128.xml"/><Relationship Id="rId268" Type="http://schemas.openxmlformats.org/officeDocument/2006/relationships/customXml" Target="../ink/ink149.xml"/><Relationship Id="rId32" Type="http://schemas.openxmlformats.org/officeDocument/2006/relationships/customXml" Target="../ink/ink31.xml"/><Relationship Id="rId74" Type="http://schemas.openxmlformats.org/officeDocument/2006/relationships/customXml" Target="../ink/ink52.xml"/><Relationship Id="rId128" Type="http://schemas.openxmlformats.org/officeDocument/2006/relationships/customXml" Target="../ink/ink79.xml"/><Relationship Id="rId5" Type="http://schemas.openxmlformats.org/officeDocument/2006/relationships/image" Target="../media/image22.png"/><Relationship Id="rId181" Type="http://schemas.openxmlformats.org/officeDocument/2006/relationships/image" Target="../media/image110.png"/><Relationship Id="rId237" Type="http://schemas.openxmlformats.org/officeDocument/2006/relationships/image" Target="../media/image138.png"/><Relationship Id="rId279" Type="http://schemas.openxmlformats.org/officeDocument/2006/relationships/image" Target="../media/image159.png"/><Relationship Id="rId22" Type="http://schemas.openxmlformats.org/officeDocument/2006/relationships/customXml" Target="../ink/ink26.xml"/><Relationship Id="rId43" Type="http://schemas.openxmlformats.org/officeDocument/2006/relationships/image" Target="../media/image41.png"/><Relationship Id="rId64" Type="http://schemas.openxmlformats.org/officeDocument/2006/relationships/customXml" Target="../ink/ink47.xml"/><Relationship Id="rId118" Type="http://schemas.openxmlformats.org/officeDocument/2006/relationships/customXml" Target="../ink/ink74.xml"/><Relationship Id="rId139" Type="http://schemas.openxmlformats.org/officeDocument/2006/relationships/image" Target="../media/image89.png"/><Relationship Id="rId85" Type="http://schemas.openxmlformats.org/officeDocument/2006/relationships/image" Target="../media/image62.png"/><Relationship Id="rId150" Type="http://schemas.openxmlformats.org/officeDocument/2006/relationships/customXml" Target="../ink/ink90.xml"/><Relationship Id="rId171" Type="http://schemas.openxmlformats.org/officeDocument/2006/relationships/image" Target="../media/image105.png"/><Relationship Id="rId192" Type="http://schemas.openxmlformats.org/officeDocument/2006/relationships/customXml" Target="../ink/ink111.xml"/><Relationship Id="rId206" Type="http://schemas.openxmlformats.org/officeDocument/2006/relationships/customXml" Target="../ink/ink118.xml"/><Relationship Id="rId227" Type="http://schemas.openxmlformats.org/officeDocument/2006/relationships/image" Target="../media/image133.png"/><Relationship Id="rId248" Type="http://schemas.openxmlformats.org/officeDocument/2006/relationships/customXml" Target="../ink/ink139.xml"/><Relationship Id="rId269" Type="http://schemas.openxmlformats.org/officeDocument/2006/relationships/image" Target="../media/image154.png"/><Relationship Id="rId12" Type="http://schemas.openxmlformats.org/officeDocument/2006/relationships/customXml" Target="../ink/ink21.xml"/><Relationship Id="rId33" Type="http://schemas.openxmlformats.org/officeDocument/2006/relationships/image" Target="../media/image36.png"/><Relationship Id="rId108" Type="http://schemas.openxmlformats.org/officeDocument/2006/relationships/customXml" Target="../ink/ink69.xml"/><Relationship Id="rId129" Type="http://schemas.openxmlformats.org/officeDocument/2006/relationships/image" Target="../media/image84.png"/><Relationship Id="rId280" Type="http://schemas.openxmlformats.org/officeDocument/2006/relationships/customXml" Target="../ink/ink155.xml"/><Relationship Id="rId54" Type="http://schemas.openxmlformats.org/officeDocument/2006/relationships/customXml" Target="../ink/ink42.xml"/><Relationship Id="rId75" Type="http://schemas.openxmlformats.org/officeDocument/2006/relationships/image" Target="../media/image57.png"/><Relationship Id="rId96" Type="http://schemas.openxmlformats.org/officeDocument/2006/relationships/customXml" Target="../ink/ink63.xml"/><Relationship Id="rId140" Type="http://schemas.openxmlformats.org/officeDocument/2006/relationships/customXml" Target="../ink/ink85.xml"/><Relationship Id="rId161" Type="http://schemas.openxmlformats.org/officeDocument/2006/relationships/image" Target="../media/image100.png"/><Relationship Id="rId182" Type="http://schemas.openxmlformats.org/officeDocument/2006/relationships/customXml" Target="../ink/ink106.xml"/><Relationship Id="rId217" Type="http://schemas.openxmlformats.org/officeDocument/2006/relationships/image" Target="../media/image128.png"/><Relationship Id="rId6" Type="http://schemas.openxmlformats.org/officeDocument/2006/relationships/customXml" Target="../ink/ink18.xml"/><Relationship Id="rId238" Type="http://schemas.openxmlformats.org/officeDocument/2006/relationships/customXml" Target="../ink/ink134.xml"/><Relationship Id="rId259" Type="http://schemas.openxmlformats.org/officeDocument/2006/relationships/image" Target="../media/image149.png"/><Relationship Id="rId23" Type="http://schemas.openxmlformats.org/officeDocument/2006/relationships/image" Target="../media/image31.png"/><Relationship Id="rId119" Type="http://schemas.openxmlformats.org/officeDocument/2006/relationships/image" Target="../media/image79.png"/><Relationship Id="rId270" Type="http://schemas.openxmlformats.org/officeDocument/2006/relationships/customXml" Target="../ink/ink150.xml"/><Relationship Id="rId44" Type="http://schemas.openxmlformats.org/officeDocument/2006/relationships/customXml" Target="../ink/ink37.xml"/><Relationship Id="rId65" Type="http://schemas.openxmlformats.org/officeDocument/2006/relationships/image" Target="../media/image52.png"/><Relationship Id="rId86" Type="http://schemas.openxmlformats.org/officeDocument/2006/relationships/customXml" Target="../ink/ink58.xml"/><Relationship Id="rId130" Type="http://schemas.openxmlformats.org/officeDocument/2006/relationships/customXml" Target="../ink/ink80.xml"/><Relationship Id="rId151" Type="http://schemas.openxmlformats.org/officeDocument/2006/relationships/image" Target="../media/image95.png"/><Relationship Id="rId172" Type="http://schemas.openxmlformats.org/officeDocument/2006/relationships/customXml" Target="../ink/ink101.xml"/><Relationship Id="rId193" Type="http://schemas.openxmlformats.org/officeDocument/2006/relationships/image" Target="../media/image116.png"/><Relationship Id="rId207" Type="http://schemas.openxmlformats.org/officeDocument/2006/relationships/image" Target="../media/image123.png"/><Relationship Id="rId228" Type="http://schemas.openxmlformats.org/officeDocument/2006/relationships/customXml" Target="../ink/ink129.xml"/><Relationship Id="rId249" Type="http://schemas.openxmlformats.org/officeDocument/2006/relationships/image" Target="../media/image144.png"/><Relationship Id="rId13" Type="http://schemas.openxmlformats.org/officeDocument/2006/relationships/image" Target="../media/image26.png"/><Relationship Id="rId109" Type="http://schemas.openxmlformats.org/officeDocument/2006/relationships/image" Target="../media/image74.png"/><Relationship Id="rId260" Type="http://schemas.openxmlformats.org/officeDocument/2006/relationships/customXml" Target="../ink/ink145.xml"/><Relationship Id="rId281" Type="http://schemas.openxmlformats.org/officeDocument/2006/relationships/image" Target="../media/image160.png"/><Relationship Id="rId34" Type="http://schemas.openxmlformats.org/officeDocument/2006/relationships/customXml" Target="../ink/ink32.xml"/><Relationship Id="rId55" Type="http://schemas.openxmlformats.org/officeDocument/2006/relationships/image" Target="../media/image47.png"/><Relationship Id="rId76" Type="http://schemas.openxmlformats.org/officeDocument/2006/relationships/customXml" Target="../ink/ink53.xml"/><Relationship Id="rId97" Type="http://schemas.openxmlformats.org/officeDocument/2006/relationships/image" Target="../media/image68.png"/><Relationship Id="rId120" Type="http://schemas.openxmlformats.org/officeDocument/2006/relationships/customXml" Target="../ink/ink75.xml"/><Relationship Id="rId141" Type="http://schemas.openxmlformats.org/officeDocument/2006/relationships/image" Target="../media/image90.png"/><Relationship Id="rId7" Type="http://schemas.openxmlformats.org/officeDocument/2006/relationships/image" Target="../media/image23.png"/><Relationship Id="rId162" Type="http://schemas.openxmlformats.org/officeDocument/2006/relationships/customXml" Target="../ink/ink96.xml"/><Relationship Id="rId183" Type="http://schemas.openxmlformats.org/officeDocument/2006/relationships/image" Target="../media/image111.png"/><Relationship Id="rId218" Type="http://schemas.openxmlformats.org/officeDocument/2006/relationships/customXml" Target="../ink/ink124.xml"/><Relationship Id="rId239" Type="http://schemas.openxmlformats.org/officeDocument/2006/relationships/image" Target="../media/image139.png"/><Relationship Id="rId250" Type="http://schemas.openxmlformats.org/officeDocument/2006/relationships/customXml" Target="../ink/ink140.xml"/><Relationship Id="rId271" Type="http://schemas.openxmlformats.org/officeDocument/2006/relationships/image" Target="../media/image155.png"/><Relationship Id="rId24" Type="http://schemas.openxmlformats.org/officeDocument/2006/relationships/customXml" Target="../ink/ink27.xml"/><Relationship Id="rId45" Type="http://schemas.openxmlformats.org/officeDocument/2006/relationships/image" Target="../media/image42.png"/><Relationship Id="rId66" Type="http://schemas.openxmlformats.org/officeDocument/2006/relationships/customXml" Target="../ink/ink48.xml"/><Relationship Id="rId87" Type="http://schemas.openxmlformats.org/officeDocument/2006/relationships/image" Target="../media/image63.png"/><Relationship Id="rId110" Type="http://schemas.openxmlformats.org/officeDocument/2006/relationships/customXml" Target="../ink/ink70.xml"/><Relationship Id="rId131" Type="http://schemas.openxmlformats.org/officeDocument/2006/relationships/image" Target="../media/image85.png"/><Relationship Id="rId152" Type="http://schemas.openxmlformats.org/officeDocument/2006/relationships/customXml" Target="../ink/ink91.xml"/><Relationship Id="rId173" Type="http://schemas.openxmlformats.org/officeDocument/2006/relationships/image" Target="../media/image106.png"/><Relationship Id="rId194" Type="http://schemas.openxmlformats.org/officeDocument/2006/relationships/customXml" Target="../ink/ink112.xml"/><Relationship Id="rId208" Type="http://schemas.openxmlformats.org/officeDocument/2006/relationships/customXml" Target="../ink/ink119.xml"/><Relationship Id="rId229" Type="http://schemas.openxmlformats.org/officeDocument/2006/relationships/image" Target="../media/image134.png"/><Relationship Id="rId240" Type="http://schemas.openxmlformats.org/officeDocument/2006/relationships/customXml" Target="../ink/ink135.xml"/><Relationship Id="rId261" Type="http://schemas.openxmlformats.org/officeDocument/2006/relationships/image" Target="../media/image150.png"/><Relationship Id="rId14" Type="http://schemas.openxmlformats.org/officeDocument/2006/relationships/customXml" Target="../ink/ink22.xml"/><Relationship Id="rId35" Type="http://schemas.openxmlformats.org/officeDocument/2006/relationships/image" Target="../media/image37.png"/><Relationship Id="rId56" Type="http://schemas.openxmlformats.org/officeDocument/2006/relationships/customXml" Target="../ink/ink43.xml"/><Relationship Id="rId77" Type="http://schemas.openxmlformats.org/officeDocument/2006/relationships/image" Target="../media/image58.png"/><Relationship Id="rId100" Type="http://schemas.openxmlformats.org/officeDocument/2006/relationships/customXml" Target="../ink/ink65.xml"/><Relationship Id="rId8" Type="http://schemas.openxmlformats.org/officeDocument/2006/relationships/customXml" Target="../ink/ink19.xml"/><Relationship Id="rId98" Type="http://schemas.openxmlformats.org/officeDocument/2006/relationships/customXml" Target="../ink/ink64.xml"/><Relationship Id="rId121" Type="http://schemas.openxmlformats.org/officeDocument/2006/relationships/image" Target="../media/image80.png"/><Relationship Id="rId142" Type="http://schemas.openxmlformats.org/officeDocument/2006/relationships/customXml" Target="../ink/ink86.xml"/><Relationship Id="rId163" Type="http://schemas.openxmlformats.org/officeDocument/2006/relationships/image" Target="../media/image101.png"/><Relationship Id="rId184" Type="http://schemas.openxmlformats.org/officeDocument/2006/relationships/customXml" Target="../ink/ink107.xml"/><Relationship Id="rId219" Type="http://schemas.openxmlformats.org/officeDocument/2006/relationships/image" Target="../media/image129.png"/><Relationship Id="rId230" Type="http://schemas.openxmlformats.org/officeDocument/2006/relationships/customXml" Target="../ink/ink130.xml"/><Relationship Id="rId251" Type="http://schemas.openxmlformats.org/officeDocument/2006/relationships/image" Target="../media/image145.png"/><Relationship Id="rId25" Type="http://schemas.openxmlformats.org/officeDocument/2006/relationships/image" Target="../media/image32.png"/><Relationship Id="rId46" Type="http://schemas.openxmlformats.org/officeDocument/2006/relationships/customXml" Target="../ink/ink38.xml"/><Relationship Id="rId67" Type="http://schemas.openxmlformats.org/officeDocument/2006/relationships/image" Target="../media/image53.png"/><Relationship Id="rId272" Type="http://schemas.openxmlformats.org/officeDocument/2006/relationships/customXml" Target="../ink/ink151.xml"/><Relationship Id="rId88" Type="http://schemas.openxmlformats.org/officeDocument/2006/relationships/customXml" Target="../ink/ink59.xml"/><Relationship Id="rId111" Type="http://schemas.openxmlformats.org/officeDocument/2006/relationships/image" Target="../media/image75.png"/><Relationship Id="rId132" Type="http://schemas.openxmlformats.org/officeDocument/2006/relationships/customXml" Target="../ink/ink81.xml"/><Relationship Id="rId153" Type="http://schemas.openxmlformats.org/officeDocument/2006/relationships/image" Target="../media/image96.png"/><Relationship Id="rId174" Type="http://schemas.openxmlformats.org/officeDocument/2006/relationships/customXml" Target="../ink/ink102.xml"/><Relationship Id="rId195" Type="http://schemas.openxmlformats.org/officeDocument/2006/relationships/image" Target="../media/image117.png"/><Relationship Id="rId209" Type="http://schemas.openxmlformats.org/officeDocument/2006/relationships/image" Target="../media/image124.png"/><Relationship Id="rId220" Type="http://schemas.openxmlformats.org/officeDocument/2006/relationships/customXml" Target="../ink/ink125.xml"/><Relationship Id="rId241" Type="http://schemas.openxmlformats.org/officeDocument/2006/relationships/image" Target="../media/image140.png"/><Relationship Id="rId15" Type="http://schemas.openxmlformats.org/officeDocument/2006/relationships/image" Target="../media/image27.png"/><Relationship Id="rId36" Type="http://schemas.openxmlformats.org/officeDocument/2006/relationships/customXml" Target="../ink/ink33.xml"/><Relationship Id="rId57" Type="http://schemas.openxmlformats.org/officeDocument/2006/relationships/image" Target="../media/image48.png"/><Relationship Id="rId262" Type="http://schemas.openxmlformats.org/officeDocument/2006/relationships/customXml" Target="../ink/ink146.xml"/><Relationship Id="rId78" Type="http://schemas.openxmlformats.org/officeDocument/2006/relationships/customXml" Target="../ink/ink54.xml"/><Relationship Id="rId99" Type="http://schemas.openxmlformats.org/officeDocument/2006/relationships/image" Target="../media/image69.png"/><Relationship Id="rId101" Type="http://schemas.openxmlformats.org/officeDocument/2006/relationships/image" Target="../media/image70.png"/><Relationship Id="rId122" Type="http://schemas.openxmlformats.org/officeDocument/2006/relationships/customXml" Target="../ink/ink76.xml"/><Relationship Id="rId143" Type="http://schemas.openxmlformats.org/officeDocument/2006/relationships/image" Target="../media/image91.png"/><Relationship Id="rId164" Type="http://schemas.openxmlformats.org/officeDocument/2006/relationships/customXml" Target="../ink/ink97.xml"/><Relationship Id="rId185" Type="http://schemas.openxmlformats.org/officeDocument/2006/relationships/image" Target="../media/image112.png"/><Relationship Id="rId9" Type="http://schemas.openxmlformats.org/officeDocument/2006/relationships/image" Target="../media/image24.png"/><Relationship Id="rId210" Type="http://schemas.openxmlformats.org/officeDocument/2006/relationships/customXml" Target="../ink/ink120.xml"/><Relationship Id="rId26" Type="http://schemas.openxmlformats.org/officeDocument/2006/relationships/customXml" Target="../ink/ink28.xml"/><Relationship Id="rId231" Type="http://schemas.openxmlformats.org/officeDocument/2006/relationships/image" Target="../media/image135.png"/><Relationship Id="rId252" Type="http://schemas.openxmlformats.org/officeDocument/2006/relationships/customXml" Target="../ink/ink141.xml"/><Relationship Id="rId273" Type="http://schemas.openxmlformats.org/officeDocument/2006/relationships/image" Target="../media/image156.png"/><Relationship Id="rId47" Type="http://schemas.openxmlformats.org/officeDocument/2006/relationships/image" Target="../media/image43.png"/><Relationship Id="rId68" Type="http://schemas.openxmlformats.org/officeDocument/2006/relationships/customXml" Target="../ink/ink49.xml"/><Relationship Id="rId89" Type="http://schemas.openxmlformats.org/officeDocument/2006/relationships/image" Target="../media/image64.png"/><Relationship Id="rId112" Type="http://schemas.openxmlformats.org/officeDocument/2006/relationships/customXml" Target="../ink/ink71.xml"/><Relationship Id="rId133" Type="http://schemas.openxmlformats.org/officeDocument/2006/relationships/image" Target="../media/image86.png"/><Relationship Id="rId154" Type="http://schemas.openxmlformats.org/officeDocument/2006/relationships/customXml" Target="../ink/ink92.xml"/><Relationship Id="rId175" Type="http://schemas.openxmlformats.org/officeDocument/2006/relationships/image" Target="../media/image107.png"/><Relationship Id="rId196" Type="http://schemas.openxmlformats.org/officeDocument/2006/relationships/customXml" Target="../ink/ink113.xml"/><Relationship Id="rId200" Type="http://schemas.openxmlformats.org/officeDocument/2006/relationships/customXml" Target="../ink/ink115.xml"/><Relationship Id="rId16" Type="http://schemas.openxmlformats.org/officeDocument/2006/relationships/customXml" Target="../ink/ink23.xml"/><Relationship Id="rId221" Type="http://schemas.openxmlformats.org/officeDocument/2006/relationships/image" Target="../media/image130.png"/><Relationship Id="rId242" Type="http://schemas.openxmlformats.org/officeDocument/2006/relationships/customXml" Target="../ink/ink136.xml"/><Relationship Id="rId263" Type="http://schemas.openxmlformats.org/officeDocument/2006/relationships/image" Target="../media/image151.png"/><Relationship Id="rId37" Type="http://schemas.openxmlformats.org/officeDocument/2006/relationships/image" Target="../media/image38.png"/><Relationship Id="rId58" Type="http://schemas.openxmlformats.org/officeDocument/2006/relationships/customXml" Target="../ink/ink44.xml"/><Relationship Id="rId79" Type="http://schemas.openxmlformats.org/officeDocument/2006/relationships/image" Target="../media/image59.png"/><Relationship Id="rId102" Type="http://schemas.openxmlformats.org/officeDocument/2006/relationships/customXml" Target="../ink/ink66.xml"/><Relationship Id="rId123" Type="http://schemas.openxmlformats.org/officeDocument/2006/relationships/image" Target="../media/image81.png"/><Relationship Id="rId144" Type="http://schemas.openxmlformats.org/officeDocument/2006/relationships/customXml" Target="../ink/ink87.xml"/><Relationship Id="rId90" Type="http://schemas.openxmlformats.org/officeDocument/2006/relationships/customXml" Target="../ink/ink60.xml"/><Relationship Id="rId165" Type="http://schemas.openxmlformats.org/officeDocument/2006/relationships/image" Target="../media/image102.png"/><Relationship Id="rId186" Type="http://schemas.openxmlformats.org/officeDocument/2006/relationships/customXml" Target="../ink/ink108.xml"/><Relationship Id="rId211" Type="http://schemas.openxmlformats.org/officeDocument/2006/relationships/image" Target="../media/image125.png"/><Relationship Id="rId232" Type="http://schemas.openxmlformats.org/officeDocument/2006/relationships/customXml" Target="../ink/ink131.xml"/><Relationship Id="rId253" Type="http://schemas.openxmlformats.org/officeDocument/2006/relationships/image" Target="../media/image146.png"/><Relationship Id="rId274" Type="http://schemas.openxmlformats.org/officeDocument/2006/relationships/customXml" Target="../ink/ink152.xml"/><Relationship Id="rId27" Type="http://schemas.openxmlformats.org/officeDocument/2006/relationships/image" Target="../media/image33.png"/><Relationship Id="rId48" Type="http://schemas.openxmlformats.org/officeDocument/2006/relationships/customXml" Target="../ink/ink39.xml"/><Relationship Id="rId69" Type="http://schemas.openxmlformats.org/officeDocument/2006/relationships/image" Target="../media/image54.png"/><Relationship Id="rId113" Type="http://schemas.openxmlformats.org/officeDocument/2006/relationships/image" Target="../media/image76.png"/><Relationship Id="rId134" Type="http://schemas.openxmlformats.org/officeDocument/2006/relationships/customXml" Target="../ink/ink82.xml"/><Relationship Id="rId80" Type="http://schemas.openxmlformats.org/officeDocument/2006/relationships/customXml" Target="../ink/ink55.xml"/><Relationship Id="rId155" Type="http://schemas.openxmlformats.org/officeDocument/2006/relationships/image" Target="../media/image97.png"/><Relationship Id="rId176" Type="http://schemas.openxmlformats.org/officeDocument/2006/relationships/customXml" Target="../ink/ink103.xml"/><Relationship Id="rId197" Type="http://schemas.openxmlformats.org/officeDocument/2006/relationships/image" Target="../media/image118.png"/><Relationship Id="rId201" Type="http://schemas.openxmlformats.org/officeDocument/2006/relationships/image" Target="../media/image120.png"/><Relationship Id="rId222" Type="http://schemas.openxmlformats.org/officeDocument/2006/relationships/customXml" Target="../ink/ink126.xml"/><Relationship Id="rId243" Type="http://schemas.openxmlformats.org/officeDocument/2006/relationships/image" Target="../media/image141.png"/><Relationship Id="rId264" Type="http://schemas.openxmlformats.org/officeDocument/2006/relationships/customXml" Target="../ink/ink147.xml"/><Relationship Id="rId17" Type="http://schemas.openxmlformats.org/officeDocument/2006/relationships/image" Target="../media/image28.png"/><Relationship Id="rId38" Type="http://schemas.openxmlformats.org/officeDocument/2006/relationships/customXml" Target="../ink/ink34.xml"/><Relationship Id="rId59" Type="http://schemas.openxmlformats.org/officeDocument/2006/relationships/image" Target="../media/image49.png"/><Relationship Id="rId103" Type="http://schemas.openxmlformats.org/officeDocument/2006/relationships/image" Target="../media/image71.png"/><Relationship Id="rId124" Type="http://schemas.openxmlformats.org/officeDocument/2006/relationships/customXml" Target="../ink/ink77.xml"/><Relationship Id="rId70" Type="http://schemas.openxmlformats.org/officeDocument/2006/relationships/customXml" Target="../ink/ink50.xml"/><Relationship Id="rId91" Type="http://schemas.openxmlformats.org/officeDocument/2006/relationships/image" Target="../media/image65.png"/><Relationship Id="rId145" Type="http://schemas.openxmlformats.org/officeDocument/2006/relationships/image" Target="../media/image92.png"/><Relationship Id="rId166" Type="http://schemas.openxmlformats.org/officeDocument/2006/relationships/customXml" Target="../ink/ink98.xml"/><Relationship Id="rId187" Type="http://schemas.openxmlformats.org/officeDocument/2006/relationships/image" Target="../media/image113.png"/><Relationship Id="rId1" Type="http://schemas.openxmlformats.org/officeDocument/2006/relationships/slideLayout" Target="../slideLayouts/slideLayout1.xml"/><Relationship Id="rId212" Type="http://schemas.openxmlformats.org/officeDocument/2006/relationships/customXml" Target="../ink/ink121.xml"/><Relationship Id="rId233" Type="http://schemas.openxmlformats.org/officeDocument/2006/relationships/image" Target="../media/image136.png"/><Relationship Id="rId254" Type="http://schemas.openxmlformats.org/officeDocument/2006/relationships/customXml" Target="../ink/ink142.xml"/><Relationship Id="rId28" Type="http://schemas.openxmlformats.org/officeDocument/2006/relationships/customXml" Target="../ink/ink29.xml"/><Relationship Id="rId49" Type="http://schemas.openxmlformats.org/officeDocument/2006/relationships/image" Target="../media/image44.png"/><Relationship Id="rId114" Type="http://schemas.openxmlformats.org/officeDocument/2006/relationships/customXml" Target="../ink/ink72.xml"/><Relationship Id="rId275" Type="http://schemas.openxmlformats.org/officeDocument/2006/relationships/image" Target="../media/image157.png"/><Relationship Id="rId60" Type="http://schemas.openxmlformats.org/officeDocument/2006/relationships/customXml" Target="../ink/ink45.xml"/><Relationship Id="rId81" Type="http://schemas.openxmlformats.org/officeDocument/2006/relationships/image" Target="../media/image60.png"/><Relationship Id="rId135" Type="http://schemas.openxmlformats.org/officeDocument/2006/relationships/image" Target="../media/image87.png"/><Relationship Id="rId156" Type="http://schemas.openxmlformats.org/officeDocument/2006/relationships/customXml" Target="../ink/ink93.xml"/><Relationship Id="rId177" Type="http://schemas.openxmlformats.org/officeDocument/2006/relationships/image" Target="../media/image108.png"/><Relationship Id="rId198" Type="http://schemas.openxmlformats.org/officeDocument/2006/relationships/customXml" Target="../ink/ink114.xml"/><Relationship Id="rId202" Type="http://schemas.openxmlformats.org/officeDocument/2006/relationships/customXml" Target="../ink/ink116.xml"/><Relationship Id="rId223" Type="http://schemas.openxmlformats.org/officeDocument/2006/relationships/image" Target="../media/image131.png"/><Relationship Id="rId244" Type="http://schemas.openxmlformats.org/officeDocument/2006/relationships/customXml" Target="../ink/ink137.xml"/><Relationship Id="rId18" Type="http://schemas.openxmlformats.org/officeDocument/2006/relationships/customXml" Target="../ink/ink24.xml"/><Relationship Id="rId39" Type="http://schemas.openxmlformats.org/officeDocument/2006/relationships/image" Target="../media/image39.png"/><Relationship Id="rId265" Type="http://schemas.openxmlformats.org/officeDocument/2006/relationships/image" Target="../media/image152.png"/><Relationship Id="rId50" Type="http://schemas.openxmlformats.org/officeDocument/2006/relationships/customXml" Target="../ink/ink40.xml"/><Relationship Id="rId104" Type="http://schemas.openxmlformats.org/officeDocument/2006/relationships/customXml" Target="../ink/ink67.xml"/><Relationship Id="rId125" Type="http://schemas.openxmlformats.org/officeDocument/2006/relationships/image" Target="../media/image82.png"/><Relationship Id="rId146" Type="http://schemas.openxmlformats.org/officeDocument/2006/relationships/customXml" Target="../ink/ink88.xml"/><Relationship Id="rId167" Type="http://schemas.openxmlformats.org/officeDocument/2006/relationships/image" Target="../media/image103.png"/><Relationship Id="rId188" Type="http://schemas.openxmlformats.org/officeDocument/2006/relationships/customXml" Target="../ink/ink109.xml"/><Relationship Id="rId71" Type="http://schemas.openxmlformats.org/officeDocument/2006/relationships/image" Target="../media/image55.png"/><Relationship Id="rId92" Type="http://schemas.openxmlformats.org/officeDocument/2006/relationships/customXml" Target="../ink/ink61.xml"/><Relationship Id="rId213" Type="http://schemas.openxmlformats.org/officeDocument/2006/relationships/image" Target="../media/image126.png"/><Relationship Id="rId234" Type="http://schemas.openxmlformats.org/officeDocument/2006/relationships/customXml" Target="../ink/ink132.xml"/><Relationship Id="rId2" Type="http://schemas.openxmlformats.org/officeDocument/2006/relationships/notesSlide" Target="../notesSlides/notesSlide8.xml"/><Relationship Id="rId29" Type="http://schemas.openxmlformats.org/officeDocument/2006/relationships/image" Target="../media/image34.png"/><Relationship Id="rId255" Type="http://schemas.openxmlformats.org/officeDocument/2006/relationships/image" Target="../media/image147.png"/><Relationship Id="rId276" Type="http://schemas.openxmlformats.org/officeDocument/2006/relationships/customXml" Target="../ink/ink153.xml"/><Relationship Id="rId40" Type="http://schemas.openxmlformats.org/officeDocument/2006/relationships/customXml" Target="../ink/ink35.xml"/><Relationship Id="rId115" Type="http://schemas.openxmlformats.org/officeDocument/2006/relationships/image" Target="../media/image77.png"/><Relationship Id="rId136" Type="http://schemas.openxmlformats.org/officeDocument/2006/relationships/customXml" Target="../ink/ink83.xml"/><Relationship Id="rId157" Type="http://schemas.openxmlformats.org/officeDocument/2006/relationships/image" Target="../media/image98.png"/><Relationship Id="rId178" Type="http://schemas.openxmlformats.org/officeDocument/2006/relationships/customXml" Target="../ink/ink104.xml"/><Relationship Id="rId61" Type="http://schemas.openxmlformats.org/officeDocument/2006/relationships/image" Target="../media/image50.png"/><Relationship Id="rId82" Type="http://schemas.openxmlformats.org/officeDocument/2006/relationships/customXml" Target="../ink/ink56.xml"/><Relationship Id="rId199" Type="http://schemas.openxmlformats.org/officeDocument/2006/relationships/image" Target="../media/image119.png"/><Relationship Id="rId203" Type="http://schemas.openxmlformats.org/officeDocument/2006/relationships/image" Target="../media/image121.png"/><Relationship Id="rId19" Type="http://schemas.openxmlformats.org/officeDocument/2006/relationships/image" Target="../media/image29.png"/><Relationship Id="rId224" Type="http://schemas.openxmlformats.org/officeDocument/2006/relationships/customXml" Target="../ink/ink127.xml"/><Relationship Id="rId245" Type="http://schemas.openxmlformats.org/officeDocument/2006/relationships/image" Target="../media/image142.png"/><Relationship Id="rId266" Type="http://schemas.openxmlformats.org/officeDocument/2006/relationships/customXml" Target="../ink/ink148.xml"/><Relationship Id="rId30" Type="http://schemas.openxmlformats.org/officeDocument/2006/relationships/customXml" Target="../ink/ink30.xml"/><Relationship Id="rId105" Type="http://schemas.openxmlformats.org/officeDocument/2006/relationships/image" Target="../media/image72.png"/><Relationship Id="rId126" Type="http://schemas.openxmlformats.org/officeDocument/2006/relationships/customXml" Target="../ink/ink78.xml"/><Relationship Id="rId147" Type="http://schemas.openxmlformats.org/officeDocument/2006/relationships/image" Target="../media/image93.png"/><Relationship Id="rId168" Type="http://schemas.openxmlformats.org/officeDocument/2006/relationships/customXml" Target="../ink/ink99.xml"/><Relationship Id="rId51" Type="http://schemas.openxmlformats.org/officeDocument/2006/relationships/image" Target="../media/image45.png"/><Relationship Id="rId72" Type="http://schemas.openxmlformats.org/officeDocument/2006/relationships/customXml" Target="../ink/ink51.xml"/><Relationship Id="rId93" Type="http://schemas.openxmlformats.org/officeDocument/2006/relationships/image" Target="../media/image66.png"/><Relationship Id="rId189" Type="http://schemas.openxmlformats.org/officeDocument/2006/relationships/image" Target="../media/image114.png"/><Relationship Id="rId3" Type="http://schemas.openxmlformats.org/officeDocument/2006/relationships/image" Target="../media/image3.png"/><Relationship Id="rId214" Type="http://schemas.openxmlformats.org/officeDocument/2006/relationships/customXml" Target="../ink/ink122.xml"/><Relationship Id="rId235" Type="http://schemas.openxmlformats.org/officeDocument/2006/relationships/image" Target="../media/image137.png"/><Relationship Id="rId256" Type="http://schemas.openxmlformats.org/officeDocument/2006/relationships/customXml" Target="../ink/ink143.xml"/><Relationship Id="rId277" Type="http://schemas.openxmlformats.org/officeDocument/2006/relationships/image" Target="../media/image158.png"/><Relationship Id="rId116" Type="http://schemas.openxmlformats.org/officeDocument/2006/relationships/customXml" Target="../ink/ink73.xml"/><Relationship Id="rId137" Type="http://schemas.openxmlformats.org/officeDocument/2006/relationships/image" Target="../media/image88.png"/><Relationship Id="rId158" Type="http://schemas.openxmlformats.org/officeDocument/2006/relationships/customXml" Target="../ink/ink94.xml"/><Relationship Id="rId20" Type="http://schemas.openxmlformats.org/officeDocument/2006/relationships/customXml" Target="../ink/ink25.xml"/><Relationship Id="rId41" Type="http://schemas.openxmlformats.org/officeDocument/2006/relationships/image" Target="../media/image40.png"/><Relationship Id="rId62" Type="http://schemas.openxmlformats.org/officeDocument/2006/relationships/customXml" Target="../ink/ink46.xml"/><Relationship Id="rId83" Type="http://schemas.openxmlformats.org/officeDocument/2006/relationships/image" Target="../media/image61.png"/><Relationship Id="rId179" Type="http://schemas.openxmlformats.org/officeDocument/2006/relationships/image" Target="../media/image109.png"/><Relationship Id="rId190" Type="http://schemas.openxmlformats.org/officeDocument/2006/relationships/customXml" Target="../ink/ink110.xml"/><Relationship Id="rId204" Type="http://schemas.openxmlformats.org/officeDocument/2006/relationships/customXml" Target="../ink/ink117.xml"/><Relationship Id="rId225" Type="http://schemas.openxmlformats.org/officeDocument/2006/relationships/image" Target="../media/image132.png"/><Relationship Id="rId246" Type="http://schemas.openxmlformats.org/officeDocument/2006/relationships/customXml" Target="../ink/ink138.xml"/><Relationship Id="rId267" Type="http://schemas.openxmlformats.org/officeDocument/2006/relationships/image" Target="../media/image153.png"/><Relationship Id="rId106" Type="http://schemas.openxmlformats.org/officeDocument/2006/relationships/customXml" Target="../ink/ink68.xml"/><Relationship Id="rId127" Type="http://schemas.openxmlformats.org/officeDocument/2006/relationships/image" Target="../media/image83.png"/><Relationship Id="rId10" Type="http://schemas.openxmlformats.org/officeDocument/2006/relationships/customXml" Target="../ink/ink20.xml"/><Relationship Id="rId31" Type="http://schemas.openxmlformats.org/officeDocument/2006/relationships/image" Target="../media/image35.png"/><Relationship Id="rId52" Type="http://schemas.openxmlformats.org/officeDocument/2006/relationships/customXml" Target="../ink/ink41.xml"/><Relationship Id="rId73" Type="http://schemas.openxmlformats.org/officeDocument/2006/relationships/image" Target="../media/image56.png"/><Relationship Id="rId94" Type="http://schemas.openxmlformats.org/officeDocument/2006/relationships/customXml" Target="../ink/ink62.xml"/><Relationship Id="rId148" Type="http://schemas.openxmlformats.org/officeDocument/2006/relationships/customXml" Target="../ink/ink89.xml"/><Relationship Id="rId169" Type="http://schemas.openxmlformats.org/officeDocument/2006/relationships/image" Target="../media/image104.png"/><Relationship Id="rId4" Type="http://schemas.openxmlformats.org/officeDocument/2006/relationships/customXml" Target="../ink/ink17.xml"/><Relationship Id="rId180" Type="http://schemas.openxmlformats.org/officeDocument/2006/relationships/customXml" Target="../ink/ink105.xml"/><Relationship Id="rId215" Type="http://schemas.openxmlformats.org/officeDocument/2006/relationships/image" Target="../media/image127.png"/><Relationship Id="rId236" Type="http://schemas.openxmlformats.org/officeDocument/2006/relationships/customXml" Target="../ink/ink133.xml"/><Relationship Id="rId257" Type="http://schemas.openxmlformats.org/officeDocument/2006/relationships/image" Target="../media/image148.png"/><Relationship Id="rId278" Type="http://schemas.openxmlformats.org/officeDocument/2006/relationships/customXml" Target="../ink/ink154.xml"/><Relationship Id="rId42" Type="http://schemas.openxmlformats.org/officeDocument/2006/relationships/customXml" Target="../ink/ink36.xml"/><Relationship Id="rId84" Type="http://schemas.openxmlformats.org/officeDocument/2006/relationships/customXml" Target="../ink/ink57.xml"/><Relationship Id="rId138" Type="http://schemas.openxmlformats.org/officeDocument/2006/relationships/customXml" Target="../ink/ink84.xml"/><Relationship Id="rId191" Type="http://schemas.openxmlformats.org/officeDocument/2006/relationships/image" Target="../media/image115.png"/><Relationship Id="rId205" Type="http://schemas.openxmlformats.org/officeDocument/2006/relationships/image" Target="../media/image122.png"/><Relationship Id="rId247" Type="http://schemas.openxmlformats.org/officeDocument/2006/relationships/image" Target="../media/image143.png"/><Relationship Id="rId107" Type="http://schemas.openxmlformats.org/officeDocument/2006/relationships/image" Target="../media/image73.png"/><Relationship Id="rId11" Type="http://schemas.openxmlformats.org/officeDocument/2006/relationships/image" Target="../media/image25.png"/><Relationship Id="rId53" Type="http://schemas.openxmlformats.org/officeDocument/2006/relationships/image" Target="../media/image46.png"/><Relationship Id="rId149" Type="http://schemas.openxmlformats.org/officeDocument/2006/relationships/image" Target="../media/image94.png"/><Relationship Id="rId95" Type="http://schemas.openxmlformats.org/officeDocument/2006/relationships/image" Target="../media/image67.png"/><Relationship Id="rId160" Type="http://schemas.openxmlformats.org/officeDocument/2006/relationships/customXml" Target="../ink/ink95.xml"/><Relationship Id="rId216" Type="http://schemas.openxmlformats.org/officeDocument/2006/relationships/customXml" Target="../ink/ink123.xml"/><Relationship Id="rId258" Type="http://schemas.openxmlformats.org/officeDocument/2006/relationships/customXml" Target="../ink/ink144.xml"/></Relationships>
</file>

<file path=ppt/slides/_rels/slide9.xml.rels><?xml version="1.0" encoding="UTF-8" standalone="yes"?>
<Relationships xmlns="http://schemas.openxmlformats.org/package/2006/relationships"><Relationship Id="rId8" Type="http://schemas.openxmlformats.org/officeDocument/2006/relationships/customXml" Target="../ink/ink158.xml"/><Relationship Id="rId13" Type="http://schemas.openxmlformats.org/officeDocument/2006/relationships/image" Target="../media/image165.png"/><Relationship Id="rId18" Type="http://schemas.openxmlformats.org/officeDocument/2006/relationships/customXml" Target="../ink/ink163.xml"/><Relationship Id="rId26" Type="http://schemas.openxmlformats.org/officeDocument/2006/relationships/customXml" Target="../ink/ink167.xml"/><Relationship Id="rId3" Type="http://schemas.openxmlformats.org/officeDocument/2006/relationships/image" Target="../media/image3.png"/><Relationship Id="rId21" Type="http://schemas.openxmlformats.org/officeDocument/2006/relationships/image" Target="../media/image169.png"/><Relationship Id="rId7" Type="http://schemas.openxmlformats.org/officeDocument/2006/relationships/image" Target="../media/image162.png"/><Relationship Id="rId12" Type="http://schemas.openxmlformats.org/officeDocument/2006/relationships/customXml" Target="../ink/ink160.xml"/><Relationship Id="rId17" Type="http://schemas.openxmlformats.org/officeDocument/2006/relationships/image" Target="../media/image167.png"/><Relationship Id="rId25" Type="http://schemas.openxmlformats.org/officeDocument/2006/relationships/image" Target="../media/image171.png"/><Relationship Id="rId2" Type="http://schemas.openxmlformats.org/officeDocument/2006/relationships/notesSlide" Target="../notesSlides/notesSlide9.xml"/><Relationship Id="rId16" Type="http://schemas.openxmlformats.org/officeDocument/2006/relationships/customXml" Target="../ink/ink162.xml"/><Relationship Id="rId20" Type="http://schemas.openxmlformats.org/officeDocument/2006/relationships/customXml" Target="../ink/ink164.xml"/><Relationship Id="rId29" Type="http://schemas.openxmlformats.org/officeDocument/2006/relationships/image" Target="../media/image173.png"/><Relationship Id="rId1" Type="http://schemas.openxmlformats.org/officeDocument/2006/relationships/slideLayout" Target="../slideLayouts/slideLayout1.xml"/><Relationship Id="rId6" Type="http://schemas.openxmlformats.org/officeDocument/2006/relationships/customXml" Target="../ink/ink157.xml"/><Relationship Id="rId11" Type="http://schemas.openxmlformats.org/officeDocument/2006/relationships/image" Target="../media/image164.png"/><Relationship Id="rId24" Type="http://schemas.openxmlformats.org/officeDocument/2006/relationships/customXml" Target="../ink/ink166.xml"/><Relationship Id="rId5" Type="http://schemas.openxmlformats.org/officeDocument/2006/relationships/image" Target="../media/image161.png"/><Relationship Id="rId15" Type="http://schemas.openxmlformats.org/officeDocument/2006/relationships/image" Target="../media/image166.png"/><Relationship Id="rId23" Type="http://schemas.openxmlformats.org/officeDocument/2006/relationships/image" Target="../media/image170.png"/><Relationship Id="rId28" Type="http://schemas.openxmlformats.org/officeDocument/2006/relationships/customXml" Target="../ink/ink168.xml"/><Relationship Id="rId10" Type="http://schemas.openxmlformats.org/officeDocument/2006/relationships/customXml" Target="../ink/ink159.xml"/><Relationship Id="rId19" Type="http://schemas.openxmlformats.org/officeDocument/2006/relationships/image" Target="../media/image168.png"/><Relationship Id="rId31" Type="http://schemas.openxmlformats.org/officeDocument/2006/relationships/image" Target="../media/image174.png"/><Relationship Id="rId4" Type="http://schemas.openxmlformats.org/officeDocument/2006/relationships/customXml" Target="../ink/ink156.xml"/><Relationship Id="rId9" Type="http://schemas.openxmlformats.org/officeDocument/2006/relationships/image" Target="../media/image163.png"/><Relationship Id="rId14" Type="http://schemas.openxmlformats.org/officeDocument/2006/relationships/customXml" Target="../ink/ink161.xml"/><Relationship Id="rId22" Type="http://schemas.openxmlformats.org/officeDocument/2006/relationships/customXml" Target="../ink/ink165.xml"/><Relationship Id="rId27" Type="http://schemas.openxmlformats.org/officeDocument/2006/relationships/image" Target="../media/image172.png"/><Relationship Id="rId30" Type="http://schemas.openxmlformats.org/officeDocument/2006/relationships/customXml" Target="../ink/ink1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Messianic Ministries</a:t>
              </a:r>
            </a:p>
            <a:p>
              <a:r>
                <a:rPr lang="en-US">
                  <a:solidFill>
                    <a:srgbClr val="00B0F0"/>
                  </a:solidFill>
                </a:rPr>
                <a:t>https://t.me/MessianicMinistries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מט:כ-כו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49:20-26</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5">
                  <a:extLst>
                    <a:ext uri="{A12FA001-AC4F-418D-AE19-62706E023703}">
                      <ahyp:hlinkClr xmlns:ahyp="http://schemas.microsoft.com/office/drawing/2018/hyperlinkcolor" val="tx"/>
                    </a:ext>
                  </a:extLst>
                </a:hlinkClick>
              </a:rPr>
              <a:t> </a:t>
            </a:r>
            <a:r>
              <a:rPr lang="en-US" sz="1800">
                <a:solidFill>
                  <a:srgbClr val="00B0F0"/>
                </a:solidFill>
                <a:hlinkClick r:id="rId5">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6">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65220" y="191220"/>
            <a:ext cx="8985059" cy="6109365"/>
          </a:xfrm>
          <a:prstGeom prst="rect">
            <a:avLst/>
          </a:prstGeom>
          <a:noFill/>
        </p:spPr>
        <p:txBody>
          <a:bodyPr wrap="square" rtlCol="0">
            <a:spAutoFit/>
          </a:bodyPr>
          <a:lstStyle/>
          <a:p>
            <a:pPr algn="ctr"/>
            <a:r>
              <a:rPr lang="en-US" sz="2800" b="1">
                <a:solidFill>
                  <a:srgbClr val="FFC000"/>
                </a:solidFill>
                <a:cs typeface="+mj-cs"/>
              </a:rPr>
              <a:t>Indications that Gentiles were Attending synagogue</a:t>
            </a:r>
          </a:p>
          <a:p>
            <a:endParaRPr lang="en-US" sz="500" b="1">
              <a:solidFill>
                <a:srgbClr val="FFC000"/>
              </a:solidFill>
              <a:cs typeface="+mj-cs"/>
            </a:endParaRPr>
          </a:p>
          <a:p>
            <a:pPr marL="342900" indent="-342900">
              <a:buFont typeface="Arial" panose="020B0604020202020204" pitchFamily="34" charset="0"/>
              <a:buChar char="•"/>
            </a:pPr>
            <a:r>
              <a:rPr lang="en-US" sz="1950" u="sng">
                <a:solidFill>
                  <a:srgbClr val="FFC000"/>
                </a:solidFill>
                <a:cs typeface="+mj-cs"/>
              </a:rPr>
              <a:t>Acts 13:42</a:t>
            </a:r>
            <a:r>
              <a:rPr lang="en-US" sz="1950">
                <a:solidFill>
                  <a:srgbClr val="FFC000"/>
                </a:solidFill>
                <a:cs typeface="+mj-cs"/>
              </a:rPr>
              <a:t>: As Paul and Barnabas were leaving the synagogue, the Gentiles invited them to speak further about these things on the next Sabbath.</a:t>
            </a:r>
          </a:p>
          <a:p>
            <a:pPr marL="342900" indent="-342900">
              <a:buFont typeface="Arial" panose="020B0604020202020204" pitchFamily="34" charset="0"/>
              <a:buChar char="•"/>
            </a:pPr>
            <a:r>
              <a:rPr lang="en-US" sz="1950" u="sng">
                <a:solidFill>
                  <a:srgbClr val="92D050"/>
                </a:solidFill>
                <a:cs typeface="+mj-cs"/>
              </a:rPr>
              <a:t>Acts 13:44-48</a:t>
            </a:r>
            <a:r>
              <a:rPr lang="en-US" sz="1950">
                <a:solidFill>
                  <a:srgbClr val="92D050"/>
                </a:solidFill>
                <a:cs typeface="+mj-cs"/>
              </a:rPr>
              <a:t>: The following Sabbath, almost the entire city gathered to hear the word of the Lord. When the Jews saw the crowds, they were filled with jealousy and began to contradict what was spoken by Paul. Paul and Barnabas spoke out boldly, saying it was necessary that the word of God be spoken first to the Jews. But since they rejected it and judged themselves unworthy of eternal life, they turned to the Gentiles.</a:t>
            </a:r>
          </a:p>
          <a:p>
            <a:pPr marL="342900" indent="-342900">
              <a:buFont typeface="Arial" panose="020B0604020202020204" pitchFamily="34" charset="0"/>
              <a:buChar char="•"/>
            </a:pPr>
            <a:r>
              <a:rPr lang="en-US" sz="1950" u="sng">
                <a:solidFill>
                  <a:srgbClr val="00B0F0"/>
                </a:solidFill>
                <a:cs typeface="+mj-cs"/>
              </a:rPr>
              <a:t>Acts 14:1</a:t>
            </a:r>
            <a:r>
              <a:rPr lang="en-US" sz="1950">
                <a:solidFill>
                  <a:srgbClr val="00B0F0"/>
                </a:solidFill>
                <a:cs typeface="+mj-cs"/>
              </a:rPr>
              <a:t>: At Iconium, Paul and Barnabas went as usual into the Jewish synagogue. There they spoke so effectively that a great number of Jews and Greeks believed.</a:t>
            </a:r>
          </a:p>
          <a:p>
            <a:pPr marL="342900" indent="-342900">
              <a:buFont typeface="Arial" panose="020B0604020202020204" pitchFamily="34" charset="0"/>
              <a:buChar char="•"/>
            </a:pPr>
            <a:r>
              <a:rPr lang="en-US" sz="1950" u="sng">
                <a:solidFill>
                  <a:srgbClr val="FFC000"/>
                </a:solidFill>
                <a:cs typeface="+mj-cs"/>
              </a:rPr>
              <a:t>Acts 17:1-4</a:t>
            </a:r>
            <a:r>
              <a:rPr lang="en-US" sz="1950">
                <a:solidFill>
                  <a:srgbClr val="FFC000"/>
                </a:solidFill>
                <a:cs typeface="+mj-cs"/>
              </a:rPr>
              <a:t>: In Thessalonica, Paul and Silas went to the synagogue, where Paul reasoned with them from the Scriptures, explaining and proving that it was necessary for the Messiah to suffer and rise from the dead. Some of the Jews were persuaded and joined Paul and Silas, as did a large number of God-fearing Greeks and quite a few prominent women.</a:t>
            </a:r>
          </a:p>
          <a:p>
            <a:pPr marL="342900" indent="-342900">
              <a:buFont typeface="Arial" panose="020B0604020202020204" pitchFamily="34" charset="0"/>
              <a:buChar char="•"/>
            </a:pPr>
            <a:r>
              <a:rPr lang="en-US" sz="1950" u="sng">
                <a:solidFill>
                  <a:srgbClr val="92D050"/>
                </a:solidFill>
                <a:cs typeface="+mj-cs"/>
              </a:rPr>
              <a:t>Acts 17:17</a:t>
            </a:r>
            <a:r>
              <a:rPr lang="en-US" sz="1950">
                <a:solidFill>
                  <a:srgbClr val="92D050"/>
                </a:solidFill>
                <a:cs typeface="+mj-cs"/>
              </a:rPr>
              <a:t>: In Athens, Paul reasoned in the synagogue with both Jews and God-fearing Greeks, as well as in the marketplace day by day with those who happened to be there.</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7BCEDC72-1701-F97E-6EE4-089162D5367C}"/>
                  </a:ext>
                </a:extLst>
              </p14:cNvPr>
              <p14:cNvContentPartPr/>
              <p14:nvPr/>
            </p14:nvContentPartPr>
            <p14:xfrm>
              <a:off x="384720" y="751180"/>
              <a:ext cx="271800" cy="291240"/>
            </p14:xfrm>
          </p:contentPart>
        </mc:Choice>
        <mc:Fallback>
          <p:pic>
            <p:nvPicPr>
              <p:cNvPr id="4" name="Ink 3">
                <a:extLst>
                  <a:ext uri="{FF2B5EF4-FFF2-40B4-BE49-F238E27FC236}">
                    <a16:creationId xmlns:a16="http://schemas.microsoft.com/office/drawing/2014/main" id="{7BCEDC72-1701-F97E-6EE4-089162D5367C}"/>
                  </a:ext>
                </a:extLst>
              </p:cNvPr>
              <p:cNvPicPr/>
              <p:nvPr/>
            </p:nvPicPr>
            <p:blipFill>
              <a:blip r:embed="rId5"/>
              <a:stretch>
                <a:fillRect/>
              </a:stretch>
            </p:blipFill>
            <p:spPr>
              <a:xfrm>
                <a:off x="366720" y="733540"/>
                <a:ext cx="307440" cy="326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64E6CF2A-66AF-F150-B374-81B0904E19FE}"/>
                  </a:ext>
                </a:extLst>
              </p14:cNvPr>
              <p14:cNvContentPartPr/>
              <p14:nvPr/>
            </p14:nvContentPartPr>
            <p14:xfrm>
              <a:off x="273120" y="1343020"/>
              <a:ext cx="260640" cy="301320"/>
            </p14:xfrm>
          </p:contentPart>
        </mc:Choice>
        <mc:Fallback>
          <p:pic>
            <p:nvPicPr>
              <p:cNvPr id="5" name="Ink 4">
                <a:extLst>
                  <a:ext uri="{FF2B5EF4-FFF2-40B4-BE49-F238E27FC236}">
                    <a16:creationId xmlns:a16="http://schemas.microsoft.com/office/drawing/2014/main" id="{64E6CF2A-66AF-F150-B374-81B0904E19FE}"/>
                  </a:ext>
                </a:extLst>
              </p:cNvPr>
              <p:cNvPicPr/>
              <p:nvPr/>
            </p:nvPicPr>
            <p:blipFill>
              <a:blip r:embed="rId7"/>
              <a:stretch>
                <a:fillRect/>
              </a:stretch>
            </p:blipFill>
            <p:spPr>
              <a:xfrm>
                <a:off x="255480" y="1325020"/>
                <a:ext cx="296280" cy="336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83095788-BE4E-40C5-B4AA-6A13CC63B5F0}"/>
                  </a:ext>
                </a:extLst>
              </p14:cNvPr>
              <p14:cNvContentPartPr/>
              <p14:nvPr/>
            </p14:nvContentPartPr>
            <p14:xfrm>
              <a:off x="5817120" y="2168140"/>
              <a:ext cx="16920" cy="4320"/>
            </p14:xfrm>
          </p:contentPart>
        </mc:Choice>
        <mc:Fallback>
          <p:pic>
            <p:nvPicPr>
              <p:cNvPr id="7" name="Ink 6">
                <a:extLst>
                  <a:ext uri="{FF2B5EF4-FFF2-40B4-BE49-F238E27FC236}">
                    <a16:creationId xmlns:a16="http://schemas.microsoft.com/office/drawing/2014/main" id="{83095788-BE4E-40C5-B4AA-6A13CC63B5F0}"/>
                  </a:ext>
                </a:extLst>
              </p:cNvPr>
              <p:cNvPicPr/>
              <p:nvPr/>
            </p:nvPicPr>
            <p:blipFill>
              <a:blip r:embed="rId9"/>
              <a:stretch>
                <a:fillRect/>
              </a:stretch>
            </p:blipFill>
            <p:spPr>
              <a:xfrm>
                <a:off x="5799120" y="2150140"/>
                <a:ext cx="525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21D8A405-F345-3637-EC72-58FEE114C4DD}"/>
                  </a:ext>
                </a:extLst>
              </p14:cNvPr>
              <p14:cNvContentPartPr/>
              <p14:nvPr/>
            </p14:nvContentPartPr>
            <p14:xfrm>
              <a:off x="7928880" y="1911820"/>
              <a:ext cx="1234440" cy="110880"/>
            </p14:xfrm>
          </p:contentPart>
        </mc:Choice>
        <mc:Fallback>
          <p:pic>
            <p:nvPicPr>
              <p:cNvPr id="9" name="Ink 8">
                <a:extLst>
                  <a:ext uri="{FF2B5EF4-FFF2-40B4-BE49-F238E27FC236}">
                    <a16:creationId xmlns:a16="http://schemas.microsoft.com/office/drawing/2014/main" id="{21D8A405-F345-3637-EC72-58FEE114C4DD}"/>
                  </a:ext>
                </a:extLst>
              </p:cNvPr>
              <p:cNvPicPr/>
              <p:nvPr/>
            </p:nvPicPr>
            <p:blipFill>
              <a:blip r:embed="rId11"/>
              <a:stretch>
                <a:fillRect/>
              </a:stretch>
            </p:blipFill>
            <p:spPr>
              <a:xfrm>
                <a:off x="7911240" y="1893820"/>
                <a:ext cx="12700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DC3F305A-B288-EA39-2B43-6D10FEEC6F90}"/>
                  </a:ext>
                </a:extLst>
              </p14:cNvPr>
              <p14:cNvContentPartPr/>
              <p14:nvPr/>
            </p14:nvContentPartPr>
            <p14:xfrm>
              <a:off x="1356000" y="2243740"/>
              <a:ext cx="3960720" cy="61560"/>
            </p14:xfrm>
          </p:contentPart>
        </mc:Choice>
        <mc:Fallback>
          <p:pic>
            <p:nvPicPr>
              <p:cNvPr id="10" name="Ink 9">
                <a:extLst>
                  <a:ext uri="{FF2B5EF4-FFF2-40B4-BE49-F238E27FC236}">
                    <a16:creationId xmlns:a16="http://schemas.microsoft.com/office/drawing/2014/main" id="{DC3F305A-B288-EA39-2B43-6D10FEEC6F90}"/>
                  </a:ext>
                </a:extLst>
              </p:cNvPr>
              <p:cNvPicPr/>
              <p:nvPr/>
            </p:nvPicPr>
            <p:blipFill>
              <a:blip r:embed="rId13"/>
              <a:stretch>
                <a:fillRect/>
              </a:stretch>
            </p:blipFill>
            <p:spPr>
              <a:xfrm>
                <a:off x="1338360" y="2225740"/>
                <a:ext cx="39963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17FF2803-CA05-477C-3615-B6FE90620AED}"/>
                  </a:ext>
                </a:extLst>
              </p14:cNvPr>
              <p14:cNvContentPartPr/>
              <p14:nvPr/>
            </p14:nvContentPartPr>
            <p14:xfrm>
              <a:off x="341160" y="3071020"/>
              <a:ext cx="334440" cy="373320"/>
            </p14:xfrm>
          </p:contentPart>
        </mc:Choice>
        <mc:Fallback>
          <p:pic>
            <p:nvPicPr>
              <p:cNvPr id="11" name="Ink 10">
                <a:extLst>
                  <a:ext uri="{FF2B5EF4-FFF2-40B4-BE49-F238E27FC236}">
                    <a16:creationId xmlns:a16="http://schemas.microsoft.com/office/drawing/2014/main" id="{17FF2803-CA05-477C-3615-B6FE90620AED}"/>
                  </a:ext>
                </a:extLst>
              </p:cNvPr>
              <p:cNvPicPr/>
              <p:nvPr/>
            </p:nvPicPr>
            <p:blipFill>
              <a:blip r:embed="rId15"/>
              <a:stretch>
                <a:fillRect/>
              </a:stretch>
            </p:blipFill>
            <p:spPr>
              <a:xfrm>
                <a:off x="323520" y="3053020"/>
                <a:ext cx="370080" cy="408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F40EA236-6A98-5FDD-E5F7-BD2A09286C76}"/>
                  </a:ext>
                </a:extLst>
              </p14:cNvPr>
              <p14:cNvContentPartPr/>
              <p14:nvPr/>
            </p14:nvContentPartPr>
            <p14:xfrm>
              <a:off x="6319320" y="3698860"/>
              <a:ext cx="407520" cy="63360"/>
            </p14:xfrm>
          </p:contentPart>
        </mc:Choice>
        <mc:Fallback>
          <p:pic>
            <p:nvPicPr>
              <p:cNvPr id="12" name="Ink 11">
                <a:extLst>
                  <a:ext uri="{FF2B5EF4-FFF2-40B4-BE49-F238E27FC236}">
                    <a16:creationId xmlns:a16="http://schemas.microsoft.com/office/drawing/2014/main" id="{F40EA236-6A98-5FDD-E5F7-BD2A09286C76}"/>
                  </a:ext>
                </a:extLst>
              </p:cNvPr>
              <p:cNvPicPr/>
              <p:nvPr/>
            </p:nvPicPr>
            <p:blipFill>
              <a:blip r:embed="rId17"/>
              <a:stretch>
                <a:fillRect/>
              </a:stretch>
            </p:blipFill>
            <p:spPr>
              <a:xfrm>
                <a:off x="6301320" y="3681220"/>
                <a:ext cx="4431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9C312A5C-2076-92E7-34B2-D307E541CF8A}"/>
                  </a:ext>
                </a:extLst>
              </p14:cNvPr>
              <p14:cNvContentPartPr/>
              <p14:nvPr/>
            </p14:nvContentPartPr>
            <p14:xfrm>
              <a:off x="7351440" y="3726220"/>
              <a:ext cx="619560" cy="43920"/>
            </p14:xfrm>
          </p:contentPart>
        </mc:Choice>
        <mc:Fallback>
          <p:pic>
            <p:nvPicPr>
              <p:cNvPr id="13" name="Ink 12">
                <a:extLst>
                  <a:ext uri="{FF2B5EF4-FFF2-40B4-BE49-F238E27FC236}">
                    <a16:creationId xmlns:a16="http://schemas.microsoft.com/office/drawing/2014/main" id="{9C312A5C-2076-92E7-34B2-D307E541CF8A}"/>
                  </a:ext>
                </a:extLst>
              </p:cNvPr>
              <p:cNvPicPr/>
              <p:nvPr/>
            </p:nvPicPr>
            <p:blipFill>
              <a:blip r:embed="rId19"/>
              <a:stretch>
                <a:fillRect/>
              </a:stretch>
            </p:blipFill>
            <p:spPr>
              <a:xfrm>
                <a:off x="7333800" y="3708220"/>
                <a:ext cx="6552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3C05D204-88AC-98E5-1945-7895F4D51A84}"/>
                  </a:ext>
                </a:extLst>
              </p14:cNvPr>
              <p14:cNvContentPartPr/>
              <p14:nvPr/>
            </p14:nvContentPartPr>
            <p14:xfrm>
              <a:off x="382200" y="3784540"/>
              <a:ext cx="339120" cy="316440"/>
            </p14:xfrm>
          </p:contentPart>
        </mc:Choice>
        <mc:Fallback>
          <p:pic>
            <p:nvPicPr>
              <p:cNvPr id="14" name="Ink 13">
                <a:extLst>
                  <a:ext uri="{FF2B5EF4-FFF2-40B4-BE49-F238E27FC236}">
                    <a16:creationId xmlns:a16="http://schemas.microsoft.com/office/drawing/2014/main" id="{3C05D204-88AC-98E5-1945-7895F4D51A84}"/>
                  </a:ext>
                </a:extLst>
              </p:cNvPr>
              <p:cNvPicPr/>
              <p:nvPr/>
            </p:nvPicPr>
            <p:blipFill>
              <a:blip r:embed="rId21"/>
              <a:stretch>
                <a:fillRect/>
              </a:stretch>
            </p:blipFill>
            <p:spPr>
              <a:xfrm>
                <a:off x="364560" y="3766540"/>
                <a:ext cx="374760" cy="3520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B32CFD0B-3ED1-A2B2-23DC-8324E2CE7406}"/>
                  </a:ext>
                </a:extLst>
              </p14:cNvPr>
              <p14:cNvContentPartPr/>
              <p14:nvPr/>
            </p14:nvContentPartPr>
            <p14:xfrm>
              <a:off x="6485280" y="3996580"/>
              <a:ext cx="811080" cy="29520"/>
            </p14:xfrm>
          </p:contentPart>
        </mc:Choice>
        <mc:Fallback>
          <p:pic>
            <p:nvPicPr>
              <p:cNvPr id="15" name="Ink 14">
                <a:extLst>
                  <a:ext uri="{FF2B5EF4-FFF2-40B4-BE49-F238E27FC236}">
                    <a16:creationId xmlns:a16="http://schemas.microsoft.com/office/drawing/2014/main" id="{B32CFD0B-3ED1-A2B2-23DC-8324E2CE7406}"/>
                  </a:ext>
                </a:extLst>
              </p:cNvPr>
              <p:cNvPicPr/>
              <p:nvPr/>
            </p:nvPicPr>
            <p:blipFill>
              <a:blip r:embed="rId23"/>
              <a:stretch>
                <a:fillRect/>
              </a:stretch>
            </p:blipFill>
            <p:spPr>
              <a:xfrm>
                <a:off x="6467640" y="3978940"/>
                <a:ext cx="8467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0CA8A6A1-48EE-E0B4-00AC-9C8F061CECBD}"/>
                  </a:ext>
                </a:extLst>
              </p14:cNvPr>
              <p14:cNvContentPartPr/>
              <p14:nvPr/>
            </p14:nvContentPartPr>
            <p14:xfrm>
              <a:off x="5568000" y="4366300"/>
              <a:ext cx="16560" cy="9000"/>
            </p14:xfrm>
          </p:contentPart>
        </mc:Choice>
        <mc:Fallback>
          <p:pic>
            <p:nvPicPr>
              <p:cNvPr id="16" name="Ink 15">
                <a:extLst>
                  <a:ext uri="{FF2B5EF4-FFF2-40B4-BE49-F238E27FC236}">
                    <a16:creationId xmlns:a16="http://schemas.microsoft.com/office/drawing/2014/main" id="{0CA8A6A1-48EE-E0B4-00AC-9C8F061CECBD}"/>
                  </a:ext>
                </a:extLst>
              </p:cNvPr>
              <p:cNvPicPr/>
              <p:nvPr/>
            </p:nvPicPr>
            <p:blipFill>
              <a:blip r:embed="rId25"/>
              <a:stretch>
                <a:fillRect/>
              </a:stretch>
            </p:blipFill>
            <p:spPr>
              <a:xfrm>
                <a:off x="5550360" y="4348300"/>
                <a:ext cx="522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4F69E8A7-A797-12D4-7621-FAE38665B770}"/>
                  </a:ext>
                </a:extLst>
              </p14:cNvPr>
              <p14:cNvContentPartPr/>
              <p14:nvPr/>
            </p14:nvContentPartPr>
            <p14:xfrm>
              <a:off x="6491400" y="4371340"/>
              <a:ext cx="515880" cy="22680"/>
            </p14:xfrm>
          </p:contentPart>
        </mc:Choice>
        <mc:Fallback>
          <p:pic>
            <p:nvPicPr>
              <p:cNvPr id="17" name="Ink 16">
                <a:extLst>
                  <a:ext uri="{FF2B5EF4-FFF2-40B4-BE49-F238E27FC236}">
                    <a16:creationId xmlns:a16="http://schemas.microsoft.com/office/drawing/2014/main" id="{4F69E8A7-A797-12D4-7621-FAE38665B770}"/>
                  </a:ext>
                </a:extLst>
              </p:cNvPr>
              <p:cNvPicPr/>
              <p:nvPr/>
            </p:nvPicPr>
            <p:blipFill>
              <a:blip r:embed="rId27"/>
              <a:stretch>
                <a:fillRect/>
              </a:stretch>
            </p:blipFill>
            <p:spPr>
              <a:xfrm>
                <a:off x="6473760" y="4353340"/>
                <a:ext cx="55152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2F574056-FAE0-AE74-ED40-433B3AFD7BC6}"/>
                  </a:ext>
                </a:extLst>
              </p14:cNvPr>
              <p14:cNvContentPartPr/>
              <p14:nvPr/>
            </p14:nvContentPartPr>
            <p14:xfrm>
              <a:off x="1654440" y="4559260"/>
              <a:ext cx="12960" cy="9000"/>
            </p14:xfrm>
          </p:contentPart>
        </mc:Choice>
        <mc:Fallback>
          <p:pic>
            <p:nvPicPr>
              <p:cNvPr id="18" name="Ink 17">
                <a:extLst>
                  <a:ext uri="{FF2B5EF4-FFF2-40B4-BE49-F238E27FC236}">
                    <a16:creationId xmlns:a16="http://schemas.microsoft.com/office/drawing/2014/main" id="{2F574056-FAE0-AE74-ED40-433B3AFD7BC6}"/>
                  </a:ext>
                </a:extLst>
              </p:cNvPr>
              <p:cNvPicPr/>
              <p:nvPr/>
            </p:nvPicPr>
            <p:blipFill>
              <a:blip r:embed="rId29"/>
              <a:stretch>
                <a:fillRect/>
              </a:stretch>
            </p:blipFill>
            <p:spPr>
              <a:xfrm>
                <a:off x="1636800" y="4541260"/>
                <a:ext cx="486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92181637-5770-8451-0183-DB6CBC0CF937}"/>
                  </a:ext>
                </a:extLst>
              </p14:cNvPr>
              <p14:cNvContentPartPr/>
              <p14:nvPr/>
            </p14:nvContentPartPr>
            <p14:xfrm>
              <a:off x="2904000" y="4629460"/>
              <a:ext cx="34920" cy="23040"/>
            </p14:xfrm>
          </p:contentPart>
        </mc:Choice>
        <mc:Fallback>
          <p:pic>
            <p:nvPicPr>
              <p:cNvPr id="19" name="Ink 18">
                <a:extLst>
                  <a:ext uri="{FF2B5EF4-FFF2-40B4-BE49-F238E27FC236}">
                    <a16:creationId xmlns:a16="http://schemas.microsoft.com/office/drawing/2014/main" id="{92181637-5770-8451-0183-DB6CBC0CF937}"/>
                  </a:ext>
                </a:extLst>
              </p:cNvPr>
              <p:cNvPicPr/>
              <p:nvPr/>
            </p:nvPicPr>
            <p:blipFill>
              <a:blip r:embed="rId31"/>
              <a:stretch>
                <a:fillRect/>
              </a:stretch>
            </p:blipFill>
            <p:spPr>
              <a:xfrm>
                <a:off x="2886000" y="4611460"/>
                <a:ext cx="705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Ink 19">
                <a:extLst>
                  <a:ext uri="{FF2B5EF4-FFF2-40B4-BE49-F238E27FC236}">
                    <a16:creationId xmlns:a16="http://schemas.microsoft.com/office/drawing/2014/main" id="{2913C90F-281F-F2CA-C03C-EDC2FC209CFC}"/>
                  </a:ext>
                </a:extLst>
              </p14:cNvPr>
              <p14:cNvContentPartPr/>
              <p14:nvPr/>
            </p14:nvContentPartPr>
            <p14:xfrm>
              <a:off x="4233840" y="4683820"/>
              <a:ext cx="12240" cy="2880"/>
            </p14:xfrm>
          </p:contentPart>
        </mc:Choice>
        <mc:Fallback>
          <p:pic>
            <p:nvPicPr>
              <p:cNvPr id="20" name="Ink 19">
                <a:extLst>
                  <a:ext uri="{FF2B5EF4-FFF2-40B4-BE49-F238E27FC236}">
                    <a16:creationId xmlns:a16="http://schemas.microsoft.com/office/drawing/2014/main" id="{2913C90F-281F-F2CA-C03C-EDC2FC209CFC}"/>
                  </a:ext>
                </a:extLst>
              </p:cNvPr>
              <p:cNvPicPr/>
              <p:nvPr/>
            </p:nvPicPr>
            <p:blipFill>
              <a:blip r:embed="rId33"/>
              <a:stretch>
                <a:fillRect/>
              </a:stretch>
            </p:blipFill>
            <p:spPr>
              <a:xfrm>
                <a:off x="4216200" y="4666180"/>
                <a:ext cx="478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Ink 20">
                <a:extLst>
                  <a:ext uri="{FF2B5EF4-FFF2-40B4-BE49-F238E27FC236}">
                    <a16:creationId xmlns:a16="http://schemas.microsoft.com/office/drawing/2014/main" id="{4CD1F44A-06DF-3248-FD63-8855E72093D3}"/>
                  </a:ext>
                </a:extLst>
              </p14:cNvPr>
              <p14:cNvContentPartPr/>
              <p14:nvPr/>
            </p14:nvContentPartPr>
            <p14:xfrm>
              <a:off x="8970000" y="4585900"/>
              <a:ext cx="9720" cy="12960"/>
            </p14:xfrm>
          </p:contentPart>
        </mc:Choice>
        <mc:Fallback>
          <p:pic>
            <p:nvPicPr>
              <p:cNvPr id="21" name="Ink 20">
                <a:extLst>
                  <a:ext uri="{FF2B5EF4-FFF2-40B4-BE49-F238E27FC236}">
                    <a16:creationId xmlns:a16="http://schemas.microsoft.com/office/drawing/2014/main" id="{4CD1F44A-06DF-3248-FD63-8855E72093D3}"/>
                  </a:ext>
                </a:extLst>
              </p:cNvPr>
              <p:cNvPicPr/>
              <p:nvPr/>
            </p:nvPicPr>
            <p:blipFill>
              <a:blip r:embed="rId35"/>
              <a:stretch>
                <a:fillRect/>
              </a:stretch>
            </p:blipFill>
            <p:spPr>
              <a:xfrm>
                <a:off x="8952360" y="4567900"/>
                <a:ext cx="453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Ink 21">
                <a:extLst>
                  <a:ext uri="{FF2B5EF4-FFF2-40B4-BE49-F238E27FC236}">
                    <a16:creationId xmlns:a16="http://schemas.microsoft.com/office/drawing/2014/main" id="{5FC05E7C-7578-996B-4B09-CEF6A47EEBEB}"/>
                  </a:ext>
                </a:extLst>
              </p14:cNvPr>
              <p14:cNvContentPartPr/>
              <p14:nvPr/>
            </p14:nvContentPartPr>
            <p14:xfrm>
              <a:off x="7175040" y="4893340"/>
              <a:ext cx="1758960" cy="76320"/>
            </p14:xfrm>
          </p:contentPart>
        </mc:Choice>
        <mc:Fallback>
          <p:pic>
            <p:nvPicPr>
              <p:cNvPr id="22" name="Ink 21">
                <a:extLst>
                  <a:ext uri="{FF2B5EF4-FFF2-40B4-BE49-F238E27FC236}">
                    <a16:creationId xmlns:a16="http://schemas.microsoft.com/office/drawing/2014/main" id="{5FC05E7C-7578-996B-4B09-CEF6A47EEBEB}"/>
                  </a:ext>
                </a:extLst>
              </p:cNvPr>
              <p:cNvPicPr/>
              <p:nvPr/>
            </p:nvPicPr>
            <p:blipFill>
              <a:blip r:embed="rId37"/>
              <a:stretch>
                <a:fillRect/>
              </a:stretch>
            </p:blipFill>
            <p:spPr>
              <a:xfrm>
                <a:off x="7157400" y="4875340"/>
                <a:ext cx="17946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Ink 22">
                <a:extLst>
                  <a:ext uri="{FF2B5EF4-FFF2-40B4-BE49-F238E27FC236}">
                    <a16:creationId xmlns:a16="http://schemas.microsoft.com/office/drawing/2014/main" id="{1F6B2677-C3B8-0E3C-3505-62C9E961E99A}"/>
                  </a:ext>
                </a:extLst>
              </p14:cNvPr>
              <p14:cNvContentPartPr/>
              <p14:nvPr/>
            </p14:nvContentPartPr>
            <p14:xfrm>
              <a:off x="376440" y="5081980"/>
              <a:ext cx="307440" cy="370800"/>
            </p14:xfrm>
          </p:contentPart>
        </mc:Choice>
        <mc:Fallback>
          <p:pic>
            <p:nvPicPr>
              <p:cNvPr id="23" name="Ink 22">
                <a:extLst>
                  <a:ext uri="{FF2B5EF4-FFF2-40B4-BE49-F238E27FC236}">
                    <a16:creationId xmlns:a16="http://schemas.microsoft.com/office/drawing/2014/main" id="{1F6B2677-C3B8-0E3C-3505-62C9E961E99A}"/>
                  </a:ext>
                </a:extLst>
              </p:cNvPr>
              <p:cNvPicPr/>
              <p:nvPr/>
            </p:nvPicPr>
            <p:blipFill>
              <a:blip r:embed="rId39"/>
              <a:stretch>
                <a:fillRect/>
              </a:stretch>
            </p:blipFill>
            <p:spPr>
              <a:xfrm>
                <a:off x="358800" y="5064340"/>
                <a:ext cx="343080" cy="4064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Ink 23">
                <a:extLst>
                  <a:ext uri="{FF2B5EF4-FFF2-40B4-BE49-F238E27FC236}">
                    <a16:creationId xmlns:a16="http://schemas.microsoft.com/office/drawing/2014/main" id="{75791B0E-4E4C-2E62-73FE-4F612B5B4239}"/>
                  </a:ext>
                </a:extLst>
              </p14:cNvPr>
              <p14:cNvContentPartPr/>
              <p14:nvPr/>
            </p14:nvContentPartPr>
            <p14:xfrm>
              <a:off x="5207280" y="5476900"/>
              <a:ext cx="876960" cy="50040"/>
            </p14:xfrm>
          </p:contentPart>
        </mc:Choice>
        <mc:Fallback>
          <p:pic>
            <p:nvPicPr>
              <p:cNvPr id="24" name="Ink 23">
                <a:extLst>
                  <a:ext uri="{FF2B5EF4-FFF2-40B4-BE49-F238E27FC236}">
                    <a16:creationId xmlns:a16="http://schemas.microsoft.com/office/drawing/2014/main" id="{75791B0E-4E4C-2E62-73FE-4F612B5B4239}"/>
                  </a:ext>
                </a:extLst>
              </p:cNvPr>
              <p:cNvPicPr/>
              <p:nvPr/>
            </p:nvPicPr>
            <p:blipFill>
              <a:blip r:embed="rId41"/>
              <a:stretch>
                <a:fillRect/>
              </a:stretch>
            </p:blipFill>
            <p:spPr>
              <a:xfrm>
                <a:off x="5189640" y="5459260"/>
                <a:ext cx="9126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5" name="Ink 24">
                <a:extLst>
                  <a:ext uri="{FF2B5EF4-FFF2-40B4-BE49-F238E27FC236}">
                    <a16:creationId xmlns:a16="http://schemas.microsoft.com/office/drawing/2014/main" id="{8AC0DF1E-E4FE-79D6-BB6B-DC304D151288}"/>
                  </a:ext>
                </a:extLst>
              </p14:cNvPr>
              <p14:cNvContentPartPr/>
              <p14:nvPr/>
            </p14:nvContentPartPr>
            <p14:xfrm>
              <a:off x="7317960" y="5481220"/>
              <a:ext cx="429120" cy="83880"/>
            </p14:xfrm>
          </p:contentPart>
        </mc:Choice>
        <mc:Fallback>
          <p:pic>
            <p:nvPicPr>
              <p:cNvPr id="25" name="Ink 24">
                <a:extLst>
                  <a:ext uri="{FF2B5EF4-FFF2-40B4-BE49-F238E27FC236}">
                    <a16:creationId xmlns:a16="http://schemas.microsoft.com/office/drawing/2014/main" id="{8AC0DF1E-E4FE-79D6-BB6B-DC304D151288}"/>
                  </a:ext>
                </a:extLst>
              </p:cNvPr>
              <p:cNvPicPr/>
              <p:nvPr/>
            </p:nvPicPr>
            <p:blipFill>
              <a:blip r:embed="rId43"/>
              <a:stretch>
                <a:fillRect/>
              </a:stretch>
            </p:blipFill>
            <p:spPr>
              <a:xfrm>
                <a:off x="7300320" y="5463220"/>
                <a:ext cx="4647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6" name="Ink 25">
                <a:extLst>
                  <a:ext uri="{FF2B5EF4-FFF2-40B4-BE49-F238E27FC236}">
                    <a16:creationId xmlns:a16="http://schemas.microsoft.com/office/drawing/2014/main" id="{9A4402D0-EA51-9F75-E750-91546BAEDF17}"/>
                  </a:ext>
                </a:extLst>
              </p14:cNvPr>
              <p14:cNvContentPartPr/>
              <p14:nvPr/>
            </p14:nvContentPartPr>
            <p14:xfrm>
              <a:off x="1611600" y="5786500"/>
              <a:ext cx="504360" cy="65520"/>
            </p14:xfrm>
          </p:contentPart>
        </mc:Choice>
        <mc:Fallback>
          <p:pic>
            <p:nvPicPr>
              <p:cNvPr id="26" name="Ink 25">
                <a:extLst>
                  <a:ext uri="{FF2B5EF4-FFF2-40B4-BE49-F238E27FC236}">
                    <a16:creationId xmlns:a16="http://schemas.microsoft.com/office/drawing/2014/main" id="{9A4402D0-EA51-9F75-E750-91546BAEDF17}"/>
                  </a:ext>
                </a:extLst>
              </p:cNvPr>
              <p:cNvPicPr/>
              <p:nvPr/>
            </p:nvPicPr>
            <p:blipFill>
              <a:blip r:embed="rId45"/>
              <a:stretch>
                <a:fillRect/>
              </a:stretch>
            </p:blipFill>
            <p:spPr>
              <a:xfrm>
                <a:off x="1593600" y="5768500"/>
                <a:ext cx="5400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7" name="Ink 26">
                <a:extLst>
                  <a:ext uri="{FF2B5EF4-FFF2-40B4-BE49-F238E27FC236}">
                    <a16:creationId xmlns:a16="http://schemas.microsoft.com/office/drawing/2014/main" id="{C359E132-B192-F15B-0F3A-B4008CA68DDF}"/>
                  </a:ext>
                </a:extLst>
              </p14:cNvPr>
              <p14:cNvContentPartPr/>
              <p14:nvPr/>
            </p14:nvContentPartPr>
            <p14:xfrm>
              <a:off x="8363040" y="5911060"/>
              <a:ext cx="147960" cy="3600"/>
            </p14:xfrm>
          </p:contentPart>
        </mc:Choice>
        <mc:Fallback>
          <p:pic>
            <p:nvPicPr>
              <p:cNvPr id="27" name="Ink 26">
                <a:extLst>
                  <a:ext uri="{FF2B5EF4-FFF2-40B4-BE49-F238E27FC236}">
                    <a16:creationId xmlns:a16="http://schemas.microsoft.com/office/drawing/2014/main" id="{C359E132-B192-F15B-0F3A-B4008CA68DDF}"/>
                  </a:ext>
                </a:extLst>
              </p:cNvPr>
              <p:cNvPicPr/>
              <p:nvPr/>
            </p:nvPicPr>
            <p:blipFill>
              <a:blip r:embed="rId47"/>
              <a:stretch>
                <a:fillRect/>
              </a:stretch>
            </p:blipFill>
            <p:spPr>
              <a:xfrm>
                <a:off x="8345400" y="5893420"/>
                <a:ext cx="183600" cy="39240"/>
              </a:xfrm>
              <a:prstGeom prst="rect">
                <a:avLst/>
              </a:prstGeom>
            </p:spPr>
          </p:pic>
        </mc:Fallback>
      </mc:AlternateContent>
    </p:spTree>
    <p:extLst>
      <p:ext uri="{BB962C8B-B14F-4D97-AF65-F5344CB8AC3E}">
        <p14:creationId xmlns:p14="http://schemas.microsoft.com/office/powerpoint/2010/main" val="2402157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104934"/>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65220" y="191220"/>
            <a:ext cx="8985059" cy="5262979"/>
          </a:xfrm>
          <a:prstGeom prst="rect">
            <a:avLst/>
          </a:prstGeom>
          <a:noFill/>
        </p:spPr>
        <p:txBody>
          <a:bodyPr wrap="square" rtlCol="0">
            <a:spAutoFit/>
          </a:bodyPr>
          <a:lstStyle/>
          <a:p>
            <a:pPr algn="r"/>
            <a:r>
              <a:rPr lang="he-IL" sz="2800" b="1">
                <a:solidFill>
                  <a:srgbClr val="FFFF00"/>
                </a:solidFill>
                <a:cs typeface="+mj-cs"/>
              </a:rPr>
              <a:t>ספר בראשית פרק יב</a:t>
            </a:r>
          </a:p>
          <a:p>
            <a:pPr algn="r"/>
            <a:r>
              <a:rPr lang="he-IL" sz="2800">
                <a:solidFill>
                  <a:srgbClr val="FFFF00"/>
                </a:solidFill>
                <a:cs typeface="+mj-cs"/>
              </a:rPr>
              <a:t>[פרשת לך לך] א   וַיֹּאמֶר יְהוָֹה אֶל-אַבְרָם לֶךְ-לְךָ מֵאַרְצְךָ וּמִמּוֹלַדְתְּךָ וּמִבֵּית אָבִיךָ אֶל-הָאָרֶץ אֲשֶׁר אַרְאֶךָּ: ב   וְאֶעֶשְֹךָ לְגוֹי גָּדוֹל וַאֲבָרֶכְךָ וַאֲגַדְּלָה שְׁמֶךָ וֶהְיֵה בְּרָכָה: ג   וַאֲבָרְכָה מְבָרֲכֶיךָ וּמְקַלֶּלְךָ אָאֹר וְנִבְרְכוּ בְךָ כֹּל מִשְׁפְּחֹת הָאֲדָמָה: </a:t>
            </a:r>
          </a:p>
          <a:p>
            <a:pPr algn="r"/>
            <a:endParaRPr lang="he-IL" sz="2800" b="1">
              <a:solidFill>
                <a:srgbClr val="FFC000"/>
              </a:solidFill>
              <a:cs typeface="+mj-cs"/>
            </a:endParaRPr>
          </a:p>
          <a:p>
            <a:r>
              <a:rPr lang="en-US" sz="2400" b="1">
                <a:solidFill>
                  <a:srgbClr val="FFC000"/>
                </a:solidFill>
                <a:cs typeface="+mj-cs"/>
              </a:rPr>
              <a:t>Bereshit / Genesis 12:1–3  </a:t>
            </a:r>
          </a:p>
          <a:p>
            <a:r>
              <a:rPr lang="en-US" sz="2400">
                <a:solidFill>
                  <a:srgbClr val="FFC000"/>
                </a:solidFill>
                <a:cs typeface="+mj-cs"/>
              </a:rPr>
              <a:t>12:1 Now the LORD had said unto Abram, Get thee out of thy country, and from thy kindred, and from thy father’s house, unto a land that I will shew thee: 12:2 And I will make of thee a great nation, and I will bless thee, and make thy name great; and thou shalt be a blessing: 12:3 And I will bless them that bless thee, and curse him that curseth thee: and in thee shall all families of the earth be blessed.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523A0C94-9A3F-7316-4C7F-9D442A8C568B}"/>
                  </a:ext>
                </a:extLst>
              </p14:cNvPr>
              <p14:cNvContentPartPr/>
              <p14:nvPr/>
            </p14:nvContentPartPr>
            <p14:xfrm>
              <a:off x="7473840" y="1090660"/>
              <a:ext cx="564120" cy="49680"/>
            </p14:xfrm>
          </p:contentPart>
        </mc:Choice>
        <mc:Fallback>
          <p:pic>
            <p:nvPicPr>
              <p:cNvPr id="4" name="Ink 3">
                <a:extLst>
                  <a:ext uri="{FF2B5EF4-FFF2-40B4-BE49-F238E27FC236}">
                    <a16:creationId xmlns:a16="http://schemas.microsoft.com/office/drawing/2014/main" id="{523A0C94-9A3F-7316-4C7F-9D442A8C568B}"/>
                  </a:ext>
                </a:extLst>
              </p:cNvPr>
              <p:cNvPicPr/>
              <p:nvPr/>
            </p:nvPicPr>
            <p:blipFill>
              <a:blip r:embed="rId5"/>
              <a:stretch>
                <a:fillRect/>
              </a:stretch>
            </p:blipFill>
            <p:spPr>
              <a:xfrm>
                <a:off x="7455840" y="1072660"/>
                <a:ext cx="5997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9F194175-D8BA-7EF6-1EC3-8A27B8422836}"/>
                  </a:ext>
                </a:extLst>
              </p14:cNvPr>
              <p14:cNvContentPartPr/>
              <p14:nvPr/>
            </p14:nvContentPartPr>
            <p14:xfrm>
              <a:off x="7400400" y="1088860"/>
              <a:ext cx="1881000" cy="155520"/>
            </p14:xfrm>
          </p:contentPart>
        </mc:Choice>
        <mc:Fallback>
          <p:pic>
            <p:nvPicPr>
              <p:cNvPr id="5" name="Ink 4">
                <a:extLst>
                  <a:ext uri="{FF2B5EF4-FFF2-40B4-BE49-F238E27FC236}">
                    <a16:creationId xmlns:a16="http://schemas.microsoft.com/office/drawing/2014/main" id="{9F194175-D8BA-7EF6-1EC3-8A27B8422836}"/>
                  </a:ext>
                </a:extLst>
              </p:cNvPr>
              <p:cNvPicPr/>
              <p:nvPr/>
            </p:nvPicPr>
            <p:blipFill>
              <a:blip r:embed="rId7"/>
              <a:stretch>
                <a:fillRect/>
              </a:stretch>
            </p:blipFill>
            <p:spPr>
              <a:xfrm>
                <a:off x="7382400" y="1070860"/>
                <a:ext cx="19166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76CC2DB5-B12B-5425-A090-727442FE0C8C}"/>
                  </a:ext>
                </a:extLst>
              </p14:cNvPr>
              <p14:cNvContentPartPr/>
              <p14:nvPr/>
            </p14:nvContentPartPr>
            <p14:xfrm>
              <a:off x="8701080" y="2621020"/>
              <a:ext cx="531360" cy="54000"/>
            </p14:xfrm>
          </p:contentPart>
        </mc:Choice>
        <mc:Fallback>
          <p:pic>
            <p:nvPicPr>
              <p:cNvPr id="9" name="Ink 8">
                <a:extLst>
                  <a:ext uri="{FF2B5EF4-FFF2-40B4-BE49-F238E27FC236}">
                    <a16:creationId xmlns:a16="http://schemas.microsoft.com/office/drawing/2014/main" id="{76CC2DB5-B12B-5425-A090-727442FE0C8C}"/>
                  </a:ext>
                </a:extLst>
              </p:cNvPr>
              <p:cNvPicPr/>
              <p:nvPr/>
            </p:nvPicPr>
            <p:blipFill>
              <a:blip r:embed="rId9"/>
              <a:stretch>
                <a:fillRect/>
              </a:stretch>
            </p:blipFill>
            <p:spPr>
              <a:xfrm>
                <a:off x="8683080" y="2603380"/>
                <a:ext cx="567000" cy="89640"/>
              </a:xfrm>
              <a:prstGeom prst="rect">
                <a:avLst/>
              </a:prstGeom>
            </p:spPr>
          </p:pic>
        </mc:Fallback>
      </mc:AlternateContent>
      <p:grpSp>
        <p:nvGrpSpPr>
          <p:cNvPr id="11" name="Group 10">
            <a:extLst>
              <a:ext uri="{FF2B5EF4-FFF2-40B4-BE49-F238E27FC236}">
                <a16:creationId xmlns:a16="http://schemas.microsoft.com/office/drawing/2014/main" id="{BB01803F-20D9-75DB-F33A-0CF263E7FE26}"/>
              </a:ext>
            </a:extLst>
          </p:cNvPr>
          <p:cNvGrpSpPr/>
          <p:nvPr/>
        </p:nvGrpSpPr>
        <p:grpSpPr>
          <a:xfrm>
            <a:off x="1002120" y="1970500"/>
            <a:ext cx="2816280" cy="153000"/>
            <a:chOff x="1002120" y="1970500"/>
            <a:chExt cx="2816280" cy="153000"/>
          </a:xfrm>
        </p:grpSpPr>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6C9761C1-C434-B3A3-473F-F04AC97C3D0F}"/>
                    </a:ext>
                  </a:extLst>
                </p14:cNvPr>
                <p14:cNvContentPartPr/>
                <p14:nvPr/>
              </p14:nvContentPartPr>
              <p14:xfrm>
                <a:off x="1002120" y="1970500"/>
                <a:ext cx="1892520" cy="145800"/>
              </p14:xfrm>
            </p:contentPart>
          </mc:Choice>
          <mc:Fallback>
            <p:pic>
              <p:nvPicPr>
                <p:cNvPr id="7" name="Ink 6">
                  <a:extLst>
                    <a:ext uri="{FF2B5EF4-FFF2-40B4-BE49-F238E27FC236}">
                      <a16:creationId xmlns:a16="http://schemas.microsoft.com/office/drawing/2014/main" id="{6C9761C1-C434-B3A3-473F-F04AC97C3D0F}"/>
                    </a:ext>
                  </a:extLst>
                </p:cNvPr>
                <p:cNvPicPr/>
                <p:nvPr/>
              </p:nvPicPr>
              <p:blipFill>
                <a:blip r:embed="rId11"/>
                <a:stretch>
                  <a:fillRect/>
                </a:stretch>
              </p:blipFill>
              <p:spPr>
                <a:xfrm>
                  <a:off x="984480" y="1952500"/>
                  <a:ext cx="192816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39B17471-E03D-DEF1-99C3-0E5DFE2F7182}"/>
                    </a:ext>
                  </a:extLst>
                </p14:cNvPr>
                <p14:cNvContentPartPr/>
                <p14:nvPr/>
              </p14:nvContentPartPr>
              <p14:xfrm>
                <a:off x="3103800" y="1982380"/>
                <a:ext cx="714600" cy="141120"/>
              </p14:xfrm>
            </p:contentPart>
          </mc:Choice>
          <mc:Fallback>
            <p:pic>
              <p:nvPicPr>
                <p:cNvPr id="10" name="Ink 9">
                  <a:extLst>
                    <a:ext uri="{FF2B5EF4-FFF2-40B4-BE49-F238E27FC236}">
                      <a16:creationId xmlns:a16="http://schemas.microsoft.com/office/drawing/2014/main" id="{39B17471-E03D-DEF1-99C3-0E5DFE2F7182}"/>
                    </a:ext>
                  </a:extLst>
                </p:cNvPr>
                <p:cNvPicPr/>
                <p:nvPr/>
              </p:nvPicPr>
              <p:blipFill>
                <a:blip r:embed="rId13"/>
                <a:stretch>
                  <a:fillRect/>
                </a:stretch>
              </p:blipFill>
              <p:spPr>
                <a:xfrm>
                  <a:off x="3085800" y="1964380"/>
                  <a:ext cx="750240" cy="176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2C041710-A3F7-85B8-2DA4-F17C7929699A}"/>
                  </a:ext>
                </a:extLst>
              </p14:cNvPr>
              <p14:cNvContentPartPr/>
              <p14:nvPr/>
            </p14:nvContentPartPr>
            <p14:xfrm>
              <a:off x="8384280" y="2423020"/>
              <a:ext cx="950400" cy="123840"/>
            </p14:xfrm>
          </p:contentPart>
        </mc:Choice>
        <mc:Fallback>
          <p:pic>
            <p:nvPicPr>
              <p:cNvPr id="12" name="Ink 11">
                <a:extLst>
                  <a:ext uri="{FF2B5EF4-FFF2-40B4-BE49-F238E27FC236}">
                    <a16:creationId xmlns:a16="http://schemas.microsoft.com/office/drawing/2014/main" id="{2C041710-A3F7-85B8-2DA4-F17C7929699A}"/>
                  </a:ext>
                </a:extLst>
              </p:cNvPr>
              <p:cNvPicPr/>
              <p:nvPr/>
            </p:nvPicPr>
            <p:blipFill>
              <a:blip r:embed="rId15"/>
              <a:stretch>
                <a:fillRect/>
              </a:stretch>
            </p:blipFill>
            <p:spPr>
              <a:xfrm>
                <a:off x="8366640" y="2405380"/>
                <a:ext cx="986040" cy="159480"/>
              </a:xfrm>
              <a:prstGeom prst="rect">
                <a:avLst/>
              </a:prstGeom>
            </p:spPr>
          </p:pic>
        </mc:Fallback>
      </mc:AlternateContent>
    </p:spTree>
    <p:extLst>
      <p:ext uri="{BB962C8B-B14F-4D97-AF65-F5344CB8AC3E}">
        <p14:creationId xmlns:p14="http://schemas.microsoft.com/office/powerpoint/2010/main" val="1950564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65220" y="191220"/>
            <a:ext cx="8985059" cy="5709255"/>
          </a:xfrm>
          <a:prstGeom prst="rect">
            <a:avLst/>
          </a:prstGeom>
          <a:noFill/>
        </p:spPr>
        <p:txBody>
          <a:bodyPr wrap="square" rtlCol="0">
            <a:spAutoFit/>
          </a:bodyPr>
          <a:lstStyle/>
          <a:p>
            <a:r>
              <a:rPr lang="en-US" sz="2700" b="1">
                <a:solidFill>
                  <a:srgbClr val="FFC000"/>
                </a:solidFill>
                <a:cs typeface="+mj-cs"/>
              </a:rPr>
              <a:t>The Themes of Exile, Return, and Restoration in Paul and Luke </a:t>
            </a:r>
          </a:p>
          <a:p>
            <a:endParaRPr lang="en-US" sz="1400" b="1">
              <a:solidFill>
                <a:srgbClr val="FFC000"/>
              </a:solidFill>
              <a:cs typeface="+mj-cs"/>
            </a:endParaRPr>
          </a:p>
          <a:p>
            <a:pPr marL="285750" indent="-285750">
              <a:buFont typeface="Arial" panose="020B0604020202020204" pitchFamily="34" charset="0"/>
              <a:buChar char="•"/>
            </a:pPr>
            <a:r>
              <a:rPr lang="en-US" u="sng">
                <a:solidFill>
                  <a:srgbClr val="FFC000"/>
                </a:solidFill>
                <a:cs typeface="+mj-cs"/>
              </a:rPr>
              <a:t>Luke 15:11-32 </a:t>
            </a:r>
            <a:r>
              <a:rPr lang="en-US">
                <a:solidFill>
                  <a:srgbClr val="FFC000"/>
                </a:solidFill>
                <a:cs typeface="+mj-cs"/>
              </a:rPr>
              <a:t>(The Parable of the Prodigal Son): This parable is a powerful illustration of the themes of exile (the younger son leaving home), return (his decision to return home after squandering his wealth), and restoration (the father welcoming him back with open arms).</a:t>
            </a:r>
          </a:p>
          <a:p>
            <a:pPr marL="285750" indent="-285750">
              <a:buFont typeface="Arial" panose="020B0604020202020204" pitchFamily="34" charset="0"/>
              <a:buChar char="•"/>
            </a:pPr>
            <a:r>
              <a:rPr lang="en-US" u="sng">
                <a:solidFill>
                  <a:srgbClr val="92D050"/>
                </a:solidFill>
                <a:cs typeface="+mj-cs"/>
              </a:rPr>
              <a:t>Luke 24:46-47</a:t>
            </a:r>
            <a:r>
              <a:rPr lang="en-US">
                <a:solidFill>
                  <a:srgbClr val="92D050"/>
                </a:solidFill>
                <a:cs typeface="+mj-cs"/>
              </a:rPr>
              <a:t>: After His resurrection, Jesus tells His disciples that it was written that the Messiah would suffer and rise from the dead on the third day, and repentance and forgiveness of sins would be preached in His name to all nations, beginning at Jerusalem. This can be seen as a reflection of the themes of exile (suffering and death), return (resurrection), and restoration (preaching of repentance and forgiveness).</a:t>
            </a:r>
          </a:p>
          <a:p>
            <a:pPr marL="285750" indent="-285750">
              <a:buFont typeface="Arial" panose="020B0604020202020204" pitchFamily="34" charset="0"/>
              <a:buChar char="•"/>
            </a:pPr>
            <a:r>
              <a:rPr lang="en-US" u="sng">
                <a:solidFill>
                  <a:srgbClr val="00B0F0"/>
                </a:solidFill>
                <a:cs typeface="+mj-cs"/>
              </a:rPr>
              <a:t>Romans 11:25-26</a:t>
            </a:r>
            <a:r>
              <a:rPr lang="en-US">
                <a:solidFill>
                  <a:srgbClr val="00B0F0"/>
                </a:solidFill>
                <a:cs typeface="+mj-cs"/>
              </a:rPr>
              <a:t>: Paul speaks of a "mystery" that a partial hardening has come upon Israel until the fullness of the Gentiles has come in, and in this way, all Israel will be saved. This can be seen as a reflection of the theme of exile (hardening of Israel) and eventual restoration (all Israel will be saved).</a:t>
            </a:r>
          </a:p>
          <a:p>
            <a:pPr marL="285750" indent="-285750">
              <a:buFont typeface="Arial" panose="020B0604020202020204" pitchFamily="34" charset="0"/>
              <a:buChar char="•"/>
            </a:pPr>
            <a:r>
              <a:rPr lang="en-US" u="sng">
                <a:solidFill>
                  <a:srgbClr val="FFC000"/>
                </a:solidFill>
                <a:cs typeface="+mj-cs"/>
              </a:rPr>
              <a:t>Galatians 3:28-29</a:t>
            </a:r>
            <a:r>
              <a:rPr lang="en-US">
                <a:solidFill>
                  <a:srgbClr val="FFC000"/>
                </a:solidFill>
                <a:cs typeface="+mj-cs"/>
              </a:rPr>
              <a:t>: Paul writes that there is neither Jew nor Greek, slave nor free, male nor female, for all are one in Christ Jesus. If you belong to the Messiah, then you are Abraham's seed, and heirs according to the promise. This speaks to the theme of return and restoration, where all believers, regardless of their background, are considered part of God's family and heirs to His promises.</a:t>
            </a:r>
            <a:endParaRPr lang="en-US" sz="280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DA2F1AB8-0F01-E890-48CC-F1FF06363A8B}"/>
                  </a:ext>
                </a:extLst>
              </p14:cNvPr>
              <p14:cNvContentPartPr/>
              <p14:nvPr/>
            </p14:nvContentPartPr>
            <p14:xfrm>
              <a:off x="373920" y="869260"/>
              <a:ext cx="248040" cy="310320"/>
            </p14:xfrm>
          </p:contentPart>
        </mc:Choice>
        <mc:Fallback>
          <p:pic>
            <p:nvPicPr>
              <p:cNvPr id="4" name="Ink 3">
                <a:extLst>
                  <a:ext uri="{FF2B5EF4-FFF2-40B4-BE49-F238E27FC236}">
                    <a16:creationId xmlns:a16="http://schemas.microsoft.com/office/drawing/2014/main" id="{DA2F1AB8-0F01-E890-48CC-F1FF06363A8B}"/>
                  </a:ext>
                </a:extLst>
              </p:cNvPr>
              <p:cNvPicPr/>
              <p:nvPr/>
            </p:nvPicPr>
            <p:blipFill>
              <a:blip r:embed="rId5"/>
              <a:stretch>
                <a:fillRect/>
              </a:stretch>
            </p:blipFill>
            <p:spPr>
              <a:xfrm>
                <a:off x="355920" y="851260"/>
                <a:ext cx="283680" cy="345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04BEA546-CB45-28AA-8DB9-B42B12442222}"/>
                  </a:ext>
                </a:extLst>
              </p14:cNvPr>
              <p14:cNvContentPartPr/>
              <p14:nvPr/>
            </p14:nvContentPartPr>
            <p14:xfrm>
              <a:off x="360600" y="2016580"/>
              <a:ext cx="275400" cy="239760"/>
            </p14:xfrm>
          </p:contentPart>
        </mc:Choice>
        <mc:Fallback>
          <p:pic>
            <p:nvPicPr>
              <p:cNvPr id="5" name="Ink 4">
                <a:extLst>
                  <a:ext uri="{FF2B5EF4-FFF2-40B4-BE49-F238E27FC236}">
                    <a16:creationId xmlns:a16="http://schemas.microsoft.com/office/drawing/2014/main" id="{04BEA546-CB45-28AA-8DB9-B42B12442222}"/>
                  </a:ext>
                </a:extLst>
              </p:cNvPr>
              <p:cNvPicPr/>
              <p:nvPr/>
            </p:nvPicPr>
            <p:blipFill>
              <a:blip r:embed="rId7"/>
              <a:stretch>
                <a:fillRect/>
              </a:stretch>
            </p:blipFill>
            <p:spPr>
              <a:xfrm>
                <a:off x="342600" y="1998940"/>
                <a:ext cx="31104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1644E423-CC36-2681-7D7D-22A6D4A55D7A}"/>
                  </a:ext>
                </a:extLst>
              </p14:cNvPr>
              <p14:cNvContentPartPr/>
              <p14:nvPr/>
            </p14:nvContentPartPr>
            <p14:xfrm>
              <a:off x="265920" y="3335260"/>
              <a:ext cx="316080" cy="356760"/>
            </p14:xfrm>
          </p:contentPart>
        </mc:Choice>
        <mc:Fallback>
          <p:pic>
            <p:nvPicPr>
              <p:cNvPr id="7" name="Ink 6">
                <a:extLst>
                  <a:ext uri="{FF2B5EF4-FFF2-40B4-BE49-F238E27FC236}">
                    <a16:creationId xmlns:a16="http://schemas.microsoft.com/office/drawing/2014/main" id="{1644E423-CC36-2681-7D7D-22A6D4A55D7A}"/>
                  </a:ext>
                </a:extLst>
              </p:cNvPr>
              <p:cNvPicPr/>
              <p:nvPr/>
            </p:nvPicPr>
            <p:blipFill>
              <a:blip r:embed="rId9"/>
              <a:stretch>
                <a:fillRect/>
              </a:stretch>
            </p:blipFill>
            <p:spPr>
              <a:xfrm>
                <a:off x="247920" y="3317260"/>
                <a:ext cx="351720" cy="392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8734D152-53BB-001E-66D5-BB00A7DB0D0F}"/>
                  </a:ext>
                </a:extLst>
              </p14:cNvPr>
              <p14:cNvContentPartPr/>
              <p14:nvPr/>
            </p14:nvContentPartPr>
            <p14:xfrm>
              <a:off x="2963760" y="3871300"/>
              <a:ext cx="1809360" cy="109080"/>
            </p14:xfrm>
          </p:contentPart>
        </mc:Choice>
        <mc:Fallback>
          <p:pic>
            <p:nvPicPr>
              <p:cNvPr id="9" name="Ink 8">
                <a:extLst>
                  <a:ext uri="{FF2B5EF4-FFF2-40B4-BE49-F238E27FC236}">
                    <a16:creationId xmlns:a16="http://schemas.microsoft.com/office/drawing/2014/main" id="{8734D152-53BB-001E-66D5-BB00A7DB0D0F}"/>
                  </a:ext>
                </a:extLst>
              </p:cNvPr>
              <p:cNvPicPr/>
              <p:nvPr/>
            </p:nvPicPr>
            <p:blipFill>
              <a:blip r:embed="rId11"/>
              <a:stretch>
                <a:fillRect/>
              </a:stretch>
            </p:blipFill>
            <p:spPr>
              <a:xfrm>
                <a:off x="2946120" y="3853660"/>
                <a:ext cx="18450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12C9B965-05B3-D569-6A51-055CAF5BB9DC}"/>
                  </a:ext>
                </a:extLst>
              </p14:cNvPr>
              <p14:cNvContentPartPr/>
              <p14:nvPr/>
            </p14:nvContentPartPr>
            <p14:xfrm>
              <a:off x="285000" y="4377100"/>
              <a:ext cx="307080" cy="454320"/>
            </p14:xfrm>
          </p:contentPart>
        </mc:Choice>
        <mc:Fallback>
          <p:pic>
            <p:nvPicPr>
              <p:cNvPr id="10" name="Ink 9">
                <a:extLst>
                  <a:ext uri="{FF2B5EF4-FFF2-40B4-BE49-F238E27FC236}">
                    <a16:creationId xmlns:a16="http://schemas.microsoft.com/office/drawing/2014/main" id="{12C9B965-05B3-D569-6A51-055CAF5BB9DC}"/>
                  </a:ext>
                </a:extLst>
              </p:cNvPr>
              <p:cNvPicPr/>
              <p:nvPr/>
            </p:nvPicPr>
            <p:blipFill>
              <a:blip r:embed="rId13"/>
              <a:stretch>
                <a:fillRect/>
              </a:stretch>
            </p:blipFill>
            <p:spPr>
              <a:xfrm>
                <a:off x="267000" y="4359100"/>
                <a:ext cx="342720" cy="489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7DDF8FD7-84BE-6CF2-8F64-9F2E6EC206D6}"/>
                  </a:ext>
                </a:extLst>
              </p14:cNvPr>
              <p14:cNvContentPartPr/>
              <p14:nvPr/>
            </p14:nvContentPartPr>
            <p14:xfrm>
              <a:off x="7115640" y="4931140"/>
              <a:ext cx="1859760" cy="152640"/>
            </p14:xfrm>
          </p:contentPart>
        </mc:Choice>
        <mc:Fallback>
          <p:pic>
            <p:nvPicPr>
              <p:cNvPr id="11" name="Ink 10">
                <a:extLst>
                  <a:ext uri="{FF2B5EF4-FFF2-40B4-BE49-F238E27FC236}">
                    <a16:creationId xmlns:a16="http://schemas.microsoft.com/office/drawing/2014/main" id="{7DDF8FD7-84BE-6CF2-8F64-9F2E6EC206D6}"/>
                  </a:ext>
                </a:extLst>
              </p:cNvPr>
              <p:cNvPicPr/>
              <p:nvPr/>
            </p:nvPicPr>
            <p:blipFill>
              <a:blip r:embed="rId15"/>
              <a:stretch>
                <a:fillRect/>
              </a:stretch>
            </p:blipFill>
            <p:spPr>
              <a:xfrm>
                <a:off x="7098000" y="4913140"/>
                <a:ext cx="18954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FA6FC25B-ADAB-E74A-E123-63C3B3B96BEA}"/>
                  </a:ext>
                </a:extLst>
              </p14:cNvPr>
              <p14:cNvContentPartPr/>
              <p14:nvPr/>
            </p14:nvContentPartPr>
            <p14:xfrm>
              <a:off x="760920" y="5231380"/>
              <a:ext cx="3686760" cy="139680"/>
            </p14:xfrm>
          </p:contentPart>
        </mc:Choice>
        <mc:Fallback>
          <p:pic>
            <p:nvPicPr>
              <p:cNvPr id="12" name="Ink 11">
                <a:extLst>
                  <a:ext uri="{FF2B5EF4-FFF2-40B4-BE49-F238E27FC236}">
                    <a16:creationId xmlns:a16="http://schemas.microsoft.com/office/drawing/2014/main" id="{FA6FC25B-ADAB-E74A-E123-63C3B3B96BEA}"/>
                  </a:ext>
                </a:extLst>
              </p:cNvPr>
              <p:cNvPicPr/>
              <p:nvPr/>
            </p:nvPicPr>
            <p:blipFill>
              <a:blip r:embed="rId17"/>
              <a:stretch>
                <a:fillRect/>
              </a:stretch>
            </p:blipFill>
            <p:spPr>
              <a:xfrm>
                <a:off x="743280" y="5213740"/>
                <a:ext cx="3722400" cy="175320"/>
              </a:xfrm>
              <a:prstGeom prst="rect">
                <a:avLst/>
              </a:prstGeom>
            </p:spPr>
          </p:pic>
        </mc:Fallback>
      </mc:AlternateContent>
    </p:spTree>
    <p:extLst>
      <p:ext uri="{BB962C8B-B14F-4D97-AF65-F5344CB8AC3E}">
        <p14:creationId xmlns:p14="http://schemas.microsoft.com/office/powerpoint/2010/main" val="2452265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65220" y="191220"/>
            <a:ext cx="8985059" cy="5924699"/>
          </a:xfrm>
          <a:prstGeom prst="rect">
            <a:avLst/>
          </a:prstGeom>
          <a:noFill/>
        </p:spPr>
        <p:txBody>
          <a:bodyPr wrap="square" rtlCol="0">
            <a:spAutoFit/>
          </a:bodyPr>
          <a:lstStyle/>
          <a:p>
            <a:r>
              <a:rPr lang="en-US" sz="2700" b="1">
                <a:solidFill>
                  <a:srgbClr val="FFC000"/>
                </a:solidFill>
                <a:cs typeface="+mj-cs"/>
              </a:rPr>
              <a:t>Targum Jonathan son of Uziel Isaiah 49:20-26</a:t>
            </a:r>
          </a:p>
          <a:p>
            <a:r>
              <a:rPr lang="en-US" sz="1600">
                <a:solidFill>
                  <a:srgbClr val="FFC000"/>
                </a:solidFill>
                <a:cs typeface="+mj-cs"/>
              </a:rPr>
              <a:t>49:20 Henceforth shall each of the children of thy captivity in the midst of thee say: The place is too strait for me: make room for me that I may dwell. 49:21 Then thou shalt say in thine heart, Who hath nourished up these for me, seeing I have lost my children, and have been solitary; an exile, and an outcast; who then hath brought up these? Lo! I was left alone; these, where were they? 49:22 Thus saith the Lord God, Behold, I will reveal my power among the Gentiles, and unto the kingdoms I will raise my standard, and thy children shall come in palanquins, and thy thy daughters shall be carried upon the shoulders. 49:23 And kings shall be thy nursing fathers, and their queens shall minister unto thee; they shall prostrate themselves with their faces to the earth to supplicate to thee, and lick the dust of thy feet; and thou shalt know that I am the Lord; because the righteous that hope for my salvation shall not be ashamed. 49:24 Shall the spoil be taken from the mighty, and shall that which the just have taken captive be delivered? [</a:t>
            </a:r>
            <a:r>
              <a:rPr lang="en-US" sz="1600" u="sng">
                <a:solidFill>
                  <a:srgbClr val="FF0000"/>
                </a:solidFill>
                <a:cs typeface="+mj-cs"/>
              </a:rPr>
              <a:t>ANOTHER PARAPHRASE</a:t>
            </a:r>
            <a:r>
              <a:rPr lang="en-US" sz="1600">
                <a:solidFill>
                  <a:srgbClr val="FF0000"/>
                </a:solidFill>
                <a:cs typeface="+mj-cs"/>
              </a:rPr>
              <a:t>.—Jerusalem says, Is it possible, that the prey shall be taken from Esau the wicked, which he took from me? concerning whom it was said, By thy sword thou shalt live. Or the captive whom Ishmael led captive, concerning whom it has been said, That which belongeth to the righteous shall he deliver?</a:t>
            </a:r>
            <a:r>
              <a:rPr lang="en-US" sz="1600">
                <a:solidFill>
                  <a:srgbClr val="FFC000"/>
                </a:solidFill>
                <a:cs typeface="+mj-cs"/>
              </a:rPr>
              <a:t>] 49:25 For thus saith the Lord, I will surely restore the captivity of the mighty, and I will deliver the prey of the terrible: Surely the captivity of the mighty I will restore, and the prey of the terrible I will deliver, and I will take vengeance for thee, and I will save thy children. [</a:t>
            </a:r>
            <a:r>
              <a:rPr lang="en-US" sz="1600" u="sng">
                <a:solidFill>
                  <a:srgbClr val="FF0000"/>
                </a:solidFill>
                <a:cs typeface="+mj-cs"/>
              </a:rPr>
              <a:t>ANOTHER PARAPHRASE</a:t>
            </a:r>
            <a:r>
              <a:rPr lang="en-US" sz="1600">
                <a:solidFill>
                  <a:srgbClr val="FF0000"/>
                </a:solidFill>
                <a:cs typeface="+mj-cs"/>
              </a:rPr>
              <a:t>.—For thus saith the Lord: Yea, the prey, which the mighty Esau hath taken of thee, shall be taken from him, and the captivity, which the proud Ishmael led captive (concerning whom it has been said: He shall be a conqueror among men) be delivered? and I will save thy children.</a:t>
            </a:r>
            <a:r>
              <a:rPr lang="en-US" sz="1600">
                <a:solidFill>
                  <a:srgbClr val="FFC000"/>
                </a:solidFill>
                <a:cs typeface="+mj-cs"/>
              </a:rPr>
              <a:t>] 49:26 And I will give the flesh of them who oppress thee for food to every fowl of the heavens, and as they are drunken with new wine, so the beasts of the field shall be drunk with their blood, and all flesh shall know, that I, the Lord, am thy Saviour and thy Redeemer, the mighty One of Jacob.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C3D53F7D-F481-CDB8-C5AE-F2FF45D9BC8A}"/>
                  </a:ext>
                </a:extLst>
              </p14:cNvPr>
              <p14:cNvContentPartPr/>
              <p14:nvPr/>
            </p14:nvContentPartPr>
            <p14:xfrm>
              <a:off x="4745400" y="616900"/>
              <a:ext cx="2106360" cy="48240"/>
            </p14:xfrm>
          </p:contentPart>
        </mc:Choice>
        <mc:Fallback>
          <p:pic>
            <p:nvPicPr>
              <p:cNvPr id="4" name="Ink 3">
                <a:extLst>
                  <a:ext uri="{FF2B5EF4-FFF2-40B4-BE49-F238E27FC236}">
                    <a16:creationId xmlns:a16="http://schemas.microsoft.com/office/drawing/2014/main" id="{C3D53F7D-F481-CDB8-C5AE-F2FF45D9BC8A}"/>
                  </a:ext>
                </a:extLst>
              </p:cNvPr>
              <p:cNvPicPr/>
              <p:nvPr/>
            </p:nvPicPr>
            <p:blipFill>
              <a:blip r:embed="rId5"/>
              <a:stretch>
                <a:fillRect/>
              </a:stretch>
            </p:blipFill>
            <p:spPr>
              <a:xfrm>
                <a:off x="4727400" y="598900"/>
                <a:ext cx="21420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042BEEC5-D095-C38D-888F-6B686CB700B4}"/>
                  </a:ext>
                </a:extLst>
              </p14:cNvPr>
              <p14:cNvContentPartPr/>
              <p14:nvPr/>
            </p14:nvContentPartPr>
            <p14:xfrm>
              <a:off x="2303520" y="2101540"/>
              <a:ext cx="923040" cy="49680"/>
            </p14:xfrm>
          </p:contentPart>
        </mc:Choice>
        <mc:Fallback>
          <p:pic>
            <p:nvPicPr>
              <p:cNvPr id="5" name="Ink 4">
                <a:extLst>
                  <a:ext uri="{FF2B5EF4-FFF2-40B4-BE49-F238E27FC236}">
                    <a16:creationId xmlns:a16="http://schemas.microsoft.com/office/drawing/2014/main" id="{042BEEC5-D095-C38D-888F-6B686CB700B4}"/>
                  </a:ext>
                </a:extLst>
              </p:cNvPr>
              <p:cNvPicPr/>
              <p:nvPr/>
            </p:nvPicPr>
            <p:blipFill>
              <a:blip r:embed="rId7"/>
              <a:stretch>
                <a:fillRect/>
              </a:stretch>
            </p:blipFill>
            <p:spPr>
              <a:xfrm>
                <a:off x="2285880" y="2083900"/>
                <a:ext cx="9586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2FAF9BDA-994A-8B7C-B7A7-C5B74B6A2EB3}"/>
                  </a:ext>
                </a:extLst>
              </p14:cNvPr>
              <p14:cNvContentPartPr/>
              <p14:nvPr/>
            </p14:nvContentPartPr>
            <p14:xfrm>
              <a:off x="253320" y="3103780"/>
              <a:ext cx="178920" cy="148320"/>
            </p14:xfrm>
          </p:contentPart>
        </mc:Choice>
        <mc:Fallback>
          <p:pic>
            <p:nvPicPr>
              <p:cNvPr id="7" name="Ink 6">
                <a:extLst>
                  <a:ext uri="{FF2B5EF4-FFF2-40B4-BE49-F238E27FC236}">
                    <a16:creationId xmlns:a16="http://schemas.microsoft.com/office/drawing/2014/main" id="{2FAF9BDA-994A-8B7C-B7A7-C5B74B6A2EB3}"/>
                  </a:ext>
                </a:extLst>
              </p:cNvPr>
              <p:cNvPicPr/>
              <p:nvPr/>
            </p:nvPicPr>
            <p:blipFill>
              <a:blip r:embed="rId9"/>
              <a:stretch>
                <a:fillRect/>
              </a:stretch>
            </p:blipFill>
            <p:spPr>
              <a:xfrm>
                <a:off x="235320" y="3085780"/>
                <a:ext cx="21456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6C9C5366-3F9E-2F6B-4112-63FFE4166DBE}"/>
                  </a:ext>
                </a:extLst>
              </p14:cNvPr>
              <p14:cNvContentPartPr/>
              <p14:nvPr/>
            </p14:nvContentPartPr>
            <p14:xfrm>
              <a:off x="7957680" y="3304300"/>
              <a:ext cx="1193400" cy="83160"/>
            </p14:xfrm>
          </p:contentPart>
        </mc:Choice>
        <mc:Fallback>
          <p:pic>
            <p:nvPicPr>
              <p:cNvPr id="9" name="Ink 8">
                <a:extLst>
                  <a:ext uri="{FF2B5EF4-FFF2-40B4-BE49-F238E27FC236}">
                    <a16:creationId xmlns:a16="http://schemas.microsoft.com/office/drawing/2014/main" id="{6C9C5366-3F9E-2F6B-4112-63FFE4166DBE}"/>
                  </a:ext>
                </a:extLst>
              </p:cNvPr>
              <p:cNvPicPr/>
              <p:nvPr/>
            </p:nvPicPr>
            <p:blipFill>
              <a:blip r:embed="rId11"/>
              <a:stretch>
                <a:fillRect/>
              </a:stretch>
            </p:blipFill>
            <p:spPr>
              <a:xfrm>
                <a:off x="7940040" y="3286660"/>
                <a:ext cx="12290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0358899B-6FE7-5310-CD0D-FE9F5748F03C}"/>
                  </a:ext>
                </a:extLst>
              </p14:cNvPr>
              <p14:cNvContentPartPr/>
              <p14:nvPr/>
            </p14:nvContentPartPr>
            <p14:xfrm>
              <a:off x="482640" y="3755020"/>
              <a:ext cx="724680" cy="67680"/>
            </p14:xfrm>
          </p:contentPart>
        </mc:Choice>
        <mc:Fallback>
          <p:pic>
            <p:nvPicPr>
              <p:cNvPr id="10" name="Ink 9">
                <a:extLst>
                  <a:ext uri="{FF2B5EF4-FFF2-40B4-BE49-F238E27FC236}">
                    <a16:creationId xmlns:a16="http://schemas.microsoft.com/office/drawing/2014/main" id="{0358899B-6FE7-5310-CD0D-FE9F5748F03C}"/>
                  </a:ext>
                </a:extLst>
              </p:cNvPr>
              <p:cNvPicPr/>
              <p:nvPr/>
            </p:nvPicPr>
            <p:blipFill>
              <a:blip r:embed="rId13"/>
              <a:stretch>
                <a:fillRect/>
              </a:stretch>
            </p:blipFill>
            <p:spPr>
              <a:xfrm>
                <a:off x="465000" y="3737380"/>
                <a:ext cx="7603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F72E52D4-794E-5332-407D-8401345E46B7}"/>
                  </a:ext>
                </a:extLst>
              </p14:cNvPr>
              <p14:cNvContentPartPr/>
              <p14:nvPr/>
            </p14:nvContentPartPr>
            <p14:xfrm>
              <a:off x="6149040" y="4333540"/>
              <a:ext cx="139680" cy="160920"/>
            </p14:xfrm>
          </p:contentPart>
        </mc:Choice>
        <mc:Fallback>
          <p:pic>
            <p:nvPicPr>
              <p:cNvPr id="11" name="Ink 10">
                <a:extLst>
                  <a:ext uri="{FF2B5EF4-FFF2-40B4-BE49-F238E27FC236}">
                    <a16:creationId xmlns:a16="http://schemas.microsoft.com/office/drawing/2014/main" id="{F72E52D4-794E-5332-407D-8401345E46B7}"/>
                  </a:ext>
                </a:extLst>
              </p:cNvPr>
              <p:cNvPicPr/>
              <p:nvPr/>
            </p:nvPicPr>
            <p:blipFill>
              <a:blip r:embed="rId15"/>
              <a:stretch>
                <a:fillRect/>
              </a:stretch>
            </p:blipFill>
            <p:spPr>
              <a:xfrm>
                <a:off x="6131400" y="4315900"/>
                <a:ext cx="17532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50259614-DB15-6ACE-814B-942E72D7B6F7}"/>
                  </a:ext>
                </a:extLst>
              </p14:cNvPr>
              <p14:cNvContentPartPr/>
              <p14:nvPr/>
            </p14:nvContentPartPr>
            <p14:xfrm>
              <a:off x="4278840" y="4781740"/>
              <a:ext cx="586440" cy="52200"/>
            </p14:xfrm>
          </p:contentPart>
        </mc:Choice>
        <mc:Fallback>
          <p:pic>
            <p:nvPicPr>
              <p:cNvPr id="12" name="Ink 11">
                <a:extLst>
                  <a:ext uri="{FF2B5EF4-FFF2-40B4-BE49-F238E27FC236}">
                    <a16:creationId xmlns:a16="http://schemas.microsoft.com/office/drawing/2014/main" id="{50259614-DB15-6ACE-814B-942E72D7B6F7}"/>
                  </a:ext>
                </a:extLst>
              </p:cNvPr>
              <p:cNvPicPr/>
              <p:nvPr/>
            </p:nvPicPr>
            <p:blipFill>
              <a:blip r:embed="rId17"/>
              <a:stretch>
                <a:fillRect/>
              </a:stretch>
            </p:blipFill>
            <p:spPr>
              <a:xfrm>
                <a:off x="4261200" y="4763740"/>
                <a:ext cx="6220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FB660A5D-B0C8-1584-6177-267C0C54180A}"/>
                  </a:ext>
                </a:extLst>
              </p14:cNvPr>
              <p14:cNvContentPartPr/>
              <p14:nvPr/>
            </p14:nvContentPartPr>
            <p14:xfrm>
              <a:off x="2620320" y="5017180"/>
              <a:ext cx="767880" cy="54360"/>
            </p14:xfrm>
          </p:contentPart>
        </mc:Choice>
        <mc:Fallback>
          <p:pic>
            <p:nvPicPr>
              <p:cNvPr id="13" name="Ink 12">
                <a:extLst>
                  <a:ext uri="{FF2B5EF4-FFF2-40B4-BE49-F238E27FC236}">
                    <a16:creationId xmlns:a16="http://schemas.microsoft.com/office/drawing/2014/main" id="{FB660A5D-B0C8-1584-6177-267C0C54180A}"/>
                  </a:ext>
                </a:extLst>
              </p:cNvPr>
              <p:cNvPicPr/>
              <p:nvPr/>
            </p:nvPicPr>
            <p:blipFill>
              <a:blip r:embed="rId19"/>
              <a:stretch>
                <a:fillRect/>
              </a:stretch>
            </p:blipFill>
            <p:spPr>
              <a:xfrm>
                <a:off x="2602320" y="4999540"/>
                <a:ext cx="8035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13EE1851-BAE2-C742-C7BB-AC3ADFE2D491}"/>
                  </a:ext>
                </a:extLst>
              </p14:cNvPr>
              <p14:cNvContentPartPr/>
              <p14:nvPr/>
            </p14:nvContentPartPr>
            <p14:xfrm>
              <a:off x="9223800" y="5295820"/>
              <a:ext cx="298440" cy="218520"/>
            </p14:xfrm>
          </p:contentPart>
        </mc:Choice>
        <mc:Fallback>
          <p:pic>
            <p:nvPicPr>
              <p:cNvPr id="14" name="Ink 13">
                <a:extLst>
                  <a:ext uri="{FF2B5EF4-FFF2-40B4-BE49-F238E27FC236}">
                    <a16:creationId xmlns:a16="http://schemas.microsoft.com/office/drawing/2014/main" id="{13EE1851-BAE2-C742-C7BB-AC3ADFE2D491}"/>
                  </a:ext>
                </a:extLst>
              </p:cNvPr>
              <p:cNvPicPr/>
              <p:nvPr/>
            </p:nvPicPr>
            <p:blipFill>
              <a:blip r:embed="rId21"/>
              <a:stretch>
                <a:fillRect/>
              </a:stretch>
            </p:blipFill>
            <p:spPr>
              <a:xfrm>
                <a:off x="9205800" y="5277820"/>
                <a:ext cx="334080" cy="254160"/>
              </a:xfrm>
              <a:prstGeom prst="rect">
                <a:avLst/>
              </a:prstGeom>
            </p:spPr>
          </p:pic>
        </mc:Fallback>
      </mc:AlternateContent>
    </p:spTree>
    <p:extLst>
      <p:ext uri="{BB962C8B-B14F-4D97-AF65-F5344CB8AC3E}">
        <p14:creationId xmlns:p14="http://schemas.microsoft.com/office/powerpoint/2010/main" val="3367777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011838"/>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4" name="Table 3">
            <a:extLst>
              <a:ext uri="{FF2B5EF4-FFF2-40B4-BE49-F238E27FC236}">
                <a16:creationId xmlns:a16="http://schemas.microsoft.com/office/drawing/2014/main" id="{4CDFA54C-B98A-6691-DE76-2E54D58CCD25}"/>
              </a:ext>
            </a:extLst>
          </p:cNvPr>
          <p:cNvGraphicFramePr>
            <a:graphicFrameLocks noGrp="1"/>
          </p:cNvGraphicFramePr>
          <p:nvPr>
            <p:extLst>
              <p:ext uri="{D42A27DB-BD31-4B8C-83A1-F6EECF244321}">
                <p14:modId xmlns:p14="http://schemas.microsoft.com/office/powerpoint/2010/main" val="1208260536"/>
              </p:ext>
            </p:extLst>
          </p:nvPr>
        </p:nvGraphicFramePr>
        <p:xfrm>
          <a:off x="800341" y="456433"/>
          <a:ext cx="8114817" cy="3784600"/>
        </p:xfrm>
        <a:graphic>
          <a:graphicData uri="http://schemas.openxmlformats.org/drawingml/2006/table">
            <a:tbl>
              <a:tblPr/>
              <a:tblGrid>
                <a:gridCol w="2704939">
                  <a:extLst>
                    <a:ext uri="{9D8B030D-6E8A-4147-A177-3AD203B41FA5}">
                      <a16:colId xmlns:a16="http://schemas.microsoft.com/office/drawing/2014/main" val="4018772335"/>
                    </a:ext>
                  </a:extLst>
                </a:gridCol>
                <a:gridCol w="2704939">
                  <a:extLst>
                    <a:ext uri="{9D8B030D-6E8A-4147-A177-3AD203B41FA5}">
                      <a16:colId xmlns:a16="http://schemas.microsoft.com/office/drawing/2014/main" val="2625990838"/>
                    </a:ext>
                  </a:extLst>
                </a:gridCol>
                <a:gridCol w="2704939">
                  <a:extLst>
                    <a:ext uri="{9D8B030D-6E8A-4147-A177-3AD203B41FA5}">
                      <a16:colId xmlns:a16="http://schemas.microsoft.com/office/drawing/2014/main" val="4264931775"/>
                    </a:ext>
                  </a:extLst>
                </a:gridCol>
              </a:tblGrid>
              <a:tr h="0">
                <a:tc>
                  <a:txBody>
                    <a:bodyPr/>
                    <a:lstStyle/>
                    <a:p>
                      <a:pPr algn="r" rtl="0" fontAlgn="t">
                        <a:spcBef>
                          <a:spcPts val="0"/>
                        </a:spcBef>
                        <a:spcAft>
                          <a:spcPts val="0"/>
                        </a:spcAft>
                      </a:pPr>
                      <a:r>
                        <a:rPr lang="he-IL" sz="2400" b="1" i="0" u="none" strike="noStrike">
                          <a:solidFill>
                            <a:srgbClr val="00B0F0"/>
                          </a:solidFill>
                          <a:effectLst/>
                          <a:latin typeface="Arial" panose="020B0604020202020204" pitchFamily="34" charset="0"/>
                          <a:cs typeface="+mj-cs"/>
                        </a:rPr>
                        <a:t>﻿ספר ישעיה פרק מט</a:t>
                      </a:r>
                      <a:endParaRPr lang="he-IL" sz="4000">
                        <a:solidFill>
                          <a:srgbClr val="00B0F0"/>
                        </a:solidFill>
                        <a:effectLst/>
                        <a:cs typeface="+mj-cs"/>
                      </a:endParaRPr>
                    </a:p>
                    <a:p>
                      <a:pPr algn="r" rtl="0" fontAlgn="t">
                        <a:spcBef>
                          <a:spcPts val="0"/>
                        </a:spcBef>
                        <a:spcAft>
                          <a:spcPts val="0"/>
                        </a:spcAft>
                      </a:pPr>
                      <a:r>
                        <a:rPr lang="he-IL" sz="2400" b="0" i="0" u="none" strike="noStrike">
                          <a:solidFill>
                            <a:srgbClr val="00B0F0"/>
                          </a:solidFill>
                          <a:effectLst/>
                          <a:latin typeface="Arial" panose="020B0604020202020204" pitchFamily="34" charset="0"/>
                          <a:cs typeface="+mj-cs"/>
                        </a:rPr>
                        <a:t>כ</a:t>
                      </a:r>
                      <a:r>
                        <a:rPr lang="he-IL" sz="2400" b="0" i="0" u="none" strike="noStrike">
                          <a:solidFill>
                            <a:schemeClr val="bg1"/>
                          </a:solidFill>
                          <a:effectLst/>
                          <a:latin typeface="Arial" panose="020B0604020202020204" pitchFamily="34" charset="0"/>
                          <a:cs typeface="+mj-cs"/>
                        </a:rPr>
                        <a:t>   עוֹד יֹאמְרוּ בְאָזְנַיִךְ בְּנֵי שִׁכֻּלָיִךְ </a:t>
                      </a:r>
                      <a:r>
                        <a:rPr lang="he-IL" sz="2400" b="1" i="0" u="none" strike="noStrike">
                          <a:solidFill>
                            <a:srgbClr val="FFFF00"/>
                          </a:solidFill>
                          <a:effectLst/>
                          <a:latin typeface="Arial" panose="020B0604020202020204" pitchFamily="34" charset="0"/>
                          <a:cs typeface="+mj-cs"/>
                        </a:rPr>
                        <a:t>צַר</a:t>
                      </a:r>
                      <a:r>
                        <a:rPr lang="he-IL" sz="2400" b="0" i="0" u="none" strike="noStrike">
                          <a:solidFill>
                            <a:srgbClr val="FFFF00"/>
                          </a:solidFill>
                          <a:effectLst/>
                          <a:latin typeface="Arial" panose="020B0604020202020204" pitchFamily="34" charset="0"/>
                          <a:cs typeface="+mj-cs"/>
                        </a:rPr>
                        <a:t>-לִי</a:t>
                      </a:r>
                      <a:r>
                        <a:rPr lang="he-IL" sz="2400" b="0" i="0" u="none" strike="noStrike">
                          <a:solidFill>
                            <a:schemeClr val="bg1"/>
                          </a:solidFill>
                          <a:effectLst/>
                          <a:latin typeface="Arial" panose="020B0604020202020204" pitchFamily="34" charset="0"/>
                          <a:cs typeface="+mj-cs"/>
                        </a:rPr>
                        <a:t> הַמָּקוֹם גְּשָׁה-לִּי וְאֵשֵׁבָה: </a:t>
                      </a:r>
                      <a:r>
                        <a:rPr lang="he-IL" sz="2400" b="0" i="0" u="none" strike="noStrike">
                          <a:solidFill>
                            <a:srgbClr val="00B0F0"/>
                          </a:solidFill>
                          <a:effectLst/>
                          <a:latin typeface="Arial" panose="020B0604020202020204" pitchFamily="34" charset="0"/>
                          <a:cs typeface="+mj-cs"/>
                        </a:rPr>
                        <a:t>כא</a:t>
                      </a:r>
                      <a:r>
                        <a:rPr lang="he-IL" sz="2400" b="0" i="0" u="none" strike="noStrike">
                          <a:solidFill>
                            <a:schemeClr val="bg1"/>
                          </a:solidFill>
                          <a:effectLst/>
                          <a:latin typeface="Arial" panose="020B0604020202020204" pitchFamily="34" charset="0"/>
                          <a:cs typeface="+mj-cs"/>
                        </a:rPr>
                        <a:t>   וְאָמַרְתְּ בִּלְבָבֵךְ מִי יָלַד-לִי אֶת-אֵלֶּה וַאֲנִי שְׁכוּלָה וְגַלְמוּדָה גֹּלָה | וְסוּרָה וְאֵלֶּה מִי גִדֵּל הֵן אֲנִי נִשְׁאַרְתִּי לְבַדִּי אֵלֶּה אֵיפֹה הֵם:       </a:t>
                      </a:r>
                      <a:endParaRPr lang="he-IL" sz="40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400" b="1" i="0" u="none" strike="noStrike">
                          <a:solidFill>
                            <a:srgbClr val="00B0F0"/>
                          </a:solidFill>
                          <a:effectLst/>
                          <a:latin typeface="Arial" panose="020B0604020202020204" pitchFamily="34" charset="0"/>
                          <a:cs typeface="+mj-cs"/>
                        </a:rPr>
                        <a:t>לוגוס</a:t>
                      </a:r>
                      <a:endParaRPr lang="he-IL" sz="4000">
                        <a:solidFill>
                          <a:srgbClr val="00B0F0"/>
                        </a:solidFill>
                        <a:effectLst/>
                        <a:cs typeface="+mj-cs"/>
                      </a:endParaRPr>
                    </a:p>
                    <a:p>
                      <a:pPr algn="r" rtl="1" fontAlgn="t">
                        <a:spcBef>
                          <a:spcPts val="0"/>
                        </a:spcBef>
                        <a:spcAft>
                          <a:spcPts val="0"/>
                        </a:spcAft>
                      </a:pPr>
                      <a:r>
                        <a:rPr lang="he-IL" sz="2400" b="0" i="0" u="none" strike="noStrike">
                          <a:solidFill>
                            <a:srgbClr val="00B0F0"/>
                          </a:solidFill>
                          <a:effectLst/>
                          <a:latin typeface="Arial" panose="020B0604020202020204" pitchFamily="34" charset="0"/>
                          <a:cs typeface="+mj-cs"/>
                        </a:rPr>
                        <a:t>כ</a:t>
                      </a:r>
                      <a:r>
                        <a:rPr lang="he-IL" sz="2400" b="0" i="0" u="none" strike="noStrike">
                          <a:solidFill>
                            <a:schemeClr val="bg1"/>
                          </a:solidFill>
                          <a:effectLst/>
                          <a:latin typeface="Arial" panose="020B0604020202020204" pitchFamily="34" charset="0"/>
                          <a:cs typeface="+mj-cs"/>
                        </a:rPr>
                        <a:t>       מִכְעַן יֵימְרוּן חַד חַד בְגַוִיך בְנֵי עַם גָלְוָתִיך </a:t>
                      </a:r>
                      <a:r>
                        <a:rPr lang="he-IL" sz="2400" b="1" i="0" u="none" strike="noStrike">
                          <a:solidFill>
                            <a:srgbClr val="FFFF00"/>
                          </a:solidFill>
                          <a:effectLst/>
                          <a:latin typeface="Arial" panose="020B0604020202020204" pitchFamily="34" charset="0"/>
                          <a:cs typeface="+mj-cs"/>
                        </a:rPr>
                        <a:t>עָק </a:t>
                      </a:r>
                      <a:r>
                        <a:rPr lang="he-IL" sz="2400" b="0" i="0" u="none" strike="noStrike">
                          <a:solidFill>
                            <a:srgbClr val="FFFF00"/>
                          </a:solidFill>
                          <a:effectLst/>
                          <a:latin typeface="Arial" panose="020B0604020202020204" pitchFamily="34" charset="0"/>
                          <a:cs typeface="+mj-cs"/>
                        </a:rPr>
                        <a:t>לִי</a:t>
                      </a:r>
                      <a:r>
                        <a:rPr lang="he-IL" sz="2400" b="0" i="0" u="none" strike="noStrike">
                          <a:solidFill>
                            <a:schemeClr val="bg1"/>
                          </a:solidFill>
                          <a:effectLst/>
                          <a:latin typeface="Arial" panose="020B0604020202020204" pitchFamily="34" charset="0"/>
                          <a:cs typeface="+mj-cs"/>
                        </a:rPr>
                        <a:t> אַתרָא </a:t>
                      </a:r>
                      <a:r>
                        <a:rPr lang="he-IL" sz="2400" b="1" i="0" u="none" strike="noStrike">
                          <a:solidFill>
                            <a:srgbClr val="FFC000"/>
                          </a:solidFill>
                          <a:effectLst/>
                          <a:latin typeface="Arial" panose="020B0604020202020204" pitchFamily="34" charset="0"/>
                          <a:cs typeface="+mj-cs"/>
                        </a:rPr>
                        <a:t>רְוַח </a:t>
                      </a:r>
                      <a:r>
                        <a:rPr lang="he-IL" sz="2400" b="0" i="0" u="none" strike="noStrike">
                          <a:solidFill>
                            <a:srgbClr val="FFC000"/>
                          </a:solidFill>
                          <a:effectLst/>
                          <a:latin typeface="Arial" panose="020B0604020202020204" pitchFamily="34" charset="0"/>
                          <a:cs typeface="+mj-cs"/>
                        </a:rPr>
                        <a:t>לִי </a:t>
                      </a:r>
                      <a:r>
                        <a:rPr lang="he-IL" sz="2400" b="0" i="0" u="none" strike="noStrike">
                          <a:solidFill>
                            <a:schemeClr val="bg1"/>
                          </a:solidFill>
                          <a:effectLst/>
                          <a:latin typeface="Arial" panose="020B0604020202020204" pitchFamily="34" charset="0"/>
                          <a:cs typeface="+mj-cs"/>
                        </a:rPr>
                        <a:t>וְאַתֵיב׃ </a:t>
                      </a:r>
                      <a:r>
                        <a:rPr lang="he-IL" sz="2400" b="0" i="0" u="none" strike="noStrike">
                          <a:solidFill>
                            <a:srgbClr val="00B0F0"/>
                          </a:solidFill>
                          <a:effectLst/>
                          <a:latin typeface="Arial" panose="020B0604020202020204" pitchFamily="34" charset="0"/>
                          <a:cs typeface="+mj-cs"/>
                        </a:rPr>
                        <a:t>כא</a:t>
                      </a:r>
                      <a:r>
                        <a:rPr lang="he-IL" sz="2400" b="0" i="0" u="none" strike="noStrike">
                          <a:solidFill>
                            <a:schemeClr val="bg1"/>
                          </a:solidFill>
                          <a:effectLst/>
                          <a:latin typeface="Arial" panose="020B0604020202020204" pitchFamily="34" charset="0"/>
                          <a:cs typeface="+mj-cs"/>
                        </a:rPr>
                        <a:t>     וְתֵימְרִין בְלִבִיך מַן רַבִי לִי יָת אִלֵין וַאְנָא תָכְלָא וִיחִידָא גַליָא וּמטֻלטְלָא וְאִלֵין מַן רַבִי הא אֲנָא אִשתְאַרִית בִלחֹודַי אִלֵין אֵיכָא הְוֹו׃ </a:t>
                      </a:r>
                      <a:endParaRPr lang="he-IL" sz="40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400" b="1" i="0" u="none" strike="noStrike">
                          <a:solidFill>
                            <a:srgbClr val="00B0F0"/>
                          </a:solidFill>
                          <a:effectLst/>
                          <a:latin typeface="Arial" panose="020B0604020202020204" pitchFamily="34" charset="0"/>
                          <a:cs typeface="+mj-cs"/>
                        </a:rPr>
                        <a:t>ספריה</a:t>
                      </a:r>
                      <a:endParaRPr lang="he-IL" sz="4000">
                        <a:solidFill>
                          <a:srgbClr val="00B0F0"/>
                        </a:solidFill>
                        <a:effectLst/>
                        <a:cs typeface="+mj-cs"/>
                      </a:endParaRPr>
                    </a:p>
                    <a:p>
                      <a:pPr algn="r" rtl="1" fontAlgn="t">
                        <a:spcBef>
                          <a:spcPts val="0"/>
                        </a:spcBef>
                        <a:spcAft>
                          <a:spcPts val="0"/>
                        </a:spcAft>
                      </a:pPr>
                      <a:r>
                        <a:rPr lang="he-IL" sz="2400" b="0" i="0" u="none" strike="noStrike">
                          <a:solidFill>
                            <a:srgbClr val="00B0F0"/>
                          </a:solidFill>
                          <a:effectLst/>
                          <a:latin typeface="Arial" panose="020B0604020202020204" pitchFamily="34" charset="0"/>
                          <a:cs typeface="+mj-cs"/>
                        </a:rPr>
                        <a:t>כ</a:t>
                      </a:r>
                      <a:r>
                        <a:rPr lang="he-IL" sz="2400" b="0" i="0" u="none" strike="noStrike">
                          <a:solidFill>
                            <a:schemeClr val="bg1"/>
                          </a:solidFill>
                          <a:effectLst/>
                          <a:latin typeface="Arial" panose="020B0604020202020204" pitchFamily="34" charset="0"/>
                          <a:cs typeface="+mj-cs"/>
                        </a:rPr>
                        <a:t>  מִכְּעַן יֵימְרוּן חַד חַד בְּגַוִיךְ בְּנֵי עַם גַלְוָתִיךְ </a:t>
                      </a:r>
                      <a:r>
                        <a:rPr lang="he-IL" sz="2400" b="1" i="0" u="none" strike="noStrike">
                          <a:solidFill>
                            <a:srgbClr val="FFFF00"/>
                          </a:solidFill>
                          <a:effectLst/>
                          <a:latin typeface="Arial" panose="020B0604020202020204" pitchFamily="34" charset="0"/>
                          <a:cs typeface="+mj-cs"/>
                        </a:rPr>
                        <a:t>עָק </a:t>
                      </a:r>
                      <a:r>
                        <a:rPr lang="he-IL" sz="2400" b="0" i="0" u="none" strike="noStrike">
                          <a:solidFill>
                            <a:srgbClr val="FFFF00"/>
                          </a:solidFill>
                          <a:effectLst/>
                          <a:latin typeface="Arial" panose="020B0604020202020204" pitchFamily="34" charset="0"/>
                          <a:cs typeface="+mj-cs"/>
                        </a:rPr>
                        <a:t>לִי</a:t>
                      </a:r>
                      <a:r>
                        <a:rPr lang="he-IL" sz="2400" b="0" i="0" u="none" strike="noStrike">
                          <a:solidFill>
                            <a:schemeClr val="bg1"/>
                          </a:solidFill>
                          <a:effectLst/>
                          <a:latin typeface="Arial" panose="020B0604020202020204" pitchFamily="34" charset="0"/>
                          <a:cs typeface="+mj-cs"/>
                        </a:rPr>
                        <a:t> אַתְרָא </a:t>
                      </a:r>
                      <a:r>
                        <a:rPr lang="he-IL" sz="2400" b="1" i="0" u="none" strike="noStrike">
                          <a:solidFill>
                            <a:srgbClr val="FFC000"/>
                          </a:solidFill>
                          <a:effectLst/>
                          <a:latin typeface="Arial" panose="020B0604020202020204" pitchFamily="34" charset="0"/>
                          <a:cs typeface="+mj-cs"/>
                        </a:rPr>
                        <a:t>רְוַח </a:t>
                      </a:r>
                      <a:r>
                        <a:rPr lang="he-IL" sz="2400" b="0" i="0" u="none" strike="noStrike">
                          <a:solidFill>
                            <a:srgbClr val="FFC000"/>
                          </a:solidFill>
                          <a:effectLst/>
                          <a:latin typeface="Arial" panose="020B0604020202020204" pitchFamily="34" charset="0"/>
                          <a:cs typeface="+mj-cs"/>
                        </a:rPr>
                        <a:t>לִי</a:t>
                      </a:r>
                      <a:r>
                        <a:rPr lang="he-IL" sz="2400" b="0" i="0" u="none" strike="noStrike">
                          <a:solidFill>
                            <a:schemeClr val="bg1"/>
                          </a:solidFill>
                          <a:effectLst/>
                          <a:latin typeface="Arial" panose="020B0604020202020204" pitchFamily="34" charset="0"/>
                          <a:cs typeface="+mj-cs"/>
                        </a:rPr>
                        <a:t> וְאֵיתִיב: </a:t>
                      </a:r>
                      <a:r>
                        <a:rPr lang="he-IL" sz="2400" b="0" i="0" u="none" strike="noStrike">
                          <a:solidFill>
                            <a:srgbClr val="00B0F0"/>
                          </a:solidFill>
                          <a:effectLst/>
                          <a:latin typeface="Arial" panose="020B0604020202020204" pitchFamily="34" charset="0"/>
                          <a:cs typeface="+mj-cs"/>
                        </a:rPr>
                        <a:t>כא</a:t>
                      </a:r>
                      <a:r>
                        <a:rPr lang="he-IL" sz="2400" b="0" i="0" u="none" strike="noStrike">
                          <a:solidFill>
                            <a:schemeClr val="bg1"/>
                          </a:solidFill>
                          <a:effectLst/>
                          <a:latin typeface="Arial" panose="020B0604020202020204" pitchFamily="34" charset="0"/>
                          <a:cs typeface="+mj-cs"/>
                        </a:rPr>
                        <a:t>  וְתֵימְרִין בְּלִבִּיךְ מַן רַבִּי לִי יַת אִלֵין וַאֲנָא תִכְלָא וִיחִידָא גַלְיָא וּמְטַלְטְלָא וְאִלֵין מַן רַבִּי הָא אֲנָא אִשְׁתַּאֲרֵית בִּלְחוֹדִי אִלֵין הֵיכָא הֲווֹ: </a:t>
                      </a:r>
                      <a:endParaRPr lang="he-IL" sz="40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16442"/>
                  </a:ext>
                </a:extLst>
              </a:tr>
            </a:tbl>
          </a:graphicData>
        </a:graphic>
      </p:graphicFrame>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3A283C51-7E9C-88D4-D743-D101C6AA4FEC}"/>
                  </a:ext>
                </a:extLst>
              </p14:cNvPr>
              <p14:cNvContentPartPr/>
              <p14:nvPr/>
            </p14:nvContentPartPr>
            <p14:xfrm>
              <a:off x="6273960" y="1151860"/>
              <a:ext cx="484200" cy="497160"/>
            </p14:xfrm>
          </p:contentPart>
        </mc:Choice>
        <mc:Fallback>
          <p:pic>
            <p:nvPicPr>
              <p:cNvPr id="7" name="Ink 6">
                <a:extLst>
                  <a:ext uri="{FF2B5EF4-FFF2-40B4-BE49-F238E27FC236}">
                    <a16:creationId xmlns:a16="http://schemas.microsoft.com/office/drawing/2014/main" id="{3A283C51-7E9C-88D4-D743-D101C6AA4FEC}"/>
                  </a:ext>
                </a:extLst>
              </p:cNvPr>
              <p:cNvPicPr/>
              <p:nvPr/>
            </p:nvPicPr>
            <p:blipFill>
              <a:blip r:embed="rId5"/>
              <a:stretch>
                <a:fillRect/>
              </a:stretch>
            </p:blipFill>
            <p:spPr>
              <a:xfrm>
                <a:off x="6256320" y="1134220"/>
                <a:ext cx="519840" cy="532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EC3FCD36-E8F5-AE5A-3DF2-E4C6DDA222EC}"/>
                  </a:ext>
                </a:extLst>
              </p14:cNvPr>
              <p14:cNvContentPartPr/>
              <p14:nvPr/>
            </p14:nvContentPartPr>
            <p14:xfrm>
              <a:off x="3618960" y="1222420"/>
              <a:ext cx="479880" cy="433800"/>
            </p14:xfrm>
          </p:contentPart>
        </mc:Choice>
        <mc:Fallback>
          <p:pic>
            <p:nvPicPr>
              <p:cNvPr id="9" name="Ink 8">
                <a:extLst>
                  <a:ext uri="{FF2B5EF4-FFF2-40B4-BE49-F238E27FC236}">
                    <a16:creationId xmlns:a16="http://schemas.microsoft.com/office/drawing/2014/main" id="{EC3FCD36-E8F5-AE5A-3DF2-E4C6DDA222EC}"/>
                  </a:ext>
                </a:extLst>
              </p:cNvPr>
              <p:cNvPicPr/>
              <p:nvPr/>
            </p:nvPicPr>
            <p:blipFill>
              <a:blip r:embed="rId7"/>
              <a:stretch>
                <a:fillRect/>
              </a:stretch>
            </p:blipFill>
            <p:spPr>
              <a:xfrm>
                <a:off x="3600960" y="1204780"/>
                <a:ext cx="515520" cy="469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991AC7C7-7758-8376-910E-BC8D4AB88A16}"/>
                  </a:ext>
                </a:extLst>
              </p14:cNvPr>
              <p14:cNvContentPartPr/>
              <p14:nvPr/>
            </p14:nvContentPartPr>
            <p14:xfrm>
              <a:off x="2332320" y="1267780"/>
              <a:ext cx="459360" cy="414360"/>
            </p14:xfrm>
          </p:contentPart>
        </mc:Choice>
        <mc:Fallback>
          <p:pic>
            <p:nvPicPr>
              <p:cNvPr id="10" name="Ink 9">
                <a:extLst>
                  <a:ext uri="{FF2B5EF4-FFF2-40B4-BE49-F238E27FC236}">
                    <a16:creationId xmlns:a16="http://schemas.microsoft.com/office/drawing/2014/main" id="{991AC7C7-7758-8376-910E-BC8D4AB88A16}"/>
                  </a:ext>
                </a:extLst>
              </p:cNvPr>
              <p:cNvPicPr/>
              <p:nvPr/>
            </p:nvPicPr>
            <p:blipFill>
              <a:blip r:embed="rId9"/>
              <a:stretch>
                <a:fillRect/>
              </a:stretch>
            </p:blipFill>
            <p:spPr>
              <a:xfrm>
                <a:off x="2314320" y="1249780"/>
                <a:ext cx="495000" cy="450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7611F8E9-5348-1AA9-7DFC-DF32EB1A330B}"/>
                  </a:ext>
                </a:extLst>
              </p14:cNvPr>
              <p14:cNvContentPartPr/>
              <p14:nvPr/>
            </p14:nvContentPartPr>
            <p14:xfrm>
              <a:off x="4426440" y="1580620"/>
              <a:ext cx="830880" cy="466920"/>
            </p14:xfrm>
          </p:contentPart>
        </mc:Choice>
        <mc:Fallback>
          <p:pic>
            <p:nvPicPr>
              <p:cNvPr id="11" name="Ink 10">
                <a:extLst>
                  <a:ext uri="{FF2B5EF4-FFF2-40B4-BE49-F238E27FC236}">
                    <a16:creationId xmlns:a16="http://schemas.microsoft.com/office/drawing/2014/main" id="{7611F8E9-5348-1AA9-7DFC-DF32EB1A330B}"/>
                  </a:ext>
                </a:extLst>
              </p:cNvPr>
              <p:cNvPicPr/>
              <p:nvPr/>
            </p:nvPicPr>
            <p:blipFill>
              <a:blip r:embed="rId11"/>
              <a:stretch>
                <a:fillRect/>
              </a:stretch>
            </p:blipFill>
            <p:spPr>
              <a:xfrm>
                <a:off x="4408440" y="1562620"/>
                <a:ext cx="866520" cy="502560"/>
              </a:xfrm>
              <a:prstGeom prst="rect">
                <a:avLst/>
              </a:prstGeom>
            </p:spPr>
          </p:pic>
        </mc:Fallback>
      </mc:AlternateContent>
    </p:spTree>
    <p:extLst>
      <p:ext uri="{BB962C8B-B14F-4D97-AF65-F5344CB8AC3E}">
        <p14:creationId xmlns:p14="http://schemas.microsoft.com/office/powerpoint/2010/main" val="3979259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47065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98370" y="164846"/>
            <a:ext cx="11795259" cy="5755422"/>
          </a:xfrm>
          <a:prstGeom prst="rect">
            <a:avLst/>
          </a:prstGeom>
          <a:noFill/>
        </p:spPr>
        <p:txBody>
          <a:bodyPr wrap="square" rtlCol="0">
            <a:spAutoFit/>
          </a:bodyPr>
          <a:lstStyle/>
          <a:p>
            <a:r>
              <a:rPr lang="en-US" sz="2800" b="1">
                <a:solidFill>
                  <a:srgbClr val="FFC000"/>
                </a:solidFill>
                <a:cs typeface="+mj-cs"/>
              </a:rPr>
              <a:t>Midrash Tanchuma Buber, Tzav 16:1</a:t>
            </a:r>
          </a:p>
          <a:p>
            <a:r>
              <a:rPr lang="en-US" sz="2000">
                <a:solidFill>
                  <a:srgbClr val="FFC000"/>
                </a:solidFill>
                <a:cs typeface="+mj-cs"/>
              </a:rPr>
              <a:t>(</a:t>
            </a:r>
            <a:r>
              <a:rPr lang="en-US" sz="2000">
                <a:solidFill>
                  <a:srgbClr val="00B0F0"/>
                </a:solidFill>
                <a:cs typeface="+mj-cs"/>
              </a:rPr>
              <a:t>Lev. 8:3</a:t>
            </a:r>
            <a:r>
              <a:rPr lang="en-US" sz="2000">
                <a:solidFill>
                  <a:srgbClr val="FFC000"/>
                </a:solidFill>
                <a:cs typeface="+mj-cs"/>
              </a:rPr>
              <a:t>:) AND ASSEMBLE THE WHOLE CONGREGATION…. He said to him: Where? He said unto him: Unto the door of the Tent of Meeting. Moses our Master said to him: Sovereign of the World, &lt; there are &gt; sixty myriads of adults and sixty myriads of young people. How will I have them stand at the opening of the Tent of Meeting? &lt; The area is &gt; only the size of a field requiring of two seahs of seed; yet you are saying (in </a:t>
            </a:r>
            <a:r>
              <a:rPr lang="en-US" sz="2000">
                <a:solidFill>
                  <a:srgbClr val="00B0F0"/>
                </a:solidFill>
                <a:cs typeface="+mj-cs"/>
              </a:rPr>
              <a:t>Lev. 8:3</a:t>
            </a:r>
            <a:r>
              <a:rPr lang="en-US" sz="2000">
                <a:solidFill>
                  <a:srgbClr val="FFC000"/>
                </a:solidFill>
                <a:cs typeface="+mj-cs"/>
              </a:rPr>
              <a:t>:) AND ASSEMBLE THE WHOLE CONGREGATION. The Holy One said to him: Are you surprised about this command? Are the heavens not like a cataract on the eye? For I made them &lt; to stretch &gt; from one end of the world to the other, [as stated] (in </a:t>
            </a:r>
            <a:r>
              <a:rPr lang="en-US" sz="2000">
                <a:solidFill>
                  <a:srgbClr val="00B0F0"/>
                </a:solidFill>
                <a:cs typeface="+mj-cs"/>
              </a:rPr>
              <a:t>Is. 40:22</a:t>
            </a:r>
            <a:r>
              <a:rPr lang="en-US" sz="2000">
                <a:solidFill>
                  <a:srgbClr val="FFC000"/>
                </a:solidFill>
                <a:cs typeface="+mj-cs"/>
              </a:rPr>
              <a:t>): WHO HAS STRETCHED OUT THE HEAVENS LIKE A CURTAIN [AND SPREAD THEM OUT LIKE A TENT TO DWELL IN]. And also in the world to come I will do likewise for Zion. How will all those populations from the first Adam until the dead rise &lt; have room to &gt; stand? Then they are going to say (in </a:t>
            </a:r>
            <a:r>
              <a:rPr lang="en-US" sz="2000">
                <a:solidFill>
                  <a:srgbClr val="00B0F0"/>
                </a:solidFill>
                <a:cs typeface="+mj-cs"/>
              </a:rPr>
              <a:t>Is. 49:20</a:t>
            </a:r>
            <a:r>
              <a:rPr lang="en-US" sz="2000">
                <a:solidFill>
                  <a:srgbClr val="FFC000"/>
                </a:solidFill>
                <a:cs typeface="+mj-cs"/>
              </a:rPr>
              <a:t>): THE PLACE IS TOO CROWDED FOR ME; MAKE ROOM FOR ME TO DWELL. What shall I do for them? I shall enlarge it, as stated (in </a:t>
            </a:r>
            <a:r>
              <a:rPr lang="en-US" sz="2000">
                <a:solidFill>
                  <a:srgbClr val="00B0F0"/>
                </a:solidFill>
                <a:cs typeface="+mj-cs"/>
              </a:rPr>
              <a:t>Is. 54:2</a:t>
            </a:r>
            <a:r>
              <a:rPr lang="en-US" sz="2000">
                <a:solidFill>
                  <a:srgbClr val="FFC000"/>
                </a:solidFill>
                <a:cs typeface="+mj-cs"/>
              </a:rPr>
              <a:t>): ENLARGE THE SITE OF YOUR TABERNACLE? From where do you learn so? From Mount Sinai. When the Holy One appeared upon it, what is written (in </a:t>
            </a:r>
            <a:r>
              <a:rPr lang="en-US" sz="2000">
                <a:solidFill>
                  <a:srgbClr val="00B0F0"/>
                </a:solidFill>
                <a:cs typeface="+mj-cs"/>
              </a:rPr>
              <a:t>Ps. 68:18</a:t>
            </a:r>
            <a:r>
              <a:rPr lang="en-US" sz="2000">
                <a:solidFill>
                  <a:srgbClr val="FFC000"/>
                </a:solidFill>
                <a:cs typeface="+mj-cs"/>
              </a:rPr>
              <a:t>)? THE CHARIOTS OF GOD ARE MYRIADS, THOUSANDS UPON THOUSANDS; &lt; THE LORD IS AMONG THEM ON SINAI &gt;…. R. Avdimi of Haifa said: I have learned in my Mishnah: When the Holy One appeared on Mount Sinai to give the Torah, twenty-two thousand chariots came down with him. R. Berekhyah [the Priest] said that the Holy One foresaw that none would remain in their teaching (literally: their water) except the tribe of Levi. He therefore came down &lt; with a number &gt; corresponding to the camp of the Levites (according to </a:t>
            </a:r>
            <a:r>
              <a:rPr lang="en-US" sz="2000">
                <a:solidFill>
                  <a:srgbClr val="00B0F0"/>
                </a:solidFill>
                <a:cs typeface="+mj-cs"/>
              </a:rPr>
              <a:t>Numb. 22:39</a:t>
            </a:r>
            <a:r>
              <a:rPr lang="en-US" sz="2000">
                <a:solidFill>
                  <a:srgbClr val="FFC000"/>
                </a:solidFill>
                <a:cs typeface="+mj-cs"/>
              </a:rPr>
              <a:t>).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28D44A01-50BE-D800-3A0B-48FD7E4449CD}"/>
                  </a:ext>
                </a:extLst>
              </p14:cNvPr>
              <p14:cNvContentPartPr/>
              <p14:nvPr/>
            </p14:nvContentPartPr>
            <p14:xfrm>
              <a:off x="9456000" y="1840180"/>
              <a:ext cx="667440" cy="31680"/>
            </p14:xfrm>
          </p:contentPart>
        </mc:Choice>
        <mc:Fallback>
          <p:pic>
            <p:nvPicPr>
              <p:cNvPr id="4" name="Ink 3">
                <a:extLst>
                  <a:ext uri="{FF2B5EF4-FFF2-40B4-BE49-F238E27FC236}">
                    <a16:creationId xmlns:a16="http://schemas.microsoft.com/office/drawing/2014/main" id="{28D44A01-50BE-D800-3A0B-48FD7E4449CD}"/>
                  </a:ext>
                </a:extLst>
              </p:cNvPr>
              <p:cNvPicPr/>
              <p:nvPr/>
            </p:nvPicPr>
            <p:blipFill>
              <a:blip r:embed="rId5"/>
              <a:stretch>
                <a:fillRect/>
              </a:stretch>
            </p:blipFill>
            <p:spPr>
              <a:xfrm>
                <a:off x="9438360" y="1822180"/>
                <a:ext cx="7030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A406A1B9-CA55-A9FA-5A3D-4EC20216B1DA}"/>
                  </a:ext>
                </a:extLst>
              </p14:cNvPr>
              <p14:cNvContentPartPr/>
              <p14:nvPr/>
            </p14:nvContentPartPr>
            <p14:xfrm>
              <a:off x="2438520" y="2745940"/>
              <a:ext cx="797040" cy="43200"/>
            </p14:xfrm>
          </p:contentPart>
        </mc:Choice>
        <mc:Fallback>
          <p:pic>
            <p:nvPicPr>
              <p:cNvPr id="5" name="Ink 4">
                <a:extLst>
                  <a:ext uri="{FF2B5EF4-FFF2-40B4-BE49-F238E27FC236}">
                    <a16:creationId xmlns:a16="http://schemas.microsoft.com/office/drawing/2014/main" id="{A406A1B9-CA55-A9FA-5A3D-4EC20216B1DA}"/>
                  </a:ext>
                </a:extLst>
              </p:cNvPr>
              <p:cNvPicPr/>
              <p:nvPr/>
            </p:nvPicPr>
            <p:blipFill>
              <a:blip r:embed="rId7"/>
              <a:stretch>
                <a:fillRect/>
              </a:stretch>
            </p:blipFill>
            <p:spPr>
              <a:xfrm>
                <a:off x="2420520" y="2728300"/>
                <a:ext cx="8326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AB88C5DB-D42D-CFCF-7448-D71BEF41F7E8}"/>
                  </a:ext>
                </a:extLst>
              </p14:cNvPr>
              <p14:cNvContentPartPr/>
              <p14:nvPr/>
            </p14:nvContentPartPr>
            <p14:xfrm>
              <a:off x="7388160" y="3739180"/>
              <a:ext cx="117720" cy="9000"/>
            </p14:xfrm>
          </p:contentPart>
        </mc:Choice>
        <mc:Fallback>
          <p:pic>
            <p:nvPicPr>
              <p:cNvPr id="7" name="Ink 6">
                <a:extLst>
                  <a:ext uri="{FF2B5EF4-FFF2-40B4-BE49-F238E27FC236}">
                    <a16:creationId xmlns:a16="http://schemas.microsoft.com/office/drawing/2014/main" id="{AB88C5DB-D42D-CFCF-7448-D71BEF41F7E8}"/>
                  </a:ext>
                </a:extLst>
              </p:cNvPr>
              <p:cNvPicPr/>
              <p:nvPr/>
            </p:nvPicPr>
            <p:blipFill>
              <a:blip r:embed="rId9"/>
              <a:stretch>
                <a:fillRect/>
              </a:stretch>
            </p:blipFill>
            <p:spPr>
              <a:xfrm>
                <a:off x="7370520" y="3721180"/>
                <a:ext cx="1533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5B503DC1-DEA0-7E42-6905-1432169C54F4}"/>
                  </a:ext>
                </a:extLst>
              </p14:cNvPr>
              <p14:cNvContentPartPr/>
              <p14:nvPr/>
            </p14:nvContentPartPr>
            <p14:xfrm>
              <a:off x="8011680" y="3713260"/>
              <a:ext cx="65880" cy="6480"/>
            </p14:xfrm>
          </p:contentPart>
        </mc:Choice>
        <mc:Fallback>
          <p:pic>
            <p:nvPicPr>
              <p:cNvPr id="9" name="Ink 8">
                <a:extLst>
                  <a:ext uri="{FF2B5EF4-FFF2-40B4-BE49-F238E27FC236}">
                    <a16:creationId xmlns:a16="http://schemas.microsoft.com/office/drawing/2014/main" id="{5B503DC1-DEA0-7E42-6905-1432169C54F4}"/>
                  </a:ext>
                </a:extLst>
              </p:cNvPr>
              <p:cNvPicPr/>
              <p:nvPr/>
            </p:nvPicPr>
            <p:blipFill>
              <a:blip r:embed="rId11"/>
              <a:stretch>
                <a:fillRect/>
              </a:stretch>
            </p:blipFill>
            <p:spPr>
              <a:xfrm>
                <a:off x="7994040" y="3695260"/>
                <a:ext cx="1015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4B8096A0-45B1-6A56-62B3-FE70DC59BC08}"/>
                  </a:ext>
                </a:extLst>
              </p14:cNvPr>
              <p14:cNvContentPartPr/>
              <p14:nvPr/>
            </p14:nvContentPartPr>
            <p14:xfrm>
              <a:off x="11114880" y="3379900"/>
              <a:ext cx="377280" cy="48960"/>
            </p14:xfrm>
          </p:contentPart>
        </mc:Choice>
        <mc:Fallback>
          <p:pic>
            <p:nvPicPr>
              <p:cNvPr id="10" name="Ink 9">
                <a:extLst>
                  <a:ext uri="{FF2B5EF4-FFF2-40B4-BE49-F238E27FC236}">
                    <a16:creationId xmlns:a16="http://schemas.microsoft.com/office/drawing/2014/main" id="{4B8096A0-45B1-6A56-62B3-FE70DC59BC08}"/>
                  </a:ext>
                </a:extLst>
              </p:cNvPr>
              <p:cNvPicPr/>
              <p:nvPr/>
            </p:nvPicPr>
            <p:blipFill>
              <a:blip r:embed="rId13"/>
              <a:stretch>
                <a:fillRect/>
              </a:stretch>
            </p:blipFill>
            <p:spPr>
              <a:xfrm>
                <a:off x="11096880" y="3361900"/>
                <a:ext cx="4129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5268E56F-1FF5-AEC8-B959-F4E9AF1465B7}"/>
                  </a:ext>
                </a:extLst>
              </p14:cNvPr>
              <p14:cNvContentPartPr/>
              <p14:nvPr/>
            </p14:nvContentPartPr>
            <p14:xfrm>
              <a:off x="242880" y="3687700"/>
              <a:ext cx="723600" cy="68400"/>
            </p14:xfrm>
          </p:contentPart>
        </mc:Choice>
        <mc:Fallback>
          <p:pic>
            <p:nvPicPr>
              <p:cNvPr id="11" name="Ink 10">
                <a:extLst>
                  <a:ext uri="{FF2B5EF4-FFF2-40B4-BE49-F238E27FC236}">
                    <a16:creationId xmlns:a16="http://schemas.microsoft.com/office/drawing/2014/main" id="{5268E56F-1FF5-AEC8-B959-F4E9AF1465B7}"/>
                  </a:ext>
                </a:extLst>
              </p:cNvPr>
              <p:cNvPicPr/>
              <p:nvPr/>
            </p:nvPicPr>
            <p:blipFill>
              <a:blip r:embed="rId15"/>
              <a:stretch>
                <a:fillRect/>
              </a:stretch>
            </p:blipFill>
            <p:spPr>
              <a:xfrm>
                <a:off x="224880" y="3669700"/>
                <a:ext cx="7592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5F9AA120-C60B-1909-4D82-FFE1FC971E49}"/>
                  </a:ext>
                </a:extLst>
              </p14:cNvPr>
              <p14:cNvContentPartPr/>
              <p14:nvPr/>
            </p14:nvContentPartPr>
            <p14:xfrm>
              <a:off x="2617080" y="3984340"/>
              <a:ext cx="774360" cy="33480"/>
            </p14:xfrm>
          </p:contentPart>
        </mc:Choice>
        <mc:Fallback>
          <p:pic>
            <p:nvPicPr>
              <p:cNvPr id="12" name="Ink 11">
                <a:extLst>
                  <a:ext uri="{FF2B5EF4-FFF2-40B4-BE49-F238E27FC236}">
                    <a16:creationId xmlns:a16="http://schemas.microsoft.com/office/drawing/2014/main" id="{5F9AA120-C60B-1909-4D82-FFE1FC971E49}"/>
                  </a:ext>
                </a:extLst>
              </p:cNvPr>
              <p:cNvPicPr/>
              <p:nvPr/>
            </p:nvPicPr>
            <p:blipFill>
              <a:blip r:embed="rId17"/>
              <a:stretch>
                <a:fillRect/>
              </a:stretch>
            </p:blipFill>
            <p:spPr>
              <a:xfrm>
                <a:off x="2599440" y="3966700"/>
                <a:ext cx="8100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59839419-2831-E362-E496-00F5CB48683B}"/>
                  </a:ext>
                </a:extLst>
              </p14:cNvPr>
              <p14:cNvContentPartPr/>
              <p14:nvPr/>
            </p14:nvContentPartPr>
            <p14:xfrm>
              <a:off x="7714680" y="4295380"/>
              <a:ext cx="710280" cy="61200"/>
            </p14:xfrm>
          </p:contentPart>
        </mc:Choice>
        <mc:Fallback>
          <p:pic>
            <p:nvPicPr>
              <p:cNvPr id="13" name="Ink 12">
                <a:extLst>
                  <a:ext uri="{FF2B5EF4-FFF2-40B4-BE49-F238E27FC236}">
                    <a16:creationId xmlns:a16="http://schemas.microsoft.com/office/drawing/2014/main" id="{59839419-2831-E362-E496-00F5CB48683B}"/>
                  </a:ext>
                </a:extLst>
              </p:cNvPr>
              <p:cNvPicPr/>
              <p:nvPr/>
            </p:nvPicPr>
            <p:blipFill>
              <a:blip r:embed="rId19"/>
              <a:stretch>
                <a:fillRect/>
              </a:stretch>
            </p:blipFill>
            <p:spPr>
              <a:xfrm>
                <a:off x="7696680" y="4277380"/>
                <a:ext cx="7459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7CF8A3D9-7561-65DE-D37F-0E1B650C47E5}"/>
                  </a:ext>
                </a:extLst>
              </p14:cNvPr>
              <p14:cNvContentPartPr/>
              <p14:nvPr/>
            </p14:nvContentPartPr>
            <p14:xfrm>
              <a:off x="9388680" y="4633060"/>
              <a:ext cx="85320" cy="4320"/>
            </p14:xfrm>
          </p:contentPart>
        </mc:Choice>
        <mc:Fallback>
          <p:pic>
            <p:nvPicPr>
              <p:cNvPr id="14" name="Ink 13">
                <a:extLst>
                  <a:ext uri="{FF2B5EF4-FFF2-40B4-BE49-F238E27FC236}">
                    <a16:creationId xmlns:a16="http://schemas.microsoft.com/office/drawing/2014/main" id="{7CF8A3D9-7561-65DE-D37F-0E1B650C47E5}"/>
                  </a:ext>
                </a:extLst>
              </p:cNvPr>
              <p:cNvPicPr/>
              <p:nvPr/>
            </p:nvPicPr>
            <p:blipFill>
              <a:blip r:embed="rId21"/>
              <a:stretch>
                <a:fillRect/>
              </a:stretch>
            </p:blipFill>
            <p:spPr>
              <a:xfrm>
                <a:off x="9370680" y="4615420"/>
                <a:ext cx="120960" cy="39960"/>
              </a:xfrm>
              <a:prstGeom prst="rect">
                <a:avLst/>
              </a:prstGeom>
            </p:spPr>
          </p:pic>
        </mc:Fallback>
      </mc:AlternateContent>
    </p:spTree>
    <p:extLst>
      <p:ext uri="{BB962C8B-B14F-4D97-AF65-F5344CB8AC3E}">
        <p14:creationId xmlns:p14="http://schemas.microsoft.com/office/powerpoint/2010/main" val="2195518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470650"/>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42412" y="49937"/>
            <a:ext cx="11795259" cy="6117059"/>
          </a:xfrm>
          <a:prstGeom prst="rect">
            <a:avLst/>
          </a:prstGeom>
          <a:noFill/>
        </p:spPr>
        <p:txBody>
          <a:bodyPr wrap="square" rtlCol="0">
            <a:spAutoFit/>
          </a:bodyPr>
          <a:lstStyle/>
          <a:p>
            <a:r>
              <a:rPr lang="en-US" sz="2400" b="1">
                <a:solidFill>
                  <a:srgbClr val="FFC000"/>
                </a:solidFill>
                <a:cs typeface="+mj-cs"/>
              </a:rPr>
              <a:t>Midrash Tanchuma Buber, Tzav 16:1 …Cont…</a:t>
            </a:r>
          </a:p>
          <a:p>
            <a:r>
              <a:rPr lang="en-US" sz="1750">
                <a:solidFill>
                  <a:srgbClr val="FFC000"/>
                </a:solidFill>
                <a:cs typeface="+mj-cs"/>
              </a:rPr>
              <a:t>R. Jannay said: If so, how is it that THE CHARIOTS (rt.: RKB) OF GOD ARE MYRIADS. It is simply that twenty-two thousand chariots came down with the Holy One, with each and every chariot like the chariot which Ezekiel ben Buzi saw (</a:t>
            </a:r>
            <a:r>
              <a:rPr lang="en-US" sz="1750">
                <a:solidFill>
                  <a:srgbClr val="00B0F0"/>
                </a:solidFill>
                <a:cs typeface="+mj-cs"/>
              </a:rPr>
              <a:t>Ezek. 1:19–21</a:t>
            </a:r>
            <a:r>
              <a:rPr lang="en-US" sz="1750">
                <a:solidFill>
                  <a:srgbClr val="FFC000"/>
                </a:solidFill>
                <a:cs typeface="+mj-cs"/>
              </a:rPr>
              <a:t>); yet it (i.e., Mt. Sinai) contained them. Indeed the event was a miracle. The Holy One said: Become wider (rt.: RHB) and longer to receive my children, &lt; who are &gt; faithful children. And so you find in the world to come, that the Holy One will widen (rt.: RHB) Jerusalem, as stated (in </a:t>
            </a:r>
            <a:r>
              <a:rPr lang="en-US" sz="1750">
                <a:solidFill>
                  <a:srgbClr val="00B0F0"/>
                </a:solidFill>
                <a:cs typeface="+mj-cs"/>
              </a:rPr>
              <a:t>Ezek. 41:7</a:t>
            </a:r>
            <a:r>
              <a:rPr lang="en-US" sz="1750">
                <a:solidFill>
                  <a:srgbClr val="FFC000"/>
                </a:solidFill>
                <a:cs typeface="+mj-cs"/>
              </a:rPr>
              <a:t>): AND IT BECAME {LONGER} [WIDER] (rt.: RHB) AS IT WOUND ABOUT HIGHER (LM'LH)…, until it was rising to the heavens. Now, HIGHER (M'LH) can only mean "heaven" (ShMYM). Thus it is stated (in Ps. 108:5 [4]) FOR [YOUR FAITHFULNESS IS] GREAT, ABOVE (M'L) {THE HEAVENS (HShMYM)} [HEAVEN (ShMYM)]. When it (i.e., Jerusalem) reaches the heavens, it says (in </a:t>
            </a:r>
            <a:r>
              <a:rPr lang="en-US" sz="1750">
                <a:solidFill>
                  <a:srgbClr val="00B0F0"/>
                </a:solidFill>
                <a:cs typeface="+mj-cs"/>
              </a:rPr>
              <a:t>Is. 49:20</a:t>
            </a:r>
            <a:r>
              <a:rPr lang="en-US" sz="1750">
                <a:solidFill>
                  <a:srgbClr val="FFC000"/>
                </a:solidFill>
                <a:cs typeface="+mj-cs"/>
              </a:rPr>
              <a:t>): THE PLACE IS TOO CROWDED FOR ME…. Nevertheless, the Holy One raises it up from the heavens to the firmament, from the second &lt; heaven &gt; to the third, from the third to the fourth, from the fourth to the fifth, from the fifth to the sixth, and from the sixth to the seventh. R. Eleazar ben Jacob said: &lt; The elevation of Jerusalem continues &gt; until it reaches the throne of glory. But how are they (the Israelites) to ascend? The Holy One will bring clouds and will have them fly. Thus it is stated (in </a:t>
            </a:r>
            <a:r>
              <a:rPr lang="en-US" sz="1750">
                <a:solidFill>
                  <a:srgbClr val="00B0F0"/>
                </a:solidFill>
                <a:cs typeface="+mj-cs"/>
              </a:rPr>
              <a:t>Is. 60:8</a:t>
            </a:r>
            <a:r>
              <a:rPr lang="en-US" sz="1750">
                <a:solidFill>
                  <a:srgbClr val="FFC000"/>
                </a:solidFill>
                <a:cs typeface="+mj-cs"/>
              </a:rPr>
              <a:t>): WHO ARE THESE THAT FLY LIKE A CLOUD? Then each and every one of the righteous will have a canopy (huppah) for himself. Thus it is stated (in </a:t>
            </a:r>
            <a:r>
              <a:rPr lang="en-US" sz="1750">
                <a:solidFill>
                  <a:srgbClr val="00B0F0"/>
                </a:solidFill>
                <a:cs typeface="+mj-cs"/>
              </a:rPr>
              <a:t>Is. 4:5</a:t>
            </a:r>
            <a:r>
              <a:rPr lang="en-US" sz="1750">
                <a:solidFill>
                  <a:srgbClr val="FFC000"/>
                </a:solidFill>
                <a:cs typeface="+mj-cs"/>
              </a:rPr>
              <a:t>): FOR THE LORD WILL CREATE OVER THE [WHOLE] SITE OF MOUNT ZION AND OVER ITS ASSEMBLY [&lt; A CLOUD AND SMOKE BY DAY AND THE BRIGHTNESS OF A FLAMING FIRE BY NIGHT &gt;; FOR OVER &lt; ALL &gt; THE GLORY THERE SHALL BE A CANOPY (huppah)]. When it reaches the throne of glory, the Holy One shall say to them: I and you shall walk through the world &lt; together &gt;, as stated (in </a:t>
            </a:r>
            <a:r>
              <a:rPr lang="en-US" sz="1750">
                <a:solidFill>
                  <a:srgbClr val="00B0F0"/>
                </a:solidFill>
                <a:cs typeface="+mj-cs"/>
              </a:rPr>
              <a:t>Lev. 26:12</a:t>
            </a:r>
            <a:r>
              <a:rPr lang="en-US" sz="1750">
                <a:solidFill>
                  <a:srgbClr val="FFC000"/>
                </a:solidFill>
                <a:cs typeface="+mj-cs"/>
              </a:rPr>
              <a:t>): AND I WILL WALK AMONG YOU. The Holy One will dwell in the middle and the righteous shall &lt; proudly &gt; point him out. It is so stated (in </a:t>
            </a:r>
            <a:r>
              <a:rPr lang="en-US" sz="1750">
                <a:solidFill>
                  <a:srgbClr val="00B0F0"/>
                </a:solidFill>
                <a:cs typeface="+mj-cs"/>
              </a:rPr>
              <a:t>Is. 25:9</a:t>
            </a:r>
            <a:r>
              <a:rPr lang="en-US" sz="1750">
                <a:solidFill>
                  <a:srgbClr val="FFC000"/>
                </a:solidFill>
                <a:cs typeface="+mj-cs"/>
              </a:rPr>
              <a:t>): IN THAT DAY THEY SHALL SAY: SEE, THIS IS OUR GOD; WE WAITED FOR HIM, AND HE DELIVERED US…. It also says (in </a:t>
            </a:r>
            <a:r>
              <a:rPr lang="en-US" sz="1750">
                <a:solidFill>
                  <a:srgbClr val="00B0F0"/>
                </a:solidFill>
                <a:cs typeface="+mj-cs"/>
              </a:rPr>
              <a:t>Ps. 48:15</a:t>
            </a:r>
            <a:r>
              <a:rPr lang="en-US" sz="1750">
                <a:solidFill>
                  <a:srgbClr val="FFC000"/>
                </a:solidFill>
                <a:cs typeface="+mj-cs"/>
              </a:rPr>
              <a:t>): FOR THIS IS GOD, OUR GOD, FOR EVER AND EVER; HE WILL LEAD EVERMORE. Because the nations say (in </a:t>
            </a:r>
            <a:r>
              <a:rPr lang="en-US" sz="1750">
                <a:solidFill>
                  <a:srgbClr val="00B0F0"/>
                </a:solidFill>
                <a:cs typeface="+mj-cs"/>
              </a:rPr>
              <a:t>Deut. 32:37</a:t>
            </a:r>
            <a:r>
              <a:rPr lang="en-US" sz="1750">
                <a:solidFill>
                  <a:srgbClr val="FFC000"/>
                </a:solidFill>
                <a:cs typeface="+mj-cs"/>
              </a:rPr>
              <a:t>): AND HE WILL SAY: WHERE ARE THEIR GODS? Israel shall therefore say (in </a:t>
            </a:r>
            <a:r>
              <a:rPr lang="en-US" sz="1750">
                <a:solidFill>
                  <a:srgbClr val="00B0F0"/>
                </a:solidFill>
                <a:cs typeface="+mj-cs"/>
              </a:rPr>
              <a:t>Ps. 48:15</a:t>
            </a:r>
            <a:r>
              <a:rPr lang="en-US" sz="1750">
                <a:solidFill>
                  <a:srgbClr val="FFC000"/>
                </a:solidFill>
                <a:cs typeface="+mj-cs"/>
              </a:rPr>
              <a:t>): FOR THIS IS GOD, OUR GOD, FOR EVER AND EVER; HE WILL LEAD EVERMORE.</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6D2FC2BD-1D54-2E96-A54F-556C2AB2F2E5}"/>
                  </a:ext>
                </a:extLst>
              </p14:cNvPr>
              <p14:cNvContentPartPr/>
              <p14:nvPr/>
            </p14:nvContentPartPr>
            <p14:xfrm>
              <a:off x="9723120" y="1001740"/>
              <a:ext cx="1183680" cy="52200"/>
            </p14:xfrm>
          </p:contentPart>
        </mc:Choice>
        <mc:Fallback>
          <p:pic>
            <p:nvPicPr>
              <p:cNvPr id="4" name="Ink 3">
                <a:extLst>
                  <a:ext uri="{FF2B5EF4-FFF2-40B4-BE49-F238E27FC236}">
                    <a16:creationId xmlns:a16="http://schemas.microsoft.com/office/drawing/2014/main" id="{6D2FC2BD-1D54-2E96-A54F-556C2AB2F2E5}"/>
                  </a:ext>
                </a:extLst>
              </p:cNvPr>
              <p:cNvPicPr/>
              <p:nvPr/>
            </p:nvPicPr>
            <p:blipFill>
              <a:blip r:embed="rId5"/>
              <a:stretch>
                <a:fillRect/>
              </a:stretch>
            </p:blipFill>
            <p:spPr>
              <a:xfrm>
                <a:off x="9705480" y="983740"/>
                <a:ext cx="12193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4D9A24BF-F0DE-C67F-91C0-9B58A893551A}"/>
                  </a:ext>
                </a:extLst>
              </p14:cNvPr>
              <p14:cNvContentPartPr/>
              <p14:nvPr/>
            </p14:nvContentPartPr>
            <p14:xfrm>
              <a:off x="891240" y="1777900"/>
              <a:ext cx="73080" cy="19800"/>
            </p14:xfrm>
          </p:contentPart>
        </mc:Choice>
        <mc:Fallback>
          <p:pic>
            <p:nvPicPr>
              <p:cNvPr id="5" name="Ink 4">
                <a:extLst>
                  <a:ext uri="{FF2B5EF4-FFF2-40B4-BE49-F238E27FC236}">
                    <a16:creationId xmlns:a16="http://schemas.microsoft.com/office/drawing/2014/main" id="{4D9A24BF-F0DE-C67F-91C0-9B58A893551A}"/>
                  </a:ext>
                </a:extLst>
              </p:cNvPr>
              <p:cNvPicPr/>
              <p:nvPr/>
            </p:nvPicPr>
            <p:blipFill>
              <a:blip r:embed="rId7"/>
              <a:stretch>
                <a:fillRect/>
              </a:stretch>
            </p:blipFill>
            <p:spPr>
              <a:xfrm>
                <a:off x="873600" y="1760260"/>
                <a:ext cx="10872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EA344455-5AF7-9DC4-BB98-A947EAE17994}"/>
                  </a:ext>
                </a:extLst>
              </p14:cNvPr>
              <p14:cNvContentPartPr/>
              <p14:nvPr/>
            </p14:nvContentPartPr>
            <p14:xfrm>
              <a:off x="2510520" y="1774660"/>
              <a:ext cx="924480" cy="60480"/>
            </p14:xfrm>
          </p:contentPart>
        </mc:Choice>
        <mc:Fallback>
          <p:pic>
            <p:nvPicPr>
              <p:cNvPr id="7" name="Ink 6">
                <a:extLst>
                  <a:ext uri="{FF2B5EF4-FFF2-40B4-BE49-F238E27FC236}">
                    <a16:creationId xmlns:a16="http://schemas.microsoft.com/office/drawing/2014/main" id="{EA344455-5AF7-9DC4-BB98-A947EAE17994}"/>
                  </a:ext>
                </a:extLst>
              </p:cNvPr>
              <p:cNvPicPr/>
              <p:nvPr/>
            </p:nvPicPr>
            <p:blipFill>
              <a:blip r:embed="rId9"/>
              <a:stretch>
                <a:fillRect/>
              </a:stretch>
            </p:blipFill>
            <p:spPr>
              <a:xfrm>
                <a:off x="2492880" y="1756660"/>
                <a:ext cx="9601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0395AE7F-D263-AE2C-6D3F-3CECC5A70DC1}"/>
                  </a:ext>
                </a:extLst>
              </p14:cNvPr>
              <p14:cNvContentPartPr/>
              <p14:nvPr/>
            </p14:nvContentPartPr>
            <p14:xfrm>
              <a:off x="10038480" y="2029180"/>
              <a:ext cx="463680" cy="47160"/>
            </p14:xfrm>
          </p:contentPart>
        </mc:Choice>
        <mc:Fallback>
          <p:pic>
            <p:nvPicPr>
              <p:cNvPr id="9" name="Ink 8">
                <a:extLst>
                  <a:ext uri="{FF2B5EF4-FFF2-40B4-BE49-F238E27FC236}">
                    <a16:creationId xmlns:a16="http://schemas.microsoft.com/office/drawing/2014/main" id="{0395AE7F-D263-AE2C-6D3F-3CECC5A70DC1}"/>
                  </a:ext>
                </a:extLst>
              </p:cNvPr>
              <p:cNvPicPr/>
              <p:nvPr/>
            </p:nvPicPr>
            <p:blipFill>
              <a:blip r:embed="rId11"/>
              <a:stretch>
                <a:fillRect/>
              </a:stretch>
            </p:blipFill>
            <p:spPr>
              <a:xfrm>
                <a:off x="10020840" y="2011540"/>
                <a:ext cx="4993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C6E9E070-C301-240D-12D3-AFB7759E4056}"/>
                  </a:ext>
                </a:extLst>
              </p14:cNvPr>
              <p14:cNvContentPartPr/>
              <p14:nvPr/>
            </p14:nvContentPartPr>
            <p14:xfrm>
              <a:off x="2926680" y="3637660"/>
              <a:ext cx="669960" cy="43560"/>
            </p14:xfrm>
          </p:contentPart>
        </mc:Choice>
        <mc:Fallback>
          <p:pic>
            <p:nvPicPr>
              <p:cNvPr id="10" name="Ink 9">
                <a:extLst>
                  <a:ext uri="{FF2B5EF4-FFF2-40B4-BE49-F238E27FC236}">
                    <a16:creationId xmlns:a16="http://schemas.microsoft.com/office/drawing/2014/main" id="{C6E9E070-C301-240D-12D3-AFB7759E4056}"/>
                  </a:ext>
                </a:extLst>
              </p:cNvPr>
              <p:cNvPicPr/>
              <p:nvPr/>
            </p:nvPicPr>
            <p:blipFill>
              <a:blip r:embed="rId13"/>
              <a:stretch>
                <a:fillRect/>
              </a:stretch>
            </p:blipFill>
            <p:spPr>
              <a:xfrm>
                <a:off x="2909040" y="3620020"/>
                <a:ext cx="7056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C92F3771-B60C-4B1D-658F-5F3865432B82}"/>
                  </a:ext>
                </a:extLst>
              </p14:cNvPr>
              <p14:cNvContentPartPr/>
              <p14:nvPr/>
            </p14:nvContentPartPr>
            <p14:xfrm>
              <a:off x="7617120" y="3630460"/>
              <a:ext cx="3854160" cy="65160"/>
            </p14:xfrm>
          </p:contentPart>
        </mc:Choice>
        <mc:Fallback>
          <p:pic>
            <p:nvPicPr>
              <p:cNvPr id="11" name="Ink 10">
                <a:extLst>
                  <a:ext uri="{FF2B5EF4-FFF2-40B4-BE49-F238E27FC236}">
                    <a16:creationId xmlns:a16="http://schemas.microsoft.com/office/drawing/2014/main" id="{C92F3771-B60C-4B1D-658F-5F3865432B82}"/>
                  </a:ext>
                </a:extLst>
              </p:cNvPr>
              <p:cNvPicPr/>
              <p:nvPr/>
            </p:nvPicPr>
            <p:blipFill>
              <a:blip r:embed="rId15"/>
              <a:stretch>
                <a:fillRect/>
              </a:stretch>
            </p:blipFill>
            <p:spPr>
              <a:xfrm>
                <a:off x="7599480" y="3612820"/>
                <a:ext cx="38898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B129CF42-4E9C-886F-EDC7-EB4911632833}"/>
                  </a:ext>
                </a:extLst>
              </p14:cNvPr>
              <p14:cNvContentPartPr/>
              <p14:nvPr/>
            </p14:nvContentPartPr>
            <p14:xfrm>
              <a:off x="353400" y="3864100"/>
              <a:ext cx="3185280" cy="169200"/>
            </p14:xfrm>
          </p:contentPart>
        </mc:Choice>
        <mc:Fallback>
          <p:pic>
            <p:nvPicPr>
              <p:cNvPr id="12" name="Ink 11">
                <a:extLst>
                  <a:ext uri="{FF2B5EF4-FFF2-40B4-BE49-F238E27FC236}">
                    <a16:creationId xmlns:a16="http://schemas.microsoft.com/office/drawing/2014/main" id="{B129CF42-4E9C-886F-EDC7-EB4911632833}"/>
                  </a:ext>
                </a:extLst>
              </p:cNvPr>
              <p:cNvPicPr/>
              <p:nvPr/>
            </p:nvPicPr>
            <p:blipFill>
              <a:blip r:embed="rId17"/>
              <a:stretch>
                <a:fillRect/>
              </a:stretch>
            </p:blipFill>
            <p:spPr>
              <a:xfrm>
                <a:off x="335760" y="3846100"/>
                <a:ext cx="32209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3496E488-0BFC-DC89-257A-57D518CA9EE6}"/>
                  </a:ext>
                </a:extLst>
              </p14:cNvPr>
              <p14:cNvContentPartPr/>
              <p14:nvPr/>
            </p14:nvContentPartPr>
            <p14:xfrm>
              <a:off x="4357320" y="4612540"/>
              <a:ext cx="1080" cy="2880"/>
            </p14:xfrm>
          </p:contentPart>
        </mc:Choice>
        <mc:Fallback>
          <p:pic>
            <p:nvPicPr>
              <p:cNvPr id="13" name="Ink 12">
                <a:extLst>
                  <a:ext uri="{FF2B5EF4-FFF2-40B4-BE49-F238E27FC236}">
                    <a16:creationId xmlns:a16="http://schemas.microsoft.com/office/drawing/2014/main" id="{3496E488-0BFC-DC89-257A-57D518CA9EE6}"/>
                  </a:ext>
                </a:extLst>
              </p:cNvPr>
              <p:cNvPicPr/>
              <p:nvPr/>
            </p:nvPicPr>
            <p:blipFill>
              <a:blip r:embed="rId19"/>
              <a:stretch>
                <a:fillRect/>
              </a:stretch>
            </p:blipFill>
            <p:spPr>
              <a:xfrm>
                <a:off x="4339680" y="4594540"/>
                <a:ext cx="367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03596FBD-78C9-F8F6-ECA2-22258FDD3BA0}"/>
                  </a:ext>
                </a:extLst>
              </p14:cNvPr>
              <p14:cNvContentPartPr/>
              <p14:nvPr/>
            </p14:nvContentPartPr>
            <p14:xfrm>
              <a:off x="7708200" y="4776700"/>
              <a:ext cx="11880" cy="360"/>
            </p14:xfrm>
          </p:contentPart>
        </mc:Choice>
        <mc:Fallback>
          <p:pic>
            <p:nvPicPr>
              <p:cNvPr id="14" name="Ink 13">
                <a:extLst>
                  <a:ext uri="{FF2B5EF4-FFF2-40B4-BE49-F238E27FC236}">
                    <a16:creationId xmlns:a16="http://schemas.microsoft.com/office/drawing/2014/main" id="{03596FBD-78C9-F8F6-ECA2-22258FDD3BA0}"/>
                  </a:ext>
                </a:extLst>
              </p:cNvPr>
              <p:cNvPicPr/>
              <p:nvPr/>
            </p:nvPicPr>
            <p:blipFill>
              <a:blip r:embed="rId21"/>
              <a:stretch>
                <a:fillRect/>
              </a:stretch>
            </p:blipFill>
            <p:spPr>
              <a:xfrm>
                <a:off x="7690200" y="4759060"/>
                <a:ext cx="475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E4193762-2FE0-DE1E-435B-021852A445D3}"/>
                  </a:ext>
                </a:extLst>
              </p14:cNvPr>
              <p14:cNvContentPartPr/>
              <p14:nvPr/>
            </p14:nvContentPartPr>
            <p14:xfrm>
              <a:off x="9363840" y="5299420"/>
              <a:ext cx="531000" cy="56520"/>
            </p14:xfrm>
          </p:contentPart>
        </mc:Choice>
        <mc:Fallback>
          <p:pic>
            <p:nvPicPr>
              <p:cNvPr id="15" name="Ink 14">
                <a:extLst>
                  <a:ext uri="{FF2B5EF4-FFF2-40B4-BE49-F238E27FC236}">
                    <a16:creationId xmlns:a16="http://schemas.microsoft.com/office/drawing/2014/main" id="{E4193762-2FE0-DE1E-435B-021852A445D3}"/>
                  </a:ext>
                </a:extLst>
              </p:cNvPr>
              <p:cNvPicPr/>
              <p:nvPr/>
            </p:nvPicPr>
            <p:blipFill>
              <a:blip r:embed="rId23"/>
              <a:stretch>
                <a:fillRect/>
              </a:stretch>
            </p:blipFill>
            <p:spPr>
              <a:xfrm>
                <a:off x="9346200" y="5281780"/>
                <a:ext cx="5666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A978087D-2E59-7A6B-8C1C-C28044C669B1}"/>
                  </a:ext>
                </a:extLst>
              </p14:cNvPr>
              <p14:cNvContentPartPr/>
              <p14:nvPr/>
            </p14:nvContentPartPr>
            <p14:xfrm>
              <a:off x="8273040" y="5514340"/>
              <a:ext cx="877680" cy="53280"/>
            </p14:xfrm>
          </p:contentPart>
        </mc:Choice>
        <mc:Fallback>
          <p:pic>
            <p:nvPicPr>
              <p:cNvPr id="16" name="Ink 15">
                <a:extLst>
                  <a:ext uri="{FF2B5EF4-FFF2-40B4-BE49-F238E27FC236}">
                    <a16:creationId xmlns:a16="http://schemas.microsoft.com/office/drawing/2014/main" id="{A978087D-2E59-7A6B-8C1C-C28044C669B1}"/>
                  </a:ext>
                </a:extLst>
              </p:cNvPr>
              <p:cNvPicPr/>
              <p:nvPr/>
            </p:nvPicPr>
            <p:blipFill>
              <a:blip r:embed="rId25"/>
              <a:stretch>
                <a:fillRect/>
              </a:stretch>
            </p:blipFill>
            <p:spPr>
              <a:xfrm>
                <a:off x="8255040" y="5496700"/>
                <a:ext cx="913320" cy="88920"/>
              </a:xfrm>
              <a:prstGeom prst="rect">
                <a:avLst/>
              </a:prstGeom>
            </p:spPr>
          </p:pic>
        </mc:Fallback>
      </mc:AlternateContent>
    </p:spTree>
    <p:extLst>
      <p:ext uri="{BB962C8B-B14F-4D97-AF65-F5344CB8AC3E}">
        <p14:creationId xmlns:p14="http://schemas.microsoft.com/office/powerpoint/2010/main" val="2252429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57818" y="387350"/>
            <a:ext cx="8985059" cy="5601533"/>
          </a:xfrm>
          <a:prstGeom prst="rect">
            <a:avLst/>
          </a:prstGeom>
          <a:noFill/>
        </p:spPr>
        <p:txBody>
          <a:bodyPr wrap="square" rtlCol="0">
            <a:spAutoFit/>
          </a:bodyPr>
          <a:lstStyle/>
          <a:p>
            <a:pPr algn="ctr"/>
            <a:r>
              <a:rPr lang="en-US" sz="2400" b="1">
                <a:solidFill>
                  <a:srgbClr val="FFC000"/>
                </a:solidFill>
                <a:cs typeface="+mj-cs"/>
              </a:rPr>
              <a:t>Outline of Major Concepts in Midrash Tanchuma Buber, Tzav 16:1</a:t>
            </a:r>
          </a:p>
          <a:p>
            <a:endParaRPr lang="en-US" sz="1400" b="1">
              <a:solidFill>
                <a:srgbClr val="FFC000"/>
              </a:solidFill>
              <a:cs typeface="+mj-cs"/>
            </a:endParaRPr>
          </a:p>
          <a:p>
            <a:pPr marL="342900" indent="-342900">
              <a:buFont typeface="Arial" panose="020B0604020202020204" pitchFamily="34" charset="0"/>
              <a:buChar char="•"/>
            </a:pPr>
            <a:r>
              <a:rPr lang="en-US" sz="2000" u="sng">
                <a:solidFill>
                  <a:srgbClr val="FFC000"/>
                </a:solidFill>
                <a:cs typeface="+mj-cs"/>
              </a:rPr>
              <a:t>Question of Capacity</a:t>
            </a:r>
            <a:r>
              <a:rPr lang="en-US" sz="2000">
                <a:solidFill>
                  <a:srgbClr val="FFC000"/>
                </a:solidFill>
                <a:cs typeface="+mj-cs"/>
              </a:rPr>
              <a:t>: Moses questions how the Tent of Meeting, which is only the size of a field requiring two seahs of seed, could accommodate sixty myriads of adults and sixty myriads of young people.</a:t>
            </a:r>
          </a:p>
          <a:p>
            <a:pPr marL="342900" indent="-342900">
              <a:buFont typeface="Arial" panose="020B0604020202020204" pitchFamily="34" charset="0"/>
              <a:buChar char="•"/>
            </a:pPr>
            <a:r>
              <a:rPr lang="en-US" sz="2000" u="sng">
                <a:solidFill>
                  <a:srgbClr val="92D050"/>
                </a:solidFill>
                <a:cs typeface="+mj-cs"/>
              </a:rPr>
              <a:t>God's Assurance</a:t>
            </a:r>
            <a:r>
              <a:rPr lang="en-US" sz="2000">
                <a:solidFill>
                  <a:srgbClr val="92D050"/>
                </a:solidFill>
                <a:cs typeface="+mj-cs"/>
              </a:rPr>
              <a:t>: God assures Moses that just as He made the heavens stretch from one end of the world to the other, He will do the same for Zion in the world to come.</a:t>
            </a:r>
          </a:p>
          <a:p>
            <a:pPr marL="342900" indent="-342900">
              <a:buFont typeface="Arial" panose="020B0604020202020204" pitchFamily="34" charset="0"/>
              <a:buChar char="•"/>
            </a:pPr>
            <a:r>
              <a:rPr lang="en-US" sz="2000" u="sng">
                <a:solidFill>
                  <a:srgbClr val="00B0F0"/>
                </a:solidFill>
                <a:cs typeface="+mj-cs"/>
              </a:rPr>
              <a:t>Future Overcrowding</a:t>
            </a:r>
            <a:r>
              <a:rPr lang="en-US" sz="2000">
                <a:solidFill>
                  <a:srgbClr val="00B0F0"/>
                </a:solidFill>
                <a:cs typeface="+mj-cs"/>
              </a:rPr>
              <a:t>: God acknowledges that there will be a time when the people will say, "The place is too crowded for me; make room for me to dwell," referencing Isaiah 49:20.</a:t>
            </a:r>
          </a:p>
          <a:p>
            <a:pPr marL="342900" indent="-342900">
              <a:buFont typeface="Arial" panose="020B0604020202020204" pitchFamily="34" charset="0"/>
              <a:buChar char="•"/>
            </a:pPr>
            <a:r>
              <a:rPr lang="en-US" sz="2000" u="sng">
                <a:solidFill>
                  <a:srgbClr val="FFC000"/>
                </a:solidFill>
                <a:cs typeface="+mj-cs"/>
              </a:rPr>
              <a:t>Miraculous Expansion</a:t>
            </a:r>
            <a:r>
              <a:rPr lang="en-US" sz="2000">
                <a:solidFill>
                  <a:srgbClr val="FFC000"/>
                </a:solidFill>
                <a:cs typeface="+mj-cs"/>
              </a:rPr>
              <a:t>: God promises to enlarge the place, as stated in Isaiah 54:2.</a:t>
            </a:r>
          </a:p>
          <a:p>
            <a:pPr marL="342900" indent="-342900">
              <a:buFont typeface="Arial" panose="020B0604020202020204" pitchFamily="34" charset="0"/>
              <a:buChar char="•"/>
            </a:pPr>
            <a:r>
              <a:rPr lang="en-US" sz="2000" u="sng">
                <a:solidFill>
                  <a:srgbClr val="92D050"/>
                </a:solidFill>
                <a:cs typeface="+mj-cs"/>
              </a:rPr>
              <a:t>Ascending to the Throne of Glory</a:t>
            </a:r>
            <a:r>
              <a:rPr lang="en-US" sz="2000">
                <a:solidFill>
                  <a:srgbClr val="92D050"/>
                </a:solidFill>
                <a:cs typeface="+mj-cs"/>
              </a:rPr>
              <a:t>: The Midrash describes a future where Jerusalem rises to the heavens and even to the throne of glory. The righteous will ascend with the help of clouds and each will have a canopy for themselves.</a:t>
            </a:r>
          </a:p>
          <a:p>
            <a:pPr marL="342900" indent="-342900">
              <a:buFont typeface="Arial" panose="020B0604020202020204" pitchFamily="34" charset="0"/>
              <a:buChar char="•"/>
            </a:pPr>
            <a:r>
              <a:rPr lang="en-US" sz="2000" u="sng">
                <a:solidFill>
                  <a:srgbClr val="00B0F0"/>
                </a:solidFill>
                <a:cs typeface="+mj-cs"/>
              </a:rPr>
              <a:t>God's Presence Among the Righteous</a:t>
            </a:r>
            <a:r>
              <a:rPr lang="en-US" sz="2000">
                <a:solidFill>
                  <a:srgbClr val="00B0F0"/>
                </a:solidFill>
                <a:cs typeface="+mj-cs"/>
              </a:rPr>
              <a:t>: When Jerusalem reaches the throne of glory, God will dwell among the righteous, and they will proudly acknowledge His presence.</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6EC85860-17C0-D2AE-28EB-9B13EE1D4EC2}"/>
                  </a:ext>
                </a:extLst>
              </p14:cNvPr>
              <p14:cNvContentPartPr/>
              <p14:nvPr/>
            </p14:nvContentPartPr>
            <p14:xfrm>
              <a:off x="429000" y="1033420"/>
              <a:ext cx="298080" cy="325080"/>
            </p14:xfrm>
          </p:contentPart>
        </mc:Choice>
        <mc:Fallback>
          <p:pic>
            <p:nvPicPr>
              <p:cNvPr id="4" name="Ink 3">
                <a:extLst>
                  <a:ext uri="{FF2B5EF4-FFF2-40B4-BE49-F238E27FC236}">
                    <a16:creationId xmlns:a16="http://schemas.microsoft.com/office/drawing/2014/main" id="{6EC85860-17C0-D2AE-28EB-9B13EE1D4EC2}"/>
                  </a:ext>
                </a:extLst>
              </p:cNvPr>
              <p:cNvPicPr/>
              <p:nvPr/>
            </p:nvPicPr>
            <p:blipFill>
              <a:blip r:embed="rId5"/>
              <a:stretch>
                <a:fillRect/>
              </a:stretch>
            </p:blipFill>
            <p:spPr>
              <a:xfrm>
                <a:off x="411000" y="1015420"/>
                <a:ext cx="333720" cy="360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227404C7-4769-0452-933A-2D23DF2E5A58}"/>
                  </a:ext>
                </a:extLst>
              </p14:cNvPr>
              <p14:cNvContentPartPr/>
              <p14:nvPr/>
            </p14:nvContentPartPr>
            <p14:xfrm>
              <a:off x="402360" y="1979860"/>
              <a:ext cx="403200" cy="270360"/>
            </p14:xfrm>
          </p:contentPart>
        </mc:Choice>
        <mc:Fallback>
          <p:pic>
            <p:nvPicPr>
              <p:cNvPr id="5" name="Ink 4">
                <a:extLst>
                  <a:ext uri="{FF2B5EF4-FFF2-40B4-BE49-F238E27FC236}">
                    <a16:creationId xmlns:a16="http://schemas.microsoft.com/office/drawing/2014/main" id="{227404C7-4769-0452-933A-2D23DF2E5A58}"/>
                  </a:ext>
                </a:extLst>
              </p:cNvPr>
              <p:cNvPicPr/>
              <p:nvPr/>
            </p:nvPicPr>
            <p:blipFill>
              <a:blip r:embed="rId7"/>
              <a:stretch>
                <a:fillRect/>
              </a:stretch>
            </p:blipFill>
            <p:spPr>
              <a:xfrm>
                <a:off x="384360" y="1962220"/>
                <a:ext cx="43884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F11D37D0-E2E6-B86C-3BFA-053E9BEB2D4A}"/>
                  </a:ext>
                </a:extLst>
              </p14:cNvPr>
              <p14:cNvContentPartPr/>
              <p14:nvPr/>
            </p14:nvContentPartPr>
            <p14:xfrm>
              <a:off x="454560" y="2853940"/>
              <a:ext cx="271440" cy="244440"/>
            </p14:xfrm>
          </p:contentPart>
        </mc:Choice>
        <mc:Fallback>
          <p:pic>
            <p:nvPicPr>
              <p:cNvPr id="7" name="Ink 6">
                <a:extLst>
                  <a:ext uri="{FF2B5EF4-FFF2-40B4-BE49-F238E27FC236}">
                    <a16:creationId xmlns:a16="http://schemas.microsoft.com/office/drawing/2014/main" id="{F11D37D0-E2E6-B86C-3BFA-053E9BEB2D4A}"/>
                  </a:ext>
                </a:extLst>
              </p:cNvPr>
              <p:cNvPicPr/>
              <p:nvPr/>
            </p:nvPicPr>
            <p:blipFill>
              <a:blip r:embed="rId9"/>
              <a:stretch>
                <a:fillRect/>
              </a:stretch>
            </p:blipFill>
            <p:spPr>
              <a:xfrm>
                <a:off x="436920" y="2836300"/>
                <a:ext cx="307080" cy="280080"/>
              </a:xfrm>
              <a:prstGeom prst="rect">
                <a:avLst/>
              </a:prstGeom>
            </p:spPr>
          </p:pic>
        </mc:Fallback>
      </mc:AlternateContent>
      <p:grpSp>
        <p:nvGrpSpPr>
          <p:cNvPr id="13" name="Group 12">
            <a:extLst>
              <a:ext uri="{FF2B5EF4-FFF2-40B4-BE49-F238E27FC236}">
                <a16:creationId xmlns:a16="http://schemas.microsoft.com/office/drawing/2014/main" id="{6A2DB69E-7B1D-9886-21CC-6C5465EA4DC0}"/>
              </a:ext>
            </a:extLst>
          </p:cNvPr>
          <p:cNvGrpSpPr/>
          <p:nvPr/>
        </p:nvGrpSpPr>
        <p:grpSpPr>
          <a:xfrm>
            <a:off x="2216040" y="3724060"/>
            <a:ext cx="1125360" cy="78840"/>
            <a:chOff x="2216040" y="3724060"/>
            <a:chExt cx="1125360" cy="78840"/>
          </a:xfrm>
        </p:grpSpPr>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D724E5D6-8DAE-255E-0336-0EFFA9A8ECA9}"/>
                    </a:ext>
                  </a:extLst>
                </p14:cNvPr>
                <p14:cNvContentPartPr/>
                <p14:nvPr/>
              </p14:nvContentPartPr>
              <p14:xfrm>
                <a:off x="2879520" y="3776620"/>
                <a:ext cx="4680" cy="26280"/>
              </p14:xfrm>
            </p:contentPart>
          </mc:Choice>
          <mc:Fallback>
            <p:pic>
              <p:nvPicPr>
                <p:cNvPr id="9" name="Ink 8">
                  <a:extLst>
                    <a:ext uri="{FF2B5EF4-FFF2-40B4-BE49-F238E27FC236}">
                      <a16:creationId xmlns:a16="http://schemas.microsoft.com/office/drawing/2014/main" id="{D724E5D6-8DAE-255E-0336-0EFFA9A8ECA9}"/>
                    </a:ext>
                  </a:extLst>
                </p:cNvPr>
                <p:cNvPicPr/>
                <p:nvPr/>
              </p:nvPicPr>
              <p:blipFill>
                <a:blip r:embed="rId11"/>
                <a:stretch>
                  <a:fillRect/>
                </a:stretch>
              </p:blipFill>
              <p:spPr>
                <a:xfrm>
                  <a:off x="2861520" y="3758620"/>
                  <a:ext cx="403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30AEC156-E3BD-2B49-CF92-325D4DD33AEE}"/>
                    </a:ext>
                  </a:extLst>
                </p14:cNvPr>
                <p14:cNvContentPartPr/>
                <p14:nvPr/>
              </p14:nvContentPartPr>
              <p14:xfrm>
                <a:off x="2758200" y="3739180"/>
                <a:ext cx="583200" cy="49320"/>
              </p14:xfrm>
            </p:contentPart>
          </mc:Choice>
          <mc:Fallback>
            <p:pic>
              <p:nvPicPr>
                <p:cNvPr id="10" name="Ink 9">
                  <a:extLst>
                    <a:ext uri="{FF2B5EF4-FFF2-40B4-BE49-F238E27FC236}">
                      <a16:creationId xmlns:a16="http://schemas.microsoft.com/office/drawing/2014/main" id="{30AEC156-E3BD-2B49-CF92-325D4DD33AEE}"/>
                    </a:ext>
                  </a:extLst>
                </p:cNvPr>
                <p:cNvPicPr/>
                <p:nvPr/>
              </p:nvPicPr>
              <p:blipFill>
                <a:blip r:embed="rId13"/>
                <a:stretch>
                  <a:fillRect/>
                </a:stretch>
              </p:blipFill>
              <p:spPr>
                <a:xfrm>
                  <a:off x="2740200" y="3721180"/>
                  <a:ext cx="6188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CE04CD81-0777-538C-7190-E0D26B090F3A}"/>
                    </a:ext>
                  </a:extLst>
                </p14:cNvPr>
                <p14:cNvContentPartPr/>
                <p14:nvPr/>
              </p14:nvContentPartPr>
              <p14:xfrm>
                <a:off x="2216040" y="3724060"/>
                <a:ext cx="636120" cy="53280"/>
              </p14:xfrm>
            </p:contentPart>
          </mc:Choice>
          <mc:Fallback>
            <p:pic>
              <p:nvPicPr>
                <p:cNvPr id="12" name="Ink 11">
                  <a:extLst>
                    <a:ext uri="{FF2B5EF4-FFF2-40B4-BE49-F238E27FC236}">
                      <a16:creationId xmlns:a16="http://schemas.microsoft.com/office/drawing/2014/main" id="{CE04CD81-0777-538C-7190-E0D26B090F3A}"/>
                    </a:ext>
                  </a:extLst>
                </p:cNvPr>
                <p:cNvPicPr/>
                <p:nvPr/>
              </p:nvPicPr>
              <p:blipFill>
                <a:blip r:embed="rId15"/>
                <a:stretch>
                  <a:fillRect/>
                </a:stretch>
              </p:blipFill>
              <p:spPr>
                <a:xfrm>
                  <a:off x="2198400" y="3706420"/>
                  <a:ext cx="671760" cy="88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CC14D11D-7C84-2DD3-A9DE-4F3467BECDAC}"/>
                  </a:ext>
                </a:extLst>
              </p14:cNvPr>
              <p14:cNvContentPartPr/>
              <p14:nvPr/>
            </p14:nvContentPartPr>
            <p14:xfrm>
              <a:off x="348360" y="3707500"/>
              <a:ext cx="367560" cy="337680"/>
            </p14:xfrm>
          </p:contentPart>
        </mc:Choice>
        <mc:Fallback>
          <p:pic>
            <p:nvPicPr>
              <p:cNvPr id="14" name="Ink 13">
                <a:extLst>
                  <a:ext uri="{FF2B5EF4-FFF2-40B4-BE49-F238E27FC236}">
                    <a16:creationId xmlns:a16="http://schemas.microsoft.com/office/drawing/2014/main" id="{CC14D11D-7C84-2DD3-A9DE-4F3467BECDAC}"/>
                  </a:ext>
                </a:extLst>
              </p:cNvPr>
              <p:cNvPicPr/>
              <p:nvPr/>
            </p:nvPicPr>
            <p:blipFill>
              <a:blip r:embed="rId17"/>
              <a:stretch>
                <a:fillRect/>
              </a:stretch>
            </p:blipFill>
            <p:spPr>
              <a:xfrm>
                <a:off x="330720" y="3689860"/>
                <a:ext cx="403200" cy="3733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04779A84-96C2-9B88-0ABE-744640F9EE2B}"/>
                  </a:ext>
                </a:extLst>
              </p14:cNvPr>
              <p14:cNvContentPartPr/>
              <p14:nvPr/>
            </p14:nvContentPartPr>
            <p14:xfrm>
              <a:off x="348720" y="4043740"/>
              <a:ext cx="277920" cy="289080"/>
            </p14:xfrm>
          </p:contentPart>
        </mc:Choice>
        <mc:Fallback>
          <p:pic>
            <p:nvPicPr>
              <p:cNvPr id="15" name="Ink 14">
                <a:extLst>
                  <a:ext uri="{FF2B5EF4-FFF2-40B4-BE49-F238E27FC236}">
                    <a16:creationId xmlns:a16="http://schemas.microsoft.com/office/drawing/2014/main" id="{04779A84-96C2-9B88-0ABE-744640F9EE2B}"/>
                  </a:ext>
                </a:extLst>
              </p:cNvPr>
              <p:cNvPicPr/>
              <p:nvPr/>
            </p:nvPicPr>
            <p:blipFill>
              <a:blip r:embed="rId19"/>
              <a:stretch>
                <a:fillRect/>
              </a:stretch>
            </p:blipFill>
            <p:spPr>
              <a:xfrm>
                <a:off x="330720" y="4026100"/>
                <a:ext cx="313560" cy="3247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FA438CD7-D7BF-D99F-CFFD-51FA3BF03928}"/>
                  </a:ext>
                </a:extLst>
              </p14:cNvPr>
              <p14:cNvContentPartPr/>
              <p14:nvPr/>
            </p14:nvContentPartPr>
            <p14:xfrm>
              <a:off x="419640" y="4892260"/>
              <a:ext cx="293040" cy="332280"/>
            </p14:xfrm>
          </p:contentPart>
        </mc:Choice>
        <mc:Fallback>
          <p:pic>
            <p:nvPicPr>
              <p:cNvPr id="16" name="Ink 15">
                <a:extLst>
                  <a:ext uri="{FF2B5EF4-FFF2-40B4-BE49-F238E27FC236}">
                    <a16:creationId xmlns:a16="http://schemas.microsoft.com/office/drawing/2014/main" id="{FA438CD7-D7BF-D99F-CFFD-51FA3BF03928}"/>
                  </a:ext>
                </a:extLst>
              </p:cNvPr>
              <p:cNvPicPr/>
              <p:nvPr/>
            </p:nvPicPr>
            <p:blipFill>
              <a:blip r:embed="rId21"/>
              <a:stretch>
                <a:fillRect/>
              </a:stretch>
            </p:blipFill>
            <p:spPr>
              <a:xfrm>
                <a:off x="402000" y="4874260"/>
                <a:ext cx="328680" cy="3679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EEE17AAE-3045-AB02-4511-AA7861FDD86E}"/>
                  </a:ext>
                </a:extLst>
              </p14:cNvPr>
              <p14:cNvContentPartPr/>
              <p14:nvPr/>
            </p14:nvContentPartPr>
            <p14:xfrm>
              <a:off x="8732400" y="4919980"/>
              <a:ext cx="610200" cy="996120"/>
            </p14:xfrm>
          </p:contentPart>
        </mc:Choice>
        <mc:Fallback>
          <p:pic>
            <p:nvPicPr>
              <p:cNvPr id="17" name="Ink 16">
                <a:extLst>
                  <a:ext uri="{FF2B5EF4-FFF2-40B4-BE49-F238E27FC236}">
                    <a16:creationId xmlns:a16="http://schemas.microsoft.com/office/drawing/2014/main" id="{EEE17AAE-3045-AB02-4511-AA7861FDD86E}"/>
                  </a:ext>
                </a:extLst>
              </p:cNvPr>
              <p:cNvPicPr/>
              <p:nvPr/>
            </p:nvPicPr>
            <p:blipFill>
              <a:blip r:embed="rId23"/>
              <a:stretch>
                <a:fillRect/>
              </a:stretch>
            </p:blipFill>
            <p:spPr>
              <a:xfrm>
                <a:off x="8714400" y="4902340"/>
                <a:ext cx="645840" cy="10317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4371C230-03DF-31EA-BD39-C439DBEADDA5}"/>
                  </a:ext>
                </a:extLst>
              </p14:cNvPr>
              <p14:cNvContentPartPr/>
              <p14:nvPr/>
            </p14:nvContentPartPr>
            <p14:xfrm>
              <a:off x="632400" y="4977940"/>
              <a:ext cx="298800" cy="1037880"/>
            </p14:xfrm>
          </p:contentPart>
        </mc:Choice>
        <mc:Fallback>
          <p:pic>
            <p:nvPicPr>
              <p:cNvPr id="18" name="Ink 17">
                <a:extLst>
                  <a:ext uri="{FF2B5EF4-FFF2-40B4-BE49-F238E27FC236}">
                    <a16:creationId xmlns:a16="http://schemas.microsoft.com/office/drawing/2014/main" id="{4371C230-03DF-31EA-BD39-C439DBEADDA5}"/>
                  </a:ext>
                </a:extLst>
              </p:cNvPr>
              <p:cNvPicPr/>
              <p:nvPr/>
            </p:nvPicPr>
            <p:blipFill>
              <a:blip r:embed="rId25"/>
              <a:stretch>
                <a:fillRect/>
              </a:stretch>
            </p:blipFill>
            <p:spPr>
              <a:xfrm>
                <a:off x="614400" y="4959940"/>
                <a:ext cx="334440" cy="1073520"/>
              </a:xfrm>
              <a:prstGeom prst="rect">
                <a:avLst/>
              </a:prstGeom>
            </p:spPr>
          </p:pic>
        </mc:Fallback>
      </mc:AlternateContent>
    </p:spTree>
    <p:extLst>
      <p:ext uri="{BB962C8B-B14F-4D97-AF65-F5344CB8AC3E}">
        <p14:creationId xmlns:p14="http://schemas.microsoft.com/office/powerpoint/2010/main" val="4094823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764192"/>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3" name="Table 2">
            <a:extLst>
              <a:ext uri="{FF2B5EF4-FFF2-40B4-BE49-F238E27FC236}">
                <a16:creationId xmlns:a16="http://schemas.microsoft.com/office/drawing/2014/main" id="{C7C9EEE4-D5A4-1AF9-CD83-0474C49738FA}"/>
              </a:ext>
            </a:extLst>
          </p:cNvPr>
          <p:cNvGraphicFramePr>
            <a:graphicFrameLocks noGrp="1"/>
          </p:cNvGraphicFramePr>
          <p:nvPr>
            <p:extLst>
              <p:ext uri="{D42A27DB-BD31-4B8C-83A1-F6EECF244321}">
                <p14:modId xmlns:p14="http://schemas.microsoft.com/office/powerpoint/2010/main" val="1329584454"/>
              </p:ext>
            </p:extLst>
          </p:nvPr>
        </p:nvGraphicFramePr>
        <p:xfrm>
          <a:off x="563422" y="371108"/>
          <a:ext cx="8588655" cy="4881880"/>
        </p:xfrm>
        <a:graphic>
          <a:graphicData uri="http://schemas.openxmlformats.org/drawingml/2006/table">
            <a:tbl>
              <a:tblPr/>
              <a:tblGrid>
                <a:gridCol w="2862885">
                  <a:extLst>
                    <a:ext uri="{9D8B030D-6E8A-4147-A177-3AD203B41FA5}">
                      <a16:colId xmlns:a16="http://schemas.microsoft.com/office/drawing/2014/main" val="3581221543"/>
                    </a:ext>
                  </a:extLst>
                </a:gridCol>
                <a:gridCol w="2862885">
                  <a:extLst>
                    <a:ext uri="{9D8B030D-6E8A-4147-A177-3AD203B41FA5}">
                      <a16:colId xmlns:a16="http://schemas.microsoft.com/office/drawing/2014/main" val="3445117374"/>
                    </a:ext>
                  </a:extLst>
                </a:gridCol>
                <a:gridCol w="2862885">
                  <a:extLst>
                    <a:ext uri="{9D8B030D-6E8A-4147-A177-3AD203B41FA5}">
                      <a16:colId xmlns:a16="http://schemas.microsoft.com/office/drawing/2014/main" val="2481682600"/>
                    </a:ext>
                  </a:extLst>
                </a:gridCol>
              </a:tblGrid>
              <a:tr h="0">
                <a:tc>
                  <a:txBody>
                    <a:bodyPr/>
                    <a:lstStyle/>
                    <a:p>
                      <a:pPr algn="r" rtl="0" fontAlgn="t">
                        <a:spcBef>
                          <a:spcPts val="0"/>
                        </a:spcBef>
                        <a:spcAft>
                          <a:spcPts val="0"/>
                        </a:spcAft>
                      </a:pPr>
                      <a:r>
                        <a:rPr lang="he-IL" sz="2400" b="1" i="0" u="none" strike="noStrike">
                          <a:solidFill>
                            <a:srgbClr val="00B0F0"/>
                          </a:solidFill>
                          <a:effectLst/>
                          <a:latin typeface="Arial" panose="020B0604020202020204" pitchFamily="34" charset="0"/>
                          <a:cs typeface="+mj-cs"/>
                        </a:rPr>
                        <a:t>﻿ספר ישעיה פרק מט</a:t>
                      </a:r>
                      <a:endParaRPr lang="he-IL" sz="4000">
                        <a:solidFill>
                          <a:srgbClr val="00B0F0"/>
                        </a:solidFill>
                        <a:effectLst/>
                        <a:cs typeface="+mj-cs"/>
                      </a:endParaRPr>
                    </a:p>
                    <a:p>
                      <a:pPr algn="r" rtl="0" fontAlgn="t">
                        <a:spcBef>
                          <a:spcPts val="0"/>
                        </a:spcBef>
                        <a:spcAft>
                          <a:spcPts val="0"/>
                        </a:spcAft>
                      </a:pPr>
                      <a:r>
                        <a:rPr lang="he-IL" sz="2400" b="0" i="0" u="none" strike="noStrike">
                          <a:solidFill>
                            <a:srgbClr val="00B0F0"/>
                          </a:solidFill>
                          <a:effectLst/>
                          <a:latin typeface="Arial" panose="020B0604020202020204" pitchFamily="34" charset="0"/>
                          <a:cs typeface="+mj-cs"/>
                        </a:rPr>
                        <a:t>כב</a:t>
                      </a:r>
                      <a:r>
                        <a:rPr lang="he-IL" sz="2400" b="0" i="0" u="none" strike="noStrike">
                          <a:solidFill>
                            <a:schemeClr val="bg1"/>
                          </a:solidFill>
                          <a:effectLst/>
                          <a:latin typeface="Arial" panose="020B0604020202020204" pitchFamily="34" charset="0"/>
                          <a:cs typeface="+mj-cs"/>
                        </a:rPr>
                        <a:t>   כֹּה-אָמַר אֲדֹנָי יְהֶוִֹה הִנֵּה אֶשָּׂא אֶל-גּוֹיִם יָדִי וְאֶל-עַמִּים אָרִים נִסִּי וְהֵבִיאוּ בָנַיִךְ בְּחֹצֶן וּבְנֹתַיִךְ עַל-כָּתֵף תִּנָּשֶֹאנָה: </a:t>
                      </a:r>
                      <a:r>
                        <a:rPr lang="he-IL" sz="2400" b="0" i="0" u="none" strike="noStrike">
                          <a:solidFill>
                            <a:srgbClr val="00B0F0"/>
                          </a:solidFill>
                          <a:effectLst/>
                          <a:latin typeface="Arial" panose="020B0604020202020204" pitchFamily="34" charset="0"/>
                          <a:cs typeface="+mj-cs"/>
                        </a:rPr>
                        <a:t>כג</a:t>
                      </a:r>
                      <a:r>
                        <a:rPr lang="he-IL" sz="2400" b="0" i="0" u="none" strike="noStrike">
                          <a:solidFill>
                            <a:schemeClr val="bg1"/>
                          </a:solidFill>
                          <a:effectLst/>
                          <a:latin typeface="Arial" panose="020B0604020202020204" pitchFamily="34" charset="0"/>
                          <a:cs typeface="+mj-cs"/>
                        </a:rPr>
                        <a:t>   וְהָיוּ מְלָכִים אֹמְנַיִךְ וְשָֹרוֹתֵיהֶם מֵינִיקֹתַיִךְ אַפַּיִם אֶרֶץ יִשְׁתַּחֲווּ לָךְ וַעֲפַר רַגְלַיִךְ יְלַחֵכוּ וְיָדַעַתְּ כִּי-אֲנִי יְהֹוָה אֲשֶׁר לֹא-יֵבֹשׁוּ קוָֹי: </a:t>
                      </a:r>
                      <a:endParaRPr lang="he-IL" sz="40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400" b="1" i="0" u="none" strike="noStrike">
                          <a:solidFill>
                            <a:srgbClr val="00B0F0"/>
                          </a:solidFill>
                          <a:effectLst/>
                          <a:latin typeface="Arial" panose="020B0604020202020204" pitchFamily="34" charset="0"/>
                          <a:cs typeface="+mj-cs"/>
                        </a:rPr>
                        <a:t>לוגוס</a:t>
                      </a:r>
                      <a:endParaRPr lang="he-IL" sz="4000">
                        <a:solidFill>
                          <a:srgbClr val="00B0F0"/>
                        </a:solidFill>
                        <a:effectLst/>
                        <a:cs typeface="+mj-cs"/>
                      </a:endParaRPr>
                    </a:p>
                    <a:p>
                      <a:pPr algn="r" rtl="1" fontAlgn="t">
                        <a:spcBef>
                          <a:spcPts val="0"/>
                        </a:spcBef>
                        <a:spcAft>
                          <a:spcPts val="0"/>
                        </a:spcAft>
                      </a:pPr>
                      <a:r>
                        <a:rPr lang="he-IL" sz="2400" b="0" i="0" u="none" strike="noStrike">
                          <a:solidFill>
                            <a:srgbClr val="00B0F0"/>
                          </a:solidFill>
                          <a:effectLst/>
                          <a:latin typeface="Arial" panose="020B0604020202020204" pitchFamily="34" charset="0"/>
                          <a:cs typeface="+mj-cs"/>
                        </a:rPr>
                        <a:t>כב</a:t>
                      </a:r>
                      <a:r>
                        <a:rPr lang="he-IL" sz="2400" b="0" i="0" u="none" strike="noStrike">
                          <a:solidFill>
                            <a:schemeClr val="bg1"/>
                          </a:solidFill>
                          <a:effectLst/>
                          <a:latin typeface="Arial" panose="020B0604020202020204" pitchFamily="34" charset="0"/>
                          <a:cs typeface="+mj-cs"/>
                        </a:rPr>
                        <a:t>     כִדנָן אְמַר יוי אְלֹהִים הָא אְגַלֵי בְעַמְמַיָא </a:t>
                      </a:r>
                      <a:r>
                        <a:rPr lang="he-IL" sz="2400" b="1" i="0" u="none" strike="noStrike">
                          <a:solidFill>
                            <a:srgbClr val="FFFF00"/>
                          </a:solidFill>
                          <a:effectLst/>
                          <a:latin typeface="Arial" panose="020B0604020202020204" pitchFamily="34" charset="0"/>
                          <a:cs typeface="+mj-cs"/>
                        </a:rPr>
                        <a:t>גְבוּרְתִי</a:t>
                      </a:r>
                      <a:r>
                        <a:rPr lang="he-IL" sz="2400" b="1" i="0" u="none" strike="noStrike">
                          <a:solidFill>
                            <a:schemeClr val="bg1"/>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וְעַל מַלכוּתָא אְרִים </a:t>
                      </a:r>
                      <a:r>
                        <a:rPr lang="he-IL" sz="2400" b="1" i="0" u="none" strike="noStrike">
                          <a:solidFill>
                            <a:srgbClr val="FFC000"/>
                          </a:solidFill>
                          <a:effectLst/>
                          <a:latin typeface="Arial" panose="020B0604020202020204" pitchFamily="34" charset="0"/>
                          <a:cs typeface="+mj-cs"/>
                        </a:rPr>
                        <a:t>נִסִי</a:t>
                      </a:r>
                      <a:r>
                        <a:rPr lang="he-IL" sz="2400" b="1" i="0" u="none" strike="noStrike">
                          <a:solidFill>
                            <a:schemeClr val="bg1"/>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וְיַיתֹון בְנַך בְצַבִין וּבנָתַך עַל פְרָוָן יִתנַטלוּן׃ </a:t>
                      </a:r>
                      <a:r>
                        <a:rPr lang="he-IL" sz="2400" b="0" i="0" u="none" strike="noStrike">
                          <a:solidFill>
                            <a:srgbClr val="00B0F0"/>
                          </a:solidFill>
                          <a:effectLst/>
                          <a:latin typeface="Arial" panose="020B0604020202020204" pitchFamily="34" charset="0"/>
                          <a:cs typeface="+mj-cs"/>
                        </a:rPr>
                        <a:t>כג</a:t>
                      </a:r>
                      <a:r>
                        <a:rPr lang="he-IL" sz="2400" b="0" i="0" u="none" strike="noStrike">
                          <a:solidFill>
                            <a:schemeClr val="bg1"/>
                          </a:solidFill>
                          <a:effectLst/>
                          <a:latin typeface="Arial" panose="020B0604020202020204" pitchFamily="34" charset="0"/>
                          <a:cs typeface="+mj-cs"/>
                        </a:rPr>
                        <a:t>     וִיהֹון מַלכַיָא </a:t>
                      </a:r>
                      <a:r>
                        <a:rPr lang="he-IL" sz="2400" b="1" i="0" u="none" strike="noStrike">
                          <a:solidFill>
                            <a:srgbClr val="92D050"/>
                          </a:solidFill>
                          <a:effectLst/>
                          <a:latin typeface="Arial" panose="020B0604020202020204" pitchFamily="34" charset="0"/>
                          <a:cs typeface="+mj-cs"/>
                        </a:rPr>
                        <a:t>תוּרבְיָנַך</a:t>
                      </a:r>
                      <a:r>
                        <a:rPr lang="he-IL" sz="2400" b="1" i="0" u="none" strike="noStrike">
                          <a:solidFill>
                            <a:schemeClr val="bg1"/>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וּמַלכָתְהֹון </a:t>
                      </a:r>
                      <a:r>
                        <a:rPr lang="he-IL" sz="2400" b="1" i="0" u="none" strike="noStrike">
                          <a:solidFill>
                            <a:srgbClr val="FF0000"/>
                          </a:solidFill>
                          <a:effectLst/>
                          <a:latin typeface="Arial" panose="020B0604020202020204" pitchFamily="34" charset="0"/>
                          <a:cs typeface="+mj-cs"/>
                        </a:rPr>
                        <a:t>יְשַמְשוּנִיך</a:t>
                      </a:r>
                      <a:r>
                        <a:rPr lang="he-IL" sz="2400" b="1" i="0" u="none" strike="noStrike">
                          <a:solidFill>
                            <a:schemeClr val="bg1"/>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עַל אַפֵיהֹון עַל אַרעָא יִשתַטחוּן לְמִבעֵי מִנִיך וַעְפַר רַגלַך יְלַחְכוּן וְתִדְעִין אְרֵי אְנָא יוי דְלָא יִבַהתוּן </a:t>
                      </a:r>
                      <a:r>
                        <a:rPr lang="he-IL" sz="2400" b="1" i="0" u="none" strike="noStrike">
                          <a:solidFill>
                            <a:srgbClr val="FFFF00"/>
                          </a:solidFill>
                          <a:effectLst/>
                          <a:latin typeface="Arial" panose="020B0604020202020204" pitchFamily="34" charset="0"/>
                          <a:cs typeface="+mj-cs"/>
                        </a:rPr>
                        <a:t>צַדִיקַיָא</a:t>
                      </a:r>
                      <a:r>
                        <a:rPr lang="he-IL" sz="2400" b="1" i="0" u="none" strike="noStrike">
                          <a:solidFill>
                            <a:schemeClr val="bg1"/>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דִמסַבְרִין לְפֻרקָנִי׃ </a:t>
                      </a:r>
                      <a:endParaRPr lang="he-IL" sz="40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400" b="1" i="0" u="none" strike="noStrike">
                          <a:solidFill>
                            <a:srgbClr val="00B0F0"/>
                          </a:solidFill>
                          <a:effectLst/>
                          <a:latin typeface="Arial" panose="020B0604020202020204" pitchFamily="34" charset="0"/>
                          <a:cs typeface="+mj-cs"/>
                        </a:rPr>
                        <a:t>ספריה</a:t>
                      </a:r>
                      <a:endParaRPr lang="he-IL" sz="4000">
                        <a:solidFill>
                          <a:srgbClr val="00B0F0"/>
                        </a:solidFill>
                        <a:effectLst/>
                        <a:cs typeface="+mj-cs"/>
                      </a:endParaRPr>
                    </a:p>
                    <a:p>
                      <a:pPr algn="r" rtl="1" fontAlgn="t">
                        <a:spcBef>
                          <a:spcPts val="0"/>
                        </a:spcBef>
                        <a:spcAft>
                          <a:spcPts val="0"/>
                        </a:spcAft>
                      </a:pPr>
                      <a:r>
                        <a:rPr lang="he-IL" sz="2400" b="0" i="0" u="none" strike="noStrike">
                          <a:solidFill>
                            <a:srgbClr val="00B0F0"/>
                          </a:solidFill>
                          <a:effectLst/>
                          <a:latin typeface="Arial" panose="020B0604020202020204" pitchFamily="34" charset="0"/>
                          <a:cs typeface="+mj-cs"/>
                        </a:rPr>
                        <a:t>כב</a:t>
                      </a:r>
                      <a:r>
                        <a:rPr lang="he-IL" sz="2400" b="0" i="0" u="none" strike="noStrike">
                          <a:solidFill>
                            <a:schemeClr val="bg1"/>
                          </a:solidFill>
                          <a:effectLst/>
                          <a:latin typeface="Arial" panose="020B0604020202020204" pitchFamily="34" charset="0"/>
                          <a:cs typeface="+mj-cs"/>
                        </a:rPr>
                        <a:t>  כִּדְנַן אֲמַר יְיָ אֱלֹהִים הָא אֶגְלֵי בְּעַמְמַיָא </a:t>
                      </a:r>
                      <a:r>
                        <a:rPr lang="he-IL" sz="2400" b="1" i="0" u="none" strike="noStrike">
                          <a:solidFill>
                            <a:srgbClr val="FFFF00"/>
                          </a:solidFill>
                          <a:effectLst/>
                          <a:latin typeface="Arial" panose="020B0604020202020204" pitchFamily="34" charset="0"/>
                          <a:cs typeface="+mj-cs"/>
                        </a:rPr>
                        <a:t>גְבוּרְתִי</a:t>
                      </a:r>
                      <a:r>
                        <a:rPr lang="he-IL" sz="2400" b="1" i="0" u="none" strike="noStrike">
                          <a:solidFill>
                            <a:schemeClr val="bg1"/>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וְעַל מַלְכְּוָתָא אֲרִים </a:t>
                      </a:r>
                      <a:r>
                        <a:rPr lang="he-IL" sz="2400" b="1" i="0" u="none" strike="noStrike">
                          <a:solidFill>
                            <a:srgbClr val="FFC000"/>
                          </a:solidFill>
                          <a:effectLst/>
                          <a:latin typeface="Arial" panose="020B0604020202020204" pitchFamily="34" charset="0"/>
                          <a:cs typeface="+mj-cs"/>
                        </a:rPr>
                        <a:t>נִסִי</a:t>
                      </a:r>
                      <a:r>
                        <a:rPr lang="he-IL" sz="2400" b="1" i="0" u="none" strike="noStrike">
                          <a:solidFill>
                            <a:schemeClr val="bg1"/>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וְיֵיתוּן בְנָךְ בְּצִיבִין וּבְנָתָךְ עַל פַּרְוָן יִתְנַטְלָן: </a:t>
                      </a:r>
                      <a:r>
                        <a:rPr lang="he-IL" sz="2400" b="0" i="0" u="none" strike="noStrike">
                          <a:solidFill>
                            <a:srgbClr val="00B0F0"/>
                          </a:solidFill>
                          <a:effectLst/>
                          <a:latin typeface="Arial" panose="020B0604020202020204" pitchFamily="34" charset="0"/>
                          <a:cs typeface="+mj-cs"/>
                        </a:rPr>
                        <a:t>כג</a:t>
                      </a:r>
                      <a:r>
                        <a:rPr lang="he-IL" sz="2400" b="0" i="0" u="none" strike="noStrike">
                          <a:solidFill>
                            <a:schemeClr val="bg1"/>
                          </a:solidFill>
                          <a:effectLst/>
                          <a:latin typeface="Arial" panose="020B0604020202020204" pitchFamily="34" charset="0"/>
                          <a:cs typeface="+mj-cs"/>
                        </a:rPr>
                        <a:t>  וִיהוֹן מַלְכַיָא </a:t>
                      </a:r>
                      <a:r>
                        <a:rPr lang="he-IL" sz="2400" b="1" i="0" u="none" strike="noStrike">
                          <a:solidFill>
                            <a:srgbClr val="92D050"/>
                          </a:solidFill>
                          <a:effectLst/>
                          <a:latin typeface="Arial" panose="020B0604020202020204" pitchFamily="34" charset="0"/>
                          <a:cs typeface="+mj-cs"/>
                        </a:rPr>
                        <a:t>תּוּרְבְּיָנָךְ</a:t>
                      </a:r>
                      <a:r>
                        <a:rPr lang="he-IL" sz="2400" b="1" i="0" u="none" strike="noStrike">
                          <a:solidFill>
                            <a:schemeClr val="bg1"/>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וּמַלְכְּוַתְהוֹן </a:t>
                      </a:r>
                      <a:r>
                        <a:rPr lang="he-IL" sz="2400" b="1" i="0" u="none" strike="noStrike">
                          <a:solidFill>
                            <a:srgbClr val="FF0000"/>
                          </a:solidFill>
                          <a:effectLst/>
                          <a:latin typeface="Arial" panose="020B0604020202020204" pitchFamily="34" charset="0"/>
                          <a:cs typeface="+mj-cs"/>
                        </a:rPr>
                        <a:t>יְשַׁמְשׁוּנִיךְ</a:t>
                      </a:r>
                      <a:r>
                        <a:rPr lang="he-IL" sz="2400" b="1" i="0" u="none" strike="noStrike">
                          <a:solidFill>
                            <a:schemeClr val="bg1"/>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עַל אַפֵּיהוֹן עַל אַרְעָא יִשְׁתַּטְחוּן לְמִבְעֵי מִנִיךְ וַעֲפַר רִגְלָךְ יְלַחֲכוּן וְתֵידְעִין אֲרֵי אֲנָא יְיָ דְלָא יִבְהֲתוּן </a:t>
                      </a:r>
                      <a:r>
                        <a:rPr lang="he-IL" sz="2400" b="1" i="0" u="none" strike="noStrike">
                          <a:solidFill>
                            <a:srgbClr val="FFFF00"/>
                          </a:solidFill>
                          <a:effectLst/>
                          <a:latin typeface="Arial" panose="020B0604020202020204" pitchFamily="34" charset="0"/>
                          <a:cs typeface="+mj-cs"/>
                        </a:rPr>
                        <a:t>צַדִיקַיָא</a:t>
                      </a:r>
                      <a:r>
                        <a:rPr lang="he-IL" sz="2400" b="1" i="0" u="none" strike="noStrike">
                          <a:solidFill>
                            <a:schemeClr val="bg1"/>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דִמְסַבְרִין לְפוּרְקָנִי: </a:t>
                      </a:r>
                      <a:endParaRPr lang="he-IL" sz="40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3080442"/>
                  </a:ext>
                </a:extLst>
              </a:tr>
            </a:tbl>
          </a:graphicData>
        </a:graphic>
      </p:graphicFrame>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6FD9C8AC-98C1-15CD-7497-B3AA223C0670}"/>
                  </a:ext>
                </a:extLst>
              </p14:cNvPr>
              <p14:cNvContentPartPr/>
              <p14:nvPr/>
            </p14:nvContentPartPr>
            <p14:xfrm>
              <a:off x="6890280" y="1151500"/>
              <a:ext cx="889560" cy="436680"/>
            </p14:xfrm>
          </p:contentPart>
        </mc:Choice>
        <mc:Fallback>
          <p:pic>
            <p:nvPicPr>
              <p:cNvPr id="7" name="Ink 6">
                <a:extLst>
                  <a:ext uri="{FF2B5EF4-FFF2-40B4-BE49-F238E27FC236}">
                    <a16:creationId xmlns:a16="http://schemas.microsoft.com/office/drawing/2014/main" id="{6FD9C8AC-98C1-15CD-7497-B3AA223C0670}"/>
                  </a:ext>
                </a:extLst>
              </p:cNvPr>
              <p:cNvPicPr/>
              <p:nvPr/>
            </p:nvPicPr>
            <p:blipFill>
              <a:blip r:embed="rId5"/>
              <a:stretch>
                <a:fillRect/>
              </a:stretch>
            </p:blipFill>
            <p:spPr>
              <a:xfrm>
                <a:off x="6872280" y="1133500"/>
                <a:ext cx="925200" cy="472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E88528F4-FDE1-0247-800B-1318178BD072}"/>
                  </a:ext>
                </a:extLst>
              </p14:cNvPr>
              <p14:cNvContentPartPr/>
              <p14:nvPr/>
            </p14:nvContentPartPr>
            <p14:xfrm>
              <a:off x="3590520" y="1143940"/>
              <a:ext cx="930960" cy="435960"/>
            </p14:xfrm>
          </p:contentPart>
        </mc:Choice>
        <mc:Fallback>
          <p:pic>
            <p:nvPicPr>
              <p:cNvPr id="9" name="Ink 8">
                <a:extLst>
                  <a:ext uri="{FF2B5EF4-FFF2-40B4-BE49-F238E27FC236}">
                    <a16:creationId xmlns:a16="http://schemas.microsoft.com/office/drawing/2014/main" id="{E88528F4-FDE1-0247-800B-1318178BD072}"/>
                  </a:ext>
                </a:extLst>
              </p:cNvPr>
              <p:cNvPicPr/>
              <p:nvPr/>
            </p:nvPicPr>
            <p:blipFill>
              <a:blip r:embed="rId7"/>
              <a:stretch>
                <a:fillRect/>
              </a:stretch>
            </p:blipFill>
            <p:spPr>
              <a:xfrm>
                <a:off x="3572520" y="1125940"/>
                <a:ext cx="966600" cy="471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EA68B80C-014E-B5B9-510E-ADB27B510109}"/>
                  </a:ext>
                </a:extLst>
              </p14:cNvPr>
              <p14:cNvContentPartPr/>
              <p14:nvPr/>
            </p14:nvContentPartPr>
            <p14:xfrm>
              <a:off x="1746240" y="1542100"/>
              <a:ext cx="496800" cy="433080"/>
            </p14:xfrm>
          </p:contentPart>
        </mc:Choice>
        <mc:Fallback>
          <p:pic>
            <p:nvPicPr>
              <p:cNvPr id="10" name="Ink 9">
                <a:extLst>
                  <a:ext uri="{FF2B5EF4-FFF2-40B4-BE49-F238E27FC236}">
                    <a16:creationId xmlns:a16="http://schemas.microsoft.com/office/drawing/2014/main" id="{EA68B80C-014E-B5B9-510E-ADB27B510109}"/>
                  </a:ext>
                </a:extLst>
              </p:cNvPr>
              <p:cNvPicPr/>
              <p:nvPr/>
            </p:nvPicPr>
            <p:blipFill>
              <a:blip r:embed="rId9"/>
              <a:stretch>
                <a:fillRect/>
              </a:stretch>
            </p:blipFill>
            <p:spPr>
              <a:xfrm>
                <a:off x="1728600" y="1524460"/>
                <a:ext cx="532440" cy="468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7588F2A2-D379-4031-BF67-9F81C29D9D4B}"/>
                  </a:ext>
                </a:extLst>
              </p14:cNvPr>
              <p14:cNvContentPartPr/>
              <p14:nvPr/>
            </p14:nvContentPartPr>
            <p14:xfrm>
              <a:off x="3811920" y="1544620"/>
              <a:ext cx="601200" cy="420840"/>
            </p14:xfrm>
          </p:contentPart>
        </mc:Choice>
        <mc:Fallback>
          <p:pic>
            <p:nvPicPr>
              <p:cNvPr id="11" name="Ink 10">
                <a:extLst>
                  <a:ext uri="{FF2B5EF4-FFF2-40B4-BE49-F238E27FC236}">
                    <a16:creationId xmlns:a16="http://schemas.microsoft.com/office/drawing/2014/main" id="{7588F2A2-D379-4031-BF67-9F81C29D9D4B}"/>
                  </a:ext>
                </a:extLst>
              </p:cNvPr>
              <p:cNvPicPr/>
              <p:nvPr/>
            </p:nvPicPr>
            <p:blipFill>
              <a:blip r:embed="rId11"/>
              <a:stretch>
                <a:fillRect/>
              </a:stretch>
            </p:blipFill>
            <p:spPr>
              <a:xfrm>
                <a:off x="3793920" y="1526980"/>
                <a:ext cx="636840" cy="456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25A39400-CC51-DAA4-EA82-81BB27379F89}"/>
                  </a:ext>
                </a:extLst>
              </p14:cNvPr>
              <p14:cNvContentPartPr/>
              <p14:nvPr/>
            </p14:nvContentPartPr>
            <p14:xfrm>
              <a:off x="7217520" y="1488820"/>
              <a:ext cx="431280" cy="487800"/>
            </p14:xfrm>
          </p:contentPart>
        </mc:Choice>
        <mc:Fallback>
          <p:pic>
            <p:nvPicPr>
              <p:cNvPr id="12" name="Ink 11">
                <a:extLst>
                  <a:ext uri="{FF2B5EF4-FFF2-40B4-BE49-F238E27FC236}">
                    <a16:creationId xmlns:a16="http://schemas.microsoft.com/office/drawing/2014/main" id="{25A39400-CC51-DAA4-EA82-81BB27379F89}"/>
                  </a:ext>
                </a:extLst>
              </p:cNvPr>
              <p:cNvPicPr/>
              <p:nvPr/>
            </p:nvPicPr>
            <p:blipFill>
              <a:blip r:embed="rId13"/>
              <a:stretch>
                <a:fillRect/>
              </a:stretch>
            </p:blipFill>
            <p:spPr>
              <a:xfrm>
                <a:off x="7199520" y="1470820"/>
                <a:ext cx="466920" cy="523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FD12D396-3DCC-96A0-DF68-A70BF3BB08F9}"/>
                  </a:ext>
                </a:extLst>
              </p14:cNvPr>
              <p14:cNvContentPartPr/>
              <p14:nvPr/>
            </p14:nvContentPartPr>
            <p14:xfrm>
              <a:off x="8113920" y="2654140"/>
              <a:ext cx="1081800" cy="395640"/>
            </p14:xfrm>
          </p:contentPart>
        </mc:Choice>
        <mc:Fallback>
          <p:pic>
            <p:nvPicPr>
              <p:cNvPr id="13" name="Ink 12">
                <a:extLst>
                  <a:ext uri="{FF2B5EF4-FFF2-40B4-BE49-F238E27FC236}">
                    <a16:creationId xmlns:a16="http://schemas.microsoft.com/office/drawing/2014/main" id="{FD12D396-3DCC-96A0-DF68-A70BF3BB08F9}"/>
                  </a:ext>
                </a:extLst>
              </p:cNvPr>
              <p:cNvPicPr/>
              <p:nvPr/>
            </p:nvPicPr>
            <p:blipFill>
              <a:blip r:embed="rId15"/>
              <a:stretch>
                <a:fillRect/>
              </a:stretch>
            </p:blipFill>
            <p:spPr>
              <a:xfrm>
                <a:off x="8095920" y="2636140"/>
                <a:ext cx="1117440" cy="431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CE73EFA6-3DC6-3F3B-BAEC-51FD08A1B5A1}"/>
                  </a:ext>
                </a:extLst>
              </p14:cNvPr>
              <p14:cNvContentPartPr/>
              <p14:nvPr/>
            </p14:nvContentPartPr>
            <p14:xfrm>
              <a:off x="4556040" y="2622820"/>
              <a:ext cx="1045080" cy="458280"/>
            </p14:xfrm>
          </p:contentPart>
        </mc:Choice>
        <mc:Fallback>
          <p:pic>
            <p:nvPicPr>
              <p:cNvPr id="14" name="Ink 13">
                <a:extLst>
                  <a:ext uri="{FF2B5EF4-FFF2-40B4-BE49-F238E27FC236}">
                    <a16:creationId xmlns:a16="http://schemas.microsoft.com/office/drawing/2014/main" id="{CE73EFA6-3DC6-3F3B-BAEC-51FD08A1B5A1}"/>
                  </a:ext>
                </a:extLst>
              </p:cNvPr>
              <p:cNvPicPr/>
              <p:nvPr/>
            </p:nvPicPr>
            <p:blipFill>
              <a:blip r:embed="rId17"/>
              <a:stretch>
                <a:fillRect/>
              </a:stretch>
            </p:blipFill>
            <p:spPr>
              <a:xfrm>
                <a:off x="4538400" y="2604820"/>
                <a:ext cx="1080720" cy="493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0F8610A4-5255-F995-A787-90A6D604B7C2}"/>
                  </a:ext>
                </a:extLst>
              </p14:cNvPr>
              <p14:cNvContentPartPr/>
              <p14:nvPr/>
            </p14:nvContentPartPr>
            <p14:xfrm>
              <a:off x="7859760" y="2993260"/>
              <a:ext cx="1333440" cy="488160"/>
            </p14:xfrm>
          </p:contentPart>
        </mc:Choice>
        <mc:Fallback>
          <p:pic>
            <p:nvPicPr>
              <p:cNvPr id="15" name="Ink 14">
                <a:extLst>
                  <a:ext uri="{FF2B5EF4-FFF2-40B4-BE49-F238E27FC236}">
                    <a16:creationId xmlns:a16="http://schemas.microsoft.com/office/drawing/2014/main" id="{0F8610A4-5255-F995-A787-90A6D604B7C2}"/>
                  </a:ext>
                </a:extLst>
              </p:cNvPr>
              <p:cNvPicPr/>
              <p:nvPr/>
            </p:nvPicPr>
            <p:blipFill>
              <a:blip r:embed="rId19"/>
              <a:stretch>
                <a:fillRect/>
              </a:stretch>
            </p:blipFill>
            <p:spPr>
              <a:xfrm>
                <a:off x="7841760" y="2975260"/>
                <a:ext cx="1369080" cy="5238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4AA33833-532B-C615-64FE-669655D8DF44}"/>
                  </a:ext>
                </a:extLst>
              </p14:cNvPr>
              <p14:cNvContentPartPr/>
              <p14:nvPr/>
            </p14:nvContentPartPr>
            <p14:xfrm>
              <a:off x="5057160" y="2894620"/>
              <a:ext cx="1218240" cy="543600"/>
            </p14:xfrm>
          </p:contentPart>
        </mc:Choice>
        <mc:Fallback>
          <p:pic>
            <p:nvPicPr>
              <p:cNvPr id="16" name="Ink 15">
                <a:extLst>
                  <a:ext uri="{FF2B5EF4-FFF2-40B4-BE49-F238E27FC236}">
                    <a16:creationId xmlns:a16="http://schemas.microsoft.com/office/drawing/2014/main" id="{4AA33833-532B-C615-64FE-669655D8DF44}"/>
                  </a:ext>
                </a:extLst>
              </p:cNvPr>
              <p:cNvPicPr/>
              <p:nvPr/>
            </p:nvPicPr>
            <p:blipFill>
              <a:blip r:embed="rId21"/>
              <a:stretch>
                <a:fillRect/>
              </a:stretch>
            </p:blipFill>
            <p:spPr>
              <a:xfrm>
                <a:off x="5039520" y="2876620"/>
                <a:ext cx="1253880" cy="5792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54DE6356-ACEA-EBA4-0082-564C4551CBE0}"/>
                  </a:ext>
                </a:extLst>
              </p14:cNvPr>
              <p14:cNvContentPartPr/>
              <p14:nvPr/>
            </p14:nvContentPartPr>
            <p14:xfrm>
              <a:off x="4617600" y="4376380"/>
              <a:ext cx="1035360" cy="563760"/>
            </p14:xfrm>
          </p:contentPart>
        </mc:Choice>
        <mc:Fallback>
          <p:pic>
            <p:nvPicPr>
              <p:cNvPr id="17" name="Ink 16">
                <a:extLst>
                  <a:ext uri="{FF2B5EF4-FFF2-40B4-BE49-F238E27FC236}">
                    <a16:creationId xmlns:a16="http://schemas.microsoft.com/office/drawing/2014/main" id="{54DE6356-ACEA-EBA4-0082-564C4551CBE0}"/>
                  </a:ext>
                </a:extLst>
              </p:cNvPr>
              <p:cNvPicPr/>
              <p:nvPr/>
            </p:nvPicPr>
            <p:blipFill>
              <a:blip r:embed="rId23"/>
              <a:stretch>
                <a:fillRect/>
              </a:stretch>
            </p:blipFill>
            <p:spPr>
              <a:xfrm>
                <a:off x="4599960" y="4358380"/>
                <a:ext cx="1071000" cy="5994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9CF216D5-BB25-11E1-1AB6-26857E2D35E5}"/>
                  </a:ext>
                </a:extLst>
              </p14:cNvPr>
              <p14:cNvContentPartPr/>
              <p14:nvPr/>
            </p14:nvContentPartPr>
            <p14:xfrm>
              <a:off x="7433520" y="4465660"/>
              <a:ext cx="981000" cy="513000"/>
            </p14:xfrm>
          </p:contentPart>
        </mc:Choice>
        <mc:Fallback>
          <p:pic>
            <p:nvPicPr>
              <p:cNvPr id="18" name="Ink 17">
                <a:extLst>
                  <a:ext uri="{FF2B5EF4-FFF2-40B4-BE49-F238E27FC236}">
                    <a16:creationId xmlns:a16="http://schemas.microsoft.com/office/drawing/2014/main" id="{9CF216D5-BB25-11E1-1AB6-26857E2D35E5}"/>
                  </a:ext>
                </a:extLst>
              </p:cNvPr>
              <p:cNvPicPr/>
              <p:nvPr/>
            </p:nvPicPr>
            <p:blipFill>
              <a:blip r:embed="rId25"/>
              <a:stretch>
                <a:fillRect/>
              </a:stretch>
            </p:blipFill>
            <p:spPr>
              <a:xfrm>
                <a:off x="7415880" y="4447660"/>
                <a:ext cx="1016640" cy="548640"/>
              </a:xfrm>
              <a:prstGeom prst="rect">
                <a:avLst/>
              </a:prstGeom>
            </p:spPr>
          </p:pic>
        </mc:Fallback>
      </mc:AlternateContent>
    </p:spTree>
    <p:extLst>
      <p:ext uri="{BB962C8B-B14F-4D97-AF65-F5344CB8AC3E}">
        <p14:creationId xmlns:p14="http://schemas.microsoft.com/office/powerpoint/2010/main" val="418643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97336" y="621731"/>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015432"/>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49:20-26</a:t>
            </a:r>
          </a:p>
          <a:p>
            <a:pPr algn="ctr"/>
            <a:r>
              <a:rPr lang="he-IL" sz="8800" b="1">
                <a:ln w="15875">
                  <a:solidFill>
                    <a:schemeClr val="tx1"/>
                  </a:solidFill>
                  <a:prstDash val="solid"/>
                </a:ln>
                <a:solidFill>
                  <a:srgbClr val="FFFF00"/>
                </a:solidFill>
                <a:cs typeface="+mj-cs"/>
              </a:rPr>
              <a:t>ישעיהו מט:כ-כו</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2753206" y="4547115"/>
            <a:ext cx="7091172" cy="1200329"/>
          </a:xfrm>
          <a:prstGeom prst="rect">
            <a:avLst/>
          </a:prstGeom>
          <a:noFill/>
        </p:spPr>
        <p:txBody>
          <a:bodyPr wrap="none" rtlCol="0">
            <a:spAutoFit/>
          </a:bodyPr>
          <a:lstStyle/>
          <a:p>
            <a:pPr algn="ctr"/>
            <a:r>
              <a:rPr lang="en-US" sz="3600">
                <a:solidFill>
                  <a:srgbClr val="FFFF00"/>
                </a:solidFill>
              </a:rPr>
              <a:t>The Power of God to Protect Against </a:t>
            </a:r>
          </a:p>
          <a:p>
            <a:pPr algn="ctr"/>
            <a:r>
              <a:rPr lang="en-US" sz="3600">
                <a:solidFill>
                  <a:srgbClr val="FFFF00"/>
                </a:solidFill>
              </a:rPr>
              <a:t>Insurmountable Odds</a:t>
            </a:r>
          </a:p>
        </p:txBody>
      </p:sp>
    </p:spTree>
    <p:extLst>
      <p:ext uri="{BB962C8B-B14F-4D97-AF65-F5344CB8AC3E}">
        <p14:creationId xmlns:p14="http://schemas.microsoft.com/office/powerpoint/2010/main" val="283239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47065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98370" y="49937"/>
            <a:ext cx="11795259" cy="6186309"/>
          </a:xfrm>
          <a:prstGeom prst="rect">
            <a:avLst/>
          </a:prstGeom>
          <a:noFill/>
        </p:spPr>
        <p:txBody>
          <a:bodyPr wrap="square" rtlCol="0">
            <a:spAutoFit/>
          </a:bodyPr>
          <a:lstStyle/>
          <a:p>
            <a:r>
              <a:rPr lang="en-US" sz="2800" b="1">
                <a:solidFill>
                  <a:srgbClr val="FFC000"/>
                </a:solidFill>
                <a:cs typeface="+mj-cs"/>
              </a:rPr>
              <a:t>Tosefta Sotah 4:1</a:t>
            </a:r>
          </a:p>
          <a:p>
            <a:r>
              <a:rPr lang="en-US" sz="1600">
                <a:solidFill>
                  <a:srgbClr val="FFC000"/>
                </a:solidFill>
                <a:cs typeface="+mj-cs"/>
              </a:rPr>
              <a:t>[Thus far,] I have only derived that Divine punishment is meted out measure-for-measure, such that a person is measured (i.e., punished) according to the same measure that the person himself measures (i.e., sins). From where can you derive that the measure of Divine beneficence is five hundred times greater than the measure of Divine punishment (i.e., a good deed is rewarded five hundredfold)? [As to Divine punishment,] As it is written (</a:t>
            </a:r>
            <a:r>
              <a:rPr lang="en-US" sz="1600">
                <a:solidFill>
                  <a:srgbClr val="00B0F0"/>
                </a:solidFill>
                <a:cs typeface="+mj-cs"/>
              </a:rPr>
              <a:t>Ex. 20:5</a:t>
            </a:r>
            <a:r>
              <a:rPr lang="en-US" sz="1600">
                <a:solidFill>
                  <a:srgbClr val="FFC000"/>
                </a:solidFill>
                <a:cs typeface="+mj-cs"/>
              </a:rPr>
              <a:t>), </a:t>
            </a:r>
            <a:r>
              <a:rPr lang="en-US" sz="1600">
                <a:solidFill>
                  <a:srgbClr val="00B0F0"/>
                </a:solidFill>
                <a:cs typeface="+mj-cs"/>
              </a:rPr>
              <a:t>"[calling into account] the sins of the father upon the sons until the third and until the fourth of those who hate me."</a:t>
            </a:r>
            <a:r>
              <a:rPr lang="en-US" sz="1600">
                <a:solidFill>
                  <a:srgbClr val="FFC000"/>
                </a:solidFill>
                <a:cs typeface="+mj-cs"/>
              </a:rPr>
              <a:t> As to the measure of Divine beneficence, it is written (ibid.) </a:t>
            </a:r>
            <a:r>
              <a:rPr lang="en-US" sz="1600">
                <a:solidFill>
                  <a:srgbClr val="00B0F0"/>
                </a:solidFill>
                <a:cs typeface="+mj-cs"/>
              </a:rPr>
              <a:t>"showing lovingkindness to thousands "* </a:t>
            </a:r>
            <a:r>
              <a:rPr lang="en-US" sz="1600">
                <a:solidFill>
                  <a:srgbClr val="FFC000"/>
                </a:solidFill>
                <a:cs typeface="+mj-cs"/>
              </a:rPr>
              <a:t>You must say [therefore] that the measurement of Devine beneficence is greater than the measure of Divine punishment by [a factor of] one to five hundred. And similarly you find regarding Abraham, that with the measurement that he measured, he was measured. Abraham </a:t>
            </a:r>
            <a:r>
              <a:rPr lang="en-US" sz="1600">
                <a:solidFill>
                  <a:srgbClr val="00B0F0"/>
                </a:solidFill>
                <a:cs typeface="+mj-cs"/>
              </a:rPr>
              <a:t>"ran" </a:t>
            </a:r>
            <a:r>
              <a:rPr lang="en-US" sz="1600">
                <a:solidFill>
                  <a:srgbClr val="FFC000"/>
                </a:solidFill>
                <a:cs typeface="+mj-cs"/>
              </a:rPr>
              <a:t>(i.e., acted with alacrity) before the ministering angels on three occasions, as it is said (</a:t>
            </a:r>
            <a:r>
              <a:rPr lang="en-US" sz="1600">
                <a:solidFill>
                  <a:srgbClr val="00B0F0"/>
                </a:solidFill>
                <a:cs typeface="+mj-cs"/>
              </a:rPr>
              <a:t>Gen. 18:2</a:t>
            </a:r>
            <a:r>
              <a:rPr lang="en-US" sz="1600">
                <a:solidFill>
                  <a:srgbClr val="FFC000"/>
                </a:solidFill>
                <a:cs typeface="+mj-cs"/>
              </a:rPr>
              <a:t>), </a:t>
            </a:r>
            <a:r>
              <a:rPr lang="en-US" sz="1600">
                <a:solidFill>
                  <a:srgbClr val="00B0F0"/>
                </a:solidFill>
                <a:cs typeface="+mj-cs"/>
              </a:rPr>
              <a:t>"And he saw [them] and he ran to meet them, etc."; and (Gen 18:6) "And Abraham hastened into his tent, to Sarah, etc.";</a:t>
            </a:r>
            <a:r>
              <a:rPr lang="en-US" sz="1600">
                <a:solidFill>
                  <a:srgbClr val="FFC000"/>
                </a:solidFill>
                <a:cs typeface="+mj-cs"/>
              </a:rPr>
              <a:t> and (</a:t>
            </a:r>
            <a:r>
              <a:rPr lang="en-US" sz="1600">
                <a:solidFill>
                  <a:srgbClr val="00B0F0"/>
                </a:solidFill>
                <a:cs typeface="+mj-cs"/>
              </a:rPr>
              <a:t>Gen. 18:7</a:t>
            </a:r>
            <a:r>
              <a:rPr lang="en-US" sz="1600">
                <a:solidFill>
                  <a:srgbClr val="FFC000"/>
                </a:solidFill>
                <a:cs typeface="+mj-cs"/>
              </a:rPr>
              <a:t>), </a:t>
            </a:r>
            <a:r>
              <a:rPr lang="en-US" sz="1600">
                <a:solidFill>
                  <a:srgbClr val="00B0F0"/>
                </a:solidFill>
                <a:cs typeface="+mj-cs"/>
              </a:rPr>
              <a:t>"And to the flocks ran Abraham [and he took a young ox], etc."</a:t>
            </a:r>
            <a:r>
              <a:rPr lang="en-US" sz="1600">
                <a:solidFill>
                  <a:srgbClr val="FFC000"/>
                </a:solidFill>
                <a:cs typeface="+mj-cs"/>
              </a:rPr>
              <a:t> Thus, so too the Holy One, Blessed be He, </a:t>
            </a:r>
            <a:r>
              <a:rPr lang="en-US" sz="1600">
                <a:solidFill>
                  <a:srgbClr val="00B0F0"/>
                </a:solidFill>
                <a:cs typeface="+mj-cs"/>
              </a:rPr>
              <a:t>"ran" </a:t>
            </a:r>
            <a:r>
              <a:rPr lang="en-US" sz="1600">
                <a:solidFill>
                  <a:srgbClr val="FFC000"/>
                </a:solidFill>
                <a:cs typeface="+mj-cs"/>
              </a:rPr>
              <a:t>before his descendants on three occasions, as it is said (</a:t>
            </a:r>
            <a:r>
              <a:rPr lang="en-US" sz="1600">
                <a:solidFill>
                  <a:srgbClr val="00B0F0"/>
                </a:solidFill>
                <a:cs typeface="+mj-cs"/>
              </a:rPr>
              <a:t>Deut. 33:2</a:t>
            </a:r>
            <a:r>
              <a:rPr lang="en-US" sz="1600">
                <a:solidFill>
                  <a:srgbClr val="FFC000"/>
                </a:solidFill>
                <a:cs typeface="+mj-cs"/>
              </a:rPr>
              <a:t>), </a:t>
            </a:r>
            <a:r>
              <a:rPr lang="en-US" sz="1600">
                <a:solidFill>
                  <a:srgbClr val="00B0F0"/>
                </a:solidFill>
                <a:cs typeface="+mj-cs"/>
              </a:rPr>
              <a:t>"Hashem came from Sinai and He shone forth from Sei'r for them; He sent out beams from Mount Paran, etc."</a:t>
            </a:r>
            <a:r>
              <a:rPr lang="en-US" sz="1600">
                <a:solidFill>
                  <a:srgbClr val="FFC000"/>
                </a:solidFill>
                <a:cs typeface="+mj-cs"/>
              </a:rPr>
              <a:t> Regarding Abraham it says, </a:t>
            </a:r>
            <a:r>
              <a:rPr lang="en-US" sz="1600">
                <a:solidFill>
                  <a:srgbClr val="00B0F0"/>
                </a:solidFill>
                <a:cs typeface="+mj-cs"/>
              </a:rPr>
              <a:t>"he bowed down to the earth," </a:t>
            </a:r>
            <a:r>
              <a:rPr lang="en-US" sz="1600">
                <a:solidFill>
                  <a:srgbClr val="FFC000"/>
                </a:solidFill>
                <a:cs typeface="+mj-cs"/>
              </a:rPr>
              <a:t>so too the Holy One, Blessed be He, [did so] with Israel his descendants in the future, as it is said (</a:t>
            </a:r>
            <a:r>
              <a:rPr lang="en-US" sz="1600">
                <a:solidFill>
                  <a:srgbClr val="00B0F0"/>
                </a:solidFill>
                <a:cs typeface="+mj-cs"/>
              </a:rPr>
              <a:t>Is. 49:23</a:t>
            </a:r>
            <a:r>
              <a:rPr lang="en-US" sz="1600">
                <a:solidFill>
                  <a:srgbClr val="FFC000"/>
                </a:solidFill>
                <a:cs typeface="+mj-cs"/>
              </a:rPr>
              <a:t>), </a:t>
            </a:r>
            <a:r>
              <a:rPr lang="en-US" sz="1600">
                <a:solidFill>
                  <a:srgbClr val="00B0F0"/>
                </a:solidFill>
                <a:cs typeface="+mj-cs"/>
              </a:rPr>
              <a:t>"And kings will tend to your children, and their queens shall serve you as nurses; [They shall bow to you, face to the ground], etc."</a:t>
            </a:r>
            <a:r>
              <a:rPr lang="en-US" sz="1600">
                <a:solidFill>
                  <a:srgbClr val="FFC000"/>
                </a:solidFill>
                <a:cs typeface="+mj-cs"/>
              </a:rPr>
              <a:t> Regarding Abraham it says (</a:t>
            </a:r>
            <a:r>
              <a:rPr lang="en-US" sz="1600">
                <a:solidFill>
                  <a:srgbClr val="00B0F0"/>
                </a:solidFill>
                <a:cs typeface="+mj-cs"/>
              </a:rPr>
              <a:t>Gen. 18:4</a:t>
            </a:r>
            <a:r>
              <a:rPr lang="en-US" sz="1600">
                <a:solidFill>
                  <a:srgbClr val="FFC000"/>
                </a:solidFill>
                <a:cs typeface="+mj-cs"/>
              </a:rPr>
              <a:t>, Fox tr.), </a:t>
            </a:r>
            <a:r>
              <a:rPr lang="en-US" sz="1600">
                <a:solidFill>
                  <a:srgbClr val="00B0F0"/>
                </a:solidFill>
                <a:cs typeface="+mj-cs"/>
              </a:rPr>
              <a:t>"Pray let a little water be fetched," </a:t>
            </a:r>
            <a:r>
              <a:rPr lang="en-US" sz="1600">
                <a:solidFill>
                  <a:srgbClr val="FFC000"/>
                </a:solidFill>
                <a:cs typeface="+mj-cs"/>
              </a:rPr>
              <a:t>so too the Holy One, Blessed be He, [did so] with Israel, and he gave to [Abraham's] descendants a well in the desert [whose water] flowed in abundance for the entire camp, as it is said (</a:t>
            </a:r>
            <a:r>
              <a:rPr lang="en-US" sz="1600">
                <a:solidFill>
                  <a:srgbClr val="00B0F0"/>
                </a:solidFill>
                <a:cs typeface="+mj-cs"/>
              </a:rPr>
              <a:t>Num. 21:17-18</a:t>
            </a:r>
            <a:r>
              <a:rPr lang="en-US" sz="1600">
                <a:solidFill>
                  <a:srgbClr val="FFC000"/>
                </a:solidFill>
                <a:cs typeface="+mj-cs"/>
              </a:rPr>
              <a:t>, Fox tr.), </a:t>
            </a:r>
            <a:r>
              <a:rPr lang="en-US" sz="1600">
                <a:solidFill>
                  <a:srgbClr val="00B0F0"/>
                </a:solidFill>
                <a:cs typeface="+mj-cs"/>
              </a:rPr>
              <a:t>"[And Israel sang this song: Spring up, O well ...] The well that was dug out by princes! That was excavated by people's nobles!" </a:t>
            </a:r>
            <a:r>
              <a:rPr lang="en-US" sz="1600">
                <a:solidFill>
                  <a:srgbClr val="FFC000"/>
                </a:solidFill>
                <a:cs typeface="+mj-cs"/>
              </a:rPr>
              <a:t>It comes to teach that [the water] traveled over the entire face of the south, and irrigated the entire face of the wasteland, as it is said (</a:t>
            </a:r>
            <a:r>
              <a:rPr lang="en-US" sz="1600">
                <a:solidFill>
                  <a:srgbClr val="00B0F0"/>
                </a:solidFill>
                <a:cs typeface="+mj-cs"/>
              </a:rPr>
              <a:t>Num. 21:20</a:t>
            </a:r>
            <a:r>
              <a:rPr lang="en-US" sz="1600">
                <a:solidFill>
                  <a:srgbClr val="FFC000"/>
                </a:solidFill>
                <a:cs typeface="+mj-cs"/>
              </a:rPr>
              <a:t>), </a:t>
            </a:r>
            <a:r>
              <a:rPr lang="en-US" sz="1600">
                <a:solidFill>
                  <a:srgbClr val="00B0F0"/>
                </a:solidFill>
                <a:cs typeface="+mj-cs"/>
              </a:rPr>
              <a:t>"It overlooks the face of the wasteland."</a:t>
            </a:r>
            <a:r>
              <a:rPr lang="en-US" sz="1600">
                <a:solidFill>
                  <a:srgbClr val="FFC000"/>
                </a:solidFill>
                <a:cs typeface="+mj-cs"/>
              </a:rPr>
              <a:t> Regarding Abraham, it says (</a:t>
            </a:r>
            <a:r>
              <a:rPr lang="en-US" sz="1600">
                <a:solidFill>
                  <a:srgbClr val="00B0F0"/>
                </a:solidFill>
                <a:cs typeface="+mj-cs"/>
              </a:rPr>
              <a:t>Gen. 18:4</a:t>
            </a:r>
            <a:r>
              <a:rPr lang="en-US" sz="1600">
                <a:solidFill>
                  <a:srgbClr val="FFC000"/>
                </a:solidFill>
                <a:cs typeface="+mj-cs"/>
              </a:rPr>
              <a:t>), </a:t>
            </a:r>
            <a:r>
              <a:rPr lang="en-US" sz="1600">
                <a:solidFill>
                  <a:srgbClr val="00B0F0"/>
                </a:solidFill>
                <a:cs typeface="+mj-cs"/>
              </a:rPr>
              <a:t>"... and recline under the tree," </a:t>
            </a:r>
            <a:r>
              <a:rPr lang="en-US" sz="1600">
                <a:solidFill>
                  <a:srgbClr val="FFC000"/>
                </a:solidFill>
                <a:cs typeface="+mj-cs"/>
              </a:rPr>
              <a:t>so too the Holy One, Blessed be He gave to his descendants seven clouds of glory in the desert: One on their right, and one on their left, and one in front of them, and one behind them, and one above their heads, and one to the Shekhinah that was among them, and a pillar of cloud that was [placed] as an advance guard before them, killing snakes and scorpions and burning thorns and thistles and brambles [in their path]. He lowered for them the high places, and raised for them the low places, and made for them a straight pathway, and continually drew for them a marked pathway, as it is said (</a:t>
            </a:r>
            <a:r>
              <a:rPr lang="en-US" sz="1600">
                <a:solidFill>
                  <a:srgbClr val="00B0F0"/>
                </a:solidFill>
                <a:cs typeface="+mj-cs"/>
              </a:rPr>
              <a:t>Num. 10:33</a:t>
            </a:r>
            <a:r>
              <a:rPr lang="en-US" sz="1600">
                <a:solidFill>
                  <a:srgbClr val="FFC000"/>
                </a:solidFill>
                <a:cs typeface="+mj-cs"/>
              </a:rPr>
              <a:t>), </a:t>
            </a:r>
            <a:r>
              <a:rPr lang="en-US" sz="1600">
                <a:solidFill>
                  <a:srgbClr val="00B0F0"/>
                </a:solidFill>
                <a:cs typeface="+mj-cs"/>
              </a:rPr>
              <a:t>"And Hashem travels with the Ark of the Covenant before you, etc., "</a:t>
            </a:r>
            <a:endParaRPr lang="en-US" sz="1200">
              <a:solidFill>
                <a:srgbClr val="00B0F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Tree>
    <p:extLst>
      <p:ext uri="{BB962C8B-B14F-4D97-AF65-F5344CB8AC3E}">
        <p14:creationId xmlns:p14="http://schemas.microsoft.com/office/powerpoint/2010/main" val="4249551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47065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98370" y="0"/>
            <a:ext cx="11795259" cy="6186309"/>
          </a:xfrm>
          <a:prstGeom prst="rect">
            <a:avLst/>
          </a:prstGeom>
          <a:noFill/>
        </p:spPr>
        <p:txBody>
          <a:bodyPr wrap="square" rtlCol="0">
            <a:spAutoFit/>
          </a:bodyPr>
          <a:lstStyle/>
          <a:p>
            <a:r>
              <a:rPr lang="en-US" sz="2800" b="1">
                <a:solidFill>
                  <a:srgbClr val="FFC000"/>
                </a:solidFill>
                <a:cs typeface="+mj-cs"/>
              </a:rPr>
              <a:t>Tosefta Sotah 4:1</a:t>
            </a:r>
          </a:p>
          <a:p>
            <a:r>
              <a:rPr lang="en-US" sz="1600">
                <a:solidFill>
                  <a:srgbClr val="FFC000"/>
                </a:solidFill>
                <a:cs typeface="+mj-cs"/>
              </a:rPr>
              <a:t>And it was in [that cloud] that they would serve Him all forty years that they were in the desert, as it is said (Num. 10:34), "And the cloud of Hashem was over them by day [in their journey from the camp]." What does it come to teach (</a:t>
            </a:r>
            <a:r>
              <a:rPr lang="en-US" sz="1600">
                <a:solidFill>
                  <a:srgbClr val="00B0F0"/>
                </a:solidFill>
                <a:cs typeface="+mj-cs"/>
              </a:rPr>
              <a:t>Ex. 13:22</a:t>
            </a:r>
            <a:r>
              <a:rPr lang="en-US" sz="1600">
                <a:solidFill>
                  <a:srgbClr val="FFC000"/>
                </a:solidFill>
                <a:cs typeface="+mj-cs"/>
              </a:rPr>
              <a:t>), </a:t>
            </a:r>
            <a:r>
              <a:rPr lang="en-US" sz="1600">
                <a:solidFill>
                  <a:srgbClr val="00B0F0"/>
                </a:solidFill>
                <a:cs typeface="+mj-cs"/>
              </a:rPr>
              <a:t>"The column of cloud would not depart by day[, nor the column of fire by night]"? </a:t>
            </a:r>
            <a:r>
              <a:rPr lang="en-US" sz="1600">
                <a:solidFill>
                  <a:srgbClr val="FFC000"/>
                </a:solidFill>
                <a:cs typeface="+mj-cs"/>
              </a:rPr>
              <a:t>That the column of the day would overlap with the column of night, and the column of night would overlap with the column of the day. Regarding Abraham, it says (</a:t>
            </a:r>
            <a:r>
              <a:rPr lang="en-US" sz="1600">
                <a:solidFill>
                  <a:srgbClr val="00B0F0"/>
                </a:solidFill>
                <a:cs typeface="+mj-cs"/>
              </a:rPr>
              <a:t>Gen. 18:5</a:t>
            </a:r>
            <a:r>
              <a:rPr lang="en-US" sz="1600">
                <a:solidFill>
                  <a:srgbClr val="FFC000"/>
                </a:solidFill>
                <a:cs typeface="+mj-cs"/>
              </a:rPr>
              <a:t>), </a:t>
            </a:r>
            <a:r>
              <a:rPr lang="en-US" sz="1600">
                <a:solidFill>
                  <a:srgbClr val="00B0F0"/>
                </a:solidFill>
                <a:cs typeface="+mj-cs"/>
              </a:rPr>
              <a:t>"And I will bring you a loaf of bread so that your hearts may be strengthened, etc." </a:t>
            </a:r>
            <a:r>
              <a:rPr lang="en-US" sz="1600">
                <a:solidFill>
                  <a:srgbClr val="FFC000"/>
                </a:solidFill>
                <a:cs typeface="+mj-cs"/>
              </a:rPr>
              <a:t>So too the Holy One, Blessed be He gave manna to his descendants in the desert, as it is said (</a:t>
            </a:r>
            <a:r>
              <a:rPr lang="en-US" sz="1600">
                <a:solidFill>
                  <a:srgbClr val="00B0F0"/>
                </a:solidFill>
                <a:cs typeface="+mj-cs"/>
              </a:rPr>
              <a:t>Num. 11:8</a:t>
            </a:r>
            <a:r>
              <a:rPr lang="en-US" sz="1600">
                <a:solidFill>
                  <a:srgbClr val="FFC000"/>
                </a:solidFill>
                <a:cs typeface="+mj-cs"/>
              </a:rPr>
              <a:t>), </a:t>
            </a:r>
            <a:r>
              <a:rPr lang="en-US" sz="1600">
                <a:solidFill>
                  <a:srgbClr val="00B0F0"/>
                </a:solidFill>
                <a:cs typeface="+mj-cs"/>
              </a:rPr>
              <a:t>"The people would go to and fro and collect it, etc., [and its taste was that of] a dainty (lashad) prepared with oil." </a:t>
            </a:r>
            <a:r>
              <a:rPr lang="en-US" sz="1600">
                <a:solidFill>
                  <a:srgbClr val="FFC000"/>
                </a:solidFill>
                <a:cs typeface="+mj-cs"/>
              </a:rPr>
              <a:t>The manna can be likened to a breast (dad):* Just as a breast is the most important thing for a baby, and everything [else] is secondary, so too the manna was the most important thing for Israel, and everything [else] was secondary to them. Another version: Just as a breast is such that even if a baby suckles from it the entire day it does not harm him, so too the manna was made such that even if [the Children of] Israel and of it the whole day, it would not harm them. But [unlike milk], whoever directed his thoughts toward [the manna], it would change itself inside his mouth to whatever taste that he desired, as it is said (</a:t>
            </a:r>
            <a:r>
              <a:rPr lang="en-US" sz="1600">
                <a:solidFill>
                  <a:srgbClr val="00B0F0"/>
                </a:solidFill>
                <a:cs typeface="+mj-cs"/>
              </a:rPr>
              <a:t>Ps. 106:15</a:t>
            </a:r>
            <a:r>
              <a:rPr lang="en-US" sz="1600">
                <a:solidFill>
                  <a:srgbClr val="FFC000"/>
                </a:solidFill>
                <a:cs typeface="+mj-cs"/>
              </a:rPr>
              <a:t>), </a:t>
            </a:r>
            <a:r>
              <a:rPr lang="en-US" sz="1600">
                <a:solidFill>
                  <a:srgbClr val="00B0F0"/>
                </a:solidFill>
                <a:cs typeface="+mj-cs"/>
              </a:rPr>
              <a:t>"He gave them what they asked for," </a:t>
            </a:r>
            <a:r>
              <a:rPr lang="en-US" sz="1600">
                <a:solidFill>
                  <a:srgbClr val="FFC000"/>
                </a:solidFill>
                <a:cs typeface="+mj-cs"/>
              </a:rPr>
              <a:t>[and] (</a:t>
            </a:r>
            <a:r>
              <a:rPr lang="en-US" sz="1600">
                <a:solidFill>
                  <a:srgbClr val="00B0F0"/>
                </a:solidFill>
                <a:cs typeface="+mj-cs"/>
              </a:rPr>
              <a:t>Ps. 78:29), "He gave them what they craved." </a:t>
            </a:r>
            <a:r>
              <a:rPr lang="en-US" sz="1600">
                <a:solidFill>
                  <a:srgbClr val="FFC000"/>
                </a:solidFill>
                <a:cs typeface="+mj-cs"/>
              </a:rPr>
              <a:t>And not only that, but two thousand years' [worth] of food descended upon them in a single day. Regarding Abraham, it says (</a:t>
            </a:r>
            <a:r>
              <a:rPr lang="en-US" sz="1600">
                <a:solidFill>
                  <a:srgbClr val="00B0F0"/>
                </a:solidFill>
                <a:cs typeface="+mj-cs"/>
              </a:rPr>
              <a:t>Gen. 18:7</a:t>
            </a:r>
            <a:r>
              <a:rPr lang="en-US" sz="1600">
                <a:solidFill>
                  <a:srgbClr val="FFC000"/>
                </a:solidFill>
                <a:cs typeface="+mj-cs"/>
              </a:rPr>
              <a:t>), </a:t>
            </a:r>
            <a:r>
              <a:rPr lang="en-US" sz="1600">
                <a:solidFill>
                  <a:srgbClr val="00B0F0"/>
                </a:solidFill>
                <a:cs typeface="+mj-cs"/>
              </a:rPr>
              <a:t>"And to the flocks ran Abraham [and he took a young ox], etc."</a:t>
            </a:r>
            <a:r>
              <a:rPr lang="en-US" sz="1600">
                <a:solidFill>
                  <a:srgbClr val="FFC000"/>
                </a:solidFill>
                <a:cs typeface="+mj-cs"/>
              </a:rPr>
              <a:t> So too, the Holy One, Blessed be He swept in quail for his descendants from the sea, as it is said (</a:t>
            </a:r>
            <a:r>
              <a:rPr lang="en-US" sz="1600">
                <a:solidFill>
                  <a:srgbClr val="00B0F0"/>
                </a:solidFill>
                <a:cs typeface="+mj-cs"/>
              </a:rPr>
              <a:t>Num. 11:31</a:t>
            </a:r>
            <a:r>
              <a:rPr lang="en-US" sz="1600">
                <a:solidFill>
                  <a:srgbClr val="FFC000"/>
                </a:solidFill>
                <a:cs typeface="+mj-cs"/>
              </a:rPr>
              <a:t>), </a:t>
            </a:r>
            <a:r>
              <a:rPr lang="en-US" sz="1600">
                <a:solidFill>
                  <a:srgbClr val="00B0F0"/>
                </a:solidFill>
                <a:cs typeface="+mj-cs"/>
              </a:rPr>
              <a:t>"And a wind blew out from Hashem, and swept in quail from the sea, etc." </a:t>
            </a:r>
            <a:r>
              <a:rPr lang="en-US" sz="1600">
                <a:solidFill>
                  <a:srgbClr val="FFC000"/>
                </a:solidFill>
                <a:cs typeface="+mj-cs"/>
              </a:rPr>
              <a:t>[The quail were stacked] two cubits above the ground, the words of Rabbi Akiva (see ibid.). Rabbi Elazar the son of Rabbi Yosei HaGalili says [regarding the verse (ibid., Fox tr</a:t>
            </a:r>
            <a:r>
              <a:rPr lang="en-US" sz="1600">
                <a:solidFill>
                  <a:srgbClr val="00B0F0"/>
                </a:solidFill>
                <a:cs typeface="+mj-cs"/>
              </a:rPr>
              <a:t>.)], "they spread out over the camp as far as a day's journey here [and a day's journey here],"</a:t>
            </a:r>
            <a:r>
              <a:rPr lang="en-US" sz="1600">
                <a:solidFill>
                  <a:srgbClr val="FFC000"/>
                </a:solidFill>
                <a:cs typeface="+mj-cs"/>
              </a:rPr>
              <a:t> what does it come to teach by repeating </a:t>
            </a:r>
            <a:r>
              <a:rPr lang="en-US" sz="1600">
                <a:solidFill>
                  <a:srgbClr val="00B0F0"/>
                </a:solidFill>
                <a:cs typeface="+mj-cs"/>
              </a:rPr>
              <a:t>"and a day's journey here"? </a:t>
            </a:r>
            <a:r>
              <a:rPr lang="en-US" sz="1600">
                <a:solidFill>
                  <a:srgbClr val="FFC000"/>
                </a:solidFill>
                <a:cs typeface="+mj-cs"/>
              </a:rPr>
              <a:t>It teaches that [the quail] would ascend from the ground up until the firmament, and cover up the orb of the sun. And what does it mean (ibid.), </a:t>
            </a:r>
            <a:r>
              <a:rPr lang="en-US" sz="1600">
                <a:solidFill>
                  <a:srgbClr val="00B0F0"/>
                </a:solidFill>
                <a:cs typeface="+mj-cs"/>
              </a:rPr>
              <a:t>"about two cubits on the face of the earth"? </a:t>
            </a:r>
            <a:r>
              <a:rPr lang="en-US" sz="1600">
                <a:solidFill>
                  <a:srgbClr val="FFC000"/>
                </a:solidFill>
                <a:cs typeface="+mj-cs"/>
              </a:rPr>
              <a:t>Two cubits were removed from the earth, so that one would not [even] need to trouble oneself to stoop down [in order to] take them away. Regarding Abraham, what does it say, but (</a:t>
            </a:r>
            <a:r>
              <a:rPr lang="en-US" sz="1600">
                <a:solidFill>
                  <a:srgbClr val="00B0F0"/>
                </a:solidFill>
                <a:cs typeface="+mj-cs"/>
              </a:rPr>
              <a:t>Gen. 18:17</a:t>
            </a:r>
            <a:r>
              <a:rPr lang="en-US" sz="1600">
                <a:solidFill>
                  <a:srgbClr val="FFC000"/>
                </a:solidFill>
                <a:cs typeface="+mj-cs"/>
              </a:rPr>
              <a:t>), </a:t>
            </a:r>
            <a:r>
              <a:rPr lang="en-US" sz="1600">
                <a:solidFill>
                  <a:srgbClr val="00B0F0"/>
                </a:solidFill>
                <a:cs typeface="+mj-cs"/>
              </a:rPr>
              <a:t>"And he stood over them [under the tree, and they ate]."</a:t>
            </a:r>
            <a:r>
              <a:rPr lang="en-US" sz="1600">
                <a:solidFill>
                  <a:srgbClr val="FFC000"/>
                </a:solidFill>
                <a:cs typeface="+mj-cs"/>
              </a:rPr>
              <a:t> So too the Holy One, Blessed be He, protected his descendants in Egypt, as it is said (</a:t>
            </a:r>
            <a:r>
              <a:rPr lang="en-US" sz="1600">
                <a:solidFill>
                  <a:srgbClr val="00B0F0"/>
                </a:solidFill>
                <a:cs typeface="+mj-cs"/>
              </a:rPr>
              <a:t>Ex. 12:23</a:t>
            </a:r>
            <a:r>
              <a:rPr lang="en-US" sz="1600">
                <a:solidFill>
                  <a:srgbClr val="FFC000"/>
                </a:solidFill>
                <a:cs typeface="+mj-cs"/>
              </a:rPr>
              <a:t>), </a:t>
            </a:r>
            <a:r>
              <a:rPr lang="en-US" sz="1600">
                <a:solidFill>
                  <a:srgbClr val="00B0F0"/>
                </a:solidFill>
                <a:cs typeface="+mj-cs"/>
              </a:rPr>
              <a:t>"And Hashem passed over the entrances, etc." </a:t>
            </a:r>
            <a:r>
              <a:rPr lang="en-US" sz="1600">
                <a:solidFill>
                  <a:srgbClr val="FFC000"/>
                </a:solidFill>
                <a:cs typeface="+mj-cs"/>
              </a:rPr>
              <a:t>With Abraham, what does it say, but (</a:t>
            </a:r>
            <a:r>
              <a:rPr lang="en-US" sz="1600">
                <a:solidFill>
                  <a:srgbClr val="00B0F0"/>
                </a:solidFill>
                <a:cs typeface="+mj-cs"/>
              </a:rPr>
              <a:t>Gen. 18:17</a:t>
            </a:r>
            <a:r>
              <a:rPr lang="en-US" sz="1600">
                <a:solidFill>
                  <a:srgbClr val="FFC000"/>
                </a:solidFill>
                <a:cs typeface="+mj-cs"/>
              </a:rPr>
              <a:t>), </a:t>
            </a:r>
            <a:r>
              <a:rPr lang="en-US" sz="1600">
                <a:solidFill>
                  <a:srgbClr val="00B0F0"/>
                </a:solidFill>
                <a:cs typeface="+mj-cs"/>
              </a:rPr>
              <a:t>"And Abraham went with them, to escort them."</a:t>
            </a:r>
            <a:r>
              <a:rPr lang="en-US" sz="1600">
                <a:solidFill>
                  <a:srgbClr val="FFC000"/>
                </a:solidFill>
                <a:cs typeface="+mj-cs"/>
              </a:rPr>
              <a:t> So too, the Holy One, Blessed be He, attached himself to his descendants for forty years, as it is said, </a:t>
            </a:r>
            <a:r>
              <a:rPr lang="en-US" sz="1600">
                <a:solidFill>
                  <a:srgbClr val="00B0F0"/>
                </a:solidFill>
                <a:cs typeface="+mj-cs"/>
              </a:rPr>
              <a:t>"These forty years, Hashem your God is with you, etc."</a:t>
            </a:r>
            <a:endParaRPr lang="en-US" sz="1200">
              <a:solidFill>
                <a:srgbClr val="00B0F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Tree>
    <p:extLst>
      <p:ext uri="{BB962C8B-B14F-4D97-AF65-F5344CB8AC3E}">
        <p14:creationId xmlns:p14="http://schemas.microsoft.com/office/powerpoint/2010/main" val="1765365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65220" y="226239"/>
            <a:ext cx="8985059" cy="5893921"/>
          </a:xfrm>
          <a:prstGeom prst="rect">
            <a:avLst/>
          </a:prstGeom>
          <a:noFill/>
        </p:spPr>
        <p:txBody>
          <a:bodyPr wrap="square" rtlCol="0">
            <a:spAutoFit/>
          </a:bodyPr>
          <a:lstStyle/>
          <a:p>
            <a:pPr algn="ctr"/>
            <a:r>
              <a:rPr lang="en-US" sz="2400" b="1">
                <a:solidFill>
                  <a:srgbClr val="FFC000"/>
                </a:solidFill>
                <a:cs typeface="+mj-cs"/>
              </a:rPr>
              <a:t>The Tosefta Sotah 4:1 presents several major conclusions:</a:t>
            </a:r>
          </a:p>
          <a:p>
            <a:pPr algn="ctr"/>
            <a:endParaRPr lang="en-US" sz="1100" b="1">
              <a:solidFill>
                <a:srgbClr val="FFC000"/>
              </a:solidFill>
              <a:cs typeface="+mj-cs"/>
            </a:endParaRPr>
          </a:p>
          <a:p>
            <a:pPr marL="342900" indent="-342900">
              <a:buFont typeface="+mj-lt"/>
              <a:buAutoNum type="arabicPeriod"/>
            </a:pPr>
            <a:r>
              <a:rPr lang="en-US" u="sng">
                <a:solidFill>
                  <a:srgbClr val="FFC000"/>
                </a:solidFill>
                <a:cs typeface="+mj-cs"/>
              </a:rPr>
              <a:t>Measure-for-Measure Principle</a:t>
            </a:r>
            <a:r>
              <a:rPr lang="en-US">
                <a:solidFill>
                  <a:srgbClr val="FFC000"/>
                </a:solidFill>
                <a:cs typeface="+mj-cs"/>
              </a:rPr>
              <a:t>: The Divine punishment is meted out measure-for-measure, meaning a person is punished according to the same measure that the person himself uses against others. Note the NT parallel in Matthew 7:1-5.</a:t>
            </a:r>
          </a:p>
          <a:p>
            <a:pPr marL="342900" indent="-342900">
              <a:buFont typeface="+mj-lt"/>
              <a:buAutoNum type="arabicPeriod"/>
            </a:pPr>
            <a:r>
              <a:rPr lang="en-US" u="sng">
                <a:solidFill>
                  <a:srgbClr val="92D050"/>
                </a:solidFill>
                <a:cs typeface="+mj-cs"/>
              </a:rPr>
              <a:t>Greater Divine Beneficence</a:t>
            </a:r>
            <a:r>
              <a:rPr lang="en-US">
                <a:solidFill>
                  <a:srgbClr val="92D050"/>
                </a:solidFill>
                <a:cs typeface="+mj-cs"/>
              </a:rPr>
              <a:t>: The measure of Divine beneficence is five hundred times greater than the measure of Divine punishment. The rabbis concluded that a good deed is rewarded five hundredfold.</a:t>
            </a:r>
          </a:p>
          <a:p>
            <a:pPr marL="342900" indent="-342900">
              <a:buFont typeface="+mj-lt"/>
              <a:buAutoNum type="arabicPeriod"/>
            </a:pPr>
            <a:r>
              <a:rPr lang="en-US" u="sng">
                <a:solidFill>
                  <a:srgbClr val="00B0F0"/>
                </a:solidFill>
                <a:cs typeface="+mj-cs"/>
              </a:rPr>
              <a:t>Abraham's Actions and Their Reciprocation</a:t>
            </a:r>
            <a:r>
              <a:rPr lang="en-US">
                <a:solidFill>
                  <a:srgbClr val="00B0F0"/>
                </a:solidFill>
                <a:cs typeface="+mj-cs"/>
              </a:rPr>
              <a:t>: The actions of Abraham in serving the ministering angels and his humility, were reciprocated by God towards his descendants. This includes God's protection and provision for the Israelites during their time in the desert, providing them with manna, quail, and a well, and protecting them with seven clouds of glory.</a:t>
            </a:r>
          </a:p>
          <a:p>
            <a:pPr marL="342900" indent="-342900">
              <a:buFont typeface="+mj-lt"/>
              <a:buAutoNum type="arabicPeriod"/>
            </a:pPr>
            <a:r>
              <a:rPr lang="en-US" u="sng">
                <a:solidFill>
                  <a:srgbClr val="FFC000"/>
                </a:solidFill>
                <a:cs typeface="+mj-cs"/>
              </a:rPr>
              <a:t>God's Presence with His People</a:t>
            </a:r>
            <a:r>
              <a:rPr lang="en-US">
                <a:solidFill>
                  <a:srgbClr val="FFC000"/>
                </a:solidFill>
                <a:cs typeface="+mj-cs"/>
              </a:rPr>
              <a:t>: Just as Abraham escorted the angels, God attached Himself to His descendants for forty years, signifying His constant presence and guidance.</a:t>
            </a:r>
          </a:p>
          <a:p>
            <a:pPr marL="342900" indent="-342900">
              <a:buFont typeface="+mj-lt"/>
              <a:buAutoNum type="arabicPeriod"/>
            </a:pPr>
            <a:r>
              <a:rPr lang="en-US" u="sng">
                <a:solidFill>
                  <a:srgbClr val="92D050"/>
                </a:solidFill>
                <a:cs typeface="+mj-cs"/>
              </a:rPr>
              <a:t>Miraculous Provision</a:t>
            </a:r>
            <a:r>
              <a:rPr lang="en-US">
                <a:solidFill>
                  <a:srgbClr val="92D050"/>
                </a:solidFill>
                <a:cs typeface="+mj-cs"/>
              </a:rPr>
              <a:t>: The manna provided in the desert could change its taste according to the eater's desire, and it was so abundant that two thousand years' worth of food descended upon them in a single day. Similarly, the quail swept in from the sea were so plentiful that they covered the ground up to two cubits high.</a:t>
            </a:r>
          </a:p>
          <a:p>
            <a:pPr marL="342900" indent="-342900">
              <a:buFont typeface="+mj-lt"/>
              <a:buAutoNum type="arabicPeriod"/>
            </a:pPr>
            <a:r>
              <a:rPr lang="en-US" u="sng">
                <a:solidFill>
                  <a:srgbClr val="00B0F0"/>
                </a:solidFill>
                <a:cs typeface="+mj-cs"/>
              </a:rPr>
              <a:t>Divine Protection</a:t>
            </a:r>
            <a:r>
              <a:rPr lang="en-US">
                <a:solidFill>
                  <a:srgbClr val="00B0F0"/>
                </a:solidFill>
                <a:cs typeface="+mj-cs"/>
              </a:rPr>
              <a:t>: God protected His people in Egypt during the Passover, and He continued to protect them during their journey in the desert.</a:t>
            </a:r>
            <a:endParaRPr lang="en-US" sz="1600">
              <a:solidFill>
                <a:srgbClr val="00B0F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2A521C3A-212F-10C5-461A-8C6FDE97B643}"/>
                  </a:ext>
                </a:extLst>
              </p14:cNvPr>
              <p14:cNvContentPartPr/>
              <p14:nvPr/>
            </p14:nvContentPartPr>
            <p14:xfrm>
              <a:off x="1714920" y="633820"/>
              <a:ext cx="2193480" cy="139680"/>
            </p14:xfrm>
          </p:contentPart>
        </mc:Choice>
        <mc:Fallback>
          <p:pic>
            <p:nvPicPr>
              <p:cNvPr id="4" name="Ink 3">
                <a:extLst>
                  <a:ext uri="{FF2B5EF4-FFF2-40B4-BE49-F238E27FC236}">
                    <a16:creationId xmlns:a16="http://schemas.microsoft.com/office/drawing/2014/main" id="{2A521C3A-212F-10C5-461A-8C6FDE97B643}"/>
                  </a:ext>
                </a:extLst>
              </p:cNvPr>
              <p:cNvPicPr/>
              <p:nvPr/>
            </p:nvPicPr>
            <p:blipFill>
              <a:blip r:embed="rId5"/>
              <a:stretch>
                <a:fillRect/>
              </a:stretch>
            </p:blipFill>
            <p:spPr>
              <a:xfrm>
                <a:off x="1697280" y="616180"/>
                <a:ext cx="22291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595AC700-274A-E0A5-E080-C8751A6455AB}"/>
                  </a:ext>
                </a:extLst>
              </p14:cNvPr>
              <p14:cNvContentPartPr/>
              <p14:nvPr/>
            </p14:nvContentPartPr>
            <p14:xfrm>
              <a:off x="353760" y="758020"/>
              <a:ext cx="362880" cy="437040"/>
            </p14:xfrm>
          </p:contentPart>
        </mc:Choice>
        <mc:Fallback>
          <p:pic>
            <p:nvPicPr>
              <p:cNvPr id="5" name="Ink 4">
                <a:extLst>
                  <a:ext uri="{FF2B5EF4-FFF2-40B4-BE49-F238E27FC236}">
                    <a16:creationId xmlns:a16="http://schemas.microsoft.com/office/drawing/2014/main" id="{595AC700-274A-E0A5-E080-C8751A6455AB}"/>
                  </a:ext>
                </a:extLst>
              </p:cNvPr>
              <p:cNvPicPr/>
              <p:nvPr/>
            </p:nvPicPr>
            <p:blipFill>
              <a:blip r:embed="rId7"/>
              <a:stretch>
                <a:fillRect/>
              </a:stretch>
            </p:blipFill>
            <p:spPr>
              <a:xfrm>
                <a:off x="335760" y="740380"/>
                <a:ext cx="398520" cy="472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9648A800-AAEA-E63B-3F1D-715D8CB64BEE}"/>
                  </a:ext>
                </a:extLst>
              </p14:cNvPr>
              <p14:cNvContentPartPr/>
              <p14:nvPr/>
            </p14:nvContentPartPr>
            <p14:xfrm>
              <a:off x="328920" y="1468660"/>
              <a:ext cx="391320" cy="641520"/>
            </p14:xfrm>
          </p:contentPart>
        </mc:Choice>
        <mc:Fallback>
          <p:pic>
            <p:nvPicPr>
              <p:cNvPr id="7" name="Ink 6">
                <a:extLst>
                  <a:ext uri="{FF2B5EF4-FFF2-40B4-BE49-F238E27FC236}">
                    <a16:creationId xmlns:a16="http://schemas.microsoft.com/office/drawing/2014/main" id="{9648A800-AAEA-E63B-3F1D-715D8CB64BEE}"/>
                  </a:ext>
                </a:extLst>
              </p:cNvPr>
              <p:cNvPicPr/>
              <p:nvPr/>
            </p:nvPicPr>
            <p:blipFill>
              <a:blip r:embed="rId9"/>
              <a:stretch>
                <a:fillRect/>
              </a:stretch>
            </p:blipFill>
            <p:spPr>
              <a:xfrm>
                <a:off x="310920" y="1451020"/>
                <a:ext cx="426960" cy="677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D4453518-B843-394A-90C0-7E8A326381AC}"/>
                  </a:ext>
                </a:extLst>
              </p14:cNvPr>
              <p14:cNvContentPartPr/>
              <p14:nvPr/>
            </p14:nvContentPartPr>
            <p14:xfrm>
              <a:off x="2247360" y="1859620"/>
              <a:ext cx="969120" cy="72360"/>
            </p14:xfrm>
          </p:contentPart>
        </mc:Choice>
        <mc:Fallback>
          <p:pic>
            <p:nvPicPr>
              <p:cNvPr id="9" name="Ink 8">
                <a:extLst>
                  <a:ext uri="{FF2B5EF4-FFF2-40B4-BE49-F238E27FC236}">
                    <a16:creationId xmlns:a16="http://schemas.microsoft.com/office/drawing/2014/main" id="{D4453518-B843-394A-90C0-7E8A326381AC}"/>
                  </a:ext>
                </a:extLst>
              </p:cNvPr>
              <p:cNvPicPr/>
              <p:nvPr/>
            </p:nvPicPr>
            <p:blipFill>
              <a:blip r:embed="rId11"/>
              <a:stretch>
                <a:fillRect/>
              </a:stretch>
            </p:blipFill>
            <p:spPr>
              <a:xfrm>
                <a:off x="2229720" y="1841980"/>
                <a:ext cx="10047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37D7A66E-ACC0-6331-D881-3FF5D515E52D}"/>
                  </a:ext>
                </a:extLst>
              </p14:cNvPr>
              <p14:cNvContentPartPr/>
              <p14:nvPr/>
            </p14:nvContentPartPr>
            <p14:xfrm>
              <a:off x="346560" y="2378380"/>
              <a:ext cx="357840" cy="414360"/>
            </p14:xfrm>
          </p:contentPart>
        </mc:Choice>
        <mc:Fallback>
          <p:pic>
            <p:nvPicPr>
              <p:cNvPr id="10" name="Ink 9">
                <a:extLst>
                  <a:ext uri="{FF2B5EF4-FFF2-40B4-BE49-F238E27FC236}">
                    <a16:creationId xmlns:a16="http://schemas.microsoft.com/office/drawing/2014/main" id="{37D7A66E-ACC0-6331-D881-3FF5D515E52D}"/>
                  </a:ext>
                </a:extLst>
              </p:cNvPr>
              <p:cNvPicPr/>
              <p:nvPr/>
            </p:nvPicPr>
            <p:blipFill>
              <a:blip r:embed="rId13"/>
              <a:stretch>
                <a:fillRect/>
              </a:stretch>
            </p:blipFill>
            <p:spPr>
              <a:xfrm>
                <a:off x="328560" y="2360740"/>
                <a:ext cx="393480" cy="450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32536886-8893-6306-31F0-2261C0867EB9}"/>
                  </a:ext>
                </a:extLst>
              </p14:cNvPr>
              <p14:cNvContentPartPr/>
              <p14:nvPr/>
            </p14:nvContentPartPr>
            <p14:xfrm>
              <a:off x="346200" y="3709660"/>
              <a:ext cx="387720" cy="538200"/>
            </p14:xfrm>
          </p:contentPart>
        </mc:Choice>
        <mc:Fallback>
          <p:pic>
            <p:nvPicPr>
              <p:cNvPr id="11" name="Ink 10">
                <a:extLst>
                  <a:ext uri="{FF2B5EF4-FFF2-40B4-BE49-F238E27FC236}">
                    <a16:creationId xmlns:a16="http://schemas.microsoft.com/office/drawing/2014/main" id="{32536886-8893-6306-31F0-2261C0867EB9}"/>
                  </a:ext>
                </a:extLst>
              </p:cNvPr>
              <p:cNvPicPr/>
              <p:nvPr/>
            </p:nvPicPr>
            <p:blipFill>
              <a:blip r:embed="rId15"/>
              <a:stretch>
                <a:fillRect/>
              </a:stretch>
            </p:blipFill>
            <p:spPr>
              <a:xfrm>
                <a:off x="328560" y="3691660"/>
                <a:ext cx="423360" cy="5738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D3924FE9-68CF-76B1-0903-DDB84B85851D}"/>
                  </a:ext>
                </a:extLst>
              </p14:cNvPr>
              <p14:cNvContentPartPr/>
              <p14:nvPr/>
            </p14:nvContentPartPr>
            <p14:xfrm>
              <a:off x="318480" y="4278820"/>
              <a:ext cx="399240" cy="453600"/>
            </p14:xfrm>
          </p:contentPart>
        </mc:Choice>
        <mc:Fallback>
          <p:pic>
            <p:nvPicPr>
              <p:cNvPr id="12" name="Ink 11">
                <a:extLst>
                  <a:ext uri="{FF2B5EF4-FFF2-40B4-BE49-F238E27FC236}">
                    <a16:creationId xmlns:a16="http://schemas.microsoft.com/office/drawing/2014/main" id="{D3924FE9-68CF-76B1-0903-DDB84B85851D}"/>
                  </a:ext>
                </a:extLst>
              </p:cNvPr>
              <p:cNvPicPr/>
              <p:nvPr/>
            </p:nvPicPr>
            <p:blipFill>
              <a:blip r:embed="rId17"/>
              <a:stretch>
                <a:fillRect/>
              </a:stretch>
            </p:blipFill>
            <p:spPr>
              <a:xfrm>
                <a:off x="300480" y="4260820"/>
                <a:ext cx="434880" cy="489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364D82BC-1AEA-CC17-7AAD-6A8E52A7047C}"/>
                  </a:ext>
                </a:extLst>
              </p14:cNvPr>
              <p14:cNvContentPartPr/>
              <p14:nvPr/>
            </p14:nvContentPartPr>
            <p14:xfrm>
              <a:off x="287520" y="5350540"/>
              <a:ext cx="478440" cy="578160"/>
            </p14:xfrm>
          </p:contentPart>
        </mc:Choice>
        <mc:Fallback>
          <p:pic>
            <p:nvPicPr>
              <p:cNvPr id="13" name="Ink 12">
                <a:extLst>
                  <a:ext uri="{FF2B5EF4-FFF2-40B4-BE49-F238E27FC236}">
                    <a16:creationId xmlns:a16="http://schemas.microsoft.com/office/drawing/2014/main" id="{364D82BC-1AEA-CC17-7AAD-6A8E52A7047C}"/>
                  </a:ext>
                </a:extLst>
              </p:cNvPr>
              <p:cNvPicPr/>
              <p:nvPr/>
            </p:nvPicPr>
            <p:blipFill>
              <a:blip r:embed="rId19"/>
              <a:stretch>
                <a:fillRect/>
              </a:stretch>
            </p:blipFill>
            <p:spPr>
              <a:xfrm>
                <a:off x="269520" y="5332900"/>
                <a:ext cx="514080" cy="6138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CBAB9896-4D69-11D5-C102-DD7C4FA7930B}"/>
                  </a:ext>
                </a:extLst>
              </p14:cNvPr>
              <p14:cNvContentPartPr/>
              <p14:nvPr/>
            </p14:nvContentPartPr>
            <p14:xfrm>
              <a:off x="5524800" y="1301620"/>
              <a:ext cx="1619640" cy="366480"/>
            </p14:xfrm>
          </p:contentPart>
        </mc:Choice>
        <mc:Fallback>
          <p:pic>
            <p:nvPicPr>
              <p:cNvPr id="14" name="Ink 13">
                <a:extLst>
                  <a:ext uri="{FF2B5EF4-FFF2-40B4-BE49-F238E27FC236}">
                    <a16:creationId xmlns:a16="http://schemas.microsoft.com/office/drawing/2014/main" id="{CBAB9896-4D69-11D5-C102-DD7C4FA7930B}"/>
                  </a:ext>
                </a:extLst>
              </p:cNvPr>
              <p:cNvPicPr/>
              <p:nvPr/>
            </p:nvPicPr>
            <p:blipFill>
              <a:blip r:embed="rId21"/>
              <a:stretch>
                <a:fillRect/>
              </a:stretch>
            </p:blipFill>
            <p:spPr>
              <a:xfrm>
                <a:off x="5507160" y="1283620"/>
                <a:ext cx="1655280" cy="402120"/>
              </a:xfrm>
              <a:prstGeom prst="rect">
                <a:avLst/>
              </a:prstGeom>
            </p:spPr>
          </p:pic>
        </mc:Fallback>
      </mc:AlternateContent>
    </p:spTree>
    <p:extLst>
      <p:ext uri="{BB962C8B-B14F-4D97-AF65-F5344CB8AC3E}">
        <p14:creationId xmlns:p14="http://schemas.microsoft.com/office/powerpoint/2010/main" val="4015584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566599"/>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4" name="Table 3">
            <a:extLst>
              <a:ext uri="{FF2B5EF4-FFF2-40B4-BE49-F238E27FC236}">
                <a16:creationId xmlns:a16="http://schemas.microsoft.com/office/drawing/2014/main" id="{45DC1B8B-0F5C-6E67-85D7-9F5A295C72A9}"/>
              </a:ext>
            </a:extLst>
          </p:cNvPr>
          <p:cNvGraphicFramePr>
            <a:graphicFrameLocks noGrp="1"/>
          </p:cNvGraphicFramePr>
          <p:nvPr>
            <p:extLst>
              <p:ext uri="{D42A27DB-BD31-4B8C-83A1-F6EECF244321}">
                <p14:modId xmlns:p14="http://schemas.microsoft.com/office/powerpoint/2010/main" val="1844654193"/>
              </p:ext>
            </p:extLst>
          </p:nvPr>
        </p:nvGraphicFramePr>
        <p:xfrm>
          <a:off x="543769" y="194776"/>
          <a:ext cx="8627961" cy="6314440"/>
        </p:xfrm>
        <a:graphic>
          <a:graphicData uri="http://schemas.openxmlformats.org/drawingml/2006/table">
            <a:tbl>
              <a:tblPr/>
              <a:tblGrid>
                <a:gridCol w="2875987">
                  <a:extLst>
                    <a:ext uri="{9D8B030D-6E8A-4147-A177-3AD203B41FA5}">
                      <a16:colId xmlns:a16="http://schemas.microsoft.com/office/drawing/2014/main" val="6391543"/>
                    </a:ext>
                  </a:extLst>
                </a:gridCol>
                <a:gridCol w="2875987">
                  <a:extLst>
                    <a:ext uri="{9D8B030D-6E8A-4147-A177-3AD203B41FA5}">
                      <a16:colId xmlns:a16="http://schemas.microsoft.com/office/drawing/2014/main" val="3760963003"/>
                    </a:ext>
                  </a:extLst>
                </a:gridCol>
                <a:gridCol w="2875987">
                  <a:extLst>
                    <a:ext uri="{9D8B030D-6E8A-4147-A177-3AD203B41FA5}">
                      <a16:colId xmlns:a16="http://schemas.microsoft.com/office/drawing/2014/main" val="1553868577"/>
                    </a:ext>
                  </a:extLst>
                </a:gridCol>
              </a:tblGrid>
              <a:tr h="0">
                <a:tc>
                  <a:txBody>
                    <a:bodyPr/>
                    <a:lstStyle/>
                    <a:p>
                      <a:pPr algn="r" rtl="0" fontAlgn="t">
                        <a:spcBef>
                          <a:spcPts val="0"/>
                        </a:spcBef>
                        <a:spcAft>
                          <a:spcPts val="0"/>
                        </a:spcAft>
                      </a:pPr>
                      <a:r>
                        <a:rPr lang="he-IL" sz="1800" b="1" i="0" u="none" strike="noStrike">
                          <a:solidFill>
                            <a:srgbClr val="00B0F0"/>
                          </a:solidFill>
                          <a:effectLst/>
                          <a:latin typeface="Arial" panose="020B0604020202020204" pitchFamily="34" charset="0"/>
                          <a:cs typeface="+mj-cs"/>
                        </a:rPr>
                        <a:t>﻿ספר ישעיה פרק מט</a:t>
                      </a:r>
                      <a:endParaRPr lang="he-IL" sz="3200">
                        <a:solidFill>
                          <a:srgbClr val="00B0F0"/>
                        </a:solidFill>
                        <a:effectLst/>
                        <a:cs typeface="+mj-cs"/>
                      </a:endParaRPr>
                    </a:p>
                    <a:p>
                      <a:pPr algn="r" rtl="0" fontAlgn="t">
                        <a:spcBef>
                          <a:spcPts val="0"/>
                        </a:spcBef>
                        <a:spcAft>
                          <a:spcPts val="0"/>
                        </a:spcAft>
                      </a:pPr>
                      <a:r>
                        <a:rPr lang="he-IL" sz="1800" b="0" i="0" u="none" strike="noStrike">
                          <a:solidFill>
                            <a:srgbClr val="00B0F0"/>
                          </a:solidFill>
                          <a:effectLst/>
                          <a:latin typeface="Arial" panose="020B0604020202020204" pitchFamily="34" charset="0"/>
                          <a:cs typeface="+mj-cs"/>
                        </a:rPr>
                        <a:t>כד</a:t>
                      </a:r>
                      <a:r>
                        <a:rPr lang="he-IL" sz="1800" b="0" i="0" u="none" strike="noStrike">
                          <a:solidFill>
                            <a:schemeClr val="bg1"/>
                          </a:solidFill>
                          <a:effectLst/>
                          <a:latin typeface="Arial" panose="020B0604020202020204" pitchFamily="34" charset="0"/>
                          <a:cs typeface="+mj-cs"/>
                        </a:rPr>
                        <a:t>   הֲיֻקַּח </a:t>
                      </a:r>
                      <a:r>
                        <a:rPr lang="he-IL" sz="1800" b="1" i="0" u="none" strike="noStrike">
                          <a:solidFill>
                            <a:srgbClr val="FFFF00"/>
                          </a:solidFill>
                          <a:effectLst/>
                          <a:latin typeface="Arial" panose="020B0604020202020204" pitchFamily="34" charset="0"/>
                          <a:cs typeface="+mj-cs"/>
                        </a:rPr>
                        <a:t>מִגִּבּוֹר</a:t>
                      </a:r>
                      <a:r>
                        <a:rPr lang="he-IL" sz="1800" b="1" i="0" u="none" strike="noStrike">
                          <a:solidFill>
                            <a:schemeClr val="bg1"/>
                          </a:solidFill>
                          <a:effectLst/>
                          <a:latin typeface="Arial" panose="020B0604020202020204" pitchFamily="34" charset="0"/>
                          <a:cs typeface="+mj-cs"/>
                        </a:rPr>
                        <a:t> </a:t>
                      </a:r>
                      <a:r>
                        <a:rPr lang="he-IL" sz="1800" b="0" i="0" u="none" strike="noStrike">
                          <a:solidFill>
                            <a:schemeClr val="bg1"/>
                          </a:solidFill>
                          <a:effectLst/>
                          <a:latin typeface="Arial" panose="020B0604020202020204" pitchFamily="34" charset="0"/>
                          <a:cs typeface="+mj-cs"/>
                        </a:rPr>
                        <a:t>מַלְקוֹחַ וְאִם-שְׁבִי צַדִּיק יִמָּלֵט: </a:t>
                      </a:r>
                      <a:r>
                        <a:rPr lang="he-IL" sz="1800" b="0" i="0" u="none" strike="noStrike">
                          <a:solidFill>
                            <a:srgbClr val="00B0F0"/>
                          </a:solidFill>
                          <a:effectLst/>
                          <a:latin typeface="Arial" panose="020B0604020202020204" pitchFamily="34" charset="0"/>
                          <a:cs typeface="+mj-cs"/>
                        </a:rPr>
                        <a:t>כה</a:t>
                      </a:r>
                      <a:r>
                        <a:rPr lang="he-IL" sz="1800" b="0" i="0" u="none" strike="noStrike">
                          <a:solidFill>
                            <a:schemeClr val="bg1"/>
                          </a:solidFill>
                          <a:effectLst/>
                          <a:latin typeface="Arial" panose="020B0604020202020204" pitchFamily="34" charset="0"/>
                          <a:cs typeface="+mj-cs"/>
                        </a:rPr>
                        <a:t>   כִּי-כֹה | אָמַר יְהֹוָה גַּם-שְׁבִי גִבּוֹר יֻקָּח וּמַלְקוֹחַ עָרִיץ יִמָּלֵט וְאֶת-יְרִיבֵךְ אָנֹכִי אָרִיב וְאֶת-בָּנַיִךְ אָנֹכִי אוֹשִׁיעַ: </a:t>
                      </a:r>
                      <a:r>
                        <a:rPr lang="he-IL" sz="1800" b="0" i="0" u="none" strike="noStrike">
                          <a:solidFill>
                            <a:srgbClr val="00B0F0"/>
                          </a:solidFill>
                          <a:effectLst/>
                          <a:latin typeface="Arial" panose="020B0604020202020204" pitchFamily="34" charset="0"/>
                          <a:cs typeface="+mj-cs"/>
                        </a:rPr>
                        <a:t>כו</a:t>
                      </a:r>
                      <a:r>
                        <a:rPr lang="he-IL" sz="1800" b="0" i="0" u="none" strike="noStrike">
                          <a:solidFill>
                            <a:schemeClr val="bg1"/>
                          </a:solidFill>
                          <a:effectLst/>
                          <a:latin typeface="Arial" panose="020B0604020202020204" pitchFamily="34" charset="0"/>
                          <a:cs typeface="+mj-cs"/>
                        </a:rPr>
                        <a:t>   וְהַאֲכַלְתִּי אֶת-מוֹנַיִךְ </a:t>
                      </a:r>
                      <a:r>
                        <a:rPr lang="he-IL" sz="1800" b="0" i="0" u="none" strike="noStrike">
                          <a:solidFill>
                            <a:srgbClr val="92D050"/>
                          </a:solidFill>
                          <a:effectLst/>
                          <a:latin typeface="Arial" panose="020B0604020202020204" pitchFamily="34" charset="0"/>
                          <a:cs typeface="+mj-cs"/>
                        </a:rPr>
                        <a:t>אֶת-</a:t>
                      </a:r>
                      <a:r>
                        <a:rPr lang="he-IL" sz="1800" b="1" i="0" u="none" strike="noStrike">
                          <a:solidFill>
                            <a:srgbClr val="92D050"/>
                          </a:solidFill>
                          <a:effectLst/>
                          <a:latin typeface="Arial" panose="020B0604020202020204" pitchFamily="34" charset="0"/>
                          <a:cs typeface="+mj-cs"/>
                        </a:rPr>
                        <a:t>בְּשָֹרָם</a:t>
                      </a:r>
                      <a:r>
                        <a:rPr lang="he-IL" sz="1800" b="0" i="0" u="none" strike="noStrike">
                          <a:solidFill>
                            <a:schemeClr val="bg1"/>
                          </a:solidFill>
                          <a:effectLst/>
                          <a:latin typeface="Arial" panose="020B0604020202020204" pitchFamily="34" charset="0"/>
                          <a:cs typeface="+mj-cs"/>
                        </a:rPr>
                        <a:t> וְכֶעָסִיס דָּמָם יִשְׁכָּרוּן וְיָדְעוּ כָל-בָּשָֹר כִּי אֲנִי יְהֹוָה מוֹשִׁיעֵךְ וְגֹאֲלֵךְ אֲבִיר יַעֲקֹב:       </a:t>
                      </a:r>
                      <a:endParaRPr lang="he-IL" sz="3200">
                        <a:solidFill>
                          <a:schemeClr val="bg1"/>
                        </a:solidFill>
                        <a:effectLst/>
                        <a:cs typeface="+mj-cs"/>
                      </a:endParaRPr>
                    </a:p>
                    <a:p>
                      <a:pPr fontAlgn="t"/>
                      <a:br>
                        <a:rPr lang="he-IL" sz="3200">
                          <a:solidFill>
                            <a:schemeClr val="bg1"/>
                          </a:solidFill>
                          <a:effectLst/>
                          <a:cs typeface="+mj-cs"/>
                        </a:rPr>
                      </a:br>
                      <a:endParaRPr lang="he-IL" sz="32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1800" b="1" i="0" u="none" strike="noStrike">
                          <a:solidFill>
                            <a:srgbClr val="00B0F0"/>
                          </a:solidFill>
                          <a:effectLst/>
                          <a:latin typeface="Arial" panose="020B0604020202020204" pitchFamily="34" charset="0"/>
                          <a:cs typeface="+mj-cs"/>
                        </a:rPr>
                        <a:t>לוגוס</a:t>
                      </a:r>
                      <a:endParaRPr lang="he-IL" sz="3200">
                        <a:solidFill>
                          <a:srgbClr val="00B0F0"/>
                        </a:solidFill>
                        <a:effectLst/>
                        <a:cs typeface="+mj-cs"/>
                      </a:endParaRPr>
                    </a:p>
                    <a:p>
                      <a:pPr algn="r" rtl="1" fontAlgn="t">
                        <a:spcBef>
                          <a:spcPts val="0"/>
                        </a:spcBef>
                        <a:spcAft>
                          <a:spcPts val="0"/>
                        </a:spcAft>
                      </a:pPr>
                      <a:r>
                        <a:rPr lang="he-IL" sz="1800" b="0" i="0" u="none" strike="noStrike">
                          <a:solidFill>
                            <a:srgbClr val="00B0F0"/>
                          </a:solidFill>
                          <a:effectLst/>
                          <a:latin typeface="Arial" panose="020B0604020202020204" pitchFamily="34" charset="0"/>
                          <a:cs typeface="+mj-cs"/>
                        </a:rPr>
                        <a:t>כד</a:t>
                      </a:r>
                      <a:r>
                        <a:rPr lang="he-IL" sz="1800" b="0" i="0" u="none" strike="noStrike">
                          <a:solidFill>
                            <a:schemeClr val="bg1"/>
                          </a:solidFill>
                          <a:effectLst/>
                          <a:latin typeface="Arial" panose="020B0604020202020204" pitchFamily="34" charset="0"/>
                          <a:cs typeface="+mj-cs"/>
                        </a:rPr>
                        <a:t>     הְאִפשָר דְיִתנְסֵיב </a:t>
                      </a:r>
                      <a:r>
                        <a:rPr lang="he-IL" sz="1800" b="1" i="0" u="none" strike="noStrike">
                          <a:solidFill>
                            <a:srgbClr val="FFFF00"/>
                          </a:solidFill>
                          <a:effectLst/>
                          <a:latin typeface="Arial" panose="020B0604020202020204" pitchFamily="34" charset="0"/>
                          <a:cs typeface="+mj-cs"/>
                        </a:rPr>
                        <a:t>מִגִיבָרָא</a:t>
                      </a:r>
                      <a:r>
                        <a:rPr lang="he-IL" sz="1800" b="1" i="0" u="none" strike="noStrike">
                          <a:solidFill>
                            <a:schemeClr val="bg1"/>
                          </a:solidFill>
                          <a:effectLst/>
                          <a:latin typeface="Arial" panose="020B0604020202020204" pitchFamily="34" charset="0"/>
                          <a:cs typeface="+mj-cs"/>
                        </a:rPr>
                        <a:t> </a:t>
                      </a:r>
                      <a:r>
                        <a:rPr lang="he-IL" sz="1800" b="0" i="0" u="none" strike="noStrike">
                          <a:solidFill>
                            <a:schemeClr val="bg1"/>
                          </a:solidFill>
                          <a:effectLst/>
                          <a:latin typeface="Arial" panose="020B0604020202020204" pitchFamily="34" charset="0"/>
                          <a:cs typeface="+mj-cs"/>
                        </a:rPr>
                        <a:t>עְדַי וְאִם דִשבֹו זַכָאִין יִשתֵיזַב׃ </a:t>
                      </a:r>
                      <a:r>
                        <a:rPr lang="he-IL" sz="1800" b="0" i="0" u="none" strike="noStrike">
                          <a:solidFill>
                            <a:srgbClr val="00B0F0"/>
                          </a:solidFill>
                          <a:effectLst/>
                          <a:latin typeface="Arial" panose="020B0604020202020204" pitchFamily="34" charset="0"/>
                          <a:cs typeface="+mj-cs"/>
                        </a:rPr>
                        <a:t>כד-ת''א‬      </a:t>
                      </a:r>
                      <a:r>
                        <a:rPr lang="he-IL" sz="1800" b="0" i="0" u="none" strike="noStrike">
                          <a:solidFill>
                            <a:schemeClr val="bg1"/>
                          </a:solidFill>
                          <a:effectLst/>
                          <a:latin typeface="Arial" panose="020B0604020202020204" pitchFamily="34" charset="0"/>
                          <a:cs typeface="+mj-cs"/>
                        </a:rPr>
                        <a:t>אמרת ירושלם האפשר דיתנסב מעשׂו רשיעא ית דאמיר עליה ועל חרבך תיחי עדאה דעדי מני ואם שביא דשבא ישמעאל דאמיר עליה דצדיקיא הוא ישתיזב </a:t>
                      </a:r>
                      <a:r>
                        <a:rPr lang="he-IL" sz="1800" b="0" i="0" u="none" strike="noStrike">
                          <a:solidFill>
                            <a:srgbClr val="00B0F0"/>
                          </a:solidFill>
                          <a:effectLst/>
                          <a:latin typeface="Arial" panose="020B0604020202020204" pitchFamily="34" charset="0"/>
                          <a:cs typeface="+mj-cs"/>
                        </a:rPr>
                        <a:t>כה</a:t>
                      </a:r>
                      <a:r>
                        <a:rPr lang="he-IL" sz="1800" b="0" i="0" u="none" strike="noStrike">
                          <a:solidFill>
                            <a:schemeClr val="bg1"/>
                          </a:solidFill>
                          <a:effectLst/>
                          <a:latin typeface="Arial" panose="020B0604020202020204" pitchFamily="34" charset="0"/>
                          <a:cs typeface="+mj-cs"/>
                        </a:rPr>
                        <a:t>     אְרֵי כִדנָן אְמַר יוי אַף דִשבֹו גִיבָרִין אְתִיב וְדַעְדֹו </a:t>
                      </a:r>
                      <a:r>
                        <a:rPr lang="he-IL" sz="1800" b="1" i="0" u="none" strike="noStrike">
                          <a:solidFill>
                            <a:srgbClr val="FFC000"/>
                          </a:solidFill>
                          <a:effectLst/>
                          <a:latin typeface="Arial" panose="020B0604020202020204" pitchFamily="34" charset="0"/>
                          <a:cs typeface="+mj-cs"/>
                        </a:rPr>
                        <a:t>תַקִיפִין אְשֵיזֵיב</a:t>
                      </a:r>
                      <a:r>
                        <a:rPr lang="he-IL" sz="1800" b="0" i="0" u="none" strike="noStrike">
                          <a:solidFill>
                            <a:srgbClr val="FFC000"/>
                          </a:solidFill>
                          <a:effectLst/>
                          <a:latin typeface="Arial" panose="020B0604020202020204" pitchFamily="34" charset="0"/>
                          <a:cs typeface="+mj-cs"/>
                        </a:rPr>
                        <a:t> </a:t>
                      </a:r>
                      <a:r>
                        <a:rPr lang="he-IL" sz="1800" b="0" i="0" u="none" strike="noStrike">
                          <a:solidFill>
                            <a:schemeClr val="bg1"/>
                          </a:solidFill>
                          <a:effectLst/>
                          <a:latin typeface="Arial" panose="020B0604020202020204" pitchFamily="34" charset="0"/>
                          <a:cs typeface="+mj-cs"/>
                        </a:rPr>
                        <a:t>וְיָת פֹורעָנוּתִיך אְנָא אַתפְרַע וְיָת בְנַך אְנָא אַפרוּק׃ </a:t>
                      </a:r>
                      <a:r>
                        <a:rPr lang="he-IL" sz="1800" b="0" i="0" u="none" strike="noStrike">
                          <a:solidFill>
                            <a:srgbClr val="00B0F0"/>
                          </a:solidFill>
                          <a:effectLst/>
                          <a:latin typeface="Arial" panose="020B0604020202020204" pitchFamily="34" charset="0"/>
                          <a:cs typeface="+mj-cs"/>
                        </a:rPr>
                        <a:t>כה-ת''א‬</a:t>
                      </a:r>
                      <a:r>
                        <a:rPr lang="he-IL" sz="1800" b="0" i="0" u="none" strike="noStrike">
                          <a:solidFill>
                            <a:schemeClr val="bg1"/>
                          </a:solidFill>
                          <a:effectLst/>
                          <a:latin typeface="Arial" panose="020B0604020202020204" pitchFamily="34" charset="0"/>
                          <a:cs typeface="+mj-cs"/>
                        </a:rPr>
                        <a:t>      אף עדאה דעדא מניך עשׂו גיברא יתנסיב מיניה ושביא דשבא מיניך ישמעאל גיותנא דאמיר עליה ערוד באינשא ישתיזב </a:t>
                      </a:r>
                      <a:r>
                        <a:rPr lang="he-IL" sz="1800" b="0" i="0" u="none" strike="noStrike">
                          <a:solidFill>
                            <a:srgbClr val="00B0F0"/>
                          </a:solidFill>
                          <a:effectLst/>
                          <a:latin typeface="Arial" panose="020B0604020202020204" pitchFamily="34" charset="0"/>
                          <a:cs typeface="+mj-cs"/>
                        </a:rPr>
                        <a:t>כו</a:t>
                      </a:r>
                      <a:r>
                        <a:rPr lang="he-IL" sz="1800" b="0" i="0" u="none" strike="noStrike">
                          <a:solidFill>
                            <a:schemeClr val="bg1"/>
                          </a:solidFill>
                          <a:effectLst/>
                          <a:latin typeface="Arial" panose="020B0604020202020204" pitchFamily="34" charset="0"/>
                          <a:cs typeface="+mj-cs"/>
                        </a:rPr>
                        <a:t>     וְאַתֵין יָת </a:t>
                      </a:r>
                      <a:r>
                        <a:rPr lang="he-IL" sz="1800" b="1" i="0" u="none" strike="noStrike">
                          <a:solidFill>
                            <a:srgbClr val="92D050"/>
                          </a:solidFill>
                          <a:effectLst/>
                          <a:latin typeface="Arial" panose="020B0604020202020204" pitchFamily="34" charset="0"/>
                          <a:cs typeface="+mj-cs"/>
                        </a:rPr>
                        <a:t>בְסַר</a:t>
                      </a:r>
                      <a:r>
                        <a:rPr lang="he-IL" sz="1800" b="1" i="0" u="none" strike="noStrike">
                          <a:solidFill>
                            <a:schemeClr val="bg1"/>
                          </a:solidFill>
                          <a:effectLst/>
                          <a:latin typeface="Arial" panose="020B0604020202020204" pitchFamily="34" charset="0"/>
                          <a:cs typeface="+mj-cs"/>
                        </a:rPr>
                        <a:t> </a:t>
                      </a:r>
                      <a:r>
                        <a:rPr lang="he-IL" sz="1800" b="0" i="0" u="none" strike="noStrike">
                          <a:solidFill>
                            <a:schemeClr val="bg1"/>
                          </a:solidFill>
                          <a:effectLst/>
                          <a:latin typeface="Arial" panose="020B0604020202020204" pitchFamily="34" charset="0"/>
                          <a:cs typeface="+mj-cs"/>
                        </a:rPr>
                        <a:t>דַהֲוֹו מֹונַן לִיך מֵיכַל לְכָל עֹופָא דִשמַיָא וּכמָא דְמִתרְוַן מֵיחְמַר מְרִית כֵין חַיַת בָרָא מִדַמהֹון תִתרְוֵי וְיִדְעוּן כָל בְנֵי בִסרָא אְרֵי אְנָא יוי פָרְקִיך וּמשֵיזְבִיך תַקִיפָא דְיַעְקֹב׃</a:t>
                      </a:r>
                      <a:endParaRPr lang="he-IL" sz="32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1800" b="1" i="0" u="none" strike="noStrike">
                          <a:solidFill>
                            <a:srgbClr val="00B0F0"/>
                          </a:solidFill>
                          <a:effectLst/>
                          <a:latin typeface="Arial" panose="020B0604020202020204" pitchFamily="34" charset="0"/>
                          <a:cs typeface="+mj-cs"/>
                        </a:rPr>
                        <a:t>ספריה</a:t>
                      </a:r>
                      <a:endParaRPr lang="he-IL" sz="3200">
                        <a:solidFill>
                          <a:srgbClr val="00B0F0"/>
                        </a:solidFill>
                        <a:effectLst/>
                        <a:cs typeface="+mj-cs"/>
                      </a:endParaRPr>
                    </a:p>
                    <a:p>
                      <a:pPr algn="r" rtl="1" fontAlgn="t">
                        <a:spcBef>
                          <a:spcPts val="0"/>
                        </a:spcBef>
                        <a:spcAft>
                          <a:spcPts val="0"/>
                        </a:spcAft>
                      </a:pPr>
                      <a:r>
                        <a:rPr lang="he-IL" sz="1800" b="0" i="0" u="none" strike="noStrike">
                          <a:solidFill>
                            <a:srgbClr val="00B0F0"/>
                          </a:solidFill>
                          <a:effectLst/>
                          <a:latin typeface="Arial" panose="020B0604020202020204" pitchFamily="34" charset="0"/>
                          <a:cs typeface="+mj-cs"/>
                        </a:rPr>
                        <a:t>כד</a:t>
                      </a:r>
                      <a:r>
                        <a:rPr lang="he-IL" sz="1800" b="0" i="0" u="none" strike="noStrike">
                          <a:solidFill>
                            <a:schemeClr val="bg1"/>
                          </a:solidFill>
                          <a:effectLst/>
                          <a:latin typeface="Arial" panose="020B0604020202020204" pitchFamily="34" charset="0"/>
                          <a:cs typeface="+mj-cs"/>
                        </a:rPr>
                        <a:t>  הֲיִתְנְסֵיב </a:t>
                      </a:r>
                      <a:r>
                        <a:rPr lang="he-IL" sz="1800" b="1" i="0" u="none" strike="noStrike">
                          <a:solidFill>
                            <a:srgbClr val="FFFF00"/>
                          </a:solidFill>
                          <a:effectLst/>
                          <a:latin typeface="Arial" panose="020B0604020202020204" pitchFamily="34" charset="0"/>
                          <a:cs typeface="+mj-cs"/>
                        </a:rPr>
                        <a:t>מִגָבָּרָא</a:t>
                      </a:r>
                      <a:r>
                        <a:rPr lang="he-IL" sz="1800" b="1" i="0" u="none" strike="noStrike">
                          <a:solidFill>
                            <a:schemeClr val="bg1"/>
                          </a:solidFill>
                          <a:effectLst/>
                          <a:latin typeface="Arial" panose="020B0604020202020204" pitchFamily="34" charset="0"/>
                          <a:cs typeface="+mj-cs"/>
                        </a:rPr>
                        <a:t> </a:t>
                      </a:r>
                      <a:r>
                        <a:rPr lang="he-IL" sz="1800" b="0" i="0" u="none" strike="noStrike">
                          <a:solidFill>
                            <a:schemeClr val="bg1"/>
                          </a:solidFill>
                          <a:effectLst/>
                          <a:latin typeface="Arial" panose="020B0604020202020204" pitchFamily="34" charset="0"/>
                          <a:cs typeface="+mj-cs"/>
                        </a:rPr>
                        <a:t>עֲדִי וְאִם דִשְׁבוֹ זַכָּאִין יִשְׁתַּזֵיב: </a:t>
                      </a:r>
                      <a:r>
                        <a:rPr lang="he-IL" sz="1800" b="0" i="0" u="none" strike="noStrike">
                          <a:solidFill>
                            <a:srgbClr val="00B0F0"/>
                          </a:solidFill>
                          <a:effectLst/>
                          <a:latin typeface="Arial" panose="020B0604020202020204" pitchFamily="34" charset="0"/>
                          <a:cs typeface="+mj-cs"/>
                        </a:rPr>
                        <a:t>[ת"א] </a:t>
                      </a:r>
                      <a:r>
                        <a:rPr lang="he-IL" sz="1800" b="0" i="0" u="none" strike="noStrike">
                          <a:solidFill>
                            <a:schemeClr val="bg1"/>
                          </a:solidFill>
                          <a:effectLst/>
                          <a:latin typeface="Arial" panose="020B0604020202020204" pitchFamily="34" charset="0"/>
                          <a:cs typeface="+mj-cs"/>
                        </a:rPr>
                        <a:t>אֲמָרֵת יְרוּשְׁלֵם הַאֶפְשַׁר דְיִתְנְסֵיב מֵעֵשָׂו רַשִׁיעָא דַאֲמִיר עֲלֵהּ דְצַדִיקַיָא הוּא יִשְׁתֵּיזֵיב: </a:t>
                      </a:r>
                      <a:r>
                        <a:rPr lang="he-IL" sz="1800" b="0" i="0" u="none" strike="noStrike">
                          <a:solidFill>
                            <a:srgbClr val="00B0F0"/>
                          </a:solidFill>
                          <a:effectLst/>
                          <a:latin typeface="Arial" panose="020B0604020202020204" pitchFamily="34" charset="0"/>
                          <a:cs typeface="+mj-cs"/>
                        </a:rPr>
                        <a:t>כה</a:t>
                      </a:r>
                      <a:r>
                        <a:rPr lang="he-IL" sz="1800" b="0" i="0" u="none" strike="noStrike">
                          <a:solidFill>
                            <a:schemeClr val="bg1"/>
                          </a:solidFill>
                          <a:effectLst/>
                          <a:latin typeface="Arial" panose="020B0604020202020204" pitchFamily="34" charset="0"/>
                          <a:cs typeface="+mj-cs"/>
                        </a:rPr>
                        <a:t>  אֲרֵי כִדְנַן אֲמַר יְיָ אַף דִשְׁבוֹ גִבָּרִין אָתִיב וְדַעֲדוֹ </a:t>
                      </a:r>
                      <a:r>
                        <a:rPr lang="he-IL" sz="1800" b="1" i="0" u="none" strike="noStrike">
                          <a:solidFill>
                            <a:srgbClr val="FFC000"/>
                          </a:solidFill>
                          <a:effectLst/>
                          <a:latin typeface="Arial" panose="020B0604020202020204" pitchFamily="34" charset="0"/>
                          <a:cs typeface="+mj-cs"/>
                        </a:rPr>
                        <a:t>תַקִיפִין אֱשֵׁיזֵיב</a:t>
                      </a:r>
                      <a:r>
                        <a:rPr lang="he-IL" sz="1800" b="0" i="0" u="none" strike="noStrike">
                          <a:solidFill>
                            <a:srgbClr val="FFC000"/>
                          </a:solidFill>
                          <a:effectLst/>
                          <a:latin typeface="Arial" panose="020B0604020202020204" pitchFamily="34" charset="0"/>
                          <a:cs typeface="+mj-cs"/>
                        </a:rPr>
                        <a:t> </a:t>
                      </a:r>
                      <a:r>
                        <a:rPr lang="he-IL" sz="1800" b="0" i="0" u="none" strike="noStrike">
                          <a:solidFill>
                            <a:schemeClr val="bg1"/>
                          </a:solidFill>
                          <a:effectLst/>
                          <a:latin typeface="Arial" panose="020B0604020202020204" pitchFamily="34" charset="0"/>
                          <a:cs typeface="+mj-cs"/>
                        </a:rPr>
                        <a:t>וְיַת פּוּרְעֲנוּתִיךְ אֲנָא אִתְפְּרַע וְיַת בְּנָךְ אֲנָא אֶפְרוֹק: </a:t>
                      </a:r>
                      <a:r>
                        <a:rPr lang="he-IL" sz="1800" b="0" i="0" u="none" strike="noStrike">
                          <a:solidFill>
                            <a:srgbClr val="00B0F0"/>
                          </a:solidFill>
                          <a:effectLst/>
                          <a:latin typeface="Arial" panose="020B0604020202020204" pitchFamily="34" charset="0"/>
                          <a:cs typeface="+mj-cs"/>
                        </a:rPr>
                        <a:t>[ת"א] </a:t>
                      </a:r>
                      <a:r>
                        <a:rPr lang="he-IL" sz="1800" b="0" i="0" u="none" strike="noStrike">
                          <a:solidFill>
                            <a:schemeClr val="bg1"/>
                          </a:solidFill>
                          <a:effectLst/>
                          <a:latin typeface="Arial" panose="020B0604020202020204" pitchFamily="34" charset="0"/>
                          <a:cs typeface="+mj-cs"/>
                        </a:rPr>
                        <a:t>אֲרֵי כִדְנַן אֲמַר יְיָ אַף עֲדָאָה דַעֲדָא מִנִיךְ עֵשָׂו גִבָּרָא יִתְנְסֵב מִנֵהּ וְשִׁבְיָא דִשְׁבָא מִנִיךְ יִשְׁמָעֵאל גֵיוְתָנָא דַאֲמִיר עֲלֵהּ עָרוֹד בֶּאֱנָשָׁא יִשְׁתֵּיזֵיב וְיַת פּוּרְעֲנוּתִיךְ אֲנָא אִתְפְּרַע וְיַת בְּנָךְ אֲנָא אֶפְרוֹק: </a:t>
                      </a:r>
                      <a:r>
                        <a:rPr lang="he-IL" sz="1800" b="0" i="0" u="none" strike="noStrike">
                          <a:solidFill>
                            <a:srgbClr val="00B0F0"/>
                          </a:solidFill>
                          <a:effectLst/>
                          <a:latin typeface="Arial" panose="020B0604020202020204" pitchFamily="34" charset="0"/>
                          <a:cs typeface="+mj-cs"/>
                        </a:rPr>
                        <a:t>כו</a:t>
                      </a:r>
                      <a:r>
                        <a:rPr lang="he-IL" sz="1800" b="0" i="0" u="none" strike="noStrike">
                          <a:solidFill>
                            <a:schemeClr val="bg1"/>
                          </a:solidFill>
                          <a:effectLst/>
                          <a:latin typeface="Arial" panose="020B0604020202020204" pitchFamily="34" charset="0"/>
                          <a:cs typeface="+mj-cs"/>
                        </a:rPr>
                        <a:t>  וְאֶתֵּן יַת </a:t>
                      </a:r>
                      <a:r>
                        <a:rPr lang="he-IL" sz="1800" b="1" i="0" u="none" strike="noStrike">
                          <a:solidFill>
                            <a:srgbClr val="92D050"/>
                          </a:solidFill>
                          <a:effectLst/>
                          <a:latin typeface="Arial" panose="020B0604020202020204" pitchFamily="34" charset="0"/>
                          <a:cs typeface="+mj-cs"/>
                        </a:rPr>
                        <a:t>בְּסַר</a:t>
                      </a:r>
                      <a:r>
                        <a:rPr lang="he-IL" sz="1800" b="1" i="0" u="none" strike="noStrike">
                          <a:solidFill>
                            <a:schemeClr val="bg1"/>
                          </a:solidFill>
                          <a:effectLst/>
                          <a:latin typeface="Arial" panose="020B0604020202020204" pitchFamily="34" charset="0"/>
                          <a:cs typeface="+mj-cs"/>
                        </a:rPr>
                        <a:t> </a:t>
                      </a:r>
                      <a:r>
                        <a:rPr lang="he-IL" sz="1800" b="0" i="0" u="none" strike="noStrike">
                          <a:solidFill>
                            <a:schemeClr val="bg1"/>
                          </a:solidFill>
                          <a:effectLst/>
                          <a:latin typeface="Arial" panose="020B0604020202020204" pitchFamily="34" charset="0"/>
                          <a:cs typeface="+mj-cs"/>
                        </a:rPr>
                        <a:t>דַהֲווֹ מוֹנָן לִיךְ מֵיכַל לְכָל עוֹפָא דִשְׁמַיָא וּכְמָא דְמִתְרַוָן מֵחֲמַר מְרֵית כֵּן חַיַת בְּרָא מִדִמְהוֹן תִּתְרַוֵי וְיֵדְעוּן כָּל בִּסְרָא אֲרֵי אֲנָא יְיָ פָּרְקִיךְ וּמְשֵׁיזְבִיךְ תַּקִיפָא דְיַעֲקֹב:</a:t>
                      </a:r>
                      <a:endParaRPr lang="he-IL" sz="3200">
                        <a:solidFill>
                          <a:schemeClr val="bg1"/>
                        </a:solidFill>
                        <a:effectLst/>
                        <a:cs typeface="+mj-cs"/>
                      </a:endParaRPr>
                    </a:p>
                    <a:p>
                      <a:pPr fontAlgn="t"/>
                      <a:br>
                        <a:rPr lang="he-IL" sz="3200">
                          <a:solidFill>
                            <a:schemeClr val="bg1"/>
                          </a:solidFill>
                          <a:effectLst/>
                          <a:cs typeface="+mj-cs"/>
                        </a:rPr>
                      </a:br>
                      <a:endParaRPr lang="he-IL" sz="32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5098647"/>
                  </a:ext>
                </a:extLst>
              </a:tr>
            </a:tbl>
          </a:graphicData>
        </a:graphic>
      </p:graphicFrame>
      <mc:AlternateContent xmlns:mc="http://schemas.openxmlformats.org/markup-compatibility/2006">
        <mc:Choice xmlns:p14="http://schemas.microsoft.com/office/powerpoint/2010/main" Requires="p14">
          <p:contentPart p14:bwMode="auto" r:id="rId4">
            <p14:nvContentPartPr>
              <p14:cNvPr id="13" name="Ink 12">
                <a:extLst>
                  <a:ext uri="{FF2B5EF4-FFF2-40B4-BE49-F238E27FC236}">
                    <a16:creationId xmlns:a16="http://schemas.microsoft.com/office/drawing/2014/main" id="{46B03468-0E8C-4A64-C97F-DA60D2F0E1A0}"/>
                  </a:ext>
                </a:extLst>
              </p14:cNvPr>
              <p14:cNvContentPartPr/>
              <p14:nvPr/>
            </p14:nvContentPartPr>
            <p14:xfrm>
              <a:off x="3161400" y="4389700"/>
              <a:ext cx="3107160" cy="70560"/>
            </p14:xfrm>
          </p:contentPart>
        </mc:Choice>
        <mc:Fallback>
          <p:pic>
            <p:nvPicPr>
              <p:cNvPr id="13" name="Ink 12">
                <a:extLst>
                  <a:ext uri="{FF2B5EF4-FFF2-40B4-BE49-F238E27FC236}">
                    <a16:creationId xmlns:a16="http://schemas.microsoft.com/office/drawing/2014/main" id="{46B03468-0E8C-4A64-C97F-DA60D2F0E1A0}"/>
                  </a:ext>
                </a:extLst>
              </p:cNvPr>
              <p:cNvPicPr/>
              <p:nvPr/>
            </p:nvPicPr>
            <p:blipFill>
              <a:blip r:embed="rId5"/>
              <a:stretch>
                <a:fillRect/>
              </a:stretch>
            </p:blipFill>
            <p:spPr>
              <a:xfrm>
                <a:off x="3143760" y="4372060"/>
                <a:ext cx="3142800" cy="106200"/>
              </a:xfrm>
              <a:prstGeom prst="rect">
                <a:avLst/>
              </a:prstGeom>
            </p:spPr>
          </p:pic>
        </mc:Fallback>
      </mc:AlternateContent>
      <p:grpSp>
        <p:nvGrpSpPr>
          <p:cNvPr id="16" name="Group 15">
            <a:extLst>
              <a:ext uri="{FF2B5EF4-FFF2-40B4-BE49-F238E27FC236}">
                <a16:creationId xmlns:a16="http://schemas.microsoft.com/office/drawing/2014/main" id="{7FA31D77-883D-599A-FA65-46F98F482D44}"/>
              </a:ext>
            </a:extLst>
          </p:cNvPr>
          <p:cNvGrpSpPr/>
          <p:nvPr/>
        </p:nvGrpSpPr>
        <p:grpSpPr>
          <a:xfrm>
            <a:off x="4514280" y="1650820"/>
            <a:ext cx="4823640" cy="2757600"/>
            <a:chOff x="4514280" y="1650820"/>
            <a:chExt cx="4823640" cy="2757600"/>
          </a:xfrm>
        </p:grpSpPr>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E67AA096-70E5-6A8C-76C1-57B828785B10}"/>
                    </a:ext>
                  </a:extLst>
                </p14:cNvPr>
                <p14:cNvContentPartPr/>
                <p14:nvPr/>
              </p14:nvContentPartPr>
              <p14:xfrm>
                <a:off x="4514280" y="3247060"/>
                <a:ext cx="828720" cy="368280"/>
              </p14:xfrm>
            </p:contentPart>
          </mc:Choice>
          <mc:Fallback>
            <p:pic>
              <p:nvPicPr>
                <p:cNvPr id="7" name="Ink 6">
                  <a:extLst>
                    <a:ext uri="{FF2B5EF4-FFF2-40B4-BE49-F238E27FC236}">
                      <a16:creationId xmlns:a16="http://schemas.microsoft.com/office/drawing/2014/main" id="{E67AA096-70E5-6A8C-76C1-57B828785B10}"/>
                    </a:ext>
                  </a:extLst>
                </p:cNvPr>
                <p:cNvPicPr/>
                <p:nvPr/>
              </p:nvPicPr>
              <p:blipFill>
                <a:blip r:embed="rId7"/>
                <a:stretch>
                  <a:fillRect/>
                </a:stretch>
              </p:blipFill>
              <p:spPr>
                <a:xfrm>
                  <a:off x="4496280" y="3229420"/>
                  <a:ext cx="864360" cy="403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A9DE3618-B62A-1BF1-6C17-A4CE0E0A1DE9}"/>
                    </a:ext>
                  </a:extLst>
                </p14:cNvPr>
                <p14:cNvContentPartPr/>
                <p14:nvPr/>
              </p14:nvContentPartPr>
              <p14:xfrm>
                <a:off x="7939320" y="2423020"/>
                <a:ext cx="663840" cy="432000"/>
              </p14:xfrm>
            </p:contentPart>
          </mc:Choice>
          <mc:Fallback>
            <p:pic>
              <p:nvPicPr>
                <p:cNvPr id="9" name="Ink 8">
                  <a:extLst>
                    <a:ext uri="{FF2B5EF4-FFF2-40B4-BE49-F238E27FC236}">
                      <a16:creationId xmlns:a16="http://schemas.microsoft.com/office/drawing/2014/main" id="{A9DE3618-B62A-1BF1-6C17-A4CE0E0A1DE9}"/>
                    </a:ext>
                  </a:extLst>
                </p:cNvPr>
                <p:cNvPicPr/>
                <p:nvPr/>
              </p:nvPicPr>
              <p:blipFill>
                <a:blip r:embed="rId9"/>
                <a:stretch>
                  <a:fillRect/>
                </a:stretch>
              </p:blipFill>
              <p:spPr>
                <a:xfrm>
                  <a:off x="7921680" y="2405380"/>
                  <a:ext cx="699480" cy="467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BCB5A692-6AFD-8A00-74C3-3B76A21C734C}"/>
                    </a:ext>
                  </a:extLst>
                </p14:cNvPr>
                <p14:cNvContentPartPr/>
                <p14:nvPr/>
              </p14:nvContentPartPr>
              <p14:xfrm>
                <a:off x="6354600" y="3834580"/>
                <a:ext cx="1213560" cy="259200"/>
              </p14:xfrm>
            </p:contentPart>
          </mc:Choice>
          <mc:Fallback>
            <p:pic>
              <p:nvPicPr>
                <p:cNvPr id="10" name="Ink 9">
                  <a:extLst>
                    <a:ext uri="{FF2B5EF4-FFF2-40B4-BE49-F238E27FC236}">
                      <a16:creationId xmlns:a16="http://schemas.microsoft.com/office/drawing/2014/main" id="{BCB5A692-6AFD-8A00-74C3-3B76A21C734C}"/>
                    </a:ext>
                  </a:extLst>
                </p:cNvPr>
                <p:cNvPicPr/>
                <p:nvPr/>
              </p:nvPicPr>
              <p:blipFill>
                <a:blip r:embed="rId11"/>
                <a:stretch>
                  <a:fillRect/>
                </a:stretch>
              </p:blipFill>
              <p:spPr>
                <a:xfrm>
                  <a:off x="6336600" y="3816940"/>
                  <a:ext cx="124920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7853BE08-0E48-A30C-BF86-C880C4BCA24A}"/>
                    </a:ext>
                  </a:extLst>
                </p14:cNvPr>
                <p14:cNvContentPartPr/>
                <p14:nvPr/>
              </p14:nvContentPartPr>
              <p14:xfrm>
                <a:off x="7532520" y="4031500"/>
                <a:ext cx="1805400" cy="150480"/>
              </p14:xfrm>
            </p:contentPart>
          </mc:Choice>
          <mc:Fallback>
            <p:pic>
              <p:nvPicPr>
                <p:cNvPr id="11" name="Ink 10">
                  <a:extLst>
                    <a:ext uri="{FF2B5EF4-FFF2-40B4-BE49-F238E27FC236}">
                      <a16:creationId xmlns:a16="http://schemas.microsoft.com/office/drawing/2014/main" id="{7853BE08-0E48-A30C-BF86-C880C4BCA24A}"/>
                    </a:ext>
                  </a:extLst>
                </p:cNvPr>
                <p:cNvPicPr/>
                <p:nvPr/>
              </p:nvPicPr>
              <p:blipFill>
                <a:blip r:embed="rId13"/>
                <a:stretch>
                  <a:fillRect/>
                </a:stretch>
              </p:blipFill>
              <p:spPr>
                <a:xfrm>
                  <a:off x="7514880" y="4013860"/>
                  <a:ext cx="184104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 name="Ink 13">
                  <a:extLst>
                    <a:ext uri="{FF2B5EF4-FFF2-40B4-BE49-F238E27FC236}">
                      <a16:creationId xmlns:a16="http://schemas.microsoft.com/office/drawing/2014/main" id="{E7C1CBAC-F47B-5B61-3E66-D86348FE24E2}"/>
                    </a:ext>
                  </a:extLst>
                </p14:cNvPr>
                <p14:cNvContentPartPr/>
                <p14:nvPr/>
              </p14:nvContentPartPr>
              <p14:xfrm>
                <a:off x="5974080" y="2424460"/>
                <a:ext cx="358920" cy="1983960"/>
              </p14:xfrm>
            </p:contentPart>
          </mc:Choice>
          <mc:Fallback>
            <p:pic>
              <p:nvPicPr>
                <p:cNvPr id="14" name="Ink 13">
                  <a:extLst>
                    <a:ext uri="{FF2B5EF4-FFF2-40B4-BE49-F238E27FC236}">
                      <a16:creationId xmlns:a16="http://schemas.microsoft.com/office/drawing/2014/main" id="{E7C1CBAC-F47B-5B61-3E66-D86348FE24E2}"/>
                    </a:ext>
                  </a:extLst>
                </p:cNvPr>
                <p:cNvPicPr/>
                <p:nvPr/>
              </p:nvPicPr>
              <p:blipFill>
                <a:blip r:embed="rId15"/>
                <a:stretch>
                  <a:fillRect/>
                </a:stretch>
              </p:blipFill>
              <p:spPr>
                <a:xfrm>
                  <a:off x="5956440" y="2406820"/>
                  <a:ext cx="394560" cy="2019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Ink 14">
                  <a:extLst>
                    <a:ext uri="{FF2B5EF4-FFF2-40B4-BE49-F238E27FC236}">
                      <a16:creationId xmlns:a16="http://schemas.microsoft.com/office/drawing/2014/main" id="{0A77DDC5-96E7-544A-A693-EC7850032CA6}"/>
                    </a:ext>
                  </a:extLst>
                </p14:cNvPr>
                <p14:cNvContentPartPr/>
                <p14:nvPr/>
              </p14:nvContentPartPr>
              <p14:xfrm>
                <a:off x="9007440" y="1650820"/>
                <a:ext cx="240480" cy="2588400"/>
              </p14:xfrm>
            </p:contentPart>
          </mc:Choice>
          <mc:Fallback>
            <p:pic>
              <p:nvPicPr>
                <p:cNvPr id="15" name="Ink 14">
                  <a:extLst>
                    <a:ext uri="{FF2B5EF4-FFF2-40B4-BE49-F238E27FC236}">
                      <a16:creationId xmlns:a16="http://schemas.microsoft.com/office/drawing/2014/main" id="{0A77DDC5-96E7-544A-A693-EC7850032CA6}"/>
                    </a:ext>
                  </a:extLst>
                </p:cNvPr>
                <p:cNvPicPr/>
                <p:nvPr/>
              </p:nvPicPr>
              <p:blipFill>
                <a:blip r:embed="rId17"/>
                <a:stretch>
                  <a:fillRect/>
                </a:stretch>
              </p:blipFill>
              <p:spPr>
                <a:xfrm>
                  <a:off x="8989440" y="1633180"/>
                  <a:ext cx="276120" cy="2624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7" name="Ink 16">
                <a:extLst>
                  <a:ext uri="{FF2B5EF4-FFF2-40B4-BE49-F238E27FC236}">
                    <a16:creationId xmlns:a16="http://schemas.microsoft.com/office/drawing/2014/main" id="{E5C05C60-C3EE-7321-534A-BD18541FC51F}"/>
                  </a:ext>
                </a:extLst>
              </p14:cNvPr>
              <p14:cNvContentPartPr/>
              <p14:nvPr/>
            </p14:nvContentPartPr>
            <p14:xfrm>
              <a:off x="7507320" y="506740"/>
              <a:ext cx="630360" cy="331920"/>
            </p14:xfrm>
          </p:contentPart>
        </mc:Choice>
        <mc:Fallback>
          <p:pic>
            <p:nvPicPr>
              <p:cNvPr id="17" name="Ink 16">
                <a:extLst>
                  <a:ext uri="{FF2B5EF4-FFF2-40B4-BE49-F238E27FC236}">
                    <a16:creationId xmlns:a16="http://schemas.microsoft.com/office/drawing/2014/main" id="{E5C05C60-C3EE-7321-534A-BD18541FC51F}"/>
                  </a:ext>
                </a:extLst>
              </p:cNvPr>
              <p:cNvPicPr/>
              <p:nvPr/>
            </p:nvPicPr>
            <p:blipFill>
              <a:blip r:embed="rId19"/>
              <a:stretch>
                <a:fillRect/>
              </a:stretch>
            </p:blipFill>
            <p:spPr>
              <a:xfrm>
                <a:off x="7489680" y="488740"/>
                <a:ext cx="666000" cy="367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Ink 17">
                <a:extLst>
                  <a:ext uri="{FF2B5EF4-FFF2-40B4-BE49-F238E27FC236}">
                    <a16:creationId xmlns:a16="http://schemas.microsoft.com/office/drawing/2014/main" id="{86DA998A-711F-3800-BBDA-E0681A9F4460}"/>
                  </a:ext>
                </a:extLst>
              </p14:cNvPr>
              <p14:cNvContentPartPr/>
              <p14:nvPr/>
            </p14:nvContentPartPr>
            <p14:xfrm>
              <a:off x="3736680" y="489820"/>
              <a:ext cx="783000" cy="352440"/>
            </p14:xfrm>
          </p:contentPart>
        </mc:Choice>
        <mc:Fallback>
          <p:pic>
            <p:nvPicPr>
              <p:cNvPr id="18" name="Ink 17">
                <a:extLst>
                  <a:ext uri="{FF2B5EF4-FFF2-40B4-BE49-F238E27FC236}">
                    <a16:creationId xmlns:a16="http://schemas.microsoft.com/office/drawing/2014/main" id="{86DA998A-711F-3800-BBDA-E0681A9F4460}"/>
                  </a:ext>
                </a:extLst>
              </p:cNvPr>
              <p:cNvPicPr/>
              <p:nvPr/>
            </p:nvPicPr>
            <p:blipFill>
              <a:blip r:embed="rId21"/>
              <a:stretch>
                <a:fillRect/>
              </a:stretch>
            </p:blipFill>
            <p:spPr>
              <a:xfrm>
                <a:off x="3718680" y="471820"/>
                <a:ext cx="818640" cy="3880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Ink 18">
                <a:extLst>
                  <a:ext uri="{FF2B5EF4-FFF2-40B4-BE49-F238E27FC236}">
                    <a16:creationId xmlns:a16="http://schemas.microsoft.com/office/drawing/2014/main" id="{5799E9CF-12A6-F6FB-A5B7-2342DD1FEC79}"/>
                  </a:ext>
                </a:extLst>
              </p14:cNvPr>
              <p14:cNvContentPartPr/>
              <p14:nvPr/>
            </p14:nvContentPartPr>
            <p14:xfrm>
              <a:off x="1977000" y="529420"/>
              <a:ext cx="632160" cy="340920"/>
            </p14:xfrm>
          </p:contentPart>
        </mc:Choice>
        <mc:Fallback>
          <p:pic>
            <p:nvPicPr>
              <p:cNvPr id="19" name="Ink 18">
                <a:extLst>
                  <a:ext uri="{FF2B5EF4-FFF2-40B4-BE49-F238E27FC236}">
                    <a16:creationId xmlns:a16="http://schemas.microsoft.com/office/drawing/2014/main" id="{5799E9CF-12A6-F6FB-A5B7-2342DD1FEC79}"/>
                  </a:ext>
                </a:extLst>
              </p:cNvPr>
              <p:cNvPicPr/>
              <p:nvPr/>
            </p:nvPicPr>
            <p:blipFill>
              <a:blip r:embed="rId23"/>
              <a:stretch>
                <a:fillRect/>
              </a:stretch>
            </p:blipFill>
            <p:spPr>
              <a:xfrm>
                <a:off x="1959360" y="511420"/>
                <a:ext cx="667800" cy="3765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Ink 19">
                <a:extLst>
                  <a:ext uri="{FF2B5EF4-FFF2-40B4-BE49-F238E27FC236}">
                    <a16:creationId xmlns:a16="http://schemas.microsoft.com/office/drawing/2014/main" id="{6ABE834E-216F-A7F9-2273-F19A7028DB66}"/>
                  </a:ext>
                </a:extLst>
              </p14:cNvPr>
              <p14:cNvContentPartPr/>
              <p14:nvPr/>
            </p14:nvContentPartPr>
            <p14:xfrm>
              <a:off x="6876240" y="1872940"/>
              <a:ext cx="1371960" cy="343440"/>
            </p14:xfrm>
          </p:contentPart>
        </mc:Choice>
        <mc:Fallback>
          <p:pic>
            <p:nvPicPr>
              <p:cNvPr id="20" name="Ink 19">
                <a:extLst>
                  <a:ext uri="{FF2B5EF4-FFF2-40B4-BE49-F238E27FC236}">
                    <a16:creationId xmlns:a16="http://schemas.microsoft.com/office/drawing/2014/main" id="{6ABE834E-216F-A7F9-2273-F19A7028DB66}"/>
                  </a:ext>
                </a:extLst>
              </p:cNvPr>
              <p:cNvPicPr/>
              <p:nvPr/>
            </p:nvPicPr>
            <p:blipFill>
              <a:blip r:embed="rId25"/>
              <a:stretch>
                <a:fillRect/>
              </a:stretch>
            </p:blipFill>
            <p:spPr>
              <a:xfrm>
                <a:off x="6858600" y="1855300"/>
                <a:ext cx="1407600" cy="3790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Ink 20">
                <a:extLst>
                  <a:ext uri="{FF2B5EF4-FFF2-40B4-BE49-F238E27FC236}">
                    <a16:creationId xmlns:a16="http://schemas.microsoft.com/office/drawing/2014/main" id="{5A05919B-A7AD-99D7-7211-31EB8E447565}"/>
                  </a:ext>
                </a:extLst>
              </p14:cNvPr>
              <p14:cNvContentPartPr/>
              <p14:nvPr/>
            </p14:nvContentPartPr>
            <p14:xfrm>
              <a:off x="3510960" y="2647300"/>
              <a:ext cx="1342800" cy="406080"/>
            </p14:xfrm>
          </p:contentPart>
        </mc:Choice>
        <mc:Fallback>
          <p:pic>
            <p:nvPicPr>
              <p:cNvPr id="21" name="Ink 20">
                <a:extLst>
                  <a:ext uri="{FF2B5EF4-FFF2-40B4-BE49-F238E27FC236}">
                    <a16:creationId xmlns:a16="http://schemas.microsoft.com/office/drawing/2014/main" id="{5A05919B-A7AD-99D7-7211-31EB8E447565}"/>
                  </a:ext>
                </a:extLst>
              </p:cNvPr>
              <p:cNvPicPr/>
              <p:nvPr/>
            </p:nvPicPr>
            <p:blipFill>
              <a:blip r:embed="rId27"/>
              <a:stretch>
                <a:fillRect/>
              </a:stretch>
            </p:blipFill>
            <p:spPr>
              <a:xfrm>
                <a:off x="3492960" y="2629660"/>
                <a:ext cx="1378440" cy="4417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 name="Ink 21">
                <a:extLst>
                  <a:ext uri="{FF2B5EF4-FFF2-40B4-BE49-F238E27FC236}">
                    <a16:creationId xmlns:a16="http://schemas.microsoft.com/office/drawing/2014/main" id="{8521E46E-DA3D-A283-A27E-0D1904A654B7}"/>
                  </a:ext>
                </a:extLst>
              </p14:cNvPr>
              <p14:cNvContentPartPr/>
              <p14:nvPr/>
            </p14:nvContentPartPr>
            <p14:xfrm>
              <a:off x="8716920" y="4062460"/>
              <a:ext cx="462600" cy="396360"/>
            </p14:xfrm>
          </p:contentPart>
        </mc:Choice>
        <mc:Fallback>
          <p:pic>
            <p:nvPicPr>
              <p:cNvPr id="22" name="Ink 21">
                <a:extLst>
                  <a:ext uri="{FF2B5EF4-FFF2-40B4-BE49-F238E27FC236}">
                    <a16:creationId xmlns:a16="http://schemas.microsoft.com/office/drawing/2014/main" id="{8521E46E-DA3D-A283-A27E-0D1904A654B7}"/>
                  </a:ext>
                </a:extLst>
              </p:cNvPr>
              <p:cNvPicPr/>
              <p:nvPr/>
            </p:nvPicPr>
            <p:blipFill>
              <a:blip r:embed="rId29"/>
              <a:stretch>
                <a:fillRect/>
              </a:stretch>
            </p:blipFill>
            <p:spPr>
              <a:xfrm>
                <a:off x="8699280" y="4044460"/>
                <a:ext cx="498240" cy="4320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Ink 22">
                <a:extLst>
                  <a:ext uri="{FF2B5EF4-FFF2-40B4-BE49-F238E27FC236}">
                    <a16:creationId xmlns:a16="http://schemas.microsoft.com/office/drawing/2014/main" id="{E0D4DE1E-356D-2B39-06A5-686490427DCE}"/>
                  </a:ext>
                </a:extLst>
              </p14:cNvPr>
              <p14:cNvContentPartPr/>
              <p14:nvPr/>
            </p14:nvContentPartPr>
            <p14:xfrm>
              <a:off x="4745400" y="4322740"/>
              <a:ext cx="485640" cy="390960"/>
            </p14:xfrm>
          </p:contentPart>
        </mc:Choice>
        <mc:Fallback>
          <p:pic>
            <p:nvPicPr>
              <p:cNvPr id="23" name="Ink 22">
                <a:extLst>
                  <a:ext uri="{FF2B5EF4-FFF2-40B4-BE49-F238E27FC236}">
                    <a16:creationId xmlns:a16="http://schemas.microsoft.com/office/drawing/2014/main" id="{E0D4DE1E-356D-2B39-06A5-686490427DCE}"/>
                  </a:ext>
                </a:extLst>
              </p:cNvPr>
              <p:cNvPicPr/>
              <p:nvPr/>
            </p:nvPicPr>
            <p:blipFill>
              <a:blip r:embed="rId31"/>
              <a:stretch>
                <a:fillRect/>
              </a:stretch>
            </p:blipFill>
            <p:spPr>
              <a:xfrm>
                <a:off x="4727760" y="4305100"/>
                <a:ext cx="521280" cy="426600"/>
              </a:xfrm>
              <a:prstGeom prst="rect">
                <a:avLst/>
              </a:prstGeom>
            </p:spPr>
          </p:pic>
        </mc:Fallback>
      </mc:AlternateContent>
      <p:grpSp>
        <p:nvGrpSpPr>
          <p:cNvPr id="26" name="Group 25">
            <a:extLst>
              <a:ext uri="{FF2B5EF4-FFF2-40B4-BE49-F238E27FC236}">
                <a16:creationId xmlns:a16="http://schemas.microsoft.com/office/drawing/2014/main" id="{480144F1-D94B-101E-0FEB-6C7DEA56DCAE}"/>
              </a:ext>
            </a:extLst>
          </p:cNvPr>
          <p:cNvGrpSpPr/>
          <p:nvPr/>
        </p:nvGrpSpPr>
        <p:grpSpPr>
          <a:xfrm>
            <a:off x="1966200" y="1862140"/>
            <a:ext cx="1011600" cy="418320"/>
            <a:chOff x="1966200" y="1862140"/>
            <a:chExt cx="1011600" cy="418320"/>
          </a:xfrm>
        </p:grpSpPr>
        <mc:AlternateContent xmlns:mc="http://schemas.openxmlformats.org/markup-compatibility/2006">
          <mc:Choice xmlns:p14="http://schemas.microsoft.com/office/powerpoint/2010/main" Requires="p14">
            <p:contentPart p14:bwMode="auto" r:id="rId32">
              <p14:nvContentPartPr>
                <p14:cNvPr id="24" name="Ink 23">
                  <a:extLst>
                    <a:ext uri="{FF2B5EF4-FFF2-40B4-BE49-F238E27FC236}">
                      <a16:creationId xmlns:a16="http://schemas.microsoft.com/office/drawing/2014/main" id="{A168A541-2D3C-B18D-05F6-2506C4F71507}"/>
                    </a:ext>
                  </a:extLst>
                </p14:cNvPr>
                <p14:cNvContentPartPr/>
                <p14:nvPr/>
              </p14:nvContentPartPr>
              <p14:xfrm>
                <a:off x="2831640" y="2191180"/>
                <a:ext cx="2520" cy="3600"/>
              </p14:xfrm>
            </p:contentPart>
          </mc:Choice>
          <mc:Fallback>
            <p:pic>
              <p:nvPicPr>
                <p:cNvPr id="24" name="Ink 23">
                  <a:extLst>
                    <a:ext uri="{FF2B5EF4-FFF2-40B4-BE49-F238E27FC236}">
                      <a16:creationId xmlns:a16="http://schemas.microsoft.com/office/drawing/2014/main" id="{A168A541-2D3C-B18D-05F6-2506C4F71507}"/>
                    </a:ext>
                  </a:extLst>
                </p:cNvPr>
                <p:cNvPicPr/>
                <p:nvPr/>
              </p:nvPicPr>
              <p:blipFill>
                <a:blip r:embed="rId33"/>
                <a:stretch>
                  <a:fillRect/>
                </a:stretch>
              </p:blipFill>
              <p:spPr>
                <a:xfrm>
                  <a:off x="2814000" y="2173540"/>
                  <a:ext cx="381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5" name="Ink 24">
                  <a:extLst>
                    <a:ext uri="{FF2B5EF4-FFF2-40B4-BE49-F238E27FC236}">
                      <a16:creationId xmlns:a16="http://schemas.microsoft.com/office/drawing/2014/main" id="{25A64DFD-8C20-2EB1-59BE-6758852BFD3F}"/>
                    </a:ext>
                  </a:extLst>
                </p14:cNvPr>
                <p14:cNvContentPartPr/>
                <p14:nvPr/>
              </p14:nvContentPartPr>
              <p14:xfrm>
                <a:off x="1966200" y="1862140"/>
                <a:ext cx="1011600" cy="418320"/>
              </p14:xfrm>
            </p:contentPart>
          </mc:Choice>
          <mc:Fallback>
            <p:pic>
              <p:nvPicPr>
                <p:cNvPr id="25" name="Ink 24">
                  <a:extLst>
                    <a:ext uri="{FF2B5EF4-FFF2-40B4-BE49-F238E27FC236}">
                      <a16:creationId xmlns:a16="http://schemas.microsoft.com/office/drawing/2014/main" id="{25A64DFD-8C20-2EB1-59BE-6758852BFD3F}"/>
                    </a:ext>
                  </a:extLst>
                </p:cNvPr>
                <p:cNvPicPr/>
                <p:nvPr/>
              </p:nvPicPr>
              <p:blipFill>
                <a:blip r:embed="rId35"/>
                <a:stretch>
                  <a:fillRect/>
                </a:stretch>
              </p:blipFill>
              <p:spPr>
                <a:xfrm>
                  <a:off x="1948560" y="1844500"/>
                  <a:ext cx="1047240" cy="453960"/>
                </a:xfrm>
                <a:prstGeom prst="rect">
                  <a:avLst/>
                </a:prstGeom>
              </p:spPr>
            </p:pic>
          </mc:Fallback>
        </mc:AlternateContent>
      </p:grpSp>
    </p:spTree>
    <p:extLst>
      <p:ext uri="{BB962C8B-B14F-4D97-AF65-F5344CB8AC3E}">
        <p14:creationId xmlns:p14="http://schemas.microsoft.com/office/powerpoint/2010/main" val="2067768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5920268"/>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98370" y="0"/>
            <a:ext cx="11795259" cy="5447645"/>
          </a:xfrm>
          <a:prstGeom prst="rect">
            <a:avLst/>
          </a:prstGeom>
          <a:noFill/>
        </p:spPr>
        <p:txBody>
          <a:bodyPr wrap="square" rtlCol="0">
            <a:spAutoFit/>
          </a:bodyPr>
          <a:lstStyle/>
          <a:p>
            <a:r>
              <a:rPr lang="en-US" sz="2800" b="1">
                <a:solidFill>
                  <a:srgbClr val="FFC000"/>
                </a:solidFill>
                <a:cs typeface="+mj-cs"/>
              </a:rPr>
              <a:t>Aggadat Bereshit 6:1</a:t>
            </a:r>
          </a:p>
          <a:p>
            <a:r>
              <a:rPr lang="en-US" sz="2000">
                <a:solidFill>
                  <a:srgbClr val="FFC000"/>
                </a:solidFill>
                <a:cs typeface="+mj-cs"/>
              </a:rPr>
              <a:t>Chapter 6, Writings. [1] A prayer of David: Hear, O LORD, my righteous plea (</a:t>
            </a:r>
            <a:r>
              <a:rPr lang="en-US" sz="2000">
                <a:solidFill>
                  <a:srgbClr val="00B0F0"/>
                </a:solidFill>
                <a:cs typeface="+mj-cs"/>
              </a:rPr>
              <a:t>Psalms 17:1</a:t>
            </a:r>
            <a:r>
              <a:rPr lang="en-US" sz="2000">
                <a:solidFill>
                  <a:srgbClr val="FFC000"/>
                </a:solidFill>
                <a:cs typeface="+mj-cs"/>
              </a:rPr>
              <a:t>). In the scriptures it is said: </a:t>
            </a:r>
            <a:r>
              <a:rPr lang="en-US" sz="2000">
                <a:solidFill>
                  <a:srgbClr val="00B0F0"/>
                </a:solidFill>
                <a:cs typeface="+mj-cs"/>
              </a:rPr>
              <a:t>"The sacrifice of the wicked is an abomination to the LORD, but the prayer of the upright is His delight" </a:t>
            </a:r>
            <a:r>
              <a:rPr lang="en-US" sz="2000">
                <a:solidFill>
                  <a:srgbClr val="FFC000"/>
                </a:solidFill>
                <a:cs typeface="+mj-cs"/>
              </a:rPr>
              <a:t>(</a:t>
            </a:r>
            <a:r>
              <a:rPr lang="en-US" sz="2000">
                <a:solidFill>
                  <a:srgbClr val="00B0F0"/>
                </a:solidFill>
                <a:cs typeface="+mj-cs"/>
              </a:rPr>
              <a:t>Proverbs 15:8</a:t>
            </a:r>
            <a:r>
              <a:rPr lang="en-US" sz="2000">
                <a:solidFill>
                  <a:srgbClr val="FFC000"/>
                </a:solidFill>
                <a:cs typeface="+mj-cs"/>
              </a:rPr>
              <a:t>) refers to Moses, David, and the Messiah. Regarding Moses, it is written, </a:t>
            </a:r>
            <a:r>
              <a:rPr lang="en-US" sz="2000">
                <a:solidFill>
                  <a:srgbClr val="00B0F0"/>
                </a:solidFill>
                <a:cs typeface="+mj-cs"/>
              </a:rPr>
              <a:t>"A prayer of Moses, the man of God"</a:t>
            </a:r>
            <a:r>
              <a:rPr lang="en-US" sz="2000">
                <a:solidFill>
                  <a:srgbClr val="FFC000"/>
                </a:solidFill>
                <a:cs typeface="+mj-cs"/>
              </a:rPr>
              <a:t> (</a:t>
            </a:r>
            <a:r>
              <a:rPr lang="en-US" sz="2000">
                <a:solidFill>
                  <a:srgbClr val="00B0F0"/>
                </a:solidFill>
                <a:cs typeface="+mj-cs"/>
              </a:rPr>
              <a:t>Psalms 90:1</a:t>
            </a:r>
            <a:r>
              <a:rPr lang="en-US" sz="2000">
                <a:solidFill>
                  <a:srgbClr val="FFC000"/>
                </a:solidFill>
                <a:cs typeface="+mj-cs"/>
              </a:rPr>
              <a:t>). Regarding David, it is written, </a:t>
            </a:r>
            <a:r>
              <a:rPr lang="en-US" sz="2000">
                <a:solidFill>
                  <a:srgbClr val="00B0F0"/>
                </a:solidFill>
                <a:cs typeface="+mj-cs"/>
              </a:rPr>
              <a:t>"A prayer of David" </a:t>
            </a:r>
            <a:r>
              <a:rPr lang="en-US" sz="2000">
                <a:solidFill>
                  <a:srgbClr val="FFC000"/>
                </a:solidFill>
                <a:cs typeface="+mj-cs"/>
              </a:rPr>
              <a:t>(</a:t>
            </a:r>
            <a:r>
              <a:rPr lang="en-US" sz="2000">
                <a:solidFill>
                  <a:srgbClr val="00B0F0"/>
                </a:solidFill>
                <a:cs typeface="+mj-cs"/>
              </a:rPr>
              <a:t>Psalms 17:1</a:t>
            </a:r>
            <a:r>
              <a:rPr lang="en-US" sz="2000">
                <a:solidFill>
                  <a:srgbClr val="FFC000"/>
                </a:solidFill>
                <a:cs typeface="+mj-cs"/>
              </a:rPr>
              <a:t>). Concerning the Messiah, it is written, </a:t>
            </a:r>
            <a:r>
              <a:rPr lang="en-US" sz="2000">
                <a:solidFill>
                  <a:srgbClr val="00B0F0"/>
                </a:solidFill>
                <a:cs typeface="+mj-cs"/>
              </a:rPr>
              <a:t>"A prayer of the poor man, when he is faint"</a:t>
            </a:r>
            <a:r>
              <a:rPr lang="en-US" sz="2000">
                <a:solidFill>
                  <a:srgbClr val="FFC000"/>
                </a:solidFill>
                <a:cs typeface="+mj-cs"/>
              </a:rPr>
              <a:t> (</a:t>
            </a:r>
            <a:r>
              <a:rPr lang="en-US" sz="2000">
                <a:solidFill>
                  <a:srgbClr val="00B0F0"/>
                </a:solidFill>
                <a:cs typeface="+mj-cs"/>
              </a:rPr>
              <a:t>Psalms 102:1</a:t>
            </a:r>
            <a:r>
              <a:rPr lang="en-US" sz="2000">
                <a:solidFill>
                  <a:srgbClr val="FFC000"/>
                </a:solidFill>
                <a:cs typeface="+mj-cs"/>
              </a:rPr>
              <a:t>). </a:t>
            </a:r>
            <a:r>
              <a:rPr lang="en-US" sz="2000">
                <a:solidFill>
                  <a:srgbClr val="00B0F0"/>
                </a:solidFill>
                <a:cs typeface="+mj-cs"/>
              </a:rPr>
              <a:t>"And the prayer of the upright is His delight"</a:t>
            </a:r>
            <a:r>
              <a:rPr lang="en-US" sz="2000">
                <a:solidFill>
                  <a:srgbClr val="FFC000"/>
                </a:solidFill>
                <a:cs typeface="+mj-cs"/>
              </a:rPr>
              <a:t> (</a:t>
            </a:r>
            <a:r>
              <a:rPr lang="en-US" sz="2000">
                <a:solidFill>
                  <a:srgbClr val="00B0F0"/>
                </a:solidFill>
                <a:cs typeface="+mj-cs"/>
              </a:rPr>
              <a:t>Prov. 15:8</a:t>
            </a:r>
            <a:r>
              <a:rPr lang="en-US" sz="2000">
                <a:solidFill>
                  <a:srgbClr val="FFC000"/>
                </a:solidFill>
                <a:cs typeface="+mj-cs"/>
              </a:rPr>
              <a:t>), although all three pray, David prays with artistry. How can one say, </a:t>
            </a:r>
            <a:r>
              <a:rPr lang="en-US" sz="2000">
                <a:solidFill>
                  <a:srgbClr val="00B0F0"/>
                </a:solidFill>
                <a:cs typeface="+mj-cs"/>
              </a:rPr>
              <a:t>"Hear, O LORD, my righteous plea"?</a:t>
            </a:r>
            <a:r>
              <a:rPr lang="en-US" sz="2000">
                <a:solidFill>
                  <a:srgbClr val="FFC000"/>
                </a:solidFill>
                <a:cs typeface="+mj-cs"/>
              </a:rPr>
              <a:t> The Holy One, blessed be He, said, "Until when will you pray? Say what you need, for you said, 'my righteous plea.' I swear by your life that for the sake of one of the things that I have mentioned before you, My vindication will come from You; (</a:t>
            </a:r>
            <a:r>
              <a:rPr lang="en-US" sz="2000">
                <a:solidFill>
                  <a:srgbClr val="00B0F0"/>
                </a:solidFill>
                <a:cs typeface="+mj-cs"/>
              </a:rPr>
              <a:t>Psalms 17:2</a:t>
            </a:r>
            <a:r>
              <a:rPr lang="en-US" sz="2000">
                <a:solidFill>
                  <a:srgbClr val="FFC000"/>
                </a:solidFill>
                <a:cs typeface="+mj-cs"/>
              </a:rPr>
              <a:t>). Why did you say, 'If the leader sins' (</a:t>
            </a:r>
            <a:r>
              <a:rPr lang="en-US" sz="2000">
                <a:solidFill>
                  <a:srgbClr val="00B0F0"/>
                </a:solidFill>
                <a:cs typeface="+mj-cs"/>
              </a:rPr>
              <a:t>Leviticus 4:22</a:t>
            </a:r>
            <a:r>
              <a:rPr lang="en-US" sz="2000">
                <a:solidFill>
                  <a:srgbClr val="FFC000"/>
                </a:solidFill>
                <a:cs typeface="+mj-cs"/>
              </a:rPr>
              <a:t>)? "A leader over whom there is no ruler except for God, since over a ruler there is no judge except for You, my judgment comes before You. David was a great artist, when he asked something from the Holy One, blessed be He, he played music to Him, as if to say, he delved his thoughts like those skilled in the wisdom of the microcosm (</a:t>
            </a:r>
            <a:r>
              <a:rPr lang="en-US" sz="2000">
                <a:solidFill>
                  <a:srgbClr val="00B0F0"/>
                </a:solidFill>
                <a:cs typeface="+mj-cs"/>
              </a:rPr>
              <a:t>Baba Kamma 103b, Baba Batra 61a*</a:t>
            </a:r>
            <a:r>
              <a:rPr lang="en-US" sz="2000">
                <a:solidFill>
                  <a:srgbClr val="FFC000"/>
                </a:solidFill>
                <a:cs typeface="+mj-cs"/>
              </a:rPr>
              <a:t>). Deep wells of understanding." He asked first about the easy things, and only afterwards about the difficult things. Why was David similar to a person who asked to borrow a wheat barrel from the lender, and the lender said to him, </a:t>
            </a:r>
            <a:r>
              <a:rPr lang="en-US" sz="2000">
                <a:solidFill>
                  <a:srgbClr val="00B0F0"/>
                </a:solidFill>
                <a:cs typeface="+mj-cs"/>
              </a:rPr>
              <a:t>"Please lend me a carob barrel because I am in a difficult situation"?</a:t>
            </a:r>
            <a:r>
              <a:rPr lang="en-US" sz="2000">
                <a:solidFill>
                  <a:srgbClr val="FFC000"/>
                </a:solidFill>
                <a:cs typeface="+mj-cs"/>
              </a:rPr>
              <a:t> David replied, </a:t>
            </a:r>
            <a:r>
              <a:rPr lang="en-US" sz="2000">
                <a:solidFill>
                  <a:srgbClr val="00B0F0"/>
                </a:solidFill>
                <a:cs typeface="+mj-cs"/>
              </a:rPr>
              <a:t>"Come and take, we will take (the barrels) together."</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62C171C6-476F-24D4-19E6-36FAC37422DC}"/>
                  </a:ext>
                </a:extLst>
              </p14:cNvPr>
              <p14:cNvContentPartPr/>
              <p14:nvPr/>
            </p14:nvContentPartPr>
            <p14:xfrm>
              <a:off x="7819440" y="1743340"/>
              <a:ext cx="2880" cy="7200"/>
            </p14:xfrm>
          </p:contentPart>
        </mc:Choice>
        <mc:Fallback>
          <p:pic>
            <p:nvPicPr>
              <p:cNvPr id="4" name="Ink 3">
                <a:extLst>
                  <a:ext uri="{FF2B5EF4-FFF2-40B4-BE49-F238E27FC236}">
                    <a16:creationId xmlns:a16="http://schemas.microsoft.com/office/drawing/2014/main" id="{62C171C6-476F-24D4-19E6-36FAC37422DC}"/>
                  </a:ext>
                </a:extLst>
              </p:cNvPr>
              <p:cNvPicPr/>
              <p:nvPr/>
            </p:nvPicPr>
            <p:blipFill>
              <a:blip r:embed="rId5"/>
              <a:stretch>
                <a:fillRect/>
              </a:stretch>
            </p:blipFill>
            <p:spPr>
              <a:xfrm>
                <a:off x="7801800" y="1725340"/>
                <a:ext cx="385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9FBCFDC5-692C-368F-1BDB-629D7D4F3FFC}"/>
                  </a:ext>
                </a:extLst>
              </p14:cNvPr>
              <p14:cNvContentPartPr/>
              <p14:nvPr/>
            </p14:nvContentPartPr>
            <p14:xfrm>
              <a:off x="2698080" y="1975900"/>
              <a:ext cx="4301280" cy="90360"/>
            </p14:xfrm>
          </p:contentPart>
        </mc:Choice>
        <mc:Fallback>
          <p:pic>
            <p:nvPicPr>
              <p:cNvPr id="5" name="Ink 4">
                <a:extLst>
                  <a:ext uri="{FF2B5EF4-FFF2-40B4-BE49-F238E27FC236}">
                    <a16:creationId xmlns:a16="http://schemas.microsoft.com/office/drawing/2014/main" id="{9FBCFDC5-692C-368F-1BDB-629D7D4F3FFC}"/>
                  </a:ext>
                </a:extLst>
              </p:cNvPr>
              <p:cNvPicPr/>
              <p:nvPr/>
            </p:nvPicPr>
            <p:blipFill>
              <a:blip r:embed="rId7"/>
              <a:stretch>
                <a:fillRect/>
              </a:stretch>
            </p:blipFill>
            <p:spPr>
              <a:xfrm>
                <a:off x="2680440" y="1958260"/>
                <a:ext cx="43369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2E2A9F99-FA32-C6D0-295B-4BCA6820AC91}"/>
                  </a:ext>
                </a:extLst>
              </p14:cNvPr>
              <p14:cNvContentPartPr/>
              <p14:nvPr/>
            </p14:nvContentPartPr>
            <p14:xfrm>
              <a:off x="8188080" y="2278660"/>
              <a:ext cx="587160" cy="24120"/>
            </p14:xfrm>
          </p:contentPart>
        </mc:Choice>
        <mc:Fallback>
          <p:pic>
            <p:nvPicPr>
              <p:cNvPr id="7" name="Ink 6">
                <a:extLst>
                  <a:ext uri="{FF2B5EF4-FFF2-40B4-BE49-F238E27FC236}">
                    <a16:creationId xmlns:a16="http://schemas.microsoft.com/office/drawing/2014/main" id="{2E2A9F99-FA32-C6D0-295B-4BCA6820AC91}"/>
                  </a:ext>
                </a:extLst>
              </p:cNvPr>
              <p:cNvPicPr/>
              <p:nvPr/>
            </p:nvPicPr>
            <p:blipFill>
              <a:blip r:embed="rId9"/>
              <a:stretch>
                <a:fillRect/>
              </a:stretch>
            </p:blipFill>
            <p:spPr>
              <a:xfrm>
                <a:off x="8170440" y="2261020"/>
                <a:ext cx="62280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E41E1065-7A20-537D-613C-F0D8AD028345}"/>
                  </a:ext>
                </a:extLst>
              </p14:cNvPr>
              <p14:cNvContentPartPr/>
              <p14:nvPr/>
            </p14:nvContentPartPr>
            <p14:xfrm>
              <a:off x="659400" y="4585180"/>
              <a:ext cx="26640" cy="9720"/>
            </p14:xfrm>
          </p:contentPart>
        </mc:Choice>
        <mc:Fallback>
          <p:pic>
            <p:nvPicPr>
              <p:cNvPr id="9" name="Ink 8">
                <a:extLst>
                  <a:ext uri="{FF2B5EF4-FFF2-40B4-BE49-F238E27FC236}">
                    <a16:creationId xmlns:a16="http://schemas.microsoft.com/office/drawing/2014/main" id="{E41E1065-7A20-537D-613C-F0D8AD028345}"/>
                  </a:ext>
                </a:extLst>
              </p:cNvPr>
              <p:cNvPicPr/>
              <p:nvPr/>
            </p:nvPicPr>
            <p:blipFill>
              <a:blip r:embed="rId11"/>
              <a:stretch>
                <a:fillRect/>
              </a:stretch>
            </p:blipFill>
            <p:spPr>
              <a:xfrm>
                <a:off x="641400" y="4567180"/>
                <a:ext cx="622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7B5A2A70-AB68-7859-6F73-21D68DCFCBA4}"/>
                  </a:ext>
                </a:extLst>
              </p14:cNvPr>
              <p14:cNvContentPartPr/>
              <p14:nvPr/>
            </p14:nvContentPartPr>
            <p14:xfrm>
              <a:off x="2762160" y="4776700"/>
              <a:ext cx="14400" cy="10440"/>
            </p14:xfrm>
          </p:contentPart>
        </mc:Choice>
        <mc:Fallback>
          <p:pic>
            <p:nvPicPr>
              <p:cNvPr id="10" name="Ink 9">
                <a:extLst>
                  <a:ext uri="{FF2B5EF4-FFF2-40B4-BE49-F238E27FC236}">
                    <a16:creationId xmlns:a16="http://schemas.microsoft.com/office/drawing/2014/main" id="{7B5A2A70-AB68-7859-6F73-21D68DCFCBA4}"/>
                  </a:ext>
                </a:extLst>
              </p:cNvPr>
              <p:cNvPicPr/>
              <p:nvPr/>
            </p:nvPicPr>
            <p:blipFill>
              <a:blip r:embed="rId13"/>
              <a:stretch>
                <a:fillRect/>
              </a:stretch>
            </p:blipFill>
            <p:spPr>
              <a:xfrm>
                <a:off x="2744520" y="4759060"/>
                <a:ext cx="5004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AFA0DCB7-B8A4-7806-6693-DE863B775A4F}"/>
                  </a:ext>
                </a:extLst>
              </p14:cNvPr>
              <p14:cNvContentPartPr/>
              <p14:nvPr/>
            </p14:nvContentPartPr>
            <p14:xfrm>
              <a:off x="5075880" y="4731340"/>
              <a:ext cx="29160" cy="11160"/>
            </p14:xfrm>
          </p:contentPart>
        </mc:Choice>
        <mc:Fallback>
          <p:pic>
            <p:nvPicPr>
              <p:cNvPr id="11" name="Ink 10">
                <a:extLst>
                  <a:ext uri="{FF2B5EF4-FFF2-40B4-BE49-F238E27FC236}">
                    <a16:creationId xmlns:a16="http://schemas.microsoft.com/office/drawing/2014/main" id="{AFA0DCB7-B8A4-7806-6693-DE863B775A4F}"/>
                  </a:ext>
                </a:extLst>
              </p:cNvPr>
              <p:cNvPicPr/>
              <p:nvPr/>
            </p:nvPicPr>
            <p:blipFill>
              <a:blip r:embed="rId15"/>
              <a:stretch>
                <a:fillRect/>
              </a:stretch>
            </p:blipFill>
            <p:spPr>
              <a:xfrm>
                <a:off x="5058240" y="4713700"/>
                <a:ext cx="648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275C07B8-82BA-45E9-719E-2B5F3057224E}"/>
                  </a:ext>
                </a:extLst>
              </p14:cNvPr>
              <p14:cNvContentPartPr/>
              <p14:nvPr/>
            </p14:nvContentPartPr>
            <p14:xfrm>
              <a:off x="1262760" y="5074060"/>
              <a:ext cx="19080" cy="17640"/>
            </p14:xfrm>
          </p:contentPart>
        </mc:Choice>
        <mc:Fallback>
          <p:pic>
            <p:nvPicPr>
              <p:cNvPr id="12" name="Ink 11">
                <a:extLst>
                  <a:ext uri="{FF2B5EF4-FFF2-40B4-BE49-F238E27FC236}">
                    <a16:creationId xmlns:a16="http://schemas.microsoft.com/office/drawing/2014/main" id="{275C07B8-82BA-45E9-719E-2B5F3057224E}"/>
                  </a:ext>
                </a:extLst>
              </p:cNvPr>
              <p:cNvPicPr/>
              <p:nvPr/>
            </p:nvPicPr>
            <p:blipFill>
              <a:blip r:embed="rId17"/>
              <a:stretch>
                <a:fillRect/>
              </a:stretch>
            </p:blipFill>
            <p:spPr>
              <a:xfrm>
                <a:off x="1244760" y="5056060"/>
                <a:ext cx="5472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13F644E6-916C-19FA-A17E-7622EE57D621}"/>
                  </a:ext>
                </a:extLst>
              </p14:cNvPr>
              <p14:cNvContentPartPr/>
              <p14:nvPr/>
            </p14:nvContentPartPr>
            <p14:xfrm>
              <a:off x="3815160" y="5097820"/>
              <a:ext cx="43200" cy="23040"/>
            </p14:xfrm>
          </p:contentPart>
        </mc:Choice>
        <mc:Fallback>
          <p:pic>
            <p:nvPicPr>
              <p:cNvPr id="13" name="Ink 12">
                <a:extLst>
                  <a:ext uri="{FF2B5EF4-FFF2-40B4-BE49-F238E27FC236}">
                    <a16:creationId xmlns:a16="http://schemas.microsoft.com/office/drawing/2014/main" id="{13F644E6-916C-19FA-A17E-7622EE57D621}"/>
                  </a:ext>
                </a:extLst>
              </p:cNvPr>
              <p:cNvPicPr/>
              <p:nvPr/>
            </p:nvPicPr>
            <p:blipFill>
              <a:blip r:embed="rId19"/>
              <a:stretch>
                <a:fillRect/>
              </a:stretch>
            </p:blipFill>
            <p:spPr>
              <a:xfrm>
                <a:off x="3797520" y="5080180"/>
                <a:ext cx="788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F543B3B5-C7EF-D8D9-E05E-A46246E3E1EC}"/>
                  </a:ext>
                </a:extLst>
              </p14:cNvPr>
              <p14:cNvContentPartPr/>
              <p14:nvPr/>
            </p14:nvContentPartPr>
            <p14:xfrm>
              <a:off x="1848120" y="5486620"/>
              <a:ext cx="10440" cy="5040"/>
            </p14:xfrm>
          </p:contentPart>
        </mc:Choice>
        <mc:Fallback>
          <p:pic>
            <p:nvPicPr>
              <p:cNvPr id="14" name="Ink 13">
                <a:extLst>
                  <a:ext uri="{FF2B5EF4-FFF2-40B4-BE49-F238E27FC236}">
                    <a16:creationId xmlns:a16="http://schemas.microsoft.com/office/drawing/2014/main" id="{F543B3B5-C7EF-D8D9-E05E-A46246E3E1EC}"/>
                  </a:ext>
                </a:extLst>
              </p:cNvPr>
              <p:cNvPicPr/>
              <p:nvPr/>
            </p:nvPicPr>
            <p:blipFill>
              <a:blip r:embed="rId21"/>
              <a:stretch>
                <a:fillRect/>
              </a:stretch>
            </p:blipFill>
            <p:spPr>
              <a:xfrm>
                <a:off x="1830480" y="5468620"/>
                <a:ext cx="460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1212845B-C1E7-1FA2-4D7F-072A1027AB4A}"/>
                  </a:ext>
                </a:extLst>
              </p14:cNvPr>
              <p14:cNvContentPartPr/>
              <p14:nvPr/>
            </p14:nvContentPartPr>
            <p14:xfrm>
              <a:off x="3028200" y="5353780"/>
              <a:ext cx="30240" cy="41760"/>
            </p14:xfrm>
          </p:contentPart>
        </mc:Choice>
        <mc:Fallback>
          <p:pic>
            <p:nvPicPr>
              <p:cNvPr id="15" name="Ink 14">
                <a:extLst>
                  <a:ext uri="{FF2B5EF4-FFF2-40B4-BE49-F238E27FC236}">
                    <a16:creationId xmlns:a16="http://schemas.microsoft.com/office/drawing/2014/main" id="{1212845B-C1E7-1FA2-4D7F-072A1027AB4A}"/>
                  </a:ext>
                </a:extLst>
              </p:cNvPr>
              <p:cNvPicPr/>
              <p:nvPr/>
            </p:nvPicPr>
            <p:blipFill>
              <a:blip r:embed="rId23"/>
              <a:stretch>
                <a:fillRect/>
              </a:stretch>
            </p:blipFill>
            <p:spPr>
              <a:xfrm>
                <a:off x="3010200" y="5335780"/>
                <a:ext cx="65880" cy="77400"/>
              </a:xfrm>
              <a:prstGeom prst="rect">
                <a:avLst/>
              </a:prstGeom>
            </p:spPr>
          </p:pic>
        </mc:Fallback>
      </mc:AlternateContent>
    </p:spTree>
    <p:extLst>
      <p:ext uri="{BB962C8B-B14F-4D97-AF65-F5344CB8AC3E}">
        <p14:creationId xmlns:p14="http://schemas.microsoft.com/office/powerpoint/2010/main" val="2851428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47065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98370" y="0"/>
            <a:ext cx="11795259" cy="6078587"/>
          </a:xfrm>
          <a:prstGeom prst="rect">
            <a:avLst/>
          </a:prstGeom>
          <a:noFill/>
        </p:spPr>
        <p:txBody>
          <a:bodyPr wrap="square" rtlCol="0">
            <a:spAutoFit/>
          </a:bodyPr>
          <a:lstStyle/>
          <a:p>
            <a:r>
              <a:rPr lang="en-US" sz="2800" b="1">
                <a:solidFill>
                  <a:srgbClr val="FFC000"/>
                </a:solidFill>
                <a:cs typeface="+mj-cs"/>
              </a:rPr>
              <a:t>Aggadat Bereshit 6:1 …Cont…</a:t>
            </a:r>
          </a:p>
          <a:p>
            <a:r>
              <a:rPr lang="en-US" sz="1900">
                <a:solidFill>
                  <a:srgbClr val="FFC000"/>
                </a:solidFill>
                <a:cs typeface="+mj-cs"/>
              </a:rPr>
              <a:t>The lender then asked David to lend him a barley barrel and leave a carob barrel instead. David replied, </a:t>
            </a:r>
            <a:r>
              <a:rPr lang="en-US" sz="1900">
                <a:solidFill>
                  <a:srgbClr val="00B0F0"/>
                </a:solidFill>
                <a:cs typeface="+mj-cs"/>
              </a:rPr>
              <a:t>"Come and take, we will take (the barrels) together."</a:t>
            </a:r>
            <a:r>
              <a:rPr lang="en-US" sz="1900">
                <a:solidFill>
                  <a:srgbClr val="FFC000"/>
                </a:solidFill>
                <a:cs typeface="+mj-cs"/>
              </a:rPr>
              <a:t> The lender then asked David to make him a wheat barrel and lend him carob and barley under it. David replied, </a:t>
            </a:r>
            <a:r>
              <a:rPr lang="en-US" sz="1900">
                <a:solidFill>
                  <a:srgbClr val="00B0F0"/>
                </a:solidFill>
                <a:cs typeface="+mj-cs"/>
              </a:rPr>
              <a:t>"Take it, but who caused him to first ask about the easy things and only then about the difficult things?"</a:t>
            </a:r>
            <a:r>
              <a:rPr lang="en-US" sz="1900">
                <a:solidFill>
                  <a:srgbClr val="FFC000"/>
                </a:solidFill>
                <a:cs typeface="+mj-cs"/>
              </a:rPr>
              <a:t> The answer is from the verse </a:t>
            </a:r>
            <a:r>
              <a:rPr lang="en-US" sz="1900">
                <a:solidFill>
                  <a:srgbClr val="00B0F0"/>
                </a:solidFill>
                <a:cs typeface="+mj-cs"/>
              </a:rPr>
              <a:t>"Judgment fell for David, 'The Lord has heard my righteousness.'"</a:t>
            </a:r>
            <a:r>
              <a:rPr lang="en-US" sz="1900">
                <a:solidFill>
                  <a:srgbClr val="FFC000"/>
                </a:solidFill>
                <a:cs typeface="+mj-cs"/>
              </a:rPr>
              <a:t> (</a:t>
            </a:r>
            <a:r>
              <a:rPr lang="en-US" sz="1900">
                <a:solidFill>
                  <a:srgbClr val="00B0F0"/>
                </a:solidFill>
                <a:cs typeface="+mj-cs"/>
              </a:rPr>
              <a:t>Psalms 7:9</a:t>
            </a:r>
            <a:r>
              <a:rPr lang="en-US" sz="1900">
                <a:solidFill>
                  <a:srgbClr val="FFC000"/>
                </a:solidFill>
                <a:cs typeface="+mj-cs"/>
              </a:rPr>
              <a:t>) That is, first the easy things, and then the difficult things came before him in a straight path, as it is written </a:t>
            </a:r>
            <a:r>
              <a:rPr lang="en-US" sz="1900">
                <a:solidFill>
                  <a:srgbClr val="00B0F0"/>
                </a:solidFill>
                <a:cs typeface="+mj-cs"/>
              </a:rPr>
              <a:t>"Your eyes will see what is straight before you." </a:t>
            </a:r>
            <a:r>
              <a:rPr lang="en-US" sz="1900">
                <a:solidFill>
                  <a:srgbClr val="FFC000"/>
                </a:solidFill>
                <a:cs typeface="+mj-cs"/>
              </a:rPr>
              <a:t>(</a:t>
            </a:r>
            <a:r>
              <a:rPr lang="en-US" sz="1900">
                <a:solidFill>
                  <a:srgbClr val="00B0F0"/>
                </a:solidFill>
                <a:cs typeface="+mj-cs"/>
              </a:rPr>
              <a:t>Isaiah 30:21</a:t>
            </a:r>
            <a:r>
              <a:rPr lang="en-US" sz="1900">
                <a:solidFill>
                  <a:srgbClr val="FFC000"/>
                </a:solidFill>
                <a:cs typeface="+mj-cs"/>
              </a:rPr>
              <a:t>) God replied to him, "And I will act, for it is written, 'Behold, I will plead your cause and take vengeance for you' (</a:t>
            </a:r>
            <a:r>
              <a:rPr lang="en-US" sz="1900">
                <a:solidFill>
                  <a:srgbClr val="00B0F0"/>
                </a:solidFill>
                <a:cs typeface="+mj-cs"/>
              </a:rPr>
              <a:t>Jeremiah 51:36</a:t>
            </a:r>
            <a:r>
              <a:rPr lang="en-US" sz="1900">
                <a:solidFill>
                  <a:srgbClr val="FFC000"/>
                </a:solidFill>
                <a:cs typeface="+mj-cs"/>
              </a:rPr>
              <a:t>), and 'I will contend with him that contends with you' (</a:t>
            </a:r>
            <a:r>
              <a:rPr lang="en-US" sz="1900">
                <a:solidFill>
                  <a:srgbClr val="00B0F0"/>
                </a:solidFill>
                <a:cs typeface="+mj-cs"/>
              </a:rPr>
              <a:t>Isaiah 49:25</a:t>
            </a:r>
            <a:r>
              <a:rPr lang="en-US" sz="1900">
                <a:solidFill>
                  <a:srgbClr val="FFC000"/>
                </a:solidFill>
                <a:cs typeface="+mj-cs"/>
              </a:rPr>
              <a:t>)." End of story. [*comment: This statement is found in the </a:t>
            </a:r>
            <a:r>
              <a:rPr lang="en-US" sz="1900">
                <a:solidFill>
                  <a:srgbClr val="00B0F0"/>
                </a:solidFill>
                <a:cs typeface="+mj-cs"/>
              </a:rPr>
              <a:t>Talmud Bavli tractate Bava Batra 93b</a:t>
            </a:r>
            <a:r>
              <a:rPr lang="en-US" sz="1900">
                <a:solidFill>
                  <a:srgbClr val="FFC000"/>
                </a:solidFill>
                <a:cs typeface="+mj-cs"/>
              </a:rPr>
              <a:t>, and it discusses the power of a Jewish leader or </a:t>
            </a:r>
            <a:r>
              <a:rPr lang="en-US" sz="1900">
                <a:solidFill>
                  <a:srgbClr val="00B0F0"/>
                </a:solidFill>
                <a:cs typeface="+mj-cs"/>
              </a:rPr>
              <a:t>"nasi" </a:t>
            </a:r>
            <a:r>
              <a:rPr lang="en-US" sz="1900">
                <a:solidFill>
                  <a:srgbClr val="FFC000"/>
                </a:solidFill>
                <a:cs typeface="+mj-cs"/>
              </a:rPr>
              <a:t>who has no earthly ruler above him, only God. The passage states that since there is no one to judge or govern the Nasi except for God, then his judgment must be considered just and valid. It then goes on to praise King David as a great artist, as he would deepen his thoughts and connect with God when playing music. The phrase "</a:t>
            </a:r>
            <a:r>
              <a:rPr lang="he-IL" sz="1900">
                <a:solidFill>
                  <a:srgbClr val="FFFF00"/>
                </a:solidFill>
                <a:cs typeface="+mj-cs"/>
              </a:rPr>
              <a:t>והואיל שאין על גבי מושל אלא ה</a:t>
            </a:r>
            <a:r>
              <a:rPr lang="he-IL" sz="1900">
                <a:solidFill>
                  <a:srgbClr val="FFC000"/>
                </a:solidFill>
                <a:cs typeface="+mj-cs"/>
              </a:rPr>
              <a:t>'" </a:t>
            </a:r>
            <a:r>
              <a:rPr lang="en-US" sz="1900">
                <a:solidFill>
                  <a:srgbClr val="FFC000"/>
                </a:solidFill>
                <a:cs typeface="+mj-cs"/>
              </a:rPr>
              <a:t> can be translated as </a:t>
            </a:r>
            <a:r>
              <a:rPr lang="en-US" sz="1900">
                <a:solidFill>
                  <a:srgbClr val="00B0F0"/>
                </a:solidFill>
                <a:cs typeface="+mj-cs"/>
              </a:rPr>
              <a:t>"since there is no ruler above him except for God," </a:t>
            </a:r>
            <a:r>
              <a:rPr lang="en-US" sz="1900">
                <a:solidFill>
                  <a:srgbClr val="FFC000"/>
                </a:solidFill>
                <a:cs typeface="+mj-cs"/>
              </a:rPr>
              <a:t>emphasizing the unique position of a Nasi who is accountable only to God. The phrase "</a:t>
            </a:r>
            <a:r>
              <a:rPr lang="he-IL" sz="1900">
                <a:solidFill>
                  <a:srgbClr val="FFFF00"/>
                </a:solidFill>
                <a:cs typeface="+mj-cs"/>
              </a:rPr>
              <a:t>מלפניך משפטי יצא</a:t>
            </a:r>
            <a:r>
              <a:rPr lang="he-IL" sz="1900">
                <a:solidFill>
                  <a:srgbClr val="FFC000"/>
                </a:solidFill>
                <a:cs typeface="+mj-cs"/>
              </a:rPr>
              <a:t>" </a:t>
            </a:r>
            <a:r>
              <a:rPr lang="en-US" sz="1900">
                <a:solidFill>
                  <a:srgbClr val="FFC000"/>
                </a:solidFill>
                <a:cs typeface="+mj-cs"/>
              </a:rPr>
              <a:t> means </a:t>
            </a:r>
            <a:r>
              <a:rPr lang="en-US" sz="1900">
                <a:solidFill>
                  <a:srgbClr val="00B0F0"/>
                </a:solidFill>
                <a:cs typeface="+mj-cs"/>
              </a:rPr>
              <a:t>"my judgment comes from You," </a:t>
            </a:r>
            <a:r>
              <a:rPr lang="en-US" sz="1900">
                <a:solidFill>
                  <a:srgbClr val="FFC000"/>
                </a:solidFill>
                <a:cs typeface="+mj-cs"/>
              </a:rPr>
              <a:t>implying that since God is the only authority over the nasi, his decisions are divinely inspired. The passage then shifts to discussing King David and his artistic talents. The phrase "</a:t>
            </a:r>
            <a:r>
              <a:rPr lang="he-IL" sz="1900">
                <a:solidFill>
                  <a:srgbClr val="FFFF00"/>
                </a:solidFill>
                <a:cs typeface="+mj-cs"/>
              </a:rPr>
              <a:t>אומן גדול הי' דוד</a:t>
            </a:r>
            <a:r>
              <a:rPr lang="he-IL" sz="1900">
                <a:solidFill>
                  <a:srgbClr val="FFC000"/>
                </a:solidFill>
                <a:cs typeface="+mj-cs"/>
              </a:rPr>
              <a:t>" </a:t>
            </a:r>
            <a:r>
              <a:rPr lang="en-US" sz="1900">
                <a:solidFill>
                  <a:srgbClr val="FFC000"/>
                </a:solidFill>
                <a:cs typeface="+mj-cs"/>
              </a:rPr>
              <a:t> means </a:t>
            </a:r>
            <a:r>
              <a:rPr lang="en-US" sz="1900">
                <a:solidFill>
                  <a:srgbClr val="00B0F0"/>
                </a:solidFill>
                <a:cs typeface="+mj-cs"/>
              </a:rPr>
              <a:t>"David was a great artist," </a:t>
            </a:r>
            <a:r>
              <a:rPr lang="en-US" sz="1900">
                <a:solidFill>
                  <a:srgbClr val="FFC000"/>
                </a:solidFill>
                <a:cs typeface="+mj-cs"/>
              </a:rPr>
              <a:t>and the following phrase "</a:t>
            </a:r>
            <a:r>
              <a:rPr lang="he-IL" sz="1900">
                <a:solidFill>
                  <a:srgbClr val="FFFF00"/>
                </a:solidFill>
                <a:cs typeface="+mj-cs"/>
              </a:rPr>
              <a:t>כשהי' מבקש דבר מן הב"ה מנגנו</a:t>
            </a:r>
            <a:r>
              <a:rPr lang="he-IL" sz="1900">
                <a:solidFill>
                  <a:srgbClr val="FFC000"/>
                </a:solidFill>
                <a:cs typeface="+mj-cs"/>
              </a:rPr>
              <a:t>" </a:t>
            </a:r>
            <a:r>
              <a:rPr lang="en-US" sz="1900">
                <a:solidFill>
                  <a:srgbClr val="FFC000"/>
                </a:solidFill>
                <a:cs typeface="+mj-cs"/>
              </a:rPr>
              <a:t>means </a:t>
            </a:r>
            <a:r>
              <a:rPr lang="en-US" sz="1900">
                <a:solidFill>
                  <a:srgbClr val="00B0F0"/>
                </a:solidFill>
                <a:cs typeface="+mj-cs"/>
              </a:rPr>
              <a:t>"when he would seek something from God, he would play music." </a:t>
            </a:r>
            <a:r>
              <a:rPr lang="en-US" sz="1900">
                <a:solidFill>
                  <a:srgbClr val="FFC000"/>
                </a:solidFill>
                <a:cs typeface="+mj-cs"/>
              </a:rPr>
              <a:t>The term "</a:t>
            </a:r>
            <a:r>
              <a:rPr lang="he-IL" sz="1900">
                <a:solidFill>
                  <a:srgbClr val="FFC000"/>
                </a:solidFill>
                <a:cs typeface="+mj-cs"/>
              </a:rPr>
              <a:t>אינגיניו בלע"ז" </a:t>
            </a:r>
            <a:r>
              <a:rPr lang="en-US" sz="1900">
                <a:solidFill>
                  <a:srgbClr val="FFC000"/>
                </a:solidFill>
                <a:cs typeface="+mj-cs"/>
              </a:rPr>
              <a:t> refers to David's musical instruments, and the phrase "</a:t>
            </a:r>
            <a:r>
              <a:rPr lang="he-IL" sz="1900">
                <a:solidFill>
                  <a:srgbClr val="FFFF00"/>
                </a:solidFill>
                <a:cs typeface="+mj-cs"/>
              </a:rPr>
              <a:t>כמו הנהו נגאני דארעא מיקרו</a:t>
            </a:r>
            <a:r>
              <a:rPr lang="he-IL" sz="1900">
                <a:solidFill>
                  <a:srgbClr val="FFC000"/>
                </a:solidFill>
                <a:cs typeface="+mj-cs"/>
              </a:rPr>
              <a:t>" </a:t>
            </a:r>
            <a:r>
              <a:rPr lang="en-US" sz="1900">
                <a:solidFill>
                  <a:srgbClr val="FFC000"/>
                </a:solidFill>
                <a:cs typeface="+mj-cs"/>
              </a:rPr>
              <a:t> means </a:t>
            </a:r>
            <a:r>
              <a:rPr lang="en-US" sz="1900">
                <a:solidFill>
                  <a:srgbClr val="00B0F0"/>
                </a:solidFill>
                <a:cs typeface="+mj-cs"/>
              </a:rPr>
              <a:t>"he would play so deeply that the ground would shake."</a:t>
            </a:r>
            <a:r>
              <a:rPr lang="en-US" sz="1900">
                <a:solidFill>
                  <a:srgbClr val="FFC000"/>
                </a:solidFill>
                <a:cs typeface="+mj-cs"/>
              </a:rPr>
              <a:t> This passage highlights David's unique talents and spiritual connection with God.]</a:t>
            </a:r>
            <a:endParaRPr lang="en-US" sz="1900">
              <a:solidFill>
                <a:srgbClr val="00B0F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72B8BAB1-062C-AE68-9D8F-CBCC2819DF73}"/>
                  </a:ext>
                </a:extLst>
              </p14:cNvPr>
              <p14:cNvContentPartPr/>
              <p14:nvPr/>
            </p14:nvContentPartPr>
            <p14:xfrm>
              <a:off x="11140800" y="2286220"/>
              <a:ext cx="81000" cy="50400"/>
            </p14:xfrm>
          </p:contentPart>
        </mc:Choice>
        <mc:Fallback>
          <p:pic>
            <p:nvPicPr>
              <p:cNvPr id="4" name="Ink 3">
                <a:extLst>
                  <a:ext uri="{FF2B5EF4-FFF2-40B4-BE49-F238E27FC236}">
                    <a16:creationId xmlns:a16="http://schemas.microsoft.com/office/drawing/2014/main" id="{72B8BAB1-062C-AE68-9D8F-CBCC2819DF73}"/>
                  </a:ext>
                </a:extLst>
              </p:cNvPr>
              <p:cNvPicPr/>
              <p:nvPr/>
            </p:nvPicPr>
            <p:blipFill>
              <a:blip r:embed="rId5"/>
              <a:stretch>
                <a:fillRect/>
              </a:stretch>
            </p:blipFill>
            <p:spPr>
              <a:xfrm>
                <a:off x="11122800" y="2268220"/>
                <a:ext cx="1166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B24C532A-E683-0DA3-243E-096571D544E7}"/>
                  </a:ext>
                </a:extLst>
              </p14:cNvPr>
              <p14:cNvContentPartPr/>
              <p14:nvPr/>
            </p14:nvContentPartPr>
            <p14:xfrm>
              <a:off x="2619240" y="2742700"/>
              <a:ext cx="1461240" cy="81360"/>
            </p14:xfrm>
          </p:contentPart>
        </mc:Choice>
        <mc:Fallback>
          <p:pic>
            <p:nvPicPr>
              <p:cNvPr id="5" name="Ink 4">
                <a:extLst>
                  <a:ext uri="{FF2B5EF4-FFF2-40B4-BE49-F238E27FC236}">
                    <a16:creationId xmlns:a16="http://schemas.microsoft.com/office/drawing/2014/main" id="{B24C532A-E683-0DA3-243E-096571D544E7}"/>
                  </a:ext>
                </a:extLst>
              </p:cNvPr>
              <p:cNvPicPr/>
              <p:nvPr/>
            </p:nvPicPr>
            <p:blipFill>
              <a:blip r:embed="rId7"/>
              <a:stretch>
                <a:fillRect/>
              </a:stretch>
            </p:blipFill>
            <p:spPr>
              <a:xfrm>
                <a:off x="2601600" y="2725060"/>
                <a:ext cx="14968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98D4D662-B520-FF31-0F38-7A979490CF3C}"/>
                  </a:ext>
                </a:extLst>
              </p14:cNvPr>
              <p14:cNvContentPartPr/>
              <p14:nvPr/>
            </p14:nvContentPartPr>
            <p14:xfrm>
              <a:off x="6732600" y="3085420"/>
              <a:ext cx="362160" cy="51840"/>
            </p14:xfrm>
          </p:contentPart>
        </mc:Choice>
        <mc:Fallback>
          <p:pic>
            <p:nvPicPr>
              <p:cNvPr id="7" name="Ink 6">
                <a:extLst>
                  <a:ext uri="{FF2B5EF4-FFF2-40B4-BE49-F238E27FC236}">
                    <a16:creationId xmlns:a16="http://schemas.microsoft.com/office/drawing/2014/main" id="{98D4D662-B520-FF31-0F38-7A979490CF3C}"/>
                  </a:ext>
                </a:extLst>
              </p:cNvPr>
              <p:cNvPicPr/>
              <p:nvPr/>
            </p:nvPicPr>
            <p:blipFill>
              <a:blip r:embed="rId9"/>
              <a:stretch>
                <a:fillRect/>
              </a:stretch>
            </p:blipFill>
            <p:spPr>
              <a:xfrm>
                <a:off x="6714600" y="3067420"/>
                <a:ext cx="3978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CE5C1A7D-687A-3C36-06D3-3306F5E8C803}"/>
                  </a:ext>
                </a:extLst>
              </p14:cNvPr>
              <p14:cNvContentPartPr/>
              <p14:nvPr/>
            </p14:nvContentPartPr>
            <p14:xfrm>
              <a:off x="9748680" y="3683740"/>
              <a:ext cx="22320" cy="2880"/>
            </p14:xfrm>
          </p:contentPart>
        </mc:Choice>
        <mc:Fallback>
          <p:pic>
            <p:nvPicPr>
              <p:cNvPr id="9" name="Ink 8">
                <a:extLst>
                  <a:ext uri="{FF2B5EF4-FFF2-40B4-BE49-F238E27FC236}">
                    <a16:creationId xmlns:a16="http://schemas.microsoft.com/office/drawing/2014/main" id="{CE5C1A7D-687A-3C36-06D3-3306F5E8C803}"/>
                  </a:ext>
                </a:extLst>
              </p:cNvPr>
              <p:cNvPicPr/>
              <p:nvPr/>
            </p:nvPicPr>
            <p:blipFill>
              <a:blip r:embed="rId11"/>
              <a:stretch>
                <a:fillRect/>
              </a:stretch>
            </p:blipFill>
            <p:spPr>
              <a:xfrm>
                <a:off x="9730680" y="3665740"/>
                <a:ext cx="579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D02268FF-D41D-FD7A-8573-83323BA1F4EF}"/>
                  </a:ext>
                </a:extLst>
              </p14:cNvPr>
              <p14:cNvContentPartPr/>
              <p14:nvPr/>
            </p14:nvContentPartPr>
            <p14:xfrm>
              <a:off x="4472880" y="4125100"/>
              <a:ext cx="4320" cy="37080"/>
            </p14:xfrm>
          </p:contentPart>
        </mc:Choice>
        <mc:Fallback>
          <p:pic>
            <p:nvPicPr>
              <p:cNvPr id="10" name="Ink 9">
                <a:extLst>
                  <a:ext uri="{FF2B5EF4-FFF2-40B4-BE49-F238E27FC236}">
                    <a16:creationId xmlns:a16="http://schemas.microsoft.com/office/drawing/2014/main" id="{D02268FF-D41D-FD7A-8573-83323BA1F4EF}"/>
                  </a:ext>
                </a:extLst>
              </p:cNvPr>
              <p:cNvPicPr/>
              <p:nvPr/>
            </p:nvPicPr>
            <p:blipFill>
              <a:blip r:embed="rId13"/>
              <a:stretch>
                <a:fillRect/>
              </a:stretch>
            </p:blipFill>
            <p:spPr>
              <a:xfrm>
                <a:off x="4455240" y="4107100"/>
                <a:ext cx="399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A4E5A11F-106C-30F9-06E0-0E952C6C7193}"/>
                  </a:ext>
                </a:extLst>
              </p14:cNvPr>
              <p14:cNvContentPartPr/>
              <p14:nvPr/>
            </p14:nvContentPartPr>
            <p14:xfrm>
              <a:off x="3359040" y="4311940"/>
              <a:ext cx="7200" cy="11160"/>
            </p14:xfrm>
          </p:contentPart>
        </mc:Choice>
        <mc:Fallback>
          <p:pic>
            <p:nvPicPr>
              <p:cNvPr id="11" name="Ink 10">
                <a:extLst>
                  <a:ext uri="{FF2B5EF4-FFF2-40B4-BE49-F238E27FC236}">
                    <a16:creationId xmlns:a16="http://schemas.microsoft.com/office/drawing/2014/main" id="{A4E5A11F-106C-30F9-06E0-0E952C6C7193}"/>
                  </a:ext>
                </a:extLst>
              </p:cNvPr>
              <p:cNvPicPr/>
              <p:nvPr/>
            </p:nvPicPr>
            <p:blipFill>
              <a:blip r:embed="rId15"/>
              <a:stretch>
                <a:fillRect/>
              </a:stretch>
            </p:blipFill>
            <p:spPr>
              <a:xfrm>
                <a:off x="3341400" y="4294300"/>
                <a:ext cx="428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50085F3B-A02D-50F4-8AFA-0BC078667DB5}"/>
                  </a:ext>
                </a:extLst>
              </p14:cNvPr>
              <p14:cNvContentPartPr/>
              <p14:nvPr/>
            </p14:nvContentPartPr>
            <p14:xfrm>
              <a:off x="8972160" y="4236340"/>
              <a:ext cx="1928880" cy="81360"/>
            </p14:xfrm>
          </p:contentPart>
        </mc:Choice>
        <mc:Fallback>
          <p:pic>
            <p:nvPicPr>
              <p:cNvPr id="12" name="Ink 11">
                <a:extLst>
                  <a:ext uri="{FF2B5EF4-FFF2-40B4-BE49-F238E27FC236}">
                    <a16:creationId xmlns:a16="http://schemas.microsoft.com/office/drawing/2014/main" id="{50085F3B-A02D-50F4-8AFA-0BC078667DB5}"/>
                  </a:ext>
                </a:extLst>
              </p:cNvPr>
              <p:cNvPicPr/>
              <p:nvPr/>
            </p:nvPicPr>
            <p:blipFill>
              <a:blip r:embed="rId17"/>
              <a:stretch>
                <a:fillRect/>
              </a:stretch>
            </p:blipFill>
            <p:spPr>
              <a:xfrm>
                <a:off x="8954160" y="4218700"/>
                <a:ext cx="19645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DA2AF7EA-080D-F60E-B51A-56C2ADB1228A}"/>
                  </a:ext>
                </a:extLst>
              </p14:cNvPr>
              <p14:cNvContentPartPr/>
              <p14:nvPr/>
            </p14:nvContentPartPr>
            <p14:xfrm>
              <a:off x="5925120" y="4581940"/>
              <a:ext cx="26280" cy="6480"/>
            </p14:xfrm>
          </p:contentPart>
        </mc:Choice>
        <mc:Fallback>
          <p:pic>
            <p:nvPicPr>
              <p:cNvPr id="13" name="Ink 12">
                <a:extLst>
                  <a:ext uri="{FF2B5EF4-FFF2-40B4-BE49-F238E27FC236}">
                    <a16:creationId xmlns:a16="http://schemas.microsoft.com/office/drawing/2014/main" id="{DA2AF7EA-080D-F60E-B51A-56C2ADB1228A}"/>
                  </a:ext>
                </a:extLst>
              </p:cNvPr>
              <p:cNvPicPr/>
              <p:nvPr/>
            </p:nvPicPr>
            <p:blipFill>
              <a:blip r:embed="rId19"/>
              <a:stretch>
                <a:fillRect/>
              </a:stretch>
            </p:blipFill>
            <p:spPr>
              <a:xfrm>
                <a:off x="5907480" y="4563940"/>
                <a:ext cx="619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68F6EE0E-D97B-2CC8-C1AF-14C247711E99}"/>
                  </a:ext>
                </a:extLst>
              </p14:cNvPr>
              <p14:cNvContentPartPr/>
              <p14:nvPr/>
            </p14:nvContentPartPr>
            <p14:xfrm>
              <a:off x="573000" y="4666540"/>
              <a:ext cx="16560" cy="15120"/>
            </p14:xfrm>
          </p:contentPart>
        </mc:Choice>
        <mc:Fallback>
          <p:pic>
            <p:nvPicPr>
              <p:cNvPr id="14" name="Ink 13">
                <a:extLst>
                  <a:ext uri="{FF2B5EF4-FFF2-40B4-BE49-F238E27FC236}">
                    <a16:creationId xmlns:a16="http://schemas.microsoft.com/office/drawing/2014/main" id="{68F6EE0E-D97B-2CC8-C1AF-14C247711E99}"/>
                  </a:ext>
                </a:extLst>
              </p:cNvPr>
              <p:cNvPicPr/>
              <p:nvPr/>
            </p:nvPicPr>
            <p:blipFill>
              <a:blip r:embed="rId21"/>
              <a:stretch>
                <a:fillRect/>
              </a:stretch>
            </p:blipFill>
            <p:spPr>
              <a:xfrm>
                <a:off x="555000" y="4648900"/>
                <a:ext cx="522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14C26D1B-4808-97A9-4BD3-129E6D28832F}"/>
                  </a:ext>
                </a:extLst>
              </p14:cNvPr>
              <p14:cNvContentPartPr/>
              <p14:nvPr/>
            </p14:nvContentPartPr>
            <p14:xfrm>
              <a:off x="535560" y="5959300"/>
              <a:ext cx="54360" cy="20520"/>
            </p14:xfrm>
          </p:contentPart>
        </mc:Choice>
        <mc:Fallback>
          <p:pic>
            <p:nvPicPr>
              <p:cNvPr id="15" name="Ink 14">
                <a:extLst>
                  <a:ext uri="{FF2B5EF4-FFF2-40B4-BE49-F238E27FC236}">
                    <a16:creationId xmlns:a16="http://schemas.microsoft.com/office/drawing/2014/main" id="{14C26D1B-4808-97A9-4BD3-129E6D28832F}"/>
                  </a:ext>
                </a:extLst>
              </p:cNvPr>
              <p:cNvPicPr/>
              <p:nvPr/>
            </p:nvPicPr>
            <p:blipFill>
              <a:blip r:embed="rId23"/>
              <a:stretch>
                <a:fillRect/>
              </a:stretch>
            </p:blipFill>
            <p:spPr>
              <a:xfrm>
                <a:off x="517560" y="5941660"/>
                <a:ext cx="90000" cy="56160"/>
              </a:xfrm>
              <a:prstGeom prst="rect">
                <a:avLst/>
              </a:prstGeom>
            </p:spPr>
          </p:pic>
        </mc:Fallback>
      </mc:AlternateContent>
    </p:spTree>
    <p:extLst>
      <p:ext uri="{BB962C8B-B14F-4D97-AF65-F5344CB8AC3E}">
        <p14:creationId xmlns:p14="http://schemas.microsoft.com/office/powerpoint/2010/main" val="3005278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65220" y="191220"/>
            <a:ext cx="8985059" cy="5693866"/>
          </a:xfrm>
          <a:prstGeom prst="rect">
            <a:avLst/>
          </a:prstGeom>
          <a:noFill/>
        </p:spPr>
        <p:txBody>
          <a:bodyPr wrap="square" rtlCol="0">
            <a:spAutoFit/>
          </a:bodyPr>
          <a:lstStyle/>
          <a:p>
            <a:r>
              <a:rPr lang="en-US" sz="2800" b="1">
                <a:solidFill>
                  <a:srgbClr val="FFC000"/>
                </a:solidFill>
                <a:cs typeface="+mj-cs"/>
              </a:rPr>
              <a:t>Matthew 1:23  </a:t>
            </a:r>
          </a:p>
          <a:p>
            <a:r>
              <a:rPr lang="en-US" sz="2800">
                <a:solidFill>
                  <a:srgbClr val="FFC000"/>
                </a:solidFill>
                <a:cs typeface="+mj-cs"/>
              </a:rPr>
              <a:t>1:23 Behold, a virgin shall be with child, and shall bring forth a son, and they shall call his name Emmanuel, which being interpreted is, God with us. (KJV </a:t>
            </a:r>
            <a:r>
              <a:rPr lang="en-US" sz="2800">
                <a:solidFill>
                  <a:srgbClr val="00B0F0"/>
                </a:solidFill>
                <a:cs typeface="+mj-cs"/>
              </a:rPr>
              <a:t>23 </a:t>
            </a:r>
            <a:r>
              <a:rPr lang="el-GR" sz="2800">
                <a:solidFill>
                  <a:srgbClr val="00B0F0"/>
                </a:solidFill>
                <a:cs typeface="+mj-cs"/>
              </a:rPr>
              <a:t>ἰδοὺ ἡ παρθένος ἐν γαστρὶ ἕξει καὶ τέξεται υἱόν,* καὶ ⸀καλέσουσιν τὸ ὄνομα αὐτοῦ Ἐμμανουήλ,</a:t>
            </a:r>
            <a:r>
              <a:rPr lang="el-GR" sz="2800">
                <a:solidFill>
                  <a:srgbClr val="FFC000"/>
                </a:solidFill>
                <a:cs typeface="+mj-cs"/>
              </a:rPr>
              <a:t>)</a:t>
            </a:r>
          </a:p>
          <a:p>
            <a:endParaRPr lang="el-GR" sz="2800" b="1">
              <a:solidFill>
                <a:srgbClr val="FFC000"/>
              </a:solidFill>
              <a:cs typeface="+mj-cs"/>
            </a:endParaRPr>
          </a:p>
          <a:p>
            <a:r>
              <a:rPr lang="en-US" sz="2800" b="1">
                <a:solidFill>
                  <a:srgbClr val="FFC000"/>
                </a:solidFill>
                <a:cs typeface="+mj-cs"/>
              </a:rPr>
              <a:t>Matthew 8:17  </a:t>
            </a:r>
          </a:p>
          <a:p>
            <a:r>
              <a:rPr lang="en-US" sz="2800">
                <a:solidFill>
                  <a:srgbClr val="FFC000"/>
                </a:solidFill>
                <a:cs typeface="+mj-cs"/>
              </a:rPr>
              <a:t>8:17 That it might be fulfilled which was spoken by Esaias the prophet, saying, Himself took our infirmities, and bare our sicknesses. (KJV </a:t>
            </a:r>
            <a:r>
              <a:rPr lang="en-US" sz="2800">
                <a:solidFill>
                  <a:srgbClr val="00B0F0"/>
                </a:solidFill>
                <a:cs typeface="+mj-cs"/>
              </a:rPr>
              <a:t>17 </a:t>
            </a:r>
            <a:r>
              <a:rPr lang="el-GR" sz="2800">
                <a:solidFill>
                  <a:srgbClr val="00B0F0"/>
                </a:solidFill>
                <a:cs typeface="+mj-cs"/>
              </a:rPr>
              <a:t>ὅπως πληρωθῇ τὸ ῥηθὲν διὰ Ἠσαΐου τοῦ προφήτου λέγοντος·* αὐτὸς τὰς ἀσθενείας ἡμῶν ἔλαβεν καὶ τὰς νόσους ἐβάστασεν.*</a:t>
            </a:r>
            <a:r>
              <a:rPr lang="el-GR" sz="28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629A65EB-9F4F-0264-BCD6-8FD1924EBDD8}"/>
                  </a:ext>
                </a:extLst>
              </p14:cNvPr>
              <p14:cNvContentPartPr/>
              <p14:nvPr/>
            </p14:nvContentPartPr>
            <p14:xfrm>
              <a:off x="471480" y="616670"/>
              <a:ext cx="2134080" cy="95760"/>
            </p14:xfrm>
          </p:contentPart>
        </mc:Choice>
        <mc:Fallback>
          <p:pic>
            <p:nvPicPr>
              <p:cNvPr id="4" name="Ink 3">
                <a:extLst>
                  <a:ext uri="{FF2B5EF4-FFF2-40B4-BE49-F238E27FC236}">
                    <a16:creationId xmlns:a16="http://schemas.microsoft.com/office/drawing/2014/main" id="{629A65EB-9F4F-0264-BCD6-8FD1924EBDD8}"/>
                  </a:ext>
                </a:extLst>
              </p:cNvPr>
              <p:cNvPicPr/>
              <p:nvPr/>
            </p:nvPicPr>
            <p:blipFill>
              <a:blip r:embed="rId5"/>
              <a:stretch>
                <a:fillRect/>
              </a:stretch>
            </p:blipFill>
            <p:spPr>
              <a:xfrm>
                <a:off x="453840" y="598670"/>
                <a:ext cx="21697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5D628C9A-3DA5-B3C4-FEAA-AAD2AD2B17E2}"/>
                  </a:ext>
                </a:extLst>
              </p14:cNvPr>
              <p14:cNvContentPartPr/>
              <p14:nvPr/>
            </p14:nvContentPartPr>
            <p14:xfrm>
              <a:off x="5493840" y="1487150"/>
              <a:ext cx="1503360" cy="102600"/>
            </p14:xfrm>
          </p:contentPart>
        </mc:Choice>
        <mc:Fallback>
          <p:pic>
            <p:nvPicPr>
              <p:cNvPr id="5" name="Ink 4">
                <a:extLst>
                  <a:ext uri="{FF2B5EF4-FFF2-40B4-BE49-F238E27FC236}">
                    <a16:creationId xmlns:a16="http://schemas.microsoft.com/office/drawing/2014/main" id="{5D628C9A-3DA5-B3C4-FEAA-AAD2AD2B17E2}"/>
                  </a:ext>
                </a:extLst>
              </p:cNvPr>
              <p:cNvPicPr/>
              <p:nvPr/>
            </p:nvPicPr>
            <p:blipFill>
              <a:blip r:embed="rId7"/>
              <a:stretch>
                <a:fillRect/>
              </a:stretch>
            </p:blipFill>
            <p:spPr>
              <a:xfrm>
                <a:off x="5476200" y="1469150"/>
                <a:ext cx="15390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D4B579A4-B3F3-B1B8-23B5-A463E6AA5D7C}"/>
                  </a:ext>
                </a:extLst>
              </p14:cNvPr>
              <p14:cNvContentPartPr/>
              <p14:nvPr/>
            </p14:nvContentPartPr>
            <p14:xfrm>
              <a:off x="616920" y="3641750"/>
              <a:ext cx="2066760" cy="52200"/>
            </p14:xfrm>
          </p:contentPart>
        </mc:Choice>
        <mc:Fallback>
          <p:pic>
            <p:nvPicPr>
              <p:cNvPr id="7" name="Ink 6">
                <a:extLst>
                  <a:ext uri="{FF2B5EF4-FFF2-40B4-BE49-F238E27FC236}">
                    <a16:creationId xmlns:a16="http://schemas.microsoft.com/office/drawing/2014/main" id="{D4B579A4-B3F3-B1B8-23B5-A463E6AA5D7C}"/>
                  </a:ext>
                </a:extLst>
              </p:cNvPr>
              <p:cNvPicPr/>
              <p:nvPr/>
            </p:nvPicPr>
            <p:blipFill>
              <a:blip r:embed="rId9"/>
              <a:stretch>
                <a:fillRect/>
              </a:stretch>
            </p:blipFill>
            <p:spPr>
              <a:xfrm>
                <a:off x="598920" y="3623750"/>
                <a:ext cx="2102400" cy="87840"/>
              </a:xfrm>
              <a:prstGeom prst="rect">
                <a:avLst/>
              </a:prstGeom>
            </p:spPr>
          </p:pic>
        </mc:Fallback>
      </mc:AlternateContent>
    </p:spTree>
    <p:extLst>
      <p:ext uri="{BB962C8B-B14F-4D97-AF65-F5344CB8AC3E}">
        <p14:creationId xmlns:p14="http://schemas.microsoft.com/office/powerpoint/2010/main" val="2680476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82206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65220" y="191220"/>
            <a:ext cx="8985059" cy="4955203"/>
          </a:xfrm>
          <a:prstGeom prst="rect">
            <a:avLst/>
          </a:prstGeom>
          <a:noFill/>
        </p:spPr>
        <p:txBody>
          <a:bodyPr wrap="square" rtlCol="0">
            <a:spAutoFit/>
          </a:bodyPr>
          <a:lstStyle/>
          <a:p>
            <a:r>
              <a:rPr lang="en-US" sz="2800" b="1">
                <a:solidFill>
                  <a:srgbClr val="FFC000"/>
                </a:solidFill>
                <a:cs typeface="+mj-cs"/>
              </a:rPr>
              <a:t>Matthew 12:18–21  </a:t>
            </a:r>
          </a:p>
          <a:p>
            <a:r>
              <a:rPr lang="en-US" sz="2400">
                <a:solidFill>
                  <a:srgbClr val="FFC000"/>
                </a:solidFill>
                <a:cs typeface="+mj-cs"/>
              </a:rPr>
              <a:t>12:18 Behold my servant, whom I have chosen; my beloved, in whom my soul is well pleased: I will put my spirit upon him, and he shall shew judgment to the Gentiles. 12:19 He shall not strive, nor cry; neither shall any man hear his voice in the streets. 12:20 A bruised reed shall he not break, and smoking flax shall he not quench, till he send forth judgment unto victory. 12:21 And in his name shall the Gentiles trust. (KJV       </a:t>
            </a:r>
            <a:r>
              <a:rPr lang="en-US" sz="2400">
                <a:solidFill>
                  <a:srgbClr val="00B0F0"/>
                </a:solidFill>
                <a:cs typeface="+mj-cs"/>
              </a:rPr>
              <a:t>18 </a:t>
            </a:r>
            <a:r>
              <a:rPr lang="el-GR" sz="2400">
                <a:solidFill>
                  <a:srgbClr val="00B0F0"/>
                </a:solidFill>
                <a:cs typeface="+mj-cs"/>
              </a:rPr>
              <a:t>ἰδοὺ ὁ παῖς μου ⸆ ὃν ᾑρέτισα,* ὁ ἀγαπητός μου ⸂εἰς ὃν⸃ εὐδόκησεν ἡ ψυχή μου θήσω τὸ πνεῦμά μου ἐπʼ αὐτόν,* καὶ κρίσιν τοῖς ἔθνεσιν ἀπαγγελεῖ.* 19 οὐκ ἐρίσει οὐδὲ κραυγάσει, οὐδὲ ἀκούσει τις ἐν ταῖς πλατείαις τὴν φωνὴν αὐτοῦ. 20 ⸋κάλαμον συντετριμμένον⸌ οὐ κατεάξει καὶ λίνον τυφόμενον οὐ σβέσει, ἕως ἂν ἐκβάλῃ εἰς νῖκος τὴν κρίσιν ⸆. 21 καὶ ⸆ τῷ ὀνόματι αὐτοῦ ἔθνη ἐλπιοῦσιν.*</a:t>
            </a:r>
            <a:r>
              <a:rPr lang="el-GR" sz="24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8400EB54-C072-4756-5F74-7AE334D80CE5}"/>
                  </a:ext>
                </a:extLst>
              </p14:cNvPr>
              <p14:cNvContentPartPr/>
              <p14:nvPr/>
            </p14:nvContentPartPr>
            <p14:xfrm>
              <a:off x="604320" y="559430"/>
              <a:ext cx="2919600" cy="131760"/>
            </p14:xfrm>
          </p:contentPart>
        </mc:Choice>
        <mc:Fallback>
          <p:pic>
            <p:nvPicPr>
              <p:cNvPr id="4" name="Ink 3">
                <a:extLst>
                  <a:ext uri="{FF2B5EF4-FFF2-40B4-BE49-F238E27FC236}">
                    <a16:creationId xmlns:a16="http://schemas.microsoft.com/office/drawing/2014/main" id="{8400EB54-C072-4756-5F74-7AE334D80CE5}"/>
                  </a:ext>
                </a:extLst>
              </p:cNvPr>
              <p:cNvPicPr/>
              <p:nvPr/>
            </p:nvPicPr>
            <p:blipFill>
              <a:blip r:embed="rId5"/>
              <a:stretch>
                <a:fillRect/>
              </a:stretch>
            </p:blipFill>
            <p:spPr>
              <a:xfrm>
                <a:off x="586320" y="541430"/>
                <a:ext cx="2955240" cy="167400"/>
              </a:xfrm>
              <a:prstGeom prst="rect">
                <a:avLst/>
              </a:prstGeom>
            </p:spPr>
          </p:pic>
        </mc:Fallback>
      </mc:AlternateContent>
    </p:spTree>
    <p:extLst>
      <p:ext uri="{BB962C8B-B14F-4D97-AF65-F5344CB8AC3E}">
        <p14:creationId xmlns:p14="http://schemas.microsoft.com/office/powerpoint/2010/main" val="3569884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65220" y="191220"/>
            <a:ext cx="8985059" cy="5693866"/>
          </a:xfrm>
          <a:prstGeom prst="rect">
            <a:avLst/>
          </a:prstGeom>
          <a:noFill/>
        </p:spPr>
        <p:txBody>
          <a:bodyPr wrap="square" rtlCol="0">
            <a:spAutoFit/>
          </a:bodyPr>
          <a:lstStyle/>
          <a:p>
            <a:r>
              <a:rPr lang="en-US" sz="2800" b="1">
                <a:solidFill>
                  <a:srgbClr val="FFC000"/>
                </a:solidFill>
                <a:cs typeface="+mj-cs"/>
              </a:rPr>
              <a:t>Hebrews 4:10–12  </a:t>
            </a:r>
          </a:p>
          <a:p>
            <a:r>
              <a:rPr lang="en-US" sz="2400">
                <a:solidFill>
                  <a:srgbClr val="FFC000"/>
                </a:solidFill>
                <a:cs typeface="+mj-cs"/>
              </a:rPr>
              <a:t>4:10 For he that is entered into his rest, he also hath ceased from his own works, as God did from his. 4:11 Let us labour therefore to enter into that rest, lest any man fall after the same example of unbelief. 4:12 For the word of God is quick, and powerful, and sharper than any twoedged sword, piercing even to the dividing asunder of soul and spirit, and of the joints and marrow, and is a discerner of the thoughts and intents of the heart. (KJV </a:t>
            </a:r>
            <a:r>
              <a:rPr lang="en-US" sz="2400">
                <a:solidFill>
                  <a:srgbClr val="00B0F0"/>
                </a:solidFill>
                <a:cs typeface="+mj-cs"/>
              </a:rPr>
              <a:t>10 </a:t>
            </a:r>
            <a:r>
              <a:rPr lang="el-GR" sz="2400">
                <a:solidFill>
                  <a:srgbClr val="00B0F0"/>
                </a:solidFill>
                <a:cs typeface="+mj-cs"/>
              </a:rPr>
              <a:t>ὁ γὰρ εἰσελθὼν εἰς τὴν κατάπαυσιν αὐτοῦ καὶ αὐτὸς* κατέπαυσεν ἀπὸ τῶν ἔργων αὐτοῦ ὥσπερ ἀπὸ τῶν ἰδίων ὁ θεός. *11 Σπουδάσωμεν οὖν εἰσελθεῖν εἰς ἐκείνην τὴν κατάπαυσιν,* ἵνα μὴ ἐν τῷ αὐτῷ τις ὑποδείγματι πέσῃ τῆς ⸀ἀπειθείας.* 12 </a:t>
            </a:r>
            <a:r>
              <a:rPr lang="el-GR" sz="2400" b="1" u="sng">
                <a:solidFill>
                  <a:srgbClr val="00B0F0"/>
                </a:solidFill>
                <a:cs typeface="+mj-cs"/>
              </a:rPr>
              <a:t>Ζῶν γὰρ ὁ λόγος τοῦ θεοῦ </a:t>
            </a:r>
            <a:r>
              <a:rPr lang="el-GR" sz="2400">
                <a:solidFill>
                  <a:srgbClr val="00B0F0"/>
                </a:solidFill>
                <a:cs typeface="+mj-cs"/>
              </a:rPr>
              <a:t>καὶ ⸀ἐνεργὴς καὶ τομώτερος ὑπὲρ πᾶσαν μάχαιραν </a:t>
            </a:r>
            <a:r>
              <a:rPr lang="el-GR" sz="2400" b="1" u="sng">
                <a:solidFill>
                  <a:srgbClr val="00B0F0"/>
                </a:solidFill>
                <a:cs typeface="+mj-cs"/>
              </a:rPr>
              <a:t>δίστομον</a:t>
            </a:r>
            <a:r>
              <a:rPr lang="el-GR" sz="2400">
                <a:solidFill>
                  <a:srgbClr val="00B0F0"/>
                </a:solidFill>
                <a:cs typeface="+mj-cs"/>
              </a:rPr>
              <a:t> καὶ διϊκνούμενος ἄχρι μερισμοῦ ψυχῆς καὶ ⸁πνεύματος,* ἁρμῶν τε καὶ μυελῶν,* καὶ κριτικὸς ἐνθυμήσεων καὶ ἐννοιῶν καρδίας·*</a:t>
            </a:r>
            <a:r>
              <a:rPr lang="el-GR" sz="2400">
                <a:solidFill>
                  <a:srgbClr val="FFC000"/>
                </a:solidFill>
                <a:cs typeface="+mj-cs"/>
              </a:rPr>
              <a:t>)</a:t>
            </a:r>
            <a:endParaRPr lang="el-GR" sz="200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CED5765B-BC3A-C821-546B-ABA7C423F6A1}"/>
                  </a:ext>
                </a:extLst>
              </p14:cNvPr>
              <p14:cNvContentPartPr/>
              <p14:nvPr/>
            </p14:nvContentPartPr>
            <p14:xfrm>
              <a:off x="1557600" y="1011590"/>
              <a:ext cx="2800080" cy="64800"/>
            </p14:xfrm>
          </p:contentPart>
        </mc:Choice>
        <mc:Fallback>
          <p:pic>
            <p:nvPicPr>
              <p:cNvPr id="4" name="Ink 3">
                <a:extLst>
                  <a:ext uri="{FF2B5EF4-FFF2-40B4-BE49-F238E27FC236}">
                    <a16:creationId xmlns:a16="http://schemas.microsoft.com/office/drawing/2014/main" id="{CED5765B-BC3A-C821-546B-ABA7C423F6A1}"/>
                  </a:ext>
                </a:extLst>
              </p:cNvPr>
              <p:cNvPicPr/>
              <p:nvPr/>
            </p:nvPicPr>
            <p:blipFill>
              <a:blip r:embed="rId5"/>
              <a:stretch>
                <a:fillRect/>
              </a:stretch>
            </p:blipFill>
            <p:spPr>
              <a:xfrm>
                <a:off x="1539960" y="993590"/>
                <a:ext cx="2835720" cy="100440"/>
              </a:xfrm>
              <a:prstGeom prst="rect">
                <a:avLst/>
              </a:prstGeom>
            </p:spPr>
          </p:pic>
        </mc:Fallback>
      </mc:AlternateContent>
      <p:grpSp>
        <p:nvGrpSpPr>
          <p:cNvPr id="9" name="Group 8">
            <a:extLst>
              <a:ext uri="{FF2B5EF4-FFF2-40B4-BE49-F238E27FC236}">
                <a16:creationId xmlns:a16="http://schemas.microsoft.com/office/drawing/2014/main" id="{B29D66A5-2D1E-46DB-28D2-A069DFC5E92E}"/>
              </a:ext>
            </a:extLst>
          </p:cNvPr>
          <p:cNvGrpSpPr/>
          <p:nvPr/>
        </p:nvGrpSpPr>
        <p:grpSpPr>
          <a:xfrm>
            <a:off x="5692200" y="1079630"/>
            <a:ext cx="3052440" cy="70920"/>
            <a:chOff x="5692200" y="1079630"/>
            <a:chExt cx="3052440" cy="70920"/>
          </a:xfrm>
        </p:grpSpPr>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806CEDA3-1CD2-2FC1-2A6E-225609971044}"/>
                    </a:ext>
                  </a:extLst>
                </p14:cNvPr>
                <p14:cNvContentPartPr/>
                <p14:nvPr/>
              </p14:nvContentPartPr>
              <p14:xfrm>
                <a:off x="5750160" y="1104110"/>
                <a:ext cx="109800" cy="20880"/>
              </p14:xfrm>
            </p:contentPart>
          </mc:Choice>
          <mc:Fallback>
            <p:pic>
              <p:nvPicPr>
                <p:cNvPr id="5" name="Ink 4">
                  <a:extLst>
                    <a:ext uri="{FF2B5EF4-FFF2-40B4-BE49-F238E27FC236}">
                      <a16:creationId xmlns:a16="http://schemas.microsoft.com/office/drawing/2014/main" id="{806CEDA3-1CD2-2FC1-2A6E-225609971044}"/>
                    </a:ext>
                  </a:extLst>
                </p:cNvPr>
                <p:cNvPicPr/>
                <p:nvPr/>
              </p:nvPicPr>
              <p:blipFill>
                <a:blip r:embed="rId7"/>
                <a:stretch>
                  <a:fillRect/>
                </a:stretch>
              </p:blipFill>
              <p:spPr>
                <a:xfrm>
                  <a:off x="5732520" y="1086110"/>
                  <a:ext cx="1454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91C446A5-27D2-8FAC-6A49-AA979913EBE3}"/>
                    </a:ext>
                  </a:extLst>
                </p14:cNvPr>
                <p14:cNvContentPartPr/>
                <p14:nvPr/>
              </p14:nvContentPartPr>
              <p14:xfrm>
                <a:off x="5692200" y="1079630"/>
                <a:ext cx="3052440" cy="70920"/>
              </p14:xfrm>
            </p:contentPart>
          </mc:Choice>
          <mc:Fallback>
            <p:pic>
              <p:nvPicPr>
                <p:cNvPr id="7" name="Ink 6">
                  <a:extLst>
                    <a:ext uri="{FF2B5EF4-FFF2-40B4-BE49-F238E27FC236}">
                      <a16:creationId xmlns:a16="http://schemas.microsoft.com/office/drawing/2014/main" id="{91C446A5-27D2-8FAC-6A49-AA979913EBE3}"/>
                    </a:ext>
                  </a:extLst>
                </p:cNvPr>
                <p:cNvPicPr/>
                <p:nvPr/>
              </p:nvPicPr>
              <p:blipFill>
                <a:blip r:embed="rId9"/>
                <a:stretch>
                  <a:fillRect/>
                </a:stretch>
              </p:blipFill>
              <p:spPr>
                <a:xfrm>
                  <a:off x="5674200" y="1061630"/>
                  <a:ext cx="3088080" cy="106560"/>
                </a:xfrm>
                <a:prstGeom prst="rect">
                  <a:avLst/>
                </a:prstGeom>
              </p:spPr>
            </p:pic>
          </mc:Fallback>
        </mc:AlternateContent>
      </p:grpSp>
      <p:grpSp>
        <p:nvGrpSpPr>
          <p:cNvPr id="12" name="Group 11">
            <a:extLst>
              <a:ext uri="{FF2B5EF4-FFF2-40B4-BE49-F238E27FC236}">
                <a16:creationId xmlns:a16="http://schemas.microsoft.com/office/drawing/2014/main" id="{B9281237-1F3D-A8ED-F502-11268A1C0C79}"/>
              </a:ext>
            </a:extLst>
          </p:cNvPr>
          <p:cNvGrpSpPr/>
          <p:nvPr/>
        </p:nvGrpSpPr>
        <p:grpSpPr>
          <a:xfrm>
            <a:off x="563640" y="1409750"/>
            <a:ext cx="3468960" cy="55080"/>
            <a:chOff x="563640" y="1409750"/>
            <a:chExt cx="3468960" cy="55080"/>
          </a:xfrm>
        </p:grpSpPr>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ADA6ACE5-874D-6244-9267-A017FF15AAA9}"/>
                    </a:ext>
                  </a:extLst>
                </p14:cNvPr>
                <p14:cNvContentPartPr/>
                <p14:nvPr/>
              </p14:nvContentPartPr>
              <p14:xfrm>
                <a:off x="563640" y="1409750"/>
                <a:ext cx="1034280" cy="27720"/>
              </p14:xfrm>
            </p:contentPart>
          </mc:Choice>
          <mc:Fallback>
            <p:pic>
              <p:nvPicPr>
                <p:cNvPr id="10" name="Ink 9">
                  <a:extLst>
                    <a:ext uri="{FF2B5EF4-FFF2-40B4-BE49-F238E27FC236}">
                      <a16:creationId xmlns:a16="http://schemas.microsoft.com/office/drawing/2014/main" id="{ADA6ACE5-874D-6244-9267-A017FF15AAA9}"/>
                    </a:ext>
                  </a:extLst>
                </p:cNvPr>
                <p:cNvPicPr/>
                <p:nvPr/>
              </p:nvPicPr>
              <p:blipFill>
                <a:blip r:embed="rId11"/>
                <a:stretch>
                  <a:fillRect/>
                </a:stretch>
              </p:blipFill>
              <p:spPr>
                <a:xfrm>
                  <a:off x="546000" y="1392110"/>
                  <a:ext cx="10699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1F0A5A32-5401-B545-F826-2CC827E0D62F}"/>
                    </a:ext>
                  </a:extLst>
                </p14:cNvPr>
                <p14:cNvContentPartPr/>
                <p14:nvPr/>
              </p14:nvContentPartPr>
              <p14:xfrm>
                <a:off x="2311080" y="1438550"/>
                <a:ext cx="1721520" cy="26280"/>
              </p14:xfrm>
            </p:contentPart>
          </mc:Choice>
          <mc:Fallback>
            <p:pic>
              <p:nvPicPr>
                <p:cNvPr id="11" name="Ink 10">
                  <a:extLst>
                    <a:ext uri="{FF2B5EF4-FFF2-40B4-BE49-F238E27FC236}">
                      <a16:creationId xmlns:a16="http://schemas.microsoft.com/office/drawing/2014/main" id="{1F0A5A32-5401-B545-F826-2CC827E0D62F}"/>
                    </a:ext>
                  </a:extLst>
                </p:cNvPr>
                <p:cNvPicPr/>
                <p:nvPr/>
              </p:nvPicPr>
              <p:blipFill>
                <a:blip r:embed="rId13"/>
                <a:stretch>
                  <a:fillRect/>
                </a:stretch>
              </p:blipFill>
              <p:spPr>
                <a:xfrm>
                  <a:off x="2293440" y="1420550"/>
                  <a:ext cx="1757160" cy="61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8DDFE479-AFAF-DDC0-1CDE-E4B650268BA2}"/>
                  </a:ext>
                </a:extLst>
              </p14:cNvPr>
              <p14:cNvContentPartPr/>
              <p14:nvPr/>
            </p14:nvContentPartPr>
            <p14:xfrm>
              <a:off x="7635120" y="1742030"/>
              <a:ext cx="1004760" cy="46800"/>
            </p14:xfrm>
          </p:contentPart>
        </mc:Choice>
        <mc:Fallback>
          <p:pic>
            <p:nvPicPr>
              <p:cNvPr id="13" name="Ink 12">
                <a:extLst>
                  <a:ext uri="{FF2B5EF4-FFF2-40B4-BE49-F238E27FC236}">
                    <a16:creationId xmlns:a16="http://schemas.microsoft.com/office/drawing/2014/main" id="{8DDFE479-AFAF-DDC0-1CDE-E4B650268BA2}"/>
                  </a:ext>
                </a:extLst>
              </p:cNvPr>
              <p:cNvPicPr/>
              <p:nvPr/>
            </p:nvPicPr>
            <p:blipFill>
              <a:blip r:embed="rId15"/>
              <a:stretch>
                <a:fillRect/>
              </a:stretch>
            </p:blipFill>
            <p:spPr>
              <a:xfrm>
                <a:off x="7617120" y="1724030"/>
                <a:ext cx="10404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D1132FDE-353B-9FC0-F2E7-D0DE84BFDCAF}"/>
                  </a:ext>
                </a:extLst>
              </p14:cNvPr>
              <p14:cNvContentPartPr/>
              <p14:nvPr/>
            </p14:nvContentPartPr>
            <p14:xfrm>
              <a:off x="5551800" y="2815190"/>
              <a:ext cx="3620880" cy="64800"/>
            </p14:xfrm>
          </p:contentPart>
        </mc:Choice>
        <mc:Fallback>
          <p:pic>
            <p:nvPicPr>
              <p:cNvPr id="14" name="Ink 13">
                <a:extLst>
                  <a:ext uri="{FF2B5EF4-FFF2-40B4-BE49-F238E27FC236}">
                    <a16:creationId xmlns:a16="http://schemas.microsoft.com/office/drawing/2014/main" id="{D1132FDE-353B-9FC0-F2E7-D0DE84BFDCAF}"/>
                  </a:ext>
                </a:extLst>
              </p:cNvPr>
              <p:cNvPicPr/>
              <p:nvPr/>
            </p:nvPicPr>
            <p:blipFill>
              <a:blip r:embed="rId17"/>
              <a:stretch>
                <a:fillRect/>
              </a:stretch>
            </p:blipFill>
            <p:spPr>
              <a:xfrm>
                <a:off x="5533800" y="2797190"/>
                <a:ext cx="36565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8E0C27A4-8271-FA29-DBD5-0BC36D4C8FCC}"/>
                  </a:ext>
                </a:extLst>
              </p14:cNvPr>
              <p14:cNvContentPartPr/>
              <p14:nvPr/>
            </p14:nvContentPartPr>
            <p14:xfrm>
              <a:off x="311640" y="2792870"/>
              <a:ext cx="3209760" cy="478800"/>
            </p14:xfrm>
          </p:contentPart>
        </mc:Choice>
        <mc:Fallback>
          <p:pic>
            <p:nvPicPr>
              <p:cNvPr id="15" name="Ink 14">
                <a:extLst>
                  <a:ext uri="{FF2B5EF4-FFF2-40B4-BE49-F238E27FC236}">
                    <a16:creationId xmlns:a16="http://schemas.microsoft.com/office/drawing/2014/main" id="{8E0C27A4-8271-FA29-DBD5-0BC36D4C8FCC}"/>
                  </a:ext>
                </a:extLst>
              </p:cNvPr>
              <p:cNvPicPr/>
              <p:nvPr/>
            </p:nvPicPr>
            <p:blipFill>
              <a:blip r:embed="rId19"/>
              <a:stretch>
                <a:fillRect/>
              </a:stretch>
            </p:blipFill>
            <p:spPr>
              <a:xfrm>
                <a:off x="293640" y="2775230"/>
                <a:ext cx="3245400" cy="5144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1CFAD2D8-2163-73FD-F578-5D44167D99E2}"/>
                  </a:ext>
                </a:extLst>
              </p14:cNvPr>
              <p14:cNvContentPartPr/>
              <p14:nvPr/>
            </p14:nvContentPartPr>
            <p14:xfrm>
              <a:off x="5387280" y="2448350"/>
              <a:ext cx="3798720" cy="518040"/>
            </p14:xfrm>
          </p:contentPart>
        </mc:Choice>
        <mc:Fallback>
          <p:pic>
            <p:nvPicPr>
              <p:cNvPr id="16" name="Ink 15">
                <a:extLst>
                  <a:ext uri="{FF2B5EF4-FFF2-40B4-BE49-F238E27FC236}">
                    <a16:creationId xmlns:a16="http://schemas.microsoft.com/office/drawing/2014/main" id="{1CFAD2D8-2163-73FD-F578-5D44167D99E2}"/>
                  </a:ext>
                </a:extLst>
              </p:cNvPr>
              <p:cNvPicPr/>
              <p:nvPr/>
            </p:nvPicPr>
            <p:blipFill>
              <a:blip r:embed="rId21"/>
              <a:stretch>
                <a:fillRect/>
              </a:stretch>
            </p:blipFill>
            <p:spPr>
              <a:xfrm>
                <a:off x="5369640" y="2430710"/>
                <a:ext cx="3834360" cy="553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E981ADAC-5727-F690-7E6D-0E34E97708A1}"/>
                  </a:ext>
                </a:extLst>
              </p14:cNvPr>
              <p14:cNvContentPartPr/>
              <p14:nvPr/>
            </p14:nvContentPartPr>
            <p14:xfrm>
              <a:off x="2378040" y="4292630"/>
              <a:ext cx="3537360" cy="493560"/>
            </p14:xfrm>
          </p:contentPart>
        </mc:Choice>
        <mc:Fallback>
          <p:pic>
            <p:nvPicPr>
              <p:cNvPr id="17" name="Ink 16">
                <a:extLst>
                  <a:ext uri="{FF2B5EF4-FFF2-40B4-BE49-F238E27FC236}">
                    <a16:creationId xmlns:a16="http://schemas.microsoft.com/office/drawing/2014/main" id="{E981ADAC-5727-F690-7E6D-0E34E97708A1}"/>
                  </a:ext>
                </a:extLst>
              </p:cNvPr>
              <p:cNvPicPr/>
              <p:nvPr/>
            </p:nvPicPr>
            <p:blipFill>
              <a:blip r:embed="rId23"/>
              <a:stretch>
                <a:fillRect/>
              </a:stretch>
            </p:blipFill>
            <p:spPr>
              <a:xfrm>
                <a:off x="2360400" y="4274990"/>
                <a:ext cx="3573000" cy="529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9C40695B-9A19-015B-C809-2BFC66C45510}"/>
                  </a:ext>
                </a:extLst>
              </p14:cNvPr>
              <p14:cNvContentPartPr/>
              <p14:nvPr/>
            </p14:nvContentPartPr>
            <p14:xfrm>
              <a:off x="1144320" y="2084750"/>
              <a:ext cx="3290760" cy="115920"/>
            </p14:xfrm>
          </p:contentPart>
        </mc:Choice>
        <mc:Fallback>
          <p:pic>
            <p:nvPicPr>
              <p:cNvPr id="18" name="Ink 17">
                <a:extLst>
                  <a:ext uri="{FF2B5EF4-FFF2-40B4-BE49-F238E27FC236}">
                    <a16:creationId xmlns:a16="http://schemas.microsoft.com/office/drawing/2014/main" id="{9C40695B-9A19-015B-C809-2BFC66C45510}"/>
                  </a:ext>
                </a:extLst>
              </p:cNvPr>
              <p:cNvPicPr/>
              <p:nvPr/>
            </p:nvPicPr>
            <p:blipFill>
              <a:blip r:embed="rId25"/>
              <a:stretch>
                <a:fillRect/>
              </a:stretch>
            </p:blipFill>
            <p:spPr>
              <a:xfrm>
                <a:off x="1126680" y="2067110"/>
                <a:ext cx="33264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BBD22C9A-193B-3960-AF12-CF0F71433D30}"/>
                  </a:ext>
                </a:extLst>
              </p14:cNvPr>
              <p14:cNvContentPartPr/>
              <p14:nvPr/>
            </p14:nvContentPartPr>
            <p14:xfrm>
              <a:off x="4607160" y="4699070"/>
              <a:ext cx="1376640" cy="351000"/>
            </p14:xfrm>
          </p:contentPart>
        </mc:Choice>
        <mc:Fallback>
          <p:pic>
            <p:nvPicPr>
              <p:cNvPr id="19" name="Ink 18">
                <a:extLst>
                  <a:ext uri="{FF2B5EF4-FFF2-40B4-BE49-F238E27FC236}">
                    <a16:creationId xmlns:a16="http://schemas.microsoft.com/office/drawing/2014/main" id="{BBD22C9A-193B-3960-AF12-CF0F71433D30}"/>
                  </a:ext>
                </a:extLst>
              </p:cNvPr>
              <p:cNvPicPr/>
              <p:nvPr/>
            </p:nvPicPr>
            <p:blipFill>
              <a:blip r:embed="rId27"/>
              <a:stretch>
                <a:fillRect/>
              </a:stretch>
            </p:blipFill>
            <p:spPr>
              <a:xfrm>
                <a:off x="4589520" y="4681070"/>
                <a:ext cx="1412280" cy="386640"/>
              </a:xfrm>
              <a:prstGeom prst="rect">
                <a:avLst/>
              </a:prstGeom>
            </p:spPr>
          </p:pic>
        </mc:Fallback>
      </mc:AlternateContent>
    </p:spTree>
    <p:extLst>
      <p:ext uri="{BB962C8B-B14F-4D97-AF65-F5344CB8AC3E}">
        <p14:creationId xmlns:p14="http://schemas.microsoft.com/office/powerpoint/2010/main" val="2949668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0"/>
            <a:ext cx="8985059" cy="6186309"/>
          </a:xfrm>
          <a:prstGeom prst="rect">
            <a:avLst/>
          </a:prstGeom>
          <a:noFill/>
        </p:spPr>
        <p:txBody>
          <a:bodyPr wrap="square" rtlCol="0">
            <a:spAutoFit/>
          </a:bodyPr>
          <a:lstStyle/>
          <a:p>
            <a:pPr algn="r"/>
            <a:r>
              <a:rPr lang="he-IL" sz="4400" b="1">
                <a:solidFill>
                  <a:schemeClr val="bg1"/>
                </a:solidFill>
                <a:cs typeface="+mj-cs"/>
              </a:rPr>
              <a:t>﻿</a:t>
            </a:r>
            <a:r>
              <a:rPr lang="he-IL" sz="4400" b="1">
                <a:solidFill>
                  <a:srgbClr val="FFFF00"/>
                </a:solidFill>
                <a:cs typeface="+mj-cs"/>
              </a:rPr>
              <a:t>ספר ישעיה פרק מט</a:t>
            </a:r>
          </a:p>
          <a:p>
            <a:pPr algn="r"/>
            <a:r>
              <a:rPr lang="he-IL" sz="3200">
                <a:solidFill>
                  <a:srgbClr val="FFFF00"/>
                </a:solidFill>
                <a:cs typeface="+mj-cs"/>
              </a:rPr>
              <a:t>﻿כ   עוֹד יֹאמְרוּ בְאָזְנַיִךְ בְּנֵי שִׁכֻּלָיִךְ צַר-לִי הַמָּקוֹם גְּשָׁה-לִּי וְאֵשֵׁבָה: כא   וְאָמַרְתְּ בִּלְבָבֵךְ מִי יָלַד-לִי אֶת-אֵלֶּה וַאֲנִי שְׁכוּלָה וְגַלְמוּדָה גֹּלָה | וְסוּרָה וְאֵלֶּה מִי גִדֵּל הֵן אֲנִי נִשְׁאַרְתִּי לְבַדִּי אֵלֶּה אֵיפֹה הֵם:       </a:t>
            </a:r>
            <a:r>
              <a:rPr lang="he-IL" sz="3200">
                <a:solidFill>
                  <a:srgbClr val="FFC000"/>
                </a:solidFill>
                <a:cs typeface="+mj-cs"/>
              </a:rPr>
              <a:t>כב   כֹּה-אָמַר אֲדֹנָי יְהֶוִֹה הִנֵּה אֶשָּׂא אֶל-גּוֹיִם יָדִי וְאֶל-עַמִּים אָרִים נִסִּי וְהֵבִיאוּ בָנַיִךְ בְּחֹצֶן וּבְנֹתַיִךְ עַל-כָּתֵף תִּנָּשֶֹאנָה: כג   וְהָיוּ מְלָכִים אֹמְנַיִךְ וְשָֹרוֹתֵיהֶם מֵינִיקֹתַיִךְ אַפַּיִם אֶרֶץ יִשְׁתַּחֲווּ לָךְ וַעֲפַר רַגְלַיִךְ יְלַחֵכוּ וְיָדַעַתְּ כִּי-אֲנִי יְהֹוָה אֲשֶׁר לֹא-יֵבֹשׁוּ קוָֹי:      </a:t>
            </a:r>
            <a:r>
              <a:rPr lang="he-IL" sz="3200">
                <a:solidFill>
                  <a:schemeClr val="bg1"/>
                </a:solidFill>
                <a:cs typeface="+mj-cs"/>
              </a:rPr>
              <a:t> </a:t>
            </a:r>
            <a:r>
              <a:rPr lang="he-IL" sz="3200">
                <a:solidFill>
                  <a:srgbClr val="92D050"/>
                </a:solidFill>
                <a:cs typeface="+mj-cs"/>
              </a:rPr>
              <a:t>כד   הֲיֻקַּח מִגִּבּוֹר מַלְקוֹחַ וְאִם-שְׁבִי צַדִּיק יִמָּלֵט: כה   כִּי-כֹה | אָמַר יְהֹוָה גַּם-שְׁבִי גִבּוֹר יֻקָּח וּמַלְקוֹחַ עָרִיץ יִמָּלֵט וְאֶת-יְרִיבֵךְ אָנֹכִי אָרִיב וְאֶת-בָּנַיִךְ אָנֹכִי אוֹשִׁיעַ: כו   וְהַאֲכַלְתִּי אֶת-מוֹנַיִךְ אֶת-בְּשָֹרָם וְכֶעָסִיס דָּמָם יִשְׁכָּרוּן וְיָדְעוּ כָל-בָּשָֹר כִּי אֲנִי יְהֹוָה מוֹשִׁיעֵךְ וְגֹאֲלֵךְ אֲבִיר יַעֲקֹב: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21" name="Group 20">
            <a:extLst>
              <a:ext uri="{FF2B5EF4-FFF2-40B4-BE49-F238E27FC236}">
                <a16:creationId xmlns:a16="http://schemas.microsoft.com/office/drawing/2014/main" id="{779D3C36-C793-92C1-6688-4A04674BEDB2}"/>
              </a:ext>
            </a:extLst>
          </p:cNvPr>
          <p:cNvGrpSpPr/>
          <p:nvPr/>
        </p:nvGrpSpPr>
        <p:grpSpPr>
          <a:xfrm>
            <a:off x="927960" y="1187140"/>
            <a:ext cx="7839000" cy="148680"/>
            <a:chOff x="927960" y="1187140"/>
            <a:chExt cx="7839000" cy="148680"/>
          </a:xfrm>
        </p:grpSpPr>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2036ECCD-55D3-FE89-1535-700B362C2243}"/>
                    </a:ext>
                  </a:extLst>
                </p14:cNvPr>
                <p14:cNvContentPartPr/>
                <p14:nvPr/>
              </p14:nvContentPartPr>
              <p14:xfrm>
                <a:off x="8414520" y="1237900"/>
                <a:ext cx="352440" cy="60480"/>
              </p14:xfrm>
            </p:contentPart>
          </mc:Choice>
          <mc:Fallback>
            <p:pic>
              <p:nvPicPr>
                <p:cNvPr id="4" name="Ink 3">
                  <a:extLst>
                    <a:ext uri="{FF2B5EF4-FFF2-40B4-BE49-F238E27FC236}">
                      <a16:creationId xmlns:a16="http://schemas.microsoft.com/office/drawing/2014/main" id="{2036ECCD-55D3-FE89-1535-700B362C2243}"/>
                    </a:ext>
                  </a:extLst>
                </p:cNvPr>
                <p:cNvPicPr/>
                <p:nvPr/>
              </p:nvPicPr>
              <p:blipFill>
                <a:blip r:embed="rId5"/>
                <a:stretch>
                  <a:fillRect/>
                </a:stretch>
              </p:blipFill>
              <p:spPr>
                <a:xfrm>
                  <a:off x="8396520" y="1220260"/>
                  <a:ext cx="3880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43BE64A1-69B6-B61B-7AC1-62AA35623DC1}"/>
                    </a:ext>
                  </a:extLst>
                </p14:cNvPr>
                <p14:cNvContentPartPr/>
                <p14:nvPr/>
              </p14:nvContentPartPr>
              <p14:xfrm>
                <a:off x="7572480" y="1297300"/>
                <a:ext cx="607320" cy="32400"/>
              </p14:xfrm>
            </p:contentPart>
          </mc:Choice>
          <mc:Fallback>
            <p:pic>
              <p:nvPicPr>
                <p:cNvPr id="5" name="Ink 4">
                  <a:extLst>
                    <a:ext uri="{FF2B5EF4-FFF2-40B4-BE49-F238E27FC236}">
                      <a16:creationId xmlns:a16="http://schemas.microsoft.com/office/drawing/2014/main" id="{43BE64A1-69B6-B61B-7AC1-62AA35623DC1}"/>
                    </a:ext>
                  </a:extLst>
                </p:cNvPr>
                <p:cNvPicPr/>
                <p:nvPr/>
              </p:nvPicPr>
              <p:blipFill>
                <a:blip r:embed="rId7"/>
                <a:stretch>
                  <a:fillRect/>
                </a:stretch>
              </p:blipFill>
              <p:spPr>
                <a:xfrm>
                  <a:off x="7554480" y="1279300"/>
                  <a:ext cx="6429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CB1A37AC-6AB1-6E35-E553-C62A2C1CDE68}"/>
                    </a:ext>
                  </a:extLst>
                </p14:cNvPr>
                <p14:cNvContentPartPr/>
                <p14:nvPr/>
              </p14:nvContentPartPr>
              <p14:xfrm>
                <a:off x="5943120" y="1198660"/>
                <a:ext cx="1353240" cy="137160"/>
              </p14:xfrm>
            </p:contentPart>
          </mc:Choice>
          <mc:Fallback>
            <p:pic>
              <p:nvPicPr>
                <p:cNvPr id="9" name="Ink 8">
                  <a:extLst>
                    <a:ext uri="{FF2B5EF4-FFF2-40B4-BE49-F238E27FC236}">
                      <a16:creationId xmlns:a16="http://schemas.microsoft.com/office/drawing/2014/main" id="{CB1A37AC-6AB1-6E35-E553-C62A2C1CDE68}"/>
                    </a:ext>
                  </a:extLst>
                </p:cNvPr>
                <p:cNvPicPr/>
                <p:nvPr/>
              </p:nvPicPr>
              <p:blipFill>
                <a:blip r:embed="rId9"/>
                <a:stretch>
                  <a:fillRect/>
                </a:stretch>
              </p:blipFill>
              <p:spPr>
                <a:xfrm>
                  <a:off x="5925480" y="1180660"/>
                  <a:ext cx="13888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8EC2E5A9-DE2F-59A6-9391-2F55235547D5}"/>
                    </a:ext>
                  </a:extLst>
                </p14:cNvPr>
                <p14:cNvContentPartPr/>
                <p14:nvPr/>
              </p14:nvContentPartPr>
              <p14:xfrm>
                <a:off x="4754760" y="1276420"/>
                <a:ext cx="1039320" cy="31680"/>
              </p14:xfrm>
            </p:contentPart>
          </mc:Choice>
          <mc:Fallback>
            <p:pic>
              <p:nvPicPr>
                <p:cNvPr id="11" name="Ink 10">
                  <a:extLst>
                    <a:ext uri="{FF2B5EF4-FFF2-40B4-BE49-F238E27FC236}">
                      <a16:creationId xmlns:a16="http://schemas.microsoft.com/office/drawing/2014/main" id="{8EC2E5A9-DE2F-59A6-9391-2F55235547D5}"/>
                    </a:ext>
                  </a:extLst>
                </p:cNvPr>
                <p:cNvPicPr/>
                <p:nvPr/>
              </p:nvPicPr>
              <p:blipFill>
                <a:blip r:embed="rId11"/>
                <a:stretch>
                  <a:fillRect/>
                </a:stretch>
              </p:blipFill>
              <p:spPr>
                <a:xfrm>
                  <a:off x="4736760" y="1258420"/>
                  <a:ext cx="10749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 name="Ink 12">
                  <a:extLst>
                    <a:ext uri="{FF2B5EF4-FFF2-40B4-BE49-F238E27FC236}">
                      <a16:creationId xmlns:a16="http://schemas.microsoft.com/office/drawing/2014/main" id="{5A6EE0F4-4B03-7B1F-5BDA-E30251371F52}"/>
                    </a:ext>
                  </a:extLst>
                </p14:cNvPr>
                <p14:cNvContentPartPr/>
                <p14:nvPr/>
              </p14:nvContentPartPr>
              <p14:xfrm>
                <a:off x="4459560" y="1226020"/>
                <a:ext cx="329040" cy="45360"/>
              </p14:xfrm>
            </p:contentPart>
          </mc:Choice>
          <mc:Fallback>
            <p:pic>
              <p:nvPicPr>
                <p:cNvPr id="13" name="Ink 12">
                  <a:extLst>
                    <a:ext uri="{FF2B5EF4-FFF2-40B4-BE49-F238E27FC236}">
                      <a16:creationId xmlns:a16="http://schemas.microsoft.com/office/drawing/2014/main" id="{5A6EE0F4-4B03-7B1F-5BDA-E30251371F52}"/>
                    </a:ext>
                  </a:extLst>
                </p:cNvPr>
                <p:cNvPicPr/>
                <p:nvPr/>
              </p:nvPicPr>
              <p:blipFill>
                <a:blip r:embed="rId13"/>
                <a:stretch>
                  <a:fillRect/>
                </a:stretch>
              </p:blipFill>
              <p:spPr>
                <a:xfrm>
                  <a:off x="4441920" y="1208020"/>
                  <a:ext cx="3646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 name="Ink 13">
                  <a:extLst>
                    <a:ext uri="{FF2B5EF4-FFF2-40B4-BE49-F238E27FC236}">
                      <a16:creationId xmlns:a16="http://schemas.microsoft.com/office/drawing/2014/main" id="{4124097C-FBDA-1CE9-312B-1DDF99B2DC48}"/>
                    </a:ext>
                  </a:extLst>
                </p14:cNvPr>
                <p14:cNvContentPartPr/>
                <p14:nvPr/>
              </p14:nvContentPartPr>
              <p14:xfrm>
                <a:off x="3986160" y="1247620"/>
                <a:ext cx="263520" cy="46800"/>
              </p14:xfrm>
            </p:contentPart>
          </mc:Choice>
          <mc:Fallback>
            <p:pic>
              <p:nvPicPr>
                <p:cNvPr id="14" name="Ink 13">
                  <a:extLst>
                    <a:ext uri="{FF2B5EF4-FFF2-40B4-BE49-F238E27FC236}">
                      <a16:creationId xmlns:a16="http://schemas.microsoft.com/office/drawing/2014/main" id="{4124097C-FBDA-1CE9-312B-1DDF99B2DC48}"/>
                    </a:ext>
                  </a:extLst>
                </p:cNvPr>
                <p:cNvPicPr/>
                <p:nvPr/>
              </p:nvPicPr>
              <p:blipFill>
                <a:blip r:embed="rId15"/>
                <a:stretch>
                  <a:fillRect/>
                </a:stretch>
              </p:blipFill>
              <p:spPr>
                <a:xfrm>
                  <a:off x="3968520" y="1229620"/>
                  <a:ext cx="2991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6" name="Ink 15">
                  <a:extLst>
                    <a:ext uri="{FF2B5EF4-FFF2-40B4-BE49-F238E27FC236}">
                      <a16:creationId xmlns:a16="http://schemas.microsoft.com/office/drawing/2014/main" id="{302CB24E-3AAE-77CF-C5BB-AE356709368A}"/>
                    </a:ext>
                  </a:extLst>
                </p14:cNvPr>
                <p14:cNvContentPartPr/>
                <p14:nvPr/>
              </p14:nvContentPartPr>
              <p14:xfrm>
                <a:off x="3161040" y="1197580"/>
                <a:ext cx="659880" cy="96480"/>
              </p14:xfrm>
            </p:contentPart>
          </mc:Choice>
          <mc:Fallback>
            <p:pic>
              <p:nvPicPr>
                <p:cNvPr id="16" name="Ink 15">
                  <a:extLst>
                    <a:ext uri="{FF2B5EF4-FFF2-40B4-BE49-F238E27FC236}">
                      <a16:creationId xmlns:a16="http://schemas.microsoft.com/office/drawing/2014/main" id="{302CB24E-3AAE-77CF-C5BB-AE356709368A}"/>
                    </a:ext>
                  </a:extLst>
                </p:cNvPr>
                <p:cNvPicPr/>
                <p:nvPr/>
              </p:nvPicPr>
              <p:blipFill>
                <a:blip r:embed="rId17"/>
                <a:stretch>
                  <a:fillRect/>
                </a:stretch>
              </p:blipFill>
              <p:spPr>
                <a:xfrm>
                  <a:off x="3143040" y="1179940"/>
                  <a:ext cx="6955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7" name="Ink 16">
                  <a:extLst>
                    <a:ext uri="{FF2B5EF4-FFF2-40B4-BE49-F238E27FC236}">
                      <a16:creationId xmlns:a16="http://schemas.microsoft.com/office/drawing/2014/main" id="{68B042C7-CD8E-A61C-2C36-2BD7A612E149}"/>
                    </a:ext>
                  </a:extLst>
                </p14:cNvPr>
                <p14:cNvContentPartPr/>
                <p14:nvPr/>
              </p14:nvContentPartPr>
              <p14:xfrm>
                <a:off x="2325480" y="1263100"/>
                <a:ext cx="633240" cy="65160"/>
              </p14:xfrm>
            </p:contentPart>
          </mc:Choice>
          <mc:Fallback>
            <p:pic>
              <p:nvPicPr>
                <p:cNvPr id="17" name="Ink 16">
                  <a:extLst>
                    <a:ext uri="{FF2B5EF4-FFF2-40B4-BE49-F238E27FC236}">
                      <a16:creationId xmlns:a16="http://schemas.microsoft.com/office/drawing/2014/main" id="{68B042C7-CD8E-A61C-2C36-2BD7A612E149}"/>
                    </a:ext>
                  </a:extLst>
                </p:cNvPr>
                <p:cNvPicPr/>
                <p:nvPr/>
              </p:nvPicPr>
              <p:blipFill>
                <a:blip r:embed="rId19"/>
                <a:stretch>
                  <a:fillRect/>
                </a:stretch>
              </p:blipFill>
              <p:spPr>
                <a:xfrm>
                  <a:off x="2307840" y="1245460"/>
                  <a:ext cx="6688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Ink 17">
                  <a:extLst>
                    <a:ext uri="{FF2B5EF4-FFF2-40B4-BE49-F238E27FC236}">
                      <a16:creationId xmlns:a16="http://schemas.microsoft.com/office/drawing/2014/main" id="{55DC2EDE-3958-7B54-2612-1AB4CA767324}"/>
                    </a:ext>
                  </a:extLst>
                </p14:cNvPr>
                <p14:cNvContentPartPr/>
                <p14:nvPr/>
              </p14:nvContentPartPr>
              <p14:xfrm>
                <a:off x="1780800" y="1187140"/>
                <a:ext cx="432360" cy="38520"/>
              </p14:xfrm>
            </p:contentPart>
          </mc:Choice>
          <mc:Fallback>
            <p:pic>
              <p:nvPicPr>
                <p:cNvPr id="18" name="Ink 17">
                  <a:extLst>
                    <a:ext uri="{FF2B5EF4-FFF2-40B4-BE49-F238E27FC236}">
                      <a16:creationId xmlns:a16="http://schemas.microsoft.com/office/drawing/2014/main" id="{55DC2EDE-3958-7B54-2612-1AB4CA767324}"/>
                    </a:ext>
                  </a:extLst>
                </p:cNvPr>
                <p:cNvPicPr/>
                <p:nvPr/>
              </p:nvPicPr>
              <p:blipFill>
                <a:blip r:embed="rId21"/>
                <a:stretch>
                  <a:fillRect/>
                </a:stretch>
              </p:blipFill>
              <p:spPr>
                <a:xfrm>
                  <a:off x="1762800" y="1169500"/>
                  <a:ext cx="4680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0" name="Ink 19">
                  <a:extLst>
                    <a:ext uri="{FF2B5EF4-FFF2-40B4-BE49-F238E27FC236}">
                      <a16:creationId xmlns:a16="http://schemas.microsoft.com/office/drawing/2014/main" id="{C81B9625-ADF1-371A-5FC9-9B01FFE1AD58}"/>
                    </a:ext>
                  </a:extLst>
                </p14:cNvPr>
                <p14:cNvContentPartPr/>
                <p14:nvPr/>
              </p14:nvContentPartPr>
              <p14:xfrm>
                <a:off x="927960" y="1235020"/>
                <a:ext cx="834840" cy="77400"/>
              </p14:xfrm>
            </p:contentPart>
          </mc:Choice>
          <mc:Fallback>
            <p:pic>
              <p:nvPicPr>
                <p:cNvPr id="20" name="Ink 19">
                  <a:extLst>
                    <a:ext uri="{FF2B5EF4-FFF2-40B4-BE49-F238E27FC236}">
                      <a16:creationId xmlns:a16="http://schemas.microsoft.com/office/drawing/2014/main" id="{C81B9625-ADF1-371A-5FC9-9B01FFE1AD58}"/>
                    </a:ext>
                  </a:extLst>
                </p:cNvPr>
                <p:cNvPicPr/>
                <p:nvPr/>
              </p:nvPicPr>
              <p:blipFill>
                <a:blip r:embed="rId23"/>
                <a:stretch>
                  <a:fillRect/>
                </a:stretch>
              </p:blipFill>
              <p:spPr>
                <a:xfrm>
                  <a:off x="910320" y="1217380"/>
                  <a:ext cx="870480" cy="113040"/>
                </a:xfrm>
                <a:prstGeom prst="rect">
                  <a:avLst/>
                </a:prstGeom>
              </p:spPr>
            </p:pic>
          </mc:Fallback>
        </mc:AlternateContent>
      </p:grpSp>
      <p:grpSp>
        <p:nvGrpSpPr>
          <p:cNvPr id="37" name="Group 36">
            <a:extLst>
              <a:ext uri="{FF2B5EF4-FFF2-40B4-BE49-F238E27FC236}">
                <a16:creationId xmlns:a16="http://schemas.microsoft.com/office/drawing/2014/main" id="{AA76B114-6861-E5E3-208C-6B402D53DC91}"/>
              </a:ext>
            </a:extLst>
          </p:cNvPr>
          <p:cNvGrpSpPr/>
          <p:nvPr/>
        </p:nvGrpSpPr>
        <p:grpSpPr>
          <a:xfrm>
            <a:off x="669480" y="1643980"/>
            <a:ext cx="7973640" cy="187200"/>
            <a:chOff x="669480" y="1643980"/>
            <a:chExt cx="7973640" cy="187200"/>
          </a:xfrm>
        </p:grpSpPr>
        <mc:AlternateContent xmlns:mc="http://schemas.openxmlformats.org/markup-compatibility/2006">
          <mc:Choice xmlns:p14="http://schemas.microsoft.com/office/powerpoint/2010/main" Requires="p14">
            <p:contentPart p14:bwMode="auto" r:id="rId24">
              <p14:nvContentPartPr>
                <p14:cNvPr id="22" name="Ink 21">
                  <a:extLst>
                    <a:ext uri="{FF2B5EF4-FFF2-40B4-BE49-F238E27FC236}">
                      <a16:creationId xmlns:a16="http://schemas.microsoft.com/office/drawing/2014/main" id="{4D093459-6A9D-1B71-6107-B3EF2D867719}"/>
                    </a:ext>
                  </a:extLst>
                </p14:cNvPr>
                <p14:cNvContentPartPr/>
                <p14:nvPr/>
              </p14:nvContentPartPr>
              <p14:xfrm>
                <a:off x="7706760" y="1722820"/>
                <a:ext cx="936360" cy="35280"/>
              </p14:xfrm>
            </p:contentPart>
          </mc:Choice>
          <mc:Fallback>
            <p:pic>
              <p:nvPicPr>
                <p:cNvPr id="22" name="Ink 21">
                  <a:extLst>
                    <a:ext uri="{FF2B5EF4-FFF2-40B4-BE49-F238E27FC236}">
                      <a16:creationId xmlns:a16="http://schemas.microsoft.com/office/drawing/2014/main" id="{4D093459-6A9D-1B71-6107-B3EF2D867719}"/>
                    </a:ext>
                  </a:extLst>
                </p:cNvPr>
                <p:cNvPicPr/>
                <p:nvPr/>
              </p:nvPicPr>
              <p:blipFill>
                <a:blip r:embed="rId25"/>
                <a:stretch>
                  <a:fillRect/>
                </a:stretch>
              </p:blipFill>
              <p:spPr>
                <a:xfrm>
                  <a:off x="7688760" y="1705180"/>
                  <a:ext cx="9720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3" name="Ink 22">
                  <a:extLst>
                    <a:ext uri="{FF2B5EF4-FFF2-40B4-BE49-F238E27FC236}">
                      <a16:creationId xmlns:a16="http://schemas.microsoft.com/office/drawing/2014/main" id="{0518007A-B27D-B84E-9556-24751EA6EF28}"/>
                    </a:ext>
                  </a:extLst>
                </p14:cNvPr>
                <p14:cNvContentPartPr/>
                <p14:nvPr/>
              </p14:nvContentPartPr>
              <p14:xfrm>
                <a:off x="6500040" y="1759540"/>
                <a:ext cx="1084680" cy="52200"/>
              </p14:xfrm>
            </p:contentPart>
          </mc:Choice>
          <mc:Fallback>
            <p:pic>
              <p:nvPicPr>
                <p:cNvPr id="23" name="Ink 22">
                  <a:extLst>
                    <a:ext uri="{FF2B5EF4-FFF2-40B4-BE49-F238E27FC236}">
                      <a16:creationId xmlns:a16="http://schemas.microsoft.com/office/drawing/2014/main" id="{0518007A-B27D-B84E-9556-24751EA6EF28}"/>
                    </a:ext>
                  </a:extLst>
                </p:cNvPr>
                <p:cNvPicPr/>
                <p:nvPr/>
              </p:nvPicPr>
              <p:blipFill>
                <a:blip r:embed="rId27"/>
                <a:stretch>
                  <a:fillRect/>
                </a:stretch>
              </p:blipFill>
              <p:spPr>
                <a:xfrm>
                  <a:off x="6482400" y="1741900"/>
                  <a:ext cx="11203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5" name="Ink 24">
                  <a:extLst>
                    <a:ext uri="{FF2B5EF4-FFF2-40B4-BE49-F238E27FC236}">
                      <a16:creationId xmlns:a16="http://schemas.microsoft.com/office/drawing/2014/main" id="{4106A57A-FADF-219E-95F7-E362F802182D}"/>
                    </a:ext>
                  </a:extLst>
                </p14:cNvPr>
                <p14:cNvContentPartPr/>
                <p14:nvPr/>
              </p14:nvContentPartPr>
              <p14:xfrm>
                <a:off x="6269640" y="1643980"/>
                <a:ext cx="323640" cy="93600"/>
              </p14:xfrm>
            </p:contentPart>
          </mc:Choice>
          <mc:Fallback>
            <p:pic>
              <p:nvPicPr>
                <p:cNvPr id="25" name="Ink 24">
                  <a:extLst>
                    <a:ext uri="{FF2B5EF4-FFF2-40B4-BE49-F238E27FC236}">
                      <a16:creationId xmlns:a16="http://schemas.microsoft.com/office/drawing/2014/main" id="{4106A57A-FADF-219E-95F7-E362F802182D}"/>
                    </a:ext>
                  </a:extLst>
                </p:cNvPr>
                <p:cNvPicPr/>
                <p:nvPr/>
              </p:nvPicPr>
              <p:blipFill>
                <a:blip r:embed="rId29"/>
                <a:stretch>
                  <a:fillRect/>
                </a:stretch>
              </p:blipFill>
              <p:spPr>
                <a:xfrm>
                  <a:off x="6252000" y="1626340"/>
                  <a:ext cx="3592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6" name="Ink 25">
                  <a:extLst>
                    <a:ext uri="{FF2B5EF4-FFF2-40B4-BE49-F238E27FC236}">
                      <a16:creationId xmlns:a16="http://schemas.microsoft.com/office/drawing/2014/main" id="{C7771045-E924-C209-B0C8-89C8ACFD67E7}"/>
                    </a:ext>
                  </a:extLst>
                </p14:cNvPr>
                <p14:cNvContentPartPr/>
                <p14:nvPr/>
              </p14:nvContentPartPr>
              <p14:xfrm>
                <a:off x="5625960" y="1746220"/>
                <a:ext cx="554400" cy="32400"/>
              </p14:xfrm>
            </p:contentPart>
          </mc:Choice>
          <mc:Fallback>
            <p:pic>
              <p:nvPicPr>
                <p:cNvPr id="26" name="Ink 25">
                  <a:extLst>
                    <a:ext uri="{FF2B5EF4-FFF2-40B4-BE49-F238E27FC236}">
                      <a16:creationId xmlns:a16="http://schemas.microsoft.com/office/drawing/2014/main" id="{C7771045-E924-C209-B0C8-89C8ACFD67E7}"/>
                    </a:ext>
                  </a:extLst>
                </p:cNvPr>
                <p:cNvPicPr/>
                <p:nvPr/>
              </p:nvPicPr>
              <p:blipFill>
                <a:blip r:embed="rId31"/>
                <a:stretch>
                  <a:fillRect/>
                </a:stretch>
              </p:blipFill>
              <p:spPr>
                <a:xfrm>
                  <a:off x="5608320" y="1728220"/>
                  <a:ext cx="5900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8" name="Ink 27">
                  <a:extLst>
                    <a:ext uri="{FF2B5EF4-FFF2-40B4-BE49-F238E27FC236}">
                      <a16:creationId xmlns:a16="http://schemas.microsoft.com/office/drawing/2014/main" id="{B49D6F76-649C-7099-3265-EB742A3C8412}"/>
                    </a:ext>
                  </a:extLst>
                </p14:cNvPr>
                <p14:cNvContentPartPr/>
                <p14:nvPr/>
              </p14:nvContentPartPr>
              <p14:xfrm>
                <a:off x="5216280" y="1652620"/>
                <a:ext cx="354960" cy="66240"/>
              </p14:xfrm>
            </p:contentPart>
          </mc:Choice>
          <mc:Fallback>
            <p:pic>
              <p:nvPicPr>
                <p:cNvPr id="28" name="Ink 27">
                  <a:extLst>
                    <a:ext uri="{FF2B5EF4-FFF2-40B4-BE49-F238E27FC236}">
                      <a16:creationId xmlns:a16="http://schemas.microsoft.com/office/drawing/2014/main" id="{B49D6F76-649C-7099-3265-EB742A3C8412}"/>
                    </a:ext>
                  </a:extLst>
                </p:cNvPr>
                <p:cNvPicPr/>
                <p:nvPr/>
              </p:nvPicPr>
              <p:blipFill>
                <a:blip r:embed="rId33"/>
                <a:stretch>
                  <a:fillRect/>
                </a:stretch>
              </p:blipFill>
              <p:spPr>
                <a:xfrm>
                  <a:off x="5198280" y="1634980"/>
                  <a:ext cx="3906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0" name="Ink 29">
                  <a:extLst>
                    <a:ext uri="{FF2B5EF4-FFF2-40B4-BE49-F238E27FC236}">
                      <a16:creationId xmlns:a16="http://schemas.microsoft.com/office/drawing/2014/main" id="{E05A110E-0BF0-83EA-4A99-49CBDB117A4B}"/>
                    </a:ext>
                  </a:extLst>
                </p14:cNvPr>
                <p14:cNvContentPartPr/>
                <p14:nvPr/>
              </p14:nvContentPartPr>
              <p14:xfrm>
                <a:off x="4056360" y="1696180"/>
                <a:ext cx="1164240" cy="52200"/>
              </p14:xfrm>
            </p:contentPart>
          </mc:Choice>
          <mc:Fallback>
            <p:pic>
              <p:nvPicPr>
                <p:cNvPr id="30" name="Ink 29">
                  <a:extLst>
                    <a:ext uri="{FF2B5EF4-FFF2-40B4-BE49-F238E27FC236}">
                      <a16:creationId xmlns:a16="http://schemas.microsoft.com/office/drawing/2014/main" id="{E05A110E-0BF0-83EA-4A99-49CBDB117A4B}"/>
                    </a:ext>
                  </a:extLst>
                </p:cNvPr>
                <p:cNvPicPr/>
                <p:nvPr/>
              </p:nvPicPr>
              <p:blipFill>
                <a:blip r:embed="rId35"/>
                <a:stretch>
                  <a:fillRect/>
                </a:stretch>
              </p:blipFill>
              <p:spPr>
                <a:xfrm>
                  <a:off x="4038360" y="1678180"/>
                  <a:ext cx="11998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1" name="Ink 30">
                  <a:extLst>
                    <a:ext uri="{FF2B5EF4-FFF2-40B4-BE49-F238E27FC236}">
                      <a16:creationId xmlns:a16="http://schemas.microsoft.com/office/drawing/2014/main" id="{23CE9931-16C0-CE3D-2C90-75A66610793B}"/>
                    </a:ext>
                  </a:extLst>
                </p14:cNvPr>
                <p14:cNvContentPartPr/>
                <p14:nvPr/>
              </p14:nvContentPartPr>
              <p14:xfrm>
                <a:off x="3658200" y="1725340"/>
                <a:ext cx="429120" cy="44280"/>
              </p14:xfrm>
            </p:contentPart>
          </mc:Choice>
          <mc:Fallback>
            <p:pic>
              <p:nvPicPr>
                <p:cNvPr id="31" name="Ink 30">
                  <a:extLst>
                    <a:ext uri="{FF2B5EF4-FFF2-40B4-BE49-F238E27FC236}">
                      <a16:creationId xmlns:a16="http://schemas.microsoft.com/office/drawing/2014/main" id="{23CE9931-16C0-CE3D-2C90-75A66610793B}"/>
                    </a:ext>
                  </a:extLst>
                </p:cNvPr>
                <p:cNvPicPr/>
                <p:nvPr/>
              </p:nvPicPr>
              <p:blipFill>
                <a:blip r:embed="rId37"/>
                <a:stretch>
                  <a:fillRect/>
                </a:stretch>
              </p:blipFill>
              <p:spPr>
                <a:xfrm>
                  <a:off x="3640560" y="1707340"/>
                  <a:ext cx="4647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2" name="Ink 31">
                  <a:extLst>
                    <a:ext uri="{FF2B5EF4-FFF2-40B4-BE49-F238E27FC236}">
                      <a16:creationId xmlns:a16="http://schemas.microsoft.com/office/drawing/2014/main" id="{49E913DB-4A92-FFDB-B73C-67730FFA0A6B}"/>
                    </a:ext>
                  </a:extLst>
                </p14:cNvPr>
                <p14:cNvContentPartPr/>
                <p14:nvPr/>
              </p14:nvContentPartPr>
              <p14:xfrm>
                <a:off x="2524560" y="1714540"/>
                <a:ext cx="837720" cy="52560"/>
              </p14:xfrm>
            </p:contentPart>
          </mc:Choice>
          <mc:Fallback>
            <p:pic>
              <p:nvPicPr>
                <p:cNvPr id="32" name="Ink 31">
                  <a:extLst>
                    <a:ext uri="{FF2B5EF4-FFF2-40B4-BE49-F238E27FC236}">
                      <a16:creationId xmlns:a16="http://schemas.microsoft.com/office/drawing/2014/main" id="{49E913DB-4A92-FFDB-B73C-67730FFA0A6B}"/>
                    </a:ext>
                  </a:extLst>
                </p:cNvPr>
                <p:cNvPicPr/>
                <p:nvPr/>
              </p:nvPicPr>
              <p:blipFill>
                <a:blip r:embed="rId39"/>
                <a:stretch>
                  <a:fillRect/>
                </a:stretch>
              </p:blipFill>
              <p:spPr>
                <a:xfrm>
                  <a:off x="2506920" y="1696900"/>
                  <a:ext cx="8733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4" name="Ink 33">
                  <a:extLst>
                    <a:ext uri="{FF2B5EF4-FFF2-40B4-BE49-F238E27FC236}">
                      <a16:creationId xmlns:a16="http://schemas.microsoft.com/office/drawing/2014/main" id="{9B94F481-A85F-A114-CDC3-19B961B4A70E}"/>
                    </a:ext>
                  </a:extLst>
                </p14:cNvPr>
                <p14:cNvContentPartPr/>
                <p14:nvPr/>
              </p14:nvContentPartPr>
              <p14:xfrm>
                <a:off x="1273920" y="1752700"/>
                <a:ext cx="1098000" cy="65160"/>
              </p14:xfrm>
            </p:contentPart>
          </mc:Choice>
          <mc:Fallback>
            <p:pic>
              <p:nvPicPr>
                <p:cNvPr id="34" name="Ink 33">
                  <a:extLst>
                    <a:ext uri="{FF2B5EF4-FFF2-40B4-BE49-F238E27FC236}">
                      <a16:creationId xmlns:a16="http://schemas.microsoft.com/office/drawing/2014/main" id="{9B94F481-A85F-A114-CDC3-19B961B4A70E}"/>
                    </a:ext>
                  </a:extLst>
                </p:cNvPr>
                <p:cNvPicPr/>
                <p:nvPr/>
              </p:nvPicPr>
              <p:blipFill>
                <a:blip r:embed="rId41"/>
                <a:stretch>
                  <a:fillRect/>
                </a:stretch>
              </p:blipFill>
              <p:spPr>
                <a:xfrm>
                  <a:off x="1256280" y="1734700"/>
                  <a:ext cx="11336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6" name="Ink 35">
                  <a:extLst>
                    <a:ext uri="{FF2B5EF4-FFF2-40B4-BE49-F238E27FC236}">
                      <a16:creationId xmlns:a16="http://schemas.microsoft.com/office/drawing/2014/main" id="{E2DE9B71-B1A1-B61C-2D53-7C258D87EDFA}"/>
                    </a:ext>
                  </a:extLst>
                </p14:cNvPr>
                <p14:cNvContentPartPr/>
                <p14:nvPr/>
              </p14:nvContentPartPr>
              <p14:xfrm>
                <a:off x="669480" y="1750180"/>
                <a:ext cx="528480" cy="81000"/>
              </p14:xfrm>
            </p:contentPart>
          </mc:Choice>
          <mc:Fallback>
            <p:pic>
              <p:nvPicPr>
                <p:cNvPr id="36" name="Ink 35">
                  <a:extLst>
                    <a:ext uri="{FF2B5EF4-FFF2-40B4-BE49-F238E27FC236}">
                      <a16:creationId xmlns:a16="http://schemas.microsoft.com/office/drawing/2014/main" id="{E2DE9B71-B1A1-B61C-2D53-7C258D87EDFA}"/>
                    </a:ext>
                  </a:extLst>
                </p:cNvPr>
                <p:cNvPicPr/>
                <p:nvPr/>
              </p:nvPicPr>
              <p:blipFill>
                <a:blip r:embed="rId43"/>
                <a:stretch>
                  <a:fillRect/>
                </a:stretch>
              </p:blipFill>
              <p:spPr>
                <a:xfrm>
                  <a:off x="651840" y="1732180"/>
                  <a:ext cx="564120" cy="116640"/>
                </a:xfrm>
                <a:prstGeom prst="rect">
                  <a:avLst/>
                </a:prstGeom>
              </p:spPr>
            </p:pic>
          </mc:Fallback>
        </mc:AlternateContent>
      </p:grpSp>
      <p:grpSp>
        <p:nvGrpSpPr>
          <p:cNvPr id="47" name="Group 46">
            <a:extLst>
              <a:ext uri="{FF2B5EF4-FFF2-40B4-BE49-F238E27FC236}">
                <a16:creationId xmlns:a16="http://schemas.microsoft.com/office/drawing/2014/main" id="{0C622EF5-95EF-C296-A35C-D4C7B5A89B9F}"/>
              </a:ext>
            </a:extLst>
          </p:cNvPr>
          <p:cNvGrpSpPr/>
          <p:nvPr/>
        </p:nvGrpSpPr>
        <p:grpSpPr>
          <a:xfrm>
            <a:off x="4412040" y="2174620"/>
            <a:ext cx="4677840" cy="105840"/>
            <a:chOff x="4412040" y="2174620"/>
            <a:chExt cx="4677840" cy="105840"/>
          </a:xfrm>
        </p:grpSpPr>
        <mc:AlternateContent xmlns:mc="http://schemas.openxmlformats.org/markup-compatibility/2006">
          <mc:Choice xmlns:p14="http://schemas.microsoft.com/office/powerpoint/2010/main" Requires="p14">
            <p:contentPart p14:bwMode="auto" r:id="rId44">
              <p14:nvContentPartPr>
                <p14:cNvPr id="38" name="Ink 37">
                  <a:extLst>
                    <a:ext uri="{FF2B5EF4-FFF2-40B4-BE49-F238E27FC236}">
                      <a16:creationId xmlns:a16="http://schemas.microsoft.com/office/drawing/2014/main" id="{A799B39C-B02A-D729-C419-4D632663253D}"/>
                    </a:ext>
                  </a:extLst>
                </p14:cNvPr>
                <p14:cNvContentPartPr/>
                <p14:nvPr/>
              </p14:nvContentPartPr>
              <p14:xfrm>
                <a:off x="8373840" y="2220340"/>
                <a:ext cx="716040" cy="52560"/>
              </p14:xfrm>
            </p:contentPart>
          </mc:Choice>
          <mc:Fallback>
            <p:pic>
              <p:nvPicPr>
                <p:cNvPr id="38" name="Ink 37">
                  <a:extLst>
                    <a:ext uri="{FF2B5EF4-FFF2-40B4-BE49-F238E27FC236}">
                      <a16:creationId xmlns:a16="http://schemas.microsoft.com/office/drawing/2014/main" id="{A799B39C-B02A-D729-C419-4D632663253D}"/>
                    </a:ext>
                  </a:extLst>
                </p:cNvPr>
                <p:cNvPicPr/>
                <p:nvPr/>
              </p:nvPicPr>
              <p:blipFill>
                <a:blip r:embed="rId45"/>
                <a:stretch>
                  <a:fillRect/>
                </a:stretch>
              </p:blipFill>
              <p:spPr>
                <a:xfrm>
                  <a:off x="8355840" y="2202340"/>
                  <a:ext cx="7516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9" name="Ink 38">
                  <a:extLst>
                    <a:ext uri="{FF2B5EF4-FFF2-40B4-BE49-F238E27FC236}">
                      <a16:creationId xmlns:a16="http://schemas.microsoft.com/office/drawing/2014/main" id="{1179D5C4-7B9B-75E3-9295-6BC6DF85FC7D}"/>
                    </a:ext>
                  </a:extLst>
                </p14:cNvPr>
                <p14:cNvContentPartPr/>
                <p14:nvPr/>
              </p14:nvContentPartPr>
              <p14:xfrm>
                <a:off x="7605240" y="2206660"/>
                <a:ext cx="515520" cy="29160"/>
              </p14:xfrm>
            </p:contentPart>
          </mc:Choice>
          <mc:Fallback>
            <p:pic>
              <p:nvPicPr>
                <p:cNvPr id="39" name="Ink 38">
                  <a:extLst>
                    <a:ext uri="{FF2B5EF4-FFF2-40B4-BE49-F238E27FC236}">
                      <a16:creationId xmlns:a16="http://schemas.microsoft.com/office/drawing/2014/main" id="{1179D5C4-7B9B-75E3-9295-6BC6DF85FC7D}"/>
                    </a:ext>
                  </a:extLst>
                </p:cNvPr>
                <p:cNvPicPr/>
                <p:nvPr/>
              </p:nvPicPr>
              <p:blipFill>
                <a:blip r:embed="rId47"/>
                <a:stretch>
                  <a:fillRect/>
                </a:stretch>
              </p:blipFill>
              <p:spPr>
                <a:xfrm>
                  <a:off x="7587240" y="2188660"/>
                  <a:ext cx="5511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0" name="Ink 39">
                  <a:extLst>
                    <a:ext uri="{FF2B5EF4-FFF2-40B4-BE49-F238E27FC236}">
                      <a16:creationId xmlns:a16="http://schemas.microsoft.com/office/drawing/2014/main" id="{6B430A10-F0CA-E1F0-1802-B1806CEA622A}"/>
                    </a:ext>
                  </a:extLst>
                </p14:cNvPr>
                <p14:cNvContentPartPr/>
                <p14:nvPr/>
              </p14:nvContentPartPr>
              <p14:xfrm>
                <a:off x="7170000" y="2187580"/>
                <a:ext cx="315360" cy="56160"/>
              </p14:xfrm>
            </p:contentPart>
          </mc:Choice>
          <mc:Fallback>
            <p:pic>
              <p:nvPicPr>
                <p:cNvPr id="40" name="Ink 39">
                  <a:extLst>
                    <a:ext uri="{FF2B5EF4-FFF2-40B4-BE49-F238E27FC236}">
                      <a16:creationId xmlns:a16="http://schemas.microsoft.com/office/drawing/2014/main" id="{6B430A10-F0CA-E1F0-1802-B1806CEA622A}"/>
                    </a:ext>
                  </a:extLst>
                </p:cNvPr>
                <p:cNvPicPr/>
                <p:nvPr/>
              </p:nvPicPr>
              <p:blipFill>
                <a:blip r:embed="rId49"/>
                <a:stretch>
                  <a:fillRect/>
                </a:stretch>
              </p:blipFill>
              <p:spPr>
                <a:xfrm>
                  <a:off x="7152000" y="2169940"/>
                  <a:ext cx="3510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2" name="Ink 41">
                  <a:extLst>
                    <a:ext uri="{FF2B5EF4-FFF2-40B4-BE49-F238E27FC236}">
                      <a16:creationId xmlns:a16="http://schemas.microsoft.com/office/drawing/2014/main" id="{59EF2786-333C-A5B1-CB7D-79E603273D4E}"/>
                    </a:ext>
                  </a:extLst>
                </p14:cNvPr>
                <p14:cNvContentPartPr/>
                <p14:nvPr/>
              </p14:nvContentPartPr>
              <p14:xfrm>
                <a:off x="6637560" y="2220340"/>
                <a:ext cx="406080" cy="20160"/>
              </p14:xfrm>
            </p:contentPart>
          </mc:Choice>
          <mc:Fallback>
            <p:pic>
              <p:nvPicPr>
                <p:cNvPr id="42" name="Ink 41">
                  <a:extLst>
                    <a:ext uri="{FF2B5EF4-FFF2-40B4-BE49-F238E27FC236}">
                      <a16:creationId xmlns:a16="http://schemas.microsoft.com/office/drawing/2014/main" id="{59EF2786-333C-A5B1-CB7D-79E603273D4E}"/>
                    </a:ext>
                  </a:extLst>
                </p:cNvPr>
                <p:cNvPicPr/>
                <p:nvPr/>
              </p:nvPicPr>
              <p:blipFill>
                <a:blip r:embed="rId51"/>
                <a:stretch>
                  <a:fillRect/>
                </a:stretch>
              </p:blipFill>
              <p:spPr>
                <a:xfrm>
                  <a:off x="6619920" y="2202340"/>
                  <a:ext cx="4417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3" name="Ink 42">
                  <a:extLst>
                    <a:ext uri="{FF2B5EF4-FFF2-40B4-BE49-F238E27FC236}">
                      <a16:creationId xmlns:a16="http://schemas.microsoft.com/office/drawing/2014/main" id="{1D9D0AF8-6850-FDA2-B832-29CB7E7DA105}"/>
                    </a:ext>
                  </a:extLst>
                </p14:cNvPr>
                <p14:cNvContentPartPr/>
                <p14:nvPr/>
              </p14:nvContentPartPr>
              <p14:xfrm>
                <a:off x="6032040" y="2198380"/>
                <a:ext cx="394200" cy="25200"/>
              </p14:xfrm>
            </p:contentPart>
          </mc:Choice>
          <mc:Fallback>
            <p:pic>
              <p:nvPicPr>
                <p:cNvPr id="43" name="Ink 42">
                  <a:extLst>
                    <a:ext uri="{FF2B5EF4-FFF2-40B4-BE49-F238E27FC236}">
                      <a16:creationId xmlns:a16="http://schemas.microsoft.com/office/drawing/2014/main" id="{1D9D0AF8-6850-FDA2-B832-29CB7E7DA105}"/>
                    </a:ext>
                  </a:extLst>
                </p:cNvPr>
                <p:cNvPicPr/>
                <p:nvPr/>
              </p:nvPicPr>
              <p:blipFill>
                <a:blip r:embed="rId53"/>
                <a:stretch>
                  <a:fillRect/>
                </a:stretch>
              </p:blipFill>
              <p:spPr>
                <a:xfrm>
                  <a:off x="6014400" y="2180740"/>
                  <a:ext cx="4298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5" name="Ink 44">
                  <a:extLst>
                    <a:ext uri="{FF2B5EF4-FFF2-40B4-BE49-F238E27FC236}">
                      <a16:creationId xmlns:a16="http://schemas.microsoft.com/office/drawing/2014/main" id="{8FC6CA95-EAB2-D8B0-6C98-7C7F6AC5FF33}"/>
                    </a:ext>
                  </a:extLst>
                </p14:cNvPr>
                <p14:cNvContentPartPr/>
                <p14:nvPr/>
              </p14:nvContentPartPr>
              <p14:xfrm>
                <a:off x="5594640" y="2174620"/>
                <a:ext cx="345600" cy="88920"/>
              </p14:xfrm>
            </p:contentPart>
          </mc:Choice>
          <mc:Fallback>
            <p:pic>
              <p:nvPicPr>
                <p:cNvPr id="45" name="Ink 44">
                  <a:extLst>
                    <a:ext uri="{FF2B5EF4-FFF2-40B4-BE49-F238E27FC236}">
                      <a16:creationId xmlns:a16="http://schemas.microsoft.com/office/drawing/2014/main" id="{8FC6CA95-EAB2-D8B0-6C98-7C7F6AC5FF33}"/>
                    </a:ext>
                  </a:extLst>
                </p:cNvPr>
                <p:cNvPicPr/>
                <p:nvPr/>
              </p:nvPicPr>
              <p:blipFill>
                <a:blip r:embed="rId55"/>
                <a:stretch>
                  <a:fillRect/>
                </a:stretch>
              </p:blipFill>
              <p:spPr>
                <a:xfrm>
                  <a:off x="5577000" y="2156980"/>
                  <a:ext cx="3812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6" name="Ink 45">
                  <a:extLst>
                    <a:ext uri="{FF2B5EF4-FFF2-40B4-BE49-F238E27FC236}">
                      <a16:creationId xmlns:a16="http://schemas.microsoft.com/office/drawing/2014/main" id="{491ADBCD-E6B8-A25F-210E-5238F2591EFA}"/>
                    </a:ext>
                  </a:extLst>
                </p14:cNvPr>
                <p14:cNvContentPartPr/>
                <p14:nvPr/>
              </p14:nvContentPartPr>
              <p14:xfrm>
                <a:off x="4412040" y="2254180"/>
                <a:ext cx="905040" cy="26280"/>
              </p14:xfrm>
            </p:contentPart>
          </mc:Choice>
          <mc:Fallback>
            <p:pic>
              <p:nvPicPr>
                <p:cNvPr id="46" name="Ink 45">
                  <a:extLst>
                    <a:ext uri="{FF2B5EF4-FFF2-40B4-BE49-F238E27FC236}">
                      <a16:creationId xmlns:a16="http://schemas.microsoft.com/office/drawing/2014/main" id="{491ADBCD-E6B8-A25F-210E-5238F2591EFA}"/>
                    </a:ext>
                  </a:extLst>
                </p:cNvPr>
                <p:cNvPicPr/>
                <p:nvPr/>
              </p:nvPicPr>
              <p:blipFill>
                <a:blip r:embed="rId57"/>
                <a:stretch>
                  <a:fillRect/>
                </a:stretch>
              </p:blipFill>
              <p:spPr>
                <a:xfrm>
                  <a:off x="4394400" y="2236540"/>
                  <a:ext cx="940680" cy="61920"/>
                </a:xfrm>
                <a:prstGeom prst="rect">
                  <a:avLst/>
                </a:prstGeom>
              </p:spPr>
            </p:pic>
          </mc:Fallback>
        </mc:AlternateContent>
      </p:grpSp>
      <p:grpSp>
        <p:nvGrpSpPr>
          <p:cNvPr id="55" name="Group 54">
            <a:extLst>
              <a:ext uri="{FF2B5EF4-FFF2-40B4-BE49-F238E27FC236}">
                <a16:creationId xmlns:a16="http://schemas.microsoft.com/office/drawing/2014/main" id="{2FB975CC-673A-31D8-4150-85410399E436}"/>
              </a:ext>
            </a:extLst>
          </p:cNvPr>
          <p:cNvGrpSpPr/>
          <p:nvPr/>
        </p:nvGrpSpPr>
        <p:grpSpPr>
          <a:xfrm>
            <a:off x="1486320" y="2130700"/>
            <a:ext cx="2808360" cy="245880"/>
            <a:chOff x="1486320" y="2130700"/>
            <a:chExt cx="2808360" cy="245880"/>
          </a:xfrm>
        </p:grpSpPr>
        <mc:AlternateContent xmlns:mc="http://schemas.openxmlformats.org/markup-compatibility/2006">
          <mc:Choice xmlns:p14="http://schemas.microsoft.com/office/powerpoint/2010/main" Requires="p14">
            <p:contentPart p14:bwMode="auto" r:id="rId58">
              <p14:nvContentPartPr>
                <p14:cNvPr id="48" name="Ink 47">
                  <a:extLst>
                    <a:ext uri="{FF2B5EF4-FFF2-40B4-BE49-F238E27FC236}">
                      <a16:creationId xmlns:a16="http://schemas.microsoft.com/office/drawing/2014/main" id="{64A3154D-E11B-B121-4C41-D443A7BBB6B3}"/>
                    </a:ext>
                  </a:extLst>
                </p14:cNvPr>
                <p14:cNvContentPartPr/>
                <p14:nvPr/>
              </p14:nvContentPartPr>
              <p14:xfrm>
                <a:off x="3565680" y="2178940"/>
                <a:ext cx="729000" cy="15480"/>
              </p14:xfrm>
            </p:contentPart>
          </mc:Choice>
          <mc:Fallback>
            <p:pic>
              <p:nvPicPr>
                <p:cNvPr id="48" name="Ink 47">
                  <a:extLst>
                    <a:ext uri="{FF2B5EF4-FFF2-40B4-BE49-F238E27FC236}">
                      <a16:creationId xmlns:a16="http://schemas.microsoft.com/office/drawing/2014/main" id="{64A3154D-E11B-B121-4C41-D443A7BBB6B3}"/>
                    </a:ext>
                  </a:extLst>
                </p:cNvPr>
                <p:cNvPicPr/>
                <p:nvPr/>
              </p:nvPicPr>
              <p:blipFill>
                <a:blip r:embed="rId59"/>
                <a:stretch>
                  <a:fillRect/>
                </a:stretch>
              </p:blipFill>
              <p:spPr>
                <a:xfrm>
                  <a:off x="3547680" y="2160940"/>
                  <a:ext cx="7646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9" name="Ink 48">
                  <a:extLst>
                    <a:ext uri="{FF2B5EF4-FFF2-40B4-BE49-F238E27FC236}">
                      <a16:creationId xmlns:a16="http://schemas.microsoft.com/office/drawing/2014/main" id="{4C15D0E5-D1A7-DE35-4E8E-7A5D3253DD1B}"/>
                    </a:ext>
                  </a:extLst>
                </p14:cNvPr>
                <p14:cNvContentPartPr/>
                <p14:nvPr/>
              </p14:nvContentPartPr>
              <p14:xfrm>
                <a:off x="2969160" y="2152660"/>
                <a:ext cx="542160" cy="67680"/>
              </p14:xfrm>
            </p:contentPart>
          </mc:Choice>
          <mc:Fallback>
            <p:pic>
              <p:nvPicPr>
                <p:cNvPr id="49" name="Ink 48">
                  <a:extLst>
                    <a:ext uri="{FF2B5EF4-FFF2-40B4-BE49-F238E27FC236}">
                      <a16:creationId xmlns:a16="http://schemas.microsoft.com/office/drawing/2014/main" id="{4C15D0E5-D1A7-DE35-4E8E-7A5D3253DD1B}"/>
                    </a:ext>
                  </a:extLst>
                </p:cNvPr>
                <p:cNvPicPr/>
                <p:nvPr/>
              </p:nvPicPr>
              <p:blipFill>
                <a:blip r:embed="rId61"/>
                <a:stretch>
                  <a:fillRect/>
                </a:stretch>
              </p:blipFill>
              <p:spPr>
                <a:xfrm>
                  <a:off x="2951520" y="2135020"/>
                  <a:ext cx="5778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0" name="Ink 49">
                  <a:extLst>
                    <a:ext uri="{FF2B5EF4-FFF2-40B4-BE49-F238E27FC236}">
                      <a16:creationId xmlns:a16="http://schemas.microsoft.com/office/drawing/2014/main" id="{7695C938-538C-C103-4BC1-4A9B92BDE74C}"/>
                    </a:ext>
                  </a:extLst>
                </p14:cNvPr>
                <p14:cNvContentPartPr/>
                <p14:nvPr/>
              </p14:nvContentPartPr>
              <p14:xfrm>
                <a:off x="2144040" y="2192620"/>
                <a:ext cx="709560" cy="29880"/>
              </p14:xfrm>
            </p:contentPart>
          </mc:Choice>
          <mc:Fallback>
            <p:pic>
              <p:nvPicPr>
                <p:cNvPr id="50" name="Ink 49">
                  <a:extLst>
                    <a:ext uri="{FF2B5EF4-FFF2-40B4-BE49-F238E27FC236}">
                      <a16:creationId xmlns:a16="http://schemas.microsoft.com/office/drawing/2014/main" id="{7695C938-538C-C103-4BC1-4A9B92BDE74C}"/>
                    </a:ext>
                  </a:extLst>
                </p:cNvPr>
                <p:cNvPicPr/>
                <p:nvPr/>
              </p:nvPicPr>
              <p:blipFill>
                <a:blip r:embed="rId63"/>
                <a:stretch>
                  <a:fillRect/>
                </a:stretch>
              </p:blipFill>
              <p:spPr>
                <a:xfrm>
                  <a:off x="2126040" y="2174620"/>
                  <a:ext cx="7452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2" name="Ink 51">
                  <a:extLst>
                    <a:ext uri="{FF2B5EF4-FFF2-40B4-BE49-F238E27FC236}">
                      <a16:creationId xmlns:a16="http://schemas.microsoft.com/office/drawing/2014/main" id="{57AEACBF-4B80-D7C9-AFD3-49B0CE666ED7}"/>
                    </a:ext>
                  </a:extLst>
                </p14:cNvPr>
                <p14:cNvContentPartPr/>
                <p14:nvPr/>
              </p14:nvContentPartPr>
              <p14:xfrm>
                <a:off x="1761360" y="2171020"/>
                <a:ext cx="378360" cy="25200"/>
              </p14:xfrm>
            </p:contentPart>
          </mc:Choice>
          <mc:Fallback>
            <p:pic>
              <p:nvPicPr>
                <p:cNvPr id="52" name="Ink 51">
                  <a:extLst>
                    <a:ext uri="{FF2B5EF4-FFF2-40B4-BE49-F238E27FC236}">
                      <a16:creationId xmlns:a16="http://schemas.microsoft.com/office/drawing/2014/main" id="{57AEACBF-4B80-D7C9-AFD3-49B0CE666ED7}"/>
                    </a:ext>
                  </a:extLst>
                </p:cNvPr>
                <p:cNvPicPr/>
                <p:nvPr/>
              </p:nvPicPr>
              <p:blipFill>
                <a:blip r:embed="rId65"/>
                <a:stretch>
                  <a:fillRect/>
                </a:stretch>
              </p:blipFill>
              <p:spPr>
                <a:xfrm>
                  <a:off x="1743720" y="2153380"/>
                  <a:ext cx="4140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4" name="Ink 53">
                  <a:extLst>
                    <a:ext uri="{FF2B5EF4-FFF2-40B4-BE49-F238E27FC236}">
                      <a16:creationId xmlns:a16="http://schemas.microsoft.com/office/drawing/2014/main" id="{D1EFC1CD-15CC-CE6A-D86F-876AA21A2890}"/>
                    </a:ext>
                  </a:extLst>
                </p14:cNvPr>
                <p14:cNvContentPartPr/>
                <p14:nvPr/>
              </p14:nvContentPartPr>
              <p14:xfrm>
                <a:off x="1486320" y="2130700"/>
                <a:ext cx="1937160" cy="245880"/>
              </p14:xfrm>
            </p:contentPart>
          </mc:Choice>
          <mc:Fallback>
            <p:pic>
              <p:nvPicPr>
                <p:cNvPr id="54" name="Ink 53">
                  <a:extLst>
                    <a:ext uri="{FF2B5EF4-FFF2-40B4-BE49-F238E27FC236}">
                      <a16:creationId xmlns:a16="http://schemas.microsoft.com/office/drawing/2014/main" id="{D1EFC1CD-15CC-CE6A-D86F-876AA21A2890}"/>
                    </a:ext>
                  </a:extLst>
                </p:cNvPr>
                <p:cNvPicPr/>
                <p:nvPr/>
              </p:nvPicPr>
              <p:blipFill>
                <a:blip r:embed="rId67"/>
                <a:stretch>
                  <a:fillRect/>
                </a:stretch>
              </p:blipFill>
              <p:spPr>
                <a:xfrm>
                  <a:off x="1468320" y="2112700"/>
                  <a:ext cx="1972800" cy="281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8">
            <p14:nvContentPartPr>
              <p14:cNvPr id="56" name="Ink 55">
                <a:extLst>
                  <a:ext uri="{FF2B5EF4-FFF2-40B4-BE49-F238E27FC236}">
                    <a16:creationId xmlns:a16="http://schemas.microsoft.com/office/drawing/2014/main" id="{5C6CAFF2-D281-F88C-89B5-1CFC6AE2472E}"/>
                  </a:ext>
                </a:extLst>
              </p14:cNvPr>
              <p14:cNvContentPartPr/>
              <p14:nvPr/>
            </p14:nvContentPartPr>
            <p14:xfrm>
              <a:off x="4767000" y="741460"/>
              <a:ext cx="1593360" cy="589680"/>
            </p14:xfrm>
          </p:contentPart>
        </mc:Choice>
        <mc:Fallback>
          <p:pic>
            <p:nvPicPr>
              <p:cNvPr id="56" name="Ink 55">
                <a:extLst>
                  <a:ext uri="{FF2B5EF4-FFF2-40B4-BE49-F238E27FC236}">
                    <a16:creationId xmlns:a16="http://schemas.microsoft.com/office/drawing/2014/main" id="{5C6CAFF2-D281-F88C-89B5-1CFC6AE2472E}"/>
                  </a:ext>
                </a:extLst>
              </p:cNvPr>
              <p:cNvPicPr/>
              <p:nvPr/>
            </p:nvPicPr>
            <p:blipFill>
              <a:blip r:embed="rId69"/>
              <a:stretch>
                <a:fillRect/>
              </a:stretch>
            </p:blipFill>
            <p:spPr>
              <a:xfrm>
                <a:off x="4749000" y="723460"/>
                <a:ext cx="1629000" cy="6253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60" name="Ink 59">
                <a:extLst>
                  <a:ext uri="{FF2B5EF4-FFF2-40B4-BE49-F238E27FC236}">
                    <a16:creationId xmlns:a16="http://schemas.microsoft.com/office/drawing/2014/main" id="{33983E20-1A5C-7524-0BF7-7CB898F276EF}"/>
                  </a:ext>
                </a:extLst>
              </p14:cNvPr>
              <p14:cNvContentPartPr/>
              <p14:nvPr/>
            </p14:nvContentPartPr>
            <p14:xfrm>
              <a:off x="2861880" y="670900"/>
              <a:ext cx="2042640" cy="660960"/>
            </p14:xfrm>
          </p:contentPart>
        </mc:Choice>
        <mc:Fallback>
          <p:pic>
            <p:nvPicPr>
              <p:cNvPr id="60" name="Ink 59">
                <a:extLst>
                  <a:ext uri="{FF2B5EF4-FFF2-40B4-BE49-F238E27FC236}">
                    <a16:creationId xmlns:a16="http://schemas.microsoft.com/office/drawing/2014/main" id="{33983E20-1A5C-7524-0BF7-7CB898F276EF}"/>
                  </a:ext>
                </a:extLst>
              </p:cNvPr>
              <p:cNvPicPr/>
              <p:nvPr/>
            </p:nvPicPr>
            <p:blipFill>
              <a:blip r:embed="rId71"/>
              <a:stretch>
                <a:fillRect/>
              </a:stretch>
            </p:blipFill>
            <p:spPr>
              <a:xfrm>
                <a:off x="2843880" y="652900"/>
                <a:ext cx="2078280" cy="6966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61" name="Ink 60">
                <a:extLst>
                  <a:ext uri="{FF2B5EF4-FFF2-40B4-BE49-F238E27FC236}">
                    <a16:creationId xmlns:a16="http://schemas.microsoft.com/office/drawing/2014/main" id="{0C6FD8DC-B580-BD7E-52EA-11B616EFA6A9}"/>
                  </a:ext>
                </a:extLst>
              </p14:cNvPr>
              <p14:cNvContentPartPr/>
              <p14:nvPr/>
            </p14:nvContentPartPr>
            <p14:xfrm>
              <a:off x="621240" y="729220"/>
              <a:ext cx="1177200" cy="568800"/>
            </p14:xfrm>
          </p:contentPart>
        </mc:Choice>
        <mc:Fallback>
          <p:pic>
            <p:nvPicPr>
              <p:cNvPr id="61" name="Ink 60">
                <a:extLst>
                  <a:ext uri="{FF2B5EF4-FFF2-40B4-BE49-F238E27FC236}">
                    <a16:creationId xmlns:a16="http://schemas.microsoft.com/office/drawing/2014/main" id="{0C6FD8DC-B580-BD7E-52EA-11B616EFA6A9}"/>
                  </a:ext>
                </a:extLst>
              </p:cNvPr>
              <p:cNvPicPr/>
              <p:nvPr/>
            </p:nvPicPr>
            <p:blipFill>
              <a:blip r:embed="rId73"/>
              <a:stretch>
                <a:fillRect/>
              </a:stretch>
            </p:blipFill>
            <p:spPr>
              <a:xfrm>
                <a:off x="603240" y="711580"/>
                <a:ext cx="1212840" cy="604440"/>
              </a:xfrm>
              <a:prstGeom prst="rect">
                <a:avLst/>
              </a:prstGeom>
            </p:spPr>
          </p:pic>
        </mc:Fallback>
      </mc:AlternateContent>
      <p:grpSp>
        <p:nvGrpSpPr>
          <p:cNvPr id="63" name="Group 62">
            <a:extLst>
              <a:ext uri="{FF2B5EF4-FFF2-40B4-BE49-F238E27FC236}">
                <a16:creationId xmlns:a16="http://schemas.microsoft.com/office/drawing/2014/main" id="{1C6B42FE-36CA-D2D5-98E5-24A966E72470}"/>
              </a:ext>
            </a:extLst>
          </p:cNvPr>
          <p:cNvGrpSpPr/>
          <p:nvPr/>
        </p:nvGrpSpPr>
        <p:grpSpPr>
          <a:xfrm>
            <a:off x="3919560" y="819220"/>
            <a:ext cx="2692440" cy="1058040"/>
            <a:chOff x="3919560" y="819220"/>
            <a:chExt cx="2692440" cy="1058040"/>
          </a:xfrm>
        </p:grpSpPr>
        <mc:AlternateContent xmlns:mc="http://schemas.openxmlformats.org/markup-compatibility/2006">
          <mc:Choice xmlns:p14="http://schemas.microsoft.com/office/powerpoint/2010/main" Requires="p14">
            <p:contentPart p14:bwMode="auto" r:id="rId74">
              <p14:nvContentPartPr>
                <p14:cNvPr id="57" name="Ink 56">
                  <a:extLst>
                    <a:ext uri="{FF2B5EF4-FFF2-40B4-BE49-F238E27FC236}">
                      <a16:creationId xmlns:a16="http://schemas.microsoft.com/office/drawing/2014/main" id="{949B2A56-D27D-1F0A-30AB-EB13DD7F2907}"/>
                    </a:ext>
                  </a:extLst>
                </p14:cNvPr>
                <p14:cNvContentPartPr/>
                <p14:nvPr/>
              </p14:nvContentPartPr>
              <p14:xfrm>
                <a:off x="5711640" y="1199740"/>
                <a:ext cx="27720" cy="15840"/>
              </p14:xfrm>
            </p:contentPart>
          </mc:Choice>
          <mc:Fallback>
            <p:pic>
              <p:nvPicPr>
                <p:cNvPr id="57" name="Ink 56">
                  <a:extLst>
                    <a:ext uri="{FF2B5EF4-FFF2-40B4-BE49-F238E27FC236}">
                      <a16:creationId xmlns:a16="http://schemas.microsoft.com/office/drawing/2014/main" id="{949B2A56-D27D-1F0A-30AB-EB13DD7F2907}"/>
                    </a:ext>
                  </a:extLst>
                </p:cNvPr>
                <p:cNvPicPr/>
                <p:nvPr/>
              </p:nvPicPr>
              <p:blipFill>
                <a:blip r:embed="rId75"/>
                <a:stretch>
                  <a:fillRect/>
                </a:stretch>
              </p:blipFill>
              <p:spPr>
                <a:xfrm>
                  <a:off x="5693640" y="1182100"/>
                  <a:ext cx="633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8" name="Ink 57">
                  <a:extLst>
                    <a:ext uri="{FF2B5EF4-FFF2-40B4-BE49-F238E27FC236}">
                      <a16:creationId xmlns:a16="http://schemas.microsoft.com/office/drawing/2014/main" id="{0E69F13B-65A2-604C-7220-3DFACE3D8447}"/>
                    </a:ext>
                  </a:extLst>
                </p14:cNvPr>
                <p14:cNvContentPartPr/>
                <p14:nvPr/>
              </p14:nvContentPartPr>
              <p14:xfrm>
                <a:off x="5104320" y="819220"/>
                <a:ext cx="729000" cy="460440"/>
              </p14:xfrm>
            </p:contentPart>
          </mc:Choice>
          <mc:Fallback>
            <p:pic>
              <p:nvPicPr>
                <p:cNvPr id="58" name="Ink 57">
                  <a:extLst>
                    <a:ext uri="{FF2B5EF4-FFF2-40B4-BE49-F238E27FC236}">
                      <a16:creationId xmlns:a16="http://schemas.microsoft.com/office/drawing/2014/main" id="{0E69F13B-65A2-604C-7220-3DFACE3D8447}"/>
                    </a:ext>
                  </a:extLst>
                </p:cNvPr>
                <p:cNvPicPr/>
                <p:nvPr/>
              </p:nvPicPr>
              <p:blipFill>
                <a:blip r:embed="rId77"/>
                <a:stretch>
                  <a:fillRect/>
                </a:stretch>
              </p:blipFill>
              <p:spPr>
                <a:xfrm>
                  <a:off x="5086320" y="801220"/>
                  <a:ext cx="764640" cy="4960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2" name="Ink 61">
                  <a:extLst>
                    <a:ext uri="{FF2B5EF4-FFF2-40B4-BE49-F238E27FC236}">
                      <a16:creationId xmlns:a16="http://schemas.microsoft.com/office/drawing/2014/main" id="{7C717634-9674-37AC-F2BB-AA0534DB8CAE}"/>
                    </a:ext>
                  </a:extLst>
                </p14:cNvPr>
                <p14:cNvContentPartPr/>
                <p14:nvPr/>
              </p14:nvContentPartPr>
              <p14:xfrm>
                <a:off x="3919560" y="1266700"/>
                <a:ext cx="2692440" cy="610560"/>
              </p14:xfrm>
            </p:contentPart>
          </mc:Choice>
          <mc:Fallback>
            <p:pic>
              <p:nvPicPr>
                <p:cNvPr id="62" name="Ink 61">
                  <a:extLst>
                    <a:ext uri="{FF2B5EF4-FFF2-40B4-BE49-F238E27FC236}">
                      <a16:creationId xmlns:a16="http://schemas.microsoft.com/office/drawing/2014/main" id="{7C717634-9674-37AC-F2BB-AA0534DB8CAE}"/>
                    </a:ext>
                  </a:extLst>
                </p:cNvPr>
                <p:cNvPicPr/>
                <p:nvPr/>
              </p:nvPicPr>
              <p:blipFill>
                <a:blip r:embed="rId79"/>
                <a:stretch>
                  <a:fillRect/>
                </a:stretch>
              </p:blipFill>
              <p:spPr>
                <a:xfrm>
                  <a:off x="3901560" y="1248700"/>
                  <a:ext cx="2728080" cy="646200"/>
                </a:xfrm>
                <a:prstGeom prst="rect">
                  <a:avLst/>
                </a:prstGeom>
              </p:spPr>
            </p:pic>
          </mc:Fallback>
        </mc:AlternateContent>
      </p:grpSp>
      <p:grpSp>
        <p:nvGrpSpPr>
          <p:cNvPr id="66" name="Group 65">
            <a:extLst>
              <a:ext uri="{FF2B5EF4-FFF2-40B4-BE49-F238E27FC236}">
                <a16:creationId xmlns:a16="http://schemas.microsoft.com/office/drawing/2014/main" id="{9A9CA1BB-F2C4-1D8B-3D12-88C4CB878706}"/>
              </a:ext>
            </a:extLst>
          </p:cNvPr>
          <p:cNvGrpSpPr/>
          <p:nvPr/>
        </p:nvGrpSpPr>
        <p:grpSpPr>
          <a:xfrm>
            <a:off x="8796120" y="764140"/>
            <a:ext cx="610200" cy="1017360"/>
            <a:chOff x="8796120" y="764140"/>
            <a:chExt cx="610200" cy="1017360"/>
          </a:xfrm>
        </p:grpSpPr>
        <mc:AlternateContent xmlns:mc="http://schemas.openxmlformats.org/markup-compatibility/2006">
          <mc:Choice xmlns:p14="http://schemas.microsoft.com/office/powerpoint/2010/main" Requires="p14">
            <p:contentPart p14:bwMode="auto" r:id="rId80">
              <p14:nvContentPartPr>
                <p14:cNvPr id="64" name="Ink 63">
                  <a:extLst>
                    <a:ext uri="{FF2B5EF4-FFF2-40B4-BE49-F238E27FC236}">
                      <a16:creationId xmlns:a16="http://schemas.microsoft.com/office/drawing/2014/main" id="{AE532C3C-3890-D008-A0D7-461AE83F77B3}"/>
                    </a:ext>
                  </a:extLst>
                </p14:cNvPr>
                <p14:cNvContentPartPr/>
                <p14:nvPr/>
              </p14:nvContentPartPr>
              <p14:xfrm>
                <a:off x="8862000" y="764140"/>
                <a:ext cx="544320" cy="416160"/>
              </p14:xfrm>
            </p:contentPart>
          </mc:Choice>
          <mc:Fallback>
            <p:pic>
              <p:nvPicPr>
                <p:cNvPr id="64" name="Ink 63">
                  <a:extLst>
                    <a:ext uri="{FF2B5EF4-FFF2-40B4-BE49-F238E27FC236}">
                      <a16:creationId xmlns:a16="http://schemas.microsoft.com/office/drawing/2014/main" id="{AE532C3C-3890-D008-A0D7-461AE83F77B3}"/>
                    </a:ext>
                  </a:extLst>
                </p:cNvPr>
                <p:cNvPicPr/>
                <p:nvPr/>
              </p:nvPicPr>
              <p:blipFill>
                <a:blip r:embed="rId81"/>
                <a:stretch>
                  <a:fillRect/>
                </a:stretch>
              </p:blipFill>
              <p:spPr>
                <a:xfrm>
                  <a:off x="8844360" y="746140"/>
                  <a:ext cx="579960" cy="4518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5" name="Ink 64">
                  <a:extLst>
                    <a:ext uri="{FF2B5EF4-FFF2-40B4-BE49-F238E27FC236}">
                      <a16:creationId xmlns:a16="http://schemas.microsoft.com/office/drawing/2014/main" id="{9FBA5E31-E724-BD68-CAF9-4F0FD4BE9885}"/>
                    </a:ext>
                  </a:extLst>
                </p14:cNvPr>
                <p14:cNvContentPartPr/>
                <p14:nvPr/>
              </p14:nvContentPartPr>
              <p14:xfrm>
                <a:off x="8796120" y="1213060"/>
                <a:ext cx="590400" cy="568440"/>
              </p14:xfrm>
            </p:contentPart>
          </mc:Choice>
          <mc:Fallback>
            <p:pic>
              <p:nvPicPr>
                <p:cNvPr id="65" name="Ink 64">
                  <a:extLst>
                    <a:ext uri="{FF2B5EF4-FFF2-40B4-BE49-F238E27FC236}">
                      <a16:creationId xmlns:a16="http://schemas.microsoft.com/office/drawing/2014/main" id="{9FBA5E31-E724-BD68-CAF9-4F0FD4BE9885}"/>
                    </a:ext>
                  </a:extLst>
                </p:cNvPr>
                <p:cNvPicPr/>
                <p:nvPr/>
              </p:nvPicPr>
              <p:blipFill>
                <a:blip r:embed="rId83"/>
                <a:stretch>
                  <a:fillRect/>
                </a:stretch>
              </p:blipFill>
              <p:spPr>
                <a:xfrm>
                  <a:off x="8778120" y="1195420"/>
                  <a:ext cx="626040" cy="604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4">
            <p14:nvContentPartPr>
              <p14:cNvPr id="122" name="Ink 121">
                <a:extLst>
                  <a:ext uri="{FF2B5EF4-FFF2-40B4-BE49-F238E27FC236}">
                    <a16:creationId xmlns:a16="http://schemas.microsoft.com/office/drawing/2014/main" id="{EF96EC1D-D143-5015-9AC8-7EE213FD10E2}"/>
                  </a:ext>
                </a:extLst>
              </p14:cNvPr>
              <p14:cNvContentPartPr/>
              <p14:nvPr/>
            </p14:nvContentPartPr>
            <p14:xfrm>
              <a:off x="3643440" y="2196580"/>
              <a:ext cx="2457720" cy="568800"/>
            </p14:xfrm>
          </p:contentPart>
        </mc:Choice>
        <mc:Fallback>
          <p:pic>
            <p:nvPicPr>
              <p:cNvPr id="122" name="Ink 121">
                <a:extLst>
                  <a:ext uri="{FF2B5EF4-FFF2-40B4-BE49-F238E27FC236}">
                    <a16:creationId xmlns:a16="http://schemas.microsoft.com/office/drawing/2014/main" id="{EF96EC1D-D143-5015-9AC8-7EE213FD10E2}"/>
                  </a:ext>
                </a:extLst>
              </p:cNvPr>
              <p:cNvPicPr/>
              <p:nvPr/>
            </p:nvPicPr>
            <p:blipFill>
              <a:blip r:embed="rId85"/>
              <a:stretch>
                <a:fillRect/>
              </a:stretch>
            </p:blipFill>
            <p:spPr>
              <a:xfrm>
                <a:off x="3625440" y="2178580"/>
                <a:ext cx="2493360" cy="6044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24" name="Ink 123">
                <a:extLst>
                  <a:ext uri="{FF2B5EF4-FFF2-40B4-BE49-F238E27FC236}">
                    <a16:creationId xmlns:a16="http://schemas.microsoft.com/office/drawing/2014/main" id="{60162C21-4FC3-B732-5017-E7A288E55A6A}"/>
                  </a:ext>
                </a:extLst>
              </p14:cNvPr>
              <p14:cNvContentPartPr/>
              <p14:nvPr/>
            </p14:nvContentPartPr>
            <p14:xfrm>
              <a:off x="854520" y="2194420"/>
              <a:ext cx="642600" cy="602280"/>
            </p14:xfrm>
          </p:contentPart>
        </mc:Choice>
        <mc:Fallback>
          <p:pic>
            <p:nvPicPr>
              <p:cNvPr id="124" name="Ink 123">
                <a:extLst>
                  <a:ext uri="{FF2B5EF4-FFF2-40B4-BE49-F238E27FC236}">
                    <a16:creationId xmlns:a16="http://schemas.microsoft.com/office/drawing/2014/main" id="{60162C21-4FC3-B732-5017-E7A288E55A6A}"/>
                  </a:ext>
                </a:extLst>
              </p:cNvPr>
              <p:cNvPicPr/>
              <p:nvPr/>
            </p:nvPicPr>
            <p:blipFill>
              <a:blip r:embed="rId87"/>
              <a:stretch>
                <a:fillRect/>
              </a:stretch>
            </p:blipFill>
            <p:spPr>
              <a:xfrm>
                <a:off x="836880" y="2176420"/>
                <a:ext cx="678240" cy="6379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26" name="Ink 125">
                <a:extLst>
                  <a:ext uri="{FF2B5EF4-FFF2-40B4-BE49-F238E27FC236}">
                    <a16:creationId xmlns:a16="http://schemas.microsoft.com/office/drawing/2014/main" id="{3FEB8F09-BE6C-5B03-675C-91EA8AFEEEF5}"/>
                  </a:ext>
                </a:extLst>
              </p14:cNvPr>
              <p14:cNvContentPartPr/>
              <p14:nvPr/>
            </p14:nvContentPartPr>
            <p14:xfrm>
              <a:off x="6738720" y="2669260"/>
              <a:ext cx="2647080" cy="597600"/>
            </p14:xfrm>
          </p:contentPart>
        </mc:Choice>
        <mc:Fallback>
          <p:pic>
            <p:nvPicPr>
              <p:cNvPr id="126" name="Ink 125">
                <a:extLst>
                  <a:ext uri="{FF2B5EF4-FFF2-40B4-BE49-F238E27FC236}">
                    <a16:creationId xmlns:a16="http://schemas.microsoft.com/office/drawing/2014/main" id="{3FEB8F09-BE6C-5B03-675C-91EA8AFEEEF5}"/>
                  </a:ext>
                </a:extLst>
              </p:cNvPr>
              <p:cNvPicPr/>
              <p:nvPr/>
            </p:nvPicPr>
            <p:blipFill>
              <a:blip r:embed="rId89"/>
              <a:stretch>
                <a:fillRect/>
              </a:stretch>
            </p:blipFill>
            <p:spPr>
              <a:xfrm>
                <a:off x="6720720" y="2651260"/>
                <a:ext cx="2682720" cy="6332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7" name="Ink 66">
                <a:extLst>
                  <a:ext uri="{FF2B5EF4-FFF2-40B4-BE49-F238E27FC236}">
                    <a16:creationId xmlns:a16="http://schemas.microsoft.com/office/drawing/2014/main" id="{6BF3FA6D-2629-B4F3-315A-95275476BE1F}"/>
                  </a:ext>
                </a:extLst>
              </p14:cNvPr>
              <p14:cNvContentPartPr/>
              <p14:nvPr/>
            </p14:nvContentPartPr>
            <p14:xfrm>
              <a:off x="6779760" y="2646580"/>
              <a:ext cx="2378160" cy="102600"/>
            </p14:xfrm>
          </p:contentPart>
        </mc:Choice>
        <mc:Fallback>
          <p:pic>
            <p:nvPicPr>
              <p:cNvPr id="67" name="Ink 66">
                <a:extLst>
                  <a:ext uri="{FF2B5EF4-FFF2-40B4-BE49-F238E27FC236}">
                    <a16:creationId xmlns:a16="http://schemas.microsoft.com/office/drawing/2014/main" id="{6BF3FA6D-2629-B4F3-315A-95275476BE1F}"/>
                  </a:ext>
                </a:extLst>
              </p:cNvPr>
              <p:cNvPicPr/>
              <p:nvPr/>
            </p:nvPicPr>
            <p:blipFill>
              <a:blip r:embed="rId91"/>
              <a:stretch>
                <a:fillRect/>
              </a:stretch>
            </p:blipFill>
            <p:spPr>
              <a:xfrm>
                <a:off x="6762120" y="2628940"/>
                <a:ext cx="24138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8" name="Ink 67">
                <a:extLst>
                  <a:ext uri="{FF2B5EF4-FFF2-40B4-BE49-F238E27FC236}">
                    <a16:creationId xmlns:a16="http://schemas.microsoft.com/office/drawing/2014/main" id="{45507D1B-6F27-3EE2-F270-AEAA26CD2D83}"/>
                  </a:ext>
                </a:extLst>
              </p14:cNvPr>
              <p14:cNvContentPartPr/>
              <p14:nvPr/>
            </p14:nvContentPartPr>
            <p14:xfrm>
              <a:off x="6156240" y="2678260"/>
              <a:ext cx="528480" cy="35640"/>
            </p14:xfrm>
          </p:contentPart>
        </mc:Choice>
        <mc:Fallback>
          <p:pic>
            <p:nvPicPr>
              <p:cNvPr id="68" name="Ink 67">
                <a:extLst>
                  <a:ext uri="{FF2B5EF4-FFF2-40B4-BE49-F238E27FC236}">
                    <a16:creationId xmlns:a16="http://schemas.microsoft.com/office/drawing/2014/main" id="{45507D1B-6F27-3EE2-F270-AEAA26CD2D83}"/>
                  </a:ext>
                </a:extLst>
              </p:cNvPr>
              <p:cNvPicPr/>
              <p:nvPr/>
            </p:nvPicPr>
            <p:blipFill>
              <a:blip r:embed="rId93"/>
              <a:stretch>
                <a:fillRect/>
              </a:stretch>
            </p:blipFill>
            <p:spPr>
              <a:xfrm>
                <a:off x="6138600" y="2660260"/>
                <a:ext cx="5641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0" name="Ink 69">
                <a:extLst>
                  <a:ext uri="{FF2B5EF4-FFF2-40B4-BE49-F238E27FC236}">
                    <a16:creationId xmlns:a16="http://schemas.microsoft.com/office/drawing/2014/main" id="{888E288D-8C56-D438-E3EB-934989697206}"/>
                  </a:ext>
                </a:extLst>
              </p14:cNvPr>
              <p14:cNvContentPartPr/>
              <p14:nvPr/>
            </p14:nvContentPartPr>
            <p14:xfrm>
              <a:off x="5566560" y="2707060"/>
              <a:ext cx="488520" cy="22320"/>
            </p14:xfrm>
          </p:contentPart>
        </mc:Choice>
        <mc:Fallback>
          <p:pic>
            <p:nvPicPr>
              <p:cNvPr id="70" name="Ink 69">
                <a:extLst>
                  <a:ext uri="{FF2B5EF4-FFF2-40B4-BE49-F238E27FC236}">
                    <a16:creationId xmlns:a16="http://schemas.microsoft.com/office/drawing/2014/main" id="{888E288D-8C56-D438-E3EB-934989697206}"/>
                  </a:ext>
                </a:extLst>
              </p:cNvPr>
              <p:cNvPicPr/>
              <p:nvPr/>
            </p:nvPicPr>
            <p:blipFill>
              <a:blip r:embed="rId95"/>
              <a:stretch>
                <a:fillRect/>
              </a:stretch>
            </p:blipFill>
            <p:spPr>
              <a:xfrm>
                <a:off x="5548920" y="2689060"/>
                <a:ext cx="5241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1" name="Ink 70">
                <a:extLst>
                  <a:ext uri="{FF2B5EF4-FFF2-40B4-BE49-F238E27FC236}">
                    <a16:creationId xmlns:a16="http://schemas.microsoft.com/office/drawing/2014/main" id="{FA154D1B-891B-FF33-50BE-BBDE4BA7F46C}"/>
                  </a:ext>
                </a:extLst>
              </p14:cNvPr>
              <p14:cNvContentPartPr/>
              <p14:nvPr/>
            </p14:nvContentPartPr>
            <p14:xfrm>
              <a:off x="5004960" y="2681500"/>
              <a:ext cx="321480" cy="53640"/>
            </p14:xfrm>
          </p:contentPart>
        </mc:Choice>
        <mc:Fallback>
          <p:pic>
            <p:nvPicPr>
              <p:cNvPr id="71" name="Ink 70">
                <a:extLst>
                  <a:ext uri="{FF2B5EF4-FFF2-40B4-BE49-F238E27FC236}">
                    <a16:creationId xmlns:a16="http://schemas.microsoft.com/office/drawing/2014/main" id="{FA154D1B-891B-FF33-50BE-BBDE4BA7F46C}"/>
                  </a:ext>
                </a:extLst>
              </p:cNvPr>
              <p:cNvPicPr/>
              <p:nvPr/>
            </p:nvPicPr>
            <p:blipFill>
              <a:blip r:embed="rId97"/>
              <a:stretch>
                <a:fillRect/>
              </a:stretch>
            </p:blipFill>
            <p:spPr>
              <a:xfrm>
                <a:off x="4987320" y="2663500"/>
                <a:ext cx="3571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2" name="Ink 71">
                <a:extLst>
                  <a:ext uri="{FF2B5EF4-FFF2-40B4-BE49-F238E27FC236}">
                    <a16:creationId xmlns:a16="http://schemas.microsoft.com/office/drawing/2014/main" id="{31220BCF-DF7C-D54A-2315-384EA27A5FB5}"/>
                  </a:ext>
                </a:extLst>
              </p14:cNvPr>
              <p14:cNvContentPartPr/>
              <p14:nvPr/>
            </p14:nvContentPartPr>
            <p14:xfrm>
              <a:off x="4332120" y="2711380"/>
              <a:ext cx="459720" cy="18360"/>
            </p14:xfrm>
          </p:contentPart>
        </mc:Choice>
        <mc:Fallback>
          <p:pic>
            <p:nvPicPr>
              <p:cNvPr id="72" name="Ink 71">
                <a:extLst>
                  <a:ext uri="{FF2B5EF4-FFF2-40B4-BE49-F238E27FC236}">
                    <a16:creationId xmlns:a16="http://schemas.microsoft.com/office/drawing/2014/main" id="{31220BCF-DF7C-D54A-2315-384EA27A5FB5}"/>
                  </a:ext>
                </a:extLst>
              </p:cNvPr>
              <p:cNvPicPr/>
              <p:nvPr/>
            </p:nvPicPr>
            <p:blipFill>
              <a:blip r:embed="rId99"/>
              <a:stretch>
                <a:fillRect/>
              </a:stretch>
            </p:blipFill>
            <p:spPr>
              <a:xfrm>
                <a:off x="4314120" y="2693740"/>
                <a:ext cx="49536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3" name="Ink 72">
                <a:extLst>
                  <a:ext uri="{FF2B5EF4-FFF2-40B4-BE49-F238E27FC236}">
                    <a16:creationId xmlns:a16="http://schemas.microsoft.com/office/drawing/2014/main" id="{327C3A0D-C70E-B0C1-2318-223A439FBD03}"/>
                  </a:ext>
                </a:extLst>
              </p14:cNvPr>
              <p14:cNvContentPartPr/>
              <p14:nvPr/>
            </p14:nvContentPartPr>
            <p14:xfrm>
              <a:off x="3726600" y="2715340"/>
              <a:ext cx="393480" cy="45000"/>
            </p14:xfrm>
          </p:contentPart>
        </mc:Choice>
        <mc:Fallback>
          <p:pic>
            <p:nvPicPr>
              <p:cNvPr id="73" name="Ink 72">
                <a:extLst>
                  <a:ext uri="{FF2B5EF4-FFF2-40B4-BE49-F238E27FC236}">
                    <a16:creationId xmlns:a16="http://schemas.microsoft.com/office/drawing/2014/main" id="{327C3A0D-C70E-B0C1-2318-223A439FBD03}"/>
                  </a:ext>
                </a:extLst>
              </p:cNvPr>
              <p:cNvPicPr/>
              <p:nvPr/>
            </p:nvPicPr>
            <p:blipFill>
              <a:blip r:embed="rId101"/>
              <a:stretch>
                <a:fillRect/>
              </a:stretch>
            </p:blipFill>
            <p:spPr>
              <a:xfrm>
                <a:off x="3708600" y="2697700"/>
                <a:ext cx="4291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5" name="Ink 74">
                <a:extLst>
                  <a:ext uri="{FF2B5EF4-FFF2-40B4-BE49-F238E27FC236}">
                    <a16:creationId xmlns:a16="http://schemas.microsoft.com/office/drawing/2014/main" id="{41706D3E-A494-DB42-B78E-2FD562510A47}"/>
                  </a:ext>
                </a:extLst>
              </p14:cNvPr>
              <p14:cNvContentPartPr/>
              <p14:nvPr/>
            </p14:nvContentPartPr>
            <p14:xfrm>
              <a:off x="3329160" y="2728300"/>
              <a:ext cx="299880" cy="61200"/>
            </p14:xfrm>
          </p:contentPart>
        </mc:Choice>
        <mc:Fallback>
          <p:pic>
            <p:nvPicPr>
              <p:cNvPr id="75" name="Ink 74">
                <a:extLst>
                  <a:ext uri="{FF2B5EF4-FFF2-40B4-BE49-F238E27FC236}">
                    <a16:creationId xmlns:a16="http://schemas.microsoft.com/office/drawing/2014/main" id="{41706D3E-A494-DB42-B78E-2FD562510A47}"/>
                  </a:ext>
                </a:extLst>
              </p:cNvPr>
              <p:cNvPicPr/>
              <p:nvPr/>
            </p:nvPicPr>
            <p:blipFill>
              <a:blip r:embed="rId103"/>
              <a:stretch>
                <a:fillRect/>
              </a:stretch>
            </p:blipFill>
            <p:spPr>
              <a:xfrm>
                <a:off x="3311160" y="2710300"/>
                <a:ext cx="3355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6" name="Ink 75">
                <a:extLst>
                  <a:ext uri="{FF2B5EF4-FFF2-40B4-BE49-F238E27FC236}">
                    <a16:creationId xmlns:a16="http://schemas.microsoft.com/office/drawing/2014/main" id="{E1C29B50-1C44-722C-86A3-FF667D53DD86}"/>
                  </a:ext>
                </a:extLst>
              </p14:cNvPr>
              <p14:cNvContentPartPr/>
              <p14:nvPr/>
            </p14:nvContentPartPr>
            <p14:xfrm>
              <a:off x="2497920" y="2783740"/>
              <a:ext cx="561240" cy="26280"/>
            </p14:xfrm>
          </p:contentPart>
        </mc:Choice>
        <mc:Fallback>
          <p:pic>
            <p:nvPicPr>
              <p:cNvPr id="76" name="Ink 75">
                <a:extLst>
                  <a:ext uri="{FF2B5EF4-FFF2-40B4-BE49-F238E27FC236}">
                    <a16:creationId xmlns:a16="http://schemas.microsoft.com/office/drawing/2014/main" id="{E1C29B50-1C44-722C-86A3-FF667D53DD86}"/>
                  </a:ext>
                </a:extLst>
              </p:cNvPr>
              <p:cNvPicPr/>
              <p:nvPr/>
            </p:nvPicPr>
            <p:blipFill>
              <a:blip r:embed="rId105"/>
              <a:stretch>
                <a:fillRect/>
              </a:stretch>
            </p:blipFill>
            <p:spPr>
              <a:xfrm>
                <a:off x="2479920" y="2765740"/>
                <a:ext cx="5968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8" name="Ink 77">
                <a:extLst>
                  <a:ext uri="{FF2B5EF4-FFF2-40B4-BE49-F238E27FC236}">
                    <a16:creationId xmlns:a16="http://schemas.microsoft.com/office/drawing/2014/main" id="{411878B6-9102-12B3-EAE1-59F6947E141E}"/>
                  </a:ext>
                </a:extLst>
              </p14:cNvPr>
              <p14:cNvContentPartPr/>
              <p14:nvPr/>
            </p14:nvContentPartPr>
            <p14:xfrm>
              <a:off x="1695840" y="2707780"/>
              <a:ext cx="489240" cy="92880"/>
            </p14:xfrm>
          </p:contentPart>
        </mc:Choice>
        <mc:Fallback>
          <p:pic>
            <p:nvPicPr>
              <p:cNvPr id="78" name="Ink 77">
                <a:extLst>
                  <a:ext uri="{FF2B5EF4-FFF2-40B4-BE49-F238E27FC236}">
                    <a16:creationId xmlns:a16="http://schemas.microsoft.com/office/drawing/2014/main" id="{411878B6-9102-12B3-EAE1-59F6947E141E}"/>
                  </a:ext>
                </a:extLst>
              </p:cNvPr>
              <p:cNvPicPr/>
              <p:nvPr/>
            </p:nvPicPr>
            <p:blipFill>
              <a:blip r:embed="rId107"/>
              <a:stretch>
                <a:fillRect/>
              </a:stretch>
            </p:blipFill>
            <p:spPr>
              <a:xfrm>
                <a:off x="1678200" y="2690140"/>
                <a:ext cx="5248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9" name="Ink 78">
                <a:extLst>
                  <a:ext uri="{FF2B5EF4-FFF2-40B4-BE49-F238E27FC236}">
                    <a16:creationId xmlns:a16="http://schemas.microsoft.com/office/drawing/2014/main" id="{5CA3B77C-E23E-2466-CF11-E014F221AD0C}"/>
                  </a:ext>
                </a:extLst>
              </p14:cNvPr>
              <p14:cNvContentPartPr/>
              <p14:nvPr/>
            </p14:nvContentPartPr>
            <p14:xfrm>
              <a:off x="1032360" y="2724340"/>
              <a:ext cx="420840" cy="9000"/>
            </p14:xfrm>
          </p:contentPart>
        </mc:Choice>
        <mc:Fallback>
          <p:pic>
            <p:nvPicPr>
              <p:cNvPr id="79" name="Ink 78">
                <a:extLst>
                  <a:ext uri="{FF2B5EF4-FFF2-40B4-BE49-F238E27FC236}">
                    <a16:creationId xmlns:a16="http://schemas.microsoft.com/office/drawing/2014/main" id="{5CA3B77C-E23E-2466-CF11-E014F221AD0C}"/>
                  </a:ext>
                </a:extLst>
              </p:cNvPr>
              <p:cNvPicPr/>
              <p:nvPr/>
            </p:nvPicPr>
            <p:blipFill>
              <a:blip r:embed="rId109"/>
              <a:stretch>
                <a:fillRect/>
              </a:stretch>
            </p:blipFill>
            <p:spPr>
              <a:xfrm>
                <a:off x="1014360" y="2706340"/>
                <a:ext cx="4564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28" name="Ink 127">
                <a:extLst>
                  <a:ext uri="{FF2B5EF4-FFF2-40B4-BE49-F238E27FC236}">
                    <a16:creationId xmlns:a16="http://schemas.microsoft.com/office/drawing/2014/main" id="{22CA2316-0AF8-A158-41E6-29A0550A54BC}"/>
                  </a:ext>
                </a:extLst>
              </p14:cNvPr>
              <p14:cNvContentPartPr/>
              <p14:nvPr/>
            </p14:nvContentPartPr>
            <p14:xfrm>
              <a:off x="971520" y="2683300"/>
              <a:ext cx="1097640" cy="604080"/>
            </p14:xfrm>
          </p:contentPart>
        </mc:Choice>
        <mc:Fallback>
          <p:pic>
            <p:nvPicPr>
              <p:cNvPr id="128" name="Ink 127">
                <a:extLst>
                  <a:ext uri="{FF2B5EF4-FFF2-40B4-BE49-F238E27FC236}">
                    <a16:creationId xmlns:a16="http://schemas.microsoft.com/office/drawing/2014/main" id="{22CA2316-0AF8-A158-41E6-29A0550A54BC}"/>
                  </a:ext>
                </a:extLst>
              </p:cNvPr>
              <p:cNvPicPr/>
              <p:nvPr/>
            </p:nvPicPr>
            <p:blipFill>
              <a:blip r:embed="rId111"/>
              <a:stretch>
                <a:fillRect/>
              </a:stretch>
            </p:blipFill>
            <p:spPr>
              <a:xfrm>
                <a:off x="953880" y="2665660"/>
                <a:ext cx="1133280" cy="6397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30" name="Ink 129">
                <a:extLst>
                  <a:ext uri="{FF2B5EF4-FFF2-40B4-BE49-F238E27FC236}">
                    <a16:creationId xmlns:a16="http://schemas.microsoft.com/office/drawing/2014/main" id="{EFC4637F-E1C9-8CB0-F547-A1305E2B64ED}"/>
                  </a:ext>
                </a:extLst>
              </p14:cNvPr>
              <p14:cNvContentPartPr/>
              <p14:nvPr/>
            </p14:nvContentPartPr>
            <p14:xfrm>
              <a:off x="8413080" y="3175060"/>
              <a:ext cx="879120" cy="534960"/>
            </p14:xfrm>
          </p:contentPart>
        </mc:Choice>
        <mc:Fallback>
          <p:pic>
            <p:nvPicPr>
              <p:cNvPr id="130" name="Ink 129">
                <a:extLst>
                  <a:ext uri="{FF2B5EF4-FFF2-40B4-BE49-F238E27FC236}">
                    <a16:creationId xmlns:a16="http://schemas.microsoft.com/office/drawing/2014/main" id="{EFC4637F-E1C9-8CB0-F547-A1305E2B64ED}"/>
                  </a:ext>
                </a:extLst>
              </p:cNvPr>
              <p:cNvPicPr/>
              <p:nvPr/>
            </p:nvPicPr>
            <p:blipFill>
              <a:blip r:embed="rId113"/>
              <a:stretch>
                <a:fillRect/>
              </a:stretch>
            </p:blipFill>
            <p:spPr>
              <a:xfrm>
                <a:off x="8395440" y="3157420"/>
                <a:ext cx="914760" cy="5706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1" name="Ink 80">
                <a:extLst>
                  <a:ext uri="{FF2B5EF4-FFF2-40B4-BE49-F238E27FC236}">
                    <a16:creationId xmlns:a16="http://schemas.microsoft.com/office/drawing/2014/main" id="{FCF2D2A3-89C4-BBB9-81B8-457F9F80F9DD}"/>
                  </a:ext>
                </a:extLst>
              </p14:cNvPr>
              <p14:cNvContentPartPr/>
              <p14:nvPr/>
            </p14:nvContentPartPr>
            <p14:xfrm>
              <a:off x="8484720" y="3185860"/>
              <a:ext cx="728280" cy="38520"/>
            </p14:xfrm>
          </p:contentPart>
        </mc:Choice>
        <mc:Fallback>
          <p:pic>
            <p:nvPicPr>
              <p:cNvPr id="81" name="Ink 80">
                <a:extLst>
                  <a:ext uri="{FF2B5EF4-FFF2-40B4-BE49-F238E27FC236}">
                    <a16:creationId xmlns:a16="http://schemas.microsoft.com/office/drawing/2014/main" id="{FCF2D2A3-89C4-BBB9-81B8-457F9F80F9DD}"/>
                  </a:ext>
                </a:extLst>
              </p:cNvPr>
              <p:cNvPicPr/>
              <p:nvPr/>
            </p:nvPicPr>
            <p:blipFill>
              <a:blip r:embed="rId115"/>
              <a:stretch>
                <a:fillRect/>
              </a:stretch>
            </p:blipFill>
            <p:spPr>
              <a:xfrm>
                <a:off x="8466720" y="3167860"/>
                <a:ext cx="7639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2" name="Ink 81">
                <a:extLst>
                  <a:ext uri="{FF2B5EF4-FFF2-40B4-BE49-F238E27FC236}">
                    <a16:creationId xmlns:a16="http://schemas.microsoft.com/office/drawing/2014/main" id="{89FA206D-553E-05DF-1738-03998C0195BB}"/>
                  </a:ext>
                </a:extLst>
              </p14:cNvPr>
              <p14:cNvContentPartPr/>
              <p14:nvPr/>
            </p14:nvContentPartPr>
            <p14:xfrm>
              <a:off x="7593000" y="3230500"/>
              <a:ext cx="656640" cy="27720"/>
            </p14:xfrm>
          </p:contentPart>
        </mc:Choice>
        <mc:Fallback>
          <p:pic>
            <p:nvPicPr>
              <p:cNvPr id="82" name="Ink 81">
                <a:extLst>
                  <a:ext uri="{FF2B5EF4-FFF2-40B4-BE49-F238E27FC236}">
                    <a16:creationId xmlns:a16="http://schemas.microsoft.com/office/drawing/2014/main" id="{89FA206D-553E-05DF-1738-03998C0195BB}"/>
                  </a:ext>
                </a:extLst>
              </p:cNvPr>
              <p:cNvPicPr/>
              <p:nvPr/>
            </p:nvPicPr>
            <p:blipFill>
              <a:blip r:embed="rId117"/>
              <a:stretch>
                <a:fillRect/>
              </a:stretch>
            </p:blipFill>
            <p:spPr>
              <a:xfrm>
                <a:off x="7575360" y="3212500"/>
                <a:ext cx="6922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4" name="Ink 83">
                <a:extLst>
                  <a:ext uri="{FF2B5EF4-FFF2-40B4-BE49-F238E27FC236}">
                    <a16:creationId xmlns:a16="http://schemas.microsoft.com/office/drawing/2014/main" id="{2EEB0207-EC53-D59F-A026-A2A3B895DB06}"/>
                  </a:ext>
                </a:extLst>
              </p14:cNvPr>
              <p14:cNvContentPartPr/>
              <p14:nvPr/>
            </p14:nvContentPartPr>
            <p14:xfrm>
              <a:off x="6789840" y="3204580"/>
              <a:ext cx="715320" cy="50760"/>
            </p14:xfrm>
          </p:contentPart>
        </mc:Choice>
        <mc:Fallback>
          <p:pic>
            <p:nvPicPr>
              <p:cNvPr id="84" name="Ink 83">
                <a:extLst>
                  <a:ext uri="{FF2B5EF4-FFF2-40B4-BE49-F238E27FC236}">
                    <a16:creationId xmlns:a16="http://schemas.microsoft.com/office/drawing/2014/main" id="{2EEB0207-EC53-D59F-A026-A2A3B895DB06}"/>
                  </a:ext>
                </a:extLst>
              </p:cNvPr>
              <p:cNvPicPr/>
              <p:nvPr/>
            </p:nvPicPr>
            <p:blipFill>
              <a:blip r:embed="rId119"/>
              <a:stretch>
                <a:fillRect/>
              </a:stretch>
            </p:blipFill>
            <p:spPr>
              <a:xfrm>
                <a:off x="6772200" y="3186580"/>
                <a:ext cx="7509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5" name="Ink 84">
                <a:extLst>
                  <a:ext uri="{FF2B5EF4-FFF2-40B4-BE49-F238E27FC236}">
                    <a16:creationId xmlns:a16="http://schemas.microsoft.com/office/drawing/2014/main" id="{073241AC-316A-8146-4FAA-8A13E44D489C}"/>
                  </a:ext>
                </a:extLst>
              </p14:cNvPr>
              <p14:cNvContentPartPr/>
              <p14:nvPr/>
            </p14:nvContentPartPr>
            <p14:xfrm>
              <a:off x="5633520" y="3234460"/>
              <a:ext cx="1101600" cy="20880"/>
            </p14:xfrm>
          </p:contentPart>
        </mc:Choice>
        <mc:Fallback>
          <p:pic>
            <p:nvPicPr>
              <p:cNvPr id="85" name="Ink 84">
                <a:extLst>
                  <a:ext uri="{FF2B5EF4-FFF2-40B4-BE49-F238E27FC236}">
                    <a16:creationId xmlns:a16="http://schemas.microsoft.com/office/drawing/2014/main" id="{073241AC-316A-8146-4FAA-8A13E44D489C}"/>
                  </a:ext>
                </a:extLst>
              </p:cNvPr>
              <p:cNvPicPr/>
              <p:nvPr/>
            </p:nvPicPr>
            <p:blipFill>
              <a:blip r:embed="rId121"/>
              <a:stretch>
                <a:fillRect/>
              </a:stretch>
            </p:blipFill>
            <p:spPr>
              <a:xfrm>
                <a:off x="5615520" y="3216460"/>
                <a:ext cx="11372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7" name="Ink 86">
                <a:extLst>
                  <a:ext uri="{FF2B5EF4-FFF2-40B4-BE49-F238E27FC236}">
                    <a16:creationId xmlns:a16="http://schemas.microsoft.com/office/drawing/2014/main" id="{11AD86DA-FAE9-41D3-F083-18503F031FF9}"/>
                  </a:ext>
                </a:extLst>
              </p14:cNvPr>
              <p14:cNvContentPartPr/>
              <p14:nvPr/>
            </p14:nvContentPartPr>
            <p14:xfrm>
              <a:off x="5431200" y="3182260"/>
              <a:ext cx="283320" cy="45720"/>
            </p14:xfrm>
          </p:contentPart>
        </mc:Choice>
        <mc:Fallback>
          <p:pic>
            <p:nvPicPr>
              <p:cNvPr id="87" name="Ink 86">
                <a:extLst>
                  <a:ext uri="{FF2B5EF4-FFF2-40B4-BE49-F238E27FC236}">
                    <a16:creationId xmlns:a16="http://schemas.microsoft.com/office/drawing/2014/main" id="{11AD86DA-FAE9-41D3-F083-18503F031FF9}"/>
                  </a:ext>
                </a:extLst>
              </p:cNvPr>
              <p:cNvPicPr/>
              <p:nvPr/>
            </p:nvPicPr>
            <p:blipFill>
              <a:blip r:embed="rId123"/>
              <a:stretch>
                <a:fillRect/>
              </a:stretch>
            </p:blipFill>
            <p:spPr>
              <a:xfrm>
                <a:off x="5413200" y="3164620"/>
                <a:ext cx="3189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8" name="Ink 87">
                <a:extLst>
                  <a:ext uri="{FF2B5EF4-FFF2-40B4-BE49-F238E27FC236}">
                    <a16:creationId xmlns:a16="http://schemas.microsoft.com/office/drawing/2014/main" id="{467A2856-CD83-8A32-3C4D-37292BBBBB1C}"/>
                  </a:ext>
                </a:extLst>
              </p14:cNvPr>
              <p14:cNvContentPartPr/>
              <p14:nvPr/>
            </p14:nvContentPartPr>
            <p14:xfrm>
              <a:off x="4683120" y="3226540"/>
              <a:ext cx="540360" cy="29520"/>
            </p14:xfrm>
          </p:contentPart>
        </mc:Choice>
        <mc:Fallback>
          <p:pic>
            <p:nvPicPr>
              <p:cNvPr id="88" name="Ink 87">
                <a:extLst>
                  <a:ext uri="{FF2B5EF4-FFF2-40B4-BE49-F238E27FC236}">
                    <a16:creationId xmlns:a16="http://schemas.microsoft.com/office/drawing/2014/main" id="{467A2856-CD83-8A32-3C4D-37292BBBBB1C}"/>
                  </a:ext>
                </a:extLst>
              </p:cNvPr>
              <p:cNvPicPr/>
              <p:nvPr/>
            </p:nvPicPr>
            <p:blipFill>
              <a:blip r:embed="rId125"/>
              <a:stretch>
                <a:fillRect/>
              </a:stretch>
            </p:blipFill>
            <p:spPr>
              <a:xfrm>
                <a:off x="4665480" y="3208540"/>
                <a:ext cx="5760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0" name="Ink 89">
                <a:extLst>
                  <a:ext uri="{FF2B5EF4-FFF2-40B4-BE49-F238E27FC236}">
                    <a16:creationId xmlns:a16="http://schemas.microsoft.com/office/drawing/2014/main" id="{B4687BB4-08B2-4F69-B52D-D596CB3071C1}"/>
                  </a:ext>
                </a:extLst>
              </p14:cNvPr>
              <p14:cNvContentPartPr/>
              <p14:nvPr/>
            </p14:nvContentPartPr>
            <p14:xfrm>
              <a:off x="4575840" y="3199540"/>
              <a:ext cx="13680" cy="3600"/>
            </p14:xfrm>
          </p:contentPart>
        </mc:Choice>
        <mc:Fallback>
          <p:pic>
            <p:nvPicPr>
              <p:cNvPr id="90" name="Ink 89">
                <a:extLst>
                  <a:ext uri="{FF2B5EF4-FFF2-40B4-BE49-F238E27FC236}">
                    <a16:creationId xmlns:a16="http://schemas.microsoft.com/office/drawing/2014/main" id="{B4687BB4-08B2-4F69-B52D-D596CB3071C1}"/>
                  </a:ext>
                </a:extLst>
              </p:cNvPr>
              <p:cNvPicPr/>
              <p:nvPr/>
            </p:nvPicPr>
            <p:blipFill>
              <a:blip r:embed="rId127"/>
              <a:stretch>
                <a:fillRect/>
              </a:stretch>
            </p:blipFill>
            <p:spPr>
              <a:xfrm>
                <a:off x="4557840" y="3181900"/>
                <a:ext cx="493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1" name="Ink 90">
                <a:extLst>
                  <a:ext uri="{FF2B5EF4-FFF2-40B4-BE49-F238E27FC236}">
                    <a16:creationId xmlns:a16="http://schemas.microsoft.com/office/drawing/2014/main" id="{3ABEC9B2-AF1A-89AC-485B-0D25BE4E768E}"/>
                  </a:ext>
                </a:extLst>
              </p14:cNvPr>
              <p14:cNvContentPartPr/>
              <p14:nvPr/>
            </p14:nvContentPartPr>
            <p14:xfrm>
              <a:off x="3197760" y="3200980"/>
              <a:ext cx="1379880" cy="55800"/>
            </p14:xfrm>
          </p:contentPart>
        </mc:Choice>
        <mc:Fallback>
          <p:pic>
            <p:nvPicPr>
              <p:cNvPr id="91" name="Ink 90">
                <a:extLst>
                  <a:ext uri="{FF2B5EF4-FFF2-40B4-BE49-F238E27FC236}">
                    <a16:creationId xmlns:a16="http://schemas.microsoft.com/office/drawing/2014/main" id="{3ABEC9B2-AF1A-89AC-485B-0D25BE4E768E}"/>
                  </a:ext>
                </a:extLst>
              </p:cNvPr>
              <p:cNvPicPr/>
              <p:nvPr/>
            </p:nvPicPr>
            <p:blipFill>
              <a:blip r:embed="rId129"/>
              <a:stretch>
                <a:fillRect/>
              </a:stretch>
            </p:blipFill>
            <p:spPr>
              <a:xfrm>
                <a:off x="3179760" y="3182980"/>
                <a:ext cx="14155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3" name="Ink 92">
                <a:extLst>
                  <a:ext uri="{FF2B5EF4-FFF2-40B4-BE49-F238E27FC236}">
                    <a16:creationId xmlns:a16="http://schemas.microsoft.com/office/drawing/2014/main" id="{AD781738-1364-039A-B04C-5BF8C231A1FB}"/>
                  </a:ext>
                </a:extLst>
              </p14:cNvPr>
              <p14:cNvContentPartPr/>
              <p14:nvPr/>
            </p14:nvContentPartPr>
            <p14:xfrm>
              <a:off x="2306400" y="3123220"/>
              <a:ext cx="373680" cy="33120"/>
            </p14:xfrm>
          </p:contentPart>
        </mc:Choice>
        <mc:Fallback>
          <p:pic>
            <p:nvPicPr>
              <p:cNvPr id="93" name="Ink 92">
                <a:extLst>
                  <a:ext uri="{FF2B5EF4-FFF2-40B4-BE49-F238E27FC236}">
                    <a16:creationId xmlns:a16="http://schemas.microsoft.com/office/drawing/2014/main" id="{AD781738-1364-039A-B04C-5BF8C231A1FB}"/>
                  </a:ext>
                </a:extLst>
              </p:cNvPr>
              <p:cNvPicPr/>
              <p:nvPr/>
            </p:nvPicPr>
            <p:blipFill>
              <a:blip r:embed="rId131"/>
              <a:stretch>
                <a:fillRect/>
              </a:stretch>
            </p:blipFill>
            <p:spPr>
              <a:xfrm>
                <a:off x="2288400" y="3105580"/>
                <a:ext cx="4093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4" name="Ink 93">
                <a:extLst>
                  <a:ext uri="{FF2B5EF4-FFF2-40B4-BE49-F238E27FC236}">
                    <a16:creationId xmlns:a16="http://schemas.microsoft.com/office/drawing/2014/main" id="{CEBA40AA-97ED-E0FC-99D8-22EB06E49737}"/>
                  </a:ext>
                </a:extLst>
              </p14:cNvPr>
              <p14:cNvContentPartPr/>
              <p14:nvPr/>
            </p14:nvContentPartPr>
            <p14:xfrm>
              <a:off x="1048920" y="3178660"/>
              <a:ext cx="1009800" cy="61920"/>
            </p14:xfrm>
          </p:contentPart>
        </mc:Choice>
        <mc:Fallback>
          <p:pic>
            <p:nvPicPr>
              <p:cNvPr id="94" name="Ink 93">
                <a:extLst>
                  <a:ext uri="{FF2B5EF4-FFF2-40B4-BE49-F238E27FC236}">
                    <a16:creationId xmlns:a16="http://schemas.microsoft.com/office/drawing/2014/main" id="{CEBA40AA-97ED-E0FC-99D8-22EB06E49737}"/>
                  </a:ext>
                </a:extLst>
              </p:cNvPr>
              <p:cNvPicPr/>
              <p:nvPr/>
            </p:nvPicPr>
            <p:blipFill>
              <a:blip r:embed="rId133"/>
              <a:stretch>
                <a:fillRect/>
              </a:stretch>
            </p:blipFill>
            <p:spPr>
              <a:xfrm>
                <a:off x="1030920" y="3161020"/>
                <a:ext cx="10454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32" name="Ink 131">
                <a:extLst>
                  <a:ext uri="{FF2B5EF4-FFF2-40B4-BE49-F238E27FC236}">
                    <a16:creationId xmlns:a16="http://schemas.microsoft.com/office/drawing/2014/main" id="{F7BC8E99-5784-DBE1-6B03-058A7A3C2798}"/>
                  </a:ext>
                </a:extLst>
              </p14:cNvPr>
              <p14:cNvContentPartPr/>
              <p14:nvPr/>
            </p14:nvContentPartPr>
            <p14:xfrm>
              <a:off x="825000" y="3154900"/>
              <a:ext cx="1823760" cy="535680"/>
            </p14:xfrm>
          </p:contentPart>
        </mc:Choice>
        <mc:Fallback>
          <p:pic>
            <p:nvPicPr>
              <p:cNvPr id="132" name="Ink 131">
                <a:extLst>
                  <a:ext uri="{FF2B5EF4-FFF2-40B4-BE49-F238E27FC236}">
                    <a16:creationId xmlns:a16="http://schemas.microsoft.com/office/drawing/2014/main" id="{F7BC8E99-5784-DBE1-6B03-058A7A3C2798}"/>
                  </a:ext>
                </a:extLst>
              </p:cNvPr>
              <p:cNvPicPr/>
              <p:nvPr/>
            </p:nvPicPr>
            <p:blipFill>
              <a:blip r:embed="rId135"/>
              <a:stretch>
                <a:fillRect/>
              </a:stretch>
            </p:blipFill>
            <p:spPr>
              <a:xfrm>
                <a:off x="807000" y="3136900"/>
                <a:ext cx="1859400" cy="5713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34" name="Ink 133">
                <a:extLst>
                  <a:ext uri="{FF2B5EF4-FFF2-40B4-BE49-F238E27FC236}">
                    <a16:creationId xmlns:a16="http://schemas.microsoft.com/office/drawing/2014/main" id="{C3419B88-2048-FFE0-5EBA-0530210418BE}"/>
                  </a:ext>
                </a:extLst>
              </p14:cNvPr>
              <p14:cNvContentPartPr/>
              <p14:nvPr/>
            </p14:nvContentPartPr>
            <p14:xfrm>
              <a:off x="8395080" y="3640540"/>
              <a:ext cx="928080" cy="542880"/>
            </p14:xfrm>
          </p:contentPart>
        </mc:Choice>
        <mc:Fallback>
          <p:pic>
            <p:nvPicPr>
              <p:cNvPr id="134" name="Ink 133">
                <a:extLst>
                  <a:ext uri="{FF2B5EF4-FFF2-40B4-BE49-F238E27FC236}">
                    <a16:creationId xmlns:a16="http://schemas.microsoft.com/office/drawing/2014/main" id="{C3419B88-2048-FFE0-5EBA-0530210418BE}"/>
                  </a:ext>
                </a:extLst>
              </p:cNvPr>
              <p:cNvPicPr/>
              <p:nvPr/>
            </p:nvPicPr>
            <p:blipFill>
              <a:blip r:embed="rId137"/>
              <a:stretch>
                <a:fillRect/>
              </a:stretch>
            </p:blipFill>
            <p:spPr>
              <a:xfrm>
                <a:off x="8377080" y="3622900"/>
                <a:ext cx="963720" cy="5785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36" name="Ink 135">
                <a:extLst>
                  <a:ext uri="{FF2B5EF4-FFF2-40B4-BE49-F238E27FC236}">
                    <a16:creationId xmlns:a16="http://schemas.microsoft.com/office/drawing/2014/main" id="{8ED576A6-7DAD-A324-DD3B-0047B90ADD51}"/>
                  </a:ext>
                </a:extLst>
              </p14:cNvPr>
              <p14:cNvContentPartPr/>
              <p14:nvPr/>
            </p14:nvContentPartPr>
            <p14:xfrm>
              <a:off x="5875440" y="3675820"/>
              <a:ext cx="2583720" cy="609840"/>
            </p14:xfrm>
          </p:contentPart>
        </mc:Choice>
        <mc:Fallback>
          <p:pic>
            <p:nvPicPr>
              <p:cNvPr id="136" name="Ink 135">
                <a:extLst>
                  <a:ext uri="{FF2B5EF4-FFF2-40B4-BE49-F238E27FC236}">
                    <a16:creationId xmlns:a16="http://schemas.microsoft.com/office/drawing/2014/main" id="{8ED576A6-7DAD-A324-DD3B-0047B90ADD51}"/>
                  </a:ext>
                </a:extLst>
              </p:cNvPr>
              <p:cNvPicPr/>
              <p:nvPr/>
            </p:nvPicPr>
            <p:blipFill>
              <a:blip r:embed="rId139"/>
              <a:stretch>
                <a:fillRect/>
              </a:stretch>
            </p:blipFill>
            <p:spPr>
              <a:xfrm>
                <a:off x="5857440" y="3657820"/>
                <a:ext cx="2619360" cy="6454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11" name="Ink 110">
                <a:extLst>
                  <a:ext uri="{FF2B5EF4-FFF2-40B4-BE49-F238E27FC236}">
                    <a16:creationId xmlns:a16="http://schemas.microsoft.com/office/drawing/2014/main" id="{60D9134C-04C6-E404-E078-3C88255F6A6D}"/>
                  </a:ext>
                </a:extLst>
              </p14:cNvPr>
              <p14:cNvContentPartPr/>
              <p14:nvPr/>
            </p14:nvContentPartPr>
            <p14:xfrm>
              <a:off x="8473920" y="4125460"/>
              <a:ext cx="790200" cy="45360"/>
            </p14:xfrm>
          </p:contentPart>
        </mc:Choice>
        <mc:Fallback>
          <p:pic>
            <p:nvPicPr>
              <p:cNvPr id="111" name="Ink 110">
                <a:extLst>
                  <a:ext uri="{FF2B5EF4-FFF2-40B4-BE49-F238E27FC236}">
                    <a16:creationId xmlns:a16="http://schemas.microsoft.com/office/drawing/2014/main" id="{60D9134C-04C6-E404-E078-3C88255F6A6D}"/>
                  </a:ext>
                </a:extLst>
              </p:cNvPr>
              <p:cNvPicPr/>
              <p:nvPr/>
            </p:nvPicPr>
            <p:blipFill>
              <a:blip r:embed="rId141"/>
              <a:stretch>
                <a:fillRect/>
              </a:stretch>
            </p:blipFill>
            <p:spPr>
              <a:xfrm>
                <a:off x="8455920" y="4107460"/>
                <a:ext cx="8258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6" name="Ink 95">
                <a:extLst>
                  <a:ext uri="{FF2B5EF4-FFF2-40B4-BE49-F238E27FC236}">
                    <a16:creationId xmlns:a16="http://schemas.microsoft.com/office/drawing/2014/main" id="{6D2C82E0-70AB-118A-7818-D4021E15FC80}"/>
                  </a:ext>
                </a:extLst>
              </p14:cNvPr>
              <p14:cNvContentPartPr/>
              <p14:nvPr/>
            </p14:nvContentPartPr>
            <p14:xfrm>
              <a:off x="8564640" y="3647380"/>
              <a:ext cx="591840" cy="63360"/>
            </p14:xfrm>
          </p:contentPart>
        </mc:Choice>
        <mc:Fallback>
          <p:pic>
            <p:nvPicPr>
              <p:cNvPr id="96" name="Ink 95">
                <a:extLst>
                  <a:ext uri="{FF2B5EF4-FFF2-40B4-BE49-F238E27FC236}">
                    <a16:creationId xmlns:a16="http://schemas.microsoft.com/office/drawing/2014/main" id="{6D2C82E0-70AB-118A-7818-D4021E15FC80}"/>
                  </a:ext>
                </a:extLst>
              </p:cNvPr>
              <p:cNvPicPr/>
              <p:nvPr/>
            </p:nvPicPr>
            <p:blipFill>
              <a:blip r:embed="rId143"/>
              <a:stretch>
                <a:fillRect/>
              </a:stretch>
            </p:blipFill>
            <p:spPr>
              <a:xfrm>
                <a:off x="8547000" y="3629380"/>
                <a:ext cx="6274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7" name="Ink 96">
                <a:extLst>
                  <a:ext uri="{FF2B5EF4-FFF2-40B4-BE49-F238E27FC236}">
                    <a16:creationId xmlns:a16="http://schemas.microsoft.com/office/drawing/2014/main" id="{DF2DFB02-0A71-E44B-B234-AB9C25601055}"/>
                  </a:ext>
                </a:extLst>
              </p14:cNvPr>
              <p14:cNvContentPartPr/>
              <p14:nvPr/>
            </p14:nvContentPartPr>
            <p14:xfrm>
              <a:off x="6981720" y="3679780"/>
              <a:ext cx="1395360" cy="37080"/>
            </p14:xfrm>
          </p:contentPart>
        </mc:Choice>
        <mc:Fallback>
          <p:pic>
            <p:nvPicPr>
              <p:cNvPr id="97" name="Ink 96">
                <a:extLst>
                  <a:ext uri="{FF2B5EF4-FFF2-40B4-BE49-F238E27FC236}">
                    <a16:creationId xmlns:a16="http://schemas.microsoft.com/office/drawing/2014/main" id="{DF2DFB02-0A71-E44B-B234-AB9C25601055}"/>
                  </a:ext>
                </a:extLst>
              </p:cNvPr>
              <p:cNvPicPr/>
              <p:nvPr/>
            </p:nvPicPr>
            <p:blipFill>
              <a:blip r:embed="rId145"/>
              <a:stretch>
                <a:fillRect/>
              </a:stretch>
            </p:blipFill>
            <p:spPr>
              <a:xfrm>
                <a:off x="6963720" y="3661780"/>
                <a:ext cx="14310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9" name="Ink 98">
                <a:extLst>
                  <a:ext uri="{FF2B5EF4-FFF2-40B4-BE49-F238E27FC236}">
                    <a16:creationId xmlns:a16="http://schemas.microsoft.com/office/drawing/2014/main" id="{7A2A623A-073C-86FB-6CD4-2C2B6E1EB2B4}"/>
                  </a:ext>
                </a:extLst>
              </p14:cNvPr>
              <p14:cNvContentPartPr/>
              <p14:nvPr/>
            </p14:nvContentPartPr>
            <p14:xfrm>
              <a:off x="5569440" y="3686260"/>
              <a:ext cx="1310400" cy="74520"/>
            </p14:xfrm>
          </p:contentPart>
        </mc:Choice>
        <mc:Fallback>
          <p:pic>
            <p:nvPicPr>
              <p:cNvPr id="99" name="Ink 98">
                <a:extLst>
                  <a:ext uri="{FF2B5EF4-FFF2-40B4-BE49-F238E27FC236}">
                    <a16:creationId xmlns:a16="http://schemas.microsoft.com/office/drawing/2014/main" id="{7A2A623A-073C-86FB-6CD4-2C2B6E1EB2B4}"/>
                  </a:ext>
                </a:extLst>
              </p:cNvPr>
              <p:cNvPicPr/>
              <p:nvPr/>
            </p:nvPicPr>
            <p:blipFill>
              <a:blip r:embed="rId147"/>
              <a:stretch>
                <a:fillRect/>
              </a:stretch>
            </p:blipFill>
            <p:spPr>
              <a:xfrm>
                <a:off x="5551440" y="3668620"/>
                <a:ext cx="13460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1" name="Ink 100">
                <a:extLst>
                  <a:ext uri="{FF2B5EF4-FFF2-40B4-BE49-F238E27FC236}">
                    <a16:creationId xmlns:a16="http://schemas.microsoft.com/office/drawing/2014/main" id="{69875843-CB62-B377-B065-FBBA5E8B4C19}"/>
                  </a:ext>
                </a:extLst>
              </p14:cNvPr>
              <p14:cNvContentPartPr/>
              <p14:nvPr/>
            </p14:nvContentPartPr>
            <p14:xfrm>
              <a:off x="4729200" y="3640540"/>
              <a:ext cx="760320" cy="70560"/>
            </p14:xfrm>
          </p:contentPart>
        </mc:Choice>
        <mc:Fallback>
          <p:pic>
            <p:nvPicPr>
              <p:cNvPr id="101" name="Ink 100">
                <a:extLst>
                  <a:ext uri="{FF2B5EF4-FFF2-40B4-BE49-F238E27FC236}">
                    <a16:creationId xmlns:a16="http://schemas.microsoft.com/office/drawing/2014/main" id="{69875843-CB62-B377-B065-FBBA5E8B4C19}"/>
                  </a:ext>
                </a:extLst>
              </p:cNvPr>
              <p:cNvPicPr/>
              <p:nvPr/>
            </p:nvPicPr>
            <p:blipFill>
              <a:blip r:embed="rId149"/>
              <a:stretch>
                <a:fillRect/>
              </a:stretch>
            </p:blipFill>
            <p:spPr>
              <a:xfrm>
                <a:off x="4711560" y="3622900"/>
                <a:ext cx="7959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3" name="Ink 102">
                <a:extLst>
                  <a:ext uri="{FF2B5EF4-FFF2-40B4-BE49-F238E27FC236}">
                    <a16:creationId xmlns:a16="http://schemas.microsoft.com/office/drawing/2014/main" id="{4768B493-541B-F7C7-A688-E0732224B440}"/>
                  </a:ext>
                </a:extLst>
              </p14:cNvPr>
              <p14:cNvContentPartPr/>
              <p14:nvPr/>
            </p14:nvContentPartPr>
            <p14:xfrm>
              <a:off x="4319880" y="3675100"/>
              <a:ext cx="424440" cy="30240"/>
            </p14:xfrm>
          </p:contentPart>
        </mc:Choice>
        <mc:Fallback>
          <p:pic>
            <p:nvPicPr>
              <p:cNvPr id="103" name="Ink 102">
                <a:extLst>
                  <a:ext uri="{FF2B5EF4-FFF2-40B4-BE49-F238E27FC236}">
                    <a16:creationId xmlns:a16="http://schemas.microsoft.com/office/drawing/2014/main" id="{4768B493-541B-F7C7-A688-E0732224B440}"/>
                  </a:ext>
                </a:extLst>
              </p:cNvPr>
              <p:cNvPicPr/>
              <p:nvPr/>
            </p:nvPicPr>
            <p:blipFill>
              <a:blip r:embed="rId151"/>
              <a:stretch>
                <a:fillRect/>
              </a:stretch>
            </p:blipFill>
            <p:spPr>
              <a:xfrm>
                <a:off x="4302240" y="3657460"/>
                <a:ext cx="4600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4" name="Ink 103">
                <a:extLst>
                  <a:ext uri="{FF2B5EF4-FFF2-40B4-BE49-F238E27FC236}">
                    <a16:creationId xmlns:a16="http://schemas.microsoft.com/office/drawing/2014/main" id="{75E1C679-7CC1-9678-3C01-1257C9A1D6F5}"/>
                  </a:ext>
                </a:extLst>
              </p14:cNvPr>
              <p14:cNvContentPartPr/>
              <p14:nvPr/>
            </p14:nvContentPartPr>
            <p14:xfrm>
              <a:off x="3313680" y="3665740"/>
              <a:ext cx="770760" cy="66240"/>
            </p14:xfrm>
          </p:contentPart>
        </mc:Choice>
        <mc:Fallback>
          <p:pic>
            <p:nvPicPr>
              <p:cNvPr id="104" name="Ink 103">
                <a:extLst>
                  <a:ext uri="{FF2B5EF4-FFF2-40B4-BE49-F238E27FC236}">
                    <a16:creationId xmlns:a16="http://schemas.microsoft.com/office/drawing/2014/main" id="{75E1C679-7CC1-9678-3C01-1257C9A1D6F5}"/>
                  </a:ext>
                </a:extLst>
              </p:cNvPr>
              <p:cNvPicPr/>
              <p:nvPr/>
            </p:nvPicPr>
            <p:blipFill>
              <a:blip r:embed="rId153"/>
              <a:stretch>
                <a:fillRect/>
              </a:stretch>
            </p:blipFill>
            <p:spPr>
              <a:xfrm>
                <a:off x="3296040" y="3648100"/>
                <a:ext cx="8064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5" name="Ink 104">
                <a:extLst>
                  <a:ext uri="{FF2B5EF4-FFF2-40B4-BE49-F238E27FC236}">
                    <a16:creationId xmlns:a16="http://schemas.microsoft.com/office/drawing/2014/main" id="{43FE825F-A994-1966-BB81-C3BF37296943}"/>
                  </a:ext>
                </a:extLst>
              </p14:cNvPr>
              <p14:cNvContentPartPr/>
              <p14:nvPr/>
            </p14:nvContentPartPr>
            <p14:xfrm>
              <a:off x="2691600" y="3679780"/>
              <a:ext cx="392400" cy="29160"/>
            </p14:xfrm>
          </p:contentPart>
        </mc:Choice>
        <mc:Fallback>
          <p:pic>
            <p:nvPicPr>
              <p:cNvPr id="105" name="Ink 104">
                <a:extLst>
                  <a:ext uri="{FF2B5EF4-FFF2-40B4-BE49-F238E27FC236}">
                    <a16:creationId xmlns:a16="http://schemas.microsoft.com/office/drawing/2014/main" id="{43FE825F-A994-1966-BB81-C3BF37296943}"/>
                  </a:ext>
                </a:extLst>
              </p:cNvPr>
              <p:cNvPicPr/>
              <p:nvPr/>
            </p:nvPicPr>
            <p:blipFill>
              <a:blip r:embed="rId155"/>
              <a:stretch>
                <a:fillRect/>
              </a:stretch>
            </p:blipFill>
            <p:spPr>
              <a:xfrm>
                <a:off x="2673600" y="3661780"/>
                <a:ext cx="4280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7" name="Ink 106">
                <a:extLst>
                  <a:ext uri="{FF2B5EF4-FFF2-40B4-BE49-F238E27FC236}">
                    <a16:creationId xmlns:a16="http://schemas.microsoft.com/office/drawing/2014/main" id="{D80162FC-A5C6-BE75-D4CC-CB7BAC057D7B}"/>
                  </a:ext>
                </a:extLst>
              </p14:cNvPr>
              <p14:cNvContentPartPr/>
              <p14:nvPr/>
            </p14:nvContentPartPr>
            <p14:xfrm>
              <a:off x="1800600" y="3649540"/>
              <a:ext cx="776880" cy="55080"/>
            </p14:xfrm>
          </p:contentPart>
        </mc:Choice>
        <mc:Fallback>
          <p:pic>
            <p:nvPicPr>
              <p:cNvPr id="107" name="Ink 106">
                <a:extLst>
                  <a:ext uri="{FF2B5EF4-FFF2-40B4-BE49-F238E27FC236}">
                    <a16:creationId xmlns:a16="http://schemas.microsoft.com/office/drawing/2014/main" id="{D80162FC-A5C6-BE75-D4CC-CB7BAC057D7B}"/>
                  </a:ext>
                </a:extLst>
              </p:cNvPr>
              <p:cNvPicPr/>
              <p:nvPr/>
            </p:nvPicPr>
            <p:blipFill>
              <a:blip r:embed="rId157"/>
              <a:stretch>
                <a:fillRect/>
              </a:stretch>
            </p:blipFill>
            <p:spPr>
              <a:xfrm>
                <a:off x="1782960" y="3631900"/>
                <a:ext cx="8125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9" name="Ink 108">
                <a:extLst>
                  <a:ext uri="{FF2B5EF4-FFF2-40B4-BE49-F238E27FC236}">
                    <a16:creationId xmlns:a16="http://schemas.microsoft.com/office/drawing/2014/main" id="{C53B1ACE-3715-3A7A-B43B-3C5B168E3084}"/>
                  </a:ext>
                </a:extLst>
              </p14:cNvPr>
              <p14:cNvContentPartPr/>
              <p14:nvPr/>
            </p14:nvContentPartPr>
            <p14:xfrm>
              <a:off x="991320" y="3674380"/>
              <a:ext cx="784080" cy="27720"/>
            </p14:xfrm>
          </p:contentPart>
        </mc:Choice>
        <mc:Fallback>
          <p:pic>
            <p:nvPicPr>
              <p:cNvPr id="109" name="Ink 108">
                <a:extLst>
                  <a:ext uri="{FF2B5EF4-FFF2-40B4-BE49-F238E27FC236}">
                    <a16:creationId xmlns:a16="http://schemas.microsoft.com/office/drawing/2014/main" id="{C53B1ACE-3715-3A7A-B43B-3C5B168E3084}"/>
                  </a:ext>
                </a:extLst>
              </p:cNvPr>
              <p:cNvPicPr/>
              <p:nvPr/>
            </p:nvPicPr>
            <p:blipFill>
              <a:blip r:embed="rId159"/>
              <a:stretch>
                <a:fillRect/>
              </a:stretch>
            </p:blipFill>
            <p:spPr>
              <a:xfrm>
                <a:off x="973680" y="3656380"/>
                <a:ext cx="8197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38" name="Ink 137">
                <a:extLst>
                  <a:ext uri="{FF2B5EF4-FFF2-40B4-BE49-F238E27FC236}">
                    <a16:creationId xmlns:a16="http://schemas.microsoft.com/office/drawing/2014/main" id="{292E0A65-8C9F-0A10-3555-18917A172FC1}"/>
                  </a:ext>
                </a:extLst>
              </p14:cNvPr>
              <p14:cNvContentPartPr/>
              <p14:nvPr/>
            </p14:nvContentPartPr>
            <p14:xfrm>
              <a:off x="3189480" y="3658540"/>
              <a:ext cx="3023280" cy="564840"/>
            </p14:xfrm>
          </p:contentPart>
        </mc:Choice>
        <mc:Fallback>
          <p:pic>
            <p:nvPicPr>
              <p:cNvPr id="138" name="Ink 137">
                <a:extLst>
                  <a:ext uri="{FF2B5EF4-FFF2-40B4-BE49-F238E27FC236}">
                    <a16:creationId xmlns:a16="http://schemas.microsoft.com/office/drawing/2014/main" id="{292E0A65-8C9F-0A10-3555-18917A172FC1}"/>
                  </a:ext>
                </a:extLst>
              </p:cNvPr>
              <p:cNvPicPr/>
              <p:nvPr/>
            </p:nvPicPr>
            <p:blipFill>
              <a:blip r:embed="rId161"/>
              <a:stretch>
                <a:fillRect/>
              </a:stretch>
            </p:blipFill>
            <p:spPr>
              <a:xfrm>
                <a:off x="3171480" y="3640540"/>
                <a:ext cx="3058920" cy="600480"/>
              </a:xfrm>
              <a:prstGeom prst="rect">
                <a:avLst/>
              </a:prstGeom>
            </p:spPr>
          </p:pic>
        </mc:Fallback>
      </mc:AlternateContent>
      <p:grpSp>
        <p:nvGrpSpPr>
          <p:cNvPr id="201" name="Group 200">
            <a:extLst>
              <a:ext uri="{FF2B5EF4-FFF2-40B4-BE49-F238E27FC236}">
                <a16:creationId xmlns:a16="http://schemas.microsoft.com/office/drawing/2014/main" id="{4391C8D1-F563-5A26-C417-15B1853A12C6}"/>
              </a:ext>
            </a:extLst>
          </p:cNvPr>
          <p:cNvGrpSpPr/>
          <p:nvPr/>
        </p:nvGrpSpPr>
        <p:grpSpPr>
          <a:xfrm>
            <a:off x="318120" y="3916660"/>
            <a:ext cx="9153720" cy="2287080"/>
            <a:chOff x="318120" y="3916660"/>
            <a:chExt cx="9153720" cy="2287080"/>
          </a:xfrm>
        </p:grpSpPr>
        <mc:AlternateContent xmlns:mc="http://schemas.openxmlformats.org/markup-compatibility/2006">
          <mc:Choice xmlns:p14="http://schemas.microsoft.com/office/powerpoint/2010/main" Requires="p14">
            <p:contentPart p14:bwMode="auto" r:id="rId162">
              <p14:nvContentPartPr>
                <p14:cNvPr id="112" name="Ink 111">
                  <a:extLst>
                    <a:ext uri="{FF2B5EF4-FFF2-40B4-BE49-F238E27FC236}">
                      <a16:creationId xmlns:a16="http://schemas.microsoft.com/office/drawing/2014/main" id="{7766A215-AA87-5CEF-337C-34FABC58D70E}"/>
                    </a:ext>
                  </a:extLst>
                </p14:cNvPr>
                <p14:cNvContentPartPr/>
                <p14:nvPr/>
              </p14:nvContentPartPr>
              <p14:xfrm>
                <a:off x="7540440" y="4135900"/>
                <a:ext cx="828360" cy="40680"/>
              </p14:xfrm>
            </p:contentPart>
          </mc:Choice>
          <mc:Fallback>
            <p:pic>
              <p:nvPicPr>
                <p:cNvPr id="112" name="Ink 111">
                  <a:extLst>
                    <a:ext uri="{FF2B5EF4-FFF2-40B4-BE49-F238E27FC236}">
                      <a16:creationId xmlns:a16="http://schemas.microsoft.com/office/drawing/2014/main" id="{7766A215-AA87-5CEF-337C-34FABC58D70E}"/>
                    </a:ext>
                  </a:extLst>
                </p:cNvPr>
                <p:cNvPicPr/>
                <p:nvPr/>
              </p:nvPicPr>
              <p:blipFill>
                <a:blip r:embed="rId163"/>
                <a:stretch>
                  <a:fillRect/>
                </a:stretch>
              </p:blipFill>
              <p:spPr>
                <a:xfrm>
                  <a:off x="7522440" y="4117900"/>
                  <a:ext cx="8640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13" name="Ink 112">
                  <a:extLst>
                    <a:ext uri="{FF2B5EF4-FFF2-40B4-BE49-F238E27FC236}">
                      <a16:creationId xmlns:a16="http://schemas.microsoft.com/office/drawing/2014/main" id="{D77FDA36-3D23-95DB-2476-DEA5BFD5894A}"/>
                    </a:ext>
                  </a:extLst>
                </p14:cNvPr>
                <p14:cNvContentPartPr/>
                <p14:nvPr/>
              </p14:nvContentPartPr>
              <p14:xfrm>
                <a:off x="7209960" y="4102420"/>
                <a:ext cx="312840" cy="47880"/>
              </p14:xfrm>
            </p:contentPart>
          </mc:Choice>
          <mc:Fallback>
            <p:pic>
              <p:nvPicPr>
                <p:cNvPr id="113" name="Ink 112">
                  <a:extLst>
                    <a:ext uri="{FF2B5EF4-FFF2-40B4-BE49-F238E27FC236}">
                      <a16:creationId xmlns:a16="http://schemas.microsoft.com/office/drawing/2014/main" id="{D77FDA36-3D23-95DB-2476-DEA5BFD5894A}"/>
                    </a:ext>
                  </a:extLst>
                </p:cNvPr>
                <p:cNvPicPr/>
                <p:nvPr/>
              </p:nvPicPr>
              <p:blipFill>
                <a:blip r:embed="rId165"/>
                <a:stretch>
                  <a:fillRect/>
                </a:stretch>
              </p:blipFill>
              <p:spPr>
                <a:xfrm>
                  <a:off x="7191960" y="4084420"/>
                  <a:ext cx="3484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4" name="Ink 113">
                  <a:extLst>
                    <a:ext uri="{FF2B5EF4-FFF2-40B4-BE49-F238E27FC236}">
                      <a16:creationId xmlns:a16="http://schemas.microsoft.com/office/drawing/2014/main" id="{F1208D6F-BDA6-CD2E-4C69-392C054DC8F1}"/>
                    </a:ext>
                  </a:extLst>
                </p14:cNvPr>
                <p14:cNvContentPartPr/>
                <p14:nvPr/>
              </p14:nvContentPartPr>
              <p14:xfrm>
                <a:off x="6000720" y="4118620"/>
                <a:ext cx="1069920" cy="23760"/>
              </p14:xfrm>
            </p:contentPart>
          </mc:Choice>
          <mc:Fallback>
            <p:pic>
              <p:nvPicPr>
                <p:cNvPr id="114" name="Ink 113">
                  <a:extLst>
                    <a:ext uri="{FF2B5EF4-FFF2-40B4-BE49-F238E27FC236}">
                      <a16:creationId xmlns:a16="http://schemas.microsoft.com/office/drawing/2014/main" id="{F1208D6F-BDA6-CD2E-4C69-392C054DC8F1}"/>
                    </a:ext>
                  </a:extLst>
                </p:cNvPr>
                <p:cNvPicPr/>
                <p:nvPr/>
              </p:nvPicPr>
              <p:blipFill>
                <a:blip r:embed="rId167"/>
                <a:stretch>
                  <a:fillRect/>
                </a:stretch>
              </p:blipFill>
              <p:spPr>
                <a:xfrm>
                  <a:off x="5982720" y="4100620"/>
                  <a:ext cx="11055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6" name="Ink 115">
                  <a:extLst>
                    <a:ext uri="{FF2B5EF4-FFF2-40B4-BE49-F238E27FC236}">
                      <a16:creationId xmlns:a16="http://schemas.microsoft.com/office/drawing/2014/main" id="{556016F6-61EA-B277-1CF5-EEB4A21C6345}"/>
                    </a:ext>
                  </a:extLst>
                </p14:cNvPr>
                <p14:cNvContentPartPr/>
                <p14:nvPr/>
              </p14:nvContentPartPr>
              <p14:xfrm>
                <a:off x="5361720" y="4133740"/>
                <a:ext cx="463680" cy="65160"/>
              </p14:xfrm>
            </p:contentPart>
          </mc:Choice>
          <mc:Fallback>
            <p:pic>
              <p:nvPicPr>
                <p:cNvPr id="116" name="Ink 115">
                  <a:extLst>
                    <a:ext uri="{FF2B5EF4-FFF2-40B4-BE49-F238E27FC236}">
                      <a16:creationId xmlns:a16="http://schemas.microsoft.com/office/drawing/2014/main" id="{556016F6-61EA-B277-1CF5-EEB4A21C6345}"/>
                    </a:ext>
                  </a:extLst>
                </p:cNvPr>
                <p:cNvPicPr/>
                <p:nvPr/>
              </p:nvPicPr>
              <p:blipFill>
                <a:blip r:embed="rId169"/>
                <a:stretch>
                  <a:fillRect/>
                </a:stretch>
              </p:blipFill>
              <p:spPr>
                <a:xfrm>
                  <a:off x="5343720" y="4116100"/>
                  <a:ext cx="4993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17" name="Ink 116">
                  <a:extLst>
                    <a:ext uri="{FF2B5EF4-FFF2-40B4-BE49-F238E27FC236}">
                      <a16:creationId xmlns:a16="http://schemas.microsoft.com/office/drawing/2014/main" id="{B393EC0B-4818-DBC7-0F46-F2D13FEBB596}"/>
                    </a:ext>
                  </a:extLst>
                </p14:cNvPr>
                <p14:cNvContentPartPr/>
                <p14:nvPr/>
              </p14:nvContentPartPr>
              <p14:xfrm>
                <a:off x="4617960" y="4137700"/>
                <a:ext cx="420480" cy="30960"/>
              </p14:xfrm>
            </p:contentPart>
          </mc:Choice>
          <mc:Fallback>
            <p:pic>
              <p:nvPicPr>
                <p:cNvPr id="117" name="Ink 116">
                  <a:extLst>
                    <a:ext uri="{FF2B5EF4-FFF2-40B4-BE49-F238E27FC236}">
                      <a16:creationId xmlns:a16="http://schemas.microsoft.com/office/drawing/2014/main" id="{B393EC0B-4818-DBC7-0F46-F2D13FEBB596}"/>
                    </a:ext>
                  </a:extLst>
                </p:cNvPr>
                <p:cNvPicPr/>
                <p:nvPr/>
              </p:nvPicPr>
              <p:blipFill>
                <a:blip r:embed="rId171"/>
                <a:stretch>
                  <a:fillRect/>
                </a:stretch>
              </p:blipFill>
              <p:spPr>
                <a:xfrm>
                  <a:off x="4599960" y="4120060"/>
                  <a:ext cx="4561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8" name="Ink 117">
                  <a:extLst>
                    <a:ext uri="{FF2B5EF4-FFF2-40B4-BE49-F238E27FC236}">
                      <a16:creationId xmlns:a16="http://schemas.microsoft.com/office/drawing/2014/main" id="{9D8140AB-C64E-3533-3708-EA0A388DDFE9}"/>
                    </a:ext>
                  </a:extLst>
                </p14:cNvPr>
                <p14:cNvContentPartPr/>
                <p14:nvPr/>
              </p14:nvContentPartPr>
              <p14:xfrm>
                <a:off x="3984720" y="4139860"/>
                <a:ext cx="584640" cy="24480"/>
              </p14:xfrm>
            </p:contentPart>
          </mc:Choice>
          <mc:Fallback>
            <p:pic>
              <p:nvPicPr>
                <p:cNvPr id="118" name="Ink 117">
                  <a:extLst>
                    <a:ext uri="{FF2B5EF4-FFF2-40B4-BE49-F238E27FC236}">
                      <a16:creationId xmlns:a16="http://schemas.microsoft.com/office/drawing/2014/main" id="{9D8140AB-C64E-3533-3708-EA0A388DDFE9}"/>
                    </a:ext>
                  </a:extLst>
                </p:cNvPr>
                <p:cNvPicPr/>
                <p:nvPr/>
              </p:nvPicPr>
              <p:blipFill>
                <a:blip r:embed="rId173"/>
                <a:stretch>
                  <a:fillRect/>
                </a:stretch>
              </p:blipFill>
              <p:spPr>
                <a:xfrm>
                  <a:off x="3967080" y="4121860"/>
                  <a:ext cx="62028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9" name="Ink 118">
                  <a:extLst>
                    <a:ext uri="{FF2B5EF4-FFF2-40B4-BE49-F238E27FC236}">
                      <a16:creationId xmlns:a16="http://schemas.microsoft.com/office/drawing/2014/main" id="{B67CA3DC-4D78-6AAA-94D6-7734878D913B}"/>
                    </a:ext>
                  </a:extLst>
                </p14:cNvPr>
                <p14:cNvContentPartPr/>
                <p14:nvPr/>
              </p14:nvContentPartPr>
              <p14:xfrm>
                <a:off x="3737760" y="4185220"/>
                <a:ext cx="23040" cy="21600"/>
              </p14:xfrm>
            </p:contentPart>
          </mc:Choice>
          <mc:Fallback>
            <p:pic>
              <p:nvPicPr>
                <p:cNvPr id="119" name="Ink 118">
                  <a:extLst>
                    <a:ext uri="{FF2B5EF4-FFF2-40B4-BE49-F238E27FC236}">
                      <a16:creationId xmlns:a16="http://schemas.microsoft.com/office/drawing/2014/main" id="{B67CA3DC-4D78-6AAA-94D6-7734878D913B}"/>
                    </a:ext>
                  </a:extLst>
                </p:cNvPr>
                <p:cNvPicPr/>
                <p:nvPr/>
              </p:nvPicPr>
              <p:blipFill>
                <a:blip r:embed="rId175"/>
                <a:stretch>
                  <a:fillRect/>
                </a:stretch>
              </p:blipFill>
              <p:spPr>
                <a:xfrm>
                  <a:off x="3720120" y="4167220"/>
                  <a:ext cx="5868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20" name="Ink 119">
                  <a:extLst>
                    <a:ext uri="{FF2B5EF4-FFF2-40B4-BE49-F238E27FC236}">
                      <a16:creationId xmlns:a16="http://schemas.microsoft.com/office/drawing/2014/main" id="{92D52080-0C04-686E-3C77-1B7AD334CC16}"/>
                    </a:ext>
                  </a:extLst>
                </p14:cNvPr>
                <p14:cNvContentPartPr/>
                <p14:nvPr/>
              </p14:nvContentPartPr>
              <p14:xfrm>
                <a:off x="3361920" y="4151380"/>
                <a:ext cx="397080" cy="31320"/>
              </p14:xfrm>
            </p:contentPart>
          </mc:Choice>
          <mc:Fallback>
            <p:pic>
              <p:nvPicPr>
                <p:cNvPr id="120" name="Ink 119">
                  <a:extLst>
                    <a:ext uri="{FF2B5EF4-FFF2-40B4-BE49-F238E27FC236}">
                      <a16:creationId xmlns:a16="http://schemas.microsoft.com/office/drawing/2014/main" id="{92D52080-0C04-686E-3C77-1B7AD334CC16}"/>
                    </a:ext>
                  </a:extLst>
                </p:cNvPr>
                <p:cNvPicPr/>
                <p:nvPr/>
              </p:nvPicPr>
              <p:blipFill>
                <a:blip r:embed="rId177"/>
                <a:stretch>
                  <a:fillRect/>
                </a:stretch>
              </p:blipFill>
              <p:spPr>
                <a:xfrm>
                  <a:off x="3343920" y="4133740"/>
                  <a:ext cx="4327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40" name="Ink 139">
                  <a:extLst>
                    <a:ext uri="{FF2B5EF4-FFF2-40B4-BE49-F238E27FC236}">
                      <a16:creationId xmlns:a16="http://schemas.microsoft.com/office/drawing/2014/main" id="{CB129C09-CF16-503D-7AF4-5800D4F57E9F}"/>
                    </a:ext>
                  </a:extLst>
                </p14:cNvPr>
                <p14:cNvContentPartPr/>
                <p14:nvPr/>
              </p14:nvContentPartPr>
              <p14:xfrm>
                <a:off x="1248720" y="4179820"/>
                <a:ext cx="730080" cy="55080"/>
              </p14:xfrm>
            </p:contentPart>
          </mc:Choice>
          <mc:Fallback>
            <p:pic>
              <p:nvPicPr>
                <p:cNvPr id="140" name="Ink 139">
                  <a:extLst>
                    <a:ext uri="{FF2B5EF4-FFF2-40B4-BE49-F238E27FC236}">
                      <a16:creationId xmlns:a16="http://schemas.microsoft.com/office/drawing/2014/main" id="{CB129C09-CF16-503D-7AF4-5800D4F57E9F}"/>
                    </a:ext>
                  </a:extLst>
                </p:cNvPr>
                <p:cNvPicPr/>
                <p:nvPr/>
              </p:nvPicPr>
              <p:blipFill>
                <a:blip r:embed="rId179"/>
                <a:stretch>
                  <a:fillRect/>
                </a:stretch>
              </p:blipFill>
              <p:spPr>
                <a:xfrm>
                  <a:off x="1230720" y="4161820"/>
                  <a:ext cx="7657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41" name="Ink 140">
                  <a:extLst>
                    <a:ext uri="{FF2B5EF4-FFF2-40B4-BE49-F238E27FC236}">
                      <a16:creationId xmlns:a16="http://schemas.microsoft.com/office/drawing/2014/main" id="{0D91E880-09C3-B625-EBA9-F98FA49E8B4B}"/>
                    </a:ext>
                  </a:extLst>
                </p14:cNvPr>
                <p14:cNvContentPartPr/>
                <p14:nvPr/>
              </p14:nvContentPartPr>
              <p14:xfrm>
                <a:off x="8564640" y="4655020"/>
                <a:ext cx="722160" cy="69120"/>
              </p14:xfrm>
            </p:contentPart>
          </mc:Choice>
          <mc:Fallback>
            <p:pic>
              <p:nvPicPr>
                <p:cNvPr id="141" name="Ink 140">
                  <a:extLst>
                    <a:ext uri="{FF2B5EF4-FFF2-40B4-BE49-F238E27FC236}">
                      <a16:creationId xmlns:a16="http://schemas.microsoft.com/office/drawing/2014/main" id="{0D91E880-09C3-B625-EBA9-F98FA49E8B4B}"/>
                    </a:ext>
                  </a:extLst>
                </p:cNvPr>
                <p:cNvPicPr/>
                <p:nvPr/>
              </p:nvPicPr>
              <p:blipFill>
                <a:blip r:embed="rId181"/>
                <a:stretch>
                  <a:fillRect/>
                </a:stretch>
              </p:blipFill>
              <p:spPr>
                <a:xfrm>
                  <a:off x="8547000" y="4637380"/>
                  <a:ext cx="7578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42" name="Ink 141">
                  <a:extLst>
                    <a:ext uri="{FF2B5EF4-FFF2-40B4-BE49-F238E27FC236}">
                      <a16:creationId xmlns:a16="http://schemas.microsoft.com/office/drawing/2014/main" id="{C5BDD87F-D1CD-5E14-CCBF-AC56A42557AF}"/>
                    </a:ext>
                  </a:extLst>
                </p14:cNvPr>
                <p14:cNvContentPartPr/>
                <p14:nvPr/>
              </p14:nvContentPartPr>
              <p14:xfrm>
                <a:off x="7445040" y="4622620"/>
                <a:ext cx="903240" cy="55080"/>
              </p14:xfrm>
            </p:contentPart>
          </mc:Choice>
          <mc:Fallback>
            <p:pic>
              <p:nvPicPr>
                <p:cNvPr id="142" name="Ink 141">
                  <a:extLst>
                    <a:ext uri="{FF2B5EF4-FFF2-40B4-BE49-F238E27FC236}">
                      <a16:creationId xmlns:a16="http://schemas.microsoft.com/office/drawing/2014/main" id="{C5BDD87F-D1CD-5E14-CCBF-AC56A42557AF}"/>
                    </a:ext>
                  </a:extLst>
                </p:cNvPr>
                <p:cNvPicPr/>
                <p:nvPr/>
              </p:nvPicPr>
              <p:blipFill>
                <a:blip r:embed="rId183"/>
                <a:stretch>
                  <a:fillRect/>
                </a:stretch>
              </p:blipFill>
              <p:spPr>
                <a:xfrm>
                  <a:off x="7427040" y="4604620"/>
                  <a:ext cx="9388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44" name="Ink 143">
                  <a:extLst>
                    <a:ext uri="{FF2B5EF4-FFF2-40B4-BE49-F238E27FC236}">
                      <a16:creationId xmlns:a16="http://schemas.microsoft.com/office/drawing/2014/main" id="{CF6AD99E-2062-4E3E-9D68-8D51B366E312}"/>
                    </a:ext>
                  </a:extLst>
                </p14:cNvPr>
                <p14:cNvContentPartPr/>
                <p14:nvPr/>
              </p14:nvContentPartPr>
              <p14:xfrm>
                <a:off x="6903600" y="4588420"/>
                <a:ext cx="447840" cy="93960"/>
              </p14:xfrm>
            </p:contentPart>
          </mc:Choice>
          <mc:Fallback>
            <p:pic>
              <p:nvPicPr>
                <p:cNvPr id="144" name="Ink 143">
                  <a:extLst>
                    <a:ext uri="{FF2B5EF4-FFF2-40B4-BE49-F238E27FC236}">
                      <a16:creationId xmlns:a16="http://schemas.microsoft.com/office/drawing/2014/main" id="{CF6AD99E-2062-4E3E-9D68-8D51B366E312}"/>
                    </a:ext>
                  </a:extLst>
                </p:cNvPr>
                <p:cNvPicPr/>
                <p:nvPr/>
              </p:nvPicPr>
              <p:blipFill>
                <a:blip r:embed="rId185"/>
                <a:stretch>
                  <a:fillRect/>
                </a:stretch>
              </p:blipFill>
              <p:spPr>
                <a:xfrm>
                  <a:off x="6885600" y="4570420"/>
                  <a:ext cx="4834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45" name="Ink 144">
                  <a:extLst>
                    <a:ext uri="{FF2B5EF4-FFF2-40B4-BE49-F238E27FC236}">
                      <a16:creationId xmlns:a16="http://schemas.microsoft.com/office/drawing/2014/main" id="{04344C88-2AEF-3A5B-386E-18FFC628B4A9}"/>
                    </a:ext>
                  </a:extLst>
                </p14:cNvPr>
                <p14:cNvContentPartPr/>
                <p14:nvPr/>
              </p14:nvContentPartPr>
              <p14:xfrm>
                <a:off x="6269280" y="4667980"/>
                <a:ext cx="390960" cy="24480"/>
              </p14:xfrm>
            </p:contentPart>
          </mc:Choice>
          <mc:Fallback>
            <p:pic>
              <p:nvPicPr>
                <p:cNvPr id="145" name="Ink 144">
                  <a:extLst>
                    <a:ext uri="{FF2B5EF4-FFF2-40B4-BE49-F238E27FC236}">
                      <a16:creationId xmlns:a16="http://schemas.microsoft.com/office/drawing/2014/main" id="{04344C88-2AEF-3A5B-386E-18FFC628B4A9}"/>
                    </a:ext>
                  </a:extLst>
                </p:cNvPr>
                <p:cNvPicPr/>
                <p:nvPr/>
              </p:nvPicPr>
              <p:blipFill>
                <a:blip r:embed="rId187"/>
                <a:stretch>
                  <a:fillRect/>
                </a:stretch>
              </p:blipFill>
              <p:spPr>
                <a:xfrm>
                  <a:off x="6251280" y="4649980"/>
                  <a:ext cx="4266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47" name="Ink 146">
                  <a:extLst>
                    <a:ext uri="{FF2B5EF4-FFF2-40B4-BE49-F238E27FC236}">
                      <a16:creationId xmlns:a16="http://schemas.microsoft.com/office/drawing/2014/main" id="{711C001F-8B96-DD1C-EE87-8141AC6369D1}"/>
                    </a:ext>
                  </a:extLst>
                </p14:cNvPr>
                <p14:cNvContentPartPr/>
                <p14:nvPr/>
              </p14:nvContentPartPr>
              <p14:xfrm>
                <a:off x="5379720" y="4634140"/>
                <a:ext cx="833040" cy="96840"/>
              </p14:xfrm>
            </p:contentPart>
          </mc:Choice>
          <mc:Fallback>
            <p:pic>
              <p:nvPicPr>
                <p:cNvPr id="147" name="Ink 146">
                  <a:extLst>
                    <a:ext uri="{FF2B5EF4-FFF2-40B4-BE49-F238E27FC236}">
                      <a16:creationId xmlns:a16="http://schemas.microsoft.com/office/drawing/2014/main" id="{711C001F-8B96-DD1C-EE87-8141AC6369D1}"/>
                    </a:ext>
                  </a:extLst>
                </p:cNvPr>
                <p:cNvPicPr/>
                <p:nvPr/>
              </p:nvPicPr>
              <p:blipFill>
                <a:blip r:embed="rId189"/>
                <a:stretch>
                  <a:fillRect/>
                </a:stretch>
              </p:blipFill>
              <p:spPr>
                <a:xfrm>
                  <a:off x="5361720" y="4616140"/>
                  <a:ext cx="8686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48" name="Ink 147">
                  <a:extLst>
                    <a:ext uri="{FF2B5EF4-FFF2-40B4-BE49-F238E27FC236}">
                      <a16:creationId xmlns:a16="http://schemas.microsoft.com/office/drawing/2014/main" id="{078B179B-6424-65BC-49F3-CC2EA30D8062}"/>
                    </a:ext>
                  </a:extLst>
                </p14:cNvPr>
                <p14:cNvContentPartPr/>
                <p14:nvPr/>
              </p14:nvContentPartPr>
              <p14:xfrm>
                <a:off x="4589880" y="4657180"/>
                <a:ext cx="750240" cy="63000"/>
              </p14:xfrm>
            </p:contentPart>
          </mc:Choice>
          <mc:Fallback>
            <p:pic>
              <p:nvPicPr>
                <p:cNvPr id="148" name="Ink 147">
                  <a:extLst>
                    <a:ext uri="{FF2B5EF4-FFF2-40B4-BE49-F238E27FC236}">
                      <a16:creationId xmlns:a16="http://schemas.microsoft.com/office/drawing/2014/main" id="{078B179B-6424-65BC-49F3-CC2EA30D8062}"/>
                    </a:ext>
                  </a:extLst>
                </p:cNvPr>
                <p:cNvPicPr/>
                <p:nvPr/>
              </p:nvPicPr>
              <p:blipFill>
                <a:blip r:embed="rId191"/>
                <a:stretch>
                  <a:fillRect/>
                </a:stretch>
              </p:blipFill>
              <p:spPr>
                <a:xfrm>
                  <a:off x="4571880" y="4639180"/>
                  <a:ext cx="7858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50" name="Ink 149">
                  <a:extLst>
                    <a:ext uri="{FF2B5EF4-FFF2-40B4-BE49-F238E27FC236}">
                      <a16:creationId xmlns:a16="http://schemas.microsoft.com/office/drawing/2014/main" id="{0293F11D-4DC6-8B37-B929-344DACCCC81A}"/>
                    </a:ext>
                  </a:extLst>
                </p14:cNvPr>
                <p14:cNvContentPartPr/>
                <p14:nvPr/>
              </p14:nvContentPartPr>
              <p14:xfrm>
                <a:off x="3073560" y="4585540"/>
                <a:ext cx="654840" cy="40680"/>
              </p14:xfrm>
            </p:contentPart>
          </mc:Choice>
          <mc:Fallback>
            <p:pic>
              <p:nvPicPr>
                <p:cNvPr id="150" name="Ink 149">
                  <a:extLst>
                    <a:ext uri="{FF2B5EF4-FFF2-40B4-BE49-F238E27FC236}">
                      <a16:creationId xmlns:a16="http://schemas.microsoft.com/office/drawing/2014/main" id="{0293F11D-4DC6-8B37-B929-344DACCCC81A}"/>
                    </a:ext>
                  </a:extLst>
                </p:cNvPr>
                <p:cNvPicPr/>
                <p:nvPr/>
              </p:nvPicPr>
              <p:blipFill>
                <a:blip r:embed="rId193"/>
                <a:stretch>
                  <a:fillRect/>
                </a:stretch>
              </p:blipFill>
              <p:spPr>
                <a:xfrm>
                  <a:off x="3055560" y="4567900"/>
                  <a:ext cx="6904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51" name="Ink 150">
                  <a:extLst>
                    <a:ext uri="{FF2B5EF4-FFF2-40B4-BE49-F238E27FC236}">
                      <a16:creationId xmlns:a16="http://schemas.microsoft.com/office/drawing/2014/main" id="{33E5D505-B6A0-33A7-5324-814CEA72AE50}"/>
                    </a:ext>
                  </a:extLst>
                </p14:cNvPr>
                <p14:cNvContentPartPr/>
                <p14:nvPr/>
              </p14:nvContentPartPr>
              <p14:xfrm>
                <a:off x="2284800" y="4643500"/>
                <a:ext cx="387720" cy="22320"/>
              </p14:xfrm>
            </p:contentPart>
          </mc:Choice>
          <mc:Fallback>
            <p:pic>
              <p:nvPicPr>
                <p:cNvPr id="151" name="Ink 150">
                  <a:extLst>
                    <a:ext uri="{FF2B5EF4-FFF2-40B4-BE49-F238E27FC236}">
                      <a16:creationId xmlns:a16="http://schemas.microsoft.com/office/drawing/2014/main" id="{33E5D505-B6A0-33A7-5324-814CEA72AE50}"/>
                    </a:ext>
                  </a:extLst>
                </p:cNvPr>
                <p:cNvPicPr/>
                <p:nvPr/>
              </p:nvPicPr>
              <p:blipFill>
                <a:blip r:embed="rId195"/>
                <a:stretch>
                  <a:fillRect/>
                </a:stretch>
              </p:blipFill>
              <p:spPr>
                <a:xfrm>
                  <a:off x="2267160" y="4625500"/>
                  <a:ext cx="4233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53" name="Ink 152">
                  <a:extLst>
                    <a:ext uri="{FF2B5EF4-FFF2-40B4-BE49-F238E27FC236}">
                      <a16:creationId xmlns:a16="http://schemas.microsoft.com/office/drawing/2014/main" id="{00954A48-8413-7EE7-F8F5-D60101902F27}"/>
                    </a:ext>
                  </a:extLst>
                </p14:cNvPr>
                <p14:cNvContentPartPr/>
                <p14:nvPr/>
              </p14:nvContentPartPr>
              <p14:xfrm>
                <a:off x="1533120" y="4605700"/>
                <a:ext cx="481680" cy="49320"/>
              </p14:xfrm>
            </p:contentPart>
          </mc:Choice>
          <mc:Fallback>
            <p:pic>
              <p:nvPicPr>
                <p:cNvPr id="153" name="Ink 152">
                  <a:extLst>
                    <a:ext uri="{FF2B5EF4-FFF2-40B4-BE49-F238E27FC236}">
                      <a16:creationId xmlns:a16="http://schemas.microsoft.com/office/drawing/2014/main" id="{00954A48-8413-7EE7-F8F5-D60101902F27}"/>
                    </a:ext>
                  </a:extLst>
                </p:cNvPr>
                <p:cNvPicPr/>
                <p:nvPr/>
              </p:nvPicPr>
              <p:blipFill>
                <a:blip r:embed="rId197"/>
                <a:stretch>
                  <a:fillRect/>
                </a:stretch>
              </p:blipFill>
              <p:spPr>
                <a:xfrm>
                  <a:off x="1515120" y="4587700"/>
                  <a:ext cx="5173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54" name="Ink 153">
                  <a:extLst>
                    <a:ext uri="{FF2B5EF4-FFF2-40B4-BE49-F238E27FC236}">
                      <a16:creationId xmlns:a16="http://schemas.microsoft.com/office/drawing/2014/main" id="{EE74A62F-673C-4D72-67A6-E43602F33ED1}"/>
                    </a:ext>
                  </a:extLst>
                </p14:cNvPr>
                <p14:cNvContentPartPr/>
                <p14:nvPr/>
              </p14:nvContentPartPr>
              <p14:xfrm>
                <a:off x="884760" y="4666540"/>
                <a:ext cx="456480" cy="22680"/>
              </p14:xfrm>
            </p:contentPart>
          </mc:Choice>
          <mc:Fallback>
            <p:pic>
              <p:nvPicPr>
                <p:cNvPr id="154" name="Ink 153">
                  <a:extLst>
                    <a:ext uri="{FF2B5EF4-FFF2-40B4-BE49-F238E27FC236}">
                      <a16:creationId xmlns:a16="http://schemas.microsoft.com/office/drawing/2014/main" id="{EE74A62F-673C-4D72-67A6-E43602F33ED1}"/>
                    </a:ext>
                  </a:extLst>
                </p:cNvPr>
                <p:cNvPicPr/>
                <p:nvPr/>
              </p:nvPicPr>
              <p:blipFill>
                <a:blip r:embed="rId199"/>
                <a:stretch>
                  <a:fillRect/>
                </a:stretch>
              </p:blipFill>
              <p:spPr>
                <a:xfrm>
                  <a:off x="866760" y="4648900"/>
                  <a:ext cx="49212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55" name="Ink 154">
                  <a:extLst>
                    <a:ext uri="{FF2B5EF4-FFF2-40B4-BE49-F238E27FC236}">
                      <a16:creationId xmlns:a16="http://schemas.microsoft.com/office/drawing/2014/main" id="{3010279F-C3D4-77DA-29C1-5D4899FF1AD7}"/>
                    </a:ext>
                  </a:extLst>
                </p14:cNvPr>
                <p14:cNvContentPartPr/>
                <p14:nvPr/>
              </p14:nvContentPartPr>
              <p14:xfrm>
                <a:off x="8764440" y="5111500"/>
                <a:ext cx="448920" cy="88200"/>
              </p14:xfrm>
            </p:contentPart>
          </mc:Choice>
          <mc:Fallback>
            <p:pic>
              <p:nvPicPr>
                <p:cNvPr id="155" name="Ink 154">
                  <a:extLst>
                    <a:ext uri="{FF2B5EF4-FFF2-40B4-BE49-F238E27FC236}">
                      <a16:creationId xmlns:a16="http://schemas.microsoft.com/office/drawing/2014/main" id="{3010279F-C3D4-77DA-29C1-5D4899FF1AD7}"/>
                    </a:ext>
                  </a:extLst>
                </p:cNvPr>
                <p:cNvPicPr/>
                <p:nvPr/>
              </p:nvPicPr>
              <p:blipFill>
                <a:blip r:embed="rId201"/>
                <a:stretch>
                  <a:fillRect/>
                </a:stretch>
              </p:blipFill>
              <p:spPr>
                <a:xfrm>
                  <a:off x="8746440" y="5093860"/>
                  <a:ext cx="4845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57" name="Ink 156">
                  <a:extLst>
                    <a:ext uri="{FF2B5EF4-FFF2-40B4-BE49-F238E27FC236}">
                      <a16:creationId xmlns:a16="http://schemas.microsoft.com/office/drawing/2014/main" id="{1EA3EA0E-2CEF-F23C-B062-CEF8D2ACE51E}"/>
                    </a:ext>
                  </a:extLst>
                </p14:cNvPr>
                <p14:cNvContentPartPr/>
                <p14:nvPr/>
              </p14:nvContentPartPr>
              <p14:xfrm>
                <a:off x="8162880" y="5174860"/>
                <a:ext cx="441720" cy="32040"/>
              </p14:xfrm>
            </p:contentPart>
          </mc:Choice>
          <mc:Fallback>
            <p:pic>
              <p:nvPicPr>
                <p:cNvPr id="157" name="Ink 156">
                  <a:extLst>
                    <a:ext uri="{FF2B5EF4-FFF2-40B4-BE49-F238E27FC236}">
                      <a16:creationId xmlns:a16="http://schemas.microsoft.com/office/drawing/2014/main" id="{1EA3EA0E-2CEF-F23C-B062-CEF8D2ACE51E}"/>
                    </a:ext>
                  </a:extLst>
                </p:cNvPr>
                <p:cNvPicPr/>
                <p:nvPr/>
              </p:nvPicPr>
              <p:blipFill>
                <a:blip r:embed="rId203"/>
                <a:stretch>
                  <a:fillRect/>
                </a:stretch>
              </p:blipFill>
              <p:spPr>
                <a:xfrm>
                  <a:off x="8144880" y="5156860"/>
                  <a:ext cx="4773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58" name="Ink 157">
                  <a:extLst>
                    <a:ext uri="{FF2B5EF4-FFF2-40B4-BE49-F238E27FC236}">
                      <a16:creationId xmlns:a16="http://schemas.microsoft.com/office/drawing/2014/main" id="{F87203DB-00D1-77E1-A521-151334B1288E}"/>
                    </a:ext>
                  </a:extLst>
                </p14:cNvPr>
                <p14:cNvContentPartPr/>
                <p14:nvPr/>
              </p14:nvContentPartPr>
              <p14:xfrm>
                <a:off x="7486440" y="5167300"/>
                <a:ext cx="443160" cy="28080"/>
              </p14:xfrm>
            </p:contentPart>
          </mc:Choice>
          <mc:Fallback>
            <p:pic>
              <p:nvPicPr>
                <p:cNvPr id="158" name="Ink 157">
                  <a:extLst>
                    <a:ext uri="{FF2B5EF4-FFF2-40B4-BE49-F238E27FC236}">
                      <a16:creationId xmlns:a16="http://schemas.microsoft.com/office/drawing/2014/main" id="{F87203DB-00D1-77E1-A521-151334B1288E}"/>
                    </a:ext>
                  </a:extLst>
                </p:cNvPr>
                <p:cNvPicPr/>
                <p:nvPr/>
              </p:nvPicPr>
              <p:blipFill>
                <a:blip r:embed="rId205"/>
                <a:stretch>
                  <a:fillRect/>
                </a:stretch>
              </p:blipFill>
              <p:spPr>
                <a:xfrm>
                  <a:off x="7468440" y="5149300"/>
                  <a:ext cx="4788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59" name="Ink 158">
                  <a:extLst>
                    <a:ext uri="{FF2B5EF4-FFF2-40B4-BE49-F238E27FC236}">
                      <a16:creationId xmlns:a16="http://schemas.microsoft.com/office/drawing/2014/main" id="{7D3C7D9B-FD84-03D6-F1F5-725D93EB45AF}"/>
                    </a:ext>
                  </a:extLst>
                </p14:cNvPr>
                <p14:cNvContentPartPr/>
                <p14:nvPr/>
              </p14:nvContentPartPr>
              <p14:xfrm>
                <a:off x="6445320" y="5143900"/>
                <a:ext cx="914400" cy="79920"/>
              </p14:xfrm>
            </p:contentPart>
          </mc:Choice>
          <mc:Fallback>
            <p:pic>
              <p:nvPicPr>
                <p:cNvPr id="159" name="Ink 158">
                  <a:extLst>
                    <a:ext uri="{FF2B5EF4-FFF2-40B4-BE49-F238E27FC236}">
                      <a16:creationId xmlns:a16="http://schemas.microsoft.com/office/drawing/2014/main" id="{7D3C7D9B-FD84-03D6-F1F5-725D93EB45AF}"/>
                    </a:ext>
                  </a:extLst>
                </p:cNvPr>
                <p:cNvPicPr/>
                <p:nvPr/>
              </p:nvPicPr>
              <p:blipFill>
                <a:blip r:embed="rId207"/>
                <a:stretch>
                  <a:fillRect/>
                </a:stretch>
              </p:blipFill>
              <p:spPr>
                <a:xfrm>
                  <a:off x="6427680" y="5126260"/>
                  <a:ext cx="9500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61" name="Ink 160">
                  <a:extLst>
                    <a:ext uri="{FF2B5EF4-FFF2-40B4-BE49-F238E27FC236}">
                      <a16:creationId xmlns:a16="http://schemas.microsoft.com/office/drawing/2014/main" id="{08766FEF-169E-CDE1-A8D4-0DF6AC0B1589}"/>
                    </a:ext>
                  </a:extLst>
                </p14:cNvPr>
                <p14:cNvContentPartPr/>
                <p14:nvPr/>
              </p14:nvContentPartPr>
              <p14:xfrm>
                <a:off x="5371800" y="5161540"/>
                <a:ext cx="788760" cy="65520"/>
              </p14:xfrm>
            </p:contentPart>
          </mc:Choice>
          <mc:Fallback>
            <p:pic>
              <p:nvPicPr>
                <p:cNvPr id="161" name="Ink 160">
                  <a:extLst>
                    <a:ext uri="{FF2B5EF4-FFF2-40B4-BE49-F238E27FC236}">
                      <a16:creationId xmlns:a16="http://schemas.microsoft.com/office/drawing/2014/main" id="{08766FEF-169E-CDE1-A8D4-0DF6AC0B1589}"/>
                    </a:ext>
                  </a:extLst>
                </p:cNvPr>
                <p:cNvPicPr/>
                <p:nvPr/>
              </p:nvPicPr>
              <p:blipFill>
                <a:blip r:embed="rId209"/>
                <a:stretch>
                  <a:fillRect/>
                </a:stretch>
              </p:blipFill>
              <p:spPr>
                <a:xfrm>
                  <a:off x="5353800" y="5143900"/>
                  <a:ext cx="8244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63" name="Ink 162">
                  <a:extLst>
                    <a:ext uri="{FF2B5EF4-FFF2-40B4-BE49-F238E27FC236}">
                      <a16:creationId xmlns:a16="http://schemas.microsoft.com/office/drawing/2014/main" id="{78BBD88D-7BD8-F737-FDE7-349E5CF4C5D8}"/>
                    </a:ext>
                  </a:extLst>
                </p14:cNvPr>
                <p14:cNvContentPartPr/>
                <p14:nvPr/>
              </p14:nvContentPartPr>
              <p14:xfrm>
                <a:off x="4671240" y="5138500"/>
                <a:ext cx="730800" cy="54720"/>
              </p14:xfrm>
            </p:contentPart>
          </mc:Choice>
          <mc:Fallback>
            <p:pic>
              <p:nvPicPr>
                <p:cNvPr id="163" name="Ink 162">
                  <a:extLst>
                    <a:ext uri="{FF2B5EF4-FFF2-40B4-BE49-F238E27FC236}">
                      <a16:creationId xmlns:a16="http://schemas.microsoft.com/office/drawing/2014/main" id="{78BBD88D-7BD8-F737-FDE7-349E5CF4C5D8}"/>
                    </a:ext>
                  </a:extLst>
                </p:cNvPr>
                <p:cNvPicPr/>
                <p:nvPr/>
              </p:nvPicPr>
              <p:blipFill>
                <a:blip r:embed="rId211"/>
                <a:stretch>
                  <a:fillRect/>
                </a:stretch>
              </p:blipFill>
              <p:spPr>
                <a:xfrm>
                  <a:off x="4653600" y="5120860"/>
                  <a:ext cx="7664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64" name="Ink 163">
                  <a:extLst>
                    <a:ext uri="{FF2B5EF4-FFF2-40B4-BE49-F238E27FC236}">
                      <a16:creationId xmlns:a16="http://schemas.microsoft.com/office/drawing/2014/main" id="{D3B53E8A-8C26-33A9-7E00-B77D88858C1F}"/>
                    </a:ext>
                  </a:extLst>
                </p14:cNvPr>
                <p14:cNvContentPartPr/>
                <p14:nvPr/>
              </p14:nvContentPartPr>
              <p14:xfrm>
                <a:off x="4440120" y="5092060"/>
                <a:ext cx="388080" cy="55080"/>
              </p14:xfrm>
            </p:contentPart>
          </mc:Choice>
          <mc:Fallback>
            <p:pic>
              <p:nvPicPr>
                <p:cNvPr id="164" name="Ink 163">
                  <a:extLst>
                    <a:ext uri="{FF2B5EF4-FFF2-40B4-BE49-F238E27FC236}">
                      <a16:creationId xmlns:a16="http://schemas.microsoft.com/office/drawing/2014/main" id="{D3B53E8A-8C26-33A9-7E00-B77D88858C1F}"/>
                    </a:ext>
                  </a:extLst>
                </p:cNvPr>
                <p:cNvPicPr/>
                <p:nvPr/>
              </p:nvPicPr>
              <p:blipFill>
                <a:blip r:embed="rId213"/>
                <a:stretch>
                  <a:fillRect/>
                </a:stretch>
              </p:blipFill>
              <p:spPr>
                <a:xfrm>
                  <a:off x="4422480" y="5074060"/>
                  <a:ext cx="4237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65" name="Ink 164">
                  <a:extLst>
                    <a:ext uri="{FF2B5EF4-FFF2-40B4-BE49-F238E27FC236}">
                      <a16:creationId xmlns:a16="http://schemas.microsoft.com/office/drawing/2014/main" id="{537EB931-F45F-0C08-996A-A108CBA9D031}"/>
                    </a:ext>
                  </a:extLst>
                </p14:cNvPr>
                <p14:cNvContentPartPr/>
                <p14:nvPr/>
              </p14:nvContentPartPr>
              <p14:xfrm>
                <a:off x="3223680" y="5184220"/>
                <a:ext cx="755640" cy="54720"/>
              </p14:xfrm>
            </p:contentPart>
          </mc:Choice>
          <mc:Fallback>
            <p:pic>
              <p:nvPicPr>
                <p:cNvPr id="165" name="Ink 164">
                  <a:extLst>
                    <a:ext uri="{FF2B5EF4-FFF2-40B4-BE49-F238E27FC236}">
                      <a16:creationId xmlns:a16="http://schemas.microsoft.com/office/drawing/2014/main" id="{537EB931-F45F-0C08-996A-A108CBA9D031}"/>
                    </a:ext>
                  </a:extLst>
                </p:cNvPr>
                <p:cNvPicPr/>
                <p:nvPr/>
              </p:nvPicPr>
              <p:blipFill>
                <a:blip r:embed="rId215"/>
                <a:stretch>
                  <a:fillRect/>
                </a:stretch>
              </p:blipFill>
              <p:spPr>
                <a:xfrm>
                  <a:off x="3205680" y="5166580"/>
                  <a:ext cx="7912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67" name="Ink 166">
                  <a:extLst>
                    <a:ext uri="{FF2B5EF4-FFF2-40B4-BE49-F238E27FC236}">
                      <a16:creationId xmlns:a16="http://schemas.microsoft.com/office/drawing/2014/main" id="{D944DDD8-0F1B-B2F9-9073-4CBF1A31483B}"/>
                    </a:ext>
                  </a:extLst>
                </p14:cNvPr>
                <p14:cNvContentPartPr/>
                <p14:nvPr/>
              </p14:nvContentPartPr>
              <p14:xfrm>
                <a:off x="2540040" y="5174860"/>
                <a:ext cx="531360" cy="70200"/>
              </p14:xfrm>
            </p:contentPart>
          </mc:Choice>
          <mc:Fallback>
            <p:pic>
              <p:nvPicPr>
                <p:cNvPr id="167" name="Ink 166">
                  <a:extLst>
                    <a:ext uri="{FF2B5EF4-FFF2-40B4-BE49-F238E27FC236}">
                      <a16:creationId xmlns:a16="http://schemas.microsoft.com/office/drawing/2014/main" id="{D944DDD8-0F1B-B2F9-9073-4CBF1A31483B}"/>
                    </a:ext>
                  </a:extLst>
                </p:cNvPr>
                <p:cNvPicPr/>
                <p:nvPr/>
              </p:nvPicPr>
              <p:blipFill>
                <a:blip r:embed="rId217"/>
                <a:stretch>
                  <a:fillRect/>
                </a:stretch>
              </p:blipFill>
              <p:spPr>
                <a:xfrm>
                  <a:off x="2522040" y="5156860"/>
                  <a:ext cx="5670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68" name="Ink 167">
                  <a:extLst>
                    <a:ext uri="{FF2B5EF4-FFF2-40B4-BE49-F238E27FC236}">
                      <a16:creationId xmlns:a16="http://schemas.microsoft.com/office/drawing/2014/main" id="{4EFF287E-4D2D-5535-5666-5A491437879B}"/>
                    </a:ext>
                  </a:extLst>
                </p14:cNvPr>
                <p14:cNvContentPartPr/>
                <p14:nvPr/>
              </p14:nvContentPartPr>
              <p14:xfrm>
                <a:off x="1749840" y="5168380"/>
                <a:ext cx="672120" cy="37080"/>
              </p14:xfrm>
            </p:contentPart>
          </mc:Choice>
          <mc:Fallback>
            <p:pic>
              <p:nvPicPr>
                <p:cNvPr id="168" name="Ink 167">
                  <a:extLst>
                    <a:ext uri="{FF2B5EF4-FFF2-40B4-BE49-F238E27FC236}">
                      <a16:creationId xmlns:a16="http://schemas.microsoft.com/office/drawing/2014/main" id="{4EFF287E-4D2D-5535-5666-5A491437879B}"/>
                    </a:ext>
                  </a:extLst>
                </p:cNvPr>
                <p:cNvPicPr/>
                <p:nvPr/>
              </p:nvPicPr>
              <p:blipFill>
                <a:blip r:embed="rId219"/>
                <a:stretch>
                  <a:fillRect/>
                </a:stretch>
              </p:blipFill>
              <p:spPr>
                <a:xfrm>
                  <a:off x="1732200" y="5150740"/>
                  <a:ext cx="7077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69" name="Ink 168">
                  <a:extLst>
                    <a:ext uri="{FF2B5EF4-FFF2-40B4-BE49-F238E27FC236}">
                      <a16:creationId xmlns:a16="http://schemas.microsoft.com/office/drawing/2014/main" id="{CDAF427E-5DC0-6607-B987-B7AF172D21CA}"/>
                    </a:ext>
                  </a:extLst>
                </p14:cNvPr>
                <p14:cNvContentPartPr/>
                <p14:nvPr/>
              </p14:nvContentPartPr>
              <p14:xfrm>
                <a:off x="1155840" y="5114380"/>
                <a:ext cx="396360" cy="75600"/>
              </p14:xfrm>
            </p:contentPart>
          </mc:Choice>
          <mc:Fallback>
            <p:pic>
              <p:nvPicPr>
                <p:cNvPr id="169" name="Ink 168">
                  <a:extLst>
                    <a:ext uri="{FF2B5EF4-FFF2-40B4-BE49-F238E27FC236}">
                      <a16:creationId xmlns:a16="http://schemas.microsoft.com/office/drawing/2014/main" id="{CDAF427E-5DC0-6607-B987-B7AF172D21CA}"/>
                    </a:ext>
                  </a:extLst>
                </p:cNvPr>
                <p:cNvPicPr/>
                <p:nvPr/>
              </p:nvPicPr>
              <p:blipFill>
                <a:blip r:embed="rId221"/>
                <a:stretch>
                  <a:fillRect/>
                </a:stretch>
              </p:blipFill>
              <p:spPr>
                <a:xfrm>
                  <a:off x="1137840" y="5096380"/>
                  <a:ext cx="4320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71" name="Ink 170">
                  <a:extLst>
                    <a:ext uri="{FF2B5EF4-FFF2-40B4-BE49-F238E27FC236}">
                      <a16:creationId xmlns:a16="http://schemas.microsoft.com/office/drawing/2014/main" id="{9879A98C-5650-C857-BB79-4C72DA672587}"/>
                    </a:ext>
                  </a:extLst>
                </p14:cNvPr>
                <p14:cNvContentPartPr/>
                <p14:nvPr/>
              </p14:nvContentPartPr>
              <p14:xfrm>
                <a:off x="8633400" y="5612980"/>
                <a:ext cx="633240" cy="24840"/>
              </p14:xfrm>
            </p:contentPart>
          </mc:Choice>
          <mc:Fallback>
            <p:pic>
              <p:nvPicPr>
                <p:cNvPr id="171" name="Ink 170">
                  <a:extLst>
                    <a:ext uri="{FF2B5EF4-FFF2-40B4-BE49-F238E27FC236}">
                      <a16:creationId xmlns:a16="http://schemas.microsoft.com/office/drawing/2014/main" id="{9879A98C-5650-C857-BB79-4C72DA672587}"/>
                    </a:ext>
                  </a:extLst>
                </p:cNvPr>
                <p:cNvPicPr/>
                <p:nvPr/>
              </p:nvPicPr>
              <p:blipFill>
                <a:blip r:embed="rId223"/>
                <a:stretch>
                  <a:fillRect/>
                </a:stretch>
              </p:blipFill>
              <p:spPr>
                <a:xfrm>
                  <a:off x="8615760" y="5594980"/>
                  <a:ext cx="6688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72" name="Ink 171">
                  <a:extLst>
                    <a:ext uri="{FF2B5EF4-FFF2-40B4-BE49-F238E27FC236}">
                      <a16:creationId xmlns:a16="http://schemas.microsoft.com/office/drawing/2014/main" id="{972DAFF5-A463-2495-5A93-01846A36E8C5}"/>
                    </a:ext>
                  </a:extLst>
                </p14:cNvPr>
                <p14:cNvContentPartPr/>
                <p14:nvPr/>
              </p14:nvContentPartPr>
              <p14:xfrm>
                <a:off x="8086560" y="5646820"/>
                <a:ext cx="491760" cy="69840"/>
              </p14:xfrm>
            </p:contentPart>
          </mc:Choice>
          <mc:Fallback>
            <p:pic>
              <p:nvPicPr>
                <p:cNvPr id="172" name="Ink 171">
                  <a:extLst>
                    <a:ext uri="{FF2B5EF4-FFF2-40B4-BE49-F238E27FC236}">
                      <a16:creationId xmlns:a16="http://schemas.microsoft.com/office/drawing/2014/main" id="{972DAFF5-A463-2495-5A93-01846A36E8C5}"/>
                    </a:ext>
                  </a:extLst>
                </p:cNvPr>
                <p:cNvPicPr/>
                <p:nvPr/>
              </p:nvPicPr>
              <p:blipFill>
                <a:blip r:embed="rId225"/>
                <a:stretch>
                  <a:fillRect/>
                </a:stretch>
              </p:blipFill>
              <p:spPr>
                <a:xfrm>
                  <a:off x="8068920" y="5628820"/>
                  <a:ext cx="5274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73" name="Ink 172">
                  <a:extLst>
                    <a:ext uri="{FF2B5EF4-FFF2-40B4-BE49-F238E27FC236}">
                      <a16:creationId xmlns:a16="http://schemas.microsoft.com/office/drawing/2014/main" id="{E30C9A4A-703D-4785-86F6-D48D70A495F8}"/>
                    </a:ext>
                  </a:extLst>
                </p14:cNvPr>
                <p14:cNvContentPartPr/>
                <p14:nvPr/>
              </p14:nvContentPartPr>
              <p14:xfrm>
                <a:off x="6785880" y="5607580"/>
                <a:ext cx="1054080" cy="64800"/>
              </p14:xfrm>
            </p:contentPart>
          </mc:Choice>
          <mc:Fallback>
            <p:pic>
              <p:nvPicPr>
                <p:cNvPr id="173" name="Ink 172">
                  <a:extLst>
                    <a:ext uri="{FF2B5EF4-FFF2-40B4-BE49-F238E27FC236}">
                      <a16:creationId xmlns:a16="http://schemas.microsoft.com/office/drawing/2014/main" id="{E30C9A4A-703D-4785-86F6-D48D70A495F8}"/>
                    </a:ext>
                  </a:extLst>
                </p:cNvPr>
                <p:cNvPicPr/>
                <p:nvPr/>
              </p:nvPicPr>
              <p:blipFill>
                <a:blip r:embed="rId227"/>
                <a:stretch>
                  <a:fillRect/>
                </a:stretch>
              </p:blipFill>
              <p:spPr>
                <a:xfrm>
                  <a:off x="6768240" y="5589940"/>
                  <a:ext cx="10897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75" name="Ink 174">
                  <a:extLst>
                    <a:ext uri="{FF2B5EF4-FFF2-40B4-BE49-F238E27FC236}">
                      <a16:creationId xmlns:a16="http://schemas.microsoft.com/office/drawing/2014/main" id="{2E444AE5-8AEA-D43E-A542-431D3524A25F}"/>
                    </a:ext>
                  </a:extLst>
                </p14:cNvPr>
                <p14:cNvContentPartPr/>
                <p14:nvPr/>
              </p14:nvContentPartPr>
              <p14:xfrm>
                <a:off x="5204040" y="5569060"/>
                <a:ext cx="983160" cy="61200"/>
              </p14:xfrm>
            </p:contentPart>
          </mc:Choice>
          <mc:Fallback>
            <p:pic>
              <p:nvPicPr>
                <p:cNvPr id="175" name="Ink 174">
                  <a:extLst>
                    <a:ext uri="{FF2B5EF4-FFF2-40B4-BE49-F238E27FC236}">
                      <a16:creationId xmlns:a16="http://schemas.microsoft.com/office/drawing/2014/main" id="{2E444AE5-8AEA-D43E-A542-431D3524A25F}"/>
                    </a:ext>
                  </a:extLst>
                </p:cNvPr>
                <p:cNvPicPr/>
                <p:nvPr/>
              </p:nvPicPr>
              <p:blipFill>
                <a:blip r:embed="rId229"/>
                <a:stretch>
                  <a:fillRect/>
                </a:stretch>
              </p:blipFill>
              <p:spPr>
                <a:xfrm>
                  <a:off x="5186400" y="5551060"/>
                  <a:ext cx="10188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76" name="Ink 175">
                  <a:extLst>
                    <a:ext uri="{FF2B5EF4-FFF2-40B4-BE49-F238E27FC236}">
                      <a16:creationId xmlns:a16="http://schemas.microsoft.com/office/drawing/2014/main" id="{806E7920-0211-2675-2F85-73F71E25D560}"/>
                    </a:ext>
                  </a:extLst>
                </p14:cNvPr>
                <p14:cNvContentPartPr/>
                <p14:nvPr/>
              </p14:nvContentPartPr>
              <p14:xfrm>
                <a:off x="4633080" y="5655100"/>
                <a:ext cx="318240" cy="49320"/>
              </p14:xfrm>
            </p:contentPart>
          </mc:Choice>
          <mc:Fallback>
            <p:pic>
              <p:nvPicPr>
                <p:cNvPr id="176" name="Ink 175">
                  <a:extLst>
                    <a:ext uri="{FF2B5EF4-FFF2-40B4-BE49-F238E27FC236}">
                      <a16:creationId xmlns:a16="http://schemas.microsoft.com/office/drawing/2014/main" id="{806E7920-0211-2675-2F85-73F71E25D560}"/>
                    </a:ext>
                  </a:extLst>
                </p:cNvPr>
                <p:cNvPicPr/>
                <p:nvPr/>
              </p:nvPicPr>
              <p:blipFill>
                <a:blip r:embed="rId231"/>
                <a:stretch>
                  <a:fillRect/>
                </a:stretch>
              </p:blipFill>
              <p:spPr>
                <a:xfrm>
                  <a:off x="4615440" y="5637460"/>
                  <a:ext cx="3538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77" name="Ink 176">
                  <a:extLst>
                    <a:ext uri="{FF2B5EF4-FFF2-40B4-BE49-F238E27FC236}">
                      <a16:creationId xmlns:a16="http://schemas.microsoft.com/office/drawing/2014/main" id="{F198254E-4EBF-28DE-A518-BB8B65424504}"/>
                    </a:ext>
                  </a:extLst>
                </p14:cNvPr>
                <p14:cNvContentPartPr/>
                <p14:nvPr/>
              </p14:nvContentPartPr>
              <p14:xfrm>
                <a:off x="3739200" y="5650060"/>
                <a:ext cx="658800" cy="33120"/>
              </p14:xfrm>
            </p:contentPart>
          </mc:Choice>
          <mc:Fallback>
            <p:pic>
              <p:nvPicPr>
                <p:cNvPr id="177" name="Ink 176">
                  <a:extLst>
                    <a:ext uri="{FF2B5EF4-FFF2-40B4-BE49-F238E27FC236}">
                      <a16:creationId xmlns:a16="http://schemas.microsoft.com/office/drawing/2014/main" id="{F198254E-4EBF-28DE-A518-BB8B65424504}"/>
                    </a:ext>
                  </a:extLst>
                </p:cNvPr>
                <p:cNvPicPr/>
                <p:nvPr/>
              </p:nvPicPr>
              <p:blipFill>
                <a:blip r:embed="rId233"/>
                <a:stretch>
                  <a:fillRect/>
                </a:stretch>
              </p:blipFill>
              <p:spPr>
                <a:xfrm>
                  <a:off x="3721200" y="5632060"/>
                  <a:ext cx="6944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79" name="Ink 178">
                  <a:extLst>
                    <a:ext uri="{FF2B5EF4-FFF2-40B4-BE49-F238E27FC236}">
                      <a16:creationId xmlns:a16="http://schemas.microsoft.com/office/drawing/2014/main" id="{BC7ADC08-70E0-D950-5C09-AC70EACD2179}"/>
                    </a:ext>
                  </a:extLst>
                </p14:cNvPr>
                <p14:cNvContentPartPr/>
                <p14:nvPr/>
              </p14:nvContentPartPr>
              <p14:xfrm>
                <a:off x="3179040" y="5595340"/>
                <a:ext cx="287640" cy="51120"/>
              </p14:xfrm>
            </p:contentPart>
          </mc:Choice>
          <mc:Fallback>
            <p:pic>
              <p:nvPicPr>
                <p:cNvPr id="179" name="Ink 178">
                  <a:extLst>
                    <a:ext uri="{FF2B5EF4-FFF2-40B4-BE49-F238E27FC236}">
                      <a16:creationId xmlns:a16="http://schemas.microsoft.com/office/drawing/2014/main" id="{BC7ADC08-70E0-D950-5C09-AC70EACD2179}"/>
                    </a:ext>
                  </a:extLst>
                </p:cNvPr>
                <p:cNvPicPr/>
                <p:nvPr/>
              </p:nvPicPr>
              <p:blipFill>
                <a:blip r:embed="rId235"/>
                <a:stretch>
                  <a:fillRect/>
                </a:stretch>
              </p:blipFill>
              <p:spPr>
                <a:xfrm>
                  <a:off x="3161040" y="5577340"/>
                  <a:ext cx="3232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80" name="Ink 179">
                  <a:extLst>
                    <a:ext uri="{FF2B5EF4-FFF2-40B4-BE49-F238E27FC236}">
                      <a16:creationId xmlns:a16="http://schemas.microsoft.com/office/drawing/2014/main" id="{E45860FA-C738-24A0-DA80-90E9A45F3ECA}"/>
                    </a:ext>
                  </a:extLst>
                </p14:cNvPr>
                <p14:cNvContentPartPr/>
                <p14:nvPr/>
              </p14:nvContentPartPr>
              <p14:xfrm>
                <a:off x="2223960" y="5604340"/>
                <a:ext cx="791640" cy="65520"/>
              </p14:xfrm>
            </p:contentPart>
          </mc:Choice>
          <mc:Fallback>
            <p:pic>
              <p:nvPicPr>
                <p:cNvPr id="180" name="Ink 179">
                  <a:extLst>
                    <a:ext uri="{FF2B5EF4-FFF2-40B4-BE49-F238E27FC236}">
                      <a16:creationId xmlns:a16="http://schemas.microsoft.com/office/drawing/2014/main" id="{E45860FA-C738-24A0-DA80-90E9A45F3ECA}"/>
                    </a:ext>
                  </a:extLst>
                </p:cNvPr>
                <p:cNvPicPr/>
                <p:nvPr/>
              </p:nvPicPr>
              <p:blipFill>
                <a:blip r:embed="rId237"/>
                <a:stretch>
                  <a:fillRect/>
                </a:stretch>
              </p:blipFill>
              <p:spPr>
                <a:xfrm>
                  <a:off x="2206320" y="5586700"/>
                  <a:ext cx="8272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81" name="Ink 180">
                  <a:extLst>
                    <a:ext uri="{FF2B5EF4-FFF2-40B4-BE49-F238E27FC236}">
                      <a16:creationId xmlns:a16="http://schemas.microsoft.com/office/drawing/2014/main" id="{E6C4C2D9-F842-7A09-A0BA-0D465E29437B}"/>
                    </a:ext>
                  </a:extLst>
                </p14:cNvPr>
                <p14:cNvContentPartPr/>
                <p14:nvPr/>
              </p14:nvContentPartPr>
              <p14:xfrm>
                <a:off x="925440" y="5595700"/>
                <a:ext cx="1197720" cy="56160"/>
              </p14:xfrm>
            </p:contentPart>
          </mc:Choice>
          <mc:Fallback>
            <p:pic>
              <p:nvPicPr>
                <p:cNvPr id="181" name="Ink 180">
                  <a:extLst>
                    <a:ext uri="{FF2B5EF4-FFF2-40B4-BE49-F238E27FC236}">
                      <a16:creationId xmlns:a16="http://schemas.microsoft.com/office/drawing/2014/main" id="{E6C4C2D9-F842-7A09-A0BA-0D465E29437B}"/>
                    </a:ext>
                  </a:extLst>
                </p:cNvPr>
                <p:cNvPicPr/>
                <p:nvPr/>
              </p:nvPicPr>
              <p:blipFill>
                <a:blip r:embed="rId239"/>
                <a:stretch>
                  <a:fillRect/>
                </a:stretch>
              </p:blipFill>
              <p:spPr>
                <a:xfrm>
                  <a:off x="907440" y="5578060"/>
                  <a:ext cx="12333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83" name="Ink 182">
                  <a:extLst>
                    <a:ext uri="{FF2B5EF4-FFF2-40B4-BE49-F238E27FC236}">
                      <a16:creationId xmlns:a16="http://schemas.microsoft.com/office/drawing/2014/main" id="{2B34DDBA-9197-76F2-445F-88840CD04D11}"/>
                    </a:ext>
                  </a:extLst>
                </p14:cNvPr>
                <p14:cNvContentPartPr/>
                <p14:nvPr/>
              </p14:nvContentPartPr>
              <p14:xfrm>
                <a:off x="363120" y="5589940"/>
                <a:ext cx="778320" cy="118800"/>
              </p14:xfrm>
            </p:contentPart>
          </mc:Choice>
          <mc:Fallback>
            <p:pic>
              <p:nvPicPr>
                <p:cNvPr id="183" name="Ink 182">
                  <a:extLst>
                    <a:ext uri="{FF2B5EF4-FFF2-40B4-BE49-F238E27FC236}">
                      <a16:creationId xmlns:a16="http://schemas.microsoft.com/office/drawing/2014/main" id="{2B34DDBA-9197-76F2-445F-88840CD04D11}"/>
                    </a:ext>
                  </a:extLst>
                </p:cNvPr>
                <p:cNvPicPr/>
                <p:nvPr/>
              </p:nvPicPr>
              <p:blipFill>
                <a:blip r:embed="rId241"/>
                <a:stretch>
                  <a:fillRect/>
                </a:stretch>
              </p:blipFill>
              <p:spPr>
                <a:xfrm>
                  <a:off x="345480" y="5571940"/>
                  <a:ext cx="8139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85" name="Ink 184">
                  <a:extLst>
                    <a:ext uri="{FF2B5EF4-FFF2-40B4-BE49-F238E27FC236}">
                      <a16:creationId xmlns:a16="http://schemas.microsoft.com/office/drawing/2014/main" id="{A2ED745D-33E9-85C2-7B00-0F31E534F554}"/>
                    </a:ext>
                  </a:extLst>
                </p14:cNvPr>
                <p14:cNvContentPartPr/>
                <p14:nvPr/>
              </p14:nvContentPartPr>
              <p14:xfrm>
                <a:off x="8341800" y="6076660"/>
                <a:ext cx="865080" cy="75240"/>
              </p14:xfrm>
            </p:contentPart>
          </mc:Choice>
          <mc:Fallback>
            <p:pic>
              <p:nvPicPr>
                <p:cNvPr id="185" name="Ink 184">
                  <a:extLst>
                    <a:ext uri="{FF2B5EF4-FFF2-40B4-BE49-F238E27FC236}">
                      <a16:creationId xmlns:a16="http://schemas.microsoft.com/office/drawing/2014/main" id="{A2ED745D-33E9-85C2-7B00-0F31E534F554}"/>
                    </a:ext>
                  </a:extLst>
                </p:cNvPr>
                <p:cNvPicPr/>
                <p:nvPr/>
              </p:nvPicPr>
              <p:blipFill>
                <a:blip r:embed="rId243"/>
                <a:stretch>
                  <a:fillRect/>
                </a:stretch>
              </p:blipFill>
              <p:spPr>
                <a:xfrm>
                  <a:off x="8323800" y="6058660"/>
                  <a:ext cx="9007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86" name="Ink 185">
                  <a:extLst>
                    <a:ext uri="{FF2B5EF4-FFF2-40B4-BE49-F238E27FC236}">
                      <a16:creationId xmlns:a16="http://schemas.microsoft.com/office/drawing/2014/main" id="{30AD4A57-5DB9-F254-CAFE-CDEA5F49ACF0}"/>
                    </a:ext>
                  </a:extLst>
                </p14:cNvPr>
                <p14:cNvContentPartPr/>
                <p14:nvPr/>
              </p14:nvContentPartPr>
              <p14:xfrm>
                <a:off x="7571760" y="6073060"/>
                <a:ext cx="739440" cy="102600"/>
              </p14:xfrm>
            </p:contentPart>
          </mc:Choice>
          <mc:Fallback>
            <p:pic>
              <p:nvPicPr>
                <p:cNvPr id="186" name="Ink 185">
                  <a:extLst>
                    <a:ext uri="{FF2B5EF4-FFF2-40B4-BE49-F238E27FC236}">
                      <a16:creationId xmlns:a16="http://schemas.microsoft.com/office/drawing/2014/main" id="{30AD4A57-5DB9-F254-CAFE-CDEA5F49ACF0}"/>
                    </a:ext>
                  </a:extLst>
                </p:cNvPr>
                <p:cNvPicPr/>
                <p:nvPr/>
              </p:nvPicPr>
              <p:blipFill>
                <a:blip r:embed="rId245"/>
                <a:stretch>
                  <a:fillRect/>
                </a:stretch>
              </p:blipFill>
              <p:spPr>
                <a:xfrm>
                  <a:off x="7554120" y="6055060"/>
                  <a:ext cx="7750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87" name="Ink 186">
                  <a:extLst>
                    <a:ext uri="{FF2B5EF4-FFF2-40B4-BE49-F238E27FC236}">
                      <a16:creationId xmlns:a16="http://schemas.microsoft.com/office/drawing/2014/main" id="{B61BB962-7E98-9541-04A0-CE0ED60CB047}"/>
                    </a:ext>
                  </a:extLst>
                </p14:cNvPr>
                <p14:cNvContentPartPr/>
                <p14:nvPr/>
              </p14:nvContentPartPr>
              <p14:xfrm>
                <a:off x="7010880" y="6072340"/>
                <a:ext cx="471600" cy="48960"/>
              </p14:xfrm>
            </p:contentPart>
          </mc:Choice>
          <mc:Fallback>
            <p:pic>
              <p:nvPicPr>
                <p:cNvPr id="187" name="Ink 186">
                  <a:extLst>
                    <a:ext uri="{FF2B5EF4-FFF2-40B4-BE49-F238E27FC236}">
                      <a16:creationId xmlns:a16="http://schemas.microsoft.com/office/drawing/2014/main" id="{B61BB962-7E98-9541-04A0-CE0ED60CB047}"/>
                    </a:ext>
                  </a:extLst>
                </p:cNvPr>
                <p:cNvPicPr/>
                <p:nvPr/>
              </p:nvPicPr>
              <p:blipFill>
                <a:blip r:embed="rId247"/>
                <a:stretch>
                  <a:fillRect/>
                </a:stretch>
              </p:blipFill>
              <p:spPr>
                <a:xfrm>
                  <a:off x="6993240" y="6054700"/>
                  <a:ext cx="5072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89" name="Ink 188">
                  <a:extLst>
                    <a:ext uri="{FF2B5EF4-FFF2-40B4-BE49-F238E27FC236}">
                      <a16:creationId xmlns:a16="http://schemas.microsoft.com/office/drawing/2014/main" id="{F78B0829-3DB0-4245-19A4-24A86E78FB0B}"/>
                    </a:ext>
                  </a:extLst>
                </p14:cNvPr>
                <p14:cNvContentPartPr/>
                <p14:nvPr/>
              </p14:nvContentPartPr>
              <p14:xfrm>
                <a:off x="5440560" y="6067660"/>
                <a:ext cx="1398960" cy="77760"/>
              </p14:xfrm>
            </p:contentPart>
          </mc:Choice>
          <mc:Fallback>
            <p:pic>
              <p:nvPicPr>
                <p:cNvPr id="189" name="Ink 188">
                  <a:extLst>
                    <a:ext uri="{FF2B5EF4-FFF2-40B4-BE49-F238E27FC236}">
                      <a16:creationId xmlns:a16="http://schemas.microsoft.com/office/drawing/2014/main" id="{F78B0829-3DB0-4245-19A4-24A86E78FB0B}"/>
                    </a:ext>
                  </a:extLst>
                </p:cNvPr>
                <p:cNvPicPr/>
                <p:nvPr/>
              </p:nvPicPr>
              <p:blipFill>
                <a:blip r:embed="rId249"/>
                <a:stretch>
                  <a:fillRect/>
                </a:stretch>
              </p:blipFill>
              <p:spPr>
                <a:xfrm>
                  <a:off x="5422560" y="6049660"/>
                  <a:ext cx="14346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91" name="Ink 190">
                  <a:extLst>
                    <a:ext uri="{FF2B5EF4-FFF2-40B4-BE49-F238E27FC236}">
                      <a16:creationId xmlns:a16="http://schemas.microsoft.com/office/drawing/2014/main" id="{4E1D2F14-5252-AB5D-EAE1-9F79C437FB35}"/>
                    </a:ext>
                  </a:extLst>
                </p14:cNvPr>
                <p14:cNvContentPartPr/>
                <p14:nvPr/>
              </p14:nvContentPartPr>
              <p14:xfrm>
                <a:off x="4714080" y="6102940"/>
                <a:ext cx="457920" cy="28800"/>
              </p14:xfrm>
            </p:contentPart>
          </mc:Choice>
          <mc:Fallback>
            <p:pic>
              <p:nvPicPr>
                <p:cNvPr id="191" name="Ink 190">
                  <a:extLst>
                    <a:ext uri="{FF2B5EF4-FFF2-40B4-BE49-F238E27FC236}">
                      <a16:creationId xmlns:a16="http://schemas.microsoft.com/office/drawing/2014/main" id="{4E1D2F14-5252-AB5D-EAE1-9F79C437FB35}"/>
                    </a:ext>
                  </a:extLst>
                </p:cNvPr>
                <p:cNvPicPr/>
                <p:nvPr/>
              </p:nvPicPr>
              <p:blipFill>
                <a:blip r:embed="rId251"/>
                <a:stretch>
                  <a:fillRect/>
                </a:stretch>
              </p:blipFill>
              <p:spPr>
                <a:xfrm>
                  <a:off x="4696080" y="6085300"/>
                  <a:ext cx="4935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92" name="Ink 191">
                  <a:extLst>
                    <a:ext uri="{FF2B5EF4-FFF2-40B4-BE49-F238E27FC236}">
                      <a16:creationId xmlns:a16="http://schemas.microsoft.com/office/drawing/2014/main" id="{1038A952-43E8-AEFB-B019-A3B339B1DFBF}"/>
                    </a:ext>
                  </a:extLst>
                </p14:cNvPr>
                <p14:cNvContentPartPr/>
                <p14:nvPr/>
              </p14:nvContentPartPr>
              <p14:xfrm>
                <a:off x="3612120" y="6127780"/>
                <a:ext cx="899280" cy="48240"/>
              </p14:xfrm>
            </p:contentPart>
          </mc:Choice>
          <mc:Fallback>
            <p:pic>
              <p:nvPicPr>
                <p:cNvPr id="192" name="Ink 191">
                  <a:extLst>
                    <a:ext uri="{FF2B5EF4-FFF2-40B4-BE49-F238E27FC236}">
                      <a16:creationId xmlns:a16="http://schemas.microsoft.com/office/drawing/2014/main" id="{1038A952-43E8-AEFB-B019-A3B339B1DFBF}"/>
                    </a:ext>
                  </a:extLst>
                </p:cNvPr>
                <p:cNvPicPr/>
                <p:nvPr/>
              </p:nvPicPr>
              <p:blipFill>
                <a:blip r:embed="rId253"/>
                <a:stretch>
                  <a:fillRect/>
                </a:stretch>
              </p:blipFill>
              <p:spPr>
                <a:xfrm>
                  <a:off x="3594480" y="6109780"/>
                  <a:ext cx="9349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94" name="Ink 193">
                  <a:extLst>
                    <a:ext uri="{FF2B5EF4-FFF2-40B4-BE49-F238E27FC236}">
                      <a16:creationId xmlns:a16="http://schemas.microsoft.com/office/drawing/2014/main" id="{4FD592A1-3ACF-2AD9-FB79-7804886A9441}"/>
                    </a:ext>
                  </a:extLst>
                </p14:cNvPr>
                <p14:cNvContentPartPr/>
                <p14:nvPr/>
              </p14:nvContentPartPr>
              <p14:xfrm>
                <a:off x="2490000" y="6142180"/>
                <a:ext cx="934560" cy="54720"/>
              </p14:xfrm>
            </p:contentPart>
          </mc:Choice>
          <mc:Fallback>
            <p:pic>
              <p:nvPicPr>
                <p:cNvPr id="194" name="Ink 193">
                  <a:extLst>
                    <a:ext uri="{FF2B5EF4-FFF2-40B4-BE49-F238E27FC236}">
                      <a16:creationId xmlns:a16="http://schemas.microsoft.com/office/drawing/2014/main" id="{4FD592A1-3ACF-2AD9-FB79-7804886A9441}"/>
                    </a:ext>
                  </a:extLst>
                </p:cNvPr>
                <p:cNvPicPr/>
                <p:nvPr/>
              </p:nvPicPr>
              <p:blipFill>
                <a:blip r:embed="rId255"/>
                <a:stretch>
                  <a:fillRect/>
                </a:stretch>
              </p:blipFill>
              <p:spPr>
                <a:xfrm>
                  <a:off x="2472000" y="6124180"/>
                  <a:ext cx="9702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96" name="Ink 195">
                  <a:extLst>
                    <a:ext uri="{FF2B5EF4-FFF2-40B4-BE49-F238E27FC236}">
                      <a16:creationId xmlns:a16="http://schemas.microsoft.com/office/drawing/2014/main" id="{9EA242E5-554D-A7FE-B6A0-A5B94574E92C}"/>
                    </a:ext>
                  </a:extLst>
                </p14:cNvPr>
                <p14:cNvContentPartPr/>
                <p14:nvPr/>
              </p14:nvContentPartPr>
              <p14:xfrm>
                <a:off x="1738680" y="6135340"/>
                <a:ext cx="756360" cy="50040"/>
              </p14:xfrm>
            </p:contentPart>
          </mc:Choice>
          <mc:Fallback>
            <p:pic>
              <p:nvPicPr>
                <p:cNvPr id="196" name="Ink 195">
                  <a:extLst>
                    <a:ext uri="{FF2B5EF4-FFF2-40B4-BE49-F238E27FC236}">
                      <a16:creationId xmlns:a16="http://schemas.microsoft.com/office/drawing/2014/main" id="{9EA242E5-554D-A7FE-B6A0-A5B94574E92C}"/>
                    </a:ext>
                  </a:extLst>
                </p:cNvPr>
                <p:cNvPicPr/>
                <p:nvPr/>
              </p:nvPicPr>
              <p:blipFill>
                <a:blip r:embed="rId257"/>
                <a:stretch>
                  <a:fillRect/>
                </a:stretch>
              </p:blipFill>
              <p:spPr>
                <a:xfrm>
                  <a:off x="1720680" y="6117700"/>
                  <a:ext cx="7920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97" name="Ink 196">
                  <a:extLst>
                    <a:ext uri="{FF2B5EF4-FFF2-40B4-BE49-F238E27FC236}">
                      <a16:creationId xmlns:a16="http://schemas.microsoft.com/office/drawing/2014/main" id="{7528680C-DEBD-19E2-86C6-8013567185B4}"/>
                    </a:ext>
                  </a:extLst>
                </p14:cNvPr>
                <p14:cNvContentPartPr/>
                <p14:nvPr/>
              </p14:nvContentPartPr>
              <p14:xfrm>
                <a:off x="999600" y="6072340"/>
                <a:ext cx="797040" cy="43560"/>
              </p14:xfrm>
            </p:contentPart>
          </mc:Choice>
          <mc:Fallback>
            <p:pic>
              <p:nvPicPr>
                <p:cNvPr id="197" name="Ink 196">
                  <a:extLst>
                    <a:ext uri="{FF2B5EF4-FFF2-40B4-BE49-F238E27FC236}">
                      <a16:creationId xmlns:a16="http://schemas.microsoft.com/office/drawing/2014/main" id="{7528680C-DEBD-19E2-86C6-8013567185B4}"/>
                    </a:ext>
                  </a:extLst>
                </p:cNvPr>
                <p:cNvPicPr/>
                <p:nvPr/>
              </p:nvPicPr>
              <p:blipFill>
                <a:blip r:embed="rId259"/>
                <a:stretch>
                  <a:fillRect/>
                </a:stretch>
              </p:blipFill>
              <p:spPr>
                <a:xfrm>
                  <a:off x="981600" y="6054340"/>
                  <a:ext cx="8326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99" name="Ink 198">
                  <a:extLst>
                    <a:ext uri="{FF2B5EF4-FFF2-40B4-BE49-F238E27FC236}">
                      <a16:creationId xmlns:a16="http://schemas.microsoft.com/office/drawing/2014/main" id="{36EC44DC-2FFC-6ECB-F8F2-E249CAFB83EC}"/>
                    </a:ext>
                  </a:extLst>
                </p14:cNvPr>
                <p14:cNvContentPartPr/>
                <p14:nvPr/>
              </p14:nvContentPartPr>
              <p14:xfrm>
                <a:off x="9036600" y="4219060"/>
                <a:ext cx="435240" cy="1984680"/>
              </p14:xfrm>
            </p:contentPart>
          </mc:Choice>
          <mc:Fallback>
            <p:pic>
              <p:nvPicPr>
                <p:cNvPr id="199" name="Ink 198">
                  <a:extLst>
                    <a:ext uri="{FF2B5EF4-FFF2-40B4-BE49-F238E27FC236}">
                      <a16:creationId xmlns:a16="http://schemas.microsoft.com/office/drawing/2014/main" id="{36EC44DC-2FFC-6ECB-F8F2-E249CAFB83EC}"/>
                    </a:ext>
                  </a:extLst>
                </p:cNvPr>
                <p:cNvPicPr/>
                <p:nvPr/>
              </p:nvPicPr>
              <p:blipFill>
                <a:blip r:embed="rId261"/>
                <a:stretch>
                  <a:fillRect/>
                </a:stretch>
              </p:blipFill>
              <p:spPr>
                <a:xfrm>
                  <a:off x="9018960" y="4201420"/>
                  <a:ext cx="470880" cy="20203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200" name="Ink 199">
                  <a:extLst>
                    <a:ext uri="{FF2B5EF4-FFF2-40B4-BE49-F238E27FC236}">
                      <a16:creationId xmlns:a16="http://schemas.microsoft.com/office/drawing/2014/main" id="{232FB493-5120-0A53-F755-76377164B86B}"/>
                    </a:ext>
                  </a:extLst>
                </p14:cNvPr>
                <p14:cNvContentPartPr/>
                <p14:nvPr/>
              </p14:nvContentPartPr>
              <p14:xfrm>
                <a:off x="318120" y="3916660"/>
                <a:ext cx="799920" cy="2221920"/>
              </p14:xfrm>
            </p:contentPart>
          </mc:Choice>
          <mc:Fallback>
            <p:pic>
              <p:nvPicPr>
                <p:cNvPr id="200" name="Ink 199">
                  <a:extLst>
                    <a:ext uri="{FF2B5EF4-FFF2-40B4-BE49-F238E27FC236}">
                      <a16:creationId xmlns:a16="http://schemas.microsoft.com/office/drawing/2014/main" id="{232FB493-5120-0A53-F755-76377164B86B}"/>
                    </a:ext>
                  </a:extLst>
                </p:cNvPr>
                <p:cNvPicPr/>
                <p:nvPr/>
              </p:nvPicPr>
              <p:blipFill>
                <a:blip r:embed="rId263"/>
                <a:stretch>
                  <a:fillRect/>
                </a:stretch>
              </p:blipFill>
              <p:spPr>
                <a:xfrm>
                  <a:off x="300480" y="3898660"/>
                  <a:ext cx="835560" cy="2257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4">
            <p14:nvContentPartPr>
              <p14:cNvPr id="202" name="Ink 201">
                <a:extLst>
                  <a:ext uri="{FF2B5EF4-FFF2-40B4-BE49-F238E27FC236}">
                    <a16:creationId xmlns:a16="http://schemas.microsoft.com/office/drawing/2014/main" id="{06E94681-9E88-A8A0-8CA4-7D993C660356}"/>
                  </a:ext>
                </a:extLst>
              </p14:cNvPr>
              <p14:cNvContentPartPr/>
              <p14:nvPr/>
            </p14:nvContentPartPr>
            <p14:xfrm>
              <a:off x="8332440" y="4091620"/>
              <a:ext cx="1001160" cy="590040"/>
            </p14:xfrm>
          </p:contentPart>
        </mc:Choice>
        <mc:Fallback>
          <p:pic>
            <p:nvPicPr>
              <p:cNvPr id="202" name="Ink 201">
                <a:extLst>
                  <a:ext uri="{FF2B5EF4-FFF2-40B4-BE49-F238E27FC236}">
                    <a16:creationId xmlns:a16="http://schemas.microsoft.com/office/drawing/2014/main" id="{06E94681-9E88-A8A0-8CA4-7D993C660356}"/>
                  </a:ext>
                </a:extLst>
              </p:cNvPr>
              <p:cNvPicPr/>
              <p:nvPr/>
            </p:nvPicPr>
            <p:blipFill>
              <a:blip r:embed="rId265"/>
              <a:stretch>
                <a:fillRect/>
              </a:stretch>
            </p:blipFill>
            <p:spPr>
              <a:xfrm>
                <a:off x="8314440" y="4073980"/>
                <a:ext cx="1036800" cy="6256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203" name="Ink 202">
                <a:extLst>
                  <a:ext uri="{FF2B5EF4-FFF2-40B4-BE49-F238E27FC236}">
                    <a16:creationId xmlns:a16="http://schemas.microsoft.com/office/drawing/2014/main" id="{98BA13CE-E2EF-BFB5-A88C-7B54B8B6737E}"/>
                  </a:ext>
                </a:extLst>
              </p14:cNvPr>
              <p14:cNvContentPartPr/>
              <p14:nvPr/>
            </p14:nvContentPartPr>
            <p14:xfrm>
              <a:off x="7359360" y="4150660"/>
              <a:ext cx="1057680" cy="555840"/>
            </p14:xfrm>
          </p:contentPart>
        </mc:Choice>
        <mc:Fallback>
          <p:pic>
            <p:nvPicPr>
              <p:cNvPr id="203" name="Ink 202">
                <a:extLst>
                  <a:ext uri="{FF2B5EF4-FFF2-40B4-BE49-F238E27FC236}">
                    <a16:creationId xmlns:a16="http://schemas.microsoft.com/office/drawing/2014/main" id="{98BA13CE-E2EF-BFB5-A88C-7B54B8B6737E}"/>
                  </a:ext>
                </a:extLst>
              </p:cNvPr>
              <p:cNvPicPr/>
              <p:nvPr/>
            </p:nvPicPr>
            <p:blipFill>
              <a:blip r:embed="rId267"/>
              <a:stretch>
                <a:fillRect/>
              </a:stretch>
            </p:blipFill>
            <p:spPr>
              <a:xfrm>
                <a:off x="7341720" y="4132660"/>
                <a:ext cx="1093320" cy="5914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204" name="Ink 203">
                <a:extLst>
                  <a:ext uri="{FF2B5EF4-FFF2-40B4-BE49-F238E27FC236}">
                    <a16:creationId xmlns:a16="http://schemas.microsoft.com/office/drawing/2014/main" id="{403057B0-3245-A900-37F9-F69D52A56491}"/>
                  </a:ext>
                </a:extLst>
              </p14:cNvPr>
              <p14:cNvContentPartPr/>
              <p14:nvPr/>
            </p14:nvContentPartPr>
            <p14:xfrm>
              <a:off x="5282160" y="4140580"/>
              <a:ext cx="906480" cy="594000"/>
            </p14:xfrm>
          </p:contentPart>
        </mc:Choice>
        <mc:Fallback>
          <p:pic>
            <p:nvPicPr>
              <p:cNvPr id="204" name="Ink 203">
                <a:extLst>
                  <a:ext uri="{FF2B5EF4-FFF2-40B4-BE49-F238E27FC236}">
                    <a16:creationId xmlns:a16="http://schemas.microsoft.com/office/drawing/2014/main" id="{403057B0-3245-A900-37F9-F69D52A56491}"/>
                  </a:ext>
                </a:extLst>
              </p:cNvPr>
              <p:cNvPicPr/>
              <p:nvPr/>
            </p:nvPicPr>
            <p:blipFill>
              <a:blip r:embed="rId269"/>
              <a:stretch>
                <a:fillRect/>
              </a:stretch>
            </p:blipFill>
            <p:spPr>
              <a:xfrm>
                <a:off x="5264520" y="4122940"/>
                <a:ext cx="942120" cy="6296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05" name="Ink 204">
                <a:extLst>
                  <a:ext uri="{FF2B5EF4-FFF2-40B4-BE49-F238E27FC236}">
                    <a16:creationId xmlns:a16="http://schemas.microsoft.com/office/drawing/2014/main" id="{029E9AA0-9119-EF6F-13E5-33F528F4CD8E}"/>
                  </a:ext>
                </a:extLst>
              </p14:cNvPr>
              <p14:cNvContentPartPr/>
              <p14:nvPr/>
            </p14:nvContentPartPr>
            <p14:xfrm>
              <a:off x="5698320" y="4169380"/>
              <a:ext cx="1101600" cy="494280"/>
            </p14:xfrm>
          </p:contentPart>
        </mc:Choice>
        <mc:Fallback>
          <p:pic>
            <p:nvPicPr>
              <p:cNvPr id="205" name="Ink 204">
                <a:extLst>
                  <a:ext uri="{FF2B5EF4-FFF2-40B4-BE49-F238E27FC236}">
                    <a16:creationId xmlns:a16="http://schemas.microsoft.com/office/drawing/2014/main" id="{029E9AA0-9119-EF6F-13E5-33F528F4CD8E}"/>
                  </a:ext>
                </a:extLst>
              </p:cNvPr>
              <p:cNvPicPr/>
              <p:nvPr/>
            </p:nvPicPr>
            <p:blipFill>
              <a:blip r:embed="rId271"/>
              <a:stretch>
                <a:fillRect/>
              </a:stretch>
            </p:blipFill>
            <p:spPr>
              <a:xfrm>
                <a:off x="5680320" y="4151380"/>
                <a:ext cx="1137240" cy="5299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206" name="Ink 205">
                <a:extLst>
                  <a:ext uri="{FF2B5EF4-FFF2-40B4-BE49-F238E27FC236}">
                    <a16:creationId xmlns:a16="http://schemas.microsoft.com/office/drawing/2014/main" id="{89F0C65A-A6DB-9F0B-AAB8-E0792360137D}"/>
                  </a:ext>
                </a:extLst>
              </p14:cNvPr>
              <p14:cNvContentPartPr/>
              <p14:nvPr/>
            </p14:nvContentPartPr>
            <p14:xfrm>
              <a:off x="1608000" y="4634140"/>
              <a:ext cx="1562760" cy="570600"/>
            </p14:xfrm>
          </p:contentPart>
        </mc:Choice>
        <mc:Fallback>
          <p:pic>
            <p:nvPicPr>
              <p:cNvPr id="206" name="Ink 205">
                <a:extLst>
                  <a:ext uri="{FF2B5EF4-FFF2-40B4-BE49-F238E27FC236}">
                    <a16:creationId xmlns:a16="http://schemas.microsoft.com/office/drawing/2014/main" id="{89F0C65A-A6DB-9F0B-AAB8-E0792360137D}"/>
                  </a:ext>
                </a:extLst>
              </p:cNvPr>
              <p:cNvPicPr/>
              <p:nvPr/>
            </p:nvPicPr>
            <p:blipFill>
              <a:blip r:embed="rId273"/>
              <a:stretch>
                <a:fillRect/>
              </a:stretch>
            </p:blipFill>
            <p:spPr>
              <a:xfrm>
                <a:off x="1590000" y="4616500"/>
                <a:ext cx="1598400" cy="60624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07" name="Ink 206">
                <a:extLst>
                  <a:ext uri="{FF2B5EF4-FFF2-40B4-BE49-F238E27FC236}">
                    <a16:creationId xmlns:a16="http://schemas.microsoft.com/office/drawing/2014/main" id="{DDF7F533-91E2-75F0-65DB-E0F3973F0A57}"/>
                  </a:ext>
                </a:extLst>
              </p14:cNvPr>
              <p14:cNvContentPartPr/>
              <p14:nvPr/>
            </p14:nvContentPartPr>
            <p14:xfrm>
              <a:off x="6842040" y="5072260"/>
              <a:ext cx="1735560" cy="591480"/>
            </p14:xfrm>
          </p:contentPart>
        </mc:Choice>
        <mc:Fallback>
          <p:pic>
            <p:nvPicPr>
              <p:cNvPr id="207" name="Ink 206">
                <a:extLst>
                  <a:ext uri="{FF2B5EF4-FFF2-40B4-BE49-F238E27FC236}">
                    <a16:creationId xmlns:a16="http://schemas.microsoft.com/office/drawing/2014/main" id="{DDF7F533-91E2-75F0-65DB-E0F3973F0A57}"/>
                  </a:ext>
                </a:extLst>
              </p:cNvPr>
              <p:cNvPicPr/>
              <p:nvPr/>
            </p:nvPicPr>
            <p:blipFill>
              <a:blip r:embed="rId275"/>
              <a:stretch>
                <a:fillRect/>
              </a:stretch>
            </p:blipFill>
            <p:spPr>
              <a:xfrm>
                <a:off x="6824040" y="5054620"/>
                <a:ext cx="1771200" cy="6271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08" name="Ink 207">
                <a:extLst>
                  <a:ext uri="{FF2B5EF4-FFF2-40B4-BE49-F238E27FC236}">
                    <a16:creationId xmlns:a16="http://schemas.microsoft.com/office/drawing/2014/main" id="{E56AFB94-7062-29D4-43B8-3499874380A9}"/>
                  </a:ext>
                </a:extLst>
              </p14:cNvPr>
              <p14:cNvContentPartPr/>
              <p14:nvPr/>
            </p14:nvContentPartPr>
            <p14:xfrm>
              <a:off x="925800" y="5582740"/>
              <a:ext cx="1718280" cy="550080"/>
            </p14:xfrm>
          </p:contentPart>
        </mc:Choice>
        <mc:Fallback>
          <p:pic>
            <p:nvPicPr>
              <p:cNvPr id="208" name="Ink 207">
                <a:extLst>
                  <a:ext uri="{FF2B5EF4-FFF2-40B4-BE49-F238E27FC236}">
                    <a16:creationId xmlns:a16="http://schemas.microsoft.com/office/drawing/2014/main" id="{E56AFB94-7062-29D4-43B8-3499874380A9}"/>
                  </a:ext>
                </a:extLst>
              </p:cNvPr>
              <p:cNvPicPr/>
              <p:nvPr/>
            </p:nvPicPr>
            <p:blipFill>
              <a:blip r:embed="rId277"/>
              <a:stretch>
                <a:fillRect/>
              </a:stretch>
            </p:blipFill>
            <p:spPr>
              <a:xfrm>
                <a:off x="907800" y="5564740"/>
                <a:ext cx="1753920" cy="58572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09" name="Ink 208">
                <a:extLst>
                  <a:ext uri="{FF2B5EF4-FFF2-40B4-BE49-F238E27FC236}">
                    <a16:creationId xmlns:a16="http://schemas.microsoft.com/office/drawing/2014/main" id="{019EB5D0-BF8E-D345-C002-144852CE02B2}"/>
                  </a:ext>
                </a:extLst>
              </p14:cNvPr>
              <p14:cNvContentPartPr/>
              <p14:nvPr/>
            </p14:nvContentPartPr>
            <p14:xfrm>
              <a:off x="4981200" y="3696340"/>
              <a:ext cx="7560" cy="3600"/>
            </p14:xfrm>
          </p:contentPart>
        </mc:Choice>
        <mc:Fallback>
          <p:pic>
            <p:nvPicPr>
              <p:cNvPr id="209" name="Ink 208">
                <a:extLst>
                  <a:ext uri="{FF2B5EF4-FFF2-40B4-BE49-F238E27FC236}">
                    <a16:creationId xmlns:a16="http://schemas.microsoft.com/office/drawing/2014/main" id="{019EB5D0-BF8E-D345-C002-144852CE02B2}"/>
                  </a:ext>
                </a:extLst>
              </p:cNvPr>
              <p:cNvPicPr/>
              <p:nvPr/>
            </p:nvPicPr>
            <p:blipFill>
              <a:blip r:embed="rId279"/>
              <a:stretch>
                <a:fillRect/>
              </a:stretch>
            </p:blipFill>
            <p:spPr>
              <a:xfrm>
                <a:off x="4963200" y="3678700"/>
                <a:ext cx="432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10" name="Ink 209">
                <a:extLst>
                  <a:ext uri="{FF2B5EF4-FFF2-40B4-BE49-F238E27FC236}">
                    <a16:creationId xmlns:a16="http://schemas.microsoft.com/office/drawing/2014/main" id="{1BE7F846-88BC-52C4-398E-32019DFEB3F5}"/>
                  </a:ext>
                </a:extLst>
              </p14:cNvPr>
              <p14:cNvContentPartPr/>
              <p14:nvPr/>
            </p14:nvContentPartPr>
            <p14:xfrm>
              <a:off x="3214680" y="3579700"/>
              <a:ext cx="1999080" cy="648720"/>
            </p14:xfrm>
          </p:contentPart>
        </mc:Choice>
        <mc:Fallback>
          <p:pic>
            <p:nvPicPr>
              <p:cNvPr id="210" name="Ink 209">
                <a:extLst>
                  <a:ext uri="{FF2B5EF4-FFF2-40B4-BE49-F238E27FC236}">
                    <a16:creationId xmlns:a16="http://schemas.microsoft.com/office/drawing/2014/main" id="{1BE7F846-88BC-52C4-398E-32019DFEB3F5}"/>
                  </a:ext>
                </a:extLst>
              </p:cNvPr>
              <p:cNvPicPr/>
              <p:nvPr/>
            </p:nvPicPr>
            <p:blipFill>
              <a:blip r:embed="rId281"/>
              <a:stretch>
                <a:fillRect/>
              </a:stretch>
            </p:blipFill>
            <p:spPr>
              <a:xfrm>
                <a:off x="3196680" y="3561700"/>
                <a:ext cx="2034720" cy="684360"/>
              </a:xfrm>
              <a:prstGeom prst="rect">
                <a:avLst/>
              </a:prstGeom>
            </p:spPr>
          </p:pic>
        </mc:Fallback>
      </mc:AlternateContent>
    </p:spTree>
    <p:extLst>
      <p:ext uri="{BB962C8B-B14F-4D97-AF65-F5344CB8AC3E}">
        <p14:creationId xmlns:p14="http://schemas.microsoft.com/office/powerpoint/2010/main" val="906262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65220" y="191220"/>
            <a:ext cx="8985059" cy="5693866"/>
          </a:xfrm>
          <a:prstGeom prst="rect">
            <a:avLst/>
          </a:prstGeom>
          <a:noFill/>
        </p:spPr>
        <p:txBody>
          <a:bodyPr wrap="square" rtlCol="0">
            <a:spAutoFit/>
          </a:bodyPr>
          <a:lstStyle/>
          <a:p>
            <a:r>
              <a:rPr lang="en-US" sz="2800" b="1">
                <a:solidFill>
                  <a:srgbClr val="FFC000"/>
                </a:solidFill>
                <a:cs typeface="+mj-cs"/>
              </a:rPr>
              <a:t>Acts 13:42–49  </a:t>
            </a:r>
          </a:p>
          <a:p>
            <a:r>
              <a:rPr lang="en-US" sz="2100">
                <a:solidFill>
                  <a:srgbClr val="FFC000"/>
                </a:solidFill>
                <a:cs typeface="+mj-cs"/>
              </a:rPr>
              <a:t>13:42 And when the Jews were gone out of the synagogue, the Gentiles besought that these words might be preached to them the next sabbath. 13:43 Now when the congregation was broken up, many of the Jews and religious proselytes followed Paul and Barnabas: who, speaking to them, persuaded them to continue in the grace of God. 13:44 And the next sabbath day came almost the whole city together to hear the word of God. 13:45 But when the Jews saw the multitudes, they were filled with envy, and spake against those things which were spoken by Paul, contradicting and blaspheming. 13:46 Then Paul and Barnabas waxed bold, and said, It was necessary that the word of God should first have been spoken to you: but seeing ye put it from you, and judge yourselves unworthy of everlasting life, lo, we turn to the Gentiles. 13:47 For so hath the Lord commanded us, saying, I have set thee to be a light of the Gentiles, that thou shouldest be for salvation unto the ends of the earth. 13:48 And when the Gentiles heard this, they were glad, and glorified the word of the Lord: and as many as were ordained to eternal life believed. 13:49 And the word of the Lord was published throughout all the region.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9A29FDB7-283C-044F-49A3-3D4DBC0F47C3}"/>
                  </a:ext>
                </a:extLst>
              </p14:cNvPr>
              <p14:cNvContentPartPr/>
              <p14:nvPr/>
            </p14:nvContentPartPr>
            <p14:xfrm>
              <a:off x="6992880" y="981580"/>
              <a:ext cx="1014120" cy="34200"/>
            </p14:xfrm>
          </p:contentPart>
        </mc:Choice>
        <mc:Fallback>
          <p:pic>
            <p:nvPicPr>
              <p:cNvPr id="4" name="Ink 3">
                <a:extLst>
                  <a:ext uri="{FF2B5EF4-FFF2-40B4-BE49-F238E27FC236}">
                    <a16:creationId xmlns:a16="http://schemas.microsoft.com/office/drawing/2014/main" id="{9A29FDB7-283C-044F-49A3-3D4DBC0F47C3}"/>
                  </a:ext>
                </a:extLst>
              </p:cNvPr>
              <p:cNvPicPr/>
              <p:nvPr/>
            </p:nvPicPr>
            <p:blipFill>
              <a:blip r:embed="rId5"/>
              <a:stretch>
                <a:fillRect/>
              </a:stretch>
            </p:blipFill>
            <p:spPr>
              <a:xfrm>
                <a:off x="6975240" y="963940"/>
                <a:ext cx="10497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CF53DDC3-9AB6-7AED-ECCA-9EF9F75BB149}"/>
                  </a:ext>
                </a:extLst>
              </p14:cNvPr>
              <p14:cNvContentPartPr/>
              <p14:nvPr/>
            </p14:nvContentPartPr>
            <p14:xfrm>
              <a:off x="7513800" y="1309180"/>
              <a:ext cx="634680" cy="32400"/>
            </p14:xfrm>
          </p:contentPart>
        </mc:Choice>
        <mc:Fallback>
          <p:pic>
            <p:nvPicPr>
              <p:cNvPr id="5" name="Ink 4">
                <a:extLst>
                  <a:ext uri="{FF2B5EF4-FFF2-40B4-BE49-F238E27FC236}">
                    <a16:creationId xmlns:a16="http://schemas.microsoft.com/office/drawing/2014/main" id="{CF53DDC3-9AB6-7AED-ECCA-9EF9F75BB149}"/>
                  </a:ext>
                </a:extLst>
              </p:cNvPr>
              <p:cNvPicPr/>
              <p:nvPr/>
            </p:nvPicPr>
            <p:blipFill>
              <a:blip r:embed="rId7"/>
              <a:stretch>
                <a:fillRect/>
              </a:stretch>
            </p:blipFill>
            <p:spPr>
              <a:xfrm>
                <a:off x="7495800" y="1291540"/>
                <a:ext cx="6703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2D104933-5DB9-C58F-8290-D08C78DF1D7C}"/>
                  </a:ext>
                </a:extLst>
              </p14:cNvPr>
              <p14:cNvContentPartPr/>
              <p14:nvPr/>
            </p14:nvContentPartPr>
            <p14:xfrm>
              <a:off x="2540760" y="2067700"/>
              <a:ext cx="23040" cy="2880"/>
            </p14:xfrm>
          </p:contentPart>
        </mc:Choice>
        <mc:Fallback>
          <p:pic>
            <p:nvPicPr>
              <p:cNvPr id="7" name="Ink 6">
                <a:extLst>
                  <a:ext uri="{FF2B5EF4-FFF2-40B4-BE49-F238E27FC236}">
                    <a16:creationId xmlns:a16="http://schemas.microsoft.com/office/drawing/2014/main" id="{2D104933-5DB9-C58F-8290-D08C78DF1D7C}"/>
                  </a:ext>
                </a:extLst>
              </p:cNvPr>
              <p:cNvPicPr/>
              <p:nvPr/>
            </p:nvPicPr>
            <p:blipFill>
              <a:blip r:embed="rId9"/>
              <a:stretch>
                <a:fillRect/>
              </a:stretch>
            </p:blipFill>
            <p:spPr>
              <a:xfrm>
                <a:off x="2522760" y="2050060"/>
                <a:ext cx="586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6A612DFA-56B0-9500-FCBA-13530623E080}"/>
                  </a:ext>
                </a:extLst>
              </p14:cNvPr>
              <p14:cNvContentPartPr/>
              <p14:nvPr/>
            </p14:nvContentPartPr>
            <p14:xfrm>
              <a:off x="3922080" y="1940980"/>
              <a:ext cx="81720" cy="11520"/>
            </p14:xfrm>
          </p:contentPart>
        </mc:Choice>
        <mc:Fallback>
          <p:pic>
            <p:nvPicPr>
              <p:cNvPr id="9" name="Ink 8">
                <a:extLst>
                  <a:ext uri="{FF2B5EF4-FFF2-40B4-BE49-F238E27FC236}">
                    <a16:creationId xmlns:a16="http://schemas.microsoft.com/office/drawing/2014/main" id="{6A612DFA-56B0-9500-FCBA-13530623E080}"/>
                  </a:ext>
                </a:extLst>
              </p:cNvPr>
              <p:cNvPicPr/>
              <p:nvPr/>
            </p:nvPicPr>
            <p:blipFill>
              <a:blip r:embed="rId11"/>
              <a:stretch>
                <a:fillRect/>
              </a:stretch>
            </p:blipFill>
            <p:spPr>
              <a:xfrm>
                <a:off x="3904440" y="1923340"/>
                <a:ext cx="11736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59937DC9-5234-E5ED-BE44-DDE5C606E1C1}"/>
                  </a:ext>
                </a:extLst>
              </p14:cNvPr>
              <p14:cNvContentPartPr/>
              <p14:nvPr/>
            </p14:nvContentPartPr>
            <p14:xfrm>
              <a:off x="1748760" y="2141860"/>
              <a:ext cx="16560" cy="10440"/>
            </p14:xfrm>
          </p:contentPart>
        </mc:Choice>
        <mc:Fallback>
          <p:pic>
            <p:nvPicPr>
              <p:cNvPr id="10" name="Ink 9">
                <a:extLst>
                  <a:ext uri="{FF2B5EF4-FFF2-40B4-BE49-F238E27FC236}">
                    <a16:creationId xmlns:a16="http://schemas.microsoft.com/office/drawing/2014/main" id="{59937DC9-5234-E5ED-BE44-DDE5C606E1C1}"/>
                  </a:ext>
                </a:extLst>
              </p:cNvPr>
              <p:cNvPicPr/>
              <p:nvPr/>
            </p:nvPicPr>
            <p:blipFill>
              <a:blip r:embed="rId13"/>
              <a:stretch>
                <a:fillRect/>
              </a:stretch>
            </p:blipFill>
            <p:spPr>
              <a:xfrm>
                <a:off x="1730760" y="2124220"/>
                <a:ext cx="5220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121FFF60-90E5-8EBF-621D-F2AD14445D73}"/>
                  </a:ext>
                </a:extLst>
              </p14:cNvPr>
              <p14:cNvContentPartPr/>
              <p14:nvPr/>
            </p14:nvContentPartPr>
            <p14:xfrm>
              <a:off x="5862480" y="2232580"/>
              <a:ext cx="1482120" cy="58320"/>
            </p14:xfrm>
          </p:contentPart>
        </mc:Choice>
        <mc:Fallback>
          <p:pic>
            <p:nvPicPr>
              <p:cNvPr id="11" name="Ink 10">
                <a:extLst>
                  <a:ext uri="{FF2B5EF4-FFF2-40B4-BE49-F238E27FC236}">
                    <a16:creationId xmlns:a16="http://schemas.microsoft.com/office/drawing/2014/main" id="{121FFF60-90E5-8EBF-621D-F2AD14445D73}"/>
                  </a:ext>
                </a:extLst>
              </p:cNvPr>
              <p:cNvPicPr/>
              <p:nvPr/>
            </p:nvPicPr>
            <p:blipFill>
              <a:blip r:embed="rId15"/>
              <a:stretch>
                <a:fillRect/>
              </a:stretch>
            </p:blipFill>
            <p:spPr>
              <a:xfrm>
                <a:off x="5844480" y="2214940"/>
                <a:ext cx="15177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CE2345C0-97F6-C9DD-579B-2E2BF500A8BE}"/>
                  </a:ext>
                </a:extLst>
              </p14:cNvPr>
              <p14:cNvContentPartPr/>
              <p14:nvPr/>
            </p14:nvContentPartPr>
            <p14:xfrm>
              <a:off x="8116800" y="2261380"/>
              <a:ext cx="1009080" cy="69120"/>
            </p14:xfrm>
          </p:contentPart>
        </mc:Choice>
        <mc:Fallback>
          <p:pic>
            <p:nvPicPr>
              <p:cNvPr id="12" name="Ink 11">
                <a:extLst>
                  <a:ext uri="{FF2B5EF4-FFF2-40B4-BE49-F238E27FC236}">
                    <a16:creationId xmlns:a16="http://schemas.microsoft.com/office/drawing/2014/main" id="{CE2345C0-97F6-C9DD-579B-2E2BF500A8BE}"/>
                  </a:ext>
                </a:extLst>
              </p:cNvPr>
              <p:cNvPicPr/>
              <p:nvPr/>
            </p:nvPicPr>
            <p:blipFill>
              <a:blip r:embed="rId17"/>
              <a:stretch>
                <a:fillRect/>
              </a:stretch>
            </p:blipFill>
            <p:spPr>
              <a:xfrm>
                <a:off x="8098800" y="2243740"/>
                <a:ext cx="10447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F4971A47-0F00-8F44-2123-A9CB3FFD1DE2}"/>
                  </a:ext>
                </a:extLst>
              </p14:cNvPr>
              <p14:cNvContentPartPr/>
              <p14:nvPr/>
            </p14:nvContentPartPr>
            <p14:xfrm>
              <a:off x="436560" y="2549380"/>
              <a:ext cx="4811760" cy="135720"/>
            </p14:xfrm>
          </p:contentPart>
        </mc:Choice>
        <mc:Fallback>
          <p:pic>
            <p:nvPicPr>
              <p:cNvPr id="13" name="Ink 12">
                <a:extLst>
                  <a:ext uri="{FF2B5EF4-FFF2-40B4-BE49-F238E27FC236}">
                    <a16:creationId xmlns:a16="http://schemas.microsoft.com/office/drawing/2014/main" id="{F4971A47-0F00-8F44-2123-A9CB3FFD1DE2}"/>
                  </a:ext>
                </a:extLst>
              </p:cNvPr>
              <p:cNvPicPr/>
              <p:nvPr/>
            </p:nvPicPr>
            <p:blipFill>
              <a:blip r:embed="rId19"/>
              <a:stretch>
                <a:fillRect/>
              </a:stretch>
            </p:blipFill>
            <p:spPr>
              <a:xfrm>
                <a:off x="418560" y="2531380"/>
                <a:ext cx="48474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9569DF61-A569-9554-9343-2A2AB2F67652}"/>
                  </a:ext>
                </a:extLst>
              </p14:cNvPr>
              <p14:cNvContentPartPr/>
              <p14:nvPr/>
            </p14:nvContentPartPr>
            <p14:xfrm>
              <a:off x="6743040" y="4162540"/>
              <a:ext cx="803520" cy="84240"/>
            </p14:xfrm>
          </p:contentPart>
        </mc:Choice>
        <mc:Fallback>
          <p:pic>
            <p:nvPicPr>
              <p:cNvPr id="14" name="Ink 13">
                <a:extLst>
                  <a:ext uri="{FF2B5EF4-FFF2-40B4-BE49-F238E27FC236}">
                    <a16:creationId xmlns:a16="http://schemas.microsoft.com/office/drawing/2014/main" id="{9569DF61-A569-9554-9343-2A2AB2F67652}"/>
                  </a:ext>
                </a:extLst>
              </p:cNvPr>
              <p:cNvPicPr/>
              <p:nvPr/>
            </p:nvPicPr>
            <p:blipFill>
              <a:blip r:embed="rId21"/>
              <a:stretch>
                <a:fillRect/>
              </a:stretch>
            </p:blipFill>
            <p:spPr>
              <a:xfrm>
                <a:off x="6725400" y="4144900"/>
                <a:ext cx="8391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1EEC4617-B291-5F27-B4F3-90E7567A5C98}"/>
                  </a:ext>
                </a:extLst>
              </p14:cNvPr>
              <p14:cNvContentPartPr/>
              <p14:nvPr/>
            </p14:nvContentPartPr>
            <p14:xfrm>
              <a:off x="8371680" y="4551700"/>
              <a:ext cx="698760" cy="23760"/>
            </p14:xfrm>
          </p:contentPart>
        </mc:Choice>
        <mc:Fallback>
          <p:pic>
            <p:nvPicPr>
              <p:cNvPr id="15" name="Ink 14">
                <a:extLst>
                  <a:ext uri="{FF2B5EF4-FFF2-40B4-BE49-F238E27FC236}">
                    <a16:creationId xmlns:a16="http://schemas.microsoft.com/office/drawing/2014/main" id="{1EEC4617-B291-5F27-B4F3-90E7567A5C98}"/>
                  </a:ext>
                </a:extLst>
              </p:cNvPr>
              <p:cNvPicPr/>
              <p:nvPr/>
            </p:nvPicPr>
            <p:blipFill>
              <a:blip r:embed="rId23"/>
              <a:stretch>
                <a:fillRect/>
              </a:stretch>
            </p:blipFill>
            <p:spPr>
              <a:xfrm>
                <a:off x="8354040" y="4533700"/>
                <a:ext cx="7344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325F731C-EA2B-6C41-DEE0-EB116BD10E81}"/>
                  </a:ext>
                </a:extLst>
              </p14:cNvPr>
              <p14:cNvContentPartPr/>
              <p14:nvPr/>
            </p14:nvContentPartPr>
            <p14:xfrm>
              <a:off x="4473240" y="4465300"/>
              <a:ext cx="4032720" cy="63360"/>
            </p14:xfrm>
          </p:contentPart>
        </mc:Choice>
        <mc:Fallback>
          <p:pic>
            <p:nvPicPr>
              <p:cNvPr id="16" name="Ink 15">
                <a:extLst>
                  <a:ext uri="{FF2B5EF4-FFF2-40B4-BE49-F238E27FC236}">
                    <a16:creationId xmlns:a16="http://schemas.microsoft.com/office/drawing/2014/main" id="{325F731C-EA2B-6C41-DEE0-EB116BD10E81}"/>
                  </a:ext>
                </a:extLst>
              </p:cNvPr>
              <p:cNvPicPr/>
              <p:nvPr/>
            </p:nvPicPr>
            <p:blipFill>
              <a:blip r:embed="rId25"/>
              <a:stretch>
                <a:fillRect/>
              </a:stretch>
            </p:blipFill>
            <p:spPr>
              <a:xfrm>
                <a:off x="4455600" y="4447660"/>
                <a:ext cx="40683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351F787B-DD7F-BFC0-E650-4DAF74A9B686}"/>
                  </a:ext>
                </a:extLst>
              </p14:cNvPr>
              <p14:cNvContentPartPr/>
              <p14:nvPr/>
            </p14:nvContentPartPr>
            <p14:xfrm>
              <a:off x="454560" y="4797220"/>
              <a:ext cx="6665400" cy="79560"/>
            </p14:xfrm>
          </p:contentPart>
        </mc:Choice>
        <mc:Fallback>
          <p:pic>
            <p:nvPicPr>
              <p:cNvPr id="17" name="Ink 16">
                <a:extLst>
                  <a:ext uri="{FF2B5EF4-FFF2-40B4-BE49-F238E27FC236}">
                    <a16:creationId xmlns:a16="http://schemas.microsoft.com/office/drawing/2014/main" id="{351F787B-DD7F-BFC0-E650-4DAF74A9B686}"/>
                  </a:ext>
                </a:extLst>
              </p:cNvPr>
              <p:cNvPicPr/>
              <p:nvPr/>
            </p:nvPicPr>
            <p:blipFill>
              <a:blip r:embed="rId27"/>
              <a:stretch>
                <a:fillRect/>
              </a:stretch>
            </p:blipFill>
            <p:spPr>
              <a:xfrm>
                <a:off x="436920" y="4779220"/>
                <a:ext cx="67010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89700303-6AC8-477F-8EFC-A5FA31875E4F}"/>
                  </a:ext>
                </a:extLst>
              </p14:cNvPr>
              <p14:cNvContentPartPr/>
              <p14:nvPr/>
            </p14:nvContentPartPr>
            <p14:xfrm>
              <a:off x="6376560" y="5483740"/>
              <a:ext cx="2434680" cy="61920"/>
            </p14:xfrm>
          </p:contentPart>
        </mc:Choice>
        <mc:Fallback>
          <p:pic>
            <p:nvPicPr>
              <p:cNvPr id="18" name="Ink 17">
                <a:extLst>
                  <a:ext uri="{FF2B5EF4-FFF2-40B4-BE49-F238E27FC236}">
                    <a16:creationId xmlns:a16="http://schemas.microsoft.com/office/drawing/2014/main" id="{89700303-6AC8-477F-8EFC-A5FA31875E4F}"/>
                  </a:ext>
                </a:extLst>
              </p:cNvPr>
              <p:cNvPicPr/>
              <p:nvPr/>
            </p:nvPicPr>
            <p:blipFill>
              <a:blip r:embed="rId29"/>
              <a:stretch>
                <a:fillRect/>
              </a:stretch>
            </p:blipFill>
            <p:spPr>
              <a:xfrm>
                <a:off x="6358920" y="5466100"/>
                <a:ext cx="24703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DC97E5A9-39B9-AC26-4685-9298CEE258E1}"/>
                  </a:ext>
                </a:extLst>
              </p14:cNvPr>
              <p14:cNvContentPartPr/>
              <p14:nvPr/>
            </p14:nvContentPartPr>
            <p14:xfrm>
              <a:off x="659760" y="5773900"/>
              <a:ext cx="4250880" cy="124920"/>
            </p14:xfrm>
          </p:contentPart>
        </mc:Choice>
        <mc:Fallback>
          <p:pic>
            <p:nvPicPr>
              <p:cNvPr id="19" name="Ink 18">
                <a:extLst>
                  <a:ext uri="{FF2B5EF4-FFF2-40B4-BE49-F238E27FC236}">
                    <a16:creationId xmlns:a16="http://schemas.microsoft.com/office/drawing/2014/main" id="{DC97E5A9-39B9-AC26-4685-9298CEE258E1}"/>
                  </a:ext>
                </a:extLst>
              </p:cNvPr>
              <p:cNvPicPr/>
              <p:nvPr/>
            </p:nvPicPr>
            <p:blipFill>
              <a:blip r:embed="rId31"/>
              <a:stretch>
                <a:fillRect/>
              </a:stretch>
            </p:blipFill>
            <p:spPr>
              <a:xfrm>
                <a:off x="641760" y="5756260"/>
                <a:ext cx="4286520" cy="160560"/>
              </a:xfrm>
              <a:prstGeom prst="rect">
                <a:avLst/>
              </a:prstGeom>
            </p:spPr>
          </p:pic>
        </mc:Fallback>
      </mc:AlternateContent>
    </p:spTree>
    <p:extLst>
      <p:ext uri="{BB962C8B-B14F-4D97-AF65-F5344CB8AC3E}">
        <p14:creationId xmlns:p14="http://schemas.microsoft.com/office/powerpoint/2010/main" val="23372220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22461</TotalTime>
  <Words>6820</Words>
  <Application>Microsoft Office PowerPoint</Application>
  <PresentationFormat>Widescreen</PresentationFormat>
  <Paragraphs>180</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135</cp:revision>
  <dcterms:created xsi:type="dcterms:W3CDTF">2021-02-18T19:11:41Z</dcterms:created>
  <dcterms:modified xsi:type="dcterms:W3CDTF">2024-07-11T01:48:30Z</dcterms:modified>
</cp:coreProperties>
</file>