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notesSlides/notesSlide9.xml" ContentType="application/vnd.openxmlformats-officedocument.presentationml.notesSlide+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10.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notesSlides/notesSlide11.xml" ContentType="application/vnd.openxmlformats-officedocument.presentationml.notesSlide+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12.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5.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6.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notesSlides/notesSlide17.xml" ContentType="application/vnd.openxmlformats-officedocument.presentationml.notesSlide+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8.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notesSlides/notesSlide19.xml" ContentType="application/vnd.openxmlformats-officedocument.presentationml.notesSlide+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notesSlides/notesSlide20.xml" ContentType="application/vnd.openxmlformats-officedocument.presentationml.notesSlide+xml"/>
  <Override PartName="/ppt/ink/ink265.xml" ContentType="application/inkml+xml"/>
  <Override PartName="/ppt/ink/ink266.xml" ContentType="application/inkml+xml"/>
  <Override PartName="/ppt/ink/ink267.xml" ContentType="application/inkml+xml"/>
  <Override PartName="/ppt/notesSlides/notesSlide21.xml" ContentType="application/vnd.openxmlformats-officedocument.presentationml.notesSlide+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notesSlides/notesSlide22.xml" ContentType="application/vnd.openxmlformats-officedocument.presentationml.notesSlide+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65" r:id="rId3"/>
    <p:sldId id="268" r:id="rId4"/>
    <p:sldId id="282" r:id="rId5"/>
    <p:sldId id="283" r:id="rId6"/>
    <p:sldId id="284" r:id="rId7"/>
    <p:sldId id="272" r:id="rId8"/>
    <p:sldId id="270" r:id="rId9"/>
    <p:sldId id="285" r:id="rId10"/>
    <p:sldId id="286" r:id="rId11"/>
    <p:sldId id="287" r:id="rId12"/>
    <p:sldId id="288" r:id="rId13"/>
    <p:sldId id="271" r:id="rId14"/>
    <p:sldId id="289" r:id="rId15"/>
    <p:sldId id="290" r:id="rId16"/>
    <p:sldId id="291" r:id="rId17"/>
    <p:sldId id="292" r:id="rId18"/>
    <p:sldId id="293" r:id="rId19"/>
    <p:sldId id="294" r:id="rId20"/>
    <p:sldId id="295" r:id="rId21"/>
    <p:sldId id="296" r:id="rId22"/>
    <p:sldId id="29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0" d="100"/>
          <a:sy n="80" d="100"/>
        </p:scale>
        <p:origin x="918" y="9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92C506B-7846-4AE3-A1E0-B255D583E2DE}"/>
    <pc:docChg chg="modSld">
      <pc:chgData name="Duane Miller" userId="086b8d4e5ca37aec" providerId="LiveId" clId="{692C506B-7846-4AE3-A1E0-B255D583E2DE}" dt="2024-06-20T01:36:50.930" v="273" actId="207"/>
      <pc:docMkLst>
        <pc:docMk/>
      </pc:docMkLst>
      <pc:sldChg chg="modSp mod">
        <pc:chgData name="Duane Miller" userId="086b8d4e5ca37aec" providerId="LiveId" clId="{692C506B-7846-4AE3-A1E0-B255D583E2DE}" dt="2024-06-20T01:34:09.794" v="16" actId="207"/>
        <pc:sldMkLst>
          <pc:docMk/>
          <pc:sldMk cId="2153912712" sldId="268"/>
        </pc:sldMkLst>
        <pc:spChg chg="mod">
          <ac:chgData name="Duane Miller" userId="086b8d4e5ca37aec" providerId="LiveId" clId="{692C506B-7846-4AE3-A1E0-B255D583E2DE}" dt="2024-06-20T01:34:09.794" v="16" actId="207"/>
          <ac:spMkLst>
            <pc:docMk/>
            <pc:sldMk cId="2153912712" sldId="268"/>
            <ac:spMk id="7" creationId="{4426F626-7A1A-43A8-B380-D11D76D34155}"/>
          </ac:spMkLst>
        </pc:spChg>
      </pc:sldChg>
      <pc:sldChg chg="modSp mod modNotesTx">
        <pc:chgData name="Duane Miller" userId="086b8d4e5ca37aec" providerId="LiveId" clId="{692C506B-7846-4AE3-A1E0-B255D583E2DE}" dt="2024-06-20T01:34:52.308" v="67" actId="207"/>
        <pc:sldMkLst>
          <pc:docMk/>
          <pc:sldMk cId="906262494" sldId="270"/>
        </pc:sldMkLst>
        <pc:spChg chg="mod">
          <ac:chgData name="Duane Miller" userId="086b8d4e5ca37aec" providerId="LiveId" clId="{692C506B-7846-4AE3-A1E0-B255D583E2DE}" dt="2024-06-20T01:34:52.308" v="67" actId="207"/>
          <ac:spMkLst>
            <pc:docMk/>
            <pc:sldMk cId="906262494" sldId="270"/>
            <ac:spMk id="6" creationId="{B2FD387F-92CC-4779-81C3-06BBC90B104F}"/>
          </ac:spMkLst>
        </pc:spChg>
      </pc:sldChg>
      <pc:sldChg chg="modSp mod">
        <pc:chgData name="Duane Miller" userId="086b8d4e5ca37aec" providerId="LiveId" clId="{692C506B-7846-4AE3-A1E0-B255D583E2DE}" dt="2024-06-20T01:35:39.661" v="141" actId="207"/>
        <pc:sldMkLst>
          <pc:docMk/>
          <pc:sldMk cId="1512310284" sldId="271"/>
        </pc:sldMkLst>
        <pc:spChg chg="mod">
          <ac:chgData name="Duane Miller" userId="086b8d4e5ca37aec" providerId="LiveId" clId="{692C506B-7846-4AE3-A1E0-B255D583E2DE}" dt="2024-06-20T01:35:39.661" v="141" actId="207"/>
          <ac:spMkLst>
            <pc:docMk/>
            <pc:sldMk cId="1512310284" sldId="271"/>
            <ac:spMk id="7" creationId="{4426F626-7A1A-43A8-B380-D11D76D34155}"/>
          </ac:spMkLst>
        </pc:spChg>
      </pc:sldChg>
      <pc:sldChg chg="modSp mod">
        <pc:chgData name="Duane Miller" userId="086b8d4e5ca37aec" providerId="LiveId" clId="{692C506B-7846-4AE3-A1E0-B255D583E2DE}" dt="2024-06-20T01:34:19.997" v="26" actId="207"/>
        <pc:sldMkLst>
          <pc:docMk/>
          <pc:sldMk cId="1265446980" sldId="282"/>
        </pc:sldMkLst>
        <pc:spChg chg="mod">
          <ac:chgData name="Duane Miller" userId="086b8d4e5ca37aec" providerId="LiveId" clId="{692C506B-7846-4AE3-A1E0-B255D583E2DE}" dt="2024-06-20T01:34:19.997" v="26" actId="207"/>
          <ac:spMkLst>
            <pc:docMk/>
            <pc:sldMk cId="1265446980" sldId="282"/>
            <ac:spMk id="6" creationId="{B2FD387F-92CC-4779-81C3-06BBC90B104F}"/>
          </ac:spMkLst>
        </pc:spChg>
      </pc:sldChg>
      <pc:sldChg chg="modSp mod modNotesTx">
        <pc:chgData name="Duane Miller" userId="086b8d4e5ca37aec" providerId="LiveId" clId="{692C506B-7846-4AE3-A1E0-B255D583E2DE}" dt="2024-06-20T01:34:33.662" v="39" actId="6549"/>
        <pc:sldMkLst>
          <pc:docMk/>
          <pc:sldMk cId="952767891" sldId="283"/>
        </pc:sldMkLst>
        <pc:spChg chg="mod">
          <ac:chgData name="Duane Miller" userId="086b8d4e5ca37aec" providerId="LiveId" clId="{692C506B-7846-4AE3-A1E0-B255D583E2DE}" dt="2024-06-20T01:34:30.378" v="38" actId="207"/>
          <ac:spMkLst>
            <pc:docMk/>
            <pc:sldMk cId="952767891" sldId="283"/>
            <ac:spMk id="6" creationId="{B2FD387F-92CC-4779-81C3-06BBC90B104F}"/>
          </ac:spMkLst>
        </pc:spChg>
      </pc:sldChg>
      <pc:sldChg chg="modSp mod modNotesTx">
        <pc:chgData name="Duane Miller" userId="086b8d4e5ca37aec" providerId="LiveId" clId="{692C506B-7846-4AE3-A1E0-B255D583E2DE}" dt="2024-06-20T01:34:42.916" v="53" actId="6549"/>
        <pc:sldMkLst>
          <pc:docMk/>
          <pc:sldMk cId="3750979956" sldId="284"/>
        </pc:sldMkLst>
        <pc:spChg chg="mod">
          <ac:chgData name="Duane Miller" userId="086b8d4e5ca37aec" providerId="LiveId" clId="{692C506B-7846-4AE3-A1E0-B255D583E2DE}" dt="2024-06-20T01:34:39.441" v="52" actId="207"/>
          <ac:spMkLst>
            <pc:docMk/>
            <pc:sldMk cId="3750979956" sldId="284"/>
            <ac:spMk id="6" creationId="{B2FD387F-92CC-4779-81C3-06BBC90B104F}"/>
          </ac:spMkLst>
        </pc:spChg>
      </pc:sldChg>
      <pc:sldChg chg="modSp mod">
        <pc:chgData name="Duane Miller" userId="086b8d4e5ca37aec" providerId="LiveId" clId="{692C506B-7846-4AE3-A1E0-B255D583E2DE}" dt="2024-06-20T01:35:02.925" v="84" actId="207"/>
        <pc:sldMkLst>
          <pc:docMk/>
          <pc:sldMk cId="332220723" sldId="285"/>
        </pc:sldMkLst>
        <pc:spChg chg="mod">
          <ac:chgData name="Duane Miller" userId="086b8d4e5ca37aec" providerId="LiveId" clId="{692C506B-7846-4AE3-A1E0-B255D583E2DE}" dt="2024-06-20T01:35:02.925" v="84" actId="207"/>
          <ac:spMkLst>
            <pc:docMk/>
            <pc:sldMk cId="332220723" sldId="285"/>
            <ac:spMk id="6" creationId="{B2FD387F-92CC-4779-81C3-06BBC90B104F}"/>
          </ac:spMkLst>
        </pc:spChg>
      </pc:sldChg>
      <pc:sldChg chg="modSp mod">
        <pc:chgData name="Duane Miller" userId="086b8d4e5ca37aec" providerId="LiveId" clId="{692C506B-7846-4AE3-A1E0-B255D583E2DE}" dt="2024-06-20T01:35:13.974" v="100" actId="207"/>
        <pc:sldMkLst>
          <pc:docMk/>
          <pc:sldMk cId="704593637" sldId="286"/>
        </pc:sldMkLst>
        <pc:spChg chg="mod">
          <ac:chgData name="Duane Miller" userId="086b8d4e5ca37aec" providerId="LiveId" clId="{692C506B-7846-4AE3-A1E0-B255D583E2DE}" dt="2024-06-20T01:35:13.974" v="100" actId="207"/>
          <ac:spMkLst>
            <pc:docMk/>
            <pc:sldMk cId="704593637" sldId="286"/>
            <ac:spMk id="6" creationId="{B2FD387F-92CC-4779-81C3-06BBC90B104F}"/>
          </ac:spMkLst>
        </pc:spChg>
      </pc:sldChg>
      <pc:sldChg chg="modSp mod">
        <pc:chgData name="Duane Miller" userId="086b8d4e5ca37aec" providerId="LiveId" clId="{692C506B-7846-4AE3-A1E0-B255D583E2DE}" dt="2024-06-20T01:35:21.677" v="116" actId="207"/>
        <pc:sldMkLst>
          <pc:docMk/>
          <pc:sldMk cId="803376105" sldId="287"/>
        </pc:sldMkLst>
        <pc:spChg chg="mod">
          <ac:chgData name="Duane Miller" userId="086b8d4e5ca37aec" providerId="LiveId" clId="{692C506B-7846-4AE3-A1E0-B255D583E2DE}" dt="2024-06-20T01:35:21.677" v="116" actId="207"/>
          <ac:spMkLst>
            <pc:docMk/>
            <pc:sldMk cId="803376105" sldId="287"/>
            <ac:spMk id="6" creationId="{B2FD387F-92CC-4779-81C3-06BBC90B104F}"/>
          </ac:spMkLst>
        </pc:spChg>
      </pc:sldChg>
      <pc:sldChg chg="modSp mod">
        <pc:chgData name="Duane Miller" userId="086b8d4e5ca37aec" providerId="LiveId" clId="{692C506B-7846-4AE3-A1E0-B255D583E2DE}" dt="2024-06-20T01:35:29.310" v="129" actId="207"/>
        <pc:sldMkLst>
          <pc:docMk/>
          <pc:sldMk cId="3450411139" sldId="288"/>
        </pc:sldMkLst>
        <pc:spChg chg="mod">
          <ac:chgData name="Duane Miller" userId="086b8d4e5ca37aec" providerId="LiveId" clId="{692C506B-7846-4AE3-A1E0-B255D583E2DE}" dt="2024-06-20T01:35:29.310" v="129" actId="207"/>
          <ac:spMkLst>
            <pc:docMk/>
            <pc:sldMk cId="3450411139" sldId="288"/>
            <ac:spMk id="6" creationId="{B2FD387F-92CC-4779-81C3-06BBC90B104F}"/>
          </ac:spMkLst>
        </pc:spChg>
      </pc:sldChg>
      <pc:sldChg chg="modSp mod">
        <pc:chgData name="Duane Miller" userId="086b8d4e5ca37aec" providerId="LiveId" clId="{692C506B-7846-4AE3-A1E0-B255D583E2DE}" dt="2024-06-20T01:35:50.841" v="162" actId="207"/>
        <pc:sldMkLst>
          <pc:docMk/>
          <pc:sldMk cId="1294265217" sldId="289"/>
        </pc:sldMkLst>
        <pc:spChg chg="mod">
          <ac:chgData name="Duane Miller" userId="086b8d4e5ca37aec" providerId="LiveId" clId="{692C506B-7846-4AE3-A1E0-B255D583E2DE}" dt="2024-06-20T01:35:50.841" v="162" actId="207"/>
          <ac:spMkLst>
            <pc:docMk/>
            <pc:sldMk cId="1294265217" sldId="289"/>
            <ac:spMk id="6" creationId="{B2FD387F-92CC-4779-81C3-06BBC90B104F}"/>
          </ac:spMkLst>
        </pc:spChg>
      </pc:sldChg>
      <pc:sldChg chg="modSp mod">
        <pc:chgData name="Duane Miller" userId="086b8d4e5ca37aec" providerId="LiveId" clId="{692C506B-7846-4AE3-A1E0-B255D583E2DE}" dt="2024-06-20T01:35:58.865" v="176" actId="207"/>
        <pc:sldMkLst>
          <pc:docMk/>
          <pc:sldMk cId="1060864440" sldId="290"/>
        </pc:sldMkLst>
        <pc:spChg chg="mod">
          <ac:chgData name="Duane Miller" userId="086b8d4e5ca37aec" providerId="LiveId" clId="{692C506B-7846-4AE3-A1E0-B255D583E2DE}" dt="2024-06-20T01:35:58.865" v="176" actId="207"/>
          <ac:spMkLst>
            <pc:docMk/>
            <pc:sldMk cId="1060864440" sldId="290"/>
            <ac:spMk id="6" creationId="{B2FD387F-92CC-4779-81C3-06BBC90B104F}"/>
          </ac:spMkLst>
        </pc:spChg>
      </pc:sldChg>
      <pc:sldChg chg="modSp mod">
        <pc:chgData name="Duane Miller" userId="086b8d4e5ca37aec" providerId="LiveId" clId="{692C506B-7846-4AE3-A1E0-B255D583E2DE}" dt="2024-06-20T01:36:06.317" v="192" actId="207"/>
        <pc:sldMkLst>
          <pc:docMk/>
          <pc:sldMk cId="1330571749" sldId="291"/>
        </pc:sldMkLst>
        <pc:spChg chg="mod">
          <ac:chgData name="Duane Miller" userId="086b8d4e5ca37aec" providerId="LiveId" clId="{692C506B-7846-4AE3-A1E0-B255D583E2DE}" dt="2024-06-20T01:36:06.317" v="192" actId="207"/>
          <ac:spMkLst>
            <pc:docMk/>
            <pc:sldMk cId="1330571749" sldId="291"/>
            <ac:spMk id="6" creationId="{B2FD387F-92CC-4779-81C3-06BBC90B104F}"/>
          </ac:spMkLst>
        </pc:spChg>
      </pc:sldChg>
      <pc:sldChg chg="modSp mod">
        <pc:chgData name="Duane Miller" userId="086b8d4e5ca37aec" providerId="LiveId" clId="{692C506B-7846-4AE3-A1E0-B255D583E2DE}" dt="2024-06-20T01:36:12.972" v="208" actId="207"/>
        <pc:sldMkLst>
          <pc:docMk/>
          <pc:sldMk cId="1594477283" sldId="292"/>
        </pc:sldMkLst>
        <pc:spChg chg="mod">
          <ac:chgData name="Duane Miller" userId="086b8d4e5ca37aec" providerId="LiveId" clId="{692C506B-7846-4AE3-A1E0-B255D583E2DE}" dt="2024-06-20T01:36:12.972" v="208" actId="207"/>
          <ac:spMkLst>
            <pc:docMk/>
            <pc:sldMk cId="1594477283" sldId="292"/>
            <ac:spMk id="6" creationId="{B2FD387F-92CC-4779-81C3-06BBC90B104F}"/>
          </ac:spMkLst>
        </pc:spChg>
      </pc:sldChg>
      <pc:sldChg chg="modSp mod">
        <pc:chgData name="Duane Miller" userId="086b8d4e5ca37aec" providerId="LiveId" clId="{692C506B-7846-4AE3-A1E0-B255D583E2DE}" dt="2024-06-20T01:36:21.744" v="222" actId="207"/>
        <pc:sldMkLst>
          <pc:docMk/>
          <pc:sldMk cId="1468817970" sldId="293"/>
        </pc:sldMkLst>
        <pc:spChg chg="mod">
          <ac:chgData name="Duane Miller" userId="086b8d4e5ca37aec" providerId="LiveId" clId="{692C506B-7846-4AE3-A1E0-B255D583E2DE}" dt="2024-06-20T01:36:21.744" v="222" actId="207"/>
          <ac:spMkLst>
            <pc:docMk/>
            <pc:sldMk cId="1468817970" sldId="293"/>
            <ac:spMk id="6" creationId="{B2FD387F-92CC-4779-81C3-06BBC90B104F}"/>
          </ac:spMkLst>
        </pc:spChg>
      </pc:sldChg>
      <pc:sldChg chg="modSp mod">
        <pc:chgData name="Duane Miller" userId="086b8d4e5ca37aec" providerId="LiveId" clId="{692C506B-7846-4AE3-A1E0-B255D583E2DE}" dt="2024-06-20T01:36:28.713" v="235" actId="207"/>
        <pc:sldMkLst>
          <pc:docMk/>
          <pc:sldMk cId="1830993636" sldId="294"/>
        </pc:sldMkLst>
        <pc:spChg chg="mod">
          <ac:chgData name="Duane Miller" userId="086b8d4e5ca37aec" providerId="LiveId" clId="{692C506B-7846-4AE3-A1E0-B255D583E2DE}" dt="2024-06-20T01:36:28.713" v="235" actId="207"/>
          <ac:spMkLst>
            <pc:docMk/>
            <pc:sldMk cId="1830993636" sldId="294"/>
            <ac:spMk id="6" creationId="{B2FD387F-92CC-4779-81C3-06BBC90B104F}"/>
          </ac:spMkLst>
        </pc:spChg>
      </pc:sldChg>
      <pc:sldChg chg="modSp mod">
        <pc:chgData name="Duane Miller" userId="086b8d4e5ca37aec" providerId="LiveId" clId="{692C506B-7846-4AE3-A1E0-B255D583E2DE}" dt="2024-06-20T01:36:35.997" v="248" actId="207"/>
        <pc:sldMkLst>
          <pc:docMk/>
          <pc:sldMk cId="4251369523" sldId="295"/>
        </pc:sldMkLst>
        <pc:spChg chg="mod">
          <ac:chgData name="Duane Miller" userId="086b8d4e5ca37aec" providerId="LiveId" clId="{692C506B-7846-4AE3-A1E0-B255D583E2DE}" dt="2024-06-20T01:36:35.997" v="248" actId="207"/>
          <ac:spMkLst>
            <pc:docMk/>
            <pc:sldMk cId="4251369523" sldId="295"/>
            <ac:spMk id="6" creationId="{B2FD387F-92CC-4779-81C3-06BBC90B104F}"/>
          </ac:spMkLst>
        </pc:spChg>
      </pc:sldChg>
      <pc:sldChg chg="modSp mod">
        <pc:chgData name="Duane Miller" userId="086b8d4e5ca37aec" providerId="LiveId" clId="{692C506B-7846-4AE3-A1E0-B255D583E2DE}" dt="2024-06-20T01:36:42.794" v="260" actId="207"/>
        <pc:sldMkLst>
          <pc:docMk/>
          <pc:sldMk cId="4049851069" sldId="296"/>
        </pc:sldMkLst>
        <pc:spChg chg="mod">
          <ac:chgData name="Duane Miller" userId="086b8d4e5ca37aec" providerId="LiveId" clId="{692C506B-7846-4AE3-A1E0-B255D583E2DE}" dt="2024-06-20T01:36:42.794" v="260" actId="207"/>
          <ac:spMkLst>
            <pc:docMk/>
            <pc:sldMk cId="4049851069" sldId="296"/>
            <ac:spMk id="6" creationId="{B2FD387F-92CC-4779-81C3-06BBC90B104F}"/>
          </ac:spMkLst>
        </pc:spChg>
      </pc:sldChg>
      <pc:sldChg chg="modSp mod">
        <pc:chgData name="Duane Miller" userId="086b8d4e5ca37aec" providerId="LiveId" clId="{692C506B-7846-4AE3-A1E0-B255D583E2DE}" dt="2024-06-20T01:36:50.930" v="273" actId="207"/>
        <pc:sldMkLst>
          <pc:docMk/>
          <pc:sldMk cId="1618129945" sldId="297"/>
        </pc:sldMkLst>
        <pc:spChg chg="mod">
          <ac:chgData name="Duane Miller" userId="086b8d4e5ca37aec" providerId="LiveId" clId="{692C506B-7846-4AE3-A1E0-B255D583E2DE}" dt="2024-06-20T01:36:50.930" v="273" actId="207"/>
          <ac:spMkLst>
            <pc:docMk/>
            <pc:sldMk cId="1618129945" sldId="297"/>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8:54.207"/>
    </inkml:context>
    <inkml:brush xml:id="br0">
      <inkml:brushProperty name="width" value="0.1" units="cm"/>
      <inkml:brushProperty name="height" value="0.1" units="cm"/>
      <inkml:brushProperty name="color" value="#E71224"/>
    </inkml:brush>
  </inkml:definitions>
  <inkml:trace contextRef="#ctx0" brushRef="#br0">630 65 2303 0 0,'-4'-13'186'0'0,"4"11"-152"0"0,-1 0 0 0 0,1 0 1 0 0,-1 0-1 0 0,1 1 0 0 0,-1-1 1 0 0,0 0-1 0 0,0 0 0 0 0,0 1 1 0 0,0-1-1 0 0,0 0 0 0 0,0 1 0 0 0,0-1 1 0 0,0 1-1 0 0,-2-2 0 0 0,-12-3 1129 0 0,0 0 0 0 0,-27-5-1 0 0,38 10-794 0 0,3 1-300 0 0,-1 0 0 0 0,1 0 0 0 0,0 0 0 0 0,0 0 0 0 0,0 0 0 0 0,0 1 0 0 0,-1-1 0 0 0,1 0 0 0 0,0 1 0 0 0,0-1 0 0 0,0 1 0 0 0,0-1 0 0 0,0 1 0 0 0,0 0 0 0 0,0-1 0 0 0,0 1 0 0 0,0 0 0 0 0,0 0 0 0 0,1 0 0 0 0,-1-1 0 0 0,0 1 0 0 0,0 0-1 0 0,1 0 1 0 0,-1 0 0 0 0,1 0 0 0 0,-1 0 0 0 0,1 0 0 0 0,-1 2 0 0 0,-13 34 17 0 0,9-18 75 0 0,-1-1 0 0 0,-1 0-1 0 0,-1 0 1 0 0,0 0 0 0 0,-1-1-1 0 0,-1 0 1 0 0,-1 0 0 0 0,0-1-1 0 0,-1-1 1 0 0,-1 0 0 0 0,-21 19-1 0 0,-175 166 1479 0 0,170-152-1342 0 0,39-47-289 0 0,0-1 1 0 0,0 0-1 0 0,0 1 1 0 0,0-1-1 0 0,0 0 1 0 0,-1 0-1 0 0,1 1 1 0 0,0-1-1 0 0,0 0 1 0 0,0 0-1 0 0,-1 1 1 0 0,1-1-1 0 0,0 0 1 0 0,0 0-1 0 0,-1 0 1 0 0,1 1-1 0 0,0-1 0 0 0,0 0 1 0 0,-1 0-1 0 0,1 0 1 0 0,0 0-1 0 0,0 0 1 0 0,-1 0-1 0 0,1 0 1 0 0,0 0-1 0 0,-1 1 1 0 0,1-1-1 0 0,0 0 1 0 0,-1 0-1 0 0,1 0 1 0 0,0 0-1 0 0,-1-1 1 0 0,1 1-1 0 0,0 0 1 0 0,0 0-1 0 0,-1 0 1 0 0,1 0-1 0 0,0 0 1 0 0,-1 0-1 0 0,1 0 1 0 0,0 0-1 0 0,0-1 1 0 0,-1 1-1 0 0,0-17 382 0 0,9-26 109 0 0,3 1-377 0 0,-2 0-1 0 0,4-55 1 0 0,-12 86-101 0 0,-1 0 0 0 0,-1 0-1 0 0,1 0 1 0 0,-2 0-1 0 0,0 0 1 0 0,-6-20 0 0 0,1 11 73 0 0,-1 0-1 0 0,-16-28 1 0 0,22 44-48 0 0,1 0 0 0 0,-1-1 0 0 0,1 1 0 0 0,-1 0 0 0 0,1 0 0 0 0,1-1 1 0 0,-1 1-1 0 0,0-9 0 0 0,1 15-42 0 0,0 3 9 0 0,0-1 0 0 0,0 1 1 0 0,1-1-1 0 0,-1 1 0 0 0,1-1 1 0 0,0 1-1 0 0,0-1 0 0 0,1 0 1 0 0,-1 1-1 0 0,3 3 0 0 0,13 20 109 0 0,1-2 0 0 0,28 31 0 0 0,-12-15-36 0 0,-13-15 108 0 0,2 0-1 0 0,37 33 1 0 0,-44-46-63 0 0,62 56 398 0 0,-67-59-518 0 0,-7-6 5 0 0,0 0 0 0 0,1-1 0 0 0,-1 1 0 0 0,1-1-1 0 0,0-1 1 0 0,0 1 0 0 0,0 0 0 0 0,0-1 0 0 0,6 3 0 0 0,-10-6-6 0 0,0 0 0 0 0,0-1 0 0 0,0 1 0 0 0,-1 0 0 0 0,1 0 0 0 0,0 0 0 0 0,0 0 0 0 0,-1-1 0 0 0,1 1 0 0 0,0 0 0 0 0,0-1 0 0 0,-1 1 0 0 0,1 0 0 0 0,0-1 0 0 0,-1 1 0 0 0,1-1 0 0 0,-1 1 0 0 0,1-1 0 0 0,0 0 0 0 0,-1 1 0 0 0,1-1 0 0 0,-1 1 0 0 0,0-1 0 0 0,1 0 0 0 0,-1 0 0 0 0,1 1 0 0 0,-1-1 0 0 0,0 0 0 0 0,0 0 0 0 0,1 1 0 0 0,-1-1 0 0 0,0 0 0 0 0,0 0 0 0 0,0 1 0 0 0,0-2 0 0 0,1-1 22 0 0,-1 0 0 0 0,1 0 0 0 0,-1 1 0 0 0,0-1 0 0 0,0 0 0 0 0,0 1 0 0 0,0-1 0 0 0,-1 0 1 0 0,0-3-1 0 0,-2 0 1 0 0,-1 0 1 0 0,1 1-1 0 0,-1-1 1 0 0,-1 1-1 0 0,-5-7 1 0 0,-1 0-7 0 0,-7-6 14 0 0,-33-29-1 0 0,-8-7 10 0 0,29 22-34 0 0,-1-2 4 0 0,-47-40 0 0 0,22 19-19 0 0,56 55 0 0 0,0 0 0 0 0,0 0 0 0 0,0 0 0 0 0,0 0 0 0 0,0 0 0 0 0,0 0 0 0 0,0 0 0 0 0,-1 0 0 0 0,1 0 0 0 0,0 0 0 0 0,0 0 0 0 0,0 0 0 0 0,0 0 0 0 0,0 0 0 0 0,0 0 1 0 0,0 0-1 0 0,0 0 0 0 0,0 0 0 0 0,0-1 0 0 0,0 1 0 0 0,0 0 0 0 0,0 0 0 0 0,0 0 0 0 0,0 0 0 0 0,0 0 0 0 0,0 0 0 0 0,0 0 0 0 0,0 0 0 0 0,0 0 0 0 0,0 0 0 0 0,0 0 0 0 0,0-1 0 0 0,0 1 0 0 0,0 0 0 0 0,0 0 0 0 0,0 0 0 0 0,0 0 0 0 0,0 0 0 0 0,0 0 0 0 0,0 0 0 0 0,0 0 0 0 0,0 0 0 0 0,0 0 0 0 0,0 0 0 0 0,0 0 0 0 0,0 0 0 0 0,0-1 0 0 0,0 1 0 0 0,1 0 0 0 0,-1 0 0 0 0,0 0 0 0 0,0 0 0 0 0,0 0 0 0 0,0 0 0 0 0,0 0 0 0 0,0 0 0 0 0,0 0 0 0 0,0 0 0 0 0,0 0 0 0 0,0 0 0 0 0,0 0 0 0 0,1 0 0 0 0,8 0 2 0 0,16 3-9 0 0,-21-2 1 0 0,48 11-53 0 0,-35-8 62 0 0,33 5-1 0 0,-29-7-2 0 0,17 3 0 0 0,0-3 0 0 0,1-1 0 0 0,-1-2 0 0 0,40-5 0 0 0,-70 4 0 0 0,28-6 0 0 0,-35 8 0 0 0,1 0 0 0 0,-1-1 0 0 0,0 1 0 0 0,0 0 0 0 0,0-1 0 0 0,0 1 0 0 0,0-1 0 0 0,0 0 0 0 0,0 1 0 0 0,-1-1 0 0 0,1 0 0 0 0,0 1 0 0 0,0-1 0 0 0,0 0 0 0 0,-1 0 0 0 0,1 0 0 0 0,0 0 0 0 0,-1 0 0 0 0,1 0 0 0 0,-1 0 0 0 0,1 0 0 0 0,-1 0 0 0 0,1 0 0 0 0,-1 0 0 0 0,0 0 0 0 0,1-2 0 0 0,-1 3 0 0 0,0-1 0 0 0,0 1 0 0 0,0-1 0 0 0,-1 1 0 0 0,1-1 0 0 0,0 1 0 0 0,0 0 0 0 0,0-1 0 0 0,-1 1 0 0 0,1-1 0 0 0,0 1 0 0 0,0 0 0 0 0,-1-1 0 0 0,1 1 0 0 0,0 0 0 0 0,-1-1 0 0 0,1 1 0 0 0,0 0 0 0 0,-1 0 0 0 0,1-1 0 0 0,0 1 0 0 0,-1 0 0 0 0,1 0 0 0 0,-1 0 0 0 0,1-1 0 0 0,0 1 0 0 0,-1 0 0 0 0,1 0 0 0 0,-1 0 0 0 0,1 0 0 0 0,-1 0 0 0 0,1 0 0 0 0,0 0 0 0 0,-1 0 0 0 0,1 0 0 0 0,-1 0 0 0 0,1 0 0 0 0,-1 0 0 0 0,1 0 0 0 0,-1 0 0 0 0,1 1 0 0 0,0-1 0 0 0,-1 0 0 0 0,1 0 0 0 0,-1 1 0 0 0,-23 8 0 0 0,21-7 0 0 0,-41 21-11 0 0,0 3 0 0 0,2 2 0 0 0,-49 41 0 0 0,67-51-17 0 0,-8 11 28 0 0,1 1 0 0 0,1 1 0 0 0,-40 54 0 0 0,62-75 0 0 0,-2 4 9 0 0,-2-1 1 0 0,1-1-1 0 0,-2 0 0 0 0,0 0 0 0 0,0-1 0 0 0,-21 12 0 0 0,4-6 66 0 0,29-15-70 0 0,0 1 0 0 0,1 0-1 0 0,-1-1 1 0 0,1 1 0 0 0,0 0 0 0 0,0 0 0 0 0,0-1-1 0 0,0 1 1 0 0,1 3 0 0 0,-1-4-36 0 0,3 46-1426 0 0,-3-26 22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25.240"/>
    </inkml:context>
    <inkml:brush xml:id="br0">
      <inkml:brushProperty name="width" value="0.1" units="cm"/>
      <inkml:brushProperty name="height" value="0.1" units="cm"/>
      <inkml:brushProperty name="color" value="#E71224"/>
    </inkml:brush>
  </inkml:definitions>
  <inkml:trace contextRef="#ctx0" brushRef="#br0">846 356 455 0 0,'-60'16'3665'0'0,"47"-14"-3300"0"0,0 1-1 0 0,0 1 1 0 0,0 0-1 0 0,1 0 0 0 0,0 2 1 0 0,-1-1-1 0 0,-14 11 0 0 0,-179 117 1255 0 0,100-54-732 0 0,-40 29 710 0 0,146-108-1580 0 0,0 0 0 0 0,0 0 0 0 0,0 1 0 0 0,-1-1 0 0 0,1 0-1 0 0,0 0 1 0 0,0 1 0 0 0,-1-1 0 0 0,1 0 0 0 0,0 0 0 0 0,0 0 0 0 0,-1 0 0 0 0,1 0 0 0 0,0 1 0 0 0,0-1 0 0 0,-1 0-1 0 0,1 0 1 0 0,0 0 0 0 0,-1 0 0 0 0,1 0 0 0 0,0 0 0 0 0,-1 0 0 0 0,1 0 0 0 0,0 0 0 0 0,0 0 0 0 0,-1 0 0 0 0,1 0-1 0 0,0 0 1 0 0,-1 0 0 0 0,1 0 0 0 0,0 0 0 0 0,-1 0 0 0 0,1-1 0 0 0,0 1 0 0 0,0 0 0 0 0,-1 0 0 0 0,1 0-1 0 0,0 0 1 0 0,0-1 0 0 0,-1 1 0 0 0,2-15 338 0 0,15-25-97 0 0,-15 36-215 0 0,10-22 19 0 0,-2-1 0 0 0,-1 0 0 0 0,-1 0 0 0 0,-1-1 0 0 0,-1 1 0 0 0,-2-1 0 0 0,-1-1 0 0 0,-1 1 0 0 0,-1 0 0 0 0,-2 0 0 0 0,-1 0 0 0 0,-1 0 0 0 0,-1 0 0 0 0,-1 1 0 0 0,-11-28 0 0 0,11 36 21 0 0,0 0 0 0 0,2-1-1 0 0,0 0 1 0 0,1 0 0 0 0,0-22-1 0 0,3 42-81 0 0,0-1-1 0 0,0 0 1 0 0,0 1-1 0 0,0-1 1 0 0,0 0-1 0 0,0 1 1 0 0,0-1-1 0 0,0 0 1 0 0,0 1-1 0 0,0-1 1 0 0,0 1-1 0 0,1-1 1 0 0,-1 0-1 0 0,0 1 1 0 0,0-1-1 0 0,1 0 1 0 0,-1 1-1 0 0,0-1 1 0 0,1 1 0 0 0,-1-1-1 0 0,1 1 1 0 0,-1-1-1 0 0,1 1 1 0 0,0-1-1 0 0,-1 1 0 0 0,1 0 1 0 0,0 0-1 0 0,-1 0 0 0 0,1 0 0 0 0,0 0 1 0 0,-1 0-1 0 0,1 0 0 0 0,0 0 1 0 0,0 0-1 0 0,-1 0 0 0 0,1 0 0 0 0,0 1 1 0 0,-1-1-1 0 0,1 0 0 0 0,0 1 1 0 0,-1-1-1 0 0,1 0 0 0 0,0 1 0 0 0,6 5-1 0 0,0-1-1 0 0,0 1 0 0 0,5 7 1 0 0,-4-5-7 0 0,41 45-58 0 0,-35-36 68 0 0,1-1 0 0 0,20 16 0 0 0,3 0-2 0 0,28 20 0 0 0,95 98 0 0 0,-157-146 12 0 0,0 1-1 0 0,1-1 0 0 0,-1 0 0 0 0,1 0 1 0 0,0-1-1 0 0,8 5 0 0 0,-11-7 18 0 0,-1 0 0 0 0,1 0 0 0 0,0-1 1 0 0,-1 1-1 0 0,1-1 0 0 0,0 1 0 0 0,-1-1 0 0 0,1 0 0 0 0,0 1 0 0 0,0-1 0 0 0,0 0 0 0 0,-1 0 0 0 0,1 0 0 0 0,0-1 0 0 0,0 1 0 0 0,-1 0 1 0 0,1-1-1 0 0,0 1 0 0 0,-1-1 0 0 0,1 1 0 0 0,0-1 0 0 0,-1 0 0 0 0,1 0 0 0 0,-1 0 0 0 0,1 0 0 0 0,1-1 0 0 0,1-2 8 0 0,0-1 0 0 0,0 1 0 0 0,-1-1 0 0 0,0 0 0 0 0,0 0 0 0 0,0 0 0 0 0,0 0 0 0 0,-1 0 0 0 0,0 0 0 0 0,0-1-1 0 0,0 1 1 0 0,-1-1 0 0 0,1 0 0 0 0,-2 1 0 0 0,2-9 0 0 0,-1-3-7 0 0,-1 0-1 0 0,0 1 1 0 0,-6-35 0 0 0,3 40-24 0 0,0-1 0 0 0,0 1 0 0 0,-1-1 0 0 0,-1 1 0 0 0,0 0 0 0 0,0 1 0 0 0,-1-1 0 0 0,-1 1 0 0 0,0 0 0 0 0,0 1 0 0 0,0 0 0 0 0,-1 0 0 0 0,-1 0 0 0 0,0 1 0 0 0,0 0 0 0 0,0 1 0 0 0,-1 0 0 0 0,0 1 0 0 0,0 0 0 0 0,-1 0 0 0 0,0 1 0 0 0,-15-5 0 0 0,19 7-6 0 0,-1 1-1 0 0,1-1 1 0 0,-1 2 0 0 0,0-1-1 0 0,0 1 1 0 0,0 0-1 0 0,0 1 1 0 0,0 0 0 0 0,0 0-1 0 0,0 1 1 0 0,0 0-1 0 0,0 0 1 0 0,0 1 0 0 0,0 0-1 0 0,0 0 1 0 0,1 1-1 0 0,-1 0 1 0 0,1 0-1 0 0,0 1 1 0 0,0 0 0 0 0,0 0-1 0 0,0 1 1 0 0,1-1-1 0 0,0 2 1 0 0,-8 7 0 0 0,-36 42-64 0 0,-40 40 10 0 0,77-82 55 0 0,-16 23-1 0 0,-2 2-11 0 0,-91 112-39 0 0,87-104 46 0 0,31-39 7 0 0,-2 1-7 0 0,4-8 26 0 0,3-7 32 0 0,1-4-36 0 0,1 0 1 0 0,1 0-1 0 0,0 1 0 0 0,7-15 1 0 0,3-7 6 0 0,16-40 39 0 0,62-112 0 0 0,-82 165-49 0 0,-1-1 0 0 0,-1 0-1 0 0,9-39 1 0 0,5-11-10 0 0,-22 69-8 0 0,0 0 0 0 0,1 0-1 0 0,-1 0 1 0 0,0 0 0 0 0,1 0-1 0 0,-1 0 1 0 0,1 0 0 0 0,0 0-1 0 0,-1 0 1 0 0,1 0 0 0 0,0 0 0 0 0,-1 0-1 0 0,1 0 1 0 0,0 1 0 0 0,0-1-1 0 0,2-1 1 0 0,-3 2 1 0 0,1 0-1 0 0,0 1 1 0 0,-1-1 0 0 0,1 0 0 0 0,0 1-1 0 0,-1-1 1 0 0,1 1 0 0 0,0-1 0 0 0,-1 1-1 0 0,1-1 1 0 0,-1 1 0 0 0,1-1 0 0 0,-1 1-1 0 0,1-1 1 0 0,-1 1 0 0 0,0 0 0 0 0,1-1-1 0 0,-1 1 1 0 0,1 0 0 0 0,-1-1 0 0 0,0 1-1 0 0,0 0 1 0 0,0-1 0 0 0,1 1-1 0 0,-1 0 1 0 0,0 1 0 0 0,10 23-17 0 0,-1 1 1 0 0,-2 0-1 0 0,8 45 0 0 0,3 24-27 0 0,-7-45 28 0 0,6 19 18 0 0,-10-42 0 0 0,-1 0 0 0 0,-1 1 0 0 0,3 45 0 0 0,-7-72 10 0 0,1-8 12 0 0,2-11 10 0 0,-5 4-12 0 0,-1 0 1 0 0,-1 0-1 0 0,0 0 0 0 0,-1 1 0 0 0,0-1 0 0 0,-1 1 0 0 0,-11-22 0 0 0,7 17 12 0 0,1 0 0 0 0,-9-35-1 0 0,7 10-31 0 0,-6-29 0 0 0,16 71-1 0 0,0 1 0 0 0,0 0-1 0 0,0 0 1 0 0,0 0 0 0 0,0 0-1 0 0,1 0 1 0 0,-1 0 0 0 0,0 0-1 0 0,0 0 1 0 0,0 0 0 0 0,0 0-1 0 0,0-1 1 0 0,0 1 0 0 0,0 0-1 0 0,0 0 1 0 0,0 0 0 0 0,0 0-1 0 0,0 0 1 0 0,0 0 0 0 0,0 0-1 0 0,0 0 1 0 0,0 0 0 0 0,0-1-1 0 0,-1 1 1 0 0,1 0 0 0 0,0 0-1 0 0,0 0 1 0 0,0 0 0 0 0,0 0-1 0 0,0 0 1 0 0,0 0 0 0 0,0 0-1 0 0,0 0 1 0 0,0 0 0 0 0,0 0 0 0 0,0-1-1 0 0,0 1 1 0 0,0 0 0 0 0,0 0-1 0 0,-1 0 1 0 0,1 0 0 0 0,0 0-1 0 0,0 0 1 0 0,0 0 0 0 0,0 0-1 0 0,0 0 1 0 0,0 0 0 0 0,0 0-1 0 0,0 0 1 0 0,0 0 0 0 0,-1 0-1 0 0,1 0 1 0 0,0 0 0 0 0,0 0-1 0 0,0 0 1 0 0,0 0 0 0 0,0 0-1 0 0,0 0 1 0 0,0 0 0 0 0,0 0-1 0 0,0 0 1 0 0,-1 0 0 0 0,1 0-1 0 0,0 0 1 0 0,0 0 0 0 0,0 1-1 0 0,-5 8-68 0 0,-2 14-60 0 0,8-19 113 0 0,-1 1 1 0 0,0-1 0 0 0,1 0-1 0 0,0 1 1 0 0,0-1-1 0 0,1 0 1 0 0,-1 0-1 0 0,1 1 1 0 0,0-1 0 0 0,3 4-1 0 0,3 11 3 0 0,10 20-16 0 0,29 50 0 0 0,-10-23 30 0 0,-14-27 17 0 0,-14-24 7 0 0,13 27 0 0 0,-20-36-24 0 0,1 0 0 0 0,-1 0 0 0 0,-1 0 0 0 0,1 1-1 0 0,-1-1 1 0 0,0 1 0 0 0,-1-1 0 0 0,1 9 0 0 0,-2-2-172 0 0,0 0-1 0 0,-1-1 1 0 0,0 1-1 0 0,-8 20 1 0 0,-2 3-878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3:10.846"/>
    </inkml:context>
    <inkml:brush xml:id="br0">
      <inkml:brushProperty name="width" value="0.1" units="cm"/>
      <inkml:brushProperty name="height" value="0.1" units="cm"/>
      <inkml:brushProperty name="color" value="#F4F91B"/>
    </inkml:brush>
  </inkml:definitions>
  <inkml:trace contextRef="#ctx0" brushRef="#br0">268 1655 919 0 0,'-13'-11'5608'0'0,"15"17"-5090"0"0,1 0 0 0 0,-1 0 0 0 0,1-1 0 0 0,0 1 0 0 0,0-1 0 0 0,1 1 0 0 0,0-1 0 0 0,0 0 0 0 0,0-1 0 0 0,0 1 0 0 0,7 5 0 0 0,-5-8-237 0 0,-1 0 0 0 0,1 0 0 0 0,0 0 0 0 0,0 0-1 0 0,0-1 1 0 0,11 1 0 0 0,5 1 365 0 0,15 5 420 0 0,50 18-1 0 0,89 29 112 0 0,-107-34-721 0 0,-56-17-388 0 0,1-1 0 0 0,-1 0 0 0 0,1-1 0 0 0,0 0 0 0 0,15-1 0 0 0,68-6 448 0 0,-68 2-376 0 0,2 1 64 0 0,1 1-1 0 0,35 4 1 0 0,-59-3-172 0 0,0 0 1 0 0,0-1-1 0 0,0 0 1 0 0,0 0-1 0 0,0-1 1 0 0,0 1 0 0 0,14-7-1 0 0,-8 3 147 0 0,0-1 0 0 0,0-1 0 0 0,16-11 0 0 0,-24 12-121 0 0,1 1-1 0 0,-1-1 1 0 0,0-1 0 0 0,0 1-1 0 0,-1-1 1 0 0,0 0 0 0 0,5-10-1 0 0,17-20 284 0 0,-5 8 17 0 0,13-13 4 0 0,-31 37-334 0 0,0 0-1 0 0,0 0 0 0 0,0-1 0 0 0,-1 1 0 0 0,0-1 0 0 0,0 1 0 0 0,-1-1 0 0 0,0 0 0 0 0,0 0 0 0 0,0 0 0 0 0,-1-1 0 0 0,2-8 0 0 0,-1-11 202 0 0,0-44-1 0 0,-2 49-81 0 0,-9-98 141 0 0,1 43-180 0 0,10-29-9 0 0,0 35-6 0 0,13-109 212 0 0,-4 84-130 0 0,-2 28-107 0 0,-5 46-32 0 0,-1-1-1 0 0,-1 0 1 0 0,-1-41 0 0 0,-4 28-36 0 0,2 14 0 0 0,-6-37 0 0 0,5 52 0 0 0,1-1 0 0 0,-1 1 0 0 0,-1 0 0 0 0,1 0 0 0 0,-1 0 0 0 0,0 0 0 0 0,0 0 0 0 0,-1 0 0 0 0,-7-9 0 0 0,-2 2 13 0 0,0-1 0 0 0,-1 1 0 0 0,-1 1-1 0 0,-26-17 1 0 0,-39-31-13 0 0,9 7 0 0 0,44 35 13 0 0,0 1 0 0 0,-2 1 0 0 0,0 1-1 0 0,-37-12 1 0 0,38 16-13 0 0,-46-25 0 0 0,54 25 0 0 0,-1 0 0 0 0,0 2 0 0 0,0 1 0 0 0,-33-10 0 0 0,23 13 0 0 0,0 1 0 0 0,1 2 0 0 0,-1 1 0 0 0,0 1 0 0 0,0 1 0 0 0,0 2 0 0 0,1 1 0 0 0,-1 2 0 0 0,1 1 0 0 0,-40 14 0 0 0,38-10 0 0 0,-41 20 0 0 0,57-23 0 0 0,1 0 0 0 0,0 1 0 0 0,1 0 0 0 0,0 1 0 0 0,0 0 0 0 0,1 1 0 0 0,0 1 0 0 0,1 0 0 0 0,1 1 0 0 0,0 0 0 0 0,1 1 0 0 0,-14 23 0 0 0,13-14 0 0 0,1 0 0 0 0,1 0 0 0 0,1 1 0 0 0,2 0 0 0 0,-5 26 0 0 0,-10 127 0 0 0,17-132 0 0 0,2 5 0 0 0,2 0 0 0 0,2 0 0 0 0,2 0 0 0 0,3 0 0 0 0,14 55 0 0 0,53 169 0 0 0,-62-233 0 0 0,-3-12 0 0 0,1 0 0 0 0,1-1 0 0 0,19 35 0 0 0,-25-56 30 0 0,0 0 0 0 0,0-1 0 0 0,0 0 0 0 0,1 0 0 0 0,10 9 0 0 0,-12-12 17 0 0,-1 0 0 0 0,0-1 1 0 0,1 0-1 0 0,0 1 0 0 0,-1-1 0 0 0,1-1 0 0 0,0 1 0 0 0,0 0 0 0 0,0-1 0 0 0,0 0 0 0 0,0 0 0 0 0,8 1 0 0 0,-8-3 11 0 0,0 0-1 0 0,0-1 1 0 0,0 1-1 0 0,0-1 1 0 0,0 1-1 0 0,0-1 1 0 0,-1 0-1 0 0,1-1 1 0 0,0 1-1 0 0,-1-1 1 0 0,0 1-1 0 0,0-1 1 0 0,0 0-1 0 0,0 0 1 0 0,5-7-1 0 0,-8 10-58 0 0,0 0 0 0 0,0 0-1 0 0,0 0 1 0 0,-1 0 0 0 0,1 0-1 0 0,0 0 1 0 0,0 0 0 0 0,0 0 0 0 0,0 0-1 0 0,0 0 1 0 0,0 0 0 0 0,0 0 0 0 0,0 0-1 0 0,0 0 1 0 0,-1 0 0 0 0,1 0 0 0 0,0 0-1 0 0,0 0 1 0 0,0 0 0 0 0,0 0 0 0 0,0 0-1 0 0,0 0 1 0 0,0 0 0 0 0,0 0-1 0 0,0 0 1 0 0,0 0 0 0 0,0 0 0 0 0,-1 0-1 0 0,1 0 1 0 0,0 0 0 0 0,0 0 0 0 0,0 0-1 0 0,0-1 1 0 0,0 1 0 0 0,0 0 0 0 0,0 0-1 0 0,0 0 1 0 0,0 0 0 0 0,0 0-1 0 0,0 0 1 0 0,0 0 0 0 0,0 0 0 0 0,0 0-1 0 0,0 0 1 0 0,0-1 0 0 0,0 1 0 0 0,0 0-1 0 0,0 0 1 0 0,0 0 0 0 0,0 0 0 0 0,0 0-1 0 0,0 0 1 0 0,0 0 0 0 0,0 0-1 0 0,0 0 1 0 0,0-1 0 0 0,0 1 0 0 0,0 0-1 0 0,0 0 1 0 0,-8 4-323 0 0,-7 10-565 0 0,1 1 0 0 0,0 0 0 0 0,-21 32 0 0 0,33-45 758 0 0,-29 41-2062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3:29.653"/>
    </inkml:context>
    <inkml:brush xml:id="br0">
      <inkml:brushProperty name="width" value="0.1" units="cm"/>
      <inkml:brushProperty name="height" value="0.1" units="cm"/>
      <inkml:brushProperty name="color" value="#F4F91B"/>
    </inkml:brush>
  </inkml:definitions>
  <inkml:trace contextRef="#ctx0" brushRef="#br0">1975 1677 1839 0 0,'0'-1'81'0'0,"-1"0"-1"0"0,0 0 0 0 0,0 1 0 0 0,0-1 0 0 0,0 0 0 0 0,0 1 0 0 0,0-1 0 0 0,-1 0 0 0 0,1 1 0 0 0,0-1 0 0 0,0 1 0 0 0,0 0 0 0 0,0-1 0 0 0,-1 1 0 0 0,1 0 1 0 0,0 0-1 0 0,0 0 0 0 0,-1 0 0 0 0,-1 0 0 0 0,1-1 13 0 0,0 1 1 0 0,0-1-1 0 0,0 0 0 0 0,-1 0 1 0 0,1 1-1 0 0,0-2 1 0 0,0 1-1 0 0,-3-2 0 0 0,-16-7 1627 0 0,7 5-483 0 0,12 4-1105 0 0,-1 0 1 0 0,1 1 0 0 0,0-1 0 0 0,-1 0 0 0 0,1 1 0 0 0,-1 0 0 0 0,1-1-1 0 0,-1 1 1 0 0,-3 0 0 0 0,-4 1 143 0 0,0-1 1 0 0,0-1-1 0 0,0 0 0 0 0,0 0 1 0 0,-10-4-1 0 0,-18-1 433 0 0,5 1-196 0 0,23 3-329 0 0,0 0 0 0 0,0 1 1 0 0,1 0-1 0 0,-1 1 0 0 0,0 0 0 0 0,-11 2 0 0 0,-93 24 741 0 0,-17 4-194 0 0,127-30-711 0 0,-221 40 982 0 0,189-32-866 0 0,0-2 1 0 0,-1-1 0 0 0,-61 0-1 0 0,69-7 192 0 0,-38-6-1 0 0,13 1 226 0 0,29 3-235 0 0,-9-1 36 0 0,29 4-297 0 0,1 1-1 0 0,0-1 1 0 0,0 0-1 0 0,0 0 1 0 0,0-1 0 0 0,0 1-1 0 0,-5-3 1 0 0,6 2 66 0 0,-1 0 1 0 0,1 1-1 0 0,-1-1 0 0 0,0 1 1 0 0,1 0-1 0 0,-1 0 1 0 0,-5 0-1 0 0,28-6 806 0 0,-1 0-530 0 0,137-9 610 0 0,-52 7-602 0 0,-20 4-124 0 0,118 7-1 0 0,52-2 92 0 0,-152-4-208 0 0,14 0 9 0 0,74 1 62 0 0,-106 4-157 0 0,193 9 134 0 0,-16-9-33 0 0,-71 7-181 0 0,82 0 117 0 0,-253-8-110 0 0,25 0 1 0 0,71-8 0 0 0,-71 3 52 0 0,70 2 0 0 0,-84 3-56 0 0,7 0-4 0 0,32 0 0 0 0,-55 1 0 0 0,17 1 0 0 0,1 2 0 0 0,40 9 0 0 0,-30-2 0 0 0,0-2 0 0 0,51 5 0 0 0,-58-13 0 0 0,-19 0 0 0 0,0 0 0 0 0,28 5 0 0 0,-26-3 9 0 0,1-1 0 0 0,-1 0-1 0 0,29-3 1 0 0,-19 1 20 0 0,23 3-29 0 0,-35-1 0 0 0,-1-1 0 0 0,1-1 0 0 0,26-3 0 0 0,-2-11 53 0 0,-24 8-50 0 0,-1-1-1 0 0,0 0 0 0 0,-1-1 0 0 0,16-12 0 0 0,-25 17 4 0 0,1 0 0 0 0,-1-1 0 0 0,-1 1-1 0 0,1-1 1 0 0,0 0 0 0 0,-1 0 0 0 0,0 0 0 0 0,0-1-1 0 0,0 1 1 0 0,3-9 0 0 0,-3 5 5 0 0,0-1-1 0 0,-1 1 1 0 0,0-1 0 0 0,0 1-1 0 0,0-16 1 0 0,3-11 120 0 0,14-60-1 0 0,-9 58-76 0 0,1 0-1 0 0,2 1 0 0 0,26-52 1 0 0,-26 65-16 0 0,20-23 0 0 0,9-18 49 0 0,-37 56-55 0 0,-1 0-1 0 0,0-1 1 0 0,-1 0-1 0 0,0 0 1 0 0,0 0-1 0 0,2-12 1 0 0,13-105 205 0 0,-13 82-225 0 0,-2 25 6 0 0,-1-1 0 0 0,0 0 0 0 0,-2 0 0 0 0,0 0 1 0 0,-2 0-1 0 0,-6-37 0 0 0,3 40-4 0 0,0 0 1 0 0,-1 0 0 0 0,-1 0-1 0 0,0 1 1 0 0,-2 0 0 0 0,0 0-1 0 0,-21-27 1 0 0,23 33-15 0 0,0 0 0 0 0,1-1 0 0 0,0 0 0 0 0,-6-14 0 0 0,-11-21 0 0 0,7 23 0 0 0,-21-25 0 0 0,19 26 0 0 0,-22-37-1 0 0,27 39 7 0 0,-21-26 0 0 0,26 37 5 0 0,-1 1 1 0 0,0 0-1 0 0,-1 0 1 0 0,0 1-1 0 0,0 0 0 0 0,0 1 1 0 0,-1 0-1 0 0,-17-6 1 0 0,-95-28 5 0 0,114 37-20 0 0,-34-6 3 0 0,-1 1 0 0 0,-75-3 0 0 0,-29-4 0 0 0,105 9 0 0 0,1 2 0 0 0,-1 1 0 0 0,-55 5 0 0 0,-125 26 0 0 0,-89 10 0 0 0,198-26 0 0 0,-24 3 10 0 0,-294 24 44 0 0,264-28-54 0 0,125-6 0 0 0,-79 21 0 0 0,21-6 0 0 0,41-10 0 0 0,13-3 0 0 0,0-3 0 0 0,-1-1 0 0 0,-81-7 0 0 0,78 1 0 0 0,-78 4 0 0 0,-21 6 0 0 0,-2 0 0 0 0,129-5 0 0 0,-1 0 0 0 0,-22 5 0 0 0,22-2 0 0 0,0-2 0 0 0,-24 1 0 0 0,-163-6 0 0 0,183 4-6 0 0,0 1 1 0 0,0 1-1 0 0,-52 17 1 0 0,23-7 18 0 0,16-4-2 0 0,-40 16-1 0 0,65-20-10 0 0,-1 1-1 0 0,1 1 0 0 0,1 1 1 0 0,0 0-1 0 0,-16 13 0 0 0,19-11 1 0 0,0 0 0 0 0,1 1 0 0 0,0 1 0 0 0,1 0 0 0 0,1 0 0 0 0,0 1 0 0 0,-9 18 0 0 0,2 21 0 0 0,12-42 0 0 0,1 1 0 0 0,-1-1 0 0 0,2 1 0 0 0,0-1 0 0 0,-1 17 0 0 0,2-1 0 0 0,3 32 0 0 0,0-27 0 0 0,6 50 0 0 0,5-1 0 0 0,-8-44 0 0 0,-4-25 0 0 0,0 0 0 0 0,1-1 0 0 0,0 1 0 0 0,1-1 0 0 0,0 0 0 0 0,6 13 0 0 0,-1-5 0 0 0,-2 1 0 0 0,0 0 0 0 0,-1 0 0 0 0,4 30 0 0 0,-8-42 0 0 0,2 13 0 0 0,-1-1 0 0 0,0 1 0 0 0,-2 0 0 0 0,-3 25 0 0 0,4 0 0 0 0,0-19 0 0 0,-1-26 3 0 0,0 1-1 0 0,0-1 1 0 0,0 1-1 0 0,0-1 1 0 0,0 1-1 0 0,0-1 1 0 0,-1 1-1 0 0,1-1 1 0 0,0 1-1 0 0,-1-1 1 0 0,0 1 0 0 0,1-1-1 0 0,-1 0 1 0 0,1 1-1 0 0,-1-1 1 0 0,0 0-1 0 0,0 0 1 0 0,0 0-1 0 0,0 1 1 0 0,-1 0-1 0 0,1 0 0 0 0,-1 1 0 0 0,1 0-1 0 0,0 0 1 0 0,0 0 0 0 0,0 0-1 0 0,0 5 1 0 0,0-3-3 0 0,-43 141-4940 0 0,43-140 4540 0 0,-12 34-7297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4.186"/>
    </inkml:context>
    <inkml:brush xml:id="br0">
      <inkml:brushProperty name="width" value="0.1" units="cm"/>
      <inkml:brushProperty name="height" value="0.1" units="cm"/>
      <inkml:brushProperty name="color" value="#F4F91B"/>
    </inkml:brush>
  </inkml:definitions>
  <inkml:trace contextRef="#ctx0" brushRef="#br0">1911 102 1727 0 0,'-17'-15'219'0'0,"5"7"272"0"0,8 5-315 0 0,0 1-1 0 0,-1-1 0 0 0,1 1 1 0 0,-1 0-1 0 0,0 0 0 0 0,-8-3 1 0 0,-31-5 667 0 0,0 2 1 0 0,-1 2 0 0 0,-64-1-1 0 0,2 4-345 0 0,-71 1 279 0 0,25 12 46 0 0,-222-14-1 0 0,122-3-382 0 0,44 4-197 0 0,116-6-209 0 0,-26-1 50 0 0,100 10-1047 0 0,0 1-1 0 0,-24 4 1 0 0,12 1-2412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5.041"/>
    </inkml:context>
    <inkml:brush xml:id="br0">
      <inkml:brushProperty name="width" value="0.1" units="cm"/>
      <inkml:brushProperty name="height" value="0.1" units="cm"/>
      <inkml:brushProperty name="color" value="#F4F91B"/>
    </inkml:brush>
  </inkml:definitions>
  <inkml:trace contextRef="#ctx0" brushRef="#br0">1933 5 1639 0 0,'-51'-2'1074'0'0,"37"0"-793"0"0,0 2-1 0 0,0-1 1 0 0,0 2 0 0 0,0 0-1 0 0,0 1 1 0 0,0 0-1 0 0,-13 4 1 0 0,-39 13 696 0 0,-134 18 1 0 0,84-19-408 0 0,42-4-180 0 0,-119 5-1 0 0,-275-21 1581 0 0,413 1-1805 0 0,-81-4 93 0 0,33 0-345 0 0,-162 13 0 0 0,225-2-316 0 0,0 1-20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6.165"/>
    </inkml:context>
    <inkml:brush xml:id="br0">
      <inkml:brushProperty name="width" value="0.1" units="cm"/>
      <inkml:brushProperty name="height" value="0.1" units="cm"/>
      <inkml:brushProperty name="color" value="#F4F91B"/>
    </inkml:brush>
  </inkml:definitions>
  <inkml:trace contextRef="#ctx0" brushRef="#br0">1792 45 919 0 0,'11'-13'2257'0'0,"-10"13"-2146"0"0,0-1 1 0 0,0 0-1 0 0,0 0 0 0 0,0 1 1 0 0,0-1-1 0 0,0 0 0 0 0,0 0 0 0 0,0 0 1 0 0,-1 0-1 0 0,1 0 0 0 0,0 0 1 0 0,-1-1-1 0 0,1 1 0 0 0,0 0 1 0 0,-1 0-1 0 0,1 0 0 0 0,-1-1 1 0 0,0 1-1 0 0,0 0 0 0 0,1 0 0 0 0,-1-1 1 0 0,0 1-1 0 0,0-3 0 0 0,-2 3 31 0 0,0 1-1 0 0,0-1 0 0 0,0 1 1 0 0,0-1-1 0 0,1 1 0 0 0,-1 0 1 0 0,0-1-1 0 0,0 1 0 0 0,0 0 1 0 0,-3 1-1 0 0,5-1-126 0 0,-100 7 274 0 0,10-3 274 0 0,-112 20 0 0 0,110-11-380 0 0,47-9-18 0 0,-79-2 0 0 0,-44-14 380 0 0,-17 0 84 0 0,-245 2 177 0 0,388 10-837 0 0,1 1 1 0 0,-1 2-1 0 0,0 1 1 0 0,1 3-1 0 0,-66 19 1 0 0,64-11-161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7.400"/>
    </inkml:context>
    <inkml:brush xml:id="br0">
      <inkml:brushProperty name="width" value="0.1" units="cm"/>
      <inkml:brushProperty name="height" value="0.1" units="cm"/>
      <inkml:brushProperty name="color" value="#F4F91B"/>
    </inkml:brush>
  </inkml:definitions>
  <inkml:trace contextRef="#ctx0" brushRef="#br0">2184 62 2759 0 0,'-1'0'20'0'0,"-1"0"0"0"0,1 1 0 0 0,0-1-1 0 0,0 0 1 0 0,0 0 0 0 0,0 0-1 0 0,0 1 1 0 0,0-1 0 0 0,0 0 0 0 0,0 1-1 0 0,0-1 1 0 0,0 1 0 0 0,0-1-1 0 0,0 1 1 0 0,1 0 0 0 0,-1-1-1 0 0,-1 3 1 0 0,-22 9-439 0 0,15-10 315 0 0,1 1 106 0 0,-1-1 0 0 0,0 0-1 0 0,0 0 1 0 0,-16 0-1 0 0,-42-2 1577 0 0,-257-9 1324 0 0,253 2-2711 0 0,-187-11 898 0 0,-56-2-207 0 0,120 3-444 0 0,124 12-282 0 0,-100-3 144 0 0,-5 2-110 0 0,-12 1 11 0 0,136 6-376 0 0,-86 13-1 0 0,84-5-48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9.305"/>
    </inkml:context>
    <inkml:brush xml:id="br0">
      <inkml:brushProperty name="width" value="0.1" units="cm"/>
      <inkml:brushProperty name="height" value="0.1" units="cm"/>
      <inkml:brushProperty name="color" value="#F4F91B"/>
    </inkml:brush>
  </inkml:definitions>
  <inkml:trace contextRef="#ctx0" brushRef="#br0">1297 165 919 0 0,'0'-1'80'0'0,"0"0"-1"0"0,-1 0 0 0 0,1 1 0 0 0,-1-1 0 0 0,0 0 0 0 0,1 1 0 0 0,-1-1 0 0 0,0 0 0 0 0,1 1 0 0 0,-1-1 0 0 0,0 1 0 0 0,1-1 0 0 0,-1 1 0 0 0,0 0 0 0 0,0-1 0 0 0,0 1 0 0 0,1 0 0 0 0,-1-1 0 0 0,-2 1 0 0 0,-17-6 2211 0 0,-50-7-1101 0 0,4 1-47 0 0,-76-25 0 0 0,112 30-900 0 0,0 1 0 0 0,0 1 0 0 0,0 1 0 0 0,-37 1 0 0 0,-8-1 99 0 0,-187-26 326 0 0,70 7-506 0 0,154 19-220 0 0,-76 5 0 0 0,49 5-2714 0 0,15 1-555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9.943"/>
    </inkml:context>
    <inkml:brush xml:id="br0">
      <inkml:brushProperty name="width" value="0.1" units="cm"/>
      <inkml:brushProperty name="height" value="0.1" units="cm"/>
      <inkml:brushProperty name="color" value="#F4F91B"/>
    </inkml:brush>
  </inkml:definitions>
  <inkml:trace contextRef="#ctx0" brushRef="#br0">1191 5 1375 0 0,'-8'-1'713'0'0,"-1"-1"-1"0"0,0 1 0 0 0,0 1 0 0 0,1 0 0 0 0,-18 2 0 0 0,5-1-675 0 0,-186 21 1536 0 0,74-4-1008 0 0,-332 5 635 0 0,407-21-1288 0 0,-1 3 0 0 0,-75 17 0 0 0,89-14-376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40.797"/>
    </inkml:context>
    <inkml:brush xml:id="br0">
      <inkml:brushProperty name="width" value="0.1" units="cm"/>
      <inkml:brushProperty name="height" value="0.1" units="cm"/>
      <inkml:brushProperty name="color" value="#F4F91B"/>
    </inkml:brush>
  </inkml:definitions>
  <inkml:trace contextRef="#ctx0" brushRef="#br0">2782 34 919 0 0,'-17'-6'606'0'0,"-1"0"0"0"0,0 1-1 0 0,0 1 1 0 0,0 0-1 0 0,-31-1 1 0 0,43 4-601 0 0,-35-1 513 0 0,0 1 0 0 0,-47 7 0 0 0,7-1-7 0 0,-82 7 465 0 0,-58 1-41 0 0,-203 12-462 0 0,287-15-316 0 0,-1-6-1 0 0,-168-17 1 0 0,37 6 109 0 0,1-1-167 0 0,226 5-38 0 0,-10-2 86 0 0,-1 2 0 0 0,-92 7 1 0 0,34 13-94 0 0,53-3-3686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43.303"/>
    </inkml:context>
    <inkml:brush xml:id="br0">
      <inkml:brushProperty name="width" value="0.1" units="cm"/>
      <inkml:brushProperty name="height" value="0.1" units="cm"/>
      <inkml:brushProperty name="color" value="#F4F91B"/>
    </inkml:brush>
  </inkml:definitions>
  <inkml:trace contextRef="#ctx0" brushRef="#br0">1614 38 3279 0 0,'-13'2'322'0'0,"12"-2"-322"0"0,0 0 1 0 0,0 0-1 0 0,0 0 1 0 0,0 0-1 0 0,0 1 1 0 0,0-1-1 0 0,0 0 1 0 0,0 0-1 0 0,0 1 1 0 0,0-1-1 0 0,0 1 1 0 0,0-1-1 0 0,0 1 1 0 0,1-1-1 0 0,-1 1 1 0 0,0-1-1 0 0,0 1 1 0 0,0 0-1 0 0,1-1 1 0 0,-2 2-1 0 0,-2 1 7 0 0,0 1-1 0 0,0-1 0 0 0,0 0 0 0 0,-1 0 0 0 0,1-1 0 0 0,-1 0 0 0 0,0 1 0 0 0,-7 1 0 0 0,3 0-1 0 0,4-2 28 0 0,-1 0 0 0 0,0-1 0 0 0,0 1 0 0 0,0-1-1 0 0,0 0 1 0 0,0-1 0 0 0,-1 1 0 0 0,-10-2 0 0 0,-3-1 668 0 0,-27-6 0 0 0,-8-2 609 0 0,-147 0-206 0 0,155 7-858 0 0,0-1 0 0 0,-70-18-1 0 0,6 2 282 0 0,63 14-231 0 0,-85 2-1 0 0,-49 14-58 0 0,70-3-165 0 0,-165 26-301 0 0,216-23 46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31.206"/>
    </inkml:context>
    <inkml:brush xml:id="br0">
      <inkml:brushProperty name="width" value="0.1" units="cm"/>
      <inkml:brushProperty name="height" value="0.1" units="cm"/>
      <inkml:brushProperty name="color" value="#E71224"/>
    </inkml:brush>
  </inkml:definitions>
  <inkml:trace contextRef="#ctx0" brushRef="#br0">0 10 455 0 0,'5'2'43'0'0,"-1"-1"0"0"0,1 1-1 0 0,0-1 1 0 0,-1 0-1 0 0,7 0 1 0 0,7 3 899 0 0,-13-4-606 0 0,0 1 0 0 0,0-1 1 0 0,0 1-1 0 0,0-1 0 0 0,6-1 1 0 0,-6 0-40 0 0,0 1 0 0 0,0 0 0 0 0,-1 0 0 0 0,1 1 0 0 0,6 0 0 0 0,-1 1-75 0 0,0-1 1 0 0,0 0-1 0 0,12 0 1 0 0,12 0-56 0 0,4 1 237 0 0,47-4 0 0 0,-16 0 233 0 0,-21 5-211 0 0,71 12 1 0 0,-30-3-150 0 0,-51-10-52 0 0,0-2 1 0 0,71-8-1 0 0,-11 0 101 0 0,81 5-128 0 0,6 0-121 0 0,8 1 104 0 0,-187 2-180 0 0,189 7 190 0 0,-53-3-191 0 0,104-15 162 0 0,57 1 60 0 0,-137 5-222 0 0,-83 1 0 0 0,15-4 0 0 0,25 0 0 0 0,203 11 128 0 0,-292-3-108 0 0,-6-1 34 0 0,-1 2 0 0 0,43 5 0 0 0,-67-5-138 0 0,-1-1 0 0 0,1 1 0 0 0,0 0 1 0 0,0 0-1 0 0,-1 0 0 0 0,1 0 1 0 0,-1 0-1 0 0,1 0 0 0 0,-1 1 0 0 0,1-1 1 0 0,-1 1-1 0 0,0 0 0 0 0,0 0 0 0 0,3 3 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44.311"/>
    </inkml:context>
    <inkml:brush xml:id="br0">
      <inkml:brushProperty name="width" value="0.1" units="cm"/>
      <inkml:brushProperty name="height" value="0.1" units="cm"/>
      <inkml:brushProperty name="color" value="#F4F91B"/>
    </inkml:brush>
  </inkml:definitions>
  <inkml:trace contextRef="#ctx0" brushRef="#br0">2964 21 919 0 0,'-2'-1'50'0'0,"0"0"-1"0"0,0 1 0 0 0,0-1 0 0 0,0 0 0 0 0,-1 1 1 0 0,1-1-1 0 0,0 1 0 0 0,0 0 0 0 0,-1 0 0 0 0,1 0 1 0 0,0 0-1 0 0,-1 0 0 0 0,1 1 0 0 0,0-1 0 0 0,0 1 1 0 0,-1-1-1 0 0,-2 2 0 0 0,3-1 99 0 0,-16 3 22 0 0,-1-1 0 0 0,1 0 0 0 0,-1-1 0 0 0,0-1 0 0 0,-22-2 0 0 0,-96-15 365 0 0,91 9 604 0 0,-87-2 0 0 0,67 14-525 0 0,-123 26 1 0 0,10-1-409 0 0,-147-12 160 0 0,124-10-2 0 0,104-5-77 0 0,-1-5 1 0 0,-158-23-1 0 0,128 8-141 0 0,-159-3 1 0 0,108 15-89 0 0,81 1-421 0 0,-175 14 0 0 0,192 2-20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45.127"/>
    </inkml:context>
    <inkml:brush xml:id="br0">
      <inkml:brushProperty name="width" value="0.1" units="cm"/>
      <inkml:brushProperty name="height" value="0.1" units="cm"/>
      <inkml:brushProperty name="color" value="#F4F91B"/>
    </inkml:brush>
  </inkml:definitions>
  <inkml:trace contextRef="#ctx0" brushRef="#br0">1167 49 3223 0 0,'-264'-26'2499'0'0,"168"21"-2247"0"0,61 2-132 0 0,-246-11 498 0 0,223 14-570 0 0,1 4 0 0 0,-110 19-1 0 0,27 15-1908 0 0,71-14-278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46.390"/>
    </inkml:context>
    <inkml:brush xml:id="br0">
      <inkml:brushProperty name="width" value="0.1" units="cm"/>
      <inkml:brushProperty name="height" value="0.1" units="cm"/>
      <inkml:brushProperty name="color" value="#F4F91B"/>
    </inkml:brush>
  </inkml:definitions>
  <inkml:trace contextRef="#ctx0" brushRef="#br0">1151 133 919 0 0,'-10'-1'201'0'0,"0"-1"-1"0"0,0 0 1 0 0,1-1-1 0 0,-1 0 0 0 0,1 0 1 0 0,-18-9-1 0 0,-10-4 1595 0 0,-6 3-1012 0 0,-84-15 1 0 0,-48 5 42 0 0,62 10-457 0 0,43 6-319 0 0,-1 2-1 0 0,0 4 0 0 0,-1 2 1 0 0,1 4-1 0 0,-89 17 0 0 0,105-11-169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48.145"/>
    </inkml:context>
    <inkml:brush xml:id="br0">
      <inkml:brushProperty name="width" value="0.1" units="cm"/>
      <inkml:brushProperty name="height" value="0.1" units="cm"/>
      <inkml:brushProperty name="color" value="#F4F91B"/>
    </inkml:brush>
  </inkml:definitions>
  <inkml:trace contextRef="#ctx0" brushRef="#br0">2304 98 455 0 0,'-159'-12'3764'0'0,"23"5"-3456"0"0,109 6 72 0 0,-53-10-1 0 0,-6-1 302 0 0,-521-32 1527 0 0,399 39-1783 0 0,59 4-170 0 0,-137-3 2 0 0,208 6-207 0 0,-128 22 1 0 0,-23 22-2591 0 0,176-38-326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50.640"/>
    </inkml:context>
    <inkml:brush xml:id="br0">
      <inkml:brushProperty name="width" value="0.1" units="cm"/>
      <inkml:brushProperty name="height" value="0.1" units="cm"/>
      <inkml:brushProperty name="color" value="#F4F91B"/>
    </inkml:brush>
  </inkml:definitions>
  <inkml:trace contextRef="#ctx0" brushRef="#br0">835 1 2271 0 0,'-75'6'1640'0'0,"-145"-4"-1"0"0,150-5-897 0 0,-1 3 0 0 0,-102 13-1 0 0,134-6-1434 0 0,1 1-1 0 0,-70 26 0 0 0,68-18-1753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51.368"/>
    </inkml:context>
    <inkml:brush xml:id="br0">
      <inkml:brushProperty name="width" value="0.1" units="cm"/>
      <inkml:brushProperty name="height" value="0.1" units="cm"/>
      <inkml:brushProperty name="color" value="#F4F91B"/>
    </inkml:brush>
  </inkml:definitions>
  <inkml:trace contextRef="#ctx0" brushRef="#br0">2371 60 455 0 0,'-76'8'1378'0'0,"50"-7"-805"0"0,-337 3 2688 0 0,218-12-2439 0 0,-391-34 1000 0 0,413 28-1548 0 0,0 5 0 0 0,-154 10 0 0 0,273-1-294 0 0,-306 25 372 0 0,237-16-1286 0 0,1 4-1 0 0,-87 27 1 0 0,76-12-1937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19.138"/>
    </inkml:context>
    <inkml:brush xml:id="br0">
      <inkml:brushProperty name="width" value="0.1" units="cm"/>
      <inkml:brushProperty name="height" value="0.1" units="cm"/>
      <inkml:brushProperty name="color" value="#F4F91B"/>
    </inkml:brush>
  </inkml:definitions>
  <inkml:trace contextRef="#ctx0" brushRef="#br0">1733 104 2759 0 0,'-2'-6'734'0'0,"0"-1"-1"0"0,-1 1 0 0 0,0 0 1 0 0,0 0-1 0 0,0 0 1 0 0,-5-6-1 0 0,5 10-583 0 0,1-1 0 0 0,0 1-1 0 0,-1 0 1 0 0,1 0 0 0 0,-1 0 0 0 0,0 0 0 0 0,1 0 0 0 0,-1 0 0 0 0,0 1-1 0 0,0-1 1 0 0,0 1 0 0 0,0 0 0 0 0,-1 0 0 0 0,-4-1 0 0 0,-36-9-140 0 0,33 7 153 0 0,-1 1-1 0 0,1 0 1 0 0,-1 1 0 0 0,1 1 0 0 0,-1 0-1 0 0,-15 0 1 0 0,8 4 196 0 0,1 0 0 0 0,-35 11 0 0 0,38-9-329 0 0,0-1 1 0 0,-1 0-1 0 0,1-1 1 0 0,-30 2-1 0 0,-109-2 1196 0 0,3 8 69 0 0,62-3-1024 0 0,57-7-201 0 0,-52-5-1 0 0,29 0-10 0 0,-22 0 818 0 0,-138 13 0 0 0,196-7-769 0 0,0 0 0 0 0,0-1 0 0 0,-1-2 0 0 0,1 1 0 0 0,0-2-1 0 0,0-1 1 0 0,0 0 0 0 0,0-2 0 0 0,-25-8 0 0 0,24 5-88 0 0,-1 1 0 0 0,0 0 0 0 0,-1 2 0 0 0,1 0 0 0 0,-1 1 0 0 0,0 2 0 0 0,-27-1 0 0 0,12 9-5273 0 0,20-1-445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0.570"/>
    </inkml:context>
    <inkml:brush xml:id="br0">
      <inkml:brushProperty name="width" value="0.1" units="cm"/>
      <inkml:brushProperty name="height" value="0.1" units="cm"/>
      <inkml:brushProperty name="color" value="#F4F91B"/>
    </inkml:brush>
  </inkml:definitions>
  <inkml:trace contextRef="#ctx0" brushRef="#br0">3732 63 3079 0 0,'-2'0'24'0'0,"0"-1"0"0"0,0 0-1 0 0,0 1 1 0 0,0-1 0 0 0,0 1 0 0 0,-1-1-1 0 0,1 1 1 0 0,0 0 0 0 0,0 0-1 0 0,-4 1 1 0 0,-4-2 27 0 0,-45-5 1358 0 0,19 1 819 0 0,-40 0 1 0 0,5 8-879 0 0,39 0-840 0 0,-40-3 0 0 0,-214-35 2102 0 0,254 29-2585 0 0,0 2 0 0 0,1 2-1 0 0,-1 0 1 0 0,0 3 0 0 0,0 0-1 0 0,-54 10 1 0 0,57-6-1132 0 0,-1-2-345 0 0</inkml:trace>
  <inkml:trace contextRef="#ctx0" brushRef="#br0" timeOffset="1">1505 50 3679 0 0,'0'-2'234'0'0,"0"2"-160"0"0,0-1 0 0 0,-1 1 0 0 0,1-1 1 0 0,0 0-1 0 0,0 1 0 0 0,0-1 0 0 0,0 1 0 0 0,0-1 1 0 0,0 0-1 0 0,0 1 0 0 0,0-1 0 0 0,1 1 0 0 0,-1-1 0 0 0,0 0 1 0 0,0 1-1 0 0,0-1 0 0 0,1 1 0 0 0,-1-1 0 0 0,0 1 1 0 0,0-1-1 0 0,1 1 0 0 0,-1-1 0 0 0,0 1 0 0 0,2-1 0 0 0,-52-7 1598 0 0,37 5-1121 0 0,-1 1 0 0 0,0 0 0 0 0,0 1 0 0 0,-20 0 0 0 0,-9 7 290 0 0,-52 15 0 0 0,54-11-695 0 0,-53 7-1 0 0,54-14 119 0 0,-76-2 0 0 0,-190-20 1496 0 0,64 16-1233 0 0,78 3-590 0 0,52-1-758 0 0,37 3-3332 0 0,34 0-129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1.266"/>
    </inkml:context>
    <inkml:brush xml:id="br0">
      <inkml:brushProperty name="width" value="0.1" units="cm"/>
      <inkml:brushProperty name="height" value="0.1" units="cm"/>
      <inkml:brushProperty name="color" value="#F4F91B"/>
    </inkml:brush>
  </inkml:definitions>
  <inkml:trace contextRef="#ctx0" brushRef="#br0">1492 34 4111 0 0,'-1'0'87'0'0,"-1"-1"-1"0"0,1 0 1 0 0,0 1-1 0 0,-1-1 1 0 0,1 1-1 0 0,-1-1 1 0 0,1 1-1 0 0,-1 0 1 0 0,0 0-1 0 0,1 0 0 0 0,-1 0 1 0 0,1 0-1 0 0,-1 0 1 0 0,1 0-1 0 0,-1 0 1 0 0,1 0-1 0 0,-1 1 1 0 0,1-1-1 0 0,-1 1 1 0 0,-2 1-1 0 0,-8 1 154 0 0,-84 13 2511 0 0,23-3-1614 0 0,-19-5-107 0 0,1-4-1 0 0,-99-8 1 0 0,159 3-925 0 0,-49-6 536 0 0,-117-25 0 0 0,75 10-406 0 0,75 16-330 0 0,0 3 1 0 0,-1 1-1 0 0,1 2 0 0 0,-1 2 1 0 0,-58 11-1 0 0,41-3-1097 0 0,0-2-367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2.534"/>
    </inkml:context>
    <inkml:brush xml:id="br0">
      <inkml:brushProperty name="width" value="0.1" units="cm"/>
      <inkml:brushProperty name="height" value="0.1" units="cm"/>
      <inkml:brushProperty name="color" value="#F4F91B"/>
    </inkml:brush>
  </inkml:definitions>
  <inkml:trace contextRef="#ctx0" brushRef="#br0">1867 65 3079 0 0,'0'-8'280'0'0,"0"7"-277"0"0,1 0 1 0 0,-1 0-1 0 0,0 0 1 0 0,0 0-1 0 0,0 1 1 0 0,0-1 0 0 0,-1 0-1 0 0,1 0 1 0 0,0 0-1 0 0,0 0 1 0 0,0 1-1 0 0,-1-1 1 0 0,1 0-1 0 0,0 0 1 0 0,-1 0 0 0 0,1 1-1 0 0,-1-1 1 0 0,1 0-1 0 0,-1 1 1 0 0,1-1-1 0 0,-1 0 1 0 0,1 1-1 0 0,-1-1 1 0 0,-1 0-1 0 0,-2-3 280 0 0,-1 0 0 0 0,1 0-1 0 0,-1 1 1 0 0,0 0-1 0 0,0 0 1 0 0,-1 0 0 0 0,1 1-1 0 0,0 0 1 0 0,-1 0 0 0 0,0 0-1 0 0,1 1 1 0 0,-1-1-1 0 0,0 1 1 0 0,0 1 0 0 0,0-1-1 0 0,-11 1 1 0 0,-7 2 216 0 0,0 1 1 0 0,-45 12-1 0 0,18-4-370 0 0,-120 22 401 0 0,129-27-267 0 0,0-3 1 0 0,-48-1-1 0 0,-85-13 415 0 0,103 6-444 0 0,66 5-219 0 0,-259-13 929 0 0,-100 15-343 0 0,310 0-715 0 0,-97 17-1 0 0,65 0-3441 0 0,21 0-699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32.692"/>
    </inkml:context>
    <inkml:brush xml:id="br0">
      <inkml:brushProperty name="width" value="0.1" units="cm"/>
      <inkml:brushProperty name="height" value="0.1" units="cm"/>
      <inkml:brushProperty name="color" value="#E71224"/>
    </inkml:brush>
  </inkml:definitions>
  <inkml:trace contextRef="#ctx0" brushRef="#br0">10 4 3167 0 0,'0'0'28'0'0,"1"0"0"0"0,-1-1 0 0 0,0 1 0 0 0,0 0 0 0 0,0 0 0 0 0,0 0 0 0 0,0 0 0 0 0,0 0 0 0 0,0 0 0 0 0,0 0-1 0 0,0 0 1 0 0,0 0 0 0 0,0 0 0 0 0,0-1 0 0 0,0 1 0 0 0,0 0 0 0 0,0 0 0 0 0,0 0 0 0 0,0 0 0 0 0,0 0 0 0 0,0 0-1 0 0,0 0 1 0 0,-1-1 252 0 0,1 1-253 0 0,0 0 1 0 0,0 0 0 0 0,0 0 0 0 0,0 0 0 0 0,0 0 0 0 0,0 0 0 0 0,-1 0 0 0 0,1 0 0 0 0,0 0 0 0 0,0 0 0 0 0,0 0-1 0 0,0 0 1 0 0,0 0 0 0 0,0 0 0 0 0,0 0 0 0 0,0 0 0 0 0,0 0 0 0 0,0 0 0 0 0,-1 0 0 0 0,1 0 0 0 0,0 0 0 0 0,0 0-1 0 0,0 0 1 0 0,0 0 0 0 0,0 0 0 0 0,0 0 0 0 0,0 0 0 0 0,0 0 0 0 0,-5 7 433 0 0,4-7-452 0 0,1 1 0 0 0,0 0 1 0 0,0 0-1 0 0,-1-1 0 0 0,1 1 0 0 0,0 0 0 0 0,0-1 0 0 0,0 1 0 0 0,0 0 0 0 0,0 0 0 0 0,0-1 0 0 0,0 1 0 0 0,0 0 0 0 0,0 0 0 0 0,0-1 0 0 0,0 1 1 0 0,0 0-1 0 0,1 0 0 0 0,-1-1 0 0 0,0 1 0 0 0,0 0 0 0 0,1-1 0 0 0,-1 1 0 0 0,0 0 0 0 0,1-1 0 0 0,-1 1 0 0 0,1-1 0 0 0,-1 1 0 0 0,2 0 0 0 0,4 4 108 0 0,1-2 0 0 0,0 1 0 0 0,0-1-1 0 0,0 0 1 0 0,1 0 0 0 0,-1-1 0 0 0,11 3 0 0 0,4-1 271 0 0,29 1 1 0 0,93 3 480 0 0,-35-4-340 0 0,123 22 1 0 0,-44 18-52 0 0,-161-37-449 0 0,-5-2 42 0 0,1-1 0 0 0,0-1 0 0 0,0-1 0 0 0,34-1 1 0 0,95-14 483 0 0,-17 0-213 0 0,40 16-184 0 0,-48 1-76 0 0,-109-4-71 0 0,-2-2-1 0 0,22-4 0 0 0,-5 0 13 0 0,-11 2-12 0 0,28-10 1 0 0,-31 8 21 0 0,0 1 1 0 0,33-4 0 0 0,-46 8-42 0 0,0 1 1 0 0,0 0-1 0 0,0 0 1 0 0,-1 1-1 0 0,1 0 1 0 0,0 0-1 0 0,0 0 0 0 0,-1 0 1 0 0,1 1-1 0 0,0 0 1 0 0,-1 1-1 0 0,0-1 1 0 0,8 5-1 0 0,3 3-210 0 0,-1 0-20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8:11.961"/>
    </inkml:context>
    <inkml:brush xml:id="br0">
      <inkml:brushProperty name="width" value="0.1" units="cm"/>
      <inkml:brushProperty name="height" value="0.1" units="cm"/>
      <inkml:brushProperty name="color" value="#F4F91B"/>
    </inkml:brush>
  </inkml:definitions>
  <inkml:trace contextRef="#ctx0" brushRef="#br0">39 1 1375 0 0,'-11'1'128'0'0,"-4"-1"-128"0"0,2 2 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8:14.091"/>
    </inkml:context>
    <inkml:brush xml:id="br0">
      <inkml:brushProperty name="width" value="0.1" units="cm"/>
      <inkml:brushProperty name="height" value="0.1" units="cm"/>
      <inkml:brushProperty name="color" value="#F4F91B"/>
    </inkml:brush>
  </inkml:definitions>
  <inkml:trace contextRef="#ctx0" brushRef="#br0">7 1465 919 0 0,'0'0'66'0'0,"-1"0"0"0"0,1 1 0 0 0,0-1 0 0 0,0 0 0 0 0,-1 0 0 0 0,1 0 0 0 0,0 0 0 0 0,-1 0 0 0 0,1 0 0 0 0,0 0 0 0 0,0 1 0 0 0,-1-1 0 0 0,1 0 0 0 0,0 0 0 0 0,0 0 0 0 0,0 1 0 0 0,-1-1 0 0 0,1 0 0 0 0,0 0 0 0 0,0 1 0 0 0,0-1 0 0 0,0 0 0 0 0,-1 0 0 0 0,1 1 0 0 0,0-1 0 0 0,0 0 0 0 0,0 1 0 0 0,0-1 0 0 0,0 0 0 0 0,0 0 0 0 0,0 1 0 0 0,0-1 0 0 0,0 0 0 0 0,0 1 0 0 0,0-1 0 0 0,0 0 0 0 0,0 1 0 0 0,0-1 0 0 0,0 0 0 0 0,0 0 0 0 0,0 1 0 0 0,0-1 0 0 0,0 0 0 0 0,1 1 0 0 0,-1-1 0 0 0,0 0 0 0 0,5 13 2808 0 0,-5-12-2950 0 0,1 0 143 0 0,0 1 1 0 0,0-1-1 0 0,0 1 0 0 0,0-1 0 0 0,0 1 0 0 0,0-1 0 0 0,1 1 0 0 0,-1-1 0 0 0,0 0 0 0 0,1 0 0 0 0,-1 0 0 0 0,1 0 0 0 0,-1 0 0 0 0,1 0 0 0 0,0 0 0 0 0,-1 0 0 0 0,1-1 1 0 0,0 1-1 0 0,0 0 0 0 0,-1-1 0 0 0,1 0 0 0 0,0 1 0 0 0,0-1 0 0 0,3 0 0 0 0,4 0 323 0 0,-1-1 0 0 0,1-1-1 0 0,-1 1 1 0 0,12-5 0 0 0,-13 4-46 0 0,-1 0 0 0 0,1 1 0 0 0,0-1 0 0 0,-1 1 0 0 0,10 0 0 0 0,-6 3-85 0 0,1 0 1 0 0,-1 1 0 0 0,0 0-1 0 0,1 0 1 0 0,-1 1-1 0 0,10 6 1 0 0,-8-5-117 0 0,-1 0 0 0 0,1 0 0 0 0,0-1 0 0 0,13 2 0 0 0,120 7 2557 0 0,-62-7-1563 0 0,-65-3-936 0 0,1 0 1 0 0,18 7-1 0 0,10 1 268 0 0,30 11 86 0 0,-9-3-316 0 0,68 7 554 0 0,-94-15-672 0 0,0-2 1 0 0,58 5-1 0 0,-46-13 111 0 0,0-2 1 0 0,62-10-1 0 0,-102 10-201 0 0,1 0-1 0 0,-1 2 1 0 0,0-1-1 0 0,28 6 1 0 0,56 19-43 0 0,-11-2 15 0 0,-72-20 14 0 0,0-1 0 0 0,0-1-1 0 0,0 0 1 0 0,0-1 0 0 0,0 0 0 0 0,25-5-1 0 0,12-1 12 0 0,-28 4-4 0 0,41-9-1 0 0,-10-2-5 0 0,-23 6 5 0 0,42-15 0 0 0,-61 16 29 0 0,-1 0-1 0 0,13-9 1 0 0,-13 8 8 0 0,0 0 1 0 0,15-6-1 0 0,-1 3 35 0 0,100-42 73 0 0,-107 43-163 0 0,-1-2 0 0 0,0 1 0 0 0,-1-2 0 0 0,24-21 0 0 0,18-27 98 0 0,-40 39-48 0 0,0 1-1 0 0,34-26 1 0 0,-32 28 13 0 0,0 0-1 0 0,30-36 1 0 0,-33 33-7 0 0,-9 10-36 0 0,-1 1 1 0 0,0-1-1 0 0,-1-1 1 0 0,0 1-1 0 0,-1-1 0 0 0,-1 0 1 0 0,0-1-1 0 0,0 1 1 0 0,-1-1-1 0 0,-1 0 1 0 0,0 0-1 0 0,2-19 1 0 0,-3 4 27 0 0,-2 1 0 0 0,0-1 1 0 0,-2 1-1 0 0,0 0 0 0 0,-8-30 0 0 0,8 48-43 0 0,0-4 2 0 0,0 1 1 0 0,-2 0 0 0 0,1-1-1 0 0,-2 1 1 0 0,-6-15 0 0 0,-13-23 43 0 0,17 35-54 0 0,0 0 0 0 0,-1 0-1 0 0,-1 1 1 0 0,-18-26 0 0 0,8 21 30 0 0,-1 1-1 0 0,0 1 0 0 0,-35-23 1 0 0,-14-12-34 0 0,42 32 2 0 0,-1 1 0 0 0,-33-16 0 0 0,9 5 0 0 0,5 4 365 0 0,-1 2-1 0 0,-1 3 1 0 0,0 1-1 0 0,-104-24 1 0 0,-107-1-2132 0 0,70 9 1767 0 0,132 23 0 0 0,-29-6 0 0 0,23 4 0 0 0,-69-8 0 0 0,-116 1 0 0 0,218 19 0 0 0,-121-18 0 0 0,-39-5 0 0 0,162 24 0 0 0,1 1 0 0 0,-1 1 0 0 0,0 1 0 0 0,1 2 0 0 0,-55 13 0 0 0,75-14-3 0 0,0 0-1 0 0,0 1 0 0 0,1 0 1 0 0,-1 1-1 0 0,1-1 1 0 0,0 2-1 0 0,0-1 1 0 0,0 1-1 0 0,1 0 1 0 0,-1 0-1 0 0,-7 9 1 0 0,7-6-7 0 0,1 1 1 0 0,0 0-1 0 0,0 0 1 0 0,1 0-1 0 0,0 0 1 0 0,1 1-1 0 0,0 0 1 0 0,-4 14-1 0 0,-5 24 10 0 0,3 1 0 0 0,2 0 0 0 0,2 1 0 0 0,2-1 0 0 0,2 1 0 0 0,9 94 0 0 0,14 251 0 0 0,-18-352 0 0 0,14 74 0 0 0,21 41 0 0 0,-24-101 0 0 0,-12-46-134 0 0,0 0 0 0 0,-1-1 0 0 0,0 1 0 0 0,-1 0 0 0 0,0 0 0 0 0,-1 0 0 0 0,0 0 0 0 0,-1 0 0 0 0,0 0 0 0 0,-1-1-1 0 0,0 1 1 0 0,0-1 0 0 0,-1 1 0 0 0,-1-1 0 0 0,0-1 0 0 0,0 1 0 0 0,-1-1 0 0 0,0 1 0 0 0,0-2 0 0 0,-1 1 0 0 0,-9 8 0 0 0,-6 2-1773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3.666"/>
    </inkml:context>
    <inkml:brush xml:id="br0">
      <inkml:brushProperty name="width" value="0.1" units="cm"/>
      <inkml:brushProperty name="height" value="0.1" units="cm"/>
      <inkml:brushProperty name="color" value="#F4F91B"/>
    </inkml:brush>
  </inkml:definitions>
  <inkml:trace contextRef="#ctx0" brushRef="#br0">1487 54 455 0 0,'-6'-6'421'0'0,"-1"1"-1"0"0,1 0 1 0 0,-1 0-1 0 0,0 1 0 0 0,0 0 1 0 0,0 0-1 0 0,-1 0 0 0 0,1 1 1 0 0,-1 0-1 0 0,0 1 1 0 0,0 0-1 0 0,0 0 0 0 0,0 1 1 0 0,-15-2-1 0 0,-7 3-14 0 0,0 1 0 0 0,-54 8-1 0 0,7 1 552 0 0,-82 2 286 0 0,-104 7 368 0 0,30-26-799 0 0,164 1-774 0 0,-1 4-1 0 0,-115 10 0 0 0,62 8-3847 0 0,85-10-22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4.303"/>
    </inkml:context>
    <inkml:brush xml:id="br0">
      <inkml:brushProperty name="width" value="0.1" units="cm"/>
      <inkml:brushProperty name="height" value="0.1" units="cm"/>
      <inkml:brushProperty name="color" value="#F4F91B"/>
    </inkml:brush>
  </inkml:definitions>
  <inkml:trace contextRef="#ctx0" brushRef="#br0">701 32 1839 0 0,'-3'-1'182'0'0,"0"0"0"0"0,0 0-1 0 0,0 0 1 0 0,0 1 0 0 0,-1-1 0 0 0,1 1-1 0 0,0 0 1 0 0,-1-1 0 0 0,1 2-1 0 0,0-1 1 0 0,-1 0 0 0 0,1 1-1 0 0,0-1 1 0 0,-5 2 0 0 0,-18 2 1436 0 0,-63-5-85 0 0,-156-21-1 0 0,193 16-1202 0 0,6 3-314 0 0,1 2-1 0 0,-60 6 1 0 0,65-3-410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4.980"/>
    </inkml:context>
    <inkml:brush xml:id="br0">
      <inkml:brushProperty name="width" value="0.1" units="cm"/>
      <inkml:brushProperty name="height" value="0.1" units="cm"/>
      <inkml:brushProperty name="color" value="#F4F91B"/>
    </inkml:brush>
  </inkml:definitions>
  <inkml:trace contextRef="#ctx0" brushRef="#br0">2217 54 2303 0 0,'1'0'46'0'0,"-1"-1"-1"0"0,0 0 1 0 0,0 0 0 0 0,0 1-1 0 0,1-1 1 0 0,-1 0-1 0 0,0 0 1 0 0,0 1-1 0 0,0-1 1 0 0,0 0-1 0 0,0 0 1 0 0,0 1-1 0 0,-1-1 1 0 0,1 0-1 0 0,0 0 1 0 0,0 1-1 0 0,0-1 1 0 0,-1 0-1 0 0,1 1 1 0 0,0-1-1 0 0,-1 0 1 0 0,1 1-1 0 0,-1-1 1 0 0,0-1-1 0 0,-17-5 1552 0 0,6 4-1770 0 0,-6-3 501 0 0,1 1 1 0 0,-1 2 0 0 0,0-1-1 0 0,-20 0 1 0 0,-73 1 1269 0 0,97 3-1474 0 0,-208 18 681 0 0,199-15-798 0 0,17-2 0 0 0,-225 22 362 0 0,-1-19 350 0 0,-283-3 687 0 0,493 0-1382 0 0,-193-5 108 0 0,134 0-233 0 0,0 3 0 0 0,-95 12-1 0 0,106-1-274 0 0,-5 0-28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6.243"/>
    </inkml:context>
    <inkml:brush xml:id="br0">
      <inkml:brushProperty name="width" value="0.1" units="cm"/>
      <inkml:brushProperty name="height" value="0.1" units="cm"/>
      <inkml:brushProperty name="color" value="#F4F91B"/>
    </inkml:brush>
  </inkml:definitions>
  <inkml:trace contextRef="#ctx0" brushRef="#br0">1867 145 1375 0 0,'-7'0'198'0'0,"0"-1"0"0"0,0 0 0 0 0,0 0 0 0 0,0-1 0 0 0,1 0 0 0 0,-12-5 0 0 0,-37-20 856 0 0,52 26-947 0 0,-11-6 310 0 0,-3-3 157 0 0,0 0 0 0 0,-1 2 0 0 0,0 0 0 0 0,-1 1 0 0 0,0 1 0 0 0,-27-5 0 0 0,-6 6-212 0 0,0 3 0 0 0,-101 9 0 0 0,38 0-100 0 0,-194-16 640 0 0,-88-12-53 0 0,132 11-458 0 0,62 8-2053 0 0,168 3-2052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6.918"/>
    </inkml:context>
    <inkml:brush xml:id="br0">
      <inkml:brushProperty name="width" value="0.1" units="cm"/>
      <inkml:brushProperty name="height" value="0.1" units="cm"/>
      <inkml:brushProperty name="color" value="#F4F91B"/>
    </inkml:brush>
  </inkml:definitions>
  <inkml:trace contextRef="#ctx0" brushRef="#br0">1380 95 2303 0 0,'5'-10'886'0'0,"-15"9"190"0"0,3 1-1222 0 0,-13-1 780 0 0,-40-8-1 0 0,0 1 644 0 0,-14 2-273 0 0,0 4-1 0 0,-92 10 1 0 0,-90 4-228 0 0,205-14-600 0 0,1-2-1 0 0,-1-2 0 0 0,-52-13 0 0 0,34 3-47 0 0,-114-11-1 0 0,74 24-3392 0 0,67 4-237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7.807"/>
    </inkml:context>
    <inkml:brush xml:id="br0">
      <inkml:brushProperty name="width" value="0.1" units="cm"/>
      <inkml:brushProperty name="height" value="0.1" units="cm"/>
      <inkml:brushProperty name="color" value="#F4F91B"/>
    </inkml:brush>
  </inkml:definitions>
  <inkml:trace contextRef="#ctx0" brushRef="#br0">2241 9 1839 0 0,'0'-1'49'0'0,"-1"1"-1"0"0,1-1 0 0 0,0 1 1 0 0,-1-1-1 0 0,1 1 0 0 0,0-1 0 0 0,-1 1 1 0 0,1-1-1 0 0,-1 1 0 0 0,1-1 1 0 0,-1 1-1 0 0,1 0 0 0 0,-1-1 0 0 0,1 1 1 0 0,-1 0-1 0 0,1-1 0 0 0,-1 1 0 0 0,1 0 1 0 0,-1 0-1 0 0,0 0 0 0 0,1-1 1 0 0,-1 1-1 0 0,1 0 0 0 0,-1 0 0 0 0,0 0 1 0 0,1 0-1 0 0,-1 0 0 0 0,0 0 0 0 0,1 0 1 0 0,-1 0-1 0 0,1 0 0 0 0,-1 1 1 0 0,0-1-1 0 0,1 0 0 0 0,-1 0 0 0 0,1 0 1 0 0,-1 1-1 0 0,0-1 0 0 0,-10 3-169 0 0,-8-2 785 0 0,0 0 1 0 0,1-1-1 0 0,-23-3 1 0 0,22 1-17 0 0,-1 1-1 0 0,-31 2 1 0 0,-114 8 517 0 0,31-2-1106 0 0,16 1-5 0 0,-126 15 308 0 0,192-16-47 0 0,-89-1 0 0 0,-56-13-36 0 0,55 0-196 0 0,-371-4 162 0 0,470 12-435 0 0,0 2 1 0 0,1 1-1 0 0,0 3 0 0 0,-57 15 0 0 0,52-9-413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8.467"/>
    </inkml:context>
    <inkml:brush xml:id="br0">
      <inkml:brushProperty name="width" value="0.1" units="cm"/>
      <inkml:brushProperty name="height" value="0.1" units="cm"/>
      <inkml:brushProperty name="color" value="#F4F91B"/>
    </inkml:brush>
  </inkml:definitions>
  <inkml:trace contextRef="#ctx0" brushRef="#br0">140 1 919 0 0,'-12'1'80'0'0,"5"-1"-80"0"0,0-1 0 0 0,-1 2 0 0 0,4-1 648 0 0,1 0 120 0 0,-3 0 16 0 0,-1 0 8 0 0,-6 4-504 0 0,-4-2-96 0 0,-1 0-16 0 0,-1 2-1392 0 0,0 1-288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9.162"/>
    </inkml:context>
    <inkml:brush xml:id="br0">
      <inkml:brushProperty name="width" value="0.1" units="cm"/>
      <inkml:brushProperty name="height" value="0.1" units="cm"/>
      <inkml:brushProperty name="color" value="#F4F91B"/>
    </inkml:brush>
  </inkml:definitions>
  <inkml:trace contextRef="#ctx0" brushRef="#br0">230 91 575 0 0,'-10'7'576'0'0,"10"-7"-528"0"0,0 0 0 0 0,-1 0 0 0 0,1 0-1 0 0,0 0 1 0 0,0-1 0 0 0,0 1 0 0 0,-1 0 0 0 0,1 0-1 0 0,0 0 1 0 0,0 0 0 0 0,0 0 0 0 0,-1 0 0 0 0,1 0-1 0 0,0 0 1 0 0,0-1 0 0 0,0 1 0 0 0,0 0 0 0 0,-1 0-1 0 0,1 0 1 0 0,0 0 0 0 0,0-1 0 0 0,0 1-1 0 0,0 0 1 0 0,0 0 0 0 0,0 0 0 0 0,0-1 0 0 0,0 1-1 0 0,-1 0 1 0 0,1-1 0 0 0,-1-24 3631 0 0,0 5-1857 0 0,0 17-1698 0 0,-1 0 1 0 0,0 0-1 0 0,0 1 0 0 0,-1-1 0 0 0,1 0 1 0 0,-1 1-1 0 0,1 0 0 0 0,-1-1 1 0 0,0 1-1 0 0,0 0 0 0 0,0 0 0 0 0,0 1 1 0 0,0-1-1 0 0,0 0 0 0 0,0 1 1 0 0,-1 0-1 0 0,1 0 0 0 0,-6-1 1 0 0,0 0-4 0 0,-1 0 0 0 0,0 0 0 0 0,0 1 1 0 0,0 0-1 0 0,-15 2 0 0 0,20-1-118 0 0,1 1 0 0 0,0 0-1 0 0,0 0 1 0 0,-1 1 0 0 0,1-1-1 0 0,0 1 1 0 0,0 0 0 0 0,1 0-1 0 0,-1 0 1 0 0,0 1 0 0 0,-3 2 0 0 0,-11 12-3032 0 0,6-3-495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33.965"/>
    </inkml:context>
    <inkml:brush xml:id="br0">
      <inkml:brushProperty name="width" value="0.1" units="cm"/>
      <inkml:brushProperty name="height" value="0.1" units="cm"/>
      <inkml:brushProperty name="color" value="#E71224"/>
    </inkml:brush>
  </inkml:definitions>
  <inkml:trace contextRef="#ctx0" brushRef="#br0">0 127 1375 0 0,'73'-9'800'0'0,"88"-22"0"0"0,-109 20-552 0 0,42-11 649 0 0,-39 8-111 0 0,1 3-1 0 0,78-7 1 0 0,-107 17-730 0 0,1-1 61 0 0,48 4 0 0 0,-33 0 157 0 0,1-2 0 0 0,50-6 0 0 0,-29 1 64 0 0,-39 5-248 0 0,38 4 0 0 0,-18-1-62 0 0,91 8 36 0 0,-66-6 33 0 0,54 1 148 0 0,-60-6-213 0 0,184 6 280 0 0,-147 6-242 0 0,0 6 0 0 0,152 45 0 0 0,-184-46 24 0 0,88 12 0 0 0,-126-27 83 0 0,0-2 0 0 0,-1 0-1 0 0,57-9 1 0 0,-19 1 38 0 0,1 0 30 0 0,105-27 0 0 0,-134 25-149 0 0,0 1 0 0 0,1 2 0 0 0,53-1 0 0 0,-84 8-184 0 0,0 1-1 0 0,0 0 1 0 0,1 0-1 0 0,-1 2 0 0 0,0-1 1 0 0,-1 1-1 0 0,1 1 1 0 0,14 6-1 0 0,-10-2-890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29.873"/>
    </inkml:context>
    <inkml:brush xml:id="br0">
      <inkml:brushProperty name="width" value="0.1" units="cm"/>
      <inkml:brushProperty name="height" value="0.1" units="cm"/>
      <inkml:brushProperty name="color" value="#F4F91B"/>
    </inkml:brush>
  </inkml:definitions>
  <inkml:trace contextRef="#ctx0" brushRef="#br0">832 52 1375 0 0,'-5'-21'5047'0'0,"4"20"-4696"0"0,-13-11 1167 0 0,10 10-1437 0 0,1 0 0 0 0,-1 1 0 0 0,0-1 0 0 0,0 0 0 0 0,0 1 0 0 0,-5-1 0 0 0,-27-2 457 0 0,-1 3 0 0 0,-41 3-1 0 0,35-1-225 0 0,-147 3 824 0 0,142-3-1000 0 0,1 2-1 0 0,-1 3 0 0 0,-62 15 0 0 0,5 9-3733 0 0,68-17-209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0.605"/>
    </inkml:context>
    <inkml:brush xml:id="br0">
      <inkml:brushProperty name="width" value="0.1" units="cm"/>
      <inkml:brushProperty name="height" value="0.1" units="cm"/>
      <inkml:brushProperty name="color" value="#F4F91B"/>
    </inkml:brush>
  </inkml:definitions>
  <inkml:trace contextRef="#ctx0" brushRef="#br0">1749 43 455 0 0,'-2'0'417'0'0,"-1"1"-1"0"0,0 0 0 0 0,0 0 0 0 0,0 0 0 0 0,0 0 0 0 0,1 0 1 0 0,-6 4-1 0 0,6-4-506 0 0,-5 2 175 0 0,1 0 0 0 0,-1-1 0 0 0,1 0 0 0 0,-1 0 0 0 0,0 0 0 0 0,0-1 0 0 0,0 0 0 0 0,-13 0 0 0 0,-1-2 996 0 0,-35-7 1 0 0,52 8-978 0 0,-77-11 1384 0 0,-151 2 0 0 0,-64-4-408 0 0,167 5-713 0 0,-5-3 9 0 0,68 4-285 0 0,1 3 0 0 0,-115 8 0 0 0,-10 30-190 0 0,69-9-460 0 0,50-14 161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2.198"/>
    </inkml:context>
    <inkml:brush xml:id="br0">
      <inkml:brushProperty name="width" value="0.1" units="cm"/>
      <inkml:brushProperty name="height" value="0.1" units="cm"/>
      <inkml:brushProperty name="color" value="#F4F91B"/>
    </inkml:brush>
  </inkml:definitions>
  <inkml:trace contextRef="#ctx0" brushRef="#br0">2832 53 3223 0 0,'-1'-2'115'0'0,"-1"1"0"0"0,1 0 0 0 0,-1 0 0 0 0,1 0-1 0 0,-1 0 1 0 0,0 0 0 0 0,0 0 0 0 0,1 0 0 0 0,-1 0-1 0 0,0 1 1 0 0,0-1 0 0 0,0 1 0 0 0,0-1 0 0 0,0 1-1 0 0,-3 0 1 0 0,-32 4 44 0 0,31-3-138 0 0,0 0-1 0 0,0 0 1 0 0,1 0 0 0 0,-1-1 0 0 0,-12-1-1 0 0,-12-5 1472 0 0,-38-14 0 0 0,47 15-1184 0 0,0 0 0 0 0,-1 1 0 0 0,1 1 0 0 0,-1 1 0 0 0,1 0 0 0 0,-28 3 0 0 0,-131 19-247 0 0,157-16-8 0 0,-52 7 13 0 0,-200 21 158 0 0,148-25 56 0 0,-211 41 0 0 0,275-38-208 0 0,-84 3-1 0 0,-65-9 74 0 0,-39 1 15 0 0,-269 12 32 0 0,367-17-3592 0 0,75 3-336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5:51.580"/>
    </inkml:context>
    <inkml:brush xml:id="br0">
      <inkml:brushProperty name="width" value="0.1" units="cm"/>
      <inkml:brushProperty name="height" value="0.1" units="cm"/>
      <inkml:brushProperty name="color" value="#F4F91B"/>
    </inkml:brush>
  </inkml:definitions>
  <inkml:trace contextRef="#ctx0" brushRef="#br0">58 16 455 0 0,'0'0'0'0'0,"-2"0"0"0"0,0-2 0 0 0,-1 0 0 0 0,-1 0 0 0 0,2 2 0 0 0,0 0 208 0 0,0 2 0 0 0,0-2 0 0 0,-1-2 0 0 0,-1 2-144 0 0,-2-2-64 0 0,-1 0 0 0 0,-2 0 64 0 0,-1-1-64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5:54.490"/>
    </inkml:context>
    <inkml:brush xml:id="br0">
      <inkml:brushProperty name="width" value="0.1" units="cm"/>
      <inkml:brushProperty name="height" value="0.1" units="cm"/>
      <inkml:brushProperty name="color" value="#F4F91B"/>
    </inkml:brush>
  </inkml:definitions>
  <inkml:trace contextRef="#ctx0" brushRef="#br0">226 1659 3511 0 0,'-11'-2'1652'0'0,"-1"0"-1"0"0,-16-5 0 0 0,27 7-1594 0 0,1 0 1 0 0,0 0-1 0 0,-1 0 1 0 0,1 0-1 0 0,-1 0 1 0 0,1 0-1 0 0,0-1 1 0 0,-1 1 0 0 0,1 0-1 0 0,0 0 1 0 0,-1 0-1 0 0,1 0 1 0 0,-1-1-1 0 0,1 1 1 0 0,0 0-1 0 0,0 0 1 0 0,-1-1-1 0 0,1 1 1 0 0,0 0-1 0 0,-1 0 1 0 0,1-1-1 0 0,0 1 1 0 0,0 0 0 0 0,-1-1-1 0 0,1 1 1 0 0,0 0-1 0 0,0-1 1 0 0,0 1-1 0 0,0-1 1 0 0,0 1-1 0 0,-1 0 1 0 0,1-1-1 0 0,0 1 1 0 0,0 0-1 0 0,0-1 1 0 0,0 1-1 0 0,0-1 1 0 0,0 1 0 0 0,0 0-1 0 0,0-1 1 0 0,12-13 1526 0 0,-7 9-1281 0 0,-2 4-164 0 0,-1 0-1 0 0,1 0 1 0 0,-1 0-1 0 0,1 0 0 0 0,-1 1 1 0 0,1-1-1 0 0,-1 1 1 0 0,1-1-1 0 0,0 1 1 0 0,4 0-1 0 0,14-2 367 0 0,-13 0-319 0 0,0 1 0 0 0,0 0 0 0 0,15 0 0 0 0,6 0 322 0 0,23 2 412 0 0,-20 0 450 0 0,7 2-806 0 0,-29-1-587 0 0,1-1-1 0 0,-1-1 1 0 0,16 0-1 0 0,-6-1 325 0 0,0 1 1 0 0,36 4-1 0 0,9 0 187 0 0,-33-8-92 0 0,-27 3-337 0 0,0 0 0 0 0,0 0 0 0 0,0 1-1 0 0,0-1 1 0 0,0 1 0 0 0,0 1 0 0 0,10 0 0 0 0,0 1 18 0 0,0 0-1 0 0,30-2 1 0 0,-25 0 13 0 0,0-1 81 0 0,26-4 1 0 0,-26 2-21 0 0,27-1 0 0 0,53 0 297 0 0,-85 3-385 0 0,21-3 130 0 0,59 3-1 0 0,89 12 120 0 0,-157-10-250 0 0,32-4-1 0 0,2 0 27 0 0,0 4 8 0 0,83 10 1 0 0,-2 3 40 0 0,-87-10-39 0 0,86 16-1 0 0,-113-14-81 0 0,0-1 0 0 0,1-2 0 0 0,32 0 0 0 0,-5-7-16 0 0,-42 2 0 0 0,1 1 0 0 0,28 0 0 0 0,28 12 24 0 0,-47-6-11 0 0,1-2 1 0 0,29 1-1 0 0,-11-1-13 0 0,-32-2 0 0 0,0 0 0 0 0,1 0 0 0 0,18-2 0 0 0,31-4 64 0 0,-44 1-58 0 0,0 0-1 0 0,21-8 1 0 0,-25 8 30 0 0,19-8-30 0 0,58-29-1 0 0,0-19 59 0 0,-85 57-58 0 0,-1 0 0 0 0,1 0 0 0 0,-1 0-1 0 0,0 0 1 0 0,1-1 0 0 0,-2 1 0 0 0,1-1 0 0 0,0 0-1 0 0,-1-1 1 0 0,4-5 0 0 0,-2 4 17 0 0,0-1 0 0 0,1 0-1 0 0,-1 1 1 0 0,13-10 0 0 0,-12 10-4 0 0,1 0 1 0 0,-1 0-1 0 0,0-1 0 0 0,6-9 1 0 0,-7 8 6 0 0,0-1 0 0 0,-1 1 0 0 0,0-1 0 0 0,-1 0 0 0 0,0-1 0 0 0,0 1 0 0 0,-1 0 0 0 0,1-11 0 0 0,-1 1 29 0 0,-2 0 0 0 0,0-1-1 0 0,-2-19 1 0 0,2 29-21 0 0,0-1 0 0 0,1 1 0 0 0,1-1 0 0 0,-1 1 0 0 0,7-18 0 0 0,2-14-38 0 0,-2 4 28 0 0,-4 24-4 0 0,3-27 0 0 0,2-25 32 0 0,-6 50-32 0 0,0 0 0 0 0,-1 0 0 0 0,-1 1 0 0 0,0-1 0 0 0,-1 0 0 0 0,-3-18 0 0 0,0 12-12 0 0,1-25 0 0 0,1 26 8 0 0,-4-28-1 0 0,3 41-13 0 0,1 1 0 0 0,-1 0 1 0 0,-1 0-1 0 0,1 0 0 0 0,-1 0 0 0 0,-1 0 0 0 0,-5-10 0 0 0,-24-33 10 0 0,6 8 14 0 0,-36-44 0 0 0,-62-46 50 0 0,109 116-88 0 0,-93-82 12 0 0,85 80 0 0 0,0 2 0 0 0,-41-21 0 0 0,10 6 0 0 0,38 22 0 0 0,1 1 0 0 0,-1 0 0 0 0,0 1 0 0 0,-1 1 0 0 0,-25-5 0 0 0,3 3 0 0 0,-54-2 0 0 0,-114-8 0 0 0,-10 24 0 0 0,143-1 0 0 0,-63 12 0 0 0,-4-1 0 0 0,104-14 0 0 0,11-2 0 0 0,0 2 0 0 0,1 1 0 0 0,-33 7 0 0 0,36-5 0 0 0,-44 3 0 0 0,29-5 0 0 0,-10 0 0 0 0,-1-2 0 0 0,-71-8 0 0 0,63 3 0 0 0,-34 4 0 0 0,39 1 0 0 0,51-1 0 0 0,-159-4 0 0 0,115 2 0 0 0,-69 8 0 0 0,98-5 0 0 0,-12 3 0 0 0,0 0 0 0 0,0 3 0 0 0,0 0 0 0 0,-34 14 0 0 0,27-1 0 0 0,14-12 0 0 0,14-7 0 0 0,0 2 0 0 0,1-1 0 0 0,-1 1 0 0 0,1-1 0 0 0,0 2 0 0 0,0-1 0 0 0,0 1 0 0 0,0 0 0 0 0,1 0 0 0 0,-11 10 0 0 0,13-11 0 0 0,0 0 0 0 0,0 0 0 0 0,-1 0 0 0 0,0-1 0 0 0,1 1 0 0 0,-1-1 0 0 0,0 0 0 0 0,-6 2 0 0 0,-12 8 0 0 0,-3 3 0 0 0,23-14 0 0 0,-5-2 0 0 0,5 1-5 0 0,1 0 1 0 0,-1 1-1 0 0,0-1 0 0 0,1 1 1 0 0,-1-1-1 0 0,0 1 0 0 0,1 0 0 0 0,-1 0 1 0 0,1 0-1 0 0,-1 0 0 0 0,1 0 1 0 0,-1 0-1 0 0,-1 2 0 0 0,-19 20-368 0 0,14-13 187 0 0,-45 41-3262 0 0,32-30 1673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5:55.761"/>
    </inkml:context>
    <inkml:brush xml:id="br0">
      <inkml:brushProperty name="width" value="0.1" units="cm"/>
      <inkml:brushProperty name="height" value="0.1" units="cm"/>
      <inkml:brushProperty name="color" value="#F4F91B"/>
    </inkml:brush>
  </inkml:definitions>
  <inkml:trace contextRef="#ctx0" brushRef="#br0">2863 157 6335 0 0,'-2'-6'174'0'0,"-6"-10"180"0"0,8 16-333 0 0,0-1 1 0 0,-1 1-1 0 0,1 0 1 0 0,0-1-1 0 0,-1 1 1 0 0,1 0-1 0 0,-1-1 1 0 0,1 1-1 0 0,0 0 1 0 0,-1-1-1 0 0,1 1 1 0 0,-1 0-1 0 0,1 0 1 0 0,-1 0-1 0 0,1-1 0 0 0,-1 1 1 0 0,1 0-1 0 0,-1 0 1 0 0,1 0-1 0 0,-1 0 1 0 0,1 0-1 0 0,-1 0 1 0 0,1 0-1 0 0,-1 0 1 0 0,1 0-1 0 0,-1 0 1 0 0,1 0-1 0 0,-1 0 1 0 0,1 0-1 0 0,-1 1 1 0 0,-7 2 20 0 0,1-1 0 0 0,-1 0 0 0 0,0 0 0 0 0,1-1 1 0 0,-1 0-1 0 0,0-1 0 0 0,0 1 0 0 0,-14-2 0 0 0,-3-3 273 0 0,-35-8-1 0 0,38 7 463 0 0,1 0 0 0 0,-26-1 1 0 0,-5 5-188 0 0,23 1-334 0 0,0-2-1 0 0,-46-8 1 0 0,-1-12 560 0 0,51 13-270 0 0,-41-8 0 0 0,-15-2 142 0 0,52 11-283 0 0,-57-7-1 0 0,8 9 194 0 0,-146 8 0 0 0,-14 1-61 0 0,57-4-371 0 0,107 7-107 0 0,-84 18 0 0 0,8-1 84 0 0,118-20-143 0 0,-47-4 0 0 0,-24 2 0 0 0,-52 17 32 0 0,120-11-21 0 0,1 0 0 0 0,-47 18-1 0 0,67-20-10 0 0,-143 48 0 0 0,149-50 6 0 0,1-1 0 0 0,-1 1 0 0 0,1 0 0 0 0,0 0-1 0 0,0 1 1 0 0,1 0 0 0 0,-1 0 0 0 0,1 1 0 0 0,0 0-1 0 0,0 0 1 0 0,0 0 0 0 0,1 1 0 0 0,-1 0 0 0 0,1 0 0 0 0,1 0-1 0 0,-1 0 1 0 0,1 1 0 0 0,0 0 0 0 0,1 0 0 0 0,0 0-1 0 0,-3 9 1 0 0,-3 12 7 0 0,2 1-1 0 0,-6 49 0 0 0,8-41 2 0 0,-10 36-1 0 0,-9 45-13 0 0,17-76 0 0 0,-14 49 0 0 0,18-79 0 0 0,0 1 0 0 0,1 0 0 0 0,0 0 0 0 0,1 0 0 0 0,1 0 0 0 0,0 0 0 0 0,1 0 0 0 0,0 0 0 0 0,1 0 0 0 0,0 0 0 0 0,1 0 0 0 0,5 14 0 0 0,3 3 0 0 0,2-1 0 0 0,0 0 0 0 0,33 49 0 0 0,-28-47 0 0 0,-12-20 0 0 0,1 0 0 0 0,-1 0 0 0 0,2-1 0 0 0,0 0 0 0 0,12 12 0 0 0,1-2 9 0 0,35 28 62 0 0,-49-43-64 0 0,1 0-1 0 0,0-1 1 0 0,0 0 0 0 0,0 0 0 0 0,0 0 0 0 0,12 2 0 0 0,2 1 43 0 0,0 2 0 0 0,-1 0 0 0 0,30 18 0 0 0,-48-25-113 0 0,1 0-1 0 0,-1 0 1 0 0,1 1 0 0 0,-1-1-1 0 0,0 1 1 0 0,0 0-1 0 0,0 0 1 0 0,-1 0-1 0 0,1 0 1 0 0,0 0 0 0 0,-1 1-1 0 0,0-1 1 0 0,0 1-1 0 0,0 0 1 0 0,-1-1 0 0 0,1 1-1 0 0,-1 0 1 0 0,0 0-1 0 0,0 0 1 0 0,0 0-1 0 0,0 0 1 0 0,0 7 0 0 0,-3 9-1255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6:01.267"/>
    </inkml:context>
    <inkml:brush xml:id="br0">
      <inkml:brushProperty name="width" value="0.1" units="cm"/>
      <inkml:brushProperty name="height" value="0.1" units="cm"/>
      <inkml:brushProperty name="color" value="#F4F91B"/>
    </inkml:brush>
  </inkml:definitions>
  <inkml:trace contextRef="#ctx0" brushRef="#br0">2765 1638 3423 0 0,'-10'-4'427'0'0,"10"4"-365"0"0,-1-1 0 0 0,0 1 0 0 0,1-1-1 0 0,-1 1 1 0 0,0 0 0 0 0,0-1 0 0 0,0 1-1 0 0,1 0 1 0 0,-1-1 0 0 0,0 1-1 0 0,0 0 1 0 0,0 0 0 0 0,0 0 0 0 0,1 0-1 0 0,-1 0 1 0 0,0 0 0 0 0,0 0 0 0 0,-1 0-1 0 0,-3 1 118 0 0,0-1-1 0 0,0 0 1 0 0,1 0-1 0 0,-1-1 0 0 0,0 0 1 0 0,-8-1-1 0 0,-4-2 373 0 0,-55-10 767 0 0,40 6-1148 0 0,-52-16 1597 0 0,59 15-1174 0 0,19 7-454 0 0,1 0 0 0 0,-1 0 1 0 0,1 1-1 0 0,-11-2 0 0 0,-72-8 850 0 0,54 5-577 0 0,-1 2 1 0 0,1 2 0 0 0,-45 1 0 0 0,-77 21 1133 0 0,78-8-1092 0 0,37-8 74 0 0,0-2 0 0 0,-68-5 0 0 0,78 0-353 0 0,13 1-92 0 0,0 1 0 0 0,1 0 0 0 0,-25 3 0 0 0,29-1-41 0 0,0-1 0 0 0,-23-2 0 0 0,25 1-3 0 0,0 1-1 0 0,0-1 1 0 0,0 2 0 0 0,-21 2 0 0 0,12 1 41 0 0,0-2 1 0 0,0-1 0 0 0,-37-1-1 0 0,34-1 21 0 0,-1 1-1 0 0,-32 4 1 0 0,-122 20 224 0 0,144-22-231 0 0,1-1 1 0 0,-1-2-1 0 0,1-1 0 0 0,0-1 0 0 0,-49-12 1 0 0,-3-8 211 0 0,79 21-301 0 0,-6-1 50 0 0,0-1 0 0 0,0 2 0 0 0,0 0 0 0 0,-19-1 0 0 0,7 2-55 0 0,0 2 0 0 0,-1 1 0 0 0,-33 6 0 0 0,36-3 24 0 0,-27 0-1 0 0,0 1 58 0 0,38-4-58 0 0,1-1-1 0 0,-1 1 1 0 0,0-1-1 0 0,0-1 1 0 0,1 0-1 0 0,-1-1 1 0 0,0 0-1 0 0,-14-3 1 0 0,2-1 81 0 0,19 4-87 0 0,-1 1 1 0 0,1-1-1 0 0,0 0 0 0 0,0 0 1 0 0,-6-3-1 0 0,3 1 38 0 0,0-1 1 0 0,0 0 0 0 0,0 0-1 0 0,1 0 1 0 0,0-1 0 0 0,-12-11-1 0 0,2-1 132 0 0,0 0 0 0 0,0-2 0 0 0,2 0 1 0 0,0-1-1 0 0,-13-27 0 0 0,23 39-141 0 0,0-1 0 0 0,1 0 0 0 0,1 0 0 0 0,-1 0 0 0 0,1 0 0 0 0,1-1 0 0 0,0 1 1 0 0,0-1-1 0 0,1-9 0 0 0,2-11 285 0 0,8-44 0 0 0,-3 24-209 0 0,-6 45-112 0 0,-1 0-1 0 0,1 1 1 0 0,-1-1 0 0 0,-1 0-1 0 0,1 1 1 0 0,0-1-1 0 0,-1 0 1 0 0,0 1 0 0 0,0-1-1 0 0,-1 1 1 0 0,1-1-1 0 0,-1 1 1 0 0,0 0 0 0 0,0 0-1 0 0,0 0 1 0 0,-1 0-1 0 0,1 0 1 0 0,-1 0 0 0 0,-6-6-1 0 0,4 4 47 0 0,-1-1 1 0 0,1 0-1 0 0,0-1 0 0 0,1 1 1 0 0,-6-14-1 0 0,8 17-43 0 0,1-1 1 0 0,-1 1-1 0 0,1-1 1 0 0,0 1-1 0 0,1-1 0 0 0,-1 0 1 0 0,1 1-1 0 0,0-1 1 0 0,0 0-1 0 0,0 1 0 0 0,0-1 1 0 0,2-6-1 0 0,5-34 62 0 0,-6 35-51 0 0,0 0-1 0 0,1 0 0 0 0,0 1 1 0 0,4-12-1 0 0,38-115 169 0 0,-39 121-168 0 0,0 1 0 0 0,1 0 1 0 0,8-14-1 0 0,11-28 7 0 0,0-21 22 0 0,18-36 22 0 0,-19-3-22 0 0,-19 98-49 0 0,1 1 0 0 0,12-25-1 0 0,-9 22-3 0 0,-4 11 0 0 0,-1 0 0 0 0,1 0 0 0 0,6-9 0 0 0,-9 16 0 0 0,-1-1 0 0 0,1 1 0 0 0,0 1 0 0 0,0-1 0 0 0,0 0 0 0 0,0 0 0 0 0,0 1 0 0 0,0-1 0 0 0,0 1 0 0 0,1-1 0 0 0,-1 1 0 0 0,0 0 0 0 0,1 0 0 0 0,-1 0 0 0 0,1 0 0 0 0,4 0 0 0 0,11-1 0 0 0,1 1 0 0 0,0 1 0 0 0,0 1 0 0 0,19 3 0 0 0,-12-3 0 0 0,42-2 0 0 0,-15-1 0 0 0,80 2 0 0 0,19-7 0 0 0,130-19 0 0 0,-191 15 0 0 0,-17 2 0 0 0,143 0 0 0 0,158 27 0 0 0,-210-10 0 0 0,-139-7 225 0 0,1 1-1 0 0,0 2 1 0 0,-1 1-1 0 0,39 12 1 0 0,-28-6-1360 0 0,-22-6 1144 0 0,-1-1 1 0 0,18 9-1 0 0,-10-3-9 0 0,39 11 0 0 0,14 6 0 0 0,-41-12 0 0 0,63 20 0 0 0,-89-33 0 0 0,-1 0 0 0 0,-1 1 0 0 0,1 0 0 0 0,0 0 0 0 0,-1 0 0 0 0,0 1 0 0 0,1 0 0 0 0,-1 1 0 0 0,-1-1 0 0 0,1 1 0 0 0,8 10 0 0 0,-3-1-7 0 0,-1-1 0 0 0,-1 1 0 0 0,-1 1-1 0 0,0 0 1 0 0,-1 0 0 0 0,0 0 0 0 0,-1 1 0 0 0,-1 0-1 0 0,-1 0 1 0 0,4 19 0 0 0,-1 21 14 0 0,2 95-1 0 0,-8-92-12 0 0,-1-36 6 0 0,0 0 0 0 0,-2-1 0 0 0,-7 33 0 0 0,-22 67 0 0 0,-6 34 0 0 0,31-95-11 0 0,3 0 0 0 0,3 0-1 0 0,8 65 1 0 0,-3-48-238 0 0,-4 93 0 0 0,-14-39-2012 0 0,-7 0-5625 0 0,7-52 2656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9.286"/>
    </inkml:context>
    <inkml:brush xml:id="br0">
      <inkml:brushProperty name="width" value="0.1" units="cm"/>
      <inkml:brushProperty name="height" value="0.1" units="cm"/>
      <inkml:brushProperty name="color" value="#F4F91B"/>
    </inkml:brush>
  </inkml:definitions>
  <inkml:trace contextRef="#ctx0" brushRef="#br0">2126 164 3167 0 0,'-10'-4'277'0'0,"0"-1"-1"0"0,-17-9 0 0 0,-16-9 1485 0 0,20 15-1430 0 0,0 0 0 0 0,0 1 1 0 0,-1 1-1 0 0,1 1 0 0 0,-45-2 1 0 0,-69 5 388 0 0,53 2-190 0 0,0-3 0 0 0,-113-19 0 0 0,83 3-163 0 0,-1 4-1 0 0,-207 1 0 0 0,163 13-290 0 0,-80 2 52 0 0,196 2-206 0 0,1 2-1 0 0,-1 2 1 0 0,-67 20 0 0 0,1 13-3108 0 0,55-16-194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9.998"/>
    </inkml:context>
    <inkml:brush xml:id="br0">
      <inkml:brushProperty name="width" value="0.1" units="cm"/>
      <inkml:brushProperty name="height" value="0.1" units="cm"/>
      <inkml:brushProperty name="color" value="#F4F91B"/>
    </inkml:brush>
  </inkml:definitions>
  <inkml:trace contextRef="#ctx0" brushRef="#br0">937 288 2303 0 0,'-30'-18'1531'0'0,"-33"-28"0"0"0,0 0-135 0 0,19 17-755 0 0,-2 1 0 0 0,-2 3 0 0 0,-81-31 0 0 0,103 47-547 0 0,-1 1 0 0 0,0 1 0 0 0,0 1 1 0 0,0 2-1 0 0,-1 1 0 0 0,1 1 0 0 0,-1 1 0 0 0,-54 6 1 0 0,55 0-140 0 0,-1 1 0 0 0,1 1 0 0 0,0 1 0 0 0,-27 13 1 0 0,2 2-114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10.637"/>
    </inkml:context>
    <inkml:brush xml:id="br0">
      <inkml:brushProperty name="width" value="0.1" units="cm"/>
      <inkml:brushProperty name="height" value="0.1" units="cm"/>
      <inkml:brushProperty name="color" value="#F4F91B"/>
    </inkml:brush>
  </inkml:definitions>
  <inkml:trace contextRef="#ctx0" brushRef="#br0">1334 49 2527 0 0,'-7'-5'146'0'0,"0"2"-1"0"0,0-1 0 0 0,-1 1 1 0 0,1 1-1 0 0,-1-1 0 0 0,0 1 0 0 0,-11-1 1 0 0,-61-5 1317 0 0,68 7-1187 0 0,-249 2 2408 0 0,206 0-2201 0 0,-79-9 1 0 0,-12-1 138 0 0,52 13-410 0 0,0 3 1 0 0,-114 25-1 0 0,91-4-369 0 0,56-8 38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35.258"/>
    </inkml:context>
    <inkml:brush xml:id="br0">
      <inkml:brushProperty name="width" value="0.1" units="cm"/>
      <inkml:brushProperty name="height" value="0.1" units="cm"/>
      <inkml:brushProperty name="color" value="#E71224"/>
    </inkml:brush>
  </inkml:definitions>
  <inkml:trace contextRef="#ctx0" brushRef="#br0">1 27 1375 0 0,'1'-2'54'0'0,"0"0"0"0"0,0 1-1 0 0,0-1 1 0 0,0 0-1 0 0,0 1 1 0 0,1-1-1 0 0,-1 1 1 0 0,1-1-1 0 0,-1 1 1 0 0,1 0-1 0 0,-1-1 1 0 0,1 1-1 0 0,0 0 1 0 0,0 0-1 0 0,0 0 1 0 0,0 1-1 0 0,-1-1 1 0 0,1 0-1 0 0,0 1 1 0 0,0-1-1 0 0,0 1 1 0 0,0-1 0 0 0,0 1-1 0 0,0 0 1 0 0,1 0-1 0 0,-1 0 1 0 0,2 1-1 0 0,47-1 814 0 0,99 16-1 0 0,45 17 160 0 0,-122-15-361 0 0,-46-10-604 0 0,29 4 1 0 0,41 7-56 0 0,38 5 334 0 0,17-15 174 0 0,-120-9-460 0 0,0-1-1 0 0,56-11 1 0 0,192-37 179 0 0,-207 40-121 0 0,138 2-1 0 0,-125 9 98 0 0,109-11-1 0 0,-2-6 192 0 0,-168 14-382 0 0,194 4 161 0 0,-149 1-105 0 0,119-8 1 0 0,-38-9 129 0 0,241 11 0 0 0,-116 4 109 0 0,-55-2-189 0 0,65 9 276 0 0,-20-12 15 0 0,-80-3-195 0 0,14 10-118 0 0,83 0 52 0 0,-250-4-311 0 0,58 7 0 0 0,-70-5-215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13.140"/>
    </inkml:context>
    <inkml:brush xml:id="br0">
      <inkml:brushProperty name="width" value="0.1" units="cm"/>
      <inkml:brushProperty name="height" value="0.1" units="cm"/>
      <inkml:brushProperty name="color" value="#F4F91B"/>
    </inkml:brush>
  </inkml:definitions>
  <inkml:trace contextRef="#ctx0" brushRef="#br0">1944 133 2303 0 0,'-104'1'2022'0'0,"-87"-2"-835"0"0,134-1-847 0 0,-76-15-1 0 0,66 5 272 0 0,0 3 0 0 0,-118-1-1 0 0,99 9-38 0 0,-164-22 0 0 0,127-1-82 0 0,61 11-208 0 0,-65-5 0 0 0,71 15-274 0 0,0 2 1 0 0,0 3 0 0 0,0 3-1 0 0,0 2 1 0 0,-64 16 0 0 0,72-8-205 0 0,5 1-18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14.527"/>
    </inkml:context>
    <inkml:brush xml:id="br0">
      <inkml:brushProperty name="width" value="0.1" units="cm"/>
      <inkml:brushProperty name="height" value="0.1" units="cm"/>
      <inkml:brushProperty name="color" value="#F4F91B"/>
    </inkml:brush>
  </inkml:definitions>
  <inkml:trace contextRef="#ctx0" brushRef="#br0">2510 121 919 0 0,'-6'-1'521'0'0,"-1"0"-1"0"0,0 0 0 0 0,1-1 0 0 0,-1 1 0 0 0,1-2 0 0 0,-1 1 0 0 0,-11-7 1 0 0,11 5-271 0 0,-1 1 0 0 0,1 0 0 0 0,-1 0 0 0 0,0 0 0 0 0,0 1 0 0 0,-8-1 0 0 0,-64-5 572 0 0,-177-12 1188 0 0,-102 18-294 0 0,106-12-1095 0 0,80 1-230 0 0,-423-7 153 0 0,533 17-533 0 0,0 4 0 0 0,1 2-1 0 0,-1 3 1 0 0,1 3 0 0 0,-64 17-1 0 0,-23 16-408 0 0,72-21-60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18"/>
    </inkml:context>
    <inkml:brush xml:id="br0">
      <inkml:brushProperty name="width" value="0.1" units="cm"/>
      <inkml:brushProperty name="height" value="0.1" units="cm"/>
      <inkml:brushProperty name="color" value="#F4F91B"/>
    </inkml:brush>
  </inkml:definitions>
  <inkml:trace contextRef="#ctx0" brushRef="#br0">2488 99 919 0 0,'-45'-40'1970'0'0,"40"37"-1709"0"0,0 0 0 0 0,-1 0 0 0 0,1 0 1 0 0,-1 1-1 0 0,0 0 0 0 0,0 0 0 0 0,1 1 0 0 0,-8-1 0 0 0,-10-4-69 0 0,-10-3 193 0 0,0 2-1 0 0,-1 1 0 0 0,-59-3 1 0 0,38 8 29 0 0,-86 11 1 0 0,-139 14 10 0 0,1 0 383 0 0,-35-7 82 0 0,93-8-437 0 0,160-4-375 0 0,-108 5 84 0 0,129-10-108 0 0,1-2 0 0 0,-50-7-1 0 0,15-5 28 0 0,33 5-33 0 0,1 2 1 0 0,-1 1-1 0 0,-81 1 1 0 0,95 7-409 0 0,0 1-1 0 0,-42 11 1 0 0,28-3-3234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19.644"/>
    </inkml:context>
    <inkml:brush xml:id="br0">
      <inkml:brushProperty name="width" value="0.1" units="cm"/>
      <inkml:brushProperty name="height" value="0.1" units="cm"/>
      <inkml:brushProperty name="color" value="#F4F91B"/>
    </inkml:brush>
  </inkml:definitions>
  <inkml:trace contextRef="#ctx0" brushRef="#br0">2506 122 1783 0 0,'-44'-30'1530'0'0,"38"25"-1271"0"0,0 0 0 0 0,-1 1 0 0 0,0 0 0 0 0,0 0 0 0 0,0 0 0 0 0,0 1 0 0 0,-1 0 0 0 0,1 0 0 0 0,-1 1 0 0 0,0 0 0 0 0,1 1 0 0 0,-1 0 0 0 0,-12-1 0 0 0,-10 2-27 0 0,1 1-1 0 0,-41 6 1 0 0,-13 2-160 0 0,35-10 21 0 0,-50-6-1 0 0,-28-2 276 0 0,44 8-33 0 0,-83 3 270 0 0,37 1-98 0 0,-168-18 0 0 0,130 4-241 0 0,-179 2 89 0 0,281 7-329 0 0,-135-9 65 0 0,150 8-270 0 0,-1 2-1 0 0,1 2 1 0 0,0 2-1 0 0,0 2 1 0 0,-62 16-1 0 0,49-7-3383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1.559"/>
    </inkml:context>
    <inkml:brush xml:id="br0">
      <inkml:brushProperty name="width" value="0.1" units="cm"/>
      <inkml:brushProperty name="height" value="0.1" units="cm"/>
      <inkml:brushProperty name="color" value="#F4F91B"/>
    </inkml:brush>
  </inkml:definitions>
  <inkml:trace contextRef="#ctx0" brushRef="#br0">2534 44 2303 0 0,'-2'-2'37'0'0,"0"0"-1"0"0,-1 0 0 0 0,1 0 0 0 0,-1 0 0 0 0,0 1 0 0 0,0 0 0 0 0,1-1 0 0 0,-1 1 1 0 0,0 0-1 0 0,0 0 0 0 0,0 1 0 0 0,0-1 0 0 0,0 1 0 0 0,0-1 0 0 0,0 1 1 0 0,-5 0-1 0 0,-6 1 313 0 0,0 0 1 0 0,-21 6 0 0 0,23-4-184 0 0,0-1-1 0 0,-18 1 0 0 0,-15-1 31 0 0,0 2 0 0 0,-47 11 0 0 0,75-12-184 0 0,-15 1 125 0 0,0-1 0 0 0,1-1 0 0 0,-51-5 0 0 0,-96-18 824 0 0,-8-1-268 0 0,-27 20-48 0 0,-33-2-180 0 0,174-2-341 0 0,-30-4 108 0 0,-139 4-1 0 0,36 13-145 0 0,-132 8-7 0 0,181 10-1064 0 0,104-15-1958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3.717"/>
    </inkml:context>
    <inkml:brush xml:id="br0">
      <inkml:brushProperty name="width" value="0.1" units="cm"/>
      <inkml:brushProperty name="height" value="0.1" units="cm"/>
      <inkml:brushProperty name="color" value="#F4F91B"/>
    </inkml:brush>
  </inkml:definitions>
  <inkml:trace contextRef="#ctx0" brushRef="#br0">1182 69 455 0 0,'0'-5'14'0'0,"-1"1"-1"0"0,0 0 1 0 0,1 0-1 0 0,-1 0 1 0 0,-2-5-1 0 0,2 7 204 0 0,1 0 0 0 0,-1 1 0 0 0,0-1-1 0 0,1 1 1 0 0,-1-1 0 0 0,0 1 0 0 0,0 0 0 0 0,0-1 0 0 0,0 1-1 0 0,0 0 1 0 0,0 0 0 0 0,0-1 0 0 0,0 1 0 0 0,-1 0-1 0 0,1 0 1 0 0,-2-1 0 0 0,-11-1 75 0 0,0 1 1 0 0,-1 0-1 0 0,1 0 1 0 0,-1 2-1 0 0,-25 1 0 0 0,21 0-114 0 0,-367-3 1155 0 0,99-3-571 0 0,194 8-1916 0 0,-99 16 0 0 0,123-8-1396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4.312"/>
    </inkml:context>
    <inkml:brush xml:id="br0">
      <inkml:brushProperty name="width" value="0.1" units="cm"/>
      <inkml:brushProperty name="height" value="0.1" units="cm"/>
      <inkml:brushProperty name="color" value="#F4F91B"/>
    </inkml:brush>
  </inkml:definitions>
  <inkml:trace contextRef="#ctx0" brushRef="#br0">1364 129 3223 0 0,'-10'-5'98'0'0,"0"1"-1"0"0,0 1 0 0 0,0 0 1 0 0,-1 0-1 0 0,-10-1 0 0 0,-58-3 727 0 0,19 2-413 0 0,-299-53 1860 0 0,246 39-1675 0 0,60 11-360 0 0,0 2 1 0 0,0 3 0 0 0,-71 4 0 0 0,82 2-328 0 0,0 2 0 0 0,0 2 0 0 0,0 2 1 0 0,-67 23-1 0 0,50-9-1956 0 0,-2 1-685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5.898"/>
    </inkml:context>
    <inkml:brush xml:id="br0">
      <inkml:brushProperty name="width" value="0.1" units="cm"/>
      <inkml:brushProperty name="height" value="0.1" units="cm"/>
      <inkml:brushProperty name="color" value="#F4F91B"/>
    </inkml:brush>
  </inkml:definitions>
  <inkml:trace contextRef="#ctx0" brushRef="#br0">2285 88 1375 0 0,'1'-1'62'0'0,"-1"1"-1"0"0,0 0 0 0 0,1-1 0 0 0,-1 1 1 0 0,0-1-1 0 0,1 1 0 0 0,-1 0 0 0 0,0-1 0 0 0,0 1 1 0 0,0-1-1 0 0,1 1 0 0 0,-1-1 0 0 0,0 1 0 0 0,0 0 1 0 0,0-1-1 0 0,0 1 0 0 0,0-1 0 0 0,0 1 0 0 0,0-1 1 0 0,0 1-1 0 0,0-1 0 0 0,0 1 0 0 0,0-1 0 0 0,0 1 1 0 0,0-1-1 0 0,0 1 0 0 0,0-1 0 0 0,0 1 0 0 0,-1-1 1 0 0,1 1-1 0 0,0-1 0 0 0,-1 0 47 0 0,-1-1-1 0 0,1 1 0 0 0,0-1 1 0 0,0 1-1 0 0,-1 0 1 0 0,1 0-1 0 0,-1 0 1 0 0,-2-2-1 0 0,-33-14 936 0 0,36 17-1028 0 0,-6-2 114 0 0,0 0 0 0 0,0 0 0 0 0,-1 1 0 0 0,1 0 0 0 0,-1 0 0 0 0,-14 1 0 0 0,-45 8 175 0 0,20-1-209 0 0,-57 4 270 0 0,-16 2 281 0 0,-74 4-89 0 0,82-18-92 0 0,-133-19 0 0 0,139 9-113 0 0,-102-12 111 0 0,-157-11-192 0 0,49 48-207 0 0,178-4-382 0 0,61-4-2 0 0,7 2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7.616"/>
    </inkml:context>
    <inkml:brush xml:id="br0">
      <inkml:brushProperty name="width" value="0.1" units="cm"/>
      <inkml:brushProperty name="height" value="0.1" units="cm"/>
      <inkml:brushProperty name="color" value="#F4F91B"/>
    </inkml:brush>
  </inkml:definitions>
  <inkml:trace contextRef="#ctx0" brushRef="#br0">2123 67 2471 0 0,'-6'-5'115'0'0,"1"0"-1"0"0,-1 1 1 0 0,0 0 0 0 0,-1 1-1 0 0,1-1 1 0 0,-1 1-1 0 0,-7-3 1 0 0,-2 1 234 0 0,-32-8 0 0 0,36 12-209 0 0,0 0 0 0 0,0 1 0 0 0,0 0 0 0 0,-1 1 0 0 0,1 0 0 0 0,-20 5 0 0 0,-26 3 420 0 0,1-3-45 0 0,41-3-327 0 0,0-1 1 0 0,0 0-1 0 0,0-2 0 0 0,0 0 1 0 0,-20-2-1 0 0,9-1 179 0 0,0 1 0 0 0,-31 2-1 0 0,27 0-246 0 0,-41-4 0 0 0,-84-5 387 0 0,95 8-466 0 0,-152-6 402 0 0,-190-8 282 0 0,82 17-538 0 0,292 2-233 0 0,-1 0 1 0 0,0 2-1 0 0,-55 20 1 0 0,13 1-2746 0 0,22-5-447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8.801"/>
    </inkml:context>
    <inkml:brush xml:id="br0">
      <inkml:brushProperty name="width" value="0.1" units="cm"/>
      <inkml:brushProperty name="height" value="0.1" units="cm"/>
      <inkml:brushProperty name="color" value="#F4F91B"/>
    </inkml:brush>
  </inkml:definitions>
  <inkml:trace contextRef="#ctx0" brushRef="#br0">736 113 1839 0 0,'-10'-5'672'0'0,"0"0"-1"0"0,-1 0 1 0 0,0 1-1 0 0,-18-5 1 0 0,2 0-343 0 0,-144-34 1606 0 0,138 37-1637 0 0,-13-4 60 0 0,0 3-1 0 0,-63-3 1 0 0,86 10-392 0 0,-1 1-1 0 0,1 1 1 0 0,0 0 0 0 0,0 2 0 0 0,0 1 0 0 0,-36 12 0 0 0,24-5-368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36.811"/>
    </inkml:context>
    <inkml:brush xml:id="br0">
      <inkml:brushProperty name="width" value="0.1" units="cm"/>
      <inkml:brushProperty name="height" value="0.1" units="cm"/>
      <inkml:brushProperty name="color" value="#E71224"/>
    </inkml:brush>
  </inkml:definitions>
  <inkml:trace contextRef="#ctx0" brushRef="#br0">1 32 919 0 0,'66'2'1200'0'0,"-43"0"-1187"0"0,0-1-1 0 0,0-1 1 0 0,0-1 0 0 0,-1-1-1 0 0,1-1 1 0 0,24-7-1 0 0,-31 5 368 0 0,-1 1 0 0 0,1 0 0 0 0,1 1 0 0 0,-1 1 0 0 0,0 0 0 0 0,1 1-1 0 0,-1 1 1 0 0,0 1 0 0 0,23 3 0 0 0,16 4-331 0 0,1-3-1 0 0,88-2 0 0 0,44-3 1320 0 0,-73 12-932 0 0,-55-5-363 0 0,1-2 1 0 0,111-5-1 0 0,-94-9-97 0 0,-22 2 263 0 0,1 3 1 0 0,106 4-1 0 0,-55 13-51 0 0,48 4-86 0 0,-154-17-101 0 0,60 4 133 0 0,0-2 0 0 0,65-6 0 0 0,-72 0-73 0 0,71 5 0 0 0,-40 1-31 0 0,58 4 78 0 0,-50-2-45 0 0,137-9-28 0 0,-15 1 10 0 0,-169 5-47 0 0,0 3 0 0 0,74 15 0 0 0,56 31-239 0 0,-144-39 58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29.405"/>
    </inkml:context>
    <inkml:brush xml:id="br0">
      <inkml:brushProperty name="width" value="0.1" units="cm"/>
      <inkml:brushProperty name="height" value="0.1" units="cm"/>
      <inkml:brushProperty name="color" value="#F4F91B"/>
    </inkml:brush>
  </inkml:definitions>
  <inkml:trace contextRef="#ctx0" brushRef="#br0">1272 110 1839 0 0,'-11'-5'536'0'0,"0"1"-1"0"0,-1 0 1 0 0,0 1-1 0 0,1 0 0 0 0,-23-3 1 0 0,-64 1 500 0 0,61 4-707 0 0,27 1-228 0 0,-70-2 635 0 0,0-4 1 0 0,-101-20-1 0 0,105 10-369 0 0,-105-10-1 0 0,145 24-353 0 0,1 1-1 0 0,-1 2 1 0 0,0 2-1 0 0,1 1 1 0 0,-47 11-1 0 0,-37 23-2646 0 0,60-16-332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30.286"/>
    </inkml:context>
    <inkml:brush xml:id="br0">
      <inkml:brushProperty name="width" value="0.1" units="cm"/>
      <inkml:brushProperty name="height" value="0.1" units="cm"/>
      <inkml:brushProperty name="color" value="#F4F91B"/>
    </inkml:brush>
  </inkml:definitions>
  <inkml:trace contextRef="#ctx0" brushRef="#br0">2393 149 1375 0 0,'-125'-33'1269'0'0,"-2"-1"334"0"0,109 29-1333 0 0,0 1-1 0 0,0 0 0 0 0,-1 1 0 0 0,1 1 1 0 0,-1 1-1 0 0,1 1 0 0 0,-26 2 1 0 0,-129 28 16 0 0,30-4-119 0 0,73-20 24 0 0,0-3 1 0 0,-82-7-1 0 0,-141-26 816 0 0,219 22-773 0 0,-162-30 334 0 0,130 19-368 0 0,-178-11 1 0 0,238 30-301 0 0,0 1 0 0 0,-90 15 0 0 0,70-3-217 0 0,-7 1-10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6:28.775"/>
    </inkml:context>
    <inkml:brush xml:id="br0">
      <inkml:brushProperty name="width" value="0.1" units="cm"/>
      <inkml:brushProperty name="height" value="0.1" units="cm"/>
      <inkml:brushProperty name="color" value="#F4F91B"/>
    </inkml:brush>
  </inkml:definitions>
  <inkml:trace contextRef="#ctx0" brushRef="#br0">12145 1704 919 0 0,'16'2'438'0'0,"-14"-2"-35"0"0,1 0 1 0 0,-1 1 0 0 0,0-1 0 0 0,1 0 0 0 0,-1 0 0 0 0,0 0 0 0 0,0 0 0 0 0,1-1 0 0 0,-1 1 0 0 0,0-1 0 0 0,0 1-1 0 0,4-2 1 0 0,-5 1-168 0 0,-71 12 3488 0 0,-105-18-122 0 0,110-3-2407 0 0,40 6-530 0 0,-46-2 1 0 0,-68 9 478 0 0,83-3-579 0 0,-9 2 14 0 0,40-1-287 0 0,0-1 0 0 0,-28-3 0 0 0,-13 0 112 0 0,41 3-236 0 0,-11-1-11 0 0,1 2 0 0 0,0 1 0 0 0,-42 9 0 0 0,-119 29 37 0 0,116-29-128 0 0,43-7 41 0 0,9-3 12 0 0,1-1 1 0 0,-1-1 0 0 0,-33-5-1 0 0,-11-1 67 0 0,-45-8-7 0 0,3 0 148 0 0,-90 12-16 0 0,147 3-235 0 0,-13 4-12 0 0,31-4-14 0 0,0-2 0 0 0,-1-1 0 0 0,-43-11 0 0 0,62 11 25 0 0,-30-2 0 0 0,21 2-21 0 0,-5 2 15 0 0,0 1 0 0 0,0 2 0 0 0,-59 10 0 0 0,20 4-69 0 0,48-9 0 0 0,-44 5 0 0 0,10 0 0 0 0,40-12 42 0 0,-1 0-1 0 0,1-1 1 0 0,-1-1-1 0 0,-30-7 1 0 0,1 0 6 0 0,-7 0 4 0 0,-51-6 88 0 0,50 8-41 0 0,29 3-52 0 0,-33 0-1 0 0,37 3-9 0 0,-35-6 0 0 0,36 3-10 0 0,-36-1 0 0 0,-66-2 37 0 0,-50 1 0 0 0,120 6-6 0 0,-166 4 1 0 0,-45 4 2064 0 0,187-6-4085 0 0,0-1 3661 0 0,37-2-2189 0 0,22-1 624 0 0,-32 4 0 0 0,-86 5-1145 0 0,58-2 1086 0 0,-3 3 42 0 0,-72-1-53 0 0,141-8-35 0 0,-27-4 0 0 0,7 0 41 0 0,14 2-70 0 0,0 2 0 0 0,0 1 0 0 0,-21 2 0 0 0,0 1 0 0 0,28-3 0 0 0,-1 1 0 0 0,1 1 0 0 0,-23 5 0 0 0,15-3 0 0 0,18-3 0 0 0,0-1 0 0 0,0 1 0 0 0,0 0 0 0 0,0 0 0 0 0,0 0 0 0 0,0 0 0 0 0,-5 4 0 0 0,0-2 2 0 0,1 0 0 0 0,-1 0-1 0 0,0-1 1 0 0,0 0 0 0 0,0 0-1 0 0,0-1 1 0 0,-10 0 0 0 0,1 1 48 0 0,-9-1-30 0 0,-48-2-1 0 0,17-1 6 0 0,-6-3-25 0 0,42 3 0 0 0,18 1 0 0 0,0 0 0 0 0,1 1 0 0 0,-1-1 0 0 0,0 1 0 0 0,0 0 0 0 0,-5 1 0 0 0,5-1 0 0 0,0 0 0 0 0,0 0 0 0 0,0-1 0 0 0,-1 1 0 0 0,1-1 0 0 0,0 0 0 0 0,0 0 0 0 0,-5-3 0 0 0,3 3 0 0 0,1-1 0 0 0,0 1 0 0 0,-1-1 0 0 0,-10 0 0 0 0,-77-4 1 0 0,68 3 9 0 0,-58-10 43 0 0,60 6-53 0 0,19 6 0 0 0,1 0 0 0 0,0 0 0 0 0,-1 0 0 0 0,1 0 0 0 0,-1 1 0 0 0,-4-1 0 0 0,1 0-1 0 0,1 0 0 0 0,0 0 0 0 0,-1 0 0 0 0,-6-2 0 0 0,-17-4 59 0 0,4 1-46 0 0,21 4-12 0 0,0 1 0 0 0,0 0 0 0 0,0 0-1 0 0,-8 0 1 0 0,-52-2 0 0 0,58 3 0 0 0,-150 5 0 0 0,78 4 0 0 0,72-8 0 0 0,0-1 0 0 0,0 0 0 0 0,0-1 0 0 0,0 1 0 0 0,-8-3 0 0 0,-2 1 0 0 0,-74-6 0 0 0,76 8 16 0 0,1-2-1 0 0,-27-6 1 0 0,27 5-10 0 0,-1 0-1 0 0,-27-1 1 0 0,28 4-6 0 0,0 0 0 0 0,0 2 0 0 0,0-1 0 0 0,-23 7 0 0 0,8-4 26 0 0,24-4-19 0 0,0 1-1 0 0,0-1 0 0 0,0 1 1 0 0,0 0-1 0 0,-8 3 0 0 0,-64 22-6 0 0,23-12 0 0 0,21-5 0 0 0,19-8 0 0 0,-4 3 0 0 0,13-2 0 0 0,0-1 0 0 0,0 1 0 0 0,0-1 0 0 0,0 0 0 0 0,-7 0 0 0 0,-14 3 0 0 0,20-3 0 0 0,1 0 0 0 0,0 0 0 0 0,0-1 0 0 0,-1 0 0 0 0,1 0 0 0 0,-6-1 0 0 0,-21 0 0 0 0,-86 4 0 0 0,71-4 0 0 0,-13-2 0 0 0,35 1 0 0 0,-41 3 0 0 0,18 3 0 0 0,14-2 0 0 0,-1 2 0 0 0,-36 8 0 0 0,59-9 0 0 0,0-2 0 0 0,-14 2 0 0 0,14-3 0 0 0,0 1 0 0 0,-14 4 0 0 0,-30-1 0 0 0,36-4 0 0 0,16 0 0 0 0,0 0 0 0 0,1 0 0 0 0,-1 1 0 0 0,0-1 0 0 0,-7 2 0 0 0,-25-5 0 0 0,9-1 0 0 0,11 3 0 0 0,0-2 0 0 0,-1 0 0 0 0,1 0 0 0 0,-24-10 0 0 0,24 7 0 0 0,-1 1 0 0 0,0 1 0 0 0,-29-3 0 0 0,19 3 0 0 0,-14 2 13 0 0,34 2-8 0 0,0 0 1 0 0,0 0 0 0 0,0-1 0 0 0,0 0 0 0 0,0 0 0 0 0,-12-4-1 0 0,12 3-2 0 0,0 0 0 0 0,0 1-1 0 0,0 0 1 0 0,-10-1 0 0 0,-18-3-6 0 0,27 4 14 0 0,-1-1 0 0 0,0 2 0 0 0,-9-1 0 0 0,-8 0 9 0 0,1 0 1 0 0,-46 3 1 0 0,9 1-1 0 0,-28-2-21 0 0,47-3 0 0 0,-44-8 0 0 0,49 5 0 0 0,-53-13 0 0 0,55 13 67 0 0,23 2-68 0 0,1 1 1 0 0,-1 1-1 0 0,0 0 1 0 0,-15 1-1 0 0,-46 1 68 0 0,39-1-70 0 0,-35 1 18 0 0,21 0 9 0 0,-58-5 1 0 0,15-1 39 0 0,74 4-64 0 0,-32 2 0 0 0,32 1 0 0 0,-32-3 0 0 0,10-5 12 0 0,23 3 9 0 0,-30-1-1 0 0,-62-4 55 0 0,51 6-56 0 0,34 1-4 0 0,-1 0 0 0 0,-27 4 0 0 0,12-4-15 0 0,16 0 0 0 0,11 1 8 0 0,0 0 0 0 0,0 0 0 0 0,1-2 0 0 0,-1 1 0 0 0,1-2 0 0 0,-1 0 0 0 0,-22-8 0 0 0,19 4 14 0 0,1 2 0 0 0,-1 0 0 0 0,-28-5 0 0 0,-10-3 18 0 0,-83-16 24 0 0,122 24-64 0 0,-1 1 0 0 0,-25-3 0 0 0,33 7 0 0 0,0-1 0 0 0,1 2 0 0 0,-1-1 0 0 0,0 1 0 0 0,1 0 0 0 0,-1 0 0 0 0,-11 4 0 0 0,-102 27 0 0 0,4-12 0 0 0,59-14 0 0 0,49-5 3 0 0,1-1 0 0 0,0 0 0 0 0,-1 0 0 0 0,1 0 0 0 0,0-1 0 0 0,-1-1 0 0 0,1 0 0 0 0,-13-4 0 0 0,8 3 10 0 0,-26-5 0 0 0,19 6-7 0 0,-37-11 0 0 0,2 1-7 0 0,22 6 1 0 0,-37-5 0 0 0,7 7 0 0 0,-82 6 0 0 0,108-1 0 0 0,-41-5 0 0 0,50 1 0 0 0,-6 0 0 0 0,-49-14 0 0 0,22 4 0 0 0,49 11 13 0 0,0-1 0 0 0,0 0-1 0 0,0-1 1 0 0,-14-6 0 0 0,22 8-6 0 0,1 0 0 0 0,0-1-1 0 0,0 1 1 0 0,0 0 0 0 0,0-1 0 0 0,1 1-1 0 0,-1-1 1 0 0,1 0 0 0 0,-1 0 0 0 0,1 0-1 0 0,0 0 1 0 0,0-1 0 0 0,1 1 0 0 0,-1 0-1 0 0,-2-7 1 0 0,0-4 2 0 0,0 0 0 0 0,-2-26 0 0 0,3 22-16 0 0,1-3 30 0 0,1 0-1 0 0,1 0 1 0 0,0-1-1 0 0,5-21 1 0 0,-2 8-8 0 0,13-69 76 0 0,-6 47-54 0 0,-6 28-37 0 0,2-47 0 0 0,-3 24 24 0 0,-1 34-4 0 0,-2-38 0 0 0,-2 40-20 0 0,-8-29 0 0 0,7 32 0 0 0,0 0 0 0 0,0-1 0 0 0,0-22 0 0 0,2-2 0 0 0,3 0 0 0 0,1-1 0 0 0,8-37 0 0 0,-10 70 0 0 0,1-1 0 0 0,1 1 0 0 0,0-1 0 0 0,0 1 0 0 0,0 0 0 0 0,0 0 0 0 0,1 0 0 0 0,0 0 0 0 0,0 1 0 0 0,1 0 0 0 0,-1 0 0 0 0,1 0 0 0 0,8-6 0 0 0,-1 5 0 0 0,0 2 0 0 0,0-1 0 0 0,1 1 0 0 0,0 1 0 0 0,21-3 0 0 0,6-1 0 0 0,12-5 0 0 0,76-21 0 0 0,-37 3 0 0 0,142-29 0 0 0,-120 46 0 0 0,-102 12 0 0 0,308-20 0 0 0,-163 3 0 0 0,-136 16 0 0 0,0 1 0 0 0,29 2 0 0 0,-6 0 0 0 0,-10 1 0 0 0,50 8 0 0 0,-7 1 0 0 0,-9-5 0 0 0,1-3 0 0 0,116-8 0 0 0,-46-4 0 0 0,-49 3 0 0 0,181 11 0 0 0,-212-2 0 0 0,-12-3 0 0 0,53-6 0 0 0,-69 3 0 0 0,15 0 0 0 0,36-5 0 0 0,82 5 0 0 0,-93 5 0 0 0,82 6 0 0 0,-68 1 0 0 0,122-5 0 0 0,-105-4 0 0 0,104 12 0 0 0,-87 5-23 0 0,-62-8 3 0 0,61 2-1 0 0,11-7 21 0 0,19-2 0 0 0,175 24 0 0 0,-286-22 0 0 0,12 3 0 0 0,1-3 0 0 0,58-3 0 0 0,244-8 0 0 0,-220 18 0 0 0,-86-5 0 0 0,-1-3 0 0 0,82-3 0 0 0,276-18 0 0 0,-289 25 0 0 0,-75-3 0 0 0,73-2 0 0 0,104-25 0 0 0,-53 4 0 0 0,34 13 0 0 0,34-4 0 0 0,65-29 0 0 0,-68 30 0 0 0,-206 9 0 0 0,131 4 0 0 0,-9-4 0 0 0,-104-2 0 0 0,245-2 0 0 0,-93 13 0 0 0,-169-8 0 0 0,48 2 0 0 0,0-3 0 0 0,82-9 0 0 0,-74-1 0 0 0,0 4 0 0 0,103 5 0 0 0,-48 14 0 0 0,-81-9 0 0 0,-36-2 0 0 0,1 0 0 0 0,-1-1 0 0 0,0-1 0 0 0,1-1 0 0 0,31-5 0 0 0,-30 2 0 0 0,0 2 0 0 0,0 0 0 0 0,26 0 0 0 0,20-1 0 0 0,213-16 0 0 0,-239 17 0 0 0,0 0 0 0 0,117-10 0 0 0,160-29 0 0 0,-270 39 0 0 0,80 7 0 0 0,-64-1 0 0 0,108-2 0 0 0,-118-2 0 0 0,20-2 0 0 0,-49 2 0 0 0,43-4 0 0 0,4-1 0 0 0,-36 4 0 0 0,50-7 0 0 0,-73 6 0 0 0,-2 0 0 0 0,0 1 0 0 0,0 0 0 0 0,0 1 0 0 0,10 0 0 0 0,1 0 0 0 0,33-3 0 0 0,-37 1 0 0 0,-1 1 0 0 0,1 1 0 0 0,28 2 0 0 0,-28 0 0 0 0,0-1 0 0 0,27-2 0 0 0,17 1 0 0 0,-7-2 0 0 0,72 2 0 0 0,-85-1 0 0 0,-35 1 0 0 0,0 0 0 0 0,0 1 0 0 0,0 0 0 0 0,0-1 0 0 0,0 1 0 0 0,0 1 0 0 0,0-1 0 0 0,0 1 0 0 0,0-1 0 0 0,3 4 0 0 0,24 6 0 0 0,-22-8 0 0 0,1 0 0 0 0,-1 1 0 0 0,0-1 0 0 0,0 2 0 0 0,13 7 0 0 0,-12-6 0 0 0,-1-1 0 0 0,1 0 0 0 0,21 7 0 0 0,26 14 0 0 0,-34-18 0 0 0,-4-2 0 0 0,24 13 0 0 0,-37-16 0 0 0,-1 0 0 0 0,1 0 0 0 0,-1 1 0 0 0,0 0 0 0 0,0 0 0 0 0,-1 0 0 0 0,1 0 0 0 0,5 8 0 0 0,-5-6 0 0 0,0 0 0 0 0,-1 0 0 0 0,0 1 0 0 0,0-1 0 0 0,-1 1 0 0 0,1 0 0 0 0,-2 0 0 0 0,1 0 0 0 0,-1 1 0 0 0,0-1 0 0 0,0 1 0 0 0,1 13 0 0 0,-2 7-20 0 0,-5 43-1 0 0,1-2-2 0 0,1-32 8 0 0,-1-1-1 0 0,-3 1 1 0 0,0 0 0 0 0,-3-1-1 0 0,-21 59 1 0 0,2-11-972 0 0,3 2 0 0 0,-16 109 0 0 0,34-151-62 0 0,-6 44-5506 0 0,5-21-708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2:43.974"/>
    </inkml:context>
    <inkml:brush xml:id="br0">
      <inkml:brushProperty name="width" value="0.1" units="cm"/>
      <inkml:brushProperty name="height" value="0.1" units="cm"/>
      <inkml:brushProperty name="color" value="#E71224"/>
    </inkml:brush>
  </inkml:definitions>
  <inkml:trace contextRef="#ctx0" brushRef="#br0">0 104 1375 0 0,'3'0'67'0'0,"-1"0"0"0"0,0-1 0 0 0,0 1 0 0 0,0 1-1 0 0,0-1 1 0 0,0 0 0 0 0,0 0 0 0 0,0 1 0 0 0,0-1-1 0 0,0 1 1 0 0,0 0 0 0 0,0 0 0 0 0,0-1 0 0 0,2 3-1 0 0,2-1 702 0 0,1 0-609 0 0,-1-1-1 0 0,0 0 1 0 0,0 0 0 0 0,1-1 0 0 0,-1 0-1 0 0,1 0 1 0 0,-1 0 0 0 0,0-1-1 0 0,1 0 1 0 0,-1 0 0 0 0,0-1 0 0 0,0 0-1 0 0,8-3 1 0 0,26-6 1081 0 0,-35 10-1194 0 0,-1 1-1 0 0,1 0 0 0 0,0 0 1 0 0,0 0-1 0 0,-1 1 1 0 0,6 1-1 0 0,-5-2-25 0 0,0 1 0 0 0,1 0 1 0 0,-1-1-1 0 0,8 0 0 0 0,28 0 203 0 0,-17 1 23 0 0,4-1-37 0 0,-1 1 0 0 0,33 6 0 0 0,-40-5-133 0 0,0-1 0 0 0,0 0 0 0 0,0-2 0 0 0,20-2 0 0 0,27-1 301 0 0,108-6 138 0 0,-116 5-174 0 0,28-3-109 0 0,160-6 752 0 0,-228 14-979 0 0,15-1 42 0 0,-1 2 0 0 0,1 1 0 0 0,43 9-1 0 0,-40-4-17 0 0,1-1 0 0 0,-1-2-1 0 0,45-1 1 0 0,113-14 102 0 0,-36 0 125 0 0,-104 5-119 0 0,64-14 0 0 0,21-2 47 0 0,40 9-123 0 0,-124 9-58 0 0,-20 4 20 0 0,1 2 0 0 0,0 1 0 0 0,40 8 0 0 0,-43-4 2 0 0,0-3 0 0 0,1 0 0 0 0,60-3 0 0 0,165-18 39 0 0,-72 14 38 0 0,-14 1-12 0 0,-64 3-9 0 0,-31 1-34 0 0,14-1-25 0 0,1 4-1 0 0,155 30 0 0 0,-16-2-21 0 0,-206-32 0 0 0,34-4 0 0 0,12 1 0 0 0,12-1 38 0 0,-17 0-12 0 0,181 10-26 0 0,-218-6 0 0 0,46-1 16 0 0,0-3 0 0 0,0-4 0 0 0,105-23 0 0 0,-131 23 64 0 0,1 2 0 0 0,92 2-1 0 0,17 0-8 0 0,-24-16-37 0 0,-95 11-24 0 0,0 2 0 0 0,0 2 0 0 0,48 1 0 0 0,121 22-10 0 0,-85-6 0 0 0,-55-7 0 0 0,-45-3 0 0 0,1-1 0 0 0,44-2 0 0 0,43-13 31 0 0,130-7 66 0 0,-137 24-97 0 0,48-2 0 0 0,-110-4 0 0 0,4-2 0 0 0,76 5 0 0 0,162 8 0 0 0,-197-5 32 0 0,95 15 0 0 0,6-4-32 0 0,-133-11 0 0 0,0 2 0 0 0,91 22 0 0 0,-96-17 22 0 0,0-3-1 0 0,82 3 0 0 0,57-13 10 0 0,6 0 2 0 0,-41 8-33 0 0,-1 1 0 0 0,105-17 50 0 0,-145 2-36 0 0,-72 4-14 0 0,-20 2 0 0 0,0 1 0 0 0,0 0 0 0 0,35 5 0 0 0,69 9 0 0 0,-105-11 0 0 0,17 0 0 0 0,48 7 0 0 0,-63-7 0 0 0,45 0 0 0 0,-50-2 0 0 0,208-8 0 0 0,-83-1 64 0 0,-144 9-95 0 0,0 0 0 0 0,0 0-1 0 0,1 0 1 0 0,-1 0 0 0 0,0 0-1 0 0,0 1 1 0 0,1-1 0 0 0,-1 0-1 0 0,0 0 1 0 0,0 1 0 0 0,0-1-1 0 0,0 1 1 0 0,0-1-1 0 0,1 1 1 0 0,-1 0 0 0 0,0-1-1 0 0,0 1 1 0 0,-1 0 0 0 0,1 0-1 0 0,0 0 1 0 0,0 0 0 0 0,0 0-1 0 0,0-1 1 0 0,-1 1 0 0 0,1 1-1 0 0,0-1 1 0 0,-1 0 0 0 0,1 0-1 0 0,0 1 1 0 0,0 2-296 0 0,-1 0-1 0 0,1-1 1 0 0,-1 1 0 0 0,1 0-1 0 0,-1 0 1 0 0,0 0-1 0 0,-1-1 1 0 0,0 7 0 0 0,-2 11-3923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2:52.166"/>
    </inkml:context>
    <inkml:brush xml:id="br0">
      <inkml:brushProperty name="width" value="0.1" units="cm"/>
      <inkml:brushProperty name="height" value="0.1" units="cm"/>
      <inkml:brushProperty name="color" value="#E71224"/>
    </inkml:brush>
  </inkml:definitions>
  <inkml:trace contextRef="#ctx0" brushRef="#br0">194 1 863 0 0,'-7'1'99'0'0,"1"0"0"0"0,-1 0 0 0 0,0 1-1 0 0,1 0 1 0 0,-1 0 0 0 0,-11 5-1 0 0,-7 3-77 0 0,20-8 24 0 0,0 1 0 0 0,0-1 1 0 0,0 1-1 0 0,0 0 0 0 0,-4 4 0 0 0,4-3 122 0 0,-1 0 0 0 0,1-1 0 0 0,-10 5 0 0 0,0 0 521 0 0,12-7-536 0 0,1 0 1 0 0,0 1-1 0 0,-1-1 1 0 0,1 0-1 0 0,-1 0 0 0 0,1 0 1 0 0,-1 0-1 0 0,1-1 1 0 0,-5 1-1 0 0,7-4 843 0 0,0 3-972 0 0,-1 0 0 0 0,1-1-1 0 0,0 1 1 0 0,0 0 0 0 0,0 0 0 0 0,0-1 0 0 0,0 1-1 0 0,0 0 1 0 0,0-1 0 0 0,0 1 0 0 0,0 0 0 0 0,0-1 0 0 0,0 1-1 0 0,0 0 1 0 0,0-1 0 0 0,0 1 0 0 0,0 0 0 0 0,0-1 0 0 0,0 1-1 0 0,0 0 1 0 0,0-1 0 0 0,0 1 0 0 0,0 0 0 0 0,1-1 0 0 0,-1 1-1 0 0,0 0 1 0 0,0 0 0 0 0,0-1 0 0 0,1 1 0 0 0,-1 0-1 0 0,0 0 1 0 0,0-1 0 0 0,1 1 0 0 0,-1 0 0 0 0,0 0 0 0 0,0 0-1 0 0,1-1 1 0 0,-1 1 0 0 0,0 0 0 0 0,1 0 0 0 0,-1 0 0 0 0,0 0-1 0 0,1 0 1 0 0,-1 0 0 0 0,0 0 0 0 0,1 0 0 0 0,-1 0 0 0 0,1 0-1 0 0,25-1 120 0 0,1 3-1 0 0,31 4 0 0 0,-26 0 25 0 0,0-2-1 0 0,0-1 0 0 0,42-1 1 0 0,3-8 172 0 0,-35 5-65 0 0,79 4-66 0 0,-2-2-131 0 0,-2 0 107 0 0,-47 6 28 0 0,-12 0-148 0 0,-30-4 32 0 0,-1 1 1 0 0,38 10-1 0 0,-53-11-73 0 0,0-2 1 0 0,0 1-1 0 0,-1-1 1 0 0,1-1-1 0 0,20-2 1 0 0,3 1 50 0 0,65-5 439 0 0,-70 5-401 0 0,48-9 1 0 0,-14 1 14 0 0,-12 8-60 0 0,-23 2-57 0 0,-24-1-3 0 0,28 2 26 0 0,-32-2-32 0 0,1 0 1 0 0,-1 0 0 0 0,1 1 0 0 0,-1-1 0 0 0,0 1-1 0 0,1-1 1 0 0,-1 1 0 0 0,0-1 0 0 0,0 1-1 0 0,0 0 1 0 0,1-1 0 0 0,-1 1 0 0 0,0 0 0 0 0,0 0-1 0 0,0 0 1 0 0,0 0 0 0 0,0 0 0 0 0,0 0 0 0 0,0 2-1 0 0,7 4 0 0 0,-10-22 403 0 0,0 9-122 0 0,1 15-143 0 0,1 41-3506 0 0,0-29-166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3:02.192"/>
    </inkml:context>
    <inkml:brush xml:id="br0">
      <inkml:brushProperty name="width" value="0.1" units="cm"/>
      <inkml:brushProperty name="height" value="0.1" units="cm"/>
      <inkml:brushProperty name="color" value="#E71224"/>
    </inkml:brush>
  </inkml:definitions>
  <inkml:trace contextRef="#ctx0" brushRef="#br0">1 1 1439 0 0,'18'0'623'0'0,"10"0"217"0"0,-24 0-796 0 0,0 0 0 0 0,0 0 0 0 0,0 1-1 0 0,0 0 1 0 0,0 0 0 0 0,6 2 0 0 0,12 2 74 0 0,37 8-21 0 0,-45-9-65 0 0,-1-1 0 0 0,1 0 0 0 0,-1-1 0 0 0,17 1-1 0 0,118 4 473 0 0,-126-7-396 0 0,35 1 83 0 0,-49 0-155 0 0,-1-1 0 0 0,0 0 1 0 0,14-3-1 0 0,0 1 43 0 0,22-3 107 0 0,10 0-15 0 0,-34 4-110 0 0,35-6 0 0 0,-6 0-47 0 0,-36 7-1 0 0,1 0 0 0 0,0 1-1 0 0,16 3 1 0 0,20 0 0 0 0,-41-4-5 0 0,-1 0 0 0 0,0 0 0 0 0,1 1 0 0 0,-1 0 0 0 0,0 0 0 0 0,1 1 0 0 0,-1 0 0 0 0,10 4 0 0 0,-11-2-5 0 0,0-1-1 0 0,0 0 1 0 0,0-1 0 0 0,0 1-1 0 0,0-1 1 0 0,0-1-1 0 0,8 2 1 0 0,48 4 30 0 0,-22-3-23 0 0,76 1 54 0 0,-100-5-7 0 0,0 0-1 0 0,0-2 1 0 0,0 0-1 0 0,23-5 1 0 0,-20 2 23 0 0,0 2 0 0 0,32-2 0 0 0,151-6 192 0 0,-173 9-212 0 0,11 0-3 0 0,-22 3-37 0 0,0-2 0 0 0,27-3-1 0 0,17-1 5 0 0,45 13 101 0 0,-68-3-69 0 0,-29-5-57 0 0,0 0-1 0 0,-1 0 1 0 0,11-2-1 0 0,17-1 72 0 0,245 1 130 0 0,-156-9 104 0 0,46 9 112 0 0,-104-2-346 0 0,-48 1-29 0 0,0 2 0 0 0,38 2-1 0 0,-31 5-40 0 0,-23-4 2 0 0,1-1-1 0 0,-1 0 1 0 0,1 0-1 0 0,-1 0 1 0 0,1-1-1 0 0,9 1 1 0 0,34-2 50 0 0,-26 1-51 0 0,-14 0-5 0 0,3 0 9 0 0,1 0-1 0 0,16 3 1 0 0,-25-2-6 0 0,0 0 1 0 0,1 0 0 0 0,-1 0-1 0 0,0 0 1 0 0,0 0-1 0 0,0 0 1 0 0,0 1 0 0 0,0 0-1 0 0,-1-1 1 0 0,1 1 0 0 0,0 0-1 0 0,-1 0 1 0 0,3 4-1 0 0,3 3-11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3:03.670"/>
    </inkml:context>
    <inkml:brush xml:id="br0">
      <inkml:brushProperty name="width" value="0.1" units="cm"/>
      <inkml:brushProperty name="height" value="0.1" units="cm"/>
      <inkml:brushProperty name="color" value="#E71224"/>
    </inkml:brush>
  </inkml:definitions>
  <inkml:trace contextRef="#ctx0" brushRef="#br0">0 13 1639 0 0,'5'1'125'0'0,"-1"-1"0"0"0,1 1 0 0 0,0-1 0 0 0,0 0 0 0 0,-1 0 0 0 0,1 0 0 0 0,0-1 0 0 0,-1 0 0 0 0,10-2 0 0 0,9-2 505 0 0,-9 3-217 0 0,-11 1-357 0 0,1 1 0 0 0,0-1 0 0 0,0 1 0 0 0,-1-1-1 0 0,1 1 1 0 0,0 1 0 0 0,0-1 0 0 0,0 0 0 0 0,0 1-1 0 0,-1 0 1 0 0,8 2 0 0 0,3 1 75 0 0,1 0 1 0 0,-1-1-1 0 0,1 0 1 0 0,-1-1-1 0 0,1-1 0 0 0,0 0 1 0 0,15-2-1 0 0,25 2 133 0 0,146 30 21 0 0,-70-8-106 0 0,-101-19-136 0 0,1-2 0 0 0,50-1 0 0 0,63-13 423 0 0,-105 8-347 0 0,-6 1 17 0 0,56 3 0 0 0,-58 2-125 0 0,-4-1-71 0 0,0 1-1 0 0,29 7 1 0 0,-48-7-282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3:05.381"/>
    </inkml:context>
    <inkml:brush xml:id="br0">
      <inkml:brushProperty name="width" value="0.1" units="cm"/>
      <inkml:brushProperty name="height" value="0.1" units="cm"/>
      <inkml:brushProperty name="color" value="#E71224"/>
    </inkml:brush>
  </inkml:definitions>
  <inkml:trace contextRef="#ctx0" brushRef="#br0">0 109 919 0 0,'5'2'269'0'0,"-1"0"0"0"0,0-1 0 0 0,1 1 0 0 0,-1-1 0 0 0,0 0 0 0 0,1 0 0 0 0,7 0 0 0 0,23 1 141 0 0,-1-1 0 0 0,0-1-1 0 0,0-2 1 0 0,43-8-1 0 0,49-16 415 0 0,-76 13-594 0 0,91-23 258 0 0,28 7-281 0 0,-130 25-144 0 0,-1 1-1 0 0,57 5 0 0 0,-86-1-55 0 0,0 0-1 0 0,17 6 0 0 0,-17-4 6 0 0,0 0-1 0 0,18 1 1 0 0,93-2 50 0 0,6 0 202 0 0,-60 6-140 0 0,13-13-88 0 0,-51 2 20 0 0,50 2-1 0 0,225 37-2 0 0,-151-11-53 0 0,-83-18 34 0 0,-45-5-13 0 0,36 7-1 0 0,-40-6 27 0 0,0 0-1 0 0,1-1 1 0 0,22-2-1 0 0,18 2 11 0 0,-54-1-83 0 0,0 1 1 0 0,0 0-1 0 0,0 0 1 0 0,0 0-1 0 0,7 5 1 0 0,-3-3-214 0 0,0 2-15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3:19.684"/>
    </inkml:context>
    <inkml:brush xml:id="br0">
      <inkml:brushProperty name="width" value="0.1" units="cm"/>
      <inkml:brushProperty name="height" value="0.1" units="cm"/>
      <inkml:brushProperty name="color" value="#F4F91B"/>
    </inkml:brush>
  </inkml:definitions>
  <inkml:trace contextRef="#ctx0" brushRef="#br0">774 189 1151 0 0,'-21'-4'672'0'0,"7"3"29"0"0,-9-2 652 0 0,22 3-1274 0 0,0 0 0 0 0,0-1-1 0 0,0 1 1 0 0,0-1-1 0 0,1 0 1 0 0,-1 1 0 0 0,0-1-1 0 0,0 0 1 0 0,0 1 0 0 0,1-1-1 0 0,-1 0 1 0 0,0 0 0 0 0,1 0-1 0 0,-1 1 1 0 0,1-1 0 0 0,-1 0-1 0 0,1 0 1 0 0,-1 0-1 0 0,1 0 1 0 0,0 0 0 0 0,-1-2-1 0 0,0 1 84 0 0,1 0 0 0 0,-1 0-1 0 0,-1 0 1 0 0,1 0 0 0 0,0 0-1 0 0,0 0 1 0 0,-3-2 0 0 0,-7-15 583 0 0,10 17-706 0 0,1 0 0 0 0,-1 1 0 0 0,0-1 0 0 0,1 0 0 0 0,-1 0 0 0 0,0 1 0 0 0,0-1 0 0 0,0 1 0 0 0,-1-1 0 0 0,1 1 0 0 0,0-1 0 0 0,0 1 0 0 0,-1 0 0 0 0,1-1 0 0 0,-1 1 0 0 0,1 0 0 0 0,-1 0 0 0 0,0 0 0 0 0,1 0 0 0 0,-1 1 0 0 0,0-1 0 0 0,-2-1 0 0 0,-39-16 593 0 0,30 14-514 0 0,1 0 0 0 0,-1-1 0 0 0,1 0 0 0 0,-20-12 0 0 0,-12-5 340 0 0,37 20-423 0 0,0 0-1 0 0,-1 0 0 0 0,1 1 0 0 0,-1 0 0 0 0,1 0 1 0 0,-1 1-1 0 0,1 0 0 0 0,-10 1 0 0 0,7-1-12 0 0,1 1 1 0 0,-1-2-1 0 0,1 1 0 0 0,-14-3 0 0 0,22 2-15 0 0,-29-5 276 0 0,28 6-274 0 0,0 0 0 0 0,1 0 0 0 0,-1-1 1 0 0,0 1-1 0 0,1 0 0 0 0,-1 0 0 0 0,1 1 1 0 0,-1-1-1 0 0,0 0 0 0 0,1 0 0 0 0,-1 1 0 0 0,1-1 1 0 0,-1 1-1 0 0,1-1 0 0 0,-4 3 0 0 0,3-2 1 0 0,0 0-1 0 0,0 1 0 0 0,0-1 0 0 0,0 0 1 0 0,-1 0-1 0 0,1 0 0 0 0,0-1 1 0 0,-1 1-1 0 0,1 0 0 0 0,-5-1 0 0 0,4 1 3 0 0,0-1-1 0 0,0 1 0 0 0,0 0 0 0 0,0 0 1 0 0,0 0-1 0 0,1 0 0 0 0,-6 3 0 0 0,-27 24 86 0 0,21-16 9 0 0,-28 19 1 0 0,17-9 209 0 0,9-7-158 0 0,12-11-125 0 0,0 0-1 0 0,0 0 0 0 0,0 1 1 0 0,1-1-1 0 0,-1 1 0 0 0,1 0 1 0 0,0 0-1 0 0,1 0 0 0 0,-1 0 0 0 0,1 1 1 0 0,0-1-1 0 0,1 1 0 0 0,-1-1 1 0 0,1 1-1 0 0,0 0 0 0 0,0 7 1 0 0,1-6 50 0 0,-1 0 1 0 0,1 0-1 0 0,-1 0 1 0 0,0 0-1 0 0,-1 0 1 0 0,1 0 0 0 0,-1 0-1 0 0,-1-1 1 0 0,1 1-1 0 0,-1 0 1 0 0,-6 8-1 0 0,7-8 5 0 0,-1 0-1 0 0,1 1 1 0 0,-2 10-1 0 0,4-16-81 0 0,-12 83 422 0 0,12-78-382 0 0,0-1 0 0 0,1 0-1 0 0,0 0 1 0 0,0 1-1 0 0,0-1 1 0 0,1 0 0 0 0,0 0-1 0 0,0 0 1 0 0,5 9 0 0 0,5 16 89 0 0,5 34 133 0 0,-14-58-234 0 0,0 0 0 0 0,1 0 0 0 0,0-1 0 0 0,1 1 0 0 0,-1-1 0 0 0,1 0 0 0 0,1 0 0 0 0,6 6 0 0 0,34 37 40 0 0,-2-17 16 0 0,-19-16-52 0 0,-20-13-22 0 0,-1 0 0 0 0,1 0 0 0 0,1-1 0 0 0,-1 0 0 0 0,0 0 0 0 0,0-1 0 0 0,9 2 0 0 0,39 4 162 0 0,-45-6-153 0 0,97 17 218 0 0,18 2-80 0 0,-58-8-108 0 0,25-5 9 0 0,8-6-64 0 0,-51-2 0 0 0,176-9 139 0 0,-62 12-86 0 0,-88-4-31 0 0,-55 0-13 0 0,-1 1-1 0 0,0 1 0 0 0,1 1 1 0 0,25 4-1 0 0,-12-1-8 0 0,0-1 0 0 0,1-1 0 0 0,-1-2 0 0 0,49-6 0 0 0,-7 1 0 0 0,58 0 0 0 0,-23 3 0 0 0,-71 2 0 0 0,80 9 0 0 0,-38-2 0 0 0,-49-3 0 0 0,54-1 0 0 0,174 1 64 0 0,-118 9 850 0 0,29 2-1756 0 0,-122-12 842 0 0,1 0 0 0 0,82-5 0 0 0,49-24 915 0 0,-81 17 225 0 0,-36 5-1163 0 0,-20 2-392 0 0,61 4 0 0 0,23-1 424 0 0,7-3-1064 0 0,-84 3 1003 0 0,74-11 1893 0 0,-98 7-1690 0 0,3 1-154 0 0,0 2-1 0 0,42 4 1 0 0,-24-1-436 0 0,126 11 3 0 0,41-21-648 0 0,-116 2 1061 0 0,-95 5 24 0 0,143-2 1825 0 0,-34 5-2305 0 0,53 4-869 0 0,-95-4 1348 0 0,132-10 0 0 0,-181 6 0 0 0,36 3 0 0 0,8 0 0 0 0,201-3 0 0 0,-238 4 0 0 0,0 1 0 0 0,36 10 0 0 0,31 6 0 0 0,-43-15 0 0 0,93-3 0 0 0,5-4 0 0 0,96 17 0 0 0,-93-13 0 0 0,-20-7 0 0 0,-84 2 0 0 0,200-17 451 0 0,-44 15 672 0 0,21-3-2545 0 0,36-12 1262 0 0,-212 16 160 0 0,96 4 0 0 0,3 13 0 0 0,90-19 0 0 0,-158 1 0 0 0,26 5 408 0 0,-3-1-608 0 0,122 15 0 0 0,-191-13 200 0 0,0-1 0 0 0,-1-1 0 0 0,63-12 0 0 0,-45 8 0 0 0,1 1 0 0 0,53 5 0 0 0,-36-1 0 0 0,99 11 0 0 0,-141-9 0 0 0,-1 0 0 0 0,33 8 0 0 0,-23-3 0 0 0,112 5 0 0 0,-77-8 0 0 0,16-3 0 0 0,-48-1 0 0 0,-19 1 0 0 0,-1 0 0 0 0,22 6 0 0 0,-23-3 0 0 0,1-1 0 0 0,22 0 0 0 0,-11-2 0 0 0,51 11 0 0 0,-38-5 0 0 0,5-1 0 0 0,66-1 0 0 0,-70-7 0 0 0,75-14 0 0 0,-76 10 0 0 0,78-6 0 0 0,-68 9 0 0 0,-7-3 0 0 0,-32 3 0 0 0,0 1 0 0 0,0 1 0 0 0,24 0 0 0 0,132 12 0 0 0,-101-12 0 0 0,-24-1 0 0 0,61-7 0 0 0,3 0 0 0 0,-67 9 0 0 0,75 2 0 0 0,-72 0 0 0 0,25 2 0 0 0,-10 2 0 0 0,76-3 0 0 0,-132-3 0 0 0,46-1 0 0 0,66-11 0 0 0,-73 5 0 0 0,-21 3 0 0 0,1 1 0 0 0,0 0 0 0 0,36 2 0 0 0,67 6 0 0 0,-93-5 0 0 0,9 0 0 0 0,-14 3 0 0 0,32-1 0 0 0,-38-3 0 0 0,1 2 0 0 0,-1 1 0 0 0,24 4 0 0 0,-32-3 7 0 0,-1-2 0 0 0,0 0 0 0 0,1-1 0 0 0,-1 0 0 0 0,16-2 0 0 0,18-1 7 0 0,-19 4-14 0 0,33 7 0 0 0,-31-4 0 0 0,-19-4 0 0 0,0 1 0 0 0,0-2 0 0 0,15-1 0 0 0,14-1 0 0 0,106-7 2032 0 0,-100 8-3858 0 0,-22 1 1741 0 0,31-6 0 0 0,-6 0 89 0 0,-34 6-4 0 0,-2 0-1 0 0,1 0-1 0 0,-1-1 1 0 0,0 0 0 0 0,0-1 0 0 0,17-6-1 0 0,-19 5 5 0 0,0 1 0 0 0,0 0 0 0 0,0 1-1 0 0,0 1 1 0 0,12-1 0 0 0,22-4-9 0 0,-32 3 3 0 0,0-2-1 0 0,0 1 1 0 0,19-11 0 0 0,18-6 5 0 0,-2 4 882 0 0,-31 10-1103 0 0,-1 0 0 0 0,1-1 0 0 0,19-13 0 0 0,17-5 235 0 0,3 4-32 0 0,-30 12 16 0 0,-22 10 0 0 0,-1-1 0 0 0,0 0 0 0 0,0 0 0 0 0,0 0 0 0 0,1 0 0 0 0,-1-1 0 0 0,-1 1 0 0 0,1-1 0 0 0,0 0 0 0 0,0 0 0 0 0,0 0 0 0 0,-1 0 0 0 0,1 0 0 0 0,3-5 0 0 0,-3 0 8 0 0,0 1-1 0 0,-1 0 1 0 0,0-1-1 0 0,0 1 0 0 0,0-1 1 0 0,0-7-1 0 0,2-5 5 0 0,-3 9-12 0 0,-1 1 0 0 0,0-1 0 0 0,-1 1 0 0 0,0 0 0 0 0,0 0 0 0 0,-1-1 0 0 0,-4-12 0 0 0,1 9 8 0 0,0 0 0 0 0,-1 0 0 0 0,-1 0 0 0 0,0 0 0 0 0,-1 1 0 0 0,0 0 0 0 0,-19-19 0 0 0,17 20-8 0 0,0 1 0 0 0,0 0 0 0 0,-1 1 0 0 0,-1 1 0 0 0,1-1 0 0 0,-1 2 0 0 0,0 0 0 0 0,-1 0 0 0 0,-14-5 0 0 0,-7 0 0 0 0,-1 1 0 0 0,-49-8 0 0 0,-13 7 0 0 0,48 6 0 0 0,-121 0 66 0 0,134 6-60 0 0,-50-3 490 0 0,39 1 15 0 0,-67 5 0 0 0,-56 23-2069 0 0,114-18 1558 0 0,-1-3 0 0 0,1-3 0 0 0,-65-4 0 0 0,-62-15 0 0 0,133 10-11 0 0,27 3 486 0 0,-41-1 0 0 0,26 4-486 0 0,15 0-277 0 0,1 1 0 0 0,-34 5 0 0 0,-9 7 288 0 0,-37 6 0 0 0,-6-7 0 0 0,7-8 0 0 0,43-2 0 0 0,-107 16 0 0 0,33 10 0 0 0,16-11 54 0 0,45-8-28 0 0,31-2-18 0 0,11-1 11 0 0,-1-2-1 0 0,-51 1 1 0 0,10-6-46 0 0,-47-4-34 0 0,76 2 61 0 0,-54-9 0 0 0,-93-15 0 0 0,91 12 0 0 0,-25-18 0 0 0,-7-3 0 0 0,59 25 21 0 0,-1 3-1 0 0,-99 0 1 0 0,127 8-19 0 0,-5 2-2 0 0,-1 2 0 0 0,-49 9 0 0 0,-38 3 0 0 0,57-11 317 0 0,-157 16 1398 0 0,197-13-1463 0 0,10-1-701 0 0,0-1 0 0 0,0-2 1 0 0,0 0-1 0 0,-57-4 0 0 0,61-1 449 0 0,-31 1 0 0 0,-20 0 0 0 0,-14-3 739 0 0,28 3 473 0 0,31-1-1306 0 0,-247 0-1155 0 0,153 3 604 0 0,25 0 682 0 0,52-1-37 0 0,-59-8 0 0 0,-26-1 0 0 0,64 11 0 0 0,-91 14 0 0 0,95-9 0 0 0,0-2 0 0 0,-1-4 0 0 0,-111-12 0 0 0,86 4 22 0 0,1 5-1 0 0,-117 11 0 0 0,104-6 113 0 0,-75-16-188 0 0,102 5 30 0 0,-13-6 41 0 0,-18-1 1765 0 0,48 12-2079 0 0,-94-1-1157 0 0,121 5 1476 0 0,0-2-1 0 0,-53-8 0 0 0,-23 3-21 0 0,22-7 1 0 0,3 0 4 0 0,-135-5 0 0 0,182 18 12 0 0,-80 2 19 0 0,88-2 12 0 0,-42-5 1 0 0,15 0-10 0 0,50 5-39 0 0,-117-7 0 0 0,-191 15 0 0 0,158 4 0 0 0,103-10 0 0 0,-65-4 0 0 0,21-1 0 0 0,83 3 0 0 0,-206-4 0 0 0,168 3 25 0 0,-91 12 0 0 0,57-3-11 0 0,23-8-14 0 0,14-6 0 0 0,18 1 0 0 0,12 3 0 0 0,-1 1 0 0 0,-22 2 0 0 0,20 0 0 0 0,-24-4 0 0 0,-6 0 0 0 0,-21 1 17 0 0,40 0-9 0 0,-64 4-1 0 0,-30 11-23 0 0,98-11 16 0 0,0 0 0 0 0,-56-5 0 0 0,-138-27 0 0 0,186 24 0 0 0,8 1 0 0 0,4 1 0 0 0,-48-2 0 0 0,-108 13 0 0 0,158-5 0 0 0,-15 1 0 0 0,-72-4 0 0 0,21-9 0 0 0,44 8 0 0 0,12 2 0 0 0,-87-3 0 0 0,87 3 0 0 0,-15 1 0 0 0,-94 11 0 0 0,117-8 0 0 0,4-1 0 0 0,1 1 0 0 0,-31 10 0 0 0,38-11 18 0 0,0 1 0 0 0,0-2 1 0 0,-1 1-1 0 0,-25-1 0 0 0,-47-2 35 0 0,61-3-53 0 0,20 2 0 0 0,1 0 0 0 0,-1 1 0 0 0,0-1 0 0 0,1 1 0 0 0,-7 1 0 0 0,0-1 0 0 0,0 0 0 0 0,-19-2 0 0 0,-3 0 0 0 0,-130 0 0 0 0,-37 8 0 0 0,161-11 0 0 0,25 2 0 0 0,-1 0 0 0 0,8 2 0 0 0,1-1 0 0 0,-1 1 0 0 0,0 1 0 0 0,1-1 0 0 0,-1 1 0 0 0,0 0 0 0 0,1 0 0 0 0,-1 1 0 0 0,-10 2 0 0 0,13-1-33 0 0,0-1 0 0 0,0 1-1 0 0,1 0 1 0 0,-1 0 0 0 0,1 1-1 0 0,0-1 1 0 0,-1 1 0 0 0,1-1-1 0 0,0 1 1 0 0,1 0 0 0 0,-1 0-1 0 0,0 0 1 0 0,1 0 0 0 0,0 1-1 0 0,0-1 1 0 0,0 1 0 0 0,0-1-1 0 0,0 1 1 0 0,1 0 0 0 0,-2 6-1 0 0,-5 14-370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5:38.078"/>
    </inkml:context>
    <inkml:brush xml:id="br0">
      <inkml:brushProperty name="width" value="0.1" units="cm"/>
      <inkml:brushProperty name="height" value="0.1" units="cm"/>
      <inkml:brushProperty name="color" value="#66CC00"/>
    </inkml:brush>
  </inkml:definitions>
  <inkml:trace contextRef="#ctx0" brushRef="#br0">0 2 2071 0 0,'19'17'1043'0'0,"-16"-14"-862"0"0,-1 0-1 0 0,0 1 1 0 0,0-1 0 0 0,0 1-1 0 0,0 0 1 0 0,-1-1-1 0 0,1 1 1 0 0,-1 0 0 0 0,0 0-1 0 0,0 0 1 0 0,0 0-1 0 0,0 5 1 0 0,-1-8-130 0 0,1-1 0 0 0,-1 1 0 0 0,1-1 0 0 0,-1 1 1 0 0,1-1-1 0 0,-1 1 0 0 0,1-1 0 0 0,-1 1 0 0 0,1-1 0 0 0,0 1 0 0 0,-1-1 0 0 0,1 0 0 0 0,0 0 0 0 0,0 1 0 0 0,-1-1 0 0 0,1 0 1 0 0,0 0-1 0 0,-1 0 0 0 0,1 0 0 0 0,0 1 0 0 0,0-1 0 0 0,-1 0 0 0 0,1 0 0 0 0,0-1 0 0 0,0 1 0 0 0,-1 0 0 0 0,2 0 1 0 0,23-3 1060 0 0,-10-1-658 0 0,1 0 0 0 0,0 1 0 0 0,18 0 0 0 0,37-1 23 0 0,-30 1 560 0 0,49 2 0 0 0,-45 2-2182 0 0,90 6 1277 0 0,-96-4-102 0 0,-14 0-19 0 0,-9-2 51 0 0,-1 1-1 0 0,1-2 0 0 0,29-2 0 0 0,5-5 136 0 0,86 1 0 0 0,-98 5-186 0 0,61 3 53 0 0,-10 2-11 0 0,20-1 54 0 0,-72-4-86 0 0,30 3 31 0 0,44-2 78 0 0,55-11-56 0 0,29 6-74 0 0,172 6 192 0 0,-341-1-155 0 0,-1-1 0 0 0,34-5 0 0 0,29-2 44 0 0,-57 9-59 0 0,0 1-1 0 0,48 8 0 0 0,-42-4-21 0 0,0-3 0 0 0,54-1 0 0 0,82-13 64 0 0,-65 9-64 0 0,-65 2 0 0 0,-11 1 0 0 0,-15 0 0 0 0,1-1 0 0 0,0-1 0 0 0,29-5 0 0 0,9-2 0 0 0,-41 6 0 0 0,1 0 0 0 0,-1 0 0 0 0,15-6 0 0 0,40-9 0 0 0,-69 17-5 0 0,0 0 0 0 0,-1-1 0 0 0,1 1 0 0 0,0 0 0 0 0,-1 0 0 0 0,1 0 0 0 0,0 0 0 0 0,0 0 0 0 0,-1 0 0 0 0,1 0 0 0 0,0 0 0 0 0,0 0 0 0 0,-1 0 0 0 0,1 0 0 0 0,0 0 0 0 0,-1 0 0 0 0,1 0 0 0 0,0 1 0 0 0,0-1 0 0 0,-1 0 0 0 0,1 1 0 0 0,0-1 0 0 0,-1 0 0 0 0,1 1 0 0 0,-1-1 0 0 0,1 1 0 0 0,-1-1 0 0 0,1 1 0 0 0,0-1 0 0 0,-1 1 0 0 0,0 0 0 0 0,1-1 0 0 0,-1 1 0 0 0,1-1 0 0 0,-1 1 0 0 0,0 0 0 0 0,1 0 0 0 0,-1-1 0 0 0,0 1 0 0 0,0 0 0 0 0,0-1 0 0 0,0 1 0 0 0,1 0 0 0 0,-1 0 0 0 0,0-1 0 0 0,0 1 0 0 0,0 0 0 0 0,0 0 0 0 0,-1-1 0 0 0,1 1 0 0 0,0 0 0 0 0,0-1 0 0 0,0 1 0 0 0,-1 1 0 0 0,0 4-123 0 0,-1 0 0 0 0,0-1 0 0 0,0 1 0 0 0,0 0-1 0 0,-4 6 1 0 0,-3 4-900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38.915"/>
    </inkml:context>
    <inkml:brush xml:id="br0">
      <inkml:brushProperty name="width" value="0.1" units="cm"/>
      <inkml:brushProperty name="height" value="0.1" units="cm"/>
      <inkml:brushProperty name="color" value="#E71224"/>
    </inkml:brush>
  </inkml:definitions>
  <inkml:trace contextRef="#ctx0" brushRef="#br0">1 56 919 0 0,'52'-10'1120'0'0,"-30"5"-87"0"0,0 1 0 0 0,43-3 0 0 0,0 9-750 0 0,93 12 1 0 0,-90-4-62 0 0,86 0 0 0 0,4-19 352 0 0,-104 4-221 0 0,0 2 1 0 0,77 6-1 0 0,-102 0-270 0 0,124 20 98 0 0,-81-9-149 0 0,0-3 0 0 0,1-4 0 0 0,90-1 0 0 0,-127-4-6 0 0,0 2-1 0 0,0 2 1 0 0,-1 1-1 0 0,43 14 0 0 0,0 0 30 0 0,96 23-45 0 0,-150-39-3 0 0,-1-2 0 0 0,1 0 0 0 0,24-1 1 0 0,74-7 40 0 0,-44 1-49 0 0,255 19 201 0 0,-310-13-201 0 0,43 3 28 0 0,89-5-1 0 0,29-16-26 0 0,-110 12 43 0 0,0 2-1 0 0,93 11 1 0 0,-19-1-43 0 0,90-10 0 0 0,1 0 0 0 0,-169 2 0 0 0,38 2 0 0 0,-40 0 46 0 0,125-13 0 0 0,-61 1 10 0 0,-32 3 12 0 0,27-1-12 0 0,-11 0 143 0 0,190-38-1 0 0,-238 33-99 0 0,27 1 3 0 0,1 4-1 0 0,101 4 0 0 0,-128 3-42 0 0,-1-3 0 0 0,100-19-1 0 0,-110 13-67 0 0,89-4-1 0 0,59 12 12 0 0,-126 3-1 0 0,159-16-1 0 0,-84 2 0 0 0,121 4 0 0 0,123-8 0 0 0,-173 10 0 0 0,-65 13 0 0 0,18-1 0 0 0,33 0 0 0 0,-101 1 0 0 0,100 14 0 0 0,-135-10 0 0 0,120 0 0 0 0,-93-9 28 0 0,21-1 8 0 0,-16-1-36 0 0,-49 2 0 0 0,26 6 0 0 0,-11-2 0 0 0,14-6 31 0 0,104-16 0 0 0,-151 12-29 0 0,48-3 153 0 0,-1 4 0 0 0,172 13-1 0 0,-172 0-201 0 0,26 2-35 0 0,-38 0-2718 0 0,-25 0-519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5:40.872"/>
    </inkml:context>
    <inkml:brush xml:id="br0">
      <inkml:brushProperty name="width" value="0.1" units="cm"/>
      <inkml:brushProperty name="height" value="0.1" units="cm"/>
      <inkml:brushProperty name="color" value="#66CC00"/>
    </inkml:brush>
  </inkml:definitions>
  <inkml:trace contextRef="#ctx0" brushRef="#br0">4 71 2071 0 0,'-4'-7'990'0'0,"12"7"894"0"0,3 1-1742 0 0,33-3 765 0 0,-30 0-793 0 0,1 2 0 0 0,-1-1 0 0 0,25 4 0 0 0,-28-1-56 0 0,-5-1 19 0 0,0 0-1 0 0,0 0 1 0 0,0 1-1 0 0,0 0 1 0 0,9 4-1 0 0,-9-3-2 0 0,3 2 20 0 0,0 0 1 0 0,0-1-1 0 0,0 0 0 0 0,1 0 0 0 0,-1-1 0 0 0,1-1 1 0 0,0 1-1 0 0,0-2 0 0 0,15 2 0 0 0,5-1 208 0 0,0 1-1 0 0,36 8 1 0 0,30 3-41 0 0,-74-14-151 0 0,1 0 1 0 0,-1-2 0 0 0,1-1-1 0 0,36-9 1 0 0,222-53 402 0 0,-269 62-488 0 0,0 1 0 0 0,1 1 0 0 0,-1 0 0 0 0,1 0 0 0 0,0 1 0 0 0,-1 1 0 0 0,1 0-1 0 0,15 3 1 0 0,36 8-16 0 0,-35-5 1 0 0,0-2-1 0 0,0 0 0 0 0,1-3 0 0 0,-1 0 0 0 0,35-3 0 0 0,-12-2 104 0 0,1 1-1 0 0,84 11 0 0 0,-69-4-65 0 0,56-7 17 0 0,-96 2 15 0 0,43-5-1 0 0,-43 2 9 0 0,43 2 0 0 0,-40 2-34 0 0,-11-1 11 0 0,-1 2 0 0 0,27 4 0 0 0,-30-4-64 0 0,-1 0 0 0 0,1-1 0 0 0,0 0 0 0 0,0-2 0 0 0,0 0 0 0 0,27-5 0 0 0,15-5 45 0 0,-12 2 65 0 0,1 2-1 0 0,64-3 1 0 0,-48 9-65 0 0,64 2 48 0 0,-58 1-61 0 0,73-6-1 0 0,-120 2-30 0 0,43-2 67 0 0,57-3-72 0 0,-114 7 5 0 0,20 0 24 0 0,1 0 1 0 0,0 2-1 0 0,0 1 1 0 0,48 11-1 0 0,-46-5-25 0 0,1-1 0 0 0,-1-2 0 0 0,44 3 0 0 0,-45-7 12 0 0,-5-1 14 0 0,29 0 0 0 0,277-33 230 0 0,-78 6-64 0 0,-161 22-74 0 0,27-3 78 0 0,-84 4-126 0 0,-11 1-38 0 0,38-10 0 0 0,-50 10-19 0 0,1 1 0 0 0,22-1-1 0 0,12 0 14 0 0,-13-1-26 0 0,0 2 0 0 0,0 2 0 0 0,0 1 0 0 0,46 9 0 0 0,-47-7 0 0 0,31 10 0 0 0,-43-9 0 0 0,40 6 0 0 0,22-11 93 0 0,-40-1-58 0 0,38-4 29 0 0,-59 4-32 0 0,0-1 0 0 0,40-9 0 0 0,-41 6 0 0 0,1 1 0 0 0,41-2 0 0 0,-38 5-32 0 0,35-7 0 0 0,-43 5 0 0 0,1 1 0 0 0,0 0 0 0 0,0 1 0 0 0,28 3 0 0 0,-31-2-2 0 0,-14-1 3 0 0,1 1 0 0 0,-1 0 0 0 0,0 0-1 0 0,1 0 1 0 0,-1 0 0 0 0,1 0 0 0 0,-1 1 0 0 0,1-1 0 0 0,-1 0 0 0 0,0 0 0 0 0,1 1-1 0 0,-1-1 1 0 0,0 1 0 0 0,2 0 0 0 0,2 3 30 0 0,-3-4-31 0 0,-1 1 0 0 0,0-1 0 0 0,0 1 0 0 0,0-1 1 0 0,1 1-1 0 0,-1 0 0 0 0,0 0 0 0 0,0 0 0 0 0,0 0 1 0 0,0-1-1 0 0,0 1 0 0 0,-1 0 0 0 0,1 1 0 0 0,0-1 1 0 0,0 0-1 0 0,-1 0 0 0 0,1 0 0 0 0,0 0 0 0 0,-1 1 1 0 0,0-1-1 0 0,1 0 0 0 0,-1 0 0 0 0,0 1 0 0 0,1-1 1 0 0,-1 0-1 0 0,0 3 0 0 0,0 2-186 0 0,0 1 1 0 0,0-1-1 0 0,-1 1 1 0 0,0-1-1 0 0,0 1 1 0 0,-3 8-1 0 0,-4 10-4298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6:05.486"/>
    </inkml:context>
    <inkml:brush xml:id="br0">
      <inkml:brushProperty name="width" value="0.1" units="cm"/>
      <inkml:brushProperty name="height" value="0.1" units="cm"/>
      <inkml:brushProperty name="color" value="#66CC00"/>
    </inkml:brush>
  </inkml:definitions>
  <inkml:trace contextRef="#ctx0" brushRef="#br0">1 93 943 0 0,'1'1'49'0'0,"0"0"0"0"0,0 0 0 0 0,1 0 0 0 0,-1 0 0 0 0,0 0 0 0 0,1 0 0 0 0,-1 0 0 0 0,1-1-1 0 0,-1 1 1 0 0,1 0 0 0 0,0-1 0 0 0,-1 1 0 0 0,1-1 0 0 0,0 0 0 0 0,-1 0 0 0 0,1 1-1 0 0,2-1 1 0 0,2-1 272 0 0,-1 0-1 0 0,0 0 0 0 0,0 0 0 0 0,7-2 1 0 0,16-4 445 0 0,17 1 80 0 0,-11 8-584 0 0,-21-1-179 0 0,0-1-1 0 0,0 0 0 0 0,18-3 1 0 0,53-7 295 0 0,-69 8-253 0 0,1 0 1 0 0,-1 0-1 0 0,1-2 0 0 0,27-9 0 0 0,18-5 448 0 0,-55 16-525 0 0,0 0 0 0 0,0 1 0 0 0,0 0 0 0 0,0 0 0 0 0,0 1 0 0 0,0 0 0 0 0,0 0 0 0 0,9 1 0 0 0,0 1 53 0 0,-1 1 0 0 0,18 5 0 0 0,-12-1-40 0 0,-14-5-57 0 0,0 0 1 0 0,1 0 0 0 0,-1 0-1 0 0,1-1 1 0 0,-1 0-1 0 0,9 0 1 0 0,5-1 178 0 0,36-8 0 0 0,-10 2 214 0 0,122-5 31 0 0,-68 5-212 0 0,-52 5-116 0 0,-27 1-102 0 0,0-1 0 0 0,28-5 0 0 0,-8-1 87 0 0,0 1-1 0 0,57-1 1 0 0,-71 8-20 0 0,50 10 1 0 0,-50-6-62 0 0,53 2-1 0 0,-41-5 45 0 0,49 8 0 0 0,-49-4 0 0 0,49 0 0 0 0,-67-5-48 0 0,-1 2 0 0 0,32 6 0 0 0,2 1 0 0 0,-13-5 48 0 0,1-2 0 0 0,0-1 0 0 0,46-5 0 0 0,-69 2-30 0 0,0 2-1 0 0,21 1 0 0 0,13 2 59 0 0,-37-4-60 0 0,-1 1 0 0 0,0 1 0 0 0,29 7 0 0 0,-20-3-16 0 0,-15-5 0 0 0,-1 1 0 0 0,0 0 0 0 0,-1 0 0 0 0,13 6 0 0 0,-10-3 25 0 0,1 0-1 0 0,1-1 1 0 0,-1 0-1 0 0,0-1 1 0 0,15 3-1 0 0,-19-5-8 0 0,0 0 1 0 0,0-1-1 0 0,1 0 0 0 0,-1 0 0 0 0,0-1 1 0 0,0 0-1 0 0,0 0 0 0 0,1 0 0 0 0,11-5 1 0 0,-14 4 6 0 0,0 0 1 0 0,0 1-1 0 0,0 0 1 0 0,9-2-1 0 0,-13 3-28 0 0,0 0 1 0 0,-1 0-1 0 0,1 0 1 0 0,0 0-1 0 0,0 0 0 0 0,0 0 1 0 0,0 0-1 0 0,0 0 0 0 0,0 0 1 0 0,0 1-1 0 0,0-1 1 0 0,0 0-1 0 0,-1 1 0 0 0,1-1 1 0 0,0 0-1 0 0,0 1 0 0 0,0-1 1 0 0,0 1-1 0 0,-1-1 0 0 0,1 1 1 0 0,0-1-1 0 0,-1 1 1 0 0,1 0-1 0 0,0-1 0 0 0,-1 1 1 0 0,1 0-1 0 0,-1 0 0 0 0,1 0 1 0 0,-1-1-1 0 0,1 1 1 0 0,-1 0-1 0 0,0 0 0 0 0,1 1 1 0 0,1 7-284 0 0,0 2-22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0T00:03:16.432"/>
    </inkml:context>
    <inkml:brush xml:id="br0">
      <inkml:brushProperty name="width" value="0.1" units="cm"/>
      <inkml:brushProperty name="height" value="0.1" units="cm"/>
      <inkml:brushProperty name="color" value="#66CC00"/>
    </inkml:brush>
  </inkml:definitions>
  <inkml:trace contextRef="#ctx0" brushRef="#br0">0 10 1839 0 0,'1'-1'93'0'0,"0"0"0"0"0,-1 0-1 0 0,1 1 1 0 0,0-1-1 0 0,0 0 1 0 0,-1 1-1 0 0,1-1 1 0 0,0 1 0 0 0,0-1-1 0 0,0 1 1 0 0,0-1-1 0 0,0 1 1 0 0,0 0-1 0 0,0 0 1 0 0,0-1 0 0 0,0 1-1 0 0,0 0 1 0 0,0 0-1 0 0,0 0 1 0 0,0 0-1 0 0,0 0 1 0 0,0 0-1 0 0,0 0 1 0 0,0 0 0 0 0,0 1-1 0 0,0-1 1 0 0,0 0-1 0 0,0 0 1 0 0,0 1-1 0 0,0-1 1 0 0,0 1 0 0 0,0-1-1 0 0,0 1 1 0 0,0-1-1 0 0,0 1 1 0 0,-1 0-1 0 0,1-1 1 0 0,0 1 0 0 0,0 0-1 0 0,-1 0 1 0 0,1 0-1 0 0,0-1 1 0 0,-1 1-1 0 0,1 0 1 0 0,-1 0 0 0 0,1 2-1 0 0,7 32 1906 0 0,-7-28-1715 0 0,1 1-1 0 0,0-1 1 0 0,0 0-1 0 0,5 13 1 0 0,23 28 1815 0 0,-23-37-1694 0 0,-6-10-333 0 0,-1 0-26 0 0,1 0 0 0 0,0 0 1 0 0,-1 0-1 0 0,1 0 0 0 0,0 0 0 0 0,0 0 0 0 0,-1 0 0 0 0,1 0 1 0 0,0 0-1 0 0,0 0 0 0 0,0 0 0 0 0,0-1 0 0 0,0 1 0 0 0,0 0 1 0 0,1-1-1 0 0,-1 1 0 0 0,0-1 0 0 0,0 1 0 0 0,0-1 0 0 0,1 1 1 0 0,-1-1-1 0 0,0 0 0 0 0,0 0 0 0 0,3 1 0 0 0,76 6 737 0 0,-63-6-677 0 0,0 1-1 0 0,0 1 1 0 0,-1 0 0 0 0,30 10 0 0 0,-35-9-67 0 0,2-2 73 0 0,-1 0 0 0 0,1-1-1 0 0,0-1 1 0 0,-1 0 0 0 0,26-3-1 0 0,-26 2 69 0 0,0-1 0 0 0,1 0-1 0 0,16-6 1 0 0,53-14 333 0 0,-77 20-494 0 0,0 0-1 0 0,1 0 1 0 0,-1 0 0 0 0,1 1 0 0 0,0 0 0 0 0,-1 0-1 0 0,1 1 1 0 0,0 0 0 0 0,-1 0 0 0 0,1 0-1 0 0,6 1 1 0 0,1 1-8 0 0,1-1-1 0 0,0 0 0 0 0,0-1 1 0 0,0 0-1 0 0,0-1 0 0 0,0-1 1 0 0,25-6-1 0 0,-34 7 1 0 0,1 1 1 0 0,-1-1-1 0 0,0 1 1 0 0,9 1-1 0 0,3 0 2 0 0,-1 1 18 0 0,1-1 0 0 0,-1 2 1 0 0,23 6-1 0 0,7 2-34 0 0,78 9 4 0 0,-108-17 0 0 0,23 2 0 0 0,-23-5 10 0 0,-1 2 0 0 0,23 5 0 0 0,-23-4 5 0 0,0 0 0 0 0,24 0 0 0 0,41 2 43 0 0,-52-3-59 0 0,0 0-1 0 0,34-3 0 0 0,-53 0 3 0 0,38-4 30 0 0,71 2 1 0 0,-68 8-21 0 0,50 12-1 0 0,-52-8 10 0 0,55 4-1 0 0,-25-6 44 0 0,-43-3-16 0 0,-1-2 0 0 0,53-2 0 0 0,165-13 135 0 0,-107 22-171 0 0,-1 0-12 0 0,-98-8 7 0 0,-18 0 30 0 0,1-1-1 0 0,0-2 1 0 0,34-5-1 0 0,-4-2 31 0 0,0 3 1 0 0,94 2-1 0 0,21 14 10 0 0,-113-4-41 0 0,0-3 0 0 0,65-5 0 0 0,-67-2 29 0 0,0 3 0 0 0,69 6 0 0 0,237 21-64 0 0,-295-20 32 0 0,118-6 0 0 0,-137-4-14 0 0,85-7 28 0 0,121 4 38 0 0,-87 6-40 0 0,-18-12-24 0 0,-91 6-5 0 0,-1 3-1 0 0,82 4 1 0 0,111 28-15 0 0,-231-26 3 0 0,0-1-1 0 0,1 0 1 0 0,38-5 0 0 0,66-18 19 0 0,-4 1 0 0 0,-100 19-20 0 0,0 0 0 0 0,1 2 1 0 0,29 2-1 0 0,-20 2 33 0 0,242 17-6 0 0,-234-24-23 0 0,0-1 0 0 0,0-2-1 0 0,51-14 1 0 0,47-8 89 0 0,-129 26-80 0 0,1 1 0 0 0,-1 1 1 0 0,1-1-1 0 0,0 2 1 0 0,-1 0-1 0 0,1 0 1 0 0,0 1-1 0 0,11 3 1 0 0,-17-4-111 0 0,-1 1 1 0 0,1 0-1 0 0,-1 0 1 0 0,0 0 0 0 0,1 1-1 0 0,-1-1 1 0 0,0 1 0 0 0,-1 0-1 0 0,1 0 1 0 0,0 0 0 0 0,-1 1-1 0 0,0-1 1 0 0,0 1-1 0 0,0 0 1 0 0,0 0 0 0 0,-1 0-1 0 0,1 0 1 0 0,-1 0 0 0 0,0 1-1 0 0,2 5 1 0 0,4 17-6069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20T00:03:21.330"/>
    </inkml:context>
    <inkml:brush xml:id="br0">
      <inkml:brushProperty name="width" value="0.1" units="cm"/>
      <inkml:brushProperty name="height" value="0.1" units="cm"/>
      <inkml:brushProperty name="color" value="#66CC00"/>
    </inkml:brush>
  </inkml:definitions>
  <inkml:trace contextRef="#ctx0" brushRef="#br0">1 1 2127 0 0,'154'21'279'0'0,"261"20"202"0"0,-376-40-481 0 0,-2-1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24.253"/>
    </inkml:context>
    <inkml:brush xml:id="br0">
      <inkml:brushProperty name="width" value="0.1" units="cm"/>
      <inkml:brushProperty name="height" value="0.1" units="cm"/>
      <inkml:brushProperty name="color" value="#66CC00"/>
    </inkml:brush>
  </inkml:definitions>
  <inkml:trace contextRef="#ctx0" brushRef="#br0">833 40 4775 0 0,'19'-39'464'0'0,"-19"39"-457"0"0,0 0-1 0 0,0 0 0 0 0,0 0 0 0 0,0 0 1 0 0,0 0-1 0 0,0 0 0 0 0,0 0 0 0 0,0 0 0 0 0,0 0 1 0 0,0 0-1 0 0,0 0 0 0 0,0 0 0 0 0,0-1 1 0 0,1 1-1 0 0,-1 0 0 0 0,0 0 0 0 0,0 0 0 0 0,0 0 1 0 0,0 0-1 0 0,0 0 0 0 0,0 0 0 0 0,0 0 1 0 0,0 0-1 0 0,0 0 0 0 0,0 0 0 0 0,1 0 0 0 0,-1 0 1 0 0,0 0-1 0 0,0 0 0 0 0,0 0 0 0 0,0 0 1 0 0,0 0-1 0 0,0 0 0 0 0,0 0 0 0 0,0 0 0 0 0,0 0 1 0 0,1 0-1 0 0,-1 0 0 0 0,0 0 0 0 0,0 0 1 0 0,0 0-1 0 0,0 0 0 0 0,0 0 0 0 0,0 1 0 0 0,0-1 1 0 0,0 0-1 0 0,0 0 0 0 0,0 0 0 0 0,1 0 0 0 0,5 6 681 0 0,3 9 333 0 0,-9-14-1015 0 0,0 0-1 0 0,0 0 1 0 0,0 0 0 0 0,0 0 0 0 0,0 0 0 0 0,0 0 0 0 0,0 0 0 0 0,0 0-1 0 0,0 0 1 0 0,-1 0 0 0 0,1 0 0 0 0,0 0 0 0 0,-1 0 0 0 0,1 0 0 0 0,0 0 0 0 0,-1 0-1 0 0,0 0 1 0 0,1 0 0 0 0,-1 0 0 0 0,1-1 0 0 0,-1 1 0 0 0,0 0 0 0 0,0 0-1 0 0,1-1 1 0 0,-1 1 0 0 0,0 0 0 0 0,0-1 0 0 0,0 1 0 0 0,0-1 0 0 0,0 1-1 0 0,0-1 1 0 0,0 1 0 0 0,-1-1 0 0 0,-4 3 160 0 0,0 0-1 0 0,-1-1 1 0 0,-10 2 0 0 0,11-3 15 0 0,0 0 0 0 0,1 1 0 0 0,-1-1 0 0 0,0 1 0 0 0,1 0 0 0 0,-1 1 0 0 0,1-1 0 0 0,0 1 0 0 0,0 0 0 0 0,0 0 0 0 0,0 1 0 0 0,1 0 0 0 0,-1-1 0 0 0,-5 8 0 0 0,-145 156 524 0 0,115-130-538 0 0,-1-3 0 0 0,-57 38 0 0 0,79-59 12 0 0,1 1 0 0 0,0 1 0 0 0,0 1-1 0 0,2 0 1 0 0,-22 27 0 0 0,26-28 116 0 0,18-27 419 0 0,5-7-26 0 0,16-35 1 0 0,-18 34-410 0 0,20-33 1 0 0,-17 35-254 0 0,5-7 69 0 0,-1 0-1 0 0,15-33 1 0 0,-24 36-72 0 0,0 1-1 0 0,-2-1 0 0 0,-1 0 1 0 0,0 0-1 0 0,0-28 0 0 0,-3 39-21 0 0,-1 1 0 0 0,0 0 0 0 0,-1-1 0 0 0,0 1 0 0 0,0 0 0 0 0,-5-16 0 0 0,24 38 0 0 0,-9-4 0 0 0,-2 1 0 0 0,1 0 0 0 0,-1 1 0 0 0,0-1 0 0 0,10 21 0 0 0,-10-17 0 0 0,1 0 0 0 0,0-1 0 0 0,15 17 0 0 0,58 64 130 0 0,-41-46 32 0 0,64 59 0 0 0,-102-104-113 0 0,0-1 1 0 0,0 1 0 0 0,0-1 0 0 0,0 1 0 0 0,0-1 0 0 0,0 0 0 0 0,1 0 0 0 0,4 2 0 0 0,-7-3-37 0 0,0 0 0 0 0,0 0 0 0 0,1 0 0 0 0,-1 0 0 0 0,0 0 0 0 0,0 0 1 0 0,1 0-1 0 0,-1 0 0 0 0,0 0 0 0 0,1 0 0 0 0,-1 0 0 0 0,0 0 0 0 0,0 0 1 0 0,1 0-1 0 0,-1-1 0 0 0,0 1 0 0 0,0 0 0 0 0,1 0 0 0 0,-1 0 1 0 0,0 0-1 0 0,0 0 0 0 0,1 0 0 0 0,-1-1 0 0 0,0 1 0 0 0,0 0 0 0 0,0 0 1 0 0,1 0-1 0 0,-1-1 0 0 0,0 0 15 0 0,1 0 1 0 0,-1 0 0 0 0,0 0-1 0 0,0 1 1 0 0,0-1-1 0 0,0 0 1 0 0,0 0-1 0 0,0 0 1 0 0,0 0-1 0 0,0 0 1 0 0,-1 1 0 0 0,1-1-1 0 0,0 0 1 0 0,-1-1-1 0 0,-3-8 0 0 0,0 1-1 0 0,-1-1 0 0 0,0 1 1 0 0,0 0-1 0 0,-1 1 0 0 0,-1-1 0 0 0,1 1 1 0 0,-1 0-1 0 0,0 1 0 0 0,-9-7 1 0 0,-13-9-2 0 0,-46-29-1 0 0,47 33-17 0 0,3 4-8 0 0,-39-17 0 0 0,-7-3 0 0 0,-129-77 0 0 0,196 109 0 0 0,-1 0 0 0 0,0 0 0 0 0,-1 0 0 0 0,1 1 0 0 0,0 0 0 0 0,-1 0 0 0 0,1 0 0 0 0,-1 0 0 0 0,0 1 0 0 0,1 0 0 0 0,-1 1 0 0 0,0-1 0 0 0,0 1 0 0 0,-7 0 0 0 0,13 1 0 0 0,-1-1 0 0 0,0 0 0 0 0,0 1 0 0 0,0-1 0 0 0,1 0 0 0 0,-1 1 0 0 0,0-1 0 0 0,1 1 0 0 0,-1-1 0 0 0,0 1 0 0 0,1-1 0 0 0,-1 1 0 0 0,0 0 0 0 0,1-1 0 0 0,-1 1 0 0 0,1 0 0 0 0,0-1 0 0 0,-1 1 0 0 0,1 0 0 0 0,-1 0 0 0 0,1-1 0 0 0,0 1 0 0 0,0 0 0 0 0,-1 0 0 0 0,1 0 0 0 0,0-1 0 0 0,0 1 0 0 0,0 0 0 0 0,0 0 0 0 0,0 0 0 0 0,0 0 0 0 0,0 0 0 0 0,0-1 0 0 0,0 1 0 0 0,0 0 0 0 0,1 0 0 0 0,-1 0 0 0 0,1 1 0 0 0,0 3 0 0 0,1 1 0 0 0,-1-1 0 0 0,1 0 0 0 0,4 7 0 0 0,-1-4-5 0 0,0 0 0 0 0,1 0 0 0 0,0-1 0 0 0,0 0 0 0 0,1 0 0 0 0,0 0 0 0 0,0-1 0 0 0,1 0 0 0 0,0 0 0 0 0,-1-1 0 0 0,2 0 0 0 0,-1-1 0 0 0,13 6 0 0 0,11 2 9 0 0,1-2 0 0 0,47 10 0 0 0,-33-9-10 0 0,-19-6 6 0 0,48 4-1 0 0,-15-2 13 0 0,-50-4 40 0 0,-11-3-52 0 0,0 0 0 0 0,0 0 0 0 0,1 0 0 0 0,-1 0 0 0 0,0 0 0 0 0,0 0 1 0 0,1 0-1 0 0,-1 0 0 0 0,0 0 0 0 0,0 0 0 0 0,1 1 0 0 0,-1-1 0 0 0,0 0 0 0 0,0 0 0 0 0,1 0 0 0 0,-1 0 0 0 0,0 0 0 0 0,0 1 0 0 0,0-1 0 0 0,0 0 0 0 0,1 0 0 0 0,-1 0 0 0 0,0 0 0 0 0,0 1 0 0 0,0-1 0 0 0,0 0 0 0 0,0 0 0 0 0,1 1 0 0 0,-1-1 0 0 0,0 0 0 0 0,0 0 0 0 0,0 1 0 0 0,0-1 0 0 0,0 0 0 0 0,0 0 0 0 0,0 1 0 0 0,0-1 0 0 0,0 0 0 0 0,0 0 0 0 0,0 1 0 0 0,0-1 0 0 0,-2 1 0 0 0,0-1 0 0 0,-1 1 0 0 0,1-1 0 0 0,0 0 0 0 0,0 0 0 0 0,0 0 0 0 0,0 0 0 0 0,-1 0 0 0 0,-1-1 0 0 0,-7 1 11 0 0,-120 6 28 0 0,-5 1 13 0 0,108-4-43 0 0,-1 1 0 0 0,-46 13-1 0 0,65-14-100 0 0,1 2-1 0 0,-1-1 1 0 0,0 1 0 0 0,1 0-1 0 0,0 1 1 0 0,0 0-1 0 0,1 1 1 0 0,0-1-1 0 0,0 2 1 0 0,0-1 0 0 0,1 1-1 0 0,0 0 1 0 0,1 1-1 0 0,-7 10 1 0 0,0 3-720 0 0,1 0 0 0 0,1 1 0 0 0,1 0 0 0 0,-13 46 0 0 0,12-21-4854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28.841"/>
    </inkml:context>
    <inkml:brush xml:id="br0">
      <inkml:brushProperty name="width" value="0.1" units="cm"/>
      <inkml:brushProperty name="height" value="0.1" units="cm"/>
      <inkml:brushProperty name="color" value="#66CC00"/>
    </inkml:brush>
  </inkml:definitions>
  <inkml:trace contextRef="#ctx0" brushRef="#br0">1 176 455 0 0,'7'2'91'0'0,"1"0"0"0"0,0-1 0 0 0,-1 0 0 0 0,1 0 0 0 0,0-1 0 0 0,0 0-1 0 0,-1 0 1 0 0,1-1 0 0 0,13-2 0 0 0,6-3 929 0 0,37-15-1 0 0,-38 12-265 0 0,32-7 0 0 0,219-16 209 0 0,-83 9-632 0 0,-99 15-198 0 0,157-5 395 0 0,-157 12-401 0 0,100-14 1 0 0,1 0 154 0 0,-116 14-176 0 0,41-3 30 0 0,-22 3-25 0 0,-21 2 98 0 0,132-14 495 0 0,-208 12-696 0 0,3 1 5 0 0,-1-1 1 0 0,0 1-1 0 0,1 0 0 0 0,-1 0 0 0 0,1 1 1 0 0,-1-1-1 0 0,0 1 0 0 0,9 2 1 0 0,-13-3-57 0 0,0 1-1 0 0,0-1 1 0 0,0 1 0 0 0,0-1 0 0 0,1 1 0 0 0,-1-1-1 0 0,0 0 1 0 0,0 1 0 0 0,0-1 0 0 0,0 1 0 0 0,0-1-1 0 0,0 1 1 0 0,0-1 0 0 0,0 0 0 0 0,-1 1 0 0 0,1-1 0 0 0,0 1-1 0 0,0-1 1 0 0,0 0 0 0 0,0 1 0 0 0,-1-1 0 0 0,1 1-1 0 0,0-1 1 0 0,0 0 0 0 0,0 1 0 0 0,-1-1 0 0 0,1 0-1 0 0,0 1 1 0 0,-1-1 0 0 0,1 0 0 0 0,0 0 0 0 0,-1 1 0 0 0,1-1-1 0 0,0 0 1 0 0,-1 0 0 0 0,1 1 0 0 0,-1-1 0 0 0,0 0-1 0 0,-9 8-3421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30.721"/>
    </inkml:context>
    <inkml:brush xml:id="br0">
      <inkml:brushProperty name="width" value="0.1" units="cm"/>
      <inkml:brushProperty name="height" value="0.1" units="cm"/>
      <inkml:brushProperty name="color" value="#66CC00"/>
    </inkml:brush>
  </inkml:definitions>
  <inkml:trace contextRef="#ctx0" brushRef="#br0">0 41 455 0 0,'5'-4'197'0'0,"-1"0"-1"0"0,1 0 1 0 0,0 1-1 0 0,1-1 0 0 0,-1 1 1 0 0,0 0-1 0 0,1 1 1 0 0,0-1-1 0 0,0 1 0 0 0,0 0 1 0 0,0 0-1 0 0,0 1 1 0 0,0 0-1 0 0,0 0 0 0 0,9 0 1 0 0,-7 1-122 0 0,-1 0 0 0 0,1 1 1 0 0,0 0-1 0 0,-1 0 0 0 0,1 1 0 0 0,-1 0 1 0 0,1 0-1 0 0,-1 1 0 0 0,0 0 0 0 0,0 0 1 0 0,14 8-1 0 0,-10-3 0 0 0,1-1 0 0 0,1-1 1 0 0,-1 0-1 0 0,1-1 0 0 0,0 0 0 0 0,0-1 1 0 0,0 0-1 0 0,1-1 0 0 0,0-1 1 0 0,-1 0-1 0 0,1 0 0 0 0,22-2 0 0 0,49-1 591 0 0,93 2 98 0 0,150 9-618 0 0,-256-7-116 0 0,30 2 146 0 0,116-8 1 0 0,305-12 623 0 0,-472 15-783 0 0,190-6 3 0 0,177 6 24 0 0,-260 15-44 0 0,129 5 0 0 0,230 20 0 0 0,-240-13 0 0 0,-163-21 0 0 0,-45-3 0 0 0,72 13 0 0 0,154 28 0 0 0,-98-38 0 0 0,-10-1 0 0 0,-15 0 58 0 0,-126-5-41 0 0,-35 0-171 0 0,54 2 605 0 0,-23 6-2977 0 0,-35-4-120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39.840"/>
    </inkml:context>
    <inkml:brush xml:id="br0">
      <inkml:brushProperty name="width" value="0.1" units="cm"/>
      <inkml:brushProperty name="height" value="0.1" units="cm"/>
      <inkml:brushProperty name="color" value="#66CC00"/>
    </inkml:brush>
  </inkml:definitions>
  <inkml:trace contextRef="#ctx0" brushRef="#br0">35 1 1583 0 0,'-3'0'25'0'0,"1"0"0"0"0,-1 0 0 0 0,1 0 0 0 0,-1 0 0 0 0,0 1 0 0 0,1-1 0 0 0,-1 1 0 0 0,1 0-1 0 0,-1-1 1 0 0,1 1 0 0 0,-5 2 0 0 0,7-2-20 0 0,0-1-1 0 0,0 0 1 0 0,0 0-1 0 0,0 0 0 0 0,1 1 1 0 0,-1-1-1 0 0,0 0 1 0 0,0 0-1 0 0,0 0 1 0 0,0 0-1 0 0,0 1 1 0 0,0-1-1 0 0,1 0 1 0 0,-1 0-1 0 0,0 0 0 0 0,0 0 1 0 0,0 1-1 0 0,0-1 1 0 0,1 0-1 0 0,-1 0 1 0 0,0 0-1 0 0,0 0 1 0 0,0 0-1 0 0,1 0 1 0 0,-1 0-1 0 0,0 0 0 0 0,0 0 1 0 0,0 0-1 0 0,1 0 1 0 0,-1 0-1 0 0,0 0 1 0 0,0 0-1 0 0,1 0 1 0 0,-1 0-1 0 0,0 0 1 0 0,0 0-1 0 0,0 0 0 0 0,1 0 1 0 0,-1 0-1 0 0,0 0 1 0 0,11 0 308 0 0,-11 0-292 0 0,28 2 541 0 0,0 1 0 0 0,33 7 0 0 0,36 4-176 0 0,-77-13-309 0 0,-11 0 21 0 0,1 0-1 0 0,-1-1 1 0 0,1 0 0 0 0,0-1-1 0 0,9-1 1 0 0,29-1 263 0 0,-3 0-149 0 0,-35 3-160 0 0,1-1 1 0 0,-1 0-1 0 0,20-4 1 0 0,-20 3-37 0 0,-1 0 1 0 0,1 1-1 0 0,0 1 0 0 0,16 0 1 0 0,-7 1-25 0 0,20-2 24 0 0,105 5 104 0 0,-75 0 50 0 0,-33-3-81 0 0,42 8-1 0 0,-34 1-33 0 0,-33-7-55 0 0,1 0 0 0 0,0 0-1 0 0,0-1 1 0 0,1-1 0 0 0,-1 0 0 0 0,13-1-1 0 0,-5-1 1 0 0,31 3-1 0 0,14-1 13 0 0,91-9 231 0 0,-86 0-174 0 0,-41 3-34 0 0,40 0-1 0 0,-46 4-8 0 0,28-4 0 0 0,-19 0-6 0 0,-9 3-40 0 0,64-5 440 0 0,-87 7-420 0 0,1 0-1 0 0,0 0 1 0 0,0 0 0 0 0,0 0-1 0 0,0 0 1 0 0,0 1-1 0 0,-1-1 1 0 0,1 0-1 0 0,0 1 1 0 0,0-1-1 0 0,0 0 1 0 0,-1 1-1 0 0,1-1 1 0 0,0 1-1 0 0,-1-1 1 0 0,1 1-1 0 0,0-1 1 0 0,-1 1 0 0 0,1 0-1 0 0,-1-1 1 0 0,1 1-1 0 0,0 0 1 0 0,-1-1-1 0 0,0 1 1 0 0,1 0-1 0 0,-1 0 1 0 0,0 0-1 0 0,1-1 1 0 0,-1 1-1 0 0,0 0 1 0 0,0 0 0 0 0,1 0-1 0 0,-1 0 1 0 0,0-1-1 0 0,0 1 1 0 0,0 1-1 0 0,0-1-2 0 0,2 7-97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41.072"/>
    </inkml:context>
    <inkml:brush xml:id="br0">
      <inkml:brushProperty name="width" value="0.1" units="cm"/>
      <inkml:brushProperty name="height" value="0.1" units="cm"/>
      <inkml:brushProperty name="color" value="#66CC00"/>
    </inkml:brush>
  </inkml:definitions>
  <inkml:trace contextRef="#ctx0" brushRef="#br0">1 110 1495 0 0,'7'2'79'0'0,"0"0"-1"0"0,0 0 1 0 0,0-1-1 0 0,0 0 0 0 0,0 0 1 0 0,0 0-1 0 0,0-1 1 0 0,12-1-1 0 0,61-13 531 0 0,-31 4-472 0 0,6 3-107 0 0,-9 1 17 0 0,68-18 0 0 0,-99 21 21 0 0,1-1-1 0 0,0 2 1 0 0,31-2-1 0 0,49 7 281 0 0,-80-2-331 0 0,63 5 71 0 0,-27-1 19 0 0,59-4-1 0 0,60-2 342 0 0,-85 3-386 0 0,-56 0-19 0 0,32-2-1 0 0,-27-2 27 0 0,-14 2 4 0 0,26-5 0 0 0,-13 0 170 0 0,36 0-1 0 0,-39 4-100 0 0,58-9 0 0 0,9-13 101 0 0,-96 23-237 0 0,0-1 0 0 0,0 1 0 0 0,0-1 1 0 0,-1 0-1 0 0,1 0 0 0 0,0 1 0 0 0,-1-1 1 0 0,1 0-1 0 0,0-1 0 0 0,-1 1 0 0 0,3-2 0 0 0,-4 3-62 0 0,0 0 0 0 0,0 0 0 0 0,0 1 0 0 0,1-1 0 0 0,-1 0 0 0 0,0 0 0 0 0,0 1 0 0 0,0-1 0 0 0,0 0 0 0 0,0 0 0 0 0,0 1 0 0 0,0-1 0 0 0,1 0 0 0 0,-1 0 0 0 0,0 1 0 0 0,0-1 0 0 0,0 0 0 0 0,0 0 0 0 0,0 1-1 0 0,0-1 1 0 0,0 0 0 0 0,0 0 0 0 0,0 1 0 0 0,-1-1 0 0 0,1 0 0 0 0,0 0 0 0 0,0 1 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42.541"/>
    </inkml:context>
    <inkml:brush xml:id="br0">
      <inkml:brushProperty name="width" value="0.1" units="cm"/>
      <inkml:brushProperty name="height" value="0.1" units="cm"/>
      <inkml:brushProperty name="color" value="#66CC00"/>
    </inkml:brush>
  </inkml:definitions>
  <inkml:trace contextRef="#ctx0" brushRef="#br0">0 133 1375 0 0,'3'-4'111'0'0,"-1"0"-1"0"0,1 1 0 0 0,0-1 1 0 0,-1 1-1 0 0,2 0 0 0 0,-1 0 1 0 0,0 0-1 0 0,1 0 0 0 0,-1 0 1 0 0,1 1-1 0 0,0-1 0 0 0,0 1 0 0 0,0 0 1 0 0,0 0-1 0 0,7-1 0 0 0,8-3 32 0 0,1 1-1 0 0,25-3 0 0 0,-10 1 118 0 0,81-12 906 0 0,-46 9-826 0 0,37-11-16 0 0,-77 16-191 0 0,-25 4-126 0 0,0 0 0 0 0,0 0 0 0 0,1 0 1 0 0,-1 1-1 0 0,0 0 0 0 0,0 0 1 0 0,1 0-1 0 0,-1 1 0 0 0,0-1 1 0 0,0 1-1 0 0,1 0 0 0 0,7 4 0 0 0,50 14 63 0 0,-31-10-74 0 0,9 1 5 0 0,2-1 0 0 0,-1-3 0 0 0,1-1 0 0 0,0-2 0 0 0,0-2 0 0 0,58-6 0 0 0,-4-10 0 0 0,-68 9 10 0 0,-20 4-1 0 0,0 0 0 0 0,1 0 0 0 0,-1 1 0 0 0,0 1 0 0 0,17 0 0 0 0,-11 2-9 0 0,1-1 0 0 0,29-2 0 0 0,-40 0-1 0 0,0 0-36 0 0,0 1 0 0 0,-1-1 0 0 0,1 1 0 0 0,-1 0 0 0 0,7 1 0 0 0,-10-1-14 0 0,1 1 0 0 0,-1-1 0 0 0,1 1 0 0 0,-1-1-1 0 0,1 1 1 0 0,-1 0 0 0 0,0-1 0 0 0,1 1 0 0 0,-1 0 0 0 0,0 0 0 0 0,0 0-1 0 0,0 0 1 0 0,1 0 0 0 0,-1 0 0 0 0,0 0 0 0 0,0 1 0 0 0,0-1 0 0 0,-1 0-1 0 0,1 0 1 0 0,1 3 0 0 0,0 1-1956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40.568"/>
    </inkml:context>
    <inkml:brush xml:id="br0">
      <inkml:brushProperty name="width" value="0.1" units="cm"/>
      <inkml:brushProperty name="height" value="0.1" units="cm"/>
      <inkml:brushProperty name="color" value="#E71224"/>
    </inkml:brush>
  </inkml:definitions>
  <inkml:trace contextRef="#ctx0" brushRef="#br0">1 0 1783 0 0,'9'0'0'0'0,"-1"0"72"0"0,-3 0-72 0 0,1 0 96 0 0,-3 0-96 0 0,-1 0 0 0 0,0 2 0 0 0,4 0 0 0 0,3-2 0 0 0,2 2 0 0 0,2 1 0 0 0,0 1 0 0 0,-2-2 0 0 0,2 0 0 0 0,-2-2 64 0 0,0 2-64 0 0,2-2 0 0 0,0 0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51.260"/>
    </inkml:context>
    <inkml:brush xml:id="br0">
      <inkml:brushProperty name="width" value="0.1" units="cm"/>
      <inkml:brushProperty name="height" value="0.1" units="cm"/>
      <inkml:brushProperty name="color" value="#E71224"/>
    </inkml:brush>
  </inkml:definitions>
  <inkml:trace contextRef="#ctx0" brushRef="#br0">801 134 919 0 0,'2'-4'1007'0'0,"-6"13"330"0"0,-44 74 753 0 0,4-7-1146 0 0,19-38-710 0 0,-1 0 0 0 0,-36 39 0 0 0,-74 57 104 0 0,111-112-213 0 0,-2-2 1 0 0,0-1 0 0 0,-51 27-1 0 0,66-40-76 0 0,6-2-21 0 0,0-1-1 0 0,0 0 1 0 0,0 0-1 0 0,0-1 1 0 0,-1 0-1 0 0,1 0 0 0 0,-1 0 1 0 0,-9 1-1 0 0,15-3-23 0 0,1 0-1 0 0,-1 0 0 0 0,1 0 0 0 0,-1 0 0 0 0,1 0 0 0 0,-1 0 1 0 0,1-1-1 0 0,-1 1 0 0 0,1 0 0 0 0,-1 0 0 0 0,1 0 0 0 0,0 0 0 0 0,-1-1 1 0 0,1 1-1 0 0,-1 0 0 0 0,1 0 0 0 0,-1-1 0 0 0,1 1 0 0 0,0 0 1 0 0,-1-1-1 0 0,1 1 0 0 0,0 0 0 0 0,-1-1 0 0 0,1 1 0 0 0,0 0 1 0 0,-1-1-1 0 0,1 1 0 0 0,0-2 0 0 0,-1 1 11 0 0,1 0-1 0 0,0 0 0 0 0,0-1 1 0 0,0 1-1 0 0,0 0 1 0 0,0-1-1 0 0,0 1 1 0 0,0 0-1 0 0,0 0 1 0 0,1-1-1 0 0,-1 0 0 0 0,16-33 344 0 0,-15 33-319 0 0,19-39 126 0 0,-1 0-1 0 0,-3-1 0 0 0,19-71 0 0 0,-22 51-100 0 0,12-126 0 0 0,-24 166-52 0 0,-1 0-1 0 0,0 1 1 0 0,-2-1 0 0 0,-8-38-1 0 0,9 51-10 0 0,1 7 0 0 0,0 1 0 0 0,0 0 0 0 0,0 0 0 0 0,0-1 0 0 0,0 1 0 0 0,0 0 0 0 0,0 0 0 0 0,-1-1 0 0 0,1 1 0 0 0,-1 0 0 0 0,0-2 0 0 0,1 21 0 0 0,8 6 9 0 0,1 0 0 0 0,1 0 0 0 0,1-1 0 0 0,20 31 0 0 0,65 81 210 0 0,-67-98-139 0 0,-17-20-35 0 0,1-1 0 0 0,1 0 0 0 0,1-1 0 0 0,0 0-1 0 0,1-1 1 0 0,1-1 0 0 0,0-1 0 0 0,1 0 0 0 0,26 12-1 0 0,-28-16 8 0 0,-8-4 25 0 0,1 0 0 0 0,0 0-1 0 0,0-1 1 0 0,0 0 0 0 0,0 0-1 0 0,1-1 1 0 0,18 2 0 0 0,-27-4-50 0 0,-1 0 1 0 0,1 0 0 0 0,-1 0 0 0 0,1 0-1 0 0,-1 0 1 0 0,1 0 0 0 0,-1 0 0 0 0,0-1-1 0 0,1 1 1 0 0,-1 0 0 0 0,1 0 0 0 0,-1 0 0 0 0,1-1-1 0 0,-1 1 1 0 0,0 0 0 0 0,1-1 0 0 0,-1 1-1 0 0,0 0 1 0 0,1-1 0 0 0,-1 1 0 0 0,0 0-1 0 0,1-1 1 0 0,-1 1 0 0 0,0-1 0 0 0,0 1-1 0 0,1-1 1 0 0,1-17 515 0 0,-2 14-473 0 0,0 0 0 0 0,-1 0-1 0 0,1 1 1 0 0,-1-1-1 0 0,0 0 1 0 0,0 0-1 0 0,-2-3 1 0 0,-2-1-48 0 0,-1 0 0 0 0,1 1 0 0 0,-1-1-1 0 0,-1 2 1 0 0,1-1 0 0 0,-1 1 0 0 0,-14-11 0 0 0,-58-31 49 0 0,66 40-72 0 0,-11-4 6 0 0,-1 1 0 0 0,1 1 0 0 0,-2 1 0 0 0,1 1 0 0 0,-1 2 0 0 0,0 0 0 0 0,0 2 0 0 0,-1 0 0 0 0,0 2 0 0 0,1 1-1 0 0,-1 1 1 0 0,-34 5 0 0 0,35-2-6 0 0,-1 0-1 0 0,1 2 1 0 0,0 1-1 0 0,0 1 1 0 0,0 1-1 0 0,-24 12 1 0 0,39-14-14 0 0,1 0 1 0 0,0 1-1 0 0,-14 11 1 0 0,19-15 14 0 0,1 1 1 0 0,0 0-1 0 0,0 0 1 0 0,1 0-1 0 0,-1 1 0 0 0,1-1 1 0 0,0 1-1 0 0,0 0 1 0 0,-4 9-1 0 0,7-13 0 0 0,0 0 0 0 0,-1 0-1 0 0,1 0 1 0 0,0 0-1 0 0,0 0 1 0 0,-1 0 0 0 0,1 0-1 0 0,0 0 1 0 0,0 0 0 0 0,0 0-1 0 0,0 0 1 0 0,0 0-1 0 0,1 0 1 0 0,-1 0 0 0 0,0 0-1 0 0,0 0 1 0 0,1 0-1 0 0,-1 0 1 0 0,0 0 0 0 0,1 0-1 0 0,-1 0 1 0 0,1 0 0 0 0,0 0-1 0 0,0 1 1 0 0,1-1-2 0 0,-1 0 1 0 0,1 0-1 0 0,-1 0 0 0 0,1 0 1 0 0,0 0-1 0 0,0 0 0 0 0,-1 0 1 0 0,1 0-1 0 0,0-1 1 0 0,0 1-1 0 0,0-1 0 0 0,2 1 1 0 0,7 0-8 0 0,0-1 1 0 0,0 1 0 0 0,18-3-1 0 0,-27 1 9 0 0,46-4 15 0 0,1-3-1 0 0,-2-2 0 0 0,1-2 0 0 0,-2-2 0 0 0,0-1 1 0 0,0-3-1 0 0,-2-2 0 0 0,56-34 0 0 0,-57 32 1 0 0,-34 19-10 0 0,-1-1 0 0 0,1-1 0 0 0,-1 1 0 0 0,0-1 0 0 0,0-1 0 0 0,-1 1-1 0 0,1-1 1 0 0,-1-1 0 0 0,8-8 0 0 0,-15 15-5 0 0,0-1 0 0 0,1 1 0 0 0,-1 0 0 0 0,0 0 0 0 0,0 0 0 0 0,1-1 0 0 0,-1 1 0 0 0,0 0 0 0 0,0 0 0 0 0,0 0 0 0 0,0-1 0 0 0,1 1 0 0 0,-1 0 0 0 0,0 0 0 0 0,0-1 0 0 0,0 1 0 0 0,0 0 0 0 0,0 0 0 0 0,0-1 0 0 0,0 1 0 0 0,0 0 0 0 0,0-1 0 0 0,0 1 0 0 0,0 0 0 0 0,0 0 0 0 0,0-1 0 0 0,0 1 0 0 0,0 0 0 0 0,0 0 0 0 0,0-1 0 0 0,0 1 0 0 0,0 0 0 0 0,0-1 0 0 0,0 1 0 0 0,0 0 0 0 0,-1 0 0 0 0,1-1 0 0 0,0 1 0 0 0,0 0 0 0 0,0 0 0 0 0,0 0 0 0 0,-1-1 0 0 0,1 1 0 0 0,0 0 0 0 0,0 0 0 0 0,-1-1 0 0 0,1 1 0 0 0,-1 0 0 0 0,0 0 0 0 0,1 0 0 0 0,-1 0 0 0 0,1 0 0 0 0,-1 0 0 0 0,0 1 0 0 0,1-1 0 0 0,-1 0 0 0 0,1 0 0 0 0,-1 0 0 0 0,1 0 0 0 0,-1 1 0 0 0,0-1 0 0 0,1 0 0 0 0,-1 1 0 0 0,1-1 0 0 0,0 0 0 0 0,-1 1 0 0 0,1-1 0 0 0,-1 1 0 0 0,1-1 0 0 0,-1 1 0 0 0,-24 31-18 0 0,-40 67 0 0 0,-9 42-46 0 0,12-22 36 0 0,20-33 28 0 0,27-54 0 0 0,-1 0 0 0 0,-24 35 0 0 0,40-66 0 0 0,-1 0 0 0 0,0-1-1 0 0,0 1 1 0 0,1 0 0 0 0,-1 0-1 0 0,0 0 1 0 0,0 0-1 0 0,0-1 1 0 0,0 1 0 0 0,0 0-1 0 0,0-1 1 0 0,-2 2 0 0 0,3-2 1 0 0,-1 0 0 0 0,1 0 0 0 0,-1 0 0 0 0,1 0 0 0 0,0 0 1 0 0,-1 0-1 0 0,1 0 0 0 0,-1 0 0 0 0,1 0 0 0 0,-1 0 0 0 0,1 0 1 0 0,0 0-1 0 0,-1 0 0 0 0,1 0 0 0 0,-1-1 0 0 0,1 1 0 0 0,0 0 0 0 0,-1 0 1 0 0,1 0-1 0 0,0-1 0 0 0,-1 1 0 0 0,1 0 0 0 0,0 0 0 0 0,-1-1 0 0 0,0-1 3 0 0,0 1 0 0 0,0-1-1 0 0,0 0 1 0 0,0 1-1 0 0,0-1 1 0 0,1 0 0 0 0,-1 0-1 0 0,1 1 1 0 0,-1-1 0 0 0,1 0-1 0 0,0 0 1 0 0,-1 0-1 0 0,1-4 1 0 0,2-24 15 0 0,11-61 0 0 0,0-6-4 0 0,-11 73-9 0 0,-2 0 0 0 0,-1 0 0 0 0,0 0 0 0 0,-2 0-1 0 0,-1 0 1 0 0,-1 1 0 0 0,0-1 0 0 0,-2 1 0 0 0,-1 1-1 0 0,-15-32 1 0 0,22 52-8 0 0,0 0 0 0 0,0 0-1 0 0,0 0 1 0 0,0 1 0 0 0,0-1-1 0 0,-1 0 1 0 0,1 1 0 0 0,-1-1 0 0 0,1 1-1 0 0,-1-1 1 0 0,1 1 0 0 0,-1 0-1 0 0,0-1 1 0 0,1 1 0 0 0,-1 0-1 0 0,0 0 1 0 0,0 0 0 0 0,0 1 0 0 0,0-1-1 0 0,0 0 1 0 0,-3 0 0 0 0,3 1-1 0 0,1 1 1 0 0,-1-1-1 0 0,0 0 0 0 0,0 1 1 0 0,1-1-1 0 0,-1 1 1 0 0,0-1-1 0 0,1 1 1 0 0,-1 0-1 0 0,1 0 0 0 0,-1 0 1 0 0,1 0-1 0 0,-1 0 1 0 0,1 0-1 0 0,0 0 1 0 0,-1 1-1 0 0,1-1 0 0 0,0 0 1 0 0,0 1-1 0 0,0-1 1 0 0,0 0-1 0 0,0 1 1 0 0,0 0-1 0 0,1-1 1 0 0,-2 3-1 0 0,-2 6-5 0 0,0 1 0 0 0,1 0 1 0 0,0-1-1 0 0,0 1 0 0 0,1 1 1 0 0,1-1-1 0 0,0 0 0 0 0,0 0 0 0 0,2 16 1 0 0,2 9-24 0 0,12 56 0 0 0,4-12 31 0 0,-11-53 0 0 0,-2 0 0 0 0,0 0 0 0 0,-2 1 0 0 0,1 28 0 0 0,-6-38-546 0 0,0 1 0 0 0,-2-1-1 0 0,0 1 1 0 0,-1-1 0 0 0,0 0 0 0 0,-12 28-1 0 0,5-20-3437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56.182"/>
    </inkml:context>
    <inkml:brush xml:id="br0">
      <inkml:brushProperty name="width" value="0.1" units="cm"/>
      <inkml:brushProperty name="height" value="0.1" units="cm"/>
      <inkml:brushProperty name="color" value="#E71224"/>
    </inkml:brush>
  </inkml:definitions>
  <inkml:trace contextRef="#ctx0" brushRef="#br0">0 133 2183 0 0,'16'11'928'0'0,"-7"-4"-689"0"0,0 0-1 0 0,1 0 0 0 0,20 10 1 0 0,-26-16-190 0 0,0 1 1 0 0,0-1-1 0 0,0 1 1 0 0,0-1-1 0 0,0 0 1 0 0,0-1-1 0 0,0 1 1 0 0,1-1-1 0 0,-1 0 1 0 0,0 0-1 0 0,0 0 1 0 0,1 0-1 0 0,-1-1 1 0 0,5-1-1 0 0,12-2 691 0 0,30-4-1 0 0,23-6-287 0 0,-31 5-183 0 0,6 9 75 0 0,-16-2-258 0 0,-1 1 0 0 0,1 1 0 0 0,49 7 0 0 0,16 4-6 0 0,-48-7 142 0 0,92-6-1 0 0,-108 0-165 0 0,24 0 22 0 0,226-14 388 0 0,-186 12-363 0 0,-59 4-16 0 0,61-9 0 0 0,-64 3-87 0 0,35-7 64 0 0,24-9 16 0 0,-42 9 78 0 0,-36 10-77 0 0,-1-1-1 0 0,1-1 1 0 0,16-7-1 0 0,-13 2 21 0 0,-7 4 27 0 0,-1 0 0 0 0,22-6 1 0 0,-24 8-48 0 0,-9 4-77 0 0,-1 0 0 0 0,0 0 1 0 0,0 0-1 0 0,0 0 1 0 0,0 0-1 0 0,1 0 1 0 0,-1 0-1 0 0,0 0 1 0 0,0 0-1 0 0,0 0 0 0 0,0-1 1 0 0,0 1-1 0 0,1 0 1 0 0,-1 0-1 0 0,0 0 1 0 0,0 0-1 0 0,0 0 1 0 0,0 0-1 0 0,0-1 0 0 0,0 1 1 0 0,1 0-1 0 0,-1 0 1 0 0,0 0-1 0 0,0 0 1 0 0,0-1-1 0 0,0 1 1 0 0,0 0-1 0 0,0 0 0 0 0,0 0 1 0 0,0 0-1 0 0,0-1 1 0 0,0 1-1 0 0,0 0 1 0 0,0 0-1 0 0,0 0 1 0 0,0 0-1 0 0,0-1 0 0 0,0 1 1 0 0,0 0-1 0 0,0 0 1 0 0,0 0-1 0 0,0-1 1 0 0,0 1-1 0 0,0 0 1 0 0,-1 0-1 0 0,1 0 0 0 0,0 0 1 0 0,0-1-1 0 0,-2 0 187 0 0,2 1-176 0 0,-1 0 1 0 0,1 0-1 0 0,-1-1 0 0 0,1 1 1 0 0,-1 0-1 0 0,1-1 1 0 0,-1 1-1 0 0,1 0 0 0 0,-1-1 1 0 0,1 1-1 0 0,-1-1 1 0 0,1 1-1 0 0,0 0 0 0 0,-1-1 1 0 0,1 1-1 0 0,0-1 1 0 0,-1 0-1 0 0,1 1 0 0 0,0-1 1 0 0,0 1-1 0 0,0-1 1 0 0,-1 1-1 0 0,1-2 0 0 0,2 0 76 0 0,2 7-142 0 0,3 10-255 0 0,-3-4 100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0:58.342"/>
    </inkml:context>
    <inkml:brush xml:id="br0">
      <inkml:brushProperty name="width" value="0.1" units="cm"/>
      <inkml:brushProperty name="height" value="0.1" units="cm"/>
      <inkml:brushProperty name="color" value="#E71224"/>
    </inkml:brush>
  </inkml:definitions>
  <inkml:trace contextRef="#ctx0" brushRef="#br0">1 1 455 0 0,'24'9'822'0'0,"-20"-8"-708"0"0,0 0 1 0 0,-1 0 0 0 0,1 0-1 0 0,0-1 1 0 0,0 1-1 0 0,0-1 1 0 0,0 0-1 0 0,0 0 1 0 0,0 0 0 0 0,0 0-1 0 0,5-2 1 0 0,-3 1 65 0 0,0 1 0 0 0,0-1 0 0 0,0 1 0 0 0,9 1-1 0 0,-8 1-116 0 0,1 0 0 0 0,-1 0-1 0 0,10 6 1 0 0,-10-5 67 0 0,0-1-1 0 0,-1 1 1 0 0,1-1 0 0 0,10 2-1 0 0,-8-2 2 0 0,0 0 0 0 0,-1 1-1 0 0,1 0 1 0 0,-1 0 0 0 0,9 6 0 0 0,23 7-4 0 0,12-2-41 0 0,-28-8-64 0 0,31 12 1 0 0,-44-15 12 0 0,0 0 1 0 0,0 0 0 0 0,18 1-1 0 0,11 3 23 0 0,-13-1-51 0 0,1-2-1 0 0,48 1 1 0 0,57-7 95 0 0,46 2 521 0 0,27 9-286 0 0,-123-7-246 0 0,226-19-41 0 0,-143 3 13 0 0,232-32 13 0 0,-330 37-76 0 0,114 0-1 0 0,-49 4 13 0 0,26 6 30 0 0,-58 2-31 0 0,268 18-11 0 0,-269-13 0 0 0,72 13 44 0 0,-87-10-2 0 0,97 2 0 0 0,-85-14-40 0 0,-33-2 21 0 0,0 4 1 0 0,121 17-1 0 0,-122-8-23 0 0,109 4-1 0 0,65-16 10 0 0,-84 0 61 0 0,266-11 588 0 0,-285 10-554 0 0,207 21 0 0 0,-285-15-104 0 0,79-4 0 0 0,55-15 0 0 0,53-2 0 0 0,-73 13 8 0 0,133-1 27 0 0,0 23-14 0 0,-212-7-21 0 0,171-6 0 0 0,-131-17 0 0 0,-83 7 4 0 0,-1 2-1 0 0,68 2 1 0 0,-35 9 91 0 0,94 23-1 0 0,-158-28-91 0 0,-1 0 0 0 0,1-1 0 0 0,-1 0 0 0 0,1-1 0 0 0,0-1 0 0 0,17-3-1 0 0,90-25 160 0 0,-117 28-171 0 0,-1 0 0 0 0,0 0 0 0 0,1 0 0 0 0,-1 1 0 0 0,1 0 0 0 0,-1 0 0 0 0,0 0 0 0 0,1 1 0 0 0,-1 0 0 0 0,1 0 0 0 0,-1 0 1 0 0,0 0-1 0 0,0 1 0 0 0,0 0 0 0 0,0 0 0 0 0,0 1 0 0 0,0-1 0 0 0,0 1 0 0 0,-1 0 0 0 0,1 0 0 0 0,-1 1 0 0 0,4 3 0 0 0,0 0-175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1:12.702"/>
    </inkml:context>
    <inkml:brush xml:id="br0">
      <inkml:brushProperty name="width" value="0.1" units="cm"/>
      <inkml:brushProperty name="height" value="0.1" units="cm"/>
      <inkml:brushProperty name="color" value="#E71224"/>
    </inkml:brush>
  </inkml:definitions>
  <inkml:trace contextRef="#ctx0" brushRef="#br0">1 56 1495 0 0,'1'-1'113'0'0,"0"0"0"0"0,0 0 0 0 0,1 0 0 0 0,-1 1 0 0 0,0-1 0 0 0,0 0-1 0 0,1 1 1 0 0,-1-1 0 0 0,0 1 0 0 0,1 0 0 0 0,-1-1 0 0 0,1 1-1 0 0,-1 0 1 0 0,0 0 0 0 0,1 0 0 0 0,-1 0 0 0 0,1 0 0 0 0,1 0 0 0 0,32 8 931 0 0,-3-1-431 0 0,-21-8-398 0 0,-1 0 0 0 0,0-1-1 0 0,1 0 1 0 0,13-4 0 0 0,-11 2-17 0 0,26-4 0 0 0,-14 4-43 0 0,0-2 0 0 0,49-16-1 0 0,-67 21-72 0 0,1-1 0 0 0,-1 1 0 0 0,16-1 0 0 0,-6 1 9 0 0,-8 1-68 0 0,0 1-1 0 0,-1-1 1 0 0,1 1 0 0 0,11 3 0 0 0,6 1-4 0 0,130 22 166 0 0,-103-16-2 0 0,69 4-7 0 0,-100-11-142 0 0,14 0 7 0 0,47-4 106 0 0,-36 2-67 0 0,-27-1-52 0 0,0-1 1 0 0,0 0 0 0 0,23-5-1 0 0,-28 4 54 0 0,27-1-1 0 0,0 0 20 0 0,-36 2-95 0 0,-1 0-1 0 0,1 1 0 0 0,0-1 1 0 0,-1 1-1 0 0,6 1 0 0 0,-5 0 2 0 0,0-1-1 0 0,0 0 1 0 0,0-1-1 0 0,10 1 0 0 0,3-1-7 0 0,-16 0 7 0 0,0 1 1 0 0,0-1 0 0 0,-1 0-1 0 0,1 0 1 0 0,0-1-1 0 0,0 1 1 0 0,0 0-1 0 0,-1-1 1 0 0,7-2-1 0 0,-6 2 3 0 0,1 0-1 0 0,-1 1 0 0 0,1-1 0 0 0,0 0 0 0 0,-1 1 0 0 0,1 0 1 0 0,0 0-1 0 0,-1 0 0 0 0,1 0 0 0 0,0 1 0 0 0,-1-1 0 0 0,1 1 1 0 0,-1 0-1 0 0,1 0 0 0 0,3 2 0 0 0,-1-1 4 0 0,0-1 1 0 0,0 0-1 0 0,0 0 0 0 0,7 1 0 0 0,57 0 8 0 0,47-2 24 0 0,-71-3 9 0 0,34-4-30 0 0,-27 0 37 0 0,50-9 4 0 0,-89 13-56 0 0,0 1 1 0 0,0 1-1 0 0,0 1 0 0 0,26 1 0 0 0,-21 0 4 0 0,27-1-1 0 0,-33 0 1 0 0,1 0-1 0 0,-1 1 1 0 0,0 1-1 0 0,0 0 1 0 0,0 0-1 0 0,13 6 1 0 0,-8-3 12 0 0,38 4-1 0 0,-11-2-5 0 0,-32-5-9 0 0,0 0 0 0 0,1 0 1 0 0,-1-2-1 0 0,18 0 0 0 0,71-1-9 0 0,-73 0 65 0 0,-22 1-65 0 0,1 0 0 0 0,-1-1 0 0 0,0 1 0 0 0,0-1-1 0 0,8-3 1 0 0,13-4 18 0 0,0 2 0 0 0,42-6 0 0 0,-21 8-15 0 0,-1 1 1 0 0,56 5-1 0 0,-73 0-3 0 0,-14-2 0 0 0,27 6 0 0 0,-37-6 0 0 0,0 0 0 0 0,0 0 0 0 0,0 0 0 0 0,0-1 0 0 0,0 0 0 0 0,0 0 0 0 0,7-3 0 0 0,9-1 0 0 0,9-2-1 0 0,-23 5 17 0 0,0-1 1 0 0,0 2-1 0 0,17-2 0 0 0,-24 3 13 0 0,1 0 0 0 0,0-1 0 0 0,0 1 0 0 0,0-1-1 0 0,-1 1 1 0 0,1-1 0 0 0,0 0 0 0 0,-1 0 0 0 0,4-1-1 0 0,-6 1-10 0 0,0 0 0 0 0,0 1 0 0 0,0-1 0 0 0,0 0 0 0 0,0 1 0 0 0,0-1-1 0 0,0 0 1 0 0,0 1 0 0 0,-1-1 0 0 0,1 0 0 0 0,0 1 0 0 0,0-1 0 0 0,-1 0-1 0 0,1 1 1 0 0,0-1 0 0 0,-1 1 0 0 0,1-1 0 0 0,0 0 0 0 0,-1 1 0 0 0,1-1-1 0 0,-1 1 1 0 0,1-1 0 0 0,-1 1 0 0 0,1 0 0 0 0,-1-1 0 0 0,1 1 0 0 0,-1-1 0 0 0,0 1-1 0 0,0 0-14 0 0,0 0-1 0 0,0 0 1 0 0,0 0-1 0 0,0 0 0 0 0,0 0 1 0 0,0 0-1 0 0,0 0 1 0 0,0 1-1 0 0,0-1 0 0 0,0 0 1 0 0,0 1-1 0 0,0-1 0 0 0,0 1 1 0 0,0-1-1 0 0,0 1 1 0 0,1-1-1 0 0,-1 1 0 0 0,0 0 1 0 0,0-1-1 0 0,1 1 1 0 0,-2 1-1 0 0,-30 31-931 0 0,21-20-2657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1:22.611"/>
    </inkml:context>
    <inkml:brush xml:id="br0">
      <inkml:brushProperty name="width" value="0.1" units="cm"/>
      <inkml:brushProperty name="height" value="0.1" units="cm"/>
      <inkml:brushProperty name="color" value="#F4F91B"/>
    </inkml:brush>
  </inkml:definitions>
  <inkml:trace contextRef="#ctx0" brushRef="#br0">633 117 3567 0 0,'-4'-14'212'0'0,"4"9"-184"0"0,-1 1-1 0 0,0 0 0 0 0,-1 0 0 0 0,1-1 1 0 0,-1 1-1 0 0,1 0 0 0 0,-1 0 0 0 0,-5-7 1 0 0,6 12 184 0 0,-1-1 1 0 0,1 1-1 0 0,-1 0 1 0 0,1-1-1 0 0,-1 1 0 0 0,1 0 1 0 0,0 0-1 0 0,-1 0 1 0 0,1 0-1 0 0,0 0 1 0 0,0 0-1 0 0,0 1 1 0 0,0-1-1 0 0,-1 1 0 0 0,-4 7-154 0 0,1 0-1 0 0,0 0 0 0 0,1 0 0 0 0,0 1 1 0 0,0-1-1 0 0,-3 17 0 0 0,4-16-49 0 0,0 1 1 0 0,0-1-1 0 0,-1 0 1 0 0,-1 0-1 0 0,0 0 1 0 0,-8 13-1 0 0,-3-4 129 0 0,0-2-1 0 0,-1 1 0 0 0,0-2 1 0 0,-21 15-1 0 0,-84 53 801 0 0,34-26-237 0 0,76-49-603 0 0,-8 5 36 0 0,0 0 1 0 0,2 2-1 0 0,-28 27 1 0 0,45-42-127 0 0,0 1 1 0 0,0-1-1 0 0,0 0 0 0 0,0 1 1 0 0,0-1-1 0 0,-1 0 1 0 0,1 0-1 0 0,-1 0 1 0 0,1 0-1 0 0,-1 0 1 0 0,1 0-1 0 0,-1 0 1 0 0,-1 0-1 0 0,2-1-2 0 0,1 0-1 0 0,0 0 1 0 0,-1 0 0 0 0,1 0-1 0 0,0 0 1 0 0,-1 0 0 0 0,1-1-1 0 0,0 1 1 0 0,-1 0 0 0 0,1 0-1 0 0,0 0 1 0 0,-1 0 0 0 0,1 0-1 0 0,0-1 1 0 0,-1 1 0 0 0,1 0-1 0 0,0 0 1 0 0,0-1 0 0 0,-1 1-1 0 0,1 0 1 0 0,0 0 0 0 0,0-1-1 0 0,-1 1 1 0 0,-4-16 56 0 0,4 8-37 0 0,0 0 0 0 0,0 0 0 0 0,1 1 0 0 0,1-1 0 0 0,-1 0 0 0 0,1 0 0 0 0,2-7 0 0 0,17-58 92 0 0,-3 18-40 0 0,6-66 23 0 0,-20 99-79 0 0,-2 0 1 0 0,0-1 0 0 0,-3-32-1 0 0,1 49-20 0 0,0-2-1 0 0,0 1 0 0 0,0-1-1 0 0,1 0 1 0 0,0 0 0 0 0,0 0-1 0 0,1 1 1 0 0,0-1 0 0 0,0 0-1 0 0,1 0 1 0 0,2-8 0 0 0,-3 15-2 0 0,-1 1 1 0 0,0-1-1 0 0,0 1 0 0 0,1-1 1 0 0,-1 1-1 0 0,0-1 1 0 0,1 0-1 0 0,-1 1 0 0 0,1 0 1 0 0,-1-1-1 0 0,0 1 1 0 0,1-1-1 0 0,-1 1 1 0 0,1-1-1 0 0,-1 1 0 0 0,1 0 1 0 0,0-1-1 0 0,-1 1 1 0 0,1 0-1 0 0,-1 0 1 0 0,1-1-1 0 0,-1 1 0 0 0,1 0 1 0 0,0 0-1 0 0,-1 0 1 0 0,2 0-1 0 0,-1 0 2 0 0,1 0 0 0 0,-1 0 1 0 0,1 1-1 0 0,-1-1 0 0 0,1 0 0 0 0,-1 1 0 0 0,0 0 0 0 0,1-1 1 0 0,-1 1-1 0 0,3 1 0 0 0,2 2 0 0 0,-1 1-1 0 0,1-1 1 0 0,6 9 0 0 0,74 91-34 0 0,-27-32 167 0 0,-35-42-22 0 0,-1 1-1 0 0,-1 1 1 0 0,-2 1-1 0 0,-1 0 1 0 0,24 62-1 0 0,-35-73-7 0 0,1 1-1 0 0,1-1 0 0 0,2-1 1 0 0,0 0-1 0 0,19 25 0 0 0,-30-44-79 0 0,0-1 0 0 0,0 0 0 0 0,0 0 0 0 0,1 0 0 0 0,-1 0 0 0 0,0 0 0 0 0,0-1 0 0 0,0 1-1 0 0,1 0 1 0 0,-1 0 0 0 0,0-1 0 0 0,1 1 0 0 0,-1-1 0 0 0,3 1 0 0 0,-3-1-10 0 0,-1 0 0 0 0,1 0 0 0 0,-1 0 1 0 0,1 0-1 0 0,-1 0 0 0 0,1-1 0 0 0,-1 1 0 0 0,1 0 1 0 0,-1 0-1 0 0,1-1 0 0 0,-1 1 0 0 0,1 0 0 0 0,-1 0 0 0 0,1-1 1 0 0,-1 1-1 0 0,0-1 0 0 0,1 1 0 0 0,-1 0 0 0 0,0-1 1 0 0,1 1-1 0 0,-1-1 0 0 0,0 1 0 0 0,1-1 0 0 0,-1 1 0 0 0,0-1 1 0 0,0 1-1 0 0,0-1 0 0 0,1 1 0 0 0,-1-1 0 0 0,0 1 1 0 0,0-1-1 0 0,0 1 0 0 0,0-1 0 0 0,0 0 0 0 0,0 1 1 0 0,0-1-1 0 0,0 1 0 0 0,0-1 0 0 0,-1 0 0 0 0,-1-26 162 0 0,-1 0-1 0 0,-2 1 0 0 0,-1-1 0 0 0,-17-46 0 0 0,8 26-115 0 0,-57-242 82 0 0,68 268-140 0 0,2 12 0 0 0,0-1 0 0 0,1 0 0 0 0,0 0 0 0 0,0 0 0 0 0,1-11 0 0 0,1 19 0 0 0,-1 0 0 0 0,1 0 0 0 0,-1 0 0 0 0,1 0 0 0 0,0 0 0 0 0,-1 1 0 0 0,1-1 0 0 0,0 0 0 0 0,0 0 0 0 0,0 1 0 0 0,1-1 0 0 0,-1 1 0 0 0,0-1 0 0 0,3-2 0 0 0,-3 4-2 0 0,-1 1-1 0 0,1-1 1 0 0,-1 0-1 0 0,1 1 1 0 0,-1-1-1 0 0,0 0 1 0 0,1 1-1 0 0,-1-1 1 0 0,0 0-1 0 0,1 1 0 0 0,-1-1 1 0 0,0 1-1 0 0,1-1 1 0 0,-1 1-1 0 0,0-1 1 0 0,0 0-1 0 0,1 1 1 0 0,-1-1-1 0 0,0 1 1 0 0,0-1-1 0 0,0 1 1 0 0,0-1-1 0 0,0 1 1 0 0,0 0-1 0 0,0-1 1 0 0,0 1-1 0 0,1 16 7 0 0,-3 12-68 0 0,-1 0 1 0 0,-8 37-1 0 0,8-53 53 0 0,-6 20-17 0 0,-1-1 0 0 0,-2-1 0 0 0,-31 60 0 0 0,28-60 22 0 0,-21 35 6 0 0,-67 90 0 0 0,98-149 0 0 0,-67 87 0 0 0,59-80 0 0 0,0-1 0 0 0,0 0 0 0 0,-1-1 0 0 0,-21 13 0 0 0,34-23 6 0 0,-1-1-1 0 0,0 0 1 0 0,1-1-1 0 0,-1 1 0 0 0,0 0 1 0 0,1 0-1 0 0,-1-1 1 0 0,0 1-1 0 0,0-1 1 0 0,0 1-1 0 0,0-1 0 0 0,1 0 1 0 0,-1 0-1 0 0,0 0 1 0 0,0 0-1 0 0,0 0 1 0 0,0 0-1 0 0,0 0 1 0 0,0-1-1 0 0,1 1 0 0 0,-1-1 1 0 0,-2 0-1 0 0,2 0 3 0 0,0-1-1 0 0,0 1 1 0 0,0 0-1 0 0,1-1 1 0 0,-1 1-1 0 0,1-1 1 0 0,-1 0-1 0 0,1 1 1 0 0,0-1 0 0 0,-1 0-1 0 0,1 0 1 0 0,0 0-1 0 0,0 0 1 0 0,0 0-1 0 0,1 0 1 0 0,-1 0-1 0 0,0 0 1 0 0,0-4-1 0 0,-1-7 36 0 0,0-1 0 0 0,1 0 0 0 0,0 0-1 0 0,4-26 1 0 0,12-57 51 0 0,-7 48-48 0 0,-2 11-44 0 0,2 0 0 0 0,1 1 0 0 0,2 0 0 0 0,28-65 0 0 0,-39 102-2 0 0,0 0 0 0 0,0 0-1 0 0,0 0 1 0 0,0-1 0 0 0,0 1-1 0 0,0 0 1 0 0,1 0 0 0 0,-1 0-1 0 0,0-1 1 0 0,0 1 0 0 0,0 0-1 0 0,1 0 1 0 0,-1 0 0 0 0,0 0-1 0 0,0-1 1 0 0,0 1 0 0 0,1 0-1 0 0,-1 0 1 0 0,0 0 0 0 0,0 0-1 0 0,1 0 1 0 0,-1 0 0 0 0,0 0-1 0 0,0 0 1 0 0,1 0-1 0 0,-1 0 1 0 0,0 0 0 0 0,1 0-1 0 0,-1 0 1 0 0,0 0 0 0 0,0 0-1 0 0,1 0 1 0 0,-1 0 0 0 0,0 0-1 0 0,0 0 1 0 0,1 0 0 0 0,-1 0-1 0 0,0 1 1 0 0,0-1 0 0 0,0 0-1 0 0,1 0 1 0 0,-1 0 0 0 0,0 0-1 0 0,0 1 1 0 0,0-1 0 0 0,1 0-1 0 0,-1 0 1 0 0,0 0 0 0 0,0 1-1 0 0,0-1 1 0 0,0 0 0 0 0,0 0-1 0 0,0 0 1 0 0,1 1 0 0 0,10 16-39 0 0,-9-13 23 0 0,39 55-80 0 0,31 50-95 0 0,-50-74 191 0 0,0-1 0 0 0,31 35 0 0 0,-33-44 0 0 0,-14-16 0 0 0,0-1 0 0 0,0-1 0 0 0,1 1 0 0 0,0-1 0 0 0,0 0 0 0 0,1-1 0 0 0,10 8 0 0 0,-9-10 3 0 0,0-1-1 0 0,0 1 0 0 0,1-1 1 0 0,10 1-1 0 0,-20-4 4 0 0,0 0-1 0 0,1 1 0 0 0,-1-1 1 0 0,0 0-1 0 0,1 0 1 0 0,-1 0-1 0 0,0 0 0 0 0,1 0 1 0 0,-1 0-1 0 0,0 0 1 0 0,1 0-1 0 0,-1 0 0 0 0,0 0 1 0 0,1 0-1 0 0,-1 0 1 0 0,0-1-1 0 0,1 1 1 0 0,-1 0-1 0 0,0 0 0 0 0,0 0 1 0 0,1 0-1 0 0,-1 0 1 0 0,0-1-1 0 0,1 1 0 0 0,-1 0 1 0 0,0 0-1 0 0,0-1 1 0 0,1 1-1 0 0,-1 0 0 0 0,0 0 1 0 0,0-1-1 0 0,0 1 1 0 0,0 0-1 0 0,1 0 0 0 0,-1-1 1 0 0,-1-15 148 0 0,-12-17-28 0 0,13 32-127 0 0,-5-7 9 0 0,0 0 0 0 0,0 0 0 0 0,-1 0 0 0 0,0 0 0 0 0,0 1 0 0 0,-1 0 0 0 0,0 1 0 0 0,0-1 0 0 0,-1 1 0 0 0,0 1 0 0 0,-9-6 0 0 0,-14-7 40 0 0,-54-22-1 0 0,65 32-44 0 0,4 1-19 0 0,0 1 0 0 0,-1 1-1 0 0,-25-5 1 0 0,35 9 9 0 0,-1 0-1 0 0,0 0 1 0 0,1 0-1 0 0,-1 1 1 0 0,0 1 0 0 0,0-1-1 0 0,1 1 1 0 0,-1 0-1 0 0,0 1 1 0 0,-9 3 0 0 0,14-4-3 0 0,1 1 1 0 0,-1 0 0 0 0,1 0-1 0 0,-1 0 1 0 0,1 0 0 0 0,-1 0-1 0 0,1 1 1 0 0,0-1 0 0 0,0 1 0 0 0,0-1-1 0 0,1 1 1 0 0,-1 0 0 0 0,1 0-1 0 0,-1 0 1 0 0,1 0 0 0 0,0 0-1 0 0,0 0 1 0 0,0 0 0 0 0,0 0-1 0 0,1 0 1 0 0,-1 5 0 0 0,0 4-2 0 0,0 1-1 0 0,0-1 1 0 0,1 1 0 0 0,2 15-1 0 0,21 94 22 0 0,-14-79-54 0 0,7 71 0 0 0,-12-11-1239 0 0,-4-51-3548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3:52.097"/>
    </inkml:context>
    <inkml:brush xml:id="br0">
      <inkml:brushProperty name="width" value="0.1" units="cm"/>
      <inkml:brushProperty name="height" value="0.1" units="cm"/>
      <inkml:brushProperty name="color" value="#66CC00"/>
    </inkml:brush>
  </inkml:definitions>
  <inkml:trace contextRef="#ctx0" brushRef="#br0">714 173 2759 0 0,'0'-1'172'0'0,"0"0"0"0"0,0-1 0 0 0,-1 1 0 0 0,1-1 0 0 0,0 1-1 0 0,0-1 1 0 0,-1 1 0 0 0,1 0 0 0 0,-1-1 0 0 0,0 1 0 0 0,1 0 0 0 0,-1-1-1 0 0,0 1 1 0 0,0 0 0 0 0,0 0 0 0 0,1 0 0 0 0,-1 0 0 0 0,0 0-1 0 0,-1 0 1 0 0,1 0 0 0 0,0 0 0 0 0,0 0 0 0 0,0 0 0 0 0,-1 1-1 0 0,1-1 1 0 0,0 0 0 0 0,0 1 0 0 0,-1-1 0 0 0,1 1 0 0 0,-1-1-1 0 0,-1 1 1 0 0,0-1-38 0 0,0 1-1 0 0,0-1 1 0 0,0 1-1 0 0,0 0 1 0 0,0 0-1 0 0,-1 0 1 0 0,1 1-1 0 0,0-1 1 0 0,0 1-1 0 0,0 0 1 0 0,0 0-1 0 0,0 0 1 0 0,-4 2-1 0 0,-12 9 64 0 0,2 1 0 0 0,0 0 0 0 0,1 2-1 0 0,-25 26 1 0 0,-5 6-99 0 0,-128 104 258 0 0,164-140-198 0 0,-1-2 0 0 0,0 0 0 0 0,-1 0 0 0 0,0-1 0 0 0,0 0 0 0 0,-1-1 0 0 0,0 0 0 0 0,-17 5 0 0 0,29-11-122 0 0,0-1 1 0 0,0 0-1 0 0,1 1 0 0 0,-1-1 0 0 0,0 0 0 0 0,0 0 0 0 0,0 0 0 0 0,1 0 0 0 0,-1 0 0 0 0,0 0 1 0 0,0 0-1 0 0,0 0 0 0 0,0 0 0 0 0,1 0 0 0 0,-1 0 0 0 0,0 0 0 0 0,0-1 0 0 0,1 1 0 0 0,-2-1 1 0 0,1 1-12 0 0,1-1 0 0 0,0 1 1 0 0,-1-1-1 0 0,1 1 1 0 0,0-1-1 0 0,0 1 1 0 0,-1-1-1 0 0,1 1 1 0 0,0-1-1 0 0,0 1 1 0 0,0-1-1 0 0,0 0 1 0 0,0 1-1 0 0,0-1 1 0 0,0 1-1 0 0,0-1 1 0 0,0 1-1 0 0,0-1 1 0 0,0 1-1 0 0,0-1 1 0 0,0-1-1 0 0,3-5 151 0 0,-1 0 0 0 0,1 0 0 0 0,7-10 0 0 0,-3 1 5 0 0,20-42 255 0 0,-18 39-340 0 0,0 0 1 0 0,9-32 0 0 0,2-21 79 0 0,-4 18 212 0 0,15-99 1 0 0,-31 151-379 0 0,0 0 0 0 0,1-1 1 0 0,-1 1-1 0 0,1-1 0 0 0,-1 1 0 0 0,1 0 0 0 0,1-4 1 0 0,-2 6-12 0 0,1 0 0 0 0,-1 0 1 0 0,0 0-1 0 0,0-1 1 0 0,0 1-1 0 0,0 0 1 0 0,0 0-1 0 0,0 0 1 0 0,0 0-1 0 0,1 0 1 0 0,-1 0-1 0 0,0 0 1 0 0,0 0-1 0 0,0 0 0 0 0,0 0 1 0 0,0 0-1 0 0,0 0 1 0 0,1-1-1 0 0,-1 1 1 0 0,0 0-1 0 0,0 0 1 0 0,0 0-1 0 0,0 0 1 0 0,1 0-1 0 0,-1 0 0 0 0,0 0 1 0 0,0 1-1 0 0,0-1 1 0 0,0 0-1 0 0,0 0 1 0 0,1 0-1 0 0,-1 0 1 0 0,0 0-1 0 0,0 0 1 0 0,0 0-1 0 0,0 0 1 0 0,0 0-1 0 0,8 10-64 0 0,61 94-21 0 0,-4-7 104 0 0,-50-71 79 0 0,33 41 0 0 0,-41-59-30 0 0,-1-1-1 0 0,1 0 1 0 0,0-1 0 0 0,0 1 0 0 0,1-1-1 0 0,0-1 1 0 0,0 1 0 0 0,0-1 0 0 0,15 6-1 0 0,-12-5 92 0 0,3 1 158 0 0,-11-11-113 0 0,-5-7 32 0 0,-1-2-161 0 0,-1 1-1 0 0,0 0 1 0 0,-1 0-1 0 0,0 0 1 0 0,-1 1-1 0 0,0 0 1 0 0,-15-20-1 0 0,-6 0-46 0 0,-1 0 0 0 0,-2 2 0 0 0,-1 1 0 0 0,-1 1-1 0 0,-1 2 1 0 0,-51-29 0 0 0,73 48-37 0 0,0 0 0 0 0,0 1 0 0 0,-17-5 0 0 0,23 9 7 0 0,1 0 0 0 0,-1 0 0 0 0,1 0 0 0 0,-1 0 0 0 0,0 1 0 0 0,1 0 0 0 0,-1 0 0 0 0,0 0 0 0 0,0 0-1 0 0,1 1 1 0 0,-1 0 0 0 0,-4 1 0 0 0,8-2 0 0 0,0 1 1 0 0,0-1-1 0 0,-1 0 0 0 0,1 1 0 0 0,0-1 0 0 0,0 1 0 0 0,0-1 1 0 0,0 1-1 0 0,1 0 0 0 0,-1-1 0 0 0,0 1 0 0 0,0 0 1 0 0,0 0-1 0 0,0 0 0 0 0,1 0 0 0 0,-1-1 0 0 0,0 1 0 0 0,1 0 1 0 0,-1 0-1 0 0,1 0 0 0 0,-1 0 0 0 0,1 1 0 0 0,-1 0 1 0 0,1 0-1 0 0,0-1 0 0 0,0 1 0 0 0,0-1 0 0 0,1 1 0 0 0,-1 0 0 0 0,0-1 0 0 0,1 1 1 0 0,-1-1-1 0 0,1 1 0 0 0,-1-1 0 0 0,1 1 0 0 0,0-1 0 0 0,0 0 0 0 0,1 3 1 0 0,5 4-6 0 0,0 0 1 0 0,0 0 0 0 0,17 13 0 0 0,-19-16 8 0 0,43 32 1 0 0,2-1 0 0 0,1-3 0 0 0,1-2 0 0 0,85 36 0 0 0,-120-62-4 0 0,-15-5 8 0 0,0 0 0 0 0,0 1 0 0 0,0-1 0 0 0,0 1 0 0 0,0-1 0 0 0,0 1 0 0 0,0 0 0 0 0,0 0 0 0 0,0 0 0 0 0,2 2 0 0 0,-25-8 171 0 0,10 3-134 0 0,10 2-40 0 0,-159-41 210 0 0,130 31-200 0 0,1-1 0 0 0,0-1 0 0 0,-35-21 0 0 0,34 17-49 0 0,-54-20 0 0 0,19 9 26 0 0,59 24 0 0 0,1 0 0 0 0,-1 1 0 0 0,0 0 1 0 0,0 0-1 0 0,0 0 0 0 0,0 0 1 0 0,0 1-1 0 0,0 0 0 0 0,0 1 1 0 0,-10-1-1 0 0,15 2 5 0 0,0-1 1 0 0,0 1 0 0 0,0 0-1 0 0,-1 0 1 0 0,1-1-1 0 0,0 1 1 0 0,0 0-1 0 0,0 0 1 0 0,0 0-1 0 0,1 0 1 0 0,-1 0-1 0 0,0 0 1 0 0,0 0 0 0 0,1 1-1 0 0,-1-1 1 0 0,0 0-1 0 0,1 0 1 0 0,-1 1-1 0 0,1-1 1 0 0,0 0-1 0 0,-1 3 1 0 0,0 0-18 0 0,0 1 0 0 0,0-1 0 0 0,1 1 0 0 0,-1-1 0 0 0,1 6 1 0 0,1 2-8 0 0,1-1 0 0 0,1 1 1 0 0,0-1-1 0 0,0 0 0 0 0,1 0 1 0 0,0 0-1 0 0,7 12 0 0 0,7 7-9 0 0,22 30-1 0 0,-7-11 36 0 0,-28-40 3 0 0,0 0 0 0 0,-1 1 0 0 0,0 0 0 0 0,-1 0 0 0 0,0 0 0 0 0,0 0 0 0 0,-1 0 0 0 0,-1 1 0 0 0,1-1 1 0 0,-2 1-1 0 0,0 13 0 0 0,-5 49-1801 0 0,-7-4-3792 0 0,5-29 602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3:55.442"/>
    </inkml:context>
    <inkml:brush xml:id="br0">
      <inkml:brushProperty name="width" value="0.1" units="cm"/>
      <inkml:brushProperty name="height" value="0.1" units="cm"/>
      <inkml:brushProperty name="color" value="#66CC00"/>
    </inkml:brush>
  </inkml:definitions>
  <inkml:trace contextRef="#ctx0" brushRef="#br0">0 95 2615 0 0,'4'0'427'0'0,"0"-1"0"0"0,0 0 0 0 0,-1-1-1 0 0,1 1 1 0 0,-1-1 0 0 0,1 1 0 0 0,-1-1-1 0 0,0 0 1 0 0,6-5 0 0 0,-4 4-43 0 0,0 0 1 0 0,0 0-1 0 0,0 0 1 0 0,0 0 0 0 0,7-1-1 0 0,-1 2-126 0 0,0 1 1 0 0,1 0-1 0 0,-1 1 0 0 0,0 0 0 0 0,0 1 0 0 0,15 2 1 0 0,28 2 574 0 0,-7-4-48 0 0,-16 0-365 0 0,56-5-1 0 0,-71 2-329 0 0,29 2-1 0 0,5 0 60 0 0,6-5 194 0 0,13-1 47 0 0,99 4 0 0 0,-101 5-134 0 0,130-13 0 0 0,-144 5-164 0 0,68-10 11 0 0,-68 7 6 0 0,0 2 0 0 0,88 3 1 0 0,-104 5-50 0 0,1 2 1 0 0,53 11-1 0 0,-47-6 9 0 0,53 3 1 0 0,60-10 35 0 0,-91-3-12 0 0,-1 3 0 0 0,67 10 0 0 0,167 16-11 0 0,17-30 340 0 0,-262 0-381 0 0,273-15 192 0 0,-117 9-147 0 0,-77 4-44 0 0,57 5 10 0 0,54-4 24 0 0,-151 0-23 0 0,23-3 22 0 0,29-9-75 0 0,-122 13 377 0 0,0 2-1 0 0,-1 0 1 0 0,31 4-1 0 0,-12-1-220 0 0,263 20-1634 0 0,-217-18 1478 0 0,143-10 0 0 0,-188 2 0 0 0,0 2 0 0 0,0 2 0 0 0,49 7 0 0 0,-34-5 0 0 0,12-2 0 0 0,-47 1 10 0 0,35-2-1 0 0,-28 0 90 0 0,6-2-118 0 0,-25 1 31 0 0,0 0 1 0 0,1 1-1 0 0,-1 1 0 0 0,11 1 1 0 0,-18-2-40 0 0,1 1 0 0 0,-1 0 0 0 0,1 0-1 0 0,-1 1 1 0 0,1-1 0 0 0,-1 1 0 0 0,0 0 0 0 0,0 0 0 0 0,0 0 0 0 0,0 0 0 0 0,0 0-1 0 0,0 1 1 0 0,0-1 0 0 0,-1 1 0 0 0,4 4 0 0 0,14 18-1970 0 0,-11-12 803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3:57.820"/>
    </inkml:context>
    <inkml:brush xml:id="br0">
      <inkml:brushProperty name="width" value="0.1" units="cm"/>
      <inkml:brushProperty name="height" value="0.1" units="cm"/>
      <inkml:brushProperty name="color" value="#66CC00"/>
    </inkml:brush>
  </inkml:definitions>
  <inkml:trace contextRef="#ctx0" brushRef="#br0">0 0 719 0 0,'15'19'590'0'0,"-11"-17"-413"0"0,0 1 0 0 0,-1-1 0 0 0,1 1 0 0 0,0-1-1 0 0,0-1 1 0 0,1 1 0 0 0,-1 0 0 0 0,0-1 0 0 0,0 0 0 0 0,8 1 0 0 0,3 2 451 0 0,9 2-240 0 0,0-2 0 0 0,33 2 0 0 0,-28-3-372 0 0,24 0 319 0 0,87-6-1 0 0,5-1 531 0 0,75 5-267 0 0,-45-9-345 0 0,-31 1 77 0 0,-106 6-404 0 0,-21 0-320 0 0,1 1 1 0 0,-1 0-1 0 0,0 1 0 0 0,31 7 0 0 0,-35-4-2070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05.729"/>
    </inkml:context>
    <inkml:brush xml:id="br0">
      <inkml:brushProperty name="width" value="0.1" units="cm"/>
      <inkml:brushProperty name="height" value="0.1" units="cm"/>
      <inkml:brushProperty name="color" value="#66CC00"/>
    </inkml:brush>
  </inkml:definitions>
  <inkml:trace contextRef="#ctx0" brushRef="#br0">780 63 2303 0 0,'-8'-17'165'0'0,"6"11"-140"0"0,-1 0 0 0 0,0 1 1 0 0,0-1-1 0 0,0 1 0 0 0,0 0 1 0 0,-6-6-1 0 0,1 10 2972 0 0,-23 6-2209 0 0,22-1-680 0 0,1 0 0 0 0,0 0 0 0 0,0 1 0 0 0,0 0-1 0 0,-11 8 1 0 0,-34 36 355 0 0,31-28-252 0 0,-218 216 2089 0 0,122-116-1484 0 0,95-101-631 0 0,-1 0 0 0 0,-42 26 0 0 0,-21 16 494 0 0,77-54-546 0 0,6-8 74 0 0,11-15 222 0 0,0 4-306 0 0,14-39 346 0 0,-2-1 1 0 0,20-81 0 0 0,-22 70-389 0 0,-8 28-14 0 0,-7 23-29 0 0,1-1 0 0 0,0 1 0 0 0,1-1 0 0 0,1 1 0 0 0,10-21 0 0 0,-9 24-14 0 0,-1 0-1 0 0,1-1 1 0 0,1 2-1 0 0,-1-1 1 0 0,11-8 0 0 0,-16 15-21 0 0,0 0 0 0 0,0 0 0 0 0,0 0 0 0 0,1 0 0 0 0,-1 0 0 0 0,1 0 0 0 0,-1 1 0 0 0,0-1 0 0 0,1 0 0 0 0,-1 1 0 0 0,1-1 0 0 0,0 1 0 0 0,-1 0 0 0 0,1-1 0 0 0,-1 1 0 0 0,1 0 0 0 0,-1 0 0 0 0,1 0 0 0 0,0 0 0 0 0,-1 0 0 0 0,1 0 0 0 0,-1 1 1 0 0,1-1-1 0 0,0 0 0 0 0,-1 1 0 0 0,1-1 0 0 0,-1 1 0 0 0,1 0 0 0 0,-1 0 0 0 0,0-1 0 0 0,1 1 0 0 0,-1 0 0 0 0,0 0 0 0 0,1 0 0 0 0,-1 0 0 0 0,0 0 0 0 0,0 1 0 0 0,0-1 0 0 0,0 0 0 0 0,0 0 0 0 0,1 2 0 0 0,87 107-2 0 0,-17-22-14 0 0,84 98-36 0 0,-153-183 86 0 0,19 20 36 0 0,-21-22-47 0 0,0-1 1 0 0,0 1-1 0 0,0 0 0 0 0,0 0 0 0 0,0 0 0 0 0,0-1 1 0 0,0 1-1 0 0,0 0 0 0 0,0-1 0 0 0,0 1 0 0 0,1-1 1 0 0,-1 0-1 0 0,0 1 0 0 0,0-1 0 0 0,0 0 0 0 0,1 1 1 0 0,-1-1-1 0 0,3 0 0 0 0,-4-1 12 0 0,1 1-1 0 0,-1-1 1 0 0,1 1 0 0 0,-1-1-1 0 0,1 1 1 0 0,-1-1 0 0 0,1 1-1 0 0,-1-1 1 0 0,1 0 0 0 0,-1 1 0 0 0,0-1-1 0 0,1 0 1 0 0,-1 1 0 0 0,0-1-1 0 0,1 0 1 0 0,-1 1 0 0 0,0-1-1 0 0,0 0 1 0 0,0 0 0 0 0,0 1 0 0 0,0-1-1 0 0,0 0 1 0 0,0 0 0 0 0,0 1-1 0 0,0-1 1 0 0,0 0 0 0 0,0 0-1 0 0,0 1 1 0 0,0-1 0 0 0,-1 0-1 0 0,1 1 1 0 0,-1-2 0 0 0,-10-29 431 0 0,8 25-377 0 0,-17-38 66 0 0,-2 1 1 0 0,-30-42-1 0 0,-20-40-102 0 0,54 92-43 0 0,-15-37 14 0 0,29 62-25 0 0,1 0 0 0 0,1-1 0 0 0,0 0 0 0 0,0 1 0 0 0,1-1-1 0 0,-1-14 1 0 0,5 45-41 0 0,11 39-1 0 0,2 12-9 0 0,-8-29 49 0 0,4 72 0 0 0,-12-100 0 0 0,0 0 0 0 0,-1 0 0 0 0,-1 1 0 0 0,0-1 0 0 0,-1-1 0 0 0,-1 1 0 0 0,-11 29 0 0 0,13-41 1 0 0,0-1-1 0 0,1 0 1 0 0,-1 0-1 0 0,0 0 1 0 0,-1 0-1 0 0,1 0 1 0 0,-1 0 0 0 0,1 0-1 0 0,-1-1 1 0 0,0 0-1 0 0,0 1 1 0 0,0-1-1 0 0,0 0 1 0 0,0 0-1 0 0,0-1 1 0 0,-1 1-1 0 0,1-1 1 0 0,-1 1 0 0 0,1-1-1 0 0,-1 0 1 0 0,-5 0-1 0 0,8-1 8 0 0,-1 0-1 0 0,1-1 1 0 0,-1 1-1 0 0,1-1 1 0 0,-1 1-1 0 0,1-1 1 0 0,-1 0-1 0 0,1 0 1 0 0,0 0-1 0 0,-1 0 1 0 0,1 0 0 0 0,0 0-1 0 0,0 0 1 0 0,-1 0-1 0 0,1 0 1 0 0,0 0-1 0 0,0-1 1 0 0,1 1-1 0 0,-1 0 1 0 0,0-1-1 0 0,0 1 1 0 0,1-1-1 0 0,-1 1 1 0 0,0-1-1 0 0,1-2 1 0 0,-4-6 29 0 0,1 0 1 0 0,-2-15 0 0 0,5 23-33 0 0,-10-64 60 0 0,-16-82-48 0 0,1 44-17 0 0,23 90-76 0 0,4 13 9 0 0,2 9-7 0 0,26 66-64 0 0,-22-50 63 0 0,21 41 1 0 0,-16-43 74 0 0,0 0 0 0 0,2-2 0 0 0,0 0 0 0 0,2 0 0 0 0,28 26 0 0 0,-19-26-648 0 0,0-2 0 0 0,2-1 0 0 0,47 23-1 0 0,17 10-2572 0 0,-66-34-1925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07.798"/>
    </inkml:context>
    <inkml:brush xml:id="br0">
      <inkml:brushProperty name="width" value="0.1" units="cm"/>
      <inkml:brushProperty name="height" value="0.1" units="cm"/>
      <inkml:brushProperty name="color" value="#66CC00"/>
    </inkml:brush>
  </inkml:definitions>
  <inkml:trace contextRef="#ctx0" brushRef="#br0">36 147 1839 0 0,'-6'-10'814'0'0,"1"0"-1"0"0,0-1 0 0 0,1 1 0 0 0,0-1 0 0 0,1 0 1 0 0,0 0-1 0 0,1 0 0 0 0,-2-17 0 0 0,4 28-768 0 0,0-1 0 0 0,0 1 0 0 0,0-1 0 0 0,0 1 0 0 0,0-1-1 0 0,0 0 1 0 0,0 1 0 0 0,0-1 0 0 0,1 1 0 0 0,-1-1 0 0 0,0 1 0 0 0,0-1 0 0 0,0 1 0 0 0,1-1-1 0 0,-1 1 1 0 0,0-1 0 0 0,0 1 0 0 0,1-1 0 0 0,-1 1 0 0 0,0 0 0 0 0,1-1 0 0 0,-1 1 0 0 0,1-1 0 0 0,-1 1-1 0 0,1 0 1 0 0,-1-1 0 0 0,0 1 0 0 0,1 0 0 0 0,-1 0 0 0 0,1-1 0 0 0,-1 1 0 0 0,1 0 0 0 0,0 0-1 0 0,-1 0 1 0 0,1 0 0 0 0,-1 0 0 0 0,1 0 0 0 0,-1-1 0 0 0,1 1 0 0 0,-1 0 0 0 0,1 1 0 0 0,-1-1 0 0 0,1 0-1 0 0,0 0 1 0 0,-1 0 0 0 0,1 0 0 0 0,-1 0 0 0 0,1 0 0 0 0,-1 1 0 0 0,1-1 0 0 0,-1 0 0 0 0,1 0 0 0 0,-1 1-1 0 0,1 0 1 0 0,9-2 384 0 0,-9 1-375 0 0,1-1 0 0 0,-1 1 0 0 0,0 0 0 0 0,1 0 0 0 0,-1 0 1 0 0,0 0-1 0 0,1 0 0 0 0,-1 0 0 0 0,1 0 0 0 0,2 1 0 0 0,4 1 141 0 0,0 1 0 0 0,0-1 0 0 0,1 0-1 0 0,-1-1 1 0 0,1 0 0 0 0,10 0 0 0 0,2 1 109 0 0,24 3 126 0 0,-27-2-271 0 0,-1 0-1 0 0,0-2 1 0 0,1 0 0 0 0,28-3 0 0 0,-20 0 91 0 0,-1 0 1 0 0,49 5-1 0 0,-7 0-6 0 0,133-5 335 0 0,-178 3-517 0 0,-1 1 0 0 0,28 6 1 0 0,19 3 19 0 0,-17-10 15 0 0,-31-1-4 0 0,27 3 0 0 0,-29-1-22 0 0,31-2 0 0 0,-35-1-55 0 0,0 1 0 0 0,0 1-1 0 0,26 4 1 0 0,-33-4-3 0 0,0 0 0 0 0,1-1-1 0 0,-1 0 1 0 0,0 0 0 0 0,1-1 0 0 0,10-1 0 0 0,20-2 14 0 0,-23 3-18 0 0,0-1-1 0 0,1 0 1 0 0,17-5 0 0 0,17-3 20 0 0,116-9 99 0 0,-88 15 27 0 0,111 10 0 0 0,-146-6-123 0 0,54-5 1 0 0,-49 1-24 0 0,161-18 173 0 0,-198 21-180 0 0,11-1 16 0 0,0 0 0 0 0,1 2 0 0 0,36 4 0 0 0,0 1-5 0 0,-42-5 4 0 0,-1 1 0 0 0,21 4 0 0 0,52 9-14 0 0,-53-9 58 0 0,-10-2-61 0 0,41 8 0 0 0,-50-7 0 0 0,0-2 0 0 0,0-1 0 0 0,30 0 0 0 0,-26-1 0 0 0,40 4 0 0 0,41 11 0 0 0,-88-13 0 0 0,10 1 0 0 0,0 2 0 0 0,1 0 0 0 0,34 13 0 0 0,-21-4 0 0 0,-27-9 0 0 0,0 0 0 0 0,0-1 0 0 0,1-1 0 0 0,19 4 0 0 0,20 7 0 0 0,50 16 0 0 0,-35-12 0 0 0,27 10 0 0 0,-56-20 0 0 0,0-1 0 0 0,0-2 0 0 0,39 0 0 0 0,56 7 0 0 0,-89-7 14 0 0,1-2-1 0 0,-1-1 0 0 0,55-7 1 0 0,-73 4-2 0 0,0-2 1 0 0,-1-1 0 0 0,1-1 0 0 0,32-11 0 0 0,8-9 208 0 0,-64 24-215 0 0,0 1 0 0 0,0 0-1 0 0,0 0 1 0 0,1-1 0 0 0,-1 1 0 0 0,0 0 0 0 0,0 0-1 0 0,0 0 1 0 0,0 0 0 0 0,0 1 0 0 0,1-1 0 0 0,-1 0 0 0 0,0 0-1 0 0,0 1 1 0 0,0-1 0 0 0,0 0 0 0 0,0 1 0 0 0,0-1-1 0 0,0 1 1 0 0,0 0 0 0 0,2 0 0 0 0,-2 1-17 0 0,0-1 1 0 0,0 1-1 0 0,0-1 0 0 0,0 1 0 0 0,0-1 1 0 0,0 1-1 0 0,0 0 0 0 0,-1-1 0 0 0,1 1 1 0 0,0 0-1 0 0,-1 0 0 0 0,1 2 1 0 0,0 4-171 0 0,0 1 0 0 0,-1 0 1 0 0,0-1-1 0 0,-2 15 0 0 0,-3 30-1869 0 0,1-29 172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41.655"/>
    </inkml:context>
    <inkml:brush xml:id="br0">
      <inkml:brushProperty name="width" value="0.1" units="cm"/>
      <inkml:brushProperty name="height" value="0.1" units="cm"/>
      <inkml:brushProperty name="color" value="#E71224"/>
    </inkml:brush>
  </inkml:definitions>
  <inkml:trace contextRef="#ctx0" brushRef="#br0">0 1 1207 0 0,'42'11'189'0'0,"1"-1"0"0"0,54 4-1 0 0,-47-7 30 0 0,-19-3 4 0 0,0-1 0 0 0,0-1 0 0 0,49-5 0 0 0,34-12 126 0 0,18-1-143 0 0,-109 14-195 0 0,0 2 0 0 0,0 0 0 0 0,38 7-1 0 0,-30-5-238 0 0,-15 1-918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17.522"/>
    </inkml:context>
    <inkml:brush xml:id="br0">
      <inkml:brushProperty name="width" value="0.1" units="cm"/>
      <inkml:brushProperty name="height" value="0.1" units="cm"/>
      <inkml:brushProperty name="color" value="#66CC00"/>
    </inkml:brush>
  </inkml:definitions>
  <inkml:trace contextRef="#ctx0" brushRef="#br0">21 14 919 0 0,'0'-1'46'0'0,"0"1"-1"0"0,0-1 0 0 0,0 0 0 0 0,0 1 0 0 0,0-1 0 0 0,0 0 0 0 0,0 1 0 0 0,0-1 0 0 0,0 0 1 0 0,0 1-1 0 0,0-1 0 0 0,0 0 0 0 0,0 1 0 0 0,-1-1 0 0 0,1 1 0 0 0,0-1 0 0 0,-1 0 0 0 0,1 1 1 0 0,-1-2-1 0 0,-5 11 2680 0 0,-4 23-1259 0 0,10-31-1431 0 0,-1 0 0 0 0,1 1 0 0 0,0-1 0 0 0,-1 0 0 0 0,1 0 0 0 0,0 0 1 0 0,0 0-1 0 0,0 0 0 0 0,0 0 0 0 0,0 1 0 0 0,0-1 0 0 0,1 0 0 0 0,-1 0 0 0 0,0 0 0 0 0,0 0 1 0 0,1 0-1 0 0,-1 0 0 0 0,1 0 0 0 0,-1 0 0 0 0,1 0 0 0 0,-1 0 0 0 0,1 0 0 0 0,0 0 0 0 0,-1 0 1 0 0,1 0-1 0 0,0 0 0 0 0,0-1 0 0 0,0 1 0 0 0,-1 0 0 0 0,1-1 0 0 0,0 1 0 0 0,0 0 0 0 0,0-1 1 0 0,0 1-1 0 0,0-1 0 0 0,0 0 0 0 0,0 1 0 0 0,1-1 0 0 0,-1 0 0 0 0,0 1 0 0 0,1-1 0 0 0,9 0 390 0 0,-7 1-295 0 0,0-1-1 0 0,0 0 1 0 0,0 0 0 0 0,0 0-1 0 0,0-1 1 0 0,0 0 0 0 0,0 1 0 0 0,4-3-1 0 0,-4 2-6 0 0,1 0 0 0 0,0 0-1 0 0,0 0 1 0 0,0 1 0 0 0,0-1-1 0 0,0 1 1 0 0,0 0 0 0 0,0 1 0 0 0,0-1-1 0 0,9 3 1 0 0,18 0 143 0 0,-21-3-225 0 0,19 0 132 0 0,47 6 0 0 0,-60-4-126 0 0,-1 0 52 0 0,-1 1 1 0 0,1 0 0 0 0,27 10-1 0 0,-30-9-80 0 0,-1-1 0 0 0,1 0 0 0 0,0-1 0 0 0,0-1-1 0 0,19 1 1 0 0,-7-1-4 0 0,-1 0 29 0 0,-9 0 59 0 0,0 0-1 0 0,29 6 1 0 0,-36-5-31 0 0,0-1-1 0 0,1 0 0 0 0,-1-1 1 0 0,0 0-1 0 0,16-2 1 0 0,18 1 107 0 0,-20 1-58 0 0,-1-2 0 0 0,1 0 0 0 0,39-10 0 0 0,-9 2 35 0 0,118-23 244 0 0,-75 17-339 0 0,75-9 86 0 0,-105 19-147 0 0,1 4 0 0 0,87 8 0 0 0,119 32 0 0 0,-220-30 0 0 0,154 14 64 0 0,-76-23-64 0 0,-12 14 10 0 0,-89-8 34 0 0,47-1-33 0 0,-4 1-12 0 0,22 0 129 0 0,-89-5-180 0 0,-1 1 0 0 0,1 0 1 0 0,0-1-1 0 0,-1 1 0 0 0,1 1 0 0 0,-1-1 0 0 0,0 1 0 0 0,1 0 0 0 0,-1 0 0 0 0,0 0 0 0 0,0 0 0 0 0,0 1 0 0 0,-1-1 1 0 0,8 7-1 0 0,-2 1-930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19.874"/>
    </inkml:context>
    <inkml:brush xml:id="br0">
      <inkml:brushProperty name="width" value="0.1" units="cm"/>
      <inkml:brushProperty name="height" value="0.1" units="cm"/>
      <inkml:brushProperty name="color" value="#66CC00"/>
    </inkml:brush>
  </inkml:definitions>
  <inkml:trace contextRef="#ctx0" brushRef="#br0">759 13 3023 0 0,'-14'-6'245'0'0,"12"5"-238"0"0,1 0 0 0 0,-1 0 0 0 0,1 1 1 0 0,-1-1-1 0 0,0 0 0 0 0,1 1 0 0 0,-1-1 0 0 0,0 1 0 0 0,-2-1 0 0 0,2 2 70 0 0,-1-1 0 0 0,0 1 1 0 0,1-1-1 0 0,-1 1 0 0 0,1 0 0 0 0,-1 0 0 0 0,1 0 0 0 0,-1 1 0 0 0,1-1 0 0 0,0 1 0 0 0,0-1 0 0 0,0 1 0 0 0,0 0 0 0 0,0-1 0 0 0,-3 4 0 0 0,-28 36 351 0 0,26-31-218 0 0,-57 79 857 0 0,-37 48 55 0 0,57-83-781 0 0,-92 107 302 0 0,119-142-607 0 0,-14 14 160 0 0,-1 0 0 0 0,-43 33 0 0 0,74-65-176 0 0,1 0-1 0 0,-1-1 0 0 0,1 0 1 0 0,-1 1-1 0 0,0-1 0 0 0,1 1 1 0 0,-1-1-1 0 0,1 0 0 0 0,-1 1 0 0 0,0-1 1 0 0,1 0-1 0 0,-1 0 0 0 0,0 1 1 0 0,0-1-1 0 0,1 0 0 0 0,-1 0 1 0 0,0 0-1 0 0,1 0 0 0 0,-1 0 1 0 0,0 0-1 0 0,-1 0 0 0 0,2-1 6 0 0,0 1 1 0 0,-1 0-1 0 0,1-1 0 0 0,-1 1 0 0 0,1 0 0 0 0,0-1 0 0 0,0 1 0 0 0,-1-1 1 0 0,1 1-1 0 0,0-1 0 0 0,-1 1 0 0 0,1-1 0 0 0,0 1 0 0 0,0-1 1 0 0,0 1-1 0 0,0-1 0 0 0,0 1 0 0 0,0-1 0 0 0,0 1 0 0 0,-1-1 0 0 0,2 0 1 0 0,-1-6 206 0 0,0-1 0 0 0,1 1 1 0 0,3-9-1 0 0,-3 8-126 0 0,18-80 707 0 0,-13 64-663 0 0,0-1 0 0 0,4-46 1 0 0,-8 16-66 0 0,-2 0 0 0 0,-13-99 1 0 0,10 143-85 0 0,1 0-1 0 0,-1 0 1 0 0,-1 1 0 0 0,0-1 0 0 0,0 1 0 0 0,-1 0 0 0 0,-1 0 0 0 0,1 1 0 0 0,-2-1 0 0 0,1 1-1 0 0,-12-11 1 0 0,18 20-1 0 0,0-1 0 0 0,0 1 0 0 0,0 0 0 0 0,0 0 0 0 0,0-1 0 0 0,0 1 0 0 0,0 0 0 0 0,0 0 0 0 0,-1 0 0 0 0,1 0 0 0 0,0-1 0 0 0,0 1 0 0 0,0 0 0 0 0,0 0 0 0 0,0 0 0 0 0,-1 0 0 0 0,1-1 0 0 0,0 1 0 0 0,0 0 0 0 0,0 0 0 0 0,-1 0 0 0 0,1 0 0 0 0,0 0 0 0 0,0 0 0 0 0,-1 0 0 0 0,1 0 0 0 0,0-1 0 0 0,0 1 0 0 0,0 0 0 0 0,-1 0 0 0 0,1 0 0 0 0,0 0 0 0 0,0 0 0 0 0,-1 0 0 0 0,1 0 0 0 0,0 1 0 0 0,0-1 0 0 0,0 0 0 0 0,-1 0 0 0 0,1 0 0 0 0,0 0 0 0 0,2 11 0 0 0,11 17 0 0 0,14 10 83 0 0,64 69-1 0 0,-11-15 25 0 0,64 79 757 0 0,-142-169-817 0 0,0 1 1 0 0,1 0-1 0 0,-1-1 0 0 0,0 1 0 0 0,1-1 0 0 0,0 0 1 0 0,-1 0-1 0 0,6 3 0 0 0,-7-5-31 0 0,-1 0 1 0 0,1 1-1 0 0,-1-1 0 0 0,1 0 1 0 0,-1 0-1 0 0,1 0 0 0 0,-1 0 1 0 0,1 0-1 0 0,-1 0 0 0 0,1 0 1 0 0,-1 0-1 0 0,1 0 0 0 0,-1 0 1 0 0,1 0-1 0 0,-1 0 0 0 0,1 0 1 0 0,-1 0-1 0 0,1-1 0 0 0,-1 1 1 0 0,1 0-1 0 0,-1 0 0 0 0,2-1 1 0 0,-1 0 14 0 0,-1 0-1 0 0,1 0 1 0 0,0 0 0 0 0,0 0 0 0 0,0 0 0 0 0,-1 0 0 0 0,1-1-1 0 0,-1 1 1 0 0,1 0 0 0 0,-1 0 0 0 0,1 0 0 0 0,-1-1-1 0 0,1-1 1 0 0,1-8 14 0 0,0 0 0 0 0,-1 0 0 0 0,0 0 0 0 0,-1 0 0 0 0,-1-13 0 0 0,-10-58 294 0 0,5 43-276 0 0,-22-122 65 0 0,16 117-128 0 0,11 40 0 0 0,0-1 0 0 0,-1 1 0 0 0,0 0 0 0 0,0 0 0 0 0,0 0 0 0 0,-1 0 0 0 0,1 1 0 0 0,-4-4 0 0 0,6 6 0 0 0,0 1 0 0 0,-1 0 0 0 0,1-1 0 0 0,0 1 0 0 0,0 0 0 0 0,-1 0 0 0 0,1 0 0 0 0,0-1 0 0 0,-1 1 0 0 0,1 0 0 0 0,0 0 0 0 0,-1 0 0 0 0,1 0 0 0 0,0 0 0 0 0,-1-1 0 0 0,1 1 0 0 0,-1 0 0 0 0,1 0 0 0 0,0 0 0 0 0,-1 0 0 0 0,1 0 0 0 0,0 0 0 0 0,-1 0 0 0 0,1 0 0 0 0,-1 1 0 0 0,1-1 0 0 0,0 0 0 0 0,-1 0 0 0 0,1 0 0 0 0,-1 0 0 0 0,-9 12 0 0 0,-3 17 0 0 0,13-27 0 0 0,-4 9-3 0 0,1 0-1 0 0,1 0 0 0 0,0 1 1 0 0,0-1-1 0 0,2 1 0 0 0,-1 12 1 0 0,9 71-33 0 0,-4-67 33 0 0,-2-4 3 0 0,3 17 0 0 0,0 72 0 0 0,-6-101 0 0 0,1 0 0 0 0,-2 0 0 0 0,0 0 0 0 0,0 0 0 0 0,-1 0 0 0 0,-1 0 0 0 0,0-1 0 0 0,-1 0 0 0 0,0 1 0 0 0,-9 14 0 0 0,13-25 1 0 0,1-1 0 0 0,0 1-1 0 0,-1-1 1 0 0,1 1-1 0 0,0-1 1 0 0,-1 1 0 0 0,1-1-1 0 0,-1 1 1 0 0,1-1 0 0 0,-1 0-1 0 0,1 1 1 0 0,-1-1-1 0 0,1 0 1 0 0,-1 1 0 0 0,1-1-1 0 0,-1 0 1 0 0,1 0 0 0 0,-1 0-1 0 0,1 1 1 0 0,-1-1-1 0 0,0 0 1 0 0,1 0 0 0 0,-1 0-1 0 0,1 0 1 0 0,-1 0 0 0 0,0 0-1 0 0,0 0 4 0 0,-1-1-1 0 0,1 1 0 0 0,0-1 0 0 0,0 1 1 0 0,0-1-1 0 0,0 1 0 0 0,0-1 1 0 0,0 0-1 0 0,0 0 0 0 0,0 1 0 0 0,-2-3 1 0 0,-1-2 15 0 0,-1-1 1 0 0,1 0-1 0 0,-5-8 1 0 0,8 12-16 0 0,-74-145 160 0 0,43 80-93 0 0,18 40-65 0 0,-38-72-1 0 0,43 83-5 0 0,-2 0 0 0 0,0 1-1 0 0,-22-25 1 0 0,28 36-8 0 0,1-1 0 0 0,-1 1 0 0 0,0 0 0 0 0,0 0 0 0 0,-1 0 0 0 0,1 1 0 0 0,-1 0 0 0 0,-9-5 0 0 0,14 8 7 0 0,1 0-1 0 0,0 0 1 0 0,-1 0 0 0 0,1 0-1 0 0,0 0 1 0 0,-1 0 0 0 0,1 0-1 0 0,0 0 1 0 0,-1 1-1 0 0,1-1 1 0 0,0 0 0 0 0,-1 0-1 0 0,1 0 1 0 0,0 0 0 0 0,-1 0-1 0 0,1 0 1 0 0,0 1-1 0 0,-1-1 1 0 0,1 0 0 0 0,0 0-1 0 0,0 1 1 0 0,-1-1-1 0 0,1 0 1 0 0,0 0 0 0 0,0 1-1 0 0,0-1 1 0 0,-1 0 0 0 0,1 0-1 0 0,0 1 1 0 0,0-1-1 0 0,0 0 1 0 0,0 1 0 0 0,0-1-1 0 0,-1 0 1 0 0,1 1-1 0 0,0-1 1 0 0,0 0 0 0 0,0 1-1 0 0,0-1 1 0 0,0 0 0 0 0,0 1-1 0 0,0-1 1 0 0,0 0-1 0 0,0 1 1 0 0,1-1 0 0 0,-1 0-1 0 0,0 1 1 0 0,0 0-1 0 0,4 21-98 0 0,-3-18 87 0 0,1 4 8 0 0,1 0 0 0 0,0 0 0 0 0,1-1 0 0 0,0 1 0 0 0,0-1 0 0 0,1 1 0 0 0,-1-1 0 0 0,12 12 0 0 0,-3-5-3 0 0,-1-2 1 0 0,1 0 0 0 0,19 14-1 0 0,-19-18 55 0 0,0-1 0 0 0,0 0 0 0 0,1 0 0 0 0,0-1-1 0 0,0-1 1 0 0,1 0 0 0 0,16 2 0 0 0,110 13 535 0 0,-77-13-468 0 0,-53-5-78 0 0,0-1 0 0 0,0 2 1 0 0,-1 0-1 0 0,1 0 0 0 0,18 8 0 0 0,-22-7-126 0 0,0 0-1 0 0,-1 0 1 0 0,0 1-1 0 0,0 0 0 0 0,0 0 1 0 0,-1 0-1 0 0,1 0 1 0 0,-1 1-1 0 0,6 9 1 0 0,5 8-858 0 0,2 0-47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22.179"/>
    </inkml:context>
    <inkml:brush xml:id="br0">
      <inkml:brushProperty name="width" value="0.1" units="cm"/>
      <inkml:brushProperty name="height" value="0.1" units="cm"/>
      <inkml:brushProperty name="color" value="#66CC00"/>
    </inkml:brush>
  </inkml:definitions>
  <inkml:trace contextRef="#ctx0" brushRef="#br0">9 93 1375 0 0,'-8'-26'2828'0'0,"8"26"-2786"0"0,0 0-1 0 0,0-1 0 0 0,0 1 1 0 0,0 0-1 0 0,0-1 0 0 0,-1 1 1 0 0,1 0-1 0 0,0-1 0 0 0,0 1 1 0 0,0-1-1 0 0,0 1 0 0 0,0 0 1 0 0,0-1-1 0 0,0 1 0 0 0,0 0 1 0 0,1-1-1 0 0,-1 1 0 0 0,0 0 1 0 0,0-1-1 0 0,0 1 0 0 0,0 0 1 0 0,0-1-1 0 0,0 1 0 0 0,1 0 1 0 0,-1-1-1 0 0,0 1 0 0 0,0 0 1 0 0,1 0-1 0 0,-1-1 0 0 0,0 1 1 0 0,0 0-1 0 0,1 0 0 0 0,-1-1 1 0 0,0 1-1 0 0,0 0 0 0 0,1 0 1 0 0,-1 0-1 0 0,0 0 0 0 0,1-1 1 0 0,-1 1-1 0 0,0 0 0 0 0,1 0 1 0 0,-1 0-1 0 0,1 0 0 0 0,-1 0 1 0 0,0 0-1 0 0,1 0 0 0 0,-1 0 1 0 0,0 0-1 0 0,1 0 0 0 0,-1 0 1 0 0,0 0-1 0 0,1 0 0 0 0,-1 0 1 0 0,0 0-1 0 0,1 1 0 0 0,-1-1 1 0 0,0 0-1 0 0,1 0 0 0 0,-1 0 1 0 0,0 0-1 0 0,1 1 0 0 0,5 1 137 0 0,-1 0 0 0 0,1 0 0 0 0,0 0 0 0 0,6 0-1 0 0,16 5 198 0 0,-16-4-184 0 0,1 0-1 0 0,-1-1 0 0 0,0 0 0 0 0,0-1 1 0 0,1-1-1 0 0,15-1 0 0 0,22 2 398 0 0,90-2 257 0 0,-53-1-474 0 0,-64 3-260 0 0,34 6 1 0 0,-34-4-37 0 0,35 2 1 0 0,36 0 181 0 0,-53-2-130 0 0,43-2 1 0 0,183-21 778 0 0,-192 9-730 0 0,-48 6-88 0 0,1 1 0 0 0,0 1 0 0 0,37 2 0 0 0,-56 1-44 0 0,0-1 0 0 0,1 0 0 0 0,16-4-1 0 0,-2 1 38 0 0,31-5 23 0 0,91-3 0 0 0,-85 10-72 0 0,-26 1 43 0 0,40 3 0 0 0,-32-1-41 0 0,1-1 1 0 0,-1-2 0 0 0,43-8-1 0 0,77-4 30 0 0,55 26 0 0 0,-160-6-38 0 0,81 6 76 0 0,-115-12-69 0 0,183-7 62 0 0,-102 2-95 0 0,-44 3 0 0 0,102 3 64 0 0,-55 12 0 0 0,-96-12-62 0 0,37 2 40 0 0,-1-3 0 0 0,59-6 0 0 0,66-10 22 0 0,-104 7-32 0 0,79 2 0 0 0,-75 12-32 0 0,-18 0 0 0 0,43 8 0 0 0,-1 0 0 0 0,35 0 0 0 0,-97-9 0 0 0,16 3 0 0 0,28 2 0 0 0,-54-6 0 0 0,1 1 0 0 0,42 12 0 0 0,10 2 0 0 0,22 7 0 0 0,13 0 0 0 0,-76-15 0 0 0,1-2 0 0 0,50 4 0 0 0,-57-11 0 0 0,0-1 0 0 0,1-2 0 0 0,44-8 0 0 0,-45 7 0 0 0,-1 0 0 0 0,0 2 0 0 0,1 2 0 0 0,35 4 0 0 0,39 1 0 0 0,-76-4 0 0 0,-1 1 0 0 0,43 9 0 0 0,-33-5 0 0 0,-28-5 7 0 0,0 0-1 0 0,0-1 0 0 0,1-1 1 0 0,-1 1-1 0 0,0-2 1 0 0,1 1-1 0 0,-1-2 0 0 0,0 1 1 0 0,16-6-1 0 0,-23 6-2 0 0,1 0 0 0 0,-1-1 0 0 0,0 1 0 0 0,1 1 0 0 0,-1-1 0 0 0,1 0 0 0 0,-1 1 0 0 0,1 0 0 0 0,-1 0-1 0 0,1 0 1 0 0,-1 0 0 0 0,1 1 0 0 0,-1-1 0 0 0,1 1 0 0 0,-1 0 0 0 0,1 0 0 0 0,-1 0 0 0 0,0 0 0 0 0,5 3 0 0 0,-4-2-631 0 0,-1 1 1 0 0,0-1-1 0 0,1 1 1 0 0,-1 0 0 0 0,0 0-1 0 0,3 4 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33.176"/>
    </inkml:context>
    <inkml:brush xml:id="br0">
      <inkml:brushProperty name="width" value="0.1" units="cm"/>
      <inkml:brushProperty name="height" value="0.1" units="cm"/>
      <inkml:brushProperty name="color" value="#66CC00"/>
    </inkml:brush>
  </inkml:definitions>
  <inkml:trace contextRef="#ctx0" brushRef="#br0">0 31 2183 0 0,'2'-2'56'0'0,"-1"0"0"0"0,0 1 0 0 0,1-1 0 0 0,-1 1 0 0 0,0-1 0 0 0,1 1-1 0 0,0-1 1 0 0,-1 1 0 0 0,1 0 0 0 0,0 0 0 0 0,0 0 0 0 0,0 0 0 0 0,3-1-1 0 0,28-7 845 0 0,-28 8-763 0 0,-1 1 1 0 0,0-1-1 0 0,1 1 0 0 0,-1 0 1 0 0,0 1-1 0 0,1-1 1 0 0,-1 1-1 0 0,0 0 1 0 0,0 0-1 0 0,1 0 0 0 0,-1 1 1 0 0,0-1-1 0 0,0 1 1 0 0,0 0-1 0 0,5 4 0 0 0,-5 0 81 0 0,-4-5-202 0 0,1-1 0 0 0,-1 1 0 0 0,0-1 0 0 0,0 0 0 0 0,1 1 0 0 0,-1-1 0 0 0,0 1 0 0 0,1-1 0 0 0,-1 0 0 0 0,0 1 0 0 0,1-1 1 0 0,-1 0-1 0 0,0 1 0 0 0,1-1 0 0 0,-1 0 0 0 0,1 0 0 0 0,-1 1 0 0 0,1-1 0 0 0,-1 0 0 0 0,1 0 0 0 0,0 0 0 0 0,6 3 335 0 0,0-1 0 0 0,0-1 0 0 0,1 0-1 0 0,-1 0 1 0 0,0 0 0 0 0,15-1 0 0 0,74 8 122 0 0,-73-8-375 0 0,17-1 201 0 0,0 2-1 0 0,45 8 1 0 0,9 13-161 0 0,-62-14-6 0 0,0-3-1 0 0,0 0 0 0 0,0-2 0 0 0,53-2 0 0 0,18 7 312 0 0,-34-6-295 0 0,-35 0 34 0 0,57-4 0 0 0,-84 2-157 0 0,0 0 1 0 0,0 0-1 0 0,0 1 1 0 0,0 0-1 0 0,0 1 1 0 0,12 3-1 0 0,-11-3-24 0 0,0 0 0 0 0,0 0-1 0 0,0 0 1 0 0,10-1-1 0 0,109 6 11 0 0,-114-6 1 0 0,0-2 1 0 0,0 1-1 0 0,13-4 1 0 0,9 0 44 0 0,7-1-11 0 0,-28 2-23 0 0,0 2 0 0 0,0 0 0 0 0,27 1 0 0 0,-29 0-23 0 0,0 1 0 0 0,16-3 0 0 0,9-1 0 0 0,-14 1 25 0 0,9 0 14 0 0,3 5-11 0 0,-19-2 6 0 0,0 0-1 0 0,30 7 0 0 0,26 6 5 0 0,-14-3-12 0 0,-40-7-26 0 0,0-1 0 0 0,1 0 0 0 0,28 0 0 0 0,-28-2 16 0 0,35 6 0 0 0,-35-4 0 0 0,35 3 0 0 0,162-16-16 0 0,-179 9 20 0 0,-18 0 2 0 0,-1 1-1 0 0,1 1 1 0 0,0 0 0 0 0,21 5-1 0 0,-12 0-9 0 0,1-2-1 0 0,30 2 1 0 0,-42-5 17 0 0,20 3-29 0 0,22 1 0 0 0,-17-5 0 0 0,-16 1 0 0 0,-1-1 0 0 0,37-5 0 0 0,119-14 64 0 0,-145 16-64 0 0,-16 1 0 0 0,0 1 0 0 0,0 0 0 0 0,-1 1 0 0 0,1 1 0 0 0,0 1 0 0 0,25 6 0 0 0,-27-5 16 0 0,-1 0-1 0 0,35 1 1 0 0,-10-1 12 0 0,-31-2 11 0 0,-5-1-15 0 0,1 1-1 0 0,-1 0 1 0 0,1 0 0 0 0,-1 0 0 0 0,12 5-1 0 0,-3-1 14 0 0,0-2 0 0 0,0 1 0 0 0,1-2 0 0 0,-1 0 1 0 0,1-1-1 0 0,27-1 0 0 0,-41 0-41 0 0,16-1 45 0 0,-15 0-36 0 0,0 1-1 0 0,0 0 1 0 0,0 0-1 0 0,0 0 0 0 0,0 0 1 0 0,0 0-1 0 0,0 0 1 0 0,5 2-1 0 0,-7-1-11 0 0,0-1 0 0 0,0 1 0 0 0,0 0 0 0 0,0 0 0 0 0,0 0 0 0 0,0 0 1 0 0,0 0-1 0 0,0 0 0 0 0,0 0 0 0 0,0 0 0 0 0,0 0 0 0 0,-1 0 0 0 0,1 0 0 0 0,0 0 0 0 0,-1 1 0 0 0,1-1 1 0 0,-1 0-1 0 0,1 1 0 0 0,-1-1 0 0 0,0 0 0 0 0,0 0 0 0 0,1 1 0 0 0,-1-1 0 0 0,0 3 0 0 0,2 33-4115 0 0,-2-19-16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39.016"/>
    </inkml:context>
    <inkml:brush xml:id="br0">
      <inkml:brushProperty name="width" value="0.1" units="cm"/>
      <inkml:brushProperty name="height" value="0.1" units="cm"/>
      <inkml:brushProperty name="color" value="#66CC00"/>
    </inkml:brush>
  </inkml:definitions>
  <inkml:trace contextRef="#ctx0" brushRef="#br0">861 131 919 0 0,'-2'-6'54'0'0,"0"0"-1"0"0,1 0 1 0 0,0-1-1 0 0,0 1 0 0 0,0 0 1 0 0,1-1-1 0 0,0 1 1 0 0,1-9-1 0 0,0-10 2961 0 0,5 36-1629 0 0,-7-5-1358 0 0,0-1 0 0 0,0 1 0 0 0,0-1 0 0 0,-1 0 0 0 0,1 1-1 0 0,-1-1 1 0 0,-1 0 0 0 0,1 0 0 0 0,-1 0 0 0 0,0 0 0 0 0,-5 6-1 0 0,-1 2 123 0 0,-2-1 0 0 0,-20 20-1 0 0,-217 173 2428 0 0,146-124-2137 0 0,25-25-199 0 0,-2-4 1 0 0,-98 49-1 0 0,169-96-128 0 0,-1-1-1 0 0,1 0 0 0 0,-1 0 1 0 0,0-1-1 0 0,0 0 0 0 0,-1 0 1 0 0,-17 2-1 0 0,26-5-91 0 0,1 0 1 0 0,0 0-1 0 0,-1 0 0 0 0,1 0 1 0 0,-1 0-1 0 0,1 0 1 0 0,-1 0-1 0 0,1 0 0 0 0,0 0 1 0 0,-1 0-1 0 0,1 0 0 0 0,-1 0 1 0 0,1 0-1 0 0,0-1 1 0 0,-1 1-1 0 0,1 0 0 0 0,-1 0 1 0 0,1 0-1 0 0,0-1 0 0 0,-1 1 1 0 0,1 0-1 0 0,0-1 1 0 0,-1 1-1 0 0,4-7 324 0 0,16-9-1 0 0,-17 14-316 0 0,22-17 55 0 0,-1-2 0 0 0,-2-1 0 0 0,0-1 0 0 0,26-36 0 0 0,-14 9 121 0 0,-2-2 0 0 0,-3-1-1 0 0,31-78 1 0 0,-56 125-194 0 0,-1 0-1 0 0,0 0 1 0 0,3-13 0 0 0,-5 18-9 0 0,0 0 1 0 0,1 0 0 0 0,-1-1-1 0 0,0 1 1 0 0,0 0 0 0 0,0 0-1 0 0,0-1 1 0 0,0 1 0 0 0,-1 0-1 0 0,1 0 1 0 0,0-1 0 0 0,0 1-1 0 0,-1 0 1 0 0,1 0 0 0 0,-1 0-1 0 0,1-1 1 0 0,-1 1 0 0 0,1 0-1 0 0,-1 0 1 0 0,0 0 0 0 0,0 0-1 0 0,1 0 1 0 0,-1 0 0 0 0,0 0-1 0 0,0 0 1 0 0,0 1 0 0 0,-2-2-1 0 0,2 1-1 0 0,1 1 0 0 0,-1 0 0 0 0,1 0 1 0 0,-1 0-1 0 0,1 0 0 0 0,-1 0 0 0 0,1 0 0 0 0,0 0 0 0 0,-1 0 0 0 0,1 0 0 0 0,-1 0 0 0 0,1 1 0 0 0,-1-1 0 0 0,1 0 0 0 0,-1 0 0 0 0,1 0 0 0 0,-1 1 0 0 0,1-1 0 0 0,-1 0 1 0 0,1 0-1 0 0,0 1 0 0 0,-1-1 0 0 0,1 0 0 0 0,0 1 0 0 0,-1-1 0 0 0,1 0 0 0 0,0 1 0 0 0,-1-1 0 0 0,1 1 0 0 0,0-1 0 0 0,0 1 0 0 0,-1-1 0 0 0,1 0 0 0 0,0 1 0 0 0,0-1 0 0 0,0 1 1 0 0,0-1-1 0 0,0 1 0 0 0,-1-1 0 0 0,1 1 0 0 0,0-1 0 0 0,0 1 0 0 0,1 0 0 0 0,-2 1-5 0 0,1 0 0 0 0,-1 1 1 0 0,1-1-1 0 0,0 0 0 0 0,0 0 1 0 0,0 0-1 0 0,0 1 0 0 0,0-1 0 0 0,1 3 1 0 0,48 98-55 0 0,-24-53 122 0 0,29 85 0 0 0,-45-111-7 0 0,15 31 0 0 0,-2-6 517 0 0,-20-46 393 0 0,-4-13-556 0 0,-7-18-24 0 0,-6-2-327 0 0,0 1-1 0 0,-27-35 1 0 0,-46-51 213 0 0,-33-49-42 0 0,103 132-229 0 0,-14-36 0 0 0,5 11 0 0 0,26 53-2 0 0,0 1-4 0 0,-1 0 0 0 0,1 1 0 0 0,0-1 1 0 0,-1 1-1 0 0,0-1 0 0 0,1 1 0 0 0,-1-1 0 0 0,0 1 1 0 0,0 0-1 0 0,0 0 0 0 0,-4-3 0 0 0,19 29-175 0 0,-5-14 166 0 0,1 0 1 0 0,0-1-1 0 0,1 0 1 0 0,0-1-1 0 0,1 0 1 0 0,0 0-1 0 0,0-1 1 0 0,12 5-1 0 0,12 4 15 0 0,2-2 0 0 0,0-2 0 0 0,0-1 0 0 0,47 7 0 0 0,-73-17 14 0 0,0 0 1 0 0,0 0-1 0 0,0-1 0 0 0,1 0 0 0 0,-1-1 1 0 0,0 0-1 0 0,0-1 0 0 0,0 0 0 0 0,0-1 0 0 0,0 0 1 0 0,0-1-1 0 0,-1 0 0 0 0,1-1 0 0 0,-1 0 1 0 0,0 0-1 0 0,-1-1 0 0 0,13-10 0 0 0,-21 15-12 0 0,0 0 1 0 0,0 1 0 0 0,0-1 1 0 0,0 0-1 0 0,0 0 0 0 0,0 0 0 0 0,0 0 1 0 0,0 0-1 0 0,0 0 0 0 0,-1 0 1 0 0,1 0-1 0 0,0 0 0 0 0,-1 0 1 0 0,1-1-1 0 0,-1 1 0 0 0,0 0 0 0 0,1 0 1 0 0,-1 0-1 0 0,1-2 0 0 0,-29 46-67 0 0,-4 32 46 0 0,-15 35-77 0 0,-65 108 0 0 0,104-204 95 0 0,0 0 0 0 0,-1-1 0 0 0,-1 0 0 0 0,0 0 0 0 0,-1-1 0 0 0,0-1 0 0 0,-1 0 0 0 0,0 0 0 0 0,0-1 0 0 0,-1-1 0 0 0,-15 9 0 0 0,27-18 5 0 0,0 1-1 0 0,0-1 0 0 0,0 0 1 0 0,1 1-1 0 0,-1-1 0 0 0,0 0 1 0 0,0 1-1 0 0,0-1 0 0 0,0 0 1 0 0,0 0-1 0 0,0 0 0 0 0,0 0 1 0 0,1 0-1 0 0,-1 0 0 0 0,0 0 1 0 0,0 0-1 0 0,0 0 1 0 0,0 0-1 0 0,0-1 0 0 0,0 1 1 0 0,0 0-1 0 0,0-1 0 0 0,1 1 1 0 0,-1 0-1 0 0,0-1 0 0 0,0 1 1 0 0,0-1-1 0 0,1 1 0 0 0,-1-1 1 0 0,0 0-1 0 0,1 1 0 0 0,-1-1 1 0 0,0 0-1 0 0,1 1 0 0 0,-1-1 1 0 0,1 0-1 0 0,-1 0 1 0 0,1 0-1 0 0,0 1 0 0 0,-1-1 1 0 0,1 0-1 0 0,0 0 0 0 0,-1 0 1 0 0,1 0-1 0 0,0-1 0 0 0,-2-7 74 0 0,0 0-1 0 0,1-1 1 0 0,-1-16-1 0 0,1 8-19 0 0,-5-22 35 0 0,-2 0 0 0 0,-22-62 0 0 0,-37-72 12 0 0,50 134-73 0 0,15 34-32 0 0,-12-24 0 0 0,13 28 0 0 0,0 0 0 0 0,0 0 0 0 0,-1 0 0 0 0,1 0 0 0 0,0 0 0 0 0,-1 0 0 0 0,1 0 0 0 0,-1 1 0 0 0,0-1 0 0 0,-3-2 0 0 0,4 4-1 0 0,1 0 0 0 0,0 0 0 0 0,-1 0 0 0 0,1 1 0 0 0,0-1 0 0 0,-1 0 0 0 0,1 0 0 0 0,0 0-1 0 0,-1 0 1 0 0,1 1 0 0 0,0-1 0 0 0,0 0 0 0 0,-1 0 0 0 0,1 1 0 0 0,0-1 0 0 0,0 0 0 0 0,-1 0 0 0 0,1 1 0 0 0,0-1-1 0 0,0 0 1 0 0,0 1 0 0 0,0-1 0 0 0,-1 0 0 0 0,1 1 0 0 0,0-1 0 0 0,0 0 0 0 0,0 1 0 0 0,0-1 0 0 0,0 0 0 0 0,0 1 0 0 0,0-1-1 0 0,0 0 1 0 0,0 1 0 0 0,0-1 0 0 0,0 1 0 0 0,0-1 0 0 0,0 0 0 0 0,0 1 0 0 0,1-1 0 0 0,-1 17-32 0 0,7 11-27 0 0,1 1 0 0 0,1-1 0 0 0,2-1 0 0 0,25 49 0 0 0,-15-39 41 0 0,3-1 1 0 0,45 56-1 0 0,-60-81 21 0 0,1 0-1 0 0,0-1 0 0 0,0-1 1 0 0,1 0-1 0 0,0 0 0 0 0,1-1 1 0 0,0 0-1 0 0,21 9 0 0 0,-32-16 12 0 0,1 0 0 0 0,0-1 0 0 0,-1 1 0 0 0,1 0 0 0 0,0-1 0 0 0,0 0 0 0 0,0 1 0 0 0,-1-1 0 0 0,1 0 0 0 0,0 0 0 0 0,0 0 0 0 0,2 0 0 0 0,-3 0-4 0 0,0-1 1 0 0,0 1-1 0 0,0-1 0 0 0,0 1 0 0 0,-1-1 1 0 0,1 1-1 0 0,0-1 0 0 0,0 0 0 0 0,0 0 1 0 0,-1 1-1 0 0,1-1 0 0 0,0 0 0 0 0,-1 0 0 0 0,1 0 1 0 0,-1 1-1 0 0,1-1 0 0 0,-1 0 0 0 0,1 0 1 0 0,-1 0-1 0 0,0 0 0 0 0,1 0 0 0 0,-1 0 1 0 0,0-2-1 0 0,1-3 20 0 0,0-1-1 0 0,-1 1 1 0 0,0-1-1 0 0,0 1 1 0 0,0 0 0 0 0,-1-1-1 0 0,0 1 1 0 0,0 0-1 0 0,-1-1 1 0 0,0 1 0 0 0,0 0-1 0 0,0 0 1 0 0,-1 0-1 0 0,-6-9 1 0 0,6 8-27 0 0,-2 0 0 0 0,1 1 0 0 0,-1-1 0 0 0,0 1 0 0 0,0 1 0 0 0,0-1 0 0 0,-1 1 0 0 0,0 0 0 0 0,0 0 0 0 0,0 0 0 0 0,-13-6 0 0 0,7 6-59 0 0,0 0 0 0 0,0 1 1 0 0,0 1-1 0 0,-1 0 0 0 0,1 0 0 0 0,-1 2 0 0 0,1-1 0 0 0,-1 1 0 0 0,0 1 0 0 0,1 1 0 0 0,-16 1 1 0 0,21-1 35 0 0,0 1 0 0 0,1-1 1 0 0,0 1-1 0 0,-1 1 1 0 0,1-1-1 0 0,0 1 1 0 0,0 0-1 0 0,0 0 1 0 0,1 1-1 0 0,-1-1 1 0 0,1 1-1 0 0,0 0 1 0 0,0 1-1 0 0,0 0 1 0 0,0-1-1 0 0,1 1 1 0 0,0 1-1 0 0,0-1 1 0 0,0 1-1 0 0,1-1 1 0 0,0 1-1 0 0,-5 12 1 0 0,7-17 18 0 0,0 1 0 0 0,1-1-1 0 0,-1 0 1 0 0,1 1 0 0 0,-1-1 0 0 0,1 1 0 0 0,0-1 0 0 0,-1 1 0 0 0,1-1 0 0 0,0 1 0 0 0,0-1 0 0 0,0 1 0 0 0,0-1 0 0 0,0 1 0 0 0,0-1 0 0 0,0 1 0 0 0,1-1 0 0 0,-1 1 0 0 0,1-1 0 0 0,-1 1 0 0 0,1-1 0 0 0,-1 0 0 0 0,1 1 0 0 0,0-1 0 0 0,0 0 0 0 0,-1 1 0 0 0,1-1 0 0 0,0 0 0 0 0,0 0 0 0 0,0 0 0 0 0,1 0 0 0 0,-1 0 0 0 0,0 0 0 0 0,0 0-1 0 0,0 0 1 0 0,1-1 0 0 0,-1 1 0 0 0,0 0 0 0 0,1-1 0 0 0,-1 1 0 0 0,1-1 0 0 0,-1 1 0 0 0,1-1 0 0 0,1 1 0 0 0,9 1-8 0 0,0-1 0 0 0,1 0-1 0 0,-1-1 1 0 0,20-2 0 0 0,-15 1 11 0 0,4 0 4 0 0,93 1 108 0 0,-97 1-95 0 0,-1 0 0 0 0,0 2 0 0 0,1 0 0 0 0,28 9 0 0 0,-38-9-102 0 0,0 0 0 0 0,0 0 0 0 0,-1 1 0 0 0,1 0 0 0 0,-1 0 0 0 0,0 0-1 0 0,0 1 1 0 0,-1 0 0 0 0,1 0 0 0 0,8 11 0 0 0,2 11-991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53.045"/>
    </inkml:context>
    <inkml:brush xml:id="br0">
      <inkml:brushProperty name="width" value="0.1" units="cm"/>
      <inkml:brushProperty name="height" value="0.1" units="cm"/>
      <inkml:brushProperty name="color" value="#66CC00"/>
    </inkml:brush>
  </inkml:definitions>
  <inkml:trace contextRef="#ctx0" brushRef="#br0">0 52 1375 0 0,'6'0'470'0'0,"1"-1"0"0"0,-1 0-1 0 0,11-3 1 0 0,-11 2-87 0 0,1 1 1 0 0,-1-1-1 0 0,13 0 0 0 0,80 8 793 0 0,20 8 84 0 0,-101-13-1111 0 0,-1-1 0 0 0,1 0 0 0 0,29-6 0 0 0,-23 2 161 0 0,28 1 0 0 0,-21 3-119 0 0,244-4 914 0 0,-129-10-498 0 0,-113 10-526 0 0,145-13 463 0 0,289 9 0 0 0,-292 23-472 0 0,50 0 0 0 0,-172-12-8 0 0,0 2 0 0 0,72 17 1 0 0,-73-12-2 0 0,0-1 1 0 0,75 1 0 0 0,-30-13 17 0 0,-47 1 7 0 0,62 4-1 0 0,54 24-87 0 0,15-22 235 0 0,-122-5-166 0 0,314 7 459 0 0,-310-2-506 0 0,32 1 20 0 0,154 9-16 0 0,-82-2 12 0 0,-78-12-38 0 0,-52-1 0 0 0,60 6 0 0 0,-67-1 0 0 0,182 18 0 0 0,-145-21 22 0 0,-1-3-1 0 0,72-10 0 0 0,-1-4-21 0 0,-104 13 10 0 0,13-2 49 0 0,76 1 0 0 0,-118 5-116 0 0,1-1 0 0 0,0 1-1 0 0,0 0 1 0 0,-1 0 0 0 0,1 1-1 0 0,-1-1 1 0 0,1 1 0 0 0,-1 0-1 0 0,0 0 1 0 0,0 0 0 0 0,0 1-1 0 0,0-1 1 0 0,0 1 0 0 0,0 0-1 0 0,-1 0 1 0 0,1 1 0 0 0,3 4-1 0 0,6 7-1070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4:54.513"/>
    </inkml:context>
    <inkml:brush xml:id="br0">
      <inkml:brushProperty name="width" value="0.1" units="cm"/>
      <inkml:brushProperty name="height" value="0.1" units="cm"/>
      <inkml:brushProperty name="color" value="#66CC00"/>
    </inkml:brush>
  </inkml:definitions>
  <inkml:trace contextRef="#ctx0" brushRef="#br0">1 58 1839 0 0,'76'-18'4412'0'0,"-65"17"-4185"0"0,1 1-1 0 0,-1 0 1 0 0,0 1 0 0 0,1 0-1 0 0,-1 1 1 0 0,0 1-1 0 0,16 5 1 0 0,24 4 187 0 0,-30-9-314 0 0,10 3 144 0 0,0-2-1 0 0,1-1 0 0 0,33-1 0 0 0,105-4 823 0 0,-127 2-942 0 0,30-3 161 0 0,75-13 0 0 0,-75 6 143 0 0,75 0 0 0 0,119-10 254 0 0,-191 11-468 0 0,-10 1-100 0 0,1 4 0 0 0,0 2 0 0 0,129 14 0 0 0,-141-5-72 0 0,73-1-1 0 0,58-12 58 0 0,-103 7-57 0 0,154 20 1 0 0,-86-7 169 0 0,-45-5 51 0 0,-98-9-246 0 0,0 2 0 0 0,-1-1 0 0 0,1 1 0 0 0,-1 0 0 0 0,0 0 0 0 0,1 1 0 0 0,-1 0 0 0 0,7 5 0 0 0,-10-6-16 0 0,-1 0-1 0 0,1 1 1 0 0,-1-1-1 0 0,0 1 1 0 0,0 0-1 0 0,0 0 1 0 0,0 0-1 0 0,-1 0 1 0 0,1 0 0 0 0,-1 1-1 0 0,0-1 1 0 0,0 1-1 0 0,0 0 1 0 0,0 0-1 0 0,-1-1 1 0 0,2 6-1 0 0,-1-1-233 0 0,-1 0-1 0 0,0 1 0 0 0,1 13 1 0 0,-4 5-793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8:59.832"/>
    </inkml:context>
    <inkml:brush xml:id="br0">
      <inkml:brushProperty name="width" value="0.1" units="cm"/>
      <inkml:brushProperty name="height" value="0.1" units="cm"/>
      <inkml:brushProperty name="color" value="#F4F91B"/>
    </inkml:brush>
  </inkml:definitions>
  <inkml:trace contextRef="#ctx0" brushRef="#br0">99 31 919 0 0,'-5'-8'4877'0'0,"-17"-6"-2306"0"0,18 13-2260 0 0,0-1-1 0 0,0 1 0 0 0,0-1 1 0 0,-1 1-1 0 0,1 1 0 0 0,0-1 1 0 0,-1 1-1 0 0,1-1 0 0 0,0 1 0 0 0,-1 0 1 0 0,1 1-1 0 0,0-1 0 0 0,0 1 1 0 0,-6 1-1 0 0,10-2-271 0 0,0 0 1 0 0,0 0-1 0 0,0 0 1 0 0,-1 0-1 0 0,1 0 0 0 0,0 0 1 0 0,0 1-1 0 0,0-1 1 0 0,0 0-1 0 0,0 0 1 0 0,-1 0-1 0 0,1 0 0 0 0,0 0 1 0 0,0 0-1 0 0,0 1 1 0 0,0-1-1 0 0,0 0 0 0 0,0 0 1 0 0,0 0-1 0 0,0 0 1 0 0,0 0-1 0 0,-1 1 1 0 0,1-1-1 0 0,0 0 0 0 0,0 0 1 0 0,0 0-1 0 0,0 0 1 0 0,0 1-1 0 0,0-1 0 0 0,0 0 1 0 0,0 0-1 0 0,0 0 1 0 0,0 0-1 0 0,0 1 1 0 0,0-1-1 0 0,0 0 0 0 0,1 0 1 0 0,-1 0-1 0 0,0 0 1 0 0,0 1-1 0 0,0-1 0 0 0,0 0 1 0 0,0 0-1 0 0,0 0 1 0 0,0 0-1 0 0,0 0 1 0 0,0 1-1 0 0,1-1 0 0 0,-1 0 1 0 0,11 11 1037 0 0,16 7-68 0 0,-11-7-349 0 0,-9-6-413 0 0,1-1 0 0 0,-1 0 0 0 0,11 5 0 0 0,6 3 100 0 0,-20-10-299 0 0,-1 0 0 0 0,0 0 0 0 0,1-1 0 0 0,0 1 0 0 0,-1-1 0 0 0,1 1 0 0 0,0-1 0 0 0,0-1 0 0 0,-1 1 0 0 0,1 0 0 0 0,0-1 0 0 0,6 0 0 0 0,165-21 1299 0 0,-63 8-993 0 0,127 8 222 0 0,-119-4-282 0 0,-28 0-143 0 0,64 13 87 0 0,-105-1-211 0 0,93-5-1 0 0,75-13 129 0 0,-198 14-129 0 0,90 3 43 0 0,-30 2-52 0 0,24 3 86 0 0,-1 0-89 0 0,-55-4 10 0 0,-33-1-10 0 0,-1-1-1 0 0,22-2 0 0 0,45-3 19 0 0,105 8 0 0 0,-136 1-32 0 0,74 18 0 0 0,-68-12 0 0 0,-20-4 13 0 0,-1-2 0 0 0,1-1 0 0 0,0-2-1 0 0,65-5 1 0 0,-55-2 210 0 0,72-20-1 0 0,-109 23-182 0 0,0-1-1 0 0,0 0 0 0 0,0 0 0 0 0,0-1 0 0 0,0 0 0 0 0,0-1 0 0 0,-1 0 0 0 0,0-1 0 0 0,11-9 0 0 0,-35 22-407 0 0,6 3-796 0 0,-5 3-364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9:01.144"/>
    </inkml:context>
    <inkml:brush xml:id="br0">
      <inkml:brushProperty name="width" value="0.1" units="cm"/>
      <inkml:brushProperty name="height" value="0.1" units="cm"/>
      <inkml:brushProperty name="color" value="#F4F91B"/>
    </inkml:brush>
  </inkml:definitions>
  <inkml:trace contextRef="#ctx0" brushRef="#br0">32 1 4031 0 0,'-6'16'502'0'0,"3"-7"26"0"0,0 0 1 0 0,0 0 0 0 0,1 0-1 0 0,0 1 1 0 0,-1 17 0 0 0,-2-13 1695 0 0,5-13-2057 0 0,-1 0 0 0 0,1 0 0 0 0,-1 1 0 0 0,1-1 0 0 0,-1 0 0 0 0,1 0 0 0 0,0 0 0 0 0,-1 1 0 0 0,1-1 0 0 0,0 0 0 0 0,0 0 0 0 0,0 1 0 0 0,0-1 0 0 0,0 0 0 0 0,0 0 0 0 0,0 1 0 0 0,1 0 0 0 0,0 0 145 0 0,0 0-1 0 0,-1 0 0 0 0,2 0 1 0 0,-1-1-1 0 0,0 1 0 0 0,0-1 1 0 0,0 1-1 0 0,1-1 0 0 0,-1 1 1 0 0,1-1-1 0 0,-1 0 0 0 0,1 1 1 0 0,-1-1-1 0 0,1 0 0 0 0,0 0 1 0 0,0 0-1 0 0,-1 0 0 0 0,5 1 1 0 0,4 1-18 0 0,0-1 1 0 0,17 3 0 0 0,-3-1 348 0 0,-18-3-483 0 0,0-1 0 0 0,0 0-1 0 0,0 0 1 0 0,0-1 0 0 0,8-1 0 0 0,16-1 349 0 0,237-1 863 0 0,-238 4-1316 0 0,53 2 101 0 0,-60 0-82 0 0,-12-1-58 0 0,-1 0 0 0 0,1 0 1 0 0,17 5-1 0 0,-16-4-4 0 0,0 0 0 0 0,0 0-1 0 0,0-1 1 0 0,0-1 0 0 0,0 0-1 0 0,0-1 1 0 0,0 0 0 0 0,13-2-1 0 0,-1 0 2 0 0,56-6 191 0 0,141 4 1 0 0,19 31-89 0 0,-184-18-85 0 0,80 2 0 0 0,-111-9-32 0 0,32 6-1 0 0,-32-3 7 0 0,35 0 0 0 0,97-10 66 0 0,-130 4-6 0 0,-1-2-1 0 0,0-1 1 0 0,0-1-1 0 0,28-10 1 0 0,31-12 163 0 0,-76 25-215 0 0,-3 2 61 0 0,-6 14-316 0 0,0-10-56 0 0,0 0 0 0 0,0 1 0 0 0,0-1 0 0 0,0 0 0 0 0,-1 0 0 0 0,-1 3 0 0 0,-8 12-944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9:06.133"/>
    </inkml:context>
    <inkml:brush xml:id="br0">
      <inkml:brushProperty name="width" value="0.1" units="cm"/>
      <inkml:brushProperty name="height" value="0.1" units="cm"/>
      <inkml:brushProperty name="color" value="#F4F91B"/>
    </inkml:brush>
  </inkml:definitions>
  <inkml:trace contextRef="#ctx0" brushRef="#br0">121 6 3367 0 0,'-12'-6'386'0'0,"6"6"-120"0"0,0 0 0 0 0,0 1 0 0 0,0 0 0 0 0,0 0 0 0 0,0 0 1 0 0,0 0-1 0 0,0 1 0 0 0,1 0 0 0 0,-12 6 0 0 0,-7 7 814 0 0,23-15-1019 0 0,-1 1 0 0 0,1 0 0 0 0,0 0 0 0 0,0 0 0 0 0,0 0 0 0 0,1 0 0 0 0,-1 0 0 0 0,0 0 0 0 0,0 0 0 0 0,0 0 0 0 0,1 0 0 0 0,-1 1 0 0 0,1-1 0 0 0,-1 0 0 0 0,1 0-1 0 0,-1 1 1 0 0,0 2 0 0 0,3 0 977 0 0,-3 2 51 0 0,1-5-1076 0 0,0 0 0 0 0,0 0-1 0 0,1 0 1 0 0,-1 0 0 0 0,0 0 0 0 0,1 0 0 0 0,-1 0-1 0 0,1 0 1 0 0,-1 0 0 0 0,1 0 0 0 0,-1 0 0 0 0,1 0-1 0 0,0 0 1 0 0,-1 0 0 0 0,1-1 0 0 0,0 1-1 0 0,0 0 1 0 0,0 0 0 0 0,-1-1 0 0 0,1 1 0 0 0,0-1-1 0 0,0 1 1 0 0,0-1 0 0 0,0 1 0 0 0,0-1 0 0 0,2 1-1 0 0,0 1 75 0 0,0-1 0 0 0,1 1 0 0 0,0-1 0 0 0,-1 1 0 0 0,1-1-1 0 0,5 1 1 0 0,4-1 125 0 0,0 1 0 0 0,-1 0 0 0 0,1 1 0 0 0,-1 0 0 0 0,13 6 0 0 0,-1-2-108 0 0,2 0 60 0 0,0-2-1 0 0,1-1 1 0 0,-1-1-1 0 0,1-1 0 0 0,-1-2 1 0 0,48-4-1 0 0,30-12 329 0 0,36-3-80 0 0,76 12-150 0 0,-209 6-253 0 0,1 1 47 0 0,0 0 1 0 0,1-1 0 0 0,-1 0-1 0 0,0 0 1 0 0,0-1 0 0 0,0 0-1 0 0,0-1 1 0 0,0 0 0 0 0,11-6 0 0 0,-18 9-44 0 0,-1-1 0 0 0,1 1 1 0 0,-1-1-1 0 0,1 0 0 0 0,-1 1 0 0 0,0-1 1 0 0,1 0-1 0 0,-1 1 0 0 0,0-1 1 0 0,0 0-1 0 0,0 0 0 0 0,1 1 1 0 0,-1-1-1 0 0,0 0 0 0 0,0 1 0 0 0,0-1 1 0 0,0 0-1 0 0,0 0 0 0 0,0 1 1 0 0,0-1-1 0 0,-1 0 0 0 0,1 0 1 0 0,0 0-1 0 0,0 1-6 0 0,0-1 0 0 0,0 1 0 0 0,0-1 0 0 0,0 1 0 0 0,-1 0 0 0 0,1-1 0 0 0,0 1 0 0 0,0 0 0 0 0,0-1 0 0 0,0 1-1 0 0,0 0 1 0 0,-1-1 0 0 0,1 1 0 0 0,0 0 0 0 0,0-1 0 0 0,-1 1 0 0 0,1 0 0 0 0,0-1 0 0 0,0 1 0 0 0,-1 0 0 0 0,1 0 0 0 0,0-1 0 0 0,-1 1 0 0 0,1 0 0 0 0,0 0 0 0 0,-1 0 0 0 0,1 0 0 0 0,-1-1 0 0 0,1 1 0 0 0,0 0 0 0 0,-1 0 0 0 0,1 0 0 0 0,0 0 0 0 0,-1 0 0 0 0,1 0 0 0 0,-1 0-1 0 0,1 0 1 0 0,0 0 0 0 0,-1 0 0 0 0,1 0 0 0 0,-1 0 0 0 0,1 1 0 0 0,-1-1-272 0 0,0 1 0 0 0,0 0 0 0 0,1 0-1 0 0,-1 0 1 0 0,1 0 0 0 0,-1 0 0 0 0,1 0 0 0 0,-1 0-1 0 0,1 1 1 0 0,0-1 0 0 0,0 0 0 0 0,-1 0 0 0 0,1 0-1 0 0,0 0 1 0 0,0 0 0 0 0,0 1 0 0 0,0-1 0 0 0,0 0-1 0 0,0 0 1 0 0,1 2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49.666"/>
    </inkml:context>
    <inkml:brush xml:id="br0">
      <inkml:brushProperty name="width" value="0.1" units="cm"/>
      <inkml:brushProperty name="height" value="0.1" units="cm"/>
      <inkml:brushProperty name="color" value="#E71224"/>
    </inkml:brush>
  </inkml:definitions>
  <inkml:trace contextRef="#ctx0" brushRef="#br0">784 184 3967 0 0,'-1'-11'312'0'0,"1"11"-306"0"0,0 0 0 0 0,0-1 0 0 0,0 1 0 0 0,0 0 0 0 0,0 0 0 0 0,0 0 0 0 0,0 0 0 0 0,0 0 0 0 0,0-1 0 0 0,0 1 0 0 0,0 0 0 0 0,0 0 0 0 0,0 0 0 0 0,0 0 0 0 0,0-1 0 0 0,0 1 0 0 0,0 0 0 0 0,0 0 0 0 0,0 0-1 0 0,0 0 1 0 0,0-1 0 0 0,0 1 0 0 0,0 0 0 0 0,0 0 0 0 0,0 0 0 0 0,0 0 0 0 0,0 0 0 0 0,-1-1 0 0 0,1 1 0 0 0,0 0 0 0 0,0 0 0 0 0,0 0 0 0 0,0 0 0 0 0,0 0 0 0 0,-1 0 0 0 0,1 0 0 0 0,0 0 0 0 0,0-1 0 0 0,0 1 0 0 0,0 0 0 0 0,0 0 0 0 0,-1 0 0 0 0,1 0 0 0 0,0 0 0 0 0,0 0-1 0 0,0 0 1 0 0,-12 11 160 0 0,0-1-1 0 0,0 0 1 0 0,-1-1-1 0 0,-21 12 1 0 0,-59 22 628 0 0,84-39-574 0 0,-21 9 150 0 0,1 1 1 0 0,0 2-1 0 0,2 0 1 0 0,0 2-1 0 0,0 1 1 0 0,2 1-1 0 0,-27 27 1 0 0,36-30-288 0 0,-95 92 247 0 0,107-107-295 0 0,0 1-1 0 0,0-1 1 0 0,0 0 0 0 0,0 0 0 0 0,0 0-1 0 0,-1 0 1 0 0,1-1 0 0 0,0 0-1 0 0,-1 0 1 0 0,1 0 0 0 0,-6 0-1 0 0,9-1-5 0 0,0 0 1 0 0,0 0-1 0 0,0 1 0 0 0,0-1 0 0 0,0 0 0 0 0,0-1 0 0 0,0 1 0 0 0,0 0 0 0 0,-1 0 0 0 0,1 0 0 0 0,0-1 0 0 0,0 1 1 0 0,0 0-1 0 0,0-1 0 0 0,0 1 0 0 0,0-1 0 0 0,1 1 0 0 0,-1-1 0 0 0,0 1 0 0 0,0-1 0 0 0,0 0 0 0 0,0 0 0 0 0,1 1 1 0 0,-1-1-1 0 0,0 0 0 0 0,0 0 0 0 0,1 0 0 0 0,-1 0 0 0 0,1 0 0 0 0,-1 0 0 0 0,1 0 0 0 0,-1 0 0 0 0,1 0 0 0 0,0 0 1 0 0,0 0-1 0 0,-1 0 0 0 0,1 0 0 0 0,0 0 0 0 0,0 0 0 0 0,0 0 0 0 0,0 0 0 0 0,0 0 0 0 0,0 0 0 0 0,0 0 0 0 0,0-1 1 0 0,1 1-1 0 0,-1 0 0 0 0,0 0 0 0 0,1 0 0 0 0,0-1 0 0 0,1-5 15 0 0,1-1 0 0 0,1 1 0 0 0,0 0 1 0 0,0 0-1 0 0,0 0 0 0 0,0 1 0 0 0,7-8 0 0 0,-3 5-38 0 0,-2-1 1 0 0,8-12-1 0 0,2-13 17 0 0,-2 0 1 0 0,-1-1-1 0 0,-1 0 1 0 0,5-38-1 0 0,-8 35-23 0 0,19-59 0 0 0,-27 89 0 0 0,-1 8 0 0 0,0 0 0 0 0,0 0 0 0 0,0 0 0 0 0,0-1 0 0 0,0 1 0 0 0,0 0 0 0 0,1 0 0 0 0,-1 0 0 0 0,0 0 0 0 0,1 0 0 0 0,-1-1 0 0 0,1 0 0 0 0,16 22-141 0 0,47 109 322 0 0,-24-43 38 0 0,30 30 108 0 0,-36-64-177 0 0,-19-26 1 0 0,2-1-1 0 0,1 0 0 0 0,2-2 1 0 0,30 30-1 0 0,-26-29 122 0 0,-24-23-202 0 0,-9-16 347 0 0,-73-207 984 0 0,59 152-1354 0 0,-32-111-30 0 0,23 76-17 0 0,20 71 0 0 0,11 32 0 0 0,-6-15-39 0 0,3 17 16 0 0,-1 10 13 0 0,-5 20 2 0 0,4-7-16 0 0,-2 0 0 0 0,-1 0 0 0 0,-1-1 0 0 0,-23 39 0 0 0,-12 6 24 0 0,-34 45 0 0 0,-51 42 0 0 0,106-128 0 0 0,13-12 0 0 0,7-9 0 0 0,0 1 0 0 0,-1-1 0 0 0,0 0 0 0 0,1 0 0 0 0,-1-1 0 0 0,-1 0 0 0 0,1 1 0 0 0,-1-2 0 0 0,0 1 0 0 0,-7 3 0 0 0,12-7 1 0 0,0 0 0 0 0,1 0 0 0 0,-1 0 0 0 0,0 0 0 0 0,0 0-1 0 0,0 0 1 0 0,0 0 0 0 0,1 0 0 0 0,-1-1 0 0 0,0 1 0 0 0,0 0 0 0 0,0-1 0 0 0,1 1-1 0 0,-1 0 1 0 0,0-1 0 0 0,1 1 0 0 0,-1-1 0 0 0,0 1 0 0 0,1-1 0 0 0,-1 0-1 0 0,0 1 1 0 0,1-1 0 0 0,-1 0 0 0 0,1 1 0 0 0,-1-1 0 0 0,1 0 0 0 0,0 1-1 0 0,-1-1 1 0 0,1 0 0 0 0,0 0 0 0 0,-1 0 0 0 0,1 1 0 0 0,0-1 0 0 0,0 0 0 0 0,0 0-1 0 0,-1-1 1 0 0,0-4 7 0 0,0 0 0 0 0,0 1 0 0 0,0-13 0 0 0,1-12 8 0 0,1 1 0 0 0,1 0 0 0 0,1-1 0 0 0,2 1 0 0 0,1 1 0 0 0,2-1 0 0 0,12-31 0 0 0,-15 48-42 0 0,1 1 0 0 0,0 0-1 0 0,1 0 1 0 0,0 1 0 0 0,1 0-1 0 0,0 0 1 0 0,17-15 0 0 0,-24 24 16 0 0,0 0 1 0 0,1 0 0 0 0,-1 1 0 0 0,1-1 0 0 0,-1 0-1 0 0,1 1 1 0 0,0-1 0 0 0,-1 1 0 0 0,1 0 0 0 0,-1-1-1 0 0,1 1 1 0 0,0 0 0 0 0,-1 0 0 0 0,1 0-1 0 0,0 0 1 0 0,-1 0 0 0 0,1 1 0 0 0,0-1 0 0 0,-1 0-1 0 0,1 1 1 0 0,-1-1 0 0 0,1 1 0 0 0,-1-1 0 0 0,1 1-1 0 0,-1 0 1 0 0,3 1 0 0 0,2 2-2 0 0,0 0-1 0 0,-1 0 1 0 0,1 1 0 0 0,9 9-1 0 0,10 16-9 0 0,-2 2 0 0 0,36 60 1 0 0,13 20 22 0 0,-55-95-2 0 0,-15-15 7 0 0,-1-1-1 0 0,1 0 0 0 0,0 1 1 0 0,0-1-1 0 0,-1 1 1 0 0,1 0-1 0 0,-1 0 0 0 0,1-1 1 0 0,-1 1-1 0 0,0 0 1 0 0,0 0-1 0 0,0 0 0 0 0,0 1 1 0 0,0-1-1 0 0,0 0 1 0 0,0 0-1 0 0,-1 0 0 0 0,1 1 1 0 0,-1 3-1 0 0,-13 59-1006 0 0,7-46-128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9:25.866"/>
    </inkml:context>
    <inkml:brush xml:id="br0">
      <inkml:brushProperty name="width" value="0.1" units="cm"/>
      <inkml:brushProperty name="height" value="0.1" units="cm"/>
      <inkml:brushProperty name="color" value="#F4F91B"/>
    </inkml:brush>
  </inkml:definitions>
  <inkml:trace contextRef="#ctx0" brushRef="#br0">0 49 3711 0 0,'0'-1'60'0'0,"0"-1"-1"0"0,1 0 0 0 0,-1 1 0 0 0,0-1 0 0 0,0 0 1 0 0,1 1-1 0 0,-1-1 0 0 0,1 1 0 0 0,-1-1 0 0 0,1 0 0 0 0,0 1 1 0 0,0 0-1 0 0,0-1 0 0 0,0 1 0 0 0,0-1 0 0 0,0 1 0 0 0,2-2 1 0 0,1-1 143 0 0,0 1 0 0 0,1 0 0 0 0,-1 0 1 0 0,9-3-1 0 0,-13 6-198 0 0,0 0 26 0 0,0 0-1 0 0,0 0 1 0 0,0 1-1 0 0,0-1 1 0 0,0 0-1 0 0,0 0 1 0 0,0 0-1 0 0,0 1 1 0 0,0-1-1 0 0,0 0 1 0 0,0 0-1 0 0,0 0 1 0 0,0 0-1 0 0,0 1 1 0 0,0-1-1 0 0,0 0 1 0 0,0 0-1 0 0,0 0 1 0 0,0 1-1 0 0,0-1 1 0 0,0 0-1 0 0,1 0 1 0 0,-1 0-1 0 0,0 0 1 0 0,0 1-1 0 0,0-1 1 0 0,0 0-1 0 0,0 0 1 0 0,0 0-1 0 0,1 0 1 0 0,-1 0 0 0 0,0 1-1 0 0,0-1 1 0 0,0 0-1 0 0,0 0 1 0 0,1 0-1 0 0,-1 0 1 0 0,0 0-1 0 0,0 0 1 0 0,0 0-1 0 0,1 0 1 0 0,-1 0-1 0 0,0 0 1 0 0,0 0-1 0 0,0 0 1 0 0,1 0-1 0 0,-1 0 1 0 0,0 0-1 0 0,0 0 1 0 0,0 0-1 0 0,1 0 1 0 0,-1 0-1 0 0,0 0 1 0 0,0 0-1 0 0,0 0 1 0 0,1 0-1 0 0,-1 0 1 0 0,0-1-1 0 0,0 1 1 0 0,0 0-1 0 0,0 0 1 0 0,0 0 0 0 0,1 0-1 0 0,-1 0 1 0 0,0-1-1 0 0,2 14 68 0 0,0-5 30 0 0,0-1 0 0 0,1 1 0 0 0,0-1-1 0 0,0 1 1 0 0,1-1 0 0 0,-1 0 0 0 0,8 9 0 0 0,-7-12 1 0 0,0 0 1 0 0,0 0-1 0 0,1 0 0 0 0,-1-1 1 0 0,1 0-1 0 0,0 0 1 0 0,0 0-1 0 0,0 0 0 0 0,0-1 1 0 0,1 0-1 0 0,-1 0 1 0 0,8 1-1 0 0,-2 0-23 0 0,0-1-1 0 0,-1-1 1 0 0,1 0-1 0 0,0 0 1 0 0,17-2 0 0 0,59 3 827 0 0,-70-3-798 0 0,32 4 0 0 0,-35-2-123 0 0,0 0-1 0 0,0-1 1 0 0,25-2-1 0 0,-19 0 36 0 0,37 0 0 0 0,2 0 88 0 0,88-5 731 0 0,-28-1-505 0 0,-69 2-186 0 0,-33 3-73 0 0,26 0 0 0 0,-24 2-55 0 0,-12 1-19 0 0,0 0 1 0 0,0 0 0 0 0,0 0-1 0 0,0 1 1 0 0,0 0 0 0 0,0 0-1 0 0,0 0 1 0 0,0 1 0 0 0,-1 0 0 0 0,10 4-1 0 0,33 13 111 0 0,-48-18-135 0 0,0-1 1 0 0,0 1-1 0 0,-1-1 1 0 0,1 1-1 0 0,0 0 1 0 0,-1-1-1 0 0,1 1 1 0 0,-1 0-1 0 0,1-1 1 0 0,-1 1-1 0 0,1 0 1 0 0,-1 0-1 0 0,1 0 0 0 0,-1-1 1 0 0,0 1-1 0 0,1 0 1 0 0,-1 0-1 0 0,0 0 1 0 0,0 0-1 0 0,0 0 1 0 0,0 0-1 0 0,0 0 1 0 0,0 0-1 0 0,0-1 1 0 0,0 1-1 0 0,0 0 1 0 0,0 0-1 0 0,0 0 0 0 0,-1 1 1 0 0,-8 35-75 0 0,6-24-106 0 0,-1 6-648 0 0,-1 1-259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9:43.438"/>
    </inkml:context>
    <inkml:brush xml:id="br0">
      <inkml:brushProperty name="width" value="0.1" units="cm"/>
      <inkml:brushProperty name="height" value="0.1" units="cm"/>
      <inkml:brushProperty name="color" value="#F4F91B"/>
    </inkml:brush>
  </inkml:definitions>
  <inkml:trace contextRef="#ctx0" brushRef="#br0">1 0 1583 0 0,'0'0'68'0'0,"18"26"864"0"0,-11-19-901 0 0,-6-6 66 0 0,-1 1 1 0 0,1-1-1 0 0,0 0 0 0 0,0 0 1 0 0,0-1-1 0 0,0 1 0 0 0,0 0 1 0 0,0 0-1 0 0,0 0 0 0 0,0-1 1 0 0,1 1-1 0 0,-1 0 0 0 0,0-1 1 0 0,0 1-1 0 0,1-1 0 0 0,-1 0 1 0 0,0 1-1 0 0,0-1 0 0 0,1 0 1 0 0,-1 0-1 0 0,0 0 0 0 0,1 1 1 0 0,-1-2-1 0 0,0 1 0 0 0,1 0 1 0 0,-1 0-1 0 0,0 0 0 0 0,1-1 1 0 0,-1 1-1 0 0,2-1 0 0 0,4 1 27 0 0,0 0-1 0 0,0 1 0 0 0,0-1 0 0 0,0 1 1 0 0,0 1-1 0 0,0-1 0 0 0,0 1 0 0 0,0 1 1 0 0,9 3-1 0 0,5 2 12 0 0,115 25 1552 0 0,-124-31-1631 0 0,27 4 464 0 0,1-3-1 0 0,58-1 1 0 0,-80-2-512 0 0,130-8 601 0 0,-94 3-320 0 0,-35 4-191 0 0,-1 0-1 0 0,1 2 0 0 0,-1 0 1 0 0,1 1-1 0 0,-1 1 0 0 0,0 0 1 0 0,22 8-1 0 0,-14-4-38 0 0,42 7 0 0 0,-26-7-6 0 0,-18-4 17 0 0,0-1 1 0 0,1-1-1 0 0,-1 0 1 0 0,26-5-1 0 0,-24 2 2 0 0,0 1 0 0 0,0 1 0 0 0,34 5 0 0 0,76 12 9 0 0,-75-12-20 0 0,79 20-1 0 0,-66-10 36 0 0,110 10 0 0 0,3-22 25 0 0,-49-2-39 0 0,-24 1 73 0 0,113-11-1 0 0,-196 4-123 0 0,-20 4-2 0 0,0-1 0 0 0,20 1 0 0 0,3 0-15 0 0,-1-1 1 0 0,46-8-1 0 0,-16 2 17 0 0,-3 0 23 0 0,-21 2-49 0 0,50 0 0 0 0,28 8 35 0 0,61-1-15 0 0,-132-3-25 0 0,86-16-1 0 0,76-7 118 0 0,-142 19-95 0 0,88 4 73 0 0,-43 3-19 0 0,102-20 115 0 0,-16 1-41 0 0,-111 12-95 0 0,74-1 7 0 0,-45 5-22 0 0,-31 0-16 0 0,150-8-24 0 0,-129 8 21 0 0,67 1 22 0 0,-114 4-38 0 0,221-2 54 0 0,60-32 69 0 0,-275 28-91 0 0,90 9-1 0 0,27-1 19 0 0,47-11 9 0 0,-96 12-64 0 0,-50-1 0 0 0,-1 0 0 0 0,-33-1 0 0 0,70-4 0 0 0,159-7 0 0 0,-48 15 53 0 0,60 0 22 0 0,-191-9-75 0 0,0 5 0 0 0,97 16 0 0 0,-18-1 64 0 0,225-5 0 0 0,-63 15-3 0 0,-289-23-58 0 0,87 3-3 0 0,-67-5 0 0 0,119-1 50 0 0,64 5 28 0 0,142 6-19 0 0,-306-15-54 0 0,76 11-5 0 0,-49 4 2 0 0,-50-4 24 0 0,128 1 0 0 0,-106-15-18 0 0,106 0 112 0 0,163 37-46 0 0,-327-31-59 0 0,-1-1 1 0 0,1-1-1 0 0,43-7 0 0 0,-47 4-12 0 0,9 0 2 0 0,238-16 118 0 0,-110 15-69 0 0,120-14 127 0 0,1-1-16 0 0,-56 25 43 0 0,-168-1-204 0 0,25-1 56 0 0,495 3 26 0 0,-504-4-44 0 0,127-11-42 0 0,7 1 0 0 0,116 25 64 0 0,-273-21-64 0 0,-13 1 0 0 0,-40 2 0 0 0,0 0 0 0 0,0 0 0 0 0,1 1 0 0 0,-1-1 0 0 0,0 0 0 0 0,0 0 0 0 0,0 1 0 0 0,0-1 0 0 0,1 0 0 0 0,-1 1 0 0 0,0-1 0 0 0,0 0 0 0 0,0 1 0 0 0,0-1 0 0 0,0 0 0 0 0,0 1 0 0 0,0-1 0 0 0,0 0 0 0 0,0 1 0 0 0,0-1 0 0 0,0 0 0 0 0,0 1 0 0 0,0-1 0 0 0,0 0 0 0 0,0 1 0 0 0,0-1 0 0 0,0 0 0 0 0,-1 1 0 0 0,1-1 0 0 0,0 0 0 0 0,0 1 0 0 0,0-1 0 0 0,0 0 0 0 0,-1 0 0 0 0,1 1 0 0 0,-1-1 0 0 0,-6 16 0 0 0,-55 74-2334 0 0,33-57-3052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1:34.505"/>
    </inkml:context>
    <inkml:brush xml:id="br0">
      <inkml:brushProperty name="width" value="0.1" units="cm"/>
      <inkml:brushProperty name="height" value="0.1" units="cm"/>
      <inkml:brushProperty name="color" value="#F4F91B"/>
    </inkml:brush>
  </inkml:definitions>
  <inkml:trace contextRef="#ctx0" brushRef="#br0">0 132 1783 0 0,'6'-1'173'0'0,"1"0"0"0"0,-1 0-1 0 0,0-1 1 0 0,7-3-1 0 0,7 0 261 0 0,-9 2-155 0 0,0 0 0 0 0,0 1 0 0 0,0 0 0 0 0,0 1 0 0 0,0 1 0 0 0,0-1 0 0 0,18 3 0 0 0,-1 1 438 0 0,38-2 0 0 0,-51-1-420 0 0,91-8 931 0 0,-34 1-719 0 0,-55 5-365 0 0,1-1-1 0 0,20-6 0 0 0,15-3 27 0 0,66-15 236 0 0,-44 10-293 0 0,-49 11-72 0 0,51-7 0 0 0,-71 13-222 0 0,81-4 2531 0 0,-50 6-4238 0 0,-23-1 1833 0 0,0 0-1 0 0,20-3 1 0 0,2 0 59 0 0,203 8 253 0 0,-156-6-169 0 0,-32-2-46 0 0,0-1 11 0 0,-36 1-26 0 0,0 1-1 0 0,21 0 0 0 0,102 7 22 0 0,61 5 34 0 0,-122-2-17 0 0,68 12-64 0 0,-22-19 46 0 0,16 1 26 0 0,153 41-62 0 0,-258-37-10 0 0,1-2 0 0 0,55 0 0 0 0,72-9 0 0 0,49 0 64 0 0,-9-6-64 0 0,119 0 0 0 0,-102 16 0 0 0,-186-3 0 0 0,55 14 0 0 0,-55-9 0 0 0,52 4 0 0 0,-11-9 64 0 0,-47-3-64 0 0,0-2 0 0 0,40-6 0 0 0,-43 6 16 0 0,-20 2-4 0 0,0 0-1 0 0,-1 0 1 0 0,1-1 0 0 0,-1 1-1 0 0,1-1 1 0 0,-1 0 0 0 0,1 0-1 0 0,-1 0 1 0 0,1 0 0 0 0,4-3-1 0 0,8-4 39 0 0,0 1 1 0 0,0 1-1 0 0,0 0 0 0 0,0 1 0 0 0,28-4 0 0 0,-24 5-47 0 0,-18 3-48 0 0,0 1 0 0 0,0 0 1 0 0,1 0-1 0 0,-1 0 0 0 0,0 0 0 0 0,0 0 0 0 0,1 1 0 0 0,-1-1 0 0 0,0 1 0 0 0,0-1 0 0 0,0 1 0 0 0,1 0 0 0 0,-1 0 0 0 0,0 0 0 0 0,0 0 0 0 0,3 2 0 0 0,4 4-3775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1:44.441"/>
    </inkml:context>
    <inkml:brush xml:id="br0">
      <inkml:brushProperty name="width" value="0.1" units="cm"/>
      <inkml:brushProperty name="height" value="0.1" units="cm"/>
      <inkml:brushProperty name="color" value="#F4F91B"/>
    </inkml:brush>
  </inkml:definitions>
  <inkml:trace contextRef="#ctx0" brushRef="#br0">1 0 1151 0 0,'33'1'122'0'0,"0"1"0"0"0,1 1 0 0 0,34 9 0 0 0,16-4-122 0 0,-67-6-112 0 0,-10 0-448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1:46.802"/>
    </inkml:context>
    <inkml:brush xml:id="br0">
      <inkml:brushProperty name="width" value="0.1" units="cm"/>
      <inkml:brushProperty name="height" value="0.1" units="cm"/>
      <inkml:brushProperty name="color" value="#F4F91B"/>
    </inkml:brush>
  </inkml:definitions>
  <inkml:trace contextRef="#ctx0" brushRef="#br0">29 1 1351 0 0,'-11'9'120'0'0,"9"-8"-58"0"0,0 1 1 0 0,1-1-1 0 0,-1 1 1 0 0,0 0-1 0 0,0-1 1 0 0,1 1-1 0 0,-1 0 1 0 0,-1 3-1 0 0,3-5-47 0 0,0 1 1 0 0,-1 0-1 0 0,1 0 0 0 0,0 0 1 0 0,0 0-1 0 0,0 0 0 0 0,0 0 0 0 0,0 0 1 0 0,0-1-1 0 0,0 1 0 0 0,0 0 1 0 0,1 0-1 0 0,-1 0 0 0 0,0 0 1 0 0,0 0-1 0 0,1-1 0 0 0,-1 1 0 0 0,1 0 1 0 0,-1 0-1 0 0,0 0 0 0 0,1-1 1 0 0,0 1-1 0 0,-1 0 0 0 0,1-1 1 0 0,-1 1-1 0 0,1 0 0 0 0,0-1 0 0 0,0 1 1 0 0,9 8 198 0 0,1 0 1 0 0,0-1-1 0 0,0 0 0 0 0,1-1 1 0 0,0-1-1 0 0,0 1 1 0 0,0-2-1 0 0,1 0 0 0 0,22 6 1 0 0,5 0 234 0 0,75 13 0 0 0,-91-21-322 0 0,1-1-1 0 0,0-2 0 0 0,-1 0 1 0 0,36-5-1 0 0,42-8 226 0 0,142 1 0 0 0,-129 15-352 0 0,55 0 0 0 0,-18-19 279 0 0,-7 1-35 0 0,47 19-4 0 0,-50 2-75 0 0,82-9 39 0 0,32 3-90 0 0,-138 6 83 0 0,-43-1-74 0 0,22 3-68 0 0,-51-3-9 0 0,71-2-1 0 0,93-20 293 0 0,-161 12-284 0 0,101-2 139 0 0,-14 1-58 0 0,17-1-60 0 0,-88 1-36 0 0,129-9 39 0 0,-129 10-78 0 0,29-1 0 0 0,-53 8 35 0 0,57 10 0 0 0,-40-3-33 0 0,-16-6-2 0 0,48-2 0 0 0,-1 0 0 0 0,-29-3 0 0 0,-42 1 0 0 0,-1 0 0 0 0,32 4 0 0 0,75 9 0 0 0,21 3 0 0 0,-110-9 0 0 0,132 16 0 0 0,10-1 0 0 0,-81-7 0 0 0,-25-4 0 0 0,6 0 0 0 0,90 2 0 0 0,-94-7-3 0 0,-49-2 31 0 0,46-2 1 0 0,-46-1-19 0 0,0 1 1 0 0,-1 1 0 0 0,1 0-1 0 0,0 2 1 0 0,-1 1 0 0 0,32 11-1 0 0,-2 4-518 0 0,-34-12 200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1:50.891"/>
    </inkml:context>
    <inkml:brush xml:id="br0">
      <inkml:brushProperty name="width" value="0.1" units="cm"/>
      <inkml:brushProperty name="height" value="0.1" units="cm"/>
      <inkml:brushProperty name="color" value="#F4F91B"/>
    </inkml:brush>
  </inkml:definitions>
  <inkml:trace contextRef="#ctx0" brushRef="#br0">1 38 1207 0 0,'4'4'186'0'0,"0"-1"0"0"0,0 0 0 0 0,0 0 0 0 0,0 0 0 0 0,1-1 0 0 0,-1 1 0 0 0,1-1 0 0 0,-1 0 0 0 0,11 2 0 0 0,1 0 259 0 0,29 3 0 0 0,11 2-91 0 0,-43-6-288 0 0,-1-1 0 0 0,1 0 0 0 0,-1-1 0 0 0,1-1 0 0 0,-1 1 0 0 0,1-2 0 0 0,13-2 0 0 0,-5 0 140 0 0,-1-1 0 0 0,0-1 0 0 0,30-13 0 0 0,-26 11-40 0 0,0 0-1 0 0,48-7 1 0 0,-23 6-111 0 0,-9 4 1 0 0,5 0-48 0 0,-35 2 19 0 0,0 1-1 0 0,0 0 0 0 0,17 1 0 0 0,-18 0 12 0 0,1 0-1 0 0,-1 0 1 0 0,1-1-1 0 0,12-3 0 0 0,-2 1 52 0 0,0 0-1 0 0,1 1 0 0 0,-1 2 0 0 0,41 2 1 0 0,49 11 49 0 0,-40-3-28 0 0,-54-8-77 0 0,0 2 1 0 0,19 6-1 0 0,-17-5 2 0 0,24 5 0 0 0,0-6-4 0 0,67-1 0 0 0,-88-3-29 0 0,39 2 30 0 0,79 13 0 0 0,-92-9-31 0 0,46 8 62 0 0,-45-3-27 0 0,83 7 0 0 0,-74-10-36 0 0,-16 0 0 0 0,-11-3 0 0 0,-1 2 0 0 0,34 12 0 0 0,-28-7 0 0 0,92 15 0 0 0,-47-12 0 0 0,-32-5 13 0 0,48 12 38 0 0,-85-19-467 0 0,1 1 0 0 0,-1 0 0 0 0,-1 0 0 0 0,21 13 0 0 0,-13-5-2016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01.095"/>
    </inkml:context>
    <inkml:brush xml:id="br0">
      <inkml:brushProperty name="width" value="0.1" units="cm"/>
      <inkml:brushProperty name="height" value="0.1" units="cm"/>
      <inkml:brushProperty name="color" value="#F4F91B"/>
    </inkml:brush>
  </inkml:definitions>
  <inkml:trace contextRef="#ctx0" brushRef="#br0">1 98 919 0 0,'16'-7'370'0'0,"1"2"0"0"0,1 0-1 0 0,-1 0 1 0 0,1 2-1 0 0,0 0 1 0 0,30 0-1 0 0,127-11 422 0 0,-117 6-320 0 0,-17 1-216 0 0,89-16-20 0 0,-93 17-174 0 0,-21 3-12 0 0,0 0 1 0 0,-1 2-1 0 0,1-1 0 0 0,0 2 0 0 0,0 0 0 0 0,17 3 0 0 0,6 4-17 0 0,48 16 0 0 0,-56-15-3 0 0,0-1 0 0 0,1-1-1 0 0,32 0 1 0 0,6 2 56 0 0,75 8 115 0 0,-121-14-161 0 0,-1-2-1 0 0,1 0 0 0 0,30-6 0 0 0,33 0 73 0 0,129 2 81 0 0,-205 4-192 0 0,1 0 0 0 0,1 0 0 0 0,-1 1 0 0 0,1 0 0 0 0,19 5 0 0 0,-31-6 0 0 0,35 10 0 0 0,38 6 0 0 0,118 2 0 0 0,-157-16-1 0 0,1-1-1 0 0,69-8 0 0 0,11 0 67 0 0,-77 7-46 0 0,-5-1 3 0 0,0 2 0 0 0,45 6-1 0 0,-43 0-21 0 0,-5-1 0 0 0,34 2 0 0 0,-43-7 0 0 0,27-2 0 0 0,53-4 0 0 0,-50 2 0 0 0,44-3 0 0 0,-65 3 0 0 0,51 2 0 0 0,-47 1 0 0 0,85 3 19 0 0,-56 0 4 0 0,91-7-1 0 0,81-15-22 0 0,-171 18 0 0 0,28-2 0 0 0,-70 2 0 0 0,0 1 0 0 0,0 1 0 0 0,36 6 0 0 0,-12-1 0 0 0,-7-2 0 0 0,77 5 0 0 0,148-13 0 0 0,-222 2 1 0 0,135-10 9 0 0,-138 8 19 0 0,45 2-1 0 0,23-2-32 0 0,-49-2 4 0 0,68-6 0 0 0,-53 8 0 0 0,0 3 0 0 0,78 9 0 0 0,126 29 0 0 0,-175-29 0 0 0,-67-6 0 0 0,35-1 0 0 0,-41-2 0 0 0,32 4 0 0 0,158 19 0 0 0,-118-16 0 0 0,-26-2 0 0 0,-38-3-2 0 0,49-4 0 0 0,-9 0 70 0 0,-34 1-61 0 0,74-13 0 0 0,-75 8 22 0 0,75-3 0 0 0,81 12-29 0 0,-154-1 17 0 0,-22 0-1 0 0,0-1 0 0 0,23-2-1 0 0,60-7 35 0 0,-58 7-36 0 0,74 0 43 0 0,-90 2-50 0 0,161 11 57 0 0,-169-10-28 0 0,40 7-1 0 0,-40-4-2 0 0,40 1-1 0 0,144-16-32 0 0,-178 13 0 0 0,-22-1 0 0 0,1 0 0 0 0,0-1 0 0 0,16-2 0 0 0,-11 1 0 0 0,0 0 0 0 0,26 2 0 0 0,-7 0 0 0 0,12 0 3 0 0,80-4 48 0 0,-43-6 97 0 0,-12 7 194 0 0,-69 2-427 0 0,1 0-1 0 0,-1 0 1 0 0,1 0 0 0 0,-1 0-1 0 0,0 0 1 0 0,1 0-1 0 0,-1 1 1 0 0,0-1-1 0 0,1 0 1 0 0,-1 1 0 0 0,0-1-1 0 0,0 1 1 0 0,1-1-1 0 0,-1 1 1 0 0,0 0-1 0 0,0 0 1 0 0,0-1-1 0 0,0 1 1 0 0,0 0 0 0 0,0 0-1 0 0,0 0 1 0 0,0 0-1 0 0,1 2 1 0 0,4 5-2433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07.671"/>
    </inkml:context>
    <inkml:brush xml:id="br0">
      <inkml:brushProperty name="width" value="0.1" units="cm"/>
      <inkml:brushProperty name="height" value="0.1" units="cm"/>
      <inkml:brushProperty name="color" value="#F4F91B"/>
    </inkml:brush>
  </inkml:definitions>
  <inkml:trace contextRef="#ctx0" brushRef="#br0">1 16 1495 0 0,'0'-8'0'0'0,"0"3"64"0"0,0 3 16 0 0,0 4-80 0 0,0-4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08.265"/>
    </inkml:context>
    <inkml:brush xml:id="br0">
      <inkml:brushProperty name="width" value="0.1" units="cm"/>
      <inkml:brushProperty name="height" value="0.1" units="cm"/>
      <inkml:brushProperty name="color" value="#F4F91B"/>
    </inkml:brush>
  </inkml:definitions>
  <inkml:trace contextRef="#ctx0" brushRef="#br0">1 49 3623 0 0,'7'-21'160'0'0,"-1"8"32"0"0,1 4-192 0 0,-2 5 0 0 0,-1 3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10.458"/>
    </inkml:context>
    <inkml:brush xml:id="br0">
      <inkml:brushProperty name="width" value="0.1" units="cm"/>
      <inkml:brushProperty name="height" value="0.1" units="cm"/>
      <inkml:brushProperty name="color" value="#F4F91B"/>
    </inkml:brush>
  </inkml:definitions>
  <inkml:trace contextRef="#ctx0" brushRef="#br0">1 42 919 0 0,'3'-11'0'0'0,"1"1"80"0"0,2 3-80 0 0,1 0 0 0 0,2 3 0 0 0,-3 2 0 0 0,0 2 64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02.728"/>
    </inkml:context>
    <inkml:brush xml:id="br0">
      <inkml:brushProperty name="width" value="0.1" units="cm"/>
      <inkml:brushProperty name="height" value="0.1" units="cm"/>
      <inkml:brushProperty name="color" value="#E71224"/>
    </inkml:brush>
  </inkml:definitions>
  <inkml:trace contextRef="#ctx0" brushRef="#br0">13 17 2879 0 0,'-13'-7'2600'0'0,"14"8"-2472"0"0,0-1 0 0 0,0 0-1 0 0,0 1 1 0 0,0-1 0 0 0,0 1-1 0 0,0-1 1 0 0,0 1 0 0 0,0-1-1 0 0,0 1 1 0 0,0 0-1 0 0,0-1 1 0 0,-1 1 0 0 0,1 0-1 0 0,0 0 1 0 0,1 1 0 0 0,12 19 771 0 0,-7-12-354 0 0,-4-4-383 0 0,1-1-1 0 0,-1 1 1 0 0,1-1-1 0 0,0 0 1 0 0,1 0-1 0 0,-1 0 1 0 0,0-1-1 0 0,1 1 1 0 0,0-1-1 0 0,0 0 1 0 0,0-1-1 0 0,0 1 1 0 0,1-1-1 0 0,-1 0 1 0 0,0 0-1 0 0,1-1 1 0 0,0 0-1 0 0,-1 1 1 0 0,1-2-1 0 0,0 1 1 0 0,10-1-1 0 0,59 4 961 0 0,-56-2-1037 0 0,0 0 0 0 0,0-2 0 0 0,1 0 0 0 0,-1-1 0 0 0,0-1 1 0 0,23-5-1 0 0,191-49 1123 0 0,-172 45-1076 0 0,68-9 218 0 0,-67 12-197 0 0,-33 3-65 0 0,0 1-1 0 0,1 2 0 0 0,0 1 1 0 0,-1 1-1 0 0,36 5 1 0 0,-29 0 92 0 0,1-2 0 0 0,-1-2 0 0 0,0 0 0 0 0,0-3 1 0 0,50-8-1 0 0,-80 9-146 0 0,0 0 0 0 0,1 0 0 0 0,-1 1 0 0 0,0 0 0 0 0,1 0-1 0 0,-1 0 1 0 0,0 1 0 0 0,10 2 0 0 0,-15-3-36 0 0,-1 0-1 0 0,0 0 1 0 0,0 1 0 0 0,0-1-1 0 0,1 0 1 0 0,-1 1 0 0 0,0-1-1 0 0,0 0 1 0 0,0 0-1 0 0,0 1 1 0 0,1-1 0 0 0,-1 0-1 0 0,0 1 1 0 0,0-1 0 0 0,0 0-1 0 0,0 1 1 0 0,0-1-1 0 0,0 0 1 0 0,0 1 0 0 0,0-1-1 0 0,0 0 1 0 0,0 1-1 0 0,0-1 1 0 0,0 0 0 0 0,0 1-1 0 0,0-1 1 0 0,0 0 0 0 0,0 1-1 0 0,-1-1 1 0 0,1 0-1 0 0,0 1 1 0 0,0-1 0 0 0,0 0-1 0 0,0 0 1 0 0,-1 1 0 0 0,1-1-1 0 0,0 0 1 0 0,0 0-1 0 0,-1 1 1 0 0,1-1 0 0 0,0 0-1 0 0,0 0 1 0 0,-1 0-1 0 0,1 1 1 0 0,0-1 0 0 0,-1 0-1 0 0,1 0 1 0 0,-1 0 0 0 0,-14 11-447 0 0,-9 3-1840 0 0,8-6 927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58.544"/>
    </inkml:context>
    <inkml:brush xml:id="br0">
      <inkml:brushProperty name="width" value="0.1" units="cm"/>
      <inkml:brushProperty name="height" value="0.1" units="cm"/>
      <inkml:brushProperty name="color" value="#E71224"/>
    </inkml:brush>
  </inkml:definitions>
  <inkml:trace contextRef="#ctx0" brushRef="#br0">1 130 1839 0 0,'0'-1'122'0'0,"0"-1"-1"0"0,0 1 0 0 0,0 0 0 0 0,0 0 1 0 0,1-1-1 0 0,-1 1 0 0 0,0 0 0 0 0,1 0 1 0 0,-1 0-1 0 0,1 0 0 0 0,-1 0 0 0 0,1 0 1 0 0,0-1-1 0 0,-1 1 0 0 0,1 1 0 0 0,0-1 0 0 0,0 0 1 0 0,0 0-1 0 0,0 0 0 0 0,0 0 0 0 0,0 0 1 0 0,0 1-1 0 0,0-1 0 0 0,0 1 0 0 0,0-1 1 0 0,0 0-1 0 0,3 0 0 0 0,-2 1 17 0 0,0-1 0 0 0,1 0 0 0 0,-1 1 0 0 0,1 0 0 0 0,-1 0 0 0 0,1 0 0 0 0,-1 0 0 0 0,1 0 0 0 0,-1 0 0 0 0,1 0 0 0 0,-1 1 0 0 0,1-1-1 0 0,-1 1 1 0 0,4 1 0 0 0,3 2 14 0 0,0 0-1 0 0,1-1 0 0 0,0-1 0 0 0,0 0 0 0 0,0 0 1 0 0,0 0-1 0 0,0-2 0 0 0,0 1 0 0 0,19-2 0 0 0,-18 1 14 0 0,0 0 0 0 0,0 2-1 0 0,0-1 1 0 0,0 1-1 0 0,0 1 1 0 0,0 0 0 0 0,-1 0-1 0 0,1 1 1 0 0,10 6-1 0 0,-4-3-57 0 0,34 9-1 0 0,-38-14 6 0 0,0-1 1 0 0,0 0-1 0 0,0-1 1 0 0,17-2-1 0 0,9 0 139 0 0,-8 0-54 0 0,1-1-1 0 0,51-12 0 0 0,-74 13-169 0 0,42-10 64 0 0,76-11 250 0 0,-63 18-271 0 0,0 4-1 0 0,90 9 0 0 0,-127-5-25 0 0,33 10 1 0 0,-9-2-6 0 0,-16-7-23 0 0,1-1 0 0 0,0-2 0 0 0,44-4 0 0 0,-66 3-16 0 0,56 2 6 0 0,-47-1 42 0 0,56 6-35 0 0,37 1-16 0 0,4-4 119 0 0,-65 0 17 0 0,89-7 0 0 0,48-4-80 0 0,-56 5-32 0 0,-64-1 11 0 0,103 10 0 0 0,-102-4-31 0 0,117-8 0 0 0,-132 2 8 0 0,-28 2 48 0 0,44 7 0 0 0,-25-2-54 0 0,173-2 61 0 0,-174-3-64 0 0,0 3 0 0 0,48 8 0 0 0,-84-9 0 0 0,214 10 64 0 0,-140-7-64 0 0,-50-2 0 0 0,1-1 0 0 0,47-6 0 0 0,44-12 75 0 0,-11 4-22 0 0,-84 10-17 0 0,54-12 0 0 0,-19 2 20 0 0,118-9 8 0 0,-143 18-64 0 0,-19 2 0 0 0,43 1 0 0 0,-20 1 61 0 0,74-8-1 0 0,-93 6-53 0 0,69-4 57 0 0,20-12 11 0 0,-71 8-11 0 0,16 6 0 0 0,-49 4-35 0 0,0-1 1 0 0,0-1-1 0 0,18-5 1 0 0,-21 5-31 0 0,3 0 1 0 0,0 0 0 0 0,23 1 0 0 0,14-1 0 0 0,-36 1 0 0 0,0 1 0 0 0,-1 0 0 0 0,1 2 0 0 0,17 2 0 0 0,-7 0 0 0 0,35 1 23 0 0,0-3 0 0 0,78-7-1 0 0,-129 5-26 0 0,334-15 196 0 0,-75 22-133 0 0,-206-3-54 0 0,-32-4 12 0 0,44-5-1 0 0,-43 3 0 0 0,40 0-1 0 0,442 17-15 0 0,-479-16 0 0 0,-1-1 0 0 0,48-8 0 0 0,-43 5 0 0 0,0 2 0 0 0,63 2 0 0 0,-46 2 0 0 0,18 2 24 0 0,32-2 16 0 0,24 3-40 0 0,-73 0 0 0 0,-12-2 0 0 0,165 5 0 0 0,-152-7 0 0 0,183-4 0 0 0,-219 4 0 0 0,1 2 0 0 0,38 6 0 0 0,-2 0 0 0 0,356 5 0 0 0,-378-13 0 0 0,97 5 0 0 0,-70-2 0 0 0,1-2 0 0 0,77-10 0 0 0,-87 3 1 0 0,55-10 52 0 0,90-15 21 0 0,-31 23-75 0 0,-87 6 13 0 0,-6 2 17 0 0,28-1-5 0 0,33-6-24 0 0,-1 1 0 0 0,-50 0 32 0 0,94 8 0 0 0,185 5-32 0 0,-192 0 0 0 0,-112-3 0 0 0,-30-4 0 0 0,-22-1 0 0 0,0 1 0 0 0,0 0 0 0 0,0 0 0 0 0,0 1 0 0 0,9 2 0 0 0,-2 0 7 0 0,0-1-1 0 0,20 1 1 0 0,19 3 37 0 0,5 3-44 0 0,-29-4 0 0 0,44 11 0 0 0,-54-11 0 0 0,0-1 0 0 0,0-1 0 0 0,1 0 0 0 0,-1-1 0 0 0,38-2 0 0 0,-8-4 0 0 0,56-13 0 0 0,-84 14 0 0 0,-1 0 0 0 0,1 1 0 0 0,-1 2 0 0 0,1 0 0 0 0,36 4 0 0 0,-54-3-22 0 0,-1-1-1 0 0,1 1 1 0 0,0 0 0 0 0,0 0-1 0 0,-1 0 1 0 0,1 0 0 0 0,-1 0-1 0 0,1 1 1 0 0,-1-1-1 0 0,1 1 1 0 0,-1 0 0 0 0,0-1-1 0 0,0 1 1 0 0,0 0-1 0 0,2 3 1 0 0,6 15-4165 0 0,-6-4-476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10.870"/>
    </inkml:context>
    <inkml:brush xml:id="br0">
      <inkml:brushProperty name="width" value="0.1" units="cm"/>
      <inkml:brushProperty name="height" value="0.1" units="cm"/>
      <inkml:brushProperty name="color" value="#F4F91B"/>
    </inkml:brush>
  </inkml:definitions>
  <inkml:trace contextRef="#ctx0" brushRef="#br0">0 38 919 0 0,'4'-17'0'0'0,"-2"8"80"0"0,0 3-80 0 0,1 0 0 0 0,1 6 0 0 0,-2 0 0 0 0,2 2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11.364"/>
    </inkml:context>
    <inkml:brush xml:id="br0">
      <inkml:brushProperty name="width" value="0.1" units="cm"/>
      <inkml:brushProperty name="height" value="0.1" units="cm"/>
      <inkml:brushProperty name="color" value="#F4F91B"/>
    </inkml:brush>
  </inkml:definitions>
  <inkml:trace contextRef="#ctx0" brushRef="#br0">1 35 919 0 0,'7'-13'80'0'0,"-3"6"-80"0"0,0 0 0 0 0,-1 1 0 0 0,1 4 240 0 0,-2 2 32 0 0,2 2 8 0 0,1-2 0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13.824"/>
    </inkml:context>
    <inkml:brush xml:id="br0">
      <inkml:brushProperty name="width" value="0.1" units="cm"/>
      <inkml:brushProperty name="height" value="0.1" units="cm"/>
      <inkml:brushProperty name="color" value="#F4F91B"/>
    </inkml:brush>
  </inkml:definitions>
  <inkml:trace contextRef="#ctx0" brushRef="#br0">0 84 3679 0 0,'4'-22'328'0'0,"0"-1"-264"0"0,1 5-64 0 0,-1 7 0 0 0,2 7 80 0 0,-3 4 0 0 0,1 0 0 0 0,3-2 0 0 0,6-1-216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18.672"/>
    </inkml:context>
    <inkml:brush xml:id="br0">
      <inkml:brushProperty name="width" value="0.1" units="cm"/>
      <inkml:brushProperty name="height" value="0.1" units="cm"/>
      <inkml:brushProperty name="color" value="#F4F91B"/>
    </inkml:brush>
  </inkml:definitions>
  <inkml:trace contextRef="#ctx0" brushRef="#br0">0 1 223 0 0,'2'0'0'0'0,"0"0"0"0"0,0 2 0 0 0,0-2 0 0 0,0 4 0 0 0,1-3 0 0 0,-1 1 0 0 0,2-2 0 0 0,-2 2 0 0 0,1-2 0 0 0,3 6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24.401"/>
    </inkml:context>
    <inkml:brush xml:id="br0">
      <inkml:brushProperty name="width" value="0.1" units="cm"/>
      <inkml:brushProperty name="height" value="0.1" units="cm"/>
      <inkml:brushProperty name="color" value="#F4F91B"/>
    </inkml:brush>
  </inkml:definitions>
  <inkml:trace contextRef="#ctx0" brushRef="#br0">0 94 455 0 0,'5'0'659'0'0,"-2"0"-491"0"0,0 0 0 0 0,0-1 1 0 0,0 2-1 0 0,0-1 0 0 0,0 0 0 0 0,0 0 0 0 0,0 1 0 0 0,0 0 1 0 0,0 0-1 0 0,0 0 0 0 0,-1 0 0 0 0,1 0 0 0 0,0 0 1 0 0,3 3-1 0 0,0-1-93 0 0,0-1 0 0 0,0 1 0 0 0,1-1 0 0 0,-1-1 0 0 0,13 3 0 0 0,14 0 485 0 0,1-2-1 0 0,41-2 0 0 0,28 1-45 0 0,-73 1-380 0 0,-1-2-1 0 0,0-1 0 0 0,1-2 1 0 0,41-8-1 0 0,6-8 225 0 0,-51 11-236 0 0,1 1 1 0 0,-1 2-1 0 0,28-2 1 0 0,-1 3-84 0 0,58-1 39 0 0,-93 4-66 0 0,1-1 0 0 0,21-5 1 0 0,18-2 26 0 0,136 5 213 0 0,-129 5-198 0 0,124 4 20 0 0,-61 2-74 0 0,9-9-4 0 0,-89-1 38 0 0,60 4 0 0 0,-56 4 0 0 0,0-3 0 0 0,0-2 0 0 0,54-8 0 0 0,1-11-34 0 0,-62 10 0 0 0,70-6 0 0 0,-57 15 0 0 0,70 8 0 0 0,-17 1 0 0 0,-25-11 39 0 0,-22 0-14 0 0,64-3-25 0 0,-67 1 0 0 0,82 6 0 0 0,-19 11 0 0 0,79 5 0 0 0,-73-16 0 0 0,103 9 0 0 0,-40 0 0 0 0,-40-5 0 0 0,-32-3 0 0 0,-93-3 0 0 0,53-7 0 0 0,81-12 56 0 0,-118 13-48 0 0,7-1-8 0 0,1 3 0 0 0,74 3 0 0 0,30 18 78 0 0,-127-13-92 0 0,40 8 14 0 0,25 3 0 0 0,138-7 0 0 0,-69 2 47 0 0,-96-3-30 0 0,27 3-17 0 0,-43-4 0 0 0,89 0 0 0 0,-95-6 0 0 0,73 8 0 0 0,45 16 0 0 0,-138-19 0 0 0,-3-2 0 0 0,99 13 0 0 0,-104-15 0 0 0,1-1 0 0 0,-1 0 0 0 0,1-2 0 0 0,-1 0 0 0 0,19-5 0 0 0,-28 4-15 0 0,0 1 0 0 0,1 1 0 0 0,-1-1 0 0 0,1 1 0 0 0,-1 0 0 0 0,1 1 0 0 0,0 0 0 0 0,-1 1 0 0 0,1 0 0 0 0,15 3 0 0 0,-9 0-204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29.202"/>
    </inkml:context>
    <inkml:brush xml:id="br0">
      <inkml:brushProperty name="width" value="0.1" units="cm"/>
      <inkml:brushProperty name="height" value="0.1" units="cm"/>
      <inkml:brushProperty name="color" value="#F4F91B"/>
    </inkml:brush>
  </inkml:definitions>
  <inkml:trace contextRef="#ctx0" brushRef="#br0">1 69 455 0 0,'10'-4'657'0'0,"1"1"-1"0"0,0 0 1 0 0,0 0-1 0 0,0 1 1 0 0,15-1-1 0 0,19 2-497 0 0,0 1 1 0 0,60 9-1 0 0,39 1-101 0 0,13-17 552 0 0,-1-1-7 0 0,37 3-179 0 0,-107 5-288 0 0,195-2 171 0 0,-132-12 53 0 0,1 0-93 0 0,26 17-30 0 0,-100-1-122 0 0,219-14 284 0 0,38 0-54 0 0,-266 16-321 0 0,388 5 26 0 0,-330-11-18 0 0,201 21 0 0 0,-32-3-32 0 0,-4-1 0 0 0,124 8 0 0 0,-170-13 0 0 0,-65 1 0 0 0,-15-2 27 0 0,39 0 10 0 0,-81-5-37 0 0,23 0 0 0 0,257-1 45 0 0,-112 1-18 0 0,7 4-2 0 0,115-1 14 0 0,-72-10-39 0 0,-198 4 0 0 0,-141-1 0 0 0,548-4 0 0 0,-407-1 0 0 0,141 0 0 0 0,-189 8 0 0 0,220 8 0 0 0,-113-11 0 0 0,8 2 0 0 0,-160-1 0 0 0,34 5 0 0 0,131 19 0 0 0,-165-23 0 0 0,-1-1 0 0 0,69-9 0 0 0,96-13 0 0 0,-104 22 0 0 0,-61 1 0 0 0,24 1 0 0 0,111 0 0 0 0,51-16 0 0 0,-223 12 0 0 0,530-28 0 0 0,-488 25 0 0 0,107-9 0 0 0,-103 6 0 0 0,0 2 0 0 0,77 4 0 0 0,-114 1-5 0 0,26 2 24 0 0,-42-1-17 0 0,-1-1 0 0 0,0 1-1 0 0,0 0 1 0 0,0-1 0 0 0,0 1 0 0 0,0 1 0 0 0,0-1 0 0 0,0 0 0 0 0,0 1 0 0 0,0-1-1 0 0,2 3 1 0 0,2 5-154 0 0,-4 0-76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32.230"/>
    </inkml:context>
    <inkml:brush xml:id="br0">
      <inkml:brushProperty name="width" value="0.1" units="cm"/>
      <inkml:brushProperty name="height" value="0.1" units="cm"/>
      <inkml:brushProperty name="color" value="#F4F91B"/>
    </inkml:brush>
  </inkml:definitions>
  <inkml:trace contextRef="#ctx0" brushRef="#br0">0 99 919 0 0,'58'16'1074'0'0,"0"-3"0"0"0,81 8 0 0 0,-98-16-824 0 0,3 0 5 0 0,0-2-1 0 0,46-4 0 0 0,90-13 854 0 0,-60 3-731 0 0,124 1 117 0 0,7 0-284 0 0,184 0 828 0 0,-184 1-952 0 0,-191 5-98 0 0,400-27 412 0 0,-107 6-173 0 0,-67 17-56 0 0,-98-7 17 0 0,-30 1-48 0 0,-78 15-135 0 0,113 16-1 0 0,-135-10-3 0 0,51 1 31 0 0,145-7 0 0 0,-199 0-32 0 0,62 8 0 0 0,-40-2 0 0 0,167 19 53 0 0,-152-15-42 0 0,200 1 53 0 0,-218-13-64 0 0,103 4 0 0 0,-56 6 0 0 0,185-9 0 0 0,-208-7 15 0 0,156-4 34 0 0,18 12 15 0 0,-141-2-64 0 0,99 1 0 0 0,-191 1 59 0 0,-1 2 0 0 0,50 10-1 0 0,-14-3-95 0 0,85 2-1 0 0,-84-8 33 0 0,129 5 5 0 0,-167-7 0 0 0,61 8 0 0 0,-64-6 39 0 0,-13-1-62 0 0,35 9-1 0 0,-17-6 24 0 0,-14-4 0 0 0,-1 1 0 0 0,1-1 0 0 0,27-2 0 0 0,18 1 0 0 0,-47-2 0 0 0,0 0 0 0 0,-1-1 0 0 0,40-8 0 0 0,-7 0 0 0 0,115-3 2198 0 0,-108 10-3966 0 0,156-11 1613 0 0,-87 13 260 0 0,0 0-93 0 0,123 0 52 0 0,-217 3-64 0 0,122 1 0 0 0,-104-6 15 0 0,72-3 34 0 0,-67 6-37 0 0,99-2 40 0 0,-95 2-20 0 0,86 9 0 0 0,-103-4-32 0 0,10 1 0 0 0,97-2 0 0 0,93-11 272 0 0,-144 4-208 0 0,-34 0-64 0 0,32-3 81 0 0,-73 2-37 0 0,1 2 0 0 0,-1 2 0 0 0,57 5-1 0 0,-80-5-95 0 0,0 1-1 0 0,0 0 0 0 0,0 0 0 0 0,0 1 0 0 0,0 0 0 0 0,-1 0 1 0 0,1 0-1 0 0,0 0 0 0 0,-1 1 0 0 0,0-1 0 0 0,1 1 0 0 0,-1 0 1 0 0,0 1-1 0 0,-1-1 0 0 0,1 1 0 0 0,0 0 0 0 0,-1 0 0 0 0,0 0 1 0 0,0 0-1 0 0,4 8 0 0 0,3 4-3606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34.472"/>
    </inkml:context>
    <inkml:brush xml:id="br0">
      <inkml:brushProperty name="width" value="0.1" units="cm"/>
      <inkml:brushProperty name="height" value="0.1" units="cm"/>
      <inkml:brushProperty name="color" value="#F4F91B"/>
    </inkml:brush>
  </inkml:definitions>
  <inkml:trace contextRef="#ctx0" brushRef="#br0">0 82 1375 0 0,'2'-1'123'0'0,"-1"0"-1"0"0,1 0 1 0 0,-1 0-1 0 0,1 0 0 0 0,0 1 1 0 0,-1-1-1 0 0,1 0 0 0 0,0 1 1 0 0,0-1-1 0 0,-1 1 0 0 0,1-1 1 0 0,0 1-1 0 0,0 0 1 0 0,0 0-1 0 0,0 0 0 0 0,-1 0 1 0 0,4 0-1 0 0,1 0-151 0 0,-5 0 32 0 0,24-1 57 0 0,0 0 0 0 0,0-2 0 0 0,0-2 0 0 0,-1 0 1 0 0,28-9-1 0 0,-23 3 720 0 0,56-14 0 0 0,-70 22-619 0 0,1 1 0 0 0,0 0 0 0 0,0 1 0 0 0,0 1 0 0 0,23 3 0 0 0,84 5 25 0 0,-14-2-4 0 0,14-2 101 0 0,92-11 79 0 0,-140 1-177 0 0,-7 5 2 0 0,0 3 1 0 0,90 14-1 0 0,-112-9-129 0 0,-22-2 36 0 0,48 1 0 0 0,15-5 140 0 0,76-1 234 0 0,2 7-284 0 0,-122-4-164 0 0,41 5 17 0 0,191 5 190 0 0,-169-20-176 0 0,36-1 26 0 0,-35 1-48 0 0,18 1 6 0 0,41 5-8 0 0,-65 0 0 0 0,-7 1-18 0 0,214 6-8 0 0,-162 9-1 0 0,51 3 0 0 0,-111-20 0 0 0,14 0 0 0 0,45 10 0 0 0,44 3 0 0 0,-102-6 22 0 0,1-3-1 0 0,114-12 0 0 0,-62 2-21 0 0,-122 8 0 0 0,169-2 0 0 0,-112 3 0 0 0,-33-1 0 0 0,50-1 0 0 0,-44-2 0 0 0,45-5 0 0 0,-40 1 0 0 0,76 1 0 0 0,53 11 0 0 0,-88-1 0 0 0,10-5 0 0 0,110-16 0 0 0,-16 0 0 0 0,14 15 0 0 0,-9 0 0 0 0,14-3 0 0 0,222 3 0 0 0,-52 11 64 0 0,-323-9-64 0 0,39-1 0 0 0,116 15 0 0 0,-182-10-250 0 0,77 14 686 0 0,-94-13-1880 0 0,35 13 1 0 0,-24-4-1696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2:35.469"/>
    </inkml:context>
    <inkml:brush xml:id="br0">
      <inkml:brushProperty name="width" value="0.1" units="cm"/>
      <inkml:brushProperty name="height" value="0.1" units="cm"/>
      <inkml:brushProperty name="color" value="#F4F91B"/>
    </inkml:brush>
  </inkml:definitions>
  <inkml:trace contextRef="#ctx0" brushRef="#br0">0 34 3367 0 0,'3'7'272'0'0,"-3"-7"-267"0"0,0 0 0 0 0,0 1-1 0 0,0-1 1 0 0,0 1-1 0 0,0-1 1 0 0,0 1-1 0 0,0-1 1 0 0,0 0-1 0 0,0 1 1 0 0,1-1-1 0 0,-1 1 1 0 0,0-1 0 0 0,0 0-1 0 0,0 1 1 0 0,1-1-1 0 0,-1 1 1 0 0,0-1-1 0 0,0 0 1 0 0,1 1-1 0 0,-1-1 1 0 0,1 1-1 0 0,6 3 116 0 0,0 1 0 0 0,0-1 0 0 0,0 0 0 0 0,1-1-1 0 0,0 1 1 0 0,-1-1 0 0 0,12 2 0 0 0,62 10 227 0 0,-58-11-241 0 0,34 3 160 0 0,0-2-1 0 0,1-3 0 0 0,0-2 1 0 0,-1-3-1 0 0,87-15 0 0 0,16-3 519 0 0,228-2 0 0 0,-315 19-607 0 0,77-16 0 0 0,-83 9-68 0 0,106-3-1 0 0,-157 14-105 0 0,1 1 1 0 0,-1 1-1 0 0,0 0 0 0 0,0 1 0 0 0,0 1 0 0 0,25 9 1 0 0,-21-3-102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3:02.762"/>
    </inkml:context>
    <inkml:brush xml:id="br0">
      <inkml:brushProperty name="width" value="0.1" units="cm"/>
      <inkml:brushProperty name="height" value="0.1" units="cm"/>
      <inkml:brushProperty name="color" value="#F4F91B"/>
    </inkml:brush>
  </inkml:definitions>
  <inkml:trace contextRef="#ctx0" brushRef="#br0">320 990 455 0 0,'-13'9'202'0'0,"11"-8"-123"0"0,1-1-1 0 0,0 1 1 0 0,0 0-1 0 0,-1 0 1 0 0,1-1 0 0 0,0 1-1 0 0,0 0 1 0 0,0 0-1 0 0,0 0 1 0 0,0 0-1 0 0,0 0 1 0 0,0 1-1 0 0,0-1 1 0 0,0 1-1 0 0,-2 4-10 0 0,0 0 0 0 0,1 0 0 0 0,0 0 0 0 0,-3 8 0 0 0,5-12 32 0 0,0-1 0 0 0,0 0 0 0 0,0 1 0 0 0,0-1 0 0 0,0 0 0 0 0,0 0 0 0 0,0 1 0 0 0,0-1 0 0 0,0 0 0 0 0,0 0 0 0 0,1 1 0 0 0,-1-1-1 0 0,0 0 1 0 0,1 0 0 0 0,-1 1 0 0 0,1-1 0 0 0,0 0 0 0 0,-1 0 0 0 0,1 0 0 0 0,0 0 0 0 0,0 0 0 0 0,-1 0 0 0 0,1 0 0 0 0,0 0-1 0 0,0 0 1 0 0,0-1 0 0 0,0 1 0 0 0,0 0 0 0 0,0 0 0 0 0,1-1 0 0 0,-1 1 0 0 0,0-1 0 0 0,0 1 0 0 0,3 0 0 0 0,2 1 91 0 0,1-1 1 0 0,0 0 0 0 0,-1 0 0 0 0,1 0 0 0 0,9-1-1 0 0,7-1 159 0 0,-1-2 0 0 0,26-5 0 0 0,15-2-98 0 0,-56 9-211 0 0,0 0 0 0 0,0-1 0 0 0,0 0 0 0 0,8-4 0 0 0,16-5 175 0 0,4 3-101 0 0,-2 0 198 0 0,56-6 0 0 0,18 0-69 0 0,-46 6-120 0 0,-41 6-46 0 0,0 2 0 0 0,25 2 0 0 0,3 0 120 0 0,-14-1-169 0 0,47 9 1 0 0,-32-3-25 0 0,-7 3 103 0 0,-32-7-70 0 0,-1-1 0 0 0,1 0 0 0 0,-1 0 1 0 0,13 0-1 0 0,9-2 75 0 0,27 0 147 0 0,-26-2-70 0 0,1 2 0 0 0,0 1 0 0 0,-1 1 0 0 0,36 8 0 0 0,20 6-68 0 0,41 7 86 0 0,-82-20-86 0 0,1-1-1 0 0,77-7 0 0 0,-68 1 17 0 0,69 4 0 0 0,-39-1 15 0 0,-65 0-82 0 0,1 0 0 0 0,0 2 0 0 0,35 5 1 0 0,121 14 66 0 0,-178-20-138 0 0,68 0 98 0 0,-43 0-9 0 0,44 4-1 0 0,-40-2-10 0 0,59-1 1 0 0,-37-2-1 0 0,-17 1-14 0 0,0 2 0 0 0,0 1 0 0 0,60 14 0 0 0,-84-14-56 0 0,-3-2-8 0 0,0 1 1 0 0,0 1-1 0 0,0-1 1 0 0,14 9-1 0 0,-10-6 0 0 0,-1 0 0 0 0,21 6 0 0 0,-16-6 0 0 0,157 39 191 0 0,-163-42-190 0 0,6 1 34 0 0,1-1 0 0 0,0-1 0 0 0,27-2 0 0 0,-10 0 7 0 0,-9 1-34 0 0,2 1-7 0 0,1-2 0 0 0,31-4-1 0 0,-41 2 20 0 0,10-2 35 0 0,-8 1-3 0 0,-1-1 0 0 0,1 2 0 0 0,0 1 1 0 0,26 0-1 0 0,-2-1-4 0 0,28-6 23 0 0,-45 4-5 0 0,45-1 0 0 0,89-6 47 0 0,-138 9-109 0 0,169-21 114 0 0,-149 21-87 0 0,1 1 1 0 0,-1 2-1 0 0,50 7 1 0 0,-15-1-20 0 0,41 4-12 0 0,-53-3 0 0 0,99-4 0 0 0,10-16 128 0 0,-15 11 3 0 0,-3 0 5 0 0,44-12-83 0 0,68-12 11 0 0,-214 23-37 0 0,-34 3-8 0 0,26-4-1 0 0,-36 3-7 0 0,0 1 0 0 0,0 0 0 0 0,17 2 0 0 0,8 0 9 0 0,64 7-20 0 0,-59-7 0 0 0,22-2 0 0 0,-43 0 0 0 0,-1 1 0 0 0,0 0 0 0 0,29 6 0 0 0,-25-3 0 0 0,41 2 0 0 0,72-1 64 0 0,-118-4-64 0 0,2 1 0 0 0,31 6 0 0 0,11 5 64 0 0,72 6 0 0 0,-2-7 64 0 0,-90-10-128 0 0,73-5 0 0 0,-36-8 39 0 0,-55 6-17 0 0,-1 2 1 0 0,1 0-1 0 0,41 2 0 0 0,-24 3 42 0 0,-1-3 0 0 0,44-5 0 0 0,-67 5-51 0 0,-1 0 0 0 0,1 1 0 0 0,-1 1-1 0 0,22 4 1 0 0,-15-1-26 0 0,0-2 1 0 0,0 0-1 0 0,1-2 0 0 0,34-3 0 0 0,27-10 67 0 0,75-7 148 0 0,-131 19 299 0 0,11-2-521 0 0,-37 2 118 0 0,-1 1-1 0 0,1-1 1 0 0,-1 1 0 0 0,1-1 0 0 0,-1 0 0 0 0,0 0 0 0 0,1 0 0 0 0,-1 0 0 0 0,0 0 0 0 0,0-1 0 0 0,4-2 0 0 0,8-7-1298 0 0,-13 11 1200 0 0,4 2 0 0 0,-2 0 0 0 0,0-1 0 0 0,-1 1 0 0 0,1-1 0 0 0,0 0 0 0 0,0 0 0 0 0,0 0 0 0 0,0-1 0 0 0,0 1 0 0 0,3 0 0 0 0,12 0 0 0 0,11-1 0 0 0,-18-1 21 0 0,1 0 0 0 0,16 2 0 0 0,-19-1-5 0 0,1 0 0 0 0,0 0 1 0 0,-1-1-1 0 0,13-2 0 0 0,6-3-13 0 0,-18 5-9 0 0,-1-1 0 0 0,19-6 1 0 0,-8 0 34 0 0,0-1 1 0 0,0-1 0 0 0,19-13-1 0 0,-21 12-25 0 0,-14 9 12 0 0,0 0 0 0 0,0 0 0 0 0,0-1 0 0 0,-1 0 1 0 0,1 1-1 0 0,-1-1 0 0 0,1 0 0 0 0,-1 0 0 0 0,0-1 0 0 0,-1 1 0 0 0,1-1 0 0 0,0 0 0 0 0,-1 1 0 0 0,3-7 1 0 0,17-36 138 0 0,-14 32-94 0 0,-1-1 0 0 0,8-25 0 0 0,-12 26-11 0 0,-1 0 0 0 0,0 0 0 0 0,-1 0 1 0 0,0 0-1 0 0,-1 0 0 0 0,-1 0 0 0 0,0-1 0 0 0,-4-18 0 0 0,-1 15 2 0 0,0 1 0 0 0,-2-1 1 0 0,0 1-1 0 0,-11-18 0 0 0,-5-2 40 0 0,16 26-77 0 0,1 1-1 0 0,-9-20 1 0 0,5 2-15 0 0,2-1 0 0 0,-8-39 0 0 0,13 52 0 0 0,0-3 7 0 0,-21-76 132 0 0,21 80-117 0 0,-1 1 0 0 0,-1 0 0 0 0,-1 0 0 0 0,-11-17 0 0 0,13 23-17 0 0,-1 1-1 0 0,0 1 1 0 0,-1-1-1 0 0,1 1 1 0 0,-1 0 0 0 0,-13-8-1 0 0,-49-27 28 0 0,43 27-22 0 0,13 6 1 0 0,0 1 0 0 0,0 1 0 0 0,-1 0-1 0 0,-15-4 1 0 0,18 6-11 0 0,-42-11 0 0 0,-1 3 0 0 0,0 1 0 0 0,-63-3 0 0 0,-172 21 0 0 0,165 2 0 0 0,-164 22 0 0 0,8 7 64 0 0,92-37-64 0 0,36-2 0 0 0,117 2 0 0 0,3-1 0 0 0,1 2 0 0 0,-1 1 0 0 0,-48 12 0 0 0,41-6 0 0 0,0-1 0 0 0,-1-2 0 0 0,0-1 0 0 0,0-3 0 0 0,0-1 0 0 0,-42-5 0 0 0,-101-5 0 0 0,-32 8 52 0 0,144 4-46 0 0,-96-9 0 0 0,-109-27-6 0 0,249 30 0 0 0,-197-18 0 0 0,46 13 0 0 0,-110-2 0 0 0,-196 17 0 0 0,304 5 0 0 0,131-7 0 0 0,-69 0 0 0 0,-84 11 0 0 0,179-12 0 0 0,-1-2 0 0 0,0-1 0 0 0,-37-3 0 0 0,40 2 0 0 0,0 0 0 0 0,0 2 0 0 0,-24 5 0 0 0,19-3 0 0 0,-40 1 0 0 0,-50-6 0 0 0,12-1 0 0 0,-110 12 0 0 0,68 10 0 0 0,97-13 0 0 0,-74 0 0 0 0,4-9 0 0 0,-86 2 0 0 0,128 5 0 0 0,-56 1 0 0 0,82-6 0 0 0,-15-1 0 0 0,-85-11 0 0 0,36 5 0 0 0,78 6 0 0 0,16 0 0 0 0,1 1 0 0 0,-28 4 0 0 0,-42 7 0 0 0,-117 9 0 0 0,171-16 0 0 0,13-2 0 0 0,-40 0 0 0 0,19-3 63 0 0,22 0-63 0 0,-30-3 1 0 0,-68-5-1 0 0,23 3 0 0 0,67 4 0 0 0,0 1 0 0 0,0 2 0 0 0,1 1 0 0 0,-42 7 0 0 0,48-6 0 0 0,0-2 0 0 0,-37-2 0 0 0,16 0 0 0 0,-47 5 0 0 0,82-4 0 0 0,1 0 0 0 0,-1-1 0 0 0,0 0 0 0 0,0 0 0 0 0,-13-5 0 0 0,-22-2 0 0 0,24 6 0 0 0,11 0 0 0 0,1 1 0 0 0,-1 1 0 0 0,1 0 0 0 0,-17 1 0 0 0,0 0 0 0 0,20-1 0 0 0,0 0 0 0 0,1 0 0 0 0,-1 0 0 0 0,-9 2 0 0 0,13-2 0 0 0,0 1 0 0 0,0-1 0 0 0,0 1 0 0 0,-1-1 0 0 0,1 1 0 0 0,0-1 0 0 0,0 1 0 0 0,0 0 0 0 0,0 0 0 0 0,0-1 0 0 0,1 1 0 0 0,-1 0 0 0 0,0 0 0 0 0,0 0 0 0 0,0 0 0 0 0,1 0 0 0 0,-1 0 0 0 0,0 0 0 0 0,1 0 0 0 0,-1 0 0 0 0,1 0 0 0 0,0 0 0 0 0,-1 3 0 0 0,-3 13-18 0 0,1 0 0 0 0,1 0 0 0 0,0 34 0 0 0,4 47-35 0 0,-4-70 51 0 0,-1 1 0 0 0,0 0-1 0 0,-3-1 1 0 0,-8 30 0 0 0,-3-19 2 0 0,11-11 0 0 0,-1-1 0 0 0,0 1 0 0 0,3 0 0 0 0,0-1 0 0 0,1 1 0 0 0,2 37 0 0 0,24 92-64 0 0,-23-154 64 0 0,3 34 0 0 0,12 55 0 0 0,-15-90 3 0 0,3 10 33 0 0,-3-11-36 0 0,1-1 1 0 0,-1 0 0 0 0,0 0-1 0 0,0 1 1 0 0,0-1-1 0 0,0 0 1 0 0,0 1 0 0 0,0-1-1 0 0,1 0 1 0 0,-1 0-1 0 0,0 0 1 0 0,0 1 0 0 0,0-1-1 0 0,1 0 1 0 0,-1 0-1 0 0,0 0 1 0 0,0 1 0 0 0,1-1-1 0 0,-1 0 1 0 0,0 0-1 0 0,0 0 1 0 0,1 0 0 0 0,-1 0-1 0 0,0 0 1 0 0,1 0-1 0 0,-1 0 1 0 0,0 1 0 0 0,0-1-1 0 0,1 0 1 0 0,-1 0 0 0 0,0 0-1 0 0,1 0 1 0 0,-1 0-1 0 0,0-1 1 0 0,0 1 0 0 0,1 0-1 0 0,-1 0 1 0 0,0 0-1 0 0,1 0 1 0 0,-1 0 0 0 0,0 0-1 0 0,7-4 18 0 0,-1 0-1 0 0,0 0 1 0 0,9-10-1 0 0,-11 10-17 0 0,1 1-1 0 0,-1-1 0 0 0,0 1 1 0 0,1-1-1 0 0,0 1 1 0 0,0 1-1 0 0,0-1 0 0 0,0 1 1 0 0,6-3-1 0 0,-7 3 1 0 0,1-1 0 0 0,-1 0 0 0 0,0 0 0 0 0,0 0 0 0 0,0 0 0 0 0,-1-1 0 0 0,1 0 0 0 0,-1 1 0 0 0,3-6 0 0 0,-1 3-4 0 0,-4 5 5 0 0,0 0 0 0 0,0-1-1 0 0,0 1 1 0 0,0 0 0 0 0,0 0 0 0 0,0 0-1 0 0,0 0 1 0 0,0 0 0 0 0,1 0-1 0 0,-1 0 1 0 0,3-1 0 0 0,-4 2-3 0 0,1 0 0 0 0,0 0 0 0 0,0 0 0 0 0,0 0 0 0 0,0 1 0 0 0,0-1 0 0 0,-1 0 0 0 0,1 1 0 0 0,0-1 0 0 0,0 1 0 0 0,0-1 0 0 0,-1 1 0 0 0,1-1 0 0 0,0 1 0 0 0,-1-1-1 0 0,1 1 1 0 0,0 0 0 0 0,-1-1 0 0 0,1 1 0 0 0,-1 0 0 0 0,1-1 0 0 0,-1 1 0 0 0,1 0 0 0 0,-1 0 0 0 0,1 1 0 0 0,3 5-252 0 0,-1 0 0 0 0,0-1 0 0 0,-1 1-1 0 0,3 8 1 0 0,-3-7-640 0 0,5 17-5397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0:05.541"/>
    </inkml:context>
    <inkml:brush xml:id="br0">
      <inkml:brushProperty name="width" value="0.1" units="cm"/>
      <inkml:brushProperty name="height" value="0.1" units="cm"/>
      <inkml:brushProperty name="color" value="#E71224"/>
    </inkml:brush>
  </inkml:definitions>
  <inkml:trace contextRef="#ctx0" brushRef="#br0">826 84 2327 0 0,'-5'1'55'0'0,"0"0"0"0"0,1 1 0 0 0,-1-1 0 0 0,0 1 0 0 0,1 0 0 0 0,-1 1 0 0 0,1-1 0 0 0,-1 1 0 0 0,1 0 0 0 0,0 0 0 0 0,-6 5 0 0 0,-11 9 144 0 0,-121 85 2093 0 0,96-62-1970 0 0,23-20-172 0 0,0-1-1 0 0,-51 32 1 0 0,67-48-123 0 0,-57 32 683 0 0,-67 27-1 0 0,124-60-471 0 0,1 1-1 0 0,-1-1 0 0 0,0 0 1 0 0,0 0-1 0 0,-9 0 0 0 0,34-17 393 0 0,-13 10-592 0 0,0-1 1 0 0,0 0 0 0 0,0-1-1 0 0,-1 1 1 0 0,7-13 0 0 0,-5 7-16 0 0,-1-1 0 0 0,0-1 1 0 0,-1 1-1 0 0,0-1 0 0 0,-1 1 1 0 0,-1-1-1 0 0,0 0 0 0 0,-1 0 1 0 0,0-18-1 0 0,-2 10 4 0 0,-2 0 0 0 0,0 1 0 0 0,-1-1 0 0 0,-1 1-1 0 0,-10-27 1 0 0,13 45-27 0 0,1-1 0 0 0,-1 0 0 0 0,0 1 0 0 0,0 0 0 0 0,0-1 0 0 0,0 1 0 0 0,0 0 0 0 0,-1 0 0 0 0,1 0 0 0 0,-1 1 0 0 0,-5-5 0 0 0,-1 1 0 0 0,1 1 0 0 0,-1 0 0 0 0,-10-4 0 0 0,0 0 0 0 0,40 32 0 0 0,-12-16 22 0 0,0 1 0 0 0,0 0 0 0 0,-1 1 0 0 0,0 0 0 0 0,12 18 0 0 0,-10-12 32 0 0,19 18 0 0 0,29 20 352 0 0,3-3 0 0 0,70 44 1 0 0,-66-48-74 0 0,-28-22-217 0 0,-33-22-86 0 0,-1 0 0 0 0,1 0 0 0 0,0-1-1 0 0,0 1 1 0 0,-1-1 0 0 0,1 0 0 0 0,0 0 0 0 0,7 0-1 0 0,-8-1 12 0 0,0-1-1 0 0,0 1 0 0 0,0-1 0 0 0,-1 0 0 0 0,1 0 1 0 0,0-1-1 0 0,0 1 0 0 0,-1 0 0 0 0,1-1 0 0 0,-1 1 1 0 0,1-1-1 0 0,-1 0 0 0 0,0 0 0 0 0,0 0 1 0 0,0 0-1 0 0,0-1 0 0 0,0 1 0 0 0,0 0 0 0 0,-1-1 1 0 0,3-3-1 0 0,0-1-7 0 0,1-1 1 0 0,-2 0-1 0 0,1 0 1 0 0,-1 0-1 0 0,4-16 1 0 0,-5 13-23 0 0,0 0 0 0 0,-1 1 0 0 0,-1-1 1 0 0,0 0-1 0 0,0 0 0 0 0,-1 0 0 0 0,0 0 1 0 0,-1 0-1 0 0,0 0 0 0 0,-1 1 0 0 0,0-1 1 0 0,-1 1-1 0 0,0 0 0 0 0,-1 0 1 0 0,0 0-1 0 0,0 0 0 0 0,-10-11 0 0 0,13 18-11 0 0,0 1 0 0 0,-1 0 0 0 0,1 0 0 0 0,-1 0 0 0 0,0 0 0 0 0,1 0 0 0 0,-1 1 0 0 0,0-1 0 0 0,0 1 0 0 0,0 0 0 0 0,-1 0 0 0 0,1 0 0 0 0,0 0 0 0 0,0 0 0 0 0,0 1 0 0 0,-1 0 0 0 0,1-1 0 0 0,0 1 0 0 0,-1 0 0 0 0,1 1 0 0 0,0-1 0 0 0,-6 2 0 0 0,-6 1 0 0 0,0 1 0 0 0,0 1 0 0 0,-20 8 0 0 0,16-4-7 0 0,0 0 0 0 0,0 2 0 0 0,1 0-1 0 0,-27 22 1 0 0,10-3-11 0 0,-32 37 0 0 0,43-45 18 0 0,-38 30 0 0 0,4-5 0 0 0,51-41 11 0 0,0-1 0 0 0,1 2-1 0 0,0-1 1 0 0,1 1 0 0 0,-8 11-1 0 0,28-23-10 0 0,-9 1 15 0 0,-1 0-1 0 0,1-1 1 0 0,-1 0-1 0 0,-1 0 0 0 0,1-1 1 0 0,-1 1-1 0 0,0-1 1 0 0,5-8-1 0 0,-3 3 3 0 0,11-14 9 0 0,-2-1 1 0 0,-1-1-1 0 0,-1-1 1 0 0,-1 0-1 0 0,-2 0 1 0 0,-1-1-1 0 0,-1-1 1 0 0,-1 1-1 0 0,-2-1 0 0 0,0 0 1 0 0,-1-45-1 0 0,-7 41-26 0 0,-7 65 0 0 0,6-1-14 0 0,1 1-1 0 0,2 55 1 0 0,0 6-7 0 0,-3-55 21 0 0,-1 0 0 0 0,-2 0 0 0 0,-16 49 0 0 0,0-21 11 0 0,23-64-10 0 0,0-1 1 0 0,0 1 0 0 0,0-1-1 0 0,0 1 1 0 0,0-1-1 0 0,0 0 1 0 0,-1 1-1 0 0,1-1 1 0 0,0 1-1 0 0,0-1 1 0 0,-1 0-1 0 0,1 1 1 0 0,0-1-1 0 0,0 0 1 0 0,-1 1-1 0 0,1-1 1 0 0,0 0-1 0 0,-1 1 1 0 0,1-1-1 0 0,-1 0 1 0 0,1 0-1 0 0,0 1 1 0 0,-1-1-1 0 0,1 0 1 0 0,-1 0-1 0 0,1 0 1 0 0,-1 0-1 0 0,1 0 1 0 0,0 1 0 0 0,-1-1-1 0 0,0 0 1 0 0,0-1 3 0 0,0 1 1 0 0,0 0 0 0 0,1-1-1 0 0,-1 1 1 0 0,0-1 0 0 0,0 0 0 0 0,0 1-1 0 0,1-1 1 0 0,-1 1 0 0 0,0-1 0 0 0,1 0-1 0 0,-1 0 1 0 0,1 1 0 0 0,-1-2 0 0 0,-2-3 17 0 0,0 0 1 0 0,0 0 0 0 0,1 0 0 0 0,-3-7-1 0 0,-30-113 169 0 0,19 69-111 0 0,3 15-322 0 0,2 0 0 0 0,3-1 0 0 0,-5-49 1 0 0,12 85 222 0 0,1 0 0 0 0,-1 0 0 0 0,0 0 1 0 0,0 0-1 0 0,-2-7 0 0 0,2 12 17 0 0,1 1 1 0 0,0 0-1 0 0,0 0 0 0 0,0 0 1 0 0,0 0-1 0 0,0 0 1 0 0,0 0-1 0 0,0 0 0 0 0,0 0 1 0 0,0 0-1 0 0,0-1 1 0 0,0 1-1 0 0,0 0 0 0 0,-1 0 1 0 0,1 0-1 0 0,0 0 0 0 0,0 0 1 0 0,0 0-1 0 0,0 0 1 0 0,0 0-1 0 0,0 0 0 0 0,0 0 1 0 0,-1 0-1 0 0,1 0 0 0 0,0 0 1 0 0,0 0-1 0 0,0 0 1 0 0,0 0-1 0 0,0 0 0 0 0,0 0 1 0 0,0 0-1 0 0,-1 0 0 0 0,1 0 1 0 0,0 0-1 0 0,0 0 1 0 0,0 0-1 0 0,0 0 0 0 0,0 0 1 0 0,0 0-1 0 0,0 0 0 0 0,-1 0 1 0 0,1 1-1 0 0,0-1 1 0 0,-4 6-43 0 0,-3 11-24 0 0,7-16 65 0 0,-7 23-6 0 0,1 0 0 0 0,1 1 0 0 0,1-1 0 0 0,-1 39 0 0 0,9 99-62 0 0,1-35 44 0 0,-5-119 26 0 0,0 1 0 0 0,-1 0 0 0 0,0 0 0 0 0,-1-1 0 0 0,1 1 0 0 0,-2-1 0 0 0,1 1 0 0 0,-1-1 0 0 0,-1 0 0 0 0,1 0 0 0 0,-1 0 0 0 0,-9 12 0 0 0,-2 10-968 0 0,8-14-3488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3:44.748"/>
    </inkml:context>
    <inkml:brush xml:id="br0">
      <inkml:brushProperty name="width" value="0.1" units="cm"/>
      <inkml:brushProperty name="height" value="0.1" units="cm"/>
      <inkml:brushProperty name="color" value="#F4F91B"/>
    </inkml:brush>
  </inkml:definitions>
  <inkml:trace contextRef="#ctx0" brushRef="#br0">0 14 919 0 0,'7'-14'2670'0'0,"0"19"-1257"0"0,2 4-989 0 0,17 19 957 0 0,-25-27-1262 0 0,1 0-1 0 0,-1 0 1 0 0,1 0-1 0 0,0 0 0 0 0,-1-1 1 0 0,1 1-1 0 0,0 0 0 0 0,0-1 1 0 0,0 1-1 0 0,0-1 1 0 0,-1 0-1 0 0,1 1 0 0 0,0-1 1 0 0,0 0-1 0 0,0 0 1 0 0,0 0-1 0 0,0-1 0 0 0,2 1 1 0 0,2-1 277 0 0,3 1-24 0 0,12 2 422 0 0,-14-1-634 0 0,-1 0 0 0 0,1-1 0 0 0,0 0 0 0 0,8-1 0 0 0,6 0 60 0 0,-7-4 114 0 0,-12 5-292 0 0,-1-1 0 0 0,0 1 0 0 0,0-1 0 0 0,0 1 0 0 0,1-1 0 0 0,-1 1 0 0 0,0-1 0 0 0,1 1 0 0 0,-1 0 0 0 0,0 0 0 0 0,1 0 0 0 0,1 0 0 0 0,35 2 428 0 0,-20-1-343 0 0,0-1 0 0 0,1 0-1 0 0,20-4 1 0 0,-8 1 96 0 0,16-2 68 0 0,38-1 53 0 0,-21 2-191 0 0,-45 2-73 0 0,0 0-1 0 0,30 2 1 0 0,-32 1-26 0 0,29-3-1 0 0,-4 0 77 0 0,-12 1-11 0 0,28 2 72 0 0,-2-2 56 0 0,-22 0-89 0 0,97 11 173 0 0,-61-3-203 0 0,44-2 67 0 0,-58-4-69 0 0,91 14-1 0 0,-102-9-38 0 0,62 1 0 0 0,-24-2 1803 0 0,-17-2-1950 0 0,89-8-1 0 0,-65 7-969 0 0,-29 0 1248 0 0,13 1-174 0 0,29 0-23 0 0,-75-3 2 0 0,52 6-1 0 0,-19 0-3 0 0,-46-5-15 0 0,11 0 29 0 0,0 1 1 0 0,0 1 0 0 0,30 8 0 0 0,-45-8-20 0 0,1-1-1 0 0,0 0 1 0 0,18 0 0 0 0,19 3-5 0 0,-11 3 27 0 0,0-2 0 0 0,1-2 1 0 0,-1-1-1 0 0,58-4 0 0 0,-54-3-21 0 0,25-2 110 0 0,1 2 0 0 0,104 7 0 0 0,123 21-51 0 0,-250-22-3 0 0,1-3 0 0 0,0-1-1 0 0,70-13 1 0 0,-32 2 118 0 0,88 11-42 0 0,-93 3-102 0 0,6 9-45 0 0,-39-9 0 0 0,41-2 0 0 0,55 1 0 0 0,-103-3 10 0 0,-15 1 3 0 0,0 0 1 0 0,1 2 0 0 0,26 3-1 0 0,56 14 51 0 0,126 1-64 0 0,-143-14 0 0 0,-32-4 16 0 0,0-2 0 0 0,-1-2 0 0 0,68-14 0 0 0,-84 10-16 0 0,-14 2 0 0 0,-1 2 0 0 0,44-2 0 0 0,-25 2 7 0 0,-35 2 5 0 0,0 1-1 0 0,0 1 0 0 0,0-1 1 0 0,18 3-1 0 0,-27-2-13 0 0,0 0 0 0 0,0 1 0 0 0,1-1 0 0 0,-1 1 0 0 0,0-1 0 0 0,0 1 0 0 0,0-1 0 0 0,0 1 0 0 0,0 0 0 0 0,0-1 0 0 0,0 1-1 0 0,0 0 1 0 0,0 0 0 0 0,0-1 0 0 0,-1 1 0 0 0,1 0 0 0 0,0 0 0 0 0,-1 0 0 0 0,1 0 0 0 0,0 0 0 0 0,0 2 0 0 0,6 25-1950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3:46.777"/>
    </inkml:context>
    <inkml:brush xml:id="br0">
      <inkml:brushProperty name="width" value="0.1" units="cm"/>
      <inkml:brushProperty name="height" value="0.1" units="cm"/>
      <inkml:brushProperty name="color" value="#F4F91B"/>
    </inkml:brush>
  </inkml:definitions>
  <inkml:trace contextRef="#ctx0" brushRef="#br0">0 87 3767 0 0,'0'0'25'0'0,"0"-1"0"0"0,1 0 0 0 0,-1 1 0 0 0,0-1-1 0 0,0 0 1 0 0,0 1 0 0 0,1-1 0 0 0,-1 0-1 0 0,0 1 1 0 0,0-1 0 0 0,1 1 0 0 0,-1-1 0 0 0,1 1-1 0 0,-1-1 1 0 0,0 1 0 0 0,1-1 0 0 0,-1 1-1 0 0,1-1 1 0 0,0 1 0 0 0,-1-1 0 0 0,1 1-1 0 0,-1 0 1 0 0,1-1 0 0 0,-1 1 0 0 0,1 0 0 0 0,0-1-1 0 0,-1 1 1 0 0,1 0 0 0 0,0 0 0 0 0,-1 0-1 0 0,1 0 1 0 0,1 0 0 0 0,28-1 994 0 0,-14 1-961 0 0,22-6 1220 0 0,68-21 1 0 0,-41 9 116 0 0,-40 13-1143 0 0,0 1-1 0 0,0 1 1 0 0,0 1 0 0 0,29 1-1 0 0,102 14-36 0 0,-36-3-73 0 0,-19-8 323 0 0,121-14 0 0 0,12 11 428 0 0,-69 4-572 0 0,20-13-15 0 0,-7 0-31 0 0,-110 11-135 0 0,107 17-1 0 0,-8-1-18 0 0,112-12 141 0 0,-31-2 73 0 0,244 6 88 0 0,-435-10-388 0 0,62 2 89 0 0,-102 0-109 0 0,0 1 0 0 0,0 1 0 0 0,0 0-1 0 0,29 10 1 0 0,-44-12-48 0 0,0-1 0 0 0,0 1 0 0 0,1 0 0 0 0,-1 0 0 0 0,0 0 0 0 0,0 0 0 0 0,0 0 0 0 0,0 0 0 0 0,0 1 0 0 0,-1-1 0 0 0,1 0 0 0 0,0 1 0 0 0,-1 0 0 0 0,1-1 0 0 0,-1 1 0 0 0,1 0 0 0 0,-1 0 0 0 0,0 0 0 0 0,0 0 0 0 0,0 0 0 0 0,0 0 0 0 0,0 0 0 0 0,0 0 0 0 0,1 4 0 0 0,-3 9-990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3:48.518"/>
    </inkml:context>
    <inkml:brush xml:id="br0">
      <inkml:brushProperty name="width" value="0.1" units="cm"/>
      <inkml:brushProperty name="height" value="0.1" units="cm"/>
      <inkml:brushProperty name="color" value="#F4F91B"/>
    </inkml:brush>
  </inkml:definitions>
  <inkml:trace contextRef="#ctx0" brushRef="#br0">70 0 1839 0 0,'-3'0'93'0'0,"1"1"1"0"0,-1-1-1 0 0,0 1 0 0 0,0-1 0 0 0,1 1 0 0 0,-1 0 0 0 0,1 0 0 0 0,-1 0 0 0 0,0 0 0 0 0,1 0 0 0 0,0 1 0 0 0,-1-1 0 0 0,1 1 0 0 0,0 0 0 0 0,0-1 0 0 0,0 1 0 0 0,0 0 0 0 0,0 0 0 0 0,0 1 0 0 0,0-1 0 0 0,1 0 0 0 0,-1 0 0 0 0,-1 5 0 0 0,1-2-15 0 0,0-1 0 0 0,0 1 0 0 0,0 0 0 0 0,1-1 0 0 0,0 1 0 0 0,0 0 0 0 0,0 0 0 0 0,0 0 0 0 0,1 0 0 0 0,0 0 0 0 0,0 0 0 0 0,1 6 0 0 0,0-8 103 0 0,0 0 0 0 0,0 0 1 0 0,0 0-1 0 0,0-1 0 0 0,0 1 0 0 0,1 0 0 0 0,-1-1 0 0 0,1 1 1 0 0,0-1-1 0 0,0 1 0 0 0,0-1 0 0 0,0 0 0 0 0,0 0 0 0 0,0 0 1 0 0,1 0-1 0 0,-1 0 0 0 0,0-1 0 0 0,1 1 0 0 0,0-1 1 0 0,-1 1-1 0 0,1-1 0 0 0,0 0 0 0 0,0 0 0 0 0,3 0 0 0 0,33 6 803 0 0,-29-5-829 0 0,1 0 0 0 0,-1-1 0 0 0,0 0 0 0 0,0-1 0 0 0,0 0 0 0 0,1 0 0 0 0,14-3 0 0 0,20-5 548 0 0,54-3 0 0 0,-95 11-702 0 0,107-5 468 0 0,-97 6-407 0 0,-1 0 1 0 0,1 1-1 0 0,0 0 0 0 0,-1 1 1 0 0,1 1-1 0 0,12 5 0 0 0,1-1-19 0 0,0 0-1 0 0,54 8 1 0 0,-16-5 11 0 0,-24-4 75 0 0,75 2 0 0 0,-38-5-38 0 0,-30 0-38 0 0,0-2 1 0 0,0-2-1 0 0,0-2 0 0 0,-1-3 1 0 0,58-12-1 0 0,147-26 368 0 0,-84 36-95 0 0,68 18-315 0 0,2 0-12 0 0,-174-8 17 0 0,0 2 0 0 0,-1 3 0 0 0,75 20 0 0 0,-88-16-3 0 0,1-2 0 0 0,1-3 0 0 0,-1-1-1 0 0,87-3 1 0 0,276-9 299 0 0,-327 4-252 0 0,105-14 0 0 0,8-1 12 0 0,-136 18-55 0 0,1 3 0 0 0,114 23 0 0 0,-55-7-4 0 0,109-2-13 0 0,-26-3 0 0 0,-16 5 32 0 0,367-8 0 0 0,-502-16-18 0 0,88-1 82 0 0,-123 5-83 0 0,1 2 1 0 0,-1 0-1 0 0,0 1 0 0 0,33 10 0 0 0,-44-9-149 0 0,0 1 0 0 0,0-1 0 0 0,-1 2 0 0 0,0-1 0 0 0,0 1 0 0 0,-1 0-1 0 0,0 1 1 0 0,0 0 0 0 0,0 1 0 0 0,-1-1 0 0 0,8 11 0 0 0,2 4-5287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4:20.818"/>
    </inkml:context>
    <inkml:brush xml:id="br0">
      <inkml:brushProperty name="width" value="0.1" units="cm"/>
      <inkml:brushProperty name="height" value="0.1" units="cm"/>
      <inkml:brushProperty name="color" value="#F4F91B"/>
    </inkml:brush>
  </inkml:definitions>
  <inkml:trace contextRef="#ctx0" brushRef="#br0">235 162 3279 0 0,'-11'-1'323'0'0,"-1"0"0"0"0,1 0 0 0 0,1-1 0 0 0,-1-1 0 0 0,0 0 0 0 0,0 0 0 0 0,1-1 0 0 0,0-1 0 0 0,0 1-1 0 0,-13-10 1 0 0,16 11 19 0 0,1 0-1 0 0,0 1 1 0 0,-1-1-1 0 0,1 1 1 0 0,-1 1-1 0 0,1-1 1 0 0,-1 1-1 0 0,0 0 0 0 0,0 1 1 0 0,-9 0-1 0 0,15-1-265 0 0,-1 1 0 0 0,1 0 0 0 0,0 0-1 0 0,-1-1 1 0 0,1 1 0 0 0,0-1 0 0 0,0 1 0 0 0,0-1-1 0 0,-1 0 1 0 0,1 1 0 0 0,0-1 0 0 0,0 0-1 0 0,0 0 1 0 0,0 0 0 0 0,0 0 0 0 0,0 0 0 0 0,-1-2-1 0 0,4 5-1 0 0,0-1 0 0 0,0 0-1 0 0,0 0 1 0 0,0 0 0 0 0,0 0-1 0 0,0 0 1 0 0,0 0-1 0 0,0 0 1 0 0,1-1 0 0 0,3 1-1 0 0,32 7 237 0 0,113 6 877 0 0,-109-11-903 0 0,6-2 126 0 0,-1-2 0 0 0,68-10 0 0 0,-99 9-380 0 0,25 0 73 0 0,0 1 1 0 0,0 2-1 0 0,58 9 1 0 0,-93-9-99 0 0,20 1 39 0 0,0-1 0 0 0,0-1 1 0 0,42-5-1 0 0,76-22 237 0 0,-135 25-250 0 0,65-16 450 0 0,-28 8-218 0 0,-34 9-225 0 0,-1-1 1 0 0,1-1-1 0 0,11-4 0 0 0,-17 4 15 0 0,0-1 1 0 0,0 0-1 0 0,0 0 0 0 0,-1 0 0 0 0,1-1 0 0 0,7-9 0 0 0,-11 13-14 0 0,-2 1-37 0 0,0 0-1 0 0,0-1 1 0 0,1 1 0 0 0,-1 0 0 0 0,0 0-1 0 0,0 0 1 0 0,0 0 0 0 0,0-1 0 0 0,1 1-1 0 0,-1 0 1 0 0,0 0 0 0 0,0 0 0 0 0,0-1-1 0 0,0 1 1 0 0,0 0 0 0 0,0 0 0 0 0,0 0-1 0 0,0-1 1 0 0,0 1 0 0 0,0 0 0 0 0,0 0-1 0 0,0-1 1 0 0,0 1 0 0 0,0 0 0 0 0,0 0-1 0 0,0 0 1 0 0,0-1 0 0 0,0 1 0 0 0,0 0-1 0 0,0 0 1 0 0,0-1 0 0 0,0 1 0 0 0,0 0-1 0 0,0 0 1 0 0,-1 0 0 0 0,1-1 0 0 0,0 1-1 0 0,0 0 1 0 0,0 0 0 0 0,0 0 0 0 0,0 0-1 0 0,-1-1 1 0 0,1 1 0 0 0,0 0 0 0 0,0 0-1 0 0,0 0 1 0 0,-1 0 0 0 0,1 0 0 0 0,0 0-1 0 0,0 0 1 0 0,0-1 0 0 0,-1 1 0 0 0,1 0-1 0 0,0 0 1 0 0,0 0 0 0 0,-1 0 0 0 0,1 0-1 0 0,0 0 1 0 0,0 0 0 0 0,-1 0 0 0 0,0 34-1092 0 0,0-21-122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4:27.634"/>
    </inkml:context>
    <inkml:brush xml:id="br0">
      <inkml:brushProperty name="width" value="0.1" units="cm"/>
      <inkml:brushProperty name="height" value="0.1" units="cm"/>
      <inkml:brushProperty name="color" value="#F4F91B"/>
    </inkml:brush>
  </inkml:definitions>
  <inkml:trace contextRef="#ctx0" brushRef="#br0">1 30 2959 0 0,'0'-2'96'0'0,"0"1"0"0"0,0 0 0 0 0,0-1 0 0 0,0 1 0 0 0,0-1 0 0 0,0 1-1 0 0,1-1 1 0 0,-1 1 0 0 0,1-1 0 0 0,-1 1 0 0 0,1 0 0 0 0,-1-1 0 0 0,1 1-1 0 0,0 0 1 0 0,0-1 0 0 0,0 1 0 0 0,1-1 0 0 0,-2 1-49 0 0,0 1 1 0 0,1 0-1 0 0,-1-1 1 0 0,1 1-1 0 0,-1 0 1 0 0,0 0 0 0 0,1-1-1 0 0,-1 1 1 0 0,1 0-1 0 0,-1 0 1 0 0,1 0-1 0 0,-1 0 1 0 0,1-1-1 0 0,-1 1 1 0 0,1 0-1 0 0,-1 0 1 0 0,1 0 0 0 0,-1 0-1 0 0,1 0 1 0 0,-1 0-1 0 0,1 0 1 0 0,-1 1-1 0 0,1-1 1 0 0,-1 0-1 0 0,1 0 1 0 0,-1 0-1 0 0,0 0 1 0 0,1 0 0 0 0,-1 1-1 0 0,1-1 1 0 0,-1 0-1 0 0,1 1 1 0 0,-1-1-1 0 0,1 1 1 0 0,16 16 468 0 0,-15-14-447 0 0,0-1 0 0 0,0 1 0 0 0,1-1 0 0 0,-1 1 0 0 0,6 3 0 0 0,-5-5-7 0 0,0 1-1 0 0,0-1 0 0 0,1 0 0 0 0,-1 0 0 0 0,0 0 0 0 0,0-1 0 0 0,1 1 1 0 0,-1-1-1 0 0,1 1 0 0 0,-1-1 0 0 0,0 0 0 0 0,1 0 0 0 0,5-2 0 0 0,-1 1 99 0 0,0 0 0 0 0,0 0-1 0 0,14 0 1 0 0,2 1 25 0 0,16-4 23 0 0,-15 1-60 0 0,0 1-1 0 0,0 1 0 0 0,28 3 1 0 0,11 2-44 0 0,-41-3-32 0 0,0 0 0 0 0,41 9 0 0 0,-36-5-23 0 0,1-1 0 0 0,54 1 0 0 0,-29-3 89 0 0,133 11 185 0 0,58-14-169 0 0,2 0 22 0 0,-133 2-164 0 0,19 2 40 0 0,-94 0-42 0 0,85 3 44 0 0,-120-6-54 0 0,11 0 0 0 0,-1 0 0 0 0,1-1 0 0 0,19-4 0 0 0,-24 4 39 0 0,-8 1-29 0 0,-1 0 1 0 0,0-1-1 0 0,1 1 0 0 0,-1 0 0 0 0,1-1 1 0 0,-1 1-1 0 0,1 0 0 0 0,-1-1 0 0 0,0 0 1 0 0,1 1-1 0 0,-1-1 0 0 0,0 0 0 0 0,0 1 1 0 0,1-1-1 0 0,0-2 0 0 0,-1 3 1 0 0,0-1 1 0 0,-1 0-1 0 0,1 1 1 0 0,-1-1-1 0 0,1 0 1 0 0,0 0-1 0 0,-1 0 0 0 0,0 1 1 0 0,1-1-1 0 0,-1 0 1 0 0,1 0-1 0 0,-1 0 1 0 0,0 0-1 0 0,0 0 0 0 0,1-1 1 0 0,-1 1 9 0 0,-1 0-1 0 0,1 0 1 0 0,0 0 0 0 0,-1 0 0 0 0,1 0 0 0 0,0 0 0 0 0,-1 0-1 0 0,1 0 1 0 0,-1 0 0 0 0,0 0 0 0 0,1 1 0 0 0,-1-1 0 0 0,0 0-1 0 0,1 0 1 0 0,-1 1 0 0 0,0-1 0 0 0,0 0 0 0 0,0 1 0 0 0,1-1-1 0 0,-1 1 1 0 0,0-1 0 0 0,0 1 0 0 0,-2-1 0 0 0,21 1 109 0 0,11 1-92 0 0,-28-1-59 0 0,0 0 0 0 0,0 0 0 0 0,0 1 0 0 0,1-1 0 0 0,-1 0 1 0 0,0 1-1 0 0,0-1 0 0 0,-1 1 0 0 0,1-1 0 0 0,0 1 0 0 0,0 0 0 0 0,0-1 0 0 0,0 1 0 0 0,0 0 0 0 0,-1 0 0 0 0,1-1 0 0 0,0 1 0 0 0,0 0 0 0 0,-1 0 0 0 0,1 0 0 0 0,-1 0 0 0 0,1 0 0 0 0,0 1 0 0 0,-1 5-490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4:32.831"/>
    </inkml:context>
    <inkml:brush xml:id="br0">
      <inkml:brushProperty name="width" value="0.1" units="cm"/>
      <inkml:brushProperty name="height" value="0.1" units="cm"/>
      <inkml:brushProperty name="color" value="#F4F91B"/>
    </inkml:brush>
  </inkml:definitions>
  <inkml:trace contextRef="#ctx0" brushRef="#br0">6 55 1583 0 0,'0'2'1454'0'0,"1"-2"-1393"0"0,-1 0 1 0 0,0 0-1 0 0,0 0 1 0 0,0-1-1 0 0,0 1 0 0 0,0 0 1 0 0,0 0-1 0 0,0 0 1 0 0,1 0-1 0 0,-1-1 1 0 0,0 1-1 0 0,0 0 0 0 0,0 0 1 0 0,0 0-1 0 0,0-1 1 0 0,0 1-1 0 0,0 0 1 0 0,0 0-1 0 0,0 0 0 0 0,0-1 1 0 0,0 1-1 0 0,0 0 1 0 0,0 0-1 0 0,0 0 1 0 0,0-1-1 0 0,0 1 0 0 0,0 0 1 0 0,-1 0-1 0 0,1 0 1 0 0,0 0-1 0 0,0-1 1 0 0,0 1-1 0 0,0 0 0 0 0,0 0 1 0 0,0 0-1 0 0,0 0 1 0 0,-1-1-1 0 0,1 1 1 0 0,0 0-1 0 0,0 0 0 0 0,0 0 1 0 0,0 0-1 0 0,-1 0 1 0 0,1 0-1 0 0,0 0 1 0 0,0-1-1 0 0,0 1 0 0 0,-1 0 1 0 0,1 0-1 0 0,0 0 1 0 0,0 0-1 0 0,0 0 1 0 0,-1 0-1 0 0,1 0 0 0 0,0 0 1 0 0,0 0-1 0 0,0 0 1 0 0,-1 0-1 0 0,1 0 1 0 0,0 0-1 0 0,0 0 0 0 0,0 0 1 0 0,-1 1-1 0 0,1-1 1 0 0,0 0-1 0 0,0 0 1 0 0,0 0-1 0 0,1-1 49 0 0,1 1 0 0 0,0-1 0 0 0,0 1 1 0 0,0-1-1 0 0,0 1 0 0 0,1-1 0 0 0,-1 1 0 0 0,0 0 0 0 0,2 0 0 0 0,26-4 378 0 0,-27 3-422 0 0,0 1 1 0 0,1-1-1 0 0,-1 1 0 0 0,0-1 0 0 0,1 1 0 0 0,-1 0 0 0 0,0 0 0 0 0,1 0 1 0 0,-1 1-1 0 0,0-1 0 0 0,0 1 0 0 0,1 0 0 0 0,-1 0 0 0 0,0 0 0 0 0,3 1 0 0 0,-2 0-35 0 0,0-1-1 0 0,1 1 1 0 0,-1-1-1 0 0,0-1 1 0 0,1 1-1 0 0,-1 0 0 0 0,0-1 1 0 0,7 0-1 0 0,2-2 82 0 0,0 2-1 0 0,1-1 0 0 0,-1 2 1 0 0,0 0-1 0 0,0 0 0 0 0,0 1 1 0 0,15 5-1 0 0,-18-6-81 0 0,0 1-1 0 0,0-2 1 0 0,0 1 0 0 0,0-2-1 0 0,0 1 1 0 0,18-4 0 0 0,-17 2 43 0 0,0 1 1 0 0,0 0 0 0 0,1 0-1 0 0,21 3 1 0 0,149 18 182 0 0,-35-21 288 0 0,-57-1-320 0 0,-22-1-43 0 0,97-16 1 0 0,-103 4 40 0 0,-46 11-167 0 0,-1 0 1 0 0,0 0 0 0 0,1 2 0 0 0,16-1 0 0 0,-22 4-45 0 0,1 0 0 0 0,-1 1 1 0 0,0 0-1 0 0,15 5 0 0 0,22 4-14 0 0,-33-10 32 0 0,0-1-1 0 0,22-2 0 0 0,4-1 15 0 0,-7 0-24 0 0,-27 2-14 0 0,0 1 0 0 0,0-1 0 0 0,0 1 0 0 0,0 0 0 0 0,0 0 0 0 0,0 0 0 0 0,0 1 0 0 0,6 1 0 0 0,0 1 5 0 0,0-1 0 0 0,0 0 0 0 0,0-1 0 0 0,0 0 0 0 0,19-2-1 0 0,-9 1 7 0 0,163-13 37 0 0,-171 10-3 0 0,0 1-1 0 0,21-9 1 0 0,18-3 65 0 0,-46 12-106 0 0,-4 1 1 0 0,0 1 0 0 0,0-1 0 0 0,0 1 0 0 0,0-1 0 0 0,0 1 0 0 0,5 0 0 0 0,-8 0-8 0 0,0 0-1 0 0,1 0 1 0 0,-1 0-1 0 0,1 0 1 0 0,-1 1-1 0 0,0-1 1 0 0,1 0-1 0 0,-1 0 1 0 0,0 0-1 0 0,1 1 1 0 0,-1-1-1 0 0,0 0 1 0 0,1 0-1 0 0,-1 0 1 0 0,0 1-1 0 0,0-1 1 0 0,1 0-1 0 0,-1 1 1 0 0,0-1-1 0 0,0 0 1 0 0,1 1-1 0 0,-1 0 1 0 0,0 0-1 0 0,0 0 0 0 0,0 0 0 0 0,1 0 0 0 0,-1 0 0 0 0,0 0 0 0 0,0 0 0 0 0,-1 0 0 0 0,1 0 0 0 0,0 0 0 0 0,0 0 0 0 0,0-1 0 0 0,-1 1 0 0 0,0 2 0 0 0,-12 25-283 0 0,6-16 100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5:11.683"/>
    </inkml:context>
    <inkml:brush xml:id="br0">
      <inkml:brushProperty name="width" value="0.1" units="cm"/>
      <inkml:brushProperty name="height" value="0.1" units="cm"/>
      <inkml:brushProperty name="color" value="#F4F91B"/>
    </inkml:brush>
  </inkml:definitions>
  <inkml:trace contextRef="#ctx0" brushRef="#br0">6262 8 1351 0 0,'-12'-2'44'0'0,"0"0"0"0"0,0 0-1 0 0,-1 1 1 0 0,1 1-1 0 0,0 0 1 0 0,0 0-1 0 0,0 1 1 0 0,-18 4-1 0 0,-7 0 13 0 0,-139 19 780 0 0,119-16-264 0 0,2 0-246 0 0,-11 2 92 0 0,-98 3 0 0 0,102-14 114 0 0,28-1-308 0 0,0 2 0 0 0,-36 5 0 0 0,41-3-90 0 0,-1 0 0 0 0,-55-6 0 0 0,56 1 159 0 0,0 2 0 0 0,-1 1-1 0 0,-32 4 1 0 0,52-3-267 0 0,0-1 1 0 0,-18-1-1 0 0,-12 1 12 0 0,-41 0 27 0 0,42 0-66 0 0,8 0 59 0 0,7 1-56 0 0,0-1 0 0 0,-27-5 0 0 0,-7 6 62 0 0,48-1-45 0 0,-1 0 0 0 0,1 1 1 0 0,-15 3-1 0 0,-24 1 40 0 0,-79 3 80 0 0,99-7-47 0 0,1 2 1 0 0,-55 13-1 0 0,49-9 4 0 0,-46 5 0 0 0,-39-5-85 0 0,81-3 108 0 0,-58 14 0 0 0,57-10-79 0 0,-51 5-1 0 0,18-9 26 0 0,14-1 107 0 0,-96 16-1 0 0,112-11-147 0 0,0-2 0 0 0,-77 1 0 0 0,84-5-24 0 0,0 1 0 0 0,0 2 0 0 0,-54 15 0 0 0,57-13 0 0 0,-62 2 0 0 0,59-6 0 0 0,-148 16 64 0 0,-126-6-64 0 0,159-1 0 0 0,115-10 0 0 0,-1-2 0 0 0,-58-6 0 0 0,7-4 0 0 0,-76-3 64 0 0,85 10-64 0 0,57 4 26 0 0,0-2-1 0 0,0 0 1 0 0,0-2 0 0 0,-21-5-1 0 0,-1-1 7 0 0,30 7-5 0 0,0-1 0 0 0,0 0-1 0 0,-13-6 1 0 0,8 4 12 0 0,0 0 1 0 0,-1 1-1 0 0,1 1 1 0 0,-31-2-1 0 0,-109-2 25 0 0,131 6-64 0 0,3 0 0 0 0,-29-5 0 0 0,33 4 0 0 0,0 1 0 0 0,-1 1 0 0 0,-23 3 0 0 0,17-1 0 0 0,10-1 0 0 0,-35 2 0 0 0,-90-6 0 0 0,102 0 15 0 0,1 3-1 0 0,-40 3 1 0 0,-17 1 5 0 0,74-4-13 0 0,-40 1 141 0 0,-1-3 1 0 0,-94-15-1 0 0,128 11-108 0 0,0 1-1 0 0,0 2 0 0 0,0 0 0 0 0,-45 3 0 0 0,67 1-84 0 0,-16 0-171 0 0,0 2 0 0 0,-30 7 0 0 0,24-3-3251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5:27.404"/>
    </inkml:context>
    <inkml:brush xml:id="br0">
      <inkml:brushProperty name="width" value="0.35" units="cm"/>
      <inkml:brushProperty name="height" value="2.1" units="cm"/>
      <inkml:brushProperty name="color" value="#33CCFF"/>
      <inkml:brushProperty name="inkEffects" value="pencil"/>
    </inkml:brush>
  </inkml:definitions>
  <inkml:trace contextRef="#ctx0" brushRef="#br0">318 1457 3423 268592 44951,'-1'-1'336'0'0,"0"-1"-336"0"0,1-2 352 0 0,-1 0 416 0 0,0-1-24 0 0,0-1-392 0 0,0 1-8 0 0,0-1 0 0 0,0 0-40 0 0,0 2-8 0 0,-1-1 0 0 0,1 1 0 0 0,0 0 80 0 0,0 1 400 0 0,1 0-384 0 0,-1 0 24 0 0,0 1 416 0 0,0 1-416 0 0,0 0-56 0 0,0 0-8 0 0,-1 1 0 0 0,1 0 0 0 0,-1 1-32 0 0,0-1 0 0 0,-1 0-8 0 0,0-1 384 0 0,0 1-304 0 0,0-1 8 0 0,0 1 0 0 0,0-1-48 0 0,1 0 0 0 0,1 1-8 0 0,0 1 0 0 0,0-1-80 0 0,0 1-8 0 0,1-1-8 0 0,0-1 0 0 0,-1 1-24 0 0,1-1-8 0 0,1 1 0 0 0,-1-1 176 0 0,0 1-224 0 0,1-1 0 0 0,0 1 0 0 0,1-1 0 0 0,0 1 0 0 0,0-1 0 0 0,1 0 0 0 0,1 0-24 0 0,-1 1-8 0 0,2 0 0 0 0,0 0 0 0 0,0-1-24 0 0,2 1-8 0 0,-1-1 0 0 0,2 1 72 0 0,1 1-112 0 0,-1 0 0 0 0,1 1 0 0 0,-2-1 16 0 0,0 1 0 0 0,-1-1 0 0 0,0 0 96 0 0,0 1-80 0 0,-1-1 0 0 0,0-1 96 0 0,1-1-88 0 0,-2 1 0 0 0,0-1 0 0 0,0 1-32 0 0,-1 0-8 0 0,0 0 0 0 0,0 1 64 0 0,1-1-128 0 0,0 1 96 0 0,0-1-32 0 0,0 1-64 0 0,0-2 96 0 0,0 1-96 0 0,0 0 96 0 0,1-1-32 0 0,0 0-64 0 0,0 1 96 0 0,1-2 40 0 0,0 1-64 0 0,0 0 0 0 0,0 0 0 0 0,0 0-72 0 0,0 1 64 0 0,0 0-64 0 0,0 1 64 0 0,0 0-64 0 0,0 0 0 0 0,1 1 0 0 0,-1 1 64 0 0,1-1-64 0 0,0 1 0 0 0,-1 0 0 0 0,0 0 0 0 0,0 0 0 0 0,1 0 0 0 0,-1 0 0 0 0,1 0 0 0 0,1 0 64 0 0,0 0-64 0 0,0-1 64 0 0,0 1-64 0 0,0-1 64 0 0,-1 1-64 0 0,1-1 64 0 0,-1 1-64 0 0,1 0 64 0 0,0 1-64 0 0,0-1 64 0 0,1 0-64 0 0,0 1 0 0 0,0-1 64 0 0,0 0-64 0 0,0 0 0 0 0,-1 0 64 0 0,1 0-64 0 0,-1-1 64 0 0,0 1-64 0 0,0-1 72 0 0,0-1-72 0 0,0 1 80 0 0,0 0-80 0 0,0 0 80 0 0,0 1-80 0 0,0-1 80 0 0,0-1-80 0 0,0 1 72 0 0,-2 0-72 0 0,1-1 64 0 0,-1 1-64 0 0,-1 1 64 0 0,1-1-64 0 0,-1 0 0 0 0,1 0 64 0 0,-1 0-64 0 0,1 0 0 0 0,-1-1 72 0 0,1-1-72 0 0,-1 1 0 0 0,1-1 72 0 0,0 0-72 0 0,-1 0 0 0 0,1 0 96 0 0,-1 0-32 0 0,0-1 0 0 0,0 1-64 0 0,0 0 64 0 0,1 0-64 0 0,-1 0 0 0 0,1 1 0 0 0,-1 0 64 0 0,0 0-64 0 0,0 0 0 0 0,0 0 0 0 0,0-1 64 0 0,-1 1-64 0 0,0-1 0 0 0,1 0 0 0 0,0 0 0 0 0,0 0 0 0 0,0 0 0 0 0,1 0 0 0 0,-1 0 64 0 0,0 0-64 0 0,0 1 0 0 0,0-1 0 0 0,0 1 0 0 0,1 0 0 0 0,0 0 0 0 0,-1 0 0 0 0,1 0 64 0 0,0 1-64 0 0,1-1 0 0 0,0 0 0 0 0,0 0 0 0 0,0-1 0 0 0,0 1 0 0 0,0 0 0 0 0,0-1 64 0 0,0 0-64 0 0,0 0 0 0 0,0 0 0 0 0,-1-1 64 0 0,1 0-64 0 0,0 0 0 0 0,0 1 0 0 0,0 0 0 0 0,1-1 64 0 0,0 1-64 0 0,0-1 0 0 0,0 1 0 0 0,0 0 0 0 0,0 1 0 0 0,0-1 0 0 0,0 0 64 0 0,1 1-64 0 0,1-1 0 0 0,0 1 0 0 0,0-1 0 0 0,0 1 0 0 0,0-1 0 0 0,0 0 0 0 0,-1 0 0 0 0,0 1 0 0 0,0-1 0 0 0,2 0-376 0 0,5 2-792 0 0,1-1 1640 0 0,-1 0 32 0 0,0-1 8 0 0,-2 1-408 0 0,-1 0-104 0 0,-1-1 0 0 0,-2 1 0 0 0,0-1 0 0 0,-1 0 64 0 0,0 1-64 0 0,0-1 0 0 0,1 1 64 0 0,1 0-64 0 0,0 0 0 0 0,0 0 64 0 0,2 1-64 0 0,0 0 0 0 0,-1 0 0 0 0,1 0 0 0 0,0 1 0 0 0,-1 0 0 0 0,1 0 64 0 0,-1 0-64 0 0,2-1 0 0 0,-1 1 0 0 0,0-1 0 0 0,1 0 64 0 0,1 0-64 0 0,-1 1 0 0 0,1-1 0 0 0,-2 0 0 0 0,0 0 0 0 0,1-1 0 0 0,0 0 0 0 0,0 0 0 0 0,-1 0 0 0 0,1 1 0 0 0,0 0 0 0 0,0 0 0 0 0,0 0 0 0 0,1 0 64 0 0,-1 0-64 0 0,0-1 0 0 0,0 1 0 0 0,1-2 72 0 0,0 1-72 0 0,1-1 0 0 0,0-1 72 0 0,0 0-72 0 0,0 0 0 0 0,0-1 72 0 0,0-1-72 0 0,-1 1 0 0 0,0 0 72 0 0,0 1-72 0 0,-1-1 0 0 0,0 1 72 0 0,-1 0-72 0 0,0 0 0 0 0,-1 1 0 0 0,1-1 0 0 0,-1 1 64 0 0,0 0-64 0 0,0-1 0 0 0,-1 1 0 0 0,0-1 64 0 0,0 1-64 0 0,-1-1 0 0 0,1 1 0 0 0,0-1 0 0 0,0 0 0 0 0,0 0 64 0 0,1 0-64 0 0,0 0 0 0 0,-1 0 0 0 0,0 0 0 0 0,0 0 0 0 0,0 0 64 0 0,0 0-64 0 0,1 0 64 0 0,-1-1-64 0 0,1 0 64 0 0,1 0-64 0 0,-1 0 0 0 0,1-1 0 0 0,-1 0 64 0 0,0 0-64 0 0,0-1 0 0 0,-2-1 64 0 0,1 0-64 0 0,-1-1 64 0 0,0 0-64 0 0,-1-1 80 0 0,0 0-80 0 0,0 1 88 0 0,-1-1-88 0 0,0 0 96 0 0,1-2-8 0 0,1 0-88 0 0,-1-1 80 0 0,1 1-80 0 0,-1 0 64 0 0,-1 0-64 0 0,1 0 0 0 0,0 1 72 0 0,-1-1-72 0 0,1-1 0 0 0,1 0 72 0 0,-1 0-72 0 0,1 0 0 0 0,1 0 64 0 0,-1 0-64 0 0,0 1 0 0 0,1 0 0 0 0,1-1 0 0 0,0 0 64 0 0,-1 0-64 0 0,-1 1 0 0 0,-1 1 0 0 0,-1 0 64 0 0,-2 1-64 0 0,-1 0 0 0 0,-1-1 0 0 0,-1 1 64 0 0,-1 0-64 0 0,0-1 0 0 0,1 0 0 0 0,-2-1 64 0 0,1 1-64 0 0,-1-1 0 0 0,0 0 64 0 0,0 0-64 0 0,1-2 64 0 0,-1 1-64 0 0,0-1 64 0 0,1-1-64 0 0,0 0 0 0 0,0 0 64 0 0,0-1-64 0 0,1 1 0 0 0,-1 1 0 0 0,1 0 64 0 0,0 0-64 0 0,-1 0 0 0 0,1-2 0 0 0,0 0 64 0 0,1-2-64 0 0,0 0 0 0 0,-1-1 0 0 0,1 0 64 0 0,-1 0-64 0 0,-1 1 0 0 0,0 0 0 0 0,-1 0 64 0 0,0 0-64 0 0,-2-1 0 0 0,0-1 0 0 0,-2-2 0 0 0,-2-1 64 0 0,1 0-64 0 0,-2 2 0 0 0,0 2 0 0 0,0 1 0 0 0,-1 1 0 0 0,0 0 0 0 0,-1 0 0 0 0,0 0 64 0 0,-1-1-64 0 0,0 0 0 0 0,0 1 0 0 0,0-1 0 0 0,0 1 0 0 0,0 0 0 0 0,0-1 0 0 0,-1 0 0 0 0,1 1 0 0 0,-1-2 0 0 0,0 1 64 0 0,0 0-64 0 0,1 1 0 0 0,0 0 0 0 0,1 2 0 0 0,0-1 0 0 0,0 1 0 0 0,0-1 0 0 0,-1 0 0 0 0,0 0 0 0 0,0-1 0 0 0,-1 0 0 0 0,0 0 64 0 0,0 0-64 0 0,-1 0 0 0 0,1 1 0 0 0,-1 2 0 0 0,0-1 0 0 0,1 2 0 0 0,0 0 0 0 0,0 1 0 0 0,-1 0 0 0 0,1 1 0 0 0,-1 0 0 0 0,0 0 0 0 0,-2 0 0 0 0,0 1 0 0 0,-1 0 0 0 0,-1 0 0 0 0,-1 0 0 0 0,0 0 0 0 0,0 0 0 0 0,-2 0 0 0 0,0 0 0 0 0,0 1 0 0 0,0 0 0 0 0,0 0 0 0 0,0 1 0 0 0,0 1 0 0 0,-1-1 0 0 0,-1 1 0 0 0,0 1 0 0 0,-1 0 0 0 0,0 0 0 0 0,-2 1 0 0 0,0 1 0 0 0,-1-1 0 0 0,-1 1 0 0 0,-1 0 0 0 0,-1 0 0 0 0,0 0 0 0 0,0 0 0 0 0,-1 0 0 0 0,0-1 0 0 0,2 1 0 0 0,0 1 0 0 0,1 0 0 0 0,2 0 0 0 0,0 1 0 0 0,0-1 0 0 0,1 1 0 0 0,0-1 0 0 0,1 1 0 0 0,-1-1 0 0 0,0 0 0 0 0,0 1 0 0 0,0 0 0 0 0,-1 0 0 0 0,0 1 0 0 0,-1-1 0 0 0,0 1 0 0 0,1 0 0 0 0,0 0 0 0 0,1 1 0 0 0,1-1 0 0 0,0 1 0 0 0,0 0 0 0 0,0 1 0 0 0,0-1 0 0 0,0 0 0 0 0,0 0 0 0 0,0 0 0 0 0,0 1 0 0 0,0-2 0 0 0,0 1 0 0 0,2 0 0 0 0,-1 0 0 0 0,0 0 0 0 0,0 1 0 0 0,0 0 0 0 0,0 0 0 0 0,1-1 0 0 0,0 0 0 0 0,0-1 0 0 0,1-1 0 0 0,-1 1 0 0 0,0-1 0 0 0,-1 0 0 0 0,0 1 0 0 0,1 0 0 0 0,-1 1 0 0 0,1 1 0 0 0,1-1 0 0 0,0 1 0 0 0,0 0 0 0 0,0 0 0 0 0,1 1 0 0 0,0 0 0 0 0,0 1 0 0 0,0 0 0 0 0,1-1 0 0 0,-1 0 0 0 0,1 1 0 0 0,-1-1 0 0 0,1 1 0 0 0,0 0 0 0 0,0 0 0 0 0,0 0 0 0 0,1 1 0 0 0,-1-1 0 0 0,0 1 0 0 0,-1 0 0 0 0,1 0 0 0 0,0 0 0 0 0,1 1 0 0 0,1-1 0 0 0,0 0 0 0 0,1 0 0 0 0,0 1 0 0 0,1-1 0 0 0,1 0 0 0 0,1 1 0 0 0,0-1 0 0 0,1 1 0 0 0,0-1 0 0 0,0 1 0 0 0,0-1 0 0 0,1 0 0 0 0,-1 1 0 0 0,1-1 0 0 0,1 0 0 0 0,-1 0 0 0 0,1 0 0 0 0,0 1 0 0 0,0-1 0 0 0,0 1 0 0 0,0 0 0 0 0,1-1 0 0 0,-1-1 0 0 0,0 0 0 0 0,0-1 0 0 0,1 1 0 0 0,-2 2 0 0 0,-2 1 0 0 0,-2 0 0 0 0,1 0 0 0 0,-1-1 0 0 0,1-1 0 0 0,1-1 0 0 0,0 0 0 0 0,1 0 0 0 0,0 1 0 0 0,1-1 0 0 0,0 0 0 0 0,1 0 0 0 0,0 1 0 0 0,1 0 0 0 0,1 0 0 0 0,-1 1 0 0 0,1 0 0 0 0,1 0-64 0 0,-1 1 64 0 0,0 0 0 0 0,0-1 0 0 0,0 1 0 0 0,0-1 0 0 0,1 0 0 0 0,0 0 0 0 0,0 0 0 0 0,1 1 0 0 0,-1 0 0 0 0,1 0 0 0 0,1 0 0 0 0,-1 2 0 0 0,1 1 0 0 0,0-1 0 0 0,1 1 0 0 0,-1-1 0 0 0,0 2 0 0 0,0-1 0 0 0,0 0 0 0 0,-1-1 0 0 0,0 1 0 0 0,0 0 0 0 0,1 1 0 0 0,-1 0 0 0 0,1 0 0 0 0,-1 0 0 0 0,1 1 0 0 0,1-1 0 0 0,-1 0 0 0 0,2-1 0 0 0,-1-1 0 0 0,1 0 0 0 0,-1 0 0 0 0,2-1 0 0 0,-1 1 0 0 0,1 0 0 0 0,0 0 0 0 0,1 1 0 0 0,0 1 0 0 0,1-1 0 0 0,1 2 0 0 0,1-1 0 0 0,0-1 0 0 0,1-1 0 0 0,1-1 0 0 0,0-1 0 0 0,1 1 0 0 0,0-2 0 0 0,2 1 0 0 0,-1 0 0 0 0,1 0 0 0 0,1 0 0 0 0,0-1 0 0 0,0 0 0 0 0,0 1 0 0 0,1-1 0 0 0,1 0 0 0 0,0 1 0 0 0,0 0 0 0 0,1-1 0 0 0,-1 1 0 0 0,0-1 0 0 0,0-1 0 0 0,0 1 0 0 0,0 0 0 0 0,1 1 0 0 0,0-2 0 0 0,1 1 0 0 0,1 0 0 0 0,0 0 0 0 0,1-1 0 0 0,0 0 0 0 0,0 0 0 0 0,1 0 0 0 0,1-1 0 0 0,1 0 0 0 0,0 0 0 0 0,0 0 0 0 0,1 0 0 0 0,0 0 0 0 0,0-1 0 0 0,-1 1 0 0 0,1-1 0 0 0,-1 0 0 0 0,0 0 0 0 0,1 0 0 0 0,-1-1 0 0 0,2 1 0 0 0,0-1 0 0 0,1 0 0 0 0,1 0 0 0 0,0 1 0 0 0,1 1 0 0 0,0 0 0 0 0,1 0 0 0 0,0 0 0 0 0,0 0 0 0 0,-1 0 0 0 0,0 0 0 0 0,-1-1 0 0 0,-1 0 0 0 0,0-1 0 0 0,-1-1 0 0 0,1 0 0 0 0,0-2 0 0 0,1-1 0 0 0,6 0 0 0 0,1 0 0 0 0,2-1 0 0 0,-2 0 0 0 0,-1 1 0 0 0,3-1 0 0 0,-1 0 0 0 0,-1 0 0 0 0,-2 0 0 0 0,0 0 0 0 0,-1 1 64 0 0,0 0-64 0 0,-1 0 0 0 0,1 1 0 0 0,-1-1 0 0 0,0 1 0 0 0,6 0 0 0 0,1-1 0 0 0,-1 1 0 0 0,-2-1 0 0 0,-2 0 0 0 0,-3-1 64 0 0,0 0-64 0 0,-1-1 0 0 0,0-1 0 0 0,0-1 0 0 0,1-1 0 0 0,0 0 0 0 0,0-1 0 0 0,0-1 0 0 0,1 0 0 0 0,-1 0 0 0 0,-1 0 0 0 0,0-1 0 0 0,-1 1 0 0 0,0-1 0 0 0,0 1 0 0 0,-1 0 64 0 0,0 0-64 0 0,0 1 0 0 0,0 1 0 0 0,-1 0 64 0 0,-1 1-64 0 0,-1-1 0 0 0,-1 1 0 0 0,0 0 0 0 0,-1-1 0 0 0,-1-1 0 0 0,0-1 0 0 0,-1-1 64 0 0,0-1-64 0 0,0 0 0 0 0,-2-1 0 0 0,0 0 64 0 0,-1-1-64 0 0,0 0 0 0 0,0-1 0 0 0,-1 0 0 0 0,0 0 0 0 0,0 0 0 0 0,0 1 0 0 0,-1-1 64 0 0,1 1-64 0 0,0 1 0 0 0,-1-1 0 0 0,0 1 0 0 0,-1 1 0 0 0,1-1 0 0 0,-1-2 0 0 0,0 1 0 0 0,-1-1 0 0 0,-1 0 0 0 0,-2-1 64 0 0,0 0-64 0 0,-1-1 0 0 0,-1 0 0 0 0,0-3 0 0 0,0-1 0 0 0,-1 1 0 0 0,0-3 64 0 0,0-1-64 0 0,0-1 0 0 0,-1 1 0 0 0,1 0 0 0 0,-1 0 0 0 0,0 1 0 0 0,-1-1 0 0 0,0 1 0 0 0,0 0 0 0 0,-1-1 0 0 0,0-1 0 0 0,0 0 0 0 0,-1 1 0 0 0,0-1 0 0 0,-2 1 0 0 0,1 0 0 0 0,-2 0 0 0 0,0 0 0 0 0,-2 1 64 0 0,0 0-64 0 0,0 1 0 0 0,-2-1 0 0 0,0 1 0 0 0,0 1 0 0 0,0 0 0 0 0,-1 1 0 0 0,-1 1 0 0 0,-1 0 0 0 0,-1 0 0 0 0,0 1 0 0 0,-1-1 0 0 0,0 0 0 0 0,-1-1 0 0 0,1 0 0 0 0,-2-3 0 0 0,0 0 0 0 0,-1 0 0 0 0,1 2 0 0 0,-1 1 0 0 0,-4-1 0 0 0,-1 0 0 0 0,-1 0 0 0 0,1 1 0 0 0,-1 1 0 0 0,-1 0 0 0 0,-1 1 0 0 0,-2 1 0 0 0,-2 0 0 0 0,-3 0 0 0 0,-4 1 0 0 0,-3-1 0 0 0,-5 1 0 0 0,-5 1 0 0 0,-3 0 0 0 0,-15 0 0 0 0,-4 1 0 0 0,0 0 0 0 0,4 2 0 0 0,4 1 0 0 0,6 2 0 0 0,3 2 0 0 0,4 3 0 0 0,3 4 0 0 0,-5 8-480 0 0,-10 13-608 0 0,-11 18-872 0 0,-9 16-1216 0 0,10-1-19575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5:31.048"/>
    </inkml:context>
    <inkml:brush xml:id="br0">
      <inkml:brushProperty name="width" value="0.35" units="cm"/>
      <inkml:brushProperty name="height" value="2.1" units="cm"/>
      <inkml:brushProperty name="color" value="#33CCFF"/>
      <inkml:brushProperty name="inkEffects" value="pencil"/>
    </inkml:brush>
  </inkml:definitions>
  <inkml:trace contextRef="#ctx0" brushRef="#br0">2760 268 5671 268657 44852,'-1'0'616'0'0,"-1"-1"-616"0"0,-2 1 336 0 0,1-1 56 0 0,0 1 16 0 0,-1 0 0 0 0,0 0-216 0 0,0 0-48 0 0,-2 0-8 0 0,0 0 0 0 0,0-1 120 0 0,0-1 16 0 0,0-1 8 0 0,1 0 0 0 0,1-3 128 0 0,1 0 24 0 0,0-2 8 0 0,0-3 504 0 0,0-1-432 0 0,0 0 8 0 0,0 1 0 0 0,-1 0-120 0 0,0 1-24 0 0,-1 0-8 0 0,-1 2 0 0 0,0 0-152 0 0,-2 2-32 0 0,-2 0-8 0 0,-1 1 0 0 0,-2 0-8 0 0,-2 0 0 0 0,0 0 0 0 0,-1 1 0 0 0,1-1-8 0 0,-1 1 0 0 0,1-1 0 0 0,0 2 0 0 0,1-1 8 0 0,0 1 0 0 0,-1 0 0 0 0,1 0 0 0 0,-2 0-64 0 0,1 0-8 0 0,-2 0-8 0 0,1 0 0 0 0,-1 0 16 0 0,-1-1 8 0 0,0 0 0 0 0,0 1 0 0 0,0-1 32 0 0,0 1 8 0 0,0-1 0 0 0,2 1 0 0 0,0 0 8 0 0,-2-1 176 0 0,-1 0-168 0 0,3 1-64 0 0,1 0-8 0 0,1 0-8 0 0,1 0 0 0 0,1 1-88 0 0,-2-1 96 0 0,0 2 0 0 0,1 0-96 0 0,1 0 80 0 0,0 1-80 0 0,1-1 80 0 0,0 1-80 0 0,0-1 80 0 0,-1 0-80 0 0,1 1 80 0 0,-1-1-80 0 0,1 1 96 0 0,-1 0-96 0 0,-1-1 96 0 0,1 1-96 0 0,-1 0 96 0 0,0-1-96 0 0,-1 1 96 0 0,-1 0-96 0 0,-4 0 64 0 0,-1 0 0 0 0,0 0-64 0 0,1 1 0 0 0,1 1 72 0 0,0 0-72 0 0,1 0 0 0 0,1 1 64 0 0,-1 0-64 0 0,0 0 0 0 0,-1 0 0 0 0,-1 0 0 0 0,-1-1 0 0 0,0 0 0 0 0,-1 0 0 0 0,1 0 0 0 0,-1 0 0 0 0,0 0 0 0 0,0 0 64 0 0,2 0-64 0 0,-1 0 64 0 0,1 1-64 0 0,0 0 72 0 0,1 0-72 0 0,0-1 96 0 0,-1-1-96 0 0,0 1 104 0 0,-4-1 32 0 0,-1 1-72 0 0,-1 1 0 0 0,1-1-64 0 0,1 0 96 0 0,-1 1-32 0 0,2 0-64 0 0,-4-1 96 0 0,0 1 0 0 0,0 0-96 0 0,0-1 0 0 0,3 0 72 0 0,0 0-72 0 0,2-1 0 0 0,-1 0 64 0 0,2-1-64 0 0,-1 0 0 0 0,0 0 64 0 0,0 0-64 0 0,-1-1 80 0 0,0 1-80 0 0,0-1 80 0 0,0-1-80 0 0,0 1 80 0 0,0-1-80 0 0,1 1 72 0 0,1 0-72 0 0,1 0 64 0 0,1 1-64 0 0,2-1 80 0 0,0 1-80 0 0,1-1 96 0 0,1 1-96 0 0,-1 0 72 0 0,1 0-72 0 0,-1 1 0 0 0,0-1 72 0 0,0 1-72 0 0,0-1 96 0 0,0 0-96 0 0,-1 1 96 0 0,0-1-96 0 0,-1 1 96 0 0,0 1-96 0 0,-1 0 96 0 0,0 1-96 0 0,-4 1 0 0 0,-2 0 0 0 0,1 1 0 0 0,0 0 0 0 0,1-1 0 0 0,1 0 0 0 0,1-1 64 0 0,2 0-64 0 0,1 0 0 0 0,2-2 64 0 0,1 0-64 0 0,1 0 0 0 0,2 0 72 0 0,1 0-72 0 0,0 0 64 0 0,-2 1 0 0 0,0-1-64 0 0,0 2 0 0 0,0 1 64 0 0,2-1-64 0 0,1 2 0 0 0,0 0 0 0 0,2 1 0 0 0,1 0 0 0 0,0 1 0 0 0,1 0 0 0 0,0 0 72 0 0,0 1-72 0 0,1 0 0 0 0,0 1 64 0 0,0 0-64 0 0,-1 0 0 0 0,1 1 0 0 0,-1 0 0 0 0,0 0 80 0 0,1 1-80 0 0,0 0 64 0 0,0 0-64 0 0,0 2 80 0 0,0 0-80 0 0,-1 3 80 0 0,1 1-16 0 0,0 1-64 0 0,1-2 64 0 0,0-1-64 0 0,0 0 80 0 0,1 0-80 0 0,1-1 80 0 0,-1 1-80 0 0,2 1 0 0 0,0 0 72 0 0,0 0-72 0 0,1 0 64 0 0,0 2 16 0 0,0 2-16 0 0,1 0-64 0 0,-1 1 0 0 0,-1-2 72 0 0,1 1-72 0 0,-1-2 64 0 0,1 0-64 0 0,-1 0 64 0 0,0 0-64 0 0,0-2 64 0 0,0 1-64 0 0,1-1 64 0 0,0-1-64 0 0,0 0 0 0 0,1 0 72 0 0,1 0-72 0 0,0-1 64 0 0,0-1-64 0 0,1 0 64 0 0,0 0-64 0 0,1-1 80 0 0,-1 0-16 0 0,2 1-64 0 0,-1-1 96 0 0,0 1-32 0 0,1-1-64 0 0,-1 1 88 0 0,0 0-88 0 0,0 0 72 0 0,1 0-72 0 0,-1 0 0 0 0,1-1 72 0 0,0 1-72 0 0,1-1 80 0 0,0 1-80 0 0,0 0 80 0 0,1-1-80 0 0,0-1 0 0 0,0-1 72 0 0,0-1-72 0 0,0 0 64 0 0,1 0-64 0 0,0 0 80 0 0,-1 0-80 0 0,1 0 80 0 0,0 0-80 0 0,-1 1 80 0 0,1 0-80 0 0,-1 0 72 0 0,1 0-72 0 0,-1 0 64 0 0,0-1-64 0 0,1 0 64 0 0,0-1-64 0 0,2 0 0 0 0,0 0 64 0 0,1 0-64 0 0,2 0 80 0 0,0-1-80 0 0,1 1 80 0 0,-1-2-80 0 0,1 0 80 0 0,1 0-80 0 0,0 0 80 0 0,1 0-80 0 0,1 0 0 0 0,1-1 72 0 0,1 1-72 0 0,0-1 0 0 0,0 0 0 0 0,0 1 0 0 0,0 0 64 0 0,1 0-64 0 0,-1 1 0 0 0,1 0 0 0 0,0 0 0 0 0,0 0 0 0 0,-1 1 64 0 0,1-1-64 0 0,1-1 0 0 0,1 1 0 0 0,1-1 64 0 0,1 0-64 0 0,3-2 0 0 0,0 1 0 0 0,2-2 72 0 0,0 1-72 0 0,0-1 0 0 0,1 0 72 0 0,-1 0-72 0 0,0-2 0 0 0,1 1 72 0 0,0-2-72 0 0,0 0 0 0 0,2 0 0 0 0,1-1 64 0 0,0-1-64 0 0,6 0 0 0 0,2 0 64 0 0,-2 0-64 0 0,-2 0 0 0 0,-3 1 0 0 0,0 1 64 0 0,-2 0-64 0 0,-1 0 0 0 0,0 1 0 0 0,0 0 64 0 0,1-1-64 0 0,-1 1 0 0 0,-1 0 0 0 0,0 0 0 0 0,-2-1 0 0 0,0 0 0 0 0,0 0 64 0 0,0 0-64 0 0,0 0 0 0 0,0 1 0 0 0,1-1 0 0 0,1 0 0 0 0,-2 0 0 0 0,1 0 0 0 0,-1 0 0 0 0,1 0 0 0 0,-1-1 0 0 0,1 1 0 0 0,0 0 0 0 0,1 0 0 0 0,-2 0 0 0 0,6-1 0 0 0,2 0 0 0 0,-1-1 0 0 0,0-1 0 0 0,-3 1 0 0 0,-2-1 0 0 0,-3 0 0 0 0,-2-1 0 0 0,-2 0 64 0 0,-1 0-64 0 0,0-1 0 0 0,0-2 0 0 0,1 0 0 0 0,-1-1 0 0 0,1-1 0 0 0,0-1 0 0 0,0 0 64 0 0,0 0-64 0 0,-1 1 0 0 0,-1-1 0 0 0,-2 1 0 0 0,0-1 64 0 0,-2 0-64 0 0,0-2 0 0 0,-2 0 72 0 0,-2 0-72 0 0,-2-2 64 0 0,-1 0-64 0 0,-1-2 64 0 0,-2 1-64 0 0,0 0 64 0 0,-1-1-64 0 0,-2-1 80 0 0,0-2-80 0 0,-1-1 80 0 0,0-3-80 0 0,-1 0 80 0 0,-1-2-80 0 0,-2 1 64 0 0,0 0-64 0 0,-1 0 0 0 0,0 0 72 0 0,-1 0-72 0 0,-1 1 0 0 0,1 0 0 0 0,-2 0 0 0 0,1 0 0 0 0,0 1 0 0 0,-1 0 64 0 0,-1-1-64 0 0,0 2 0 0 0,0 0 0 0 0,-1 0 0 0 0,0 0 0 0 0,0 0 0 0 0,0 0 0 0 0,-1 2 0 0 0,-2 0 0 0 0,0 2 0 0 0,-1-1 0 0 0,-1 2 0 0 0,0 0 0 0 0,-1 0 0 0 0,0 0 0 0 0,-2 0 0 0 0,-1 0 0 0 0,-1 0 0 0 0,-2 1 0 0 0,0 1 0 0 0,-1 1 0 0 0,-1 0 0 0 0,-1 1 0 0 0,1 1 0 0 0,-2 1 0 0 0,0 1 0 0 0,-4-3 0 0 0,-1 0 0 0 0,-1 1 0 0 0,0 0 0 0 0,1 1 0 0 0,0 1 0 0 0,0 1 0 0 0,-1 0 0 0 0,-1 1 0 0 0,-1 0 0 0 0,-1 0 0 0 0,0 0 0 0 0,0 1 0 0 0,-1 0 0 0 0,0 0 0 0 0,0 1 0 0 0,-2 0 0 0 0,0 1 0 0 0,-1 0 0 0 0,-2 0 0 0 0,-1 0 0 0 0,0-1 0 0 0,-1 2 0 0 0,1-1 0 0 0,1 0 0 0 0,0 0 0 0 0,1 0 0 0 0,-1 0 0 0 0,0-1 0 0 0,-6-1 0 0 0,-9-1 0 0 0,-2 0 0 0 0,2 0 0 0 0,4 2 0 0 0,4 3 0 0 0,2 1 0 0 0,2 3 0 0 0,-4 2 0 0 0,-2 1 0 0 0,1 1 0 0 0,3-1 0 0 0,3-1 0 0 0,3-1 0 0 0,3 0 0 0 0,-5-1 0 0 0,-1 0 0 0 0,0-1 0 0 0,2 0 0 0 0,2-1 0 0 0,0 0 0 0 0,2 1 0 0 0,1 0 0 0 0,0 1 0 0 0,1 0 0 0 0,-1 2 0 0 0,1 0 0 0 0,-1 2 0 0 0,0 1 0 0 0,-1 1 0 0 0,2 1 0 0 0,0 1 0 0 0,0 0 0 0 0,1 1 0 0 0,2 1 0 0 0,1-1 0 0 0,2 1 0 0 0,3 1 0 0 0,1-1 0 0 0,3-1 0 0 0,2-1 0 0 0,1-1 0 0 0,1 1 0 0 0,0 0 0 0 0,0 1 0 0 0,1 0-64 0 0,0 2 64 0 0,1 0 0 0 0,1 1 0 0 0,0 1 0 0 0,3 1 0 0 0,0 1 0 0 0,1-1 0 0 0,2 1 0 0 0,0-1 0 0 0,2 1 0 0 0,1-2 0 0 0,0 1 0 0 0,2 1 0 0 0,0 1 0 0 0,1 0 0 0 0,0 0 0 0 0,1 0 0 0 0,0-1 0 0 0,0 0 0 0 0,0 0-64 0 0,1 2 64 0 0,0 0 0 0 0,1 0 0 0 0,-1 0 0 0 0,1 0 0 0 0,0-1 0 0 0,2 0 0 0 0,-1 1 0 0 0,2-1 0 0 0,0-1 0 0 0,2 0 0 0 0,0 1 0 0 0,2 0 0 0 0,1 0 0 0 0,1 1 0 0 0,0 0 0 0 0,0 1 0 0 0,2 4 0 0 0,1 0 0 0 0,0-1 0 0 0,-1-1 0 0 0,1 0 0 0 0,0-1 0 0 0,1-1 0 0 0,0 0 0 0 0,2 0 0 0 0,1 0 0 0 0,0 0 0 0 0,2-2 0 0 0,2 0 0 0 0,1 0 0 0 0,0-1 0 0 0,2 0 0 0 0,1 0 0 0 0,0 0 0 0 0,0-1 0 0 0,1 0 0 0 0,0 0 0 0 0,1-1 0 0 0,0-1 0 0 0,0 0 0 0 0,0 0 0 0 0,0 0 0 0 0,0 0 0 0 0,1-1 0 0 0,0-1 0 0 0,6 3 0 0 0,6 1 0 0 0,1-1 0 0 0,-2-3 0 0 0,-2-2 0 0 0,-3-4 0 0 0,-3-3 0 0 0,-1-1 0 0 0,0-3 0 0 0,0 0 0 0 0,0-1 0 0 0,0 1 0 0 0,1-1 0 0 0,0 1 0 0 0,1 0 0 0 0,1 0 64 0 0,1 0-64 0 0,0 1 0 0 0,2 0 0 0 0,-1 0 0 0 0,1-1 0 0 0,-1 0 0 0 0,-1-2 0 0 0,1-1 0 0 0,6-3 0 0 0,10-4 0 0 0,2-3 0 0 0,-1 0 0 0 0,-3 1 0 0 0,-3 0 64 0 0,-5 1-64 0 0,-3 2 0 0 0,-3 1 0 0 0,-2 0 0 0 0,0 1 0 0 0,-1-1 0 0 0,1 0 0 0 0,-1 1 0 0 0,-2-2 0 0 0,0 0 0 0 0,-2-1 0 0 0,-1-1 64 0 0,-1-2-64 0 0,-1-1 0 0 0,0-1 0 0 0,-1 0 0 0 0,0 1 0 0 0,-2 0 0 0 0,0 0 0 0 0,0 1 0 0 0,-2 0 0 0 0,-1 0 0 0 0,-1 0 0 0 0,-1-2 0 0 0,-2 1 0 0 0,-1 0 0 0 0,0-2 64 0 0,-3-1-64 0 0,-1 1 0 0 0,-3 0 0 0 0,-1-1 0 0 0,-2 0 0 0 0,-2 0 0 0 0,-1 1 0 0 0,-1 0 64 0 0,-1 0-64 0 0,-1 1 0 0 0,-1 0 0 0 0,-1 0 0 0 0,0-1 0 0 0,-1-1 0 0 0,0-1 0 0 0,-2-1 0 0 0,1 0 0 0 0,-1-2 0 0 0,-1 1 0 0 0,1-1 0 0 0,0 0 0 0 0,0 2 0 0 0,0-1 0 0 0,-1 2 0 0 0,-1 1 0 0 0,-1 0 0 0 0,0 1 0 0 0,-2 1 0 0 0,0 0 0 0 0,-2 1 0 0 0,0 2 0 0 0,-1 2 0 0 0,-2 3 0 0 0,-2 1-128 0 0,-4 4-32 0 0,-3 3-16 0 0,-11 9-1304 0 0,-15 11-1616 0 0,-8 8-6624 0 0,5-1-4455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8:23.551"/>
    </inkml:context>
    <inkml:brush xml:id="br0">
      <inkml:brushProperty name="width" value="0.1" units="cm"/>
      <inkml:brushProperty name="height" value="0.1" units="cm"/>
      <inkml:brushProperty name="color" value="#E71224"/>
    </inkml:brush>
  </inkml:definitions>
  <inkml:trace contextRef="#ctx0" brushRef="#br0">10 1029 4175 0 0,'-9'6'667'0'0,"29"5"754"0"0,-18-10-1316 0 0,-1-1 0 0 0,1 0-1 0 0,-1 0 1 0 0,1 0 0 0 0,0 0-1 0 0,-1 0 1 0 0,1 0 0 0 0,-1 0-1 0 0,1-1 1 0 0,-1 1 0 0 0,1 0-1 0 0,-1-1 1 0 0,1 1-1 0 0,-1-1 1 0 0,0 0 0 0 0,1 1-1 0 0,-1-1 1 0 0,0 0 0 0 0,1 0-1 0 0,-1 0 1 0 0,0 0 0 0 0,0 0-1 0 0,0 0 1 0 0,0 0 0 0 0,0-1-1 0 0,0 1 1 0 0,0 0 0 0 0,0 0-1 0 0,0-2 1 0 0,3-5 907 0 0,0 0 1 0 0,0 0 0 0 0,4-17-1 0 0,-5 14 316 0 0,-2 7-961 0 0,0 0 1 0 0,-1 0-1 0 0,1 0 1 0 0,-1 0-1 0 0,0 0 1 0 0,0 0 0 0 0,0 1-1 0 0,-2-6 1 0 0,2 5-165 0 0,-1 0-1 0 0,1-1 1 0 0,0 1 0 0 0,0 0 0 0 0,0 0 0 0 0,1-1-1 0 0,0-4 1 0 0,5-10 334 0 0,2 0 1 0 0,0 1-1 0 0,17-30 0 0 0,38-50 510 0 0,-23 39-531 0 0,33-45 155 0 0,6-11-22 0 0,-7 20-140 0 0,-51 70-347 0 0,-2-1 0 0 0,27-45 0 0 0,6-12 6 0 0,-11 5 189 0 0,-41 76-343 0 0,1 1 0 0 0,-1-1 1 0 0,1 0-1 0 0,-1 1 0 0 0,0-1 0 0 0,0 0 0 0 0,1 1 0 0 0,-1-1 0 0 0,-1 0 0 0 0,1-1 1 0 0,0-7 281 0 0,-26 41-220 0 0,14-18-3187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0:12.039"/>
    </inkml:context>
    <inkml:brush xml:id="br0">
      <inkml:brushProperty name="width" value="0.1" units="cm"/>
      <inkml:brushProperty name="height" value="0.1" units="cm"/>
      <inkml:brushProperty name="color" value="#E71224"/>
    </inkml:brush>
  </inkml:definitions>
  <inkml:trace contextRef="#ctx0" brushRef="#br0">0 14 2303 0 0,'0'-1'22'0'0,"0"1"0"0"0,1-1-1 0 0,-1 1 1 0 0,0-1-1 0 0,0 1 1 0 0,0-1 0 0 0,1 1-1 0 0,-1 0 1 0 0,0-1-1 0 0,1 1 1 0 0,-1-1 0 0 0,0 1-1 0 0,1 0 1 0 0,-1-1-1 0 0,0 1 1 0 0,1 0 0 0 0,-1-1-1 0 0,1 1 1 0 0,-1 0-1 0 0,1-1 1 0 0,-1 1 0 0 0,1 0-1 0 0,-1 0 1 0 0,1-1-1 0 0,5-1 1535 0 0,-5 2-1501 0 0,1-1 0 0 0,-1 1 0 0 0,1 0 0 0 0,-1 0 0 0 0,1-1 0 0 0,-1 1 0 0 0,1 0 0 0 0,-1 0 0 0 0,1 0 0 0 0,-1 0 0 0 0,1 0 0 0 0,-1 1 0 0 0,1-1 0 0 0,-1 0 0 0 0,3 2 0 0 0,25 11 311 0 0,-4-2 278 0 0,116 32 914 0 0,-106-35-1421 0 0,49 7-1 0 0,-16-3 7 0 0,125 17 348 0 0,-149-28-439 0 0,16 2 13 0 0,-14 2 238 0 0,76-4 0 0 0,9 1 51 0 0,-41 5-304 0 0,114 6 28 0 0,-164-11-69 0 0,-1 3 0 0 0,1 1 0 0 0,71 20 0 0 0,-64-13 1 0 0,-1-3-1 0 0,56 6 0 0 0,-5-13 204 0 0,127-13 0 0 0,-166 6-175 0 0,145-9 288 0 0,-196 13-322 0 0,57 0 82 0 0,-57 0-73 0 0,0 1 0 0 0,0-1 0 0 0,0 2-1 0 0,0-1 1 0 0,0 1 0 0 0,12 5 0 0 0,-10-1-121 0 0,1 4-2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8:24.543"/>
    </inkml:context>
    <inkml:brush xml:id="br0">
      <inkml:brushProperty name="width" value="0.1" units="cm"/>
      <inkml:brushProperty name="height" value="0.1" units="cm"/>
      <inkml:brushProperty name="color" value="#E71224"/>
    </inkml:brush>
  </inkml:definitions>
  <inkml:trace contextRef="#ctx0" brushRef="#br0">13 115 5407 0 0,'-1'0'50'0'0,"1"0"0"0"0,-1 0-1 0 0,1 0 1 0 0,-1 0-1 0 0,1 0 1 0 0,-1 0 0 0 0,1 0-1 0 0,0 0 1 0 0,-1 0-1 0 0,1 0 1 0 0,-1 0-1 0 0,1-1 1 0 0,-1 1 0 0 0,1 0-1 0 0,-1 0 1 0 0,1 0-1 0 0,0-1 1 0 0,-1 1 0 0 0,1 0-1 0 0,0 0 1 0 0,-1-1-1 0 0,1 1 1 0 0,0 0-1 0 0,-1-1 1 0 0,1 1 0 0 0,0 0-1 0 0,-1-1 1 0 0,1 1-1 0 0,0-1 1 0 0,0 0 0 0 0,-1 0 66 0 0,1 0 1 0 0,0 0 0 0 0,0 0-1 0 0,0 0 1 0 0,1 0 0 0 0,-1 0-1 0 0,0 0 1 0 0,0-1 0 0 0,1 1-1 0 0,-1 0 1 0 0,0 0 0 0 0,2-1-1 0 0,0-2 195 0 0,0 0 0 0 0,0 0 0 0 0,1 0-1 0 0,-1 1 1 0 0,7-6 0 0 0,14-14 1012 0 0,-19 19-877 0 0,0-1-1 0 0,1 1 1 0 0,0-1-1 0 0,0 1 0 0 0,0 1 1 0 0,0-1-1 0 0,0 1 0 0 0,1 0 1 0 0,8-4-1 0 0,-2 22 3575 0 0,10 26-2745 0 0,-20-32-1193 0 0,1 1 1 0 0,-1 0-1 0 0,-1 0 0 0 0,0 0 1 0 0,0 0-1 0 0,-1 0 1 0 0,0 0-1 0 0,-1 0 0 0 0,-3 17 1 0 0,-3 5 289 0 0,-20 51 1 0 0,16-55-159 0 0,2 0 0 0 0,-7 41 1 0 0,13-49-135 0 0,1 1 0 0 0,1 40 0 0 0,2-52-63 0 0,0 1 0 0 0,0-1 0 0 0,1 0 0 0 0,0 0 0 0 0,0 0 0 0 0,1-1 0 0 0,1 1 0 0 0,-1-1 0 0 0,6 10 0 0 0,-7-16-3 0 0,0 0-1 0 0,0 1 0 0 0,1-1 0 0 0,-1 0 0 0 0,0-1 0 0 0,1 1 0 0 0,-1 0 0 0 0,1-1 0 0 0,-1 0 1 0 0,1 1-1 0 0,0-1 0 0 0,0 0 0 0 0,-1 0 0 0 0,1 0 0 0 0,0-1 0 0 0,0 1 0 0 0,0-1 0 0 0,0 0 1 0 0,0 1-1 0 0,0-1 0 0 0,0-1 0 0 0,5 0 0 0 0,7 0 100 0 0,0-2 1 0 0,0 0-1 0 0,15-5 0 0 0,-1-3-55 0 0,-1-1-1 0 0,0-1 1 0 0,-1-2 0 0 0,-1-1-1 0 0,27-20 1 0 0,43-25 151 0 0,-85 55-173 0 0,0 2-1 0 0,18-7 1 0 0,-17 7-26 0 0,-12 4-9 0 0,-18 8 346 0 0,17-8-330 0 0,0 1-1 0 0,0-1 1 0 0,0 1 0 0 0,0-1-1 0 0,0 1 1 0 0,0-1-1 0 0,0 1 1 0 0,0 0 0 0 0,0 0-1 0 0,1-1 1 0 0,-1 1-1 0 0,0 0 1 0 0,0 0 0 0 0,1 0-1 0 0,-1 0 1 0 0,1 0-1 0 0,-1 0 1 0 0,0 0 0 0 0,0 1-1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6:05.588"/>
    </inkml:context>
    <inkml:brush xml:id="br0">
      <inkml:brushProperty name="width" value="0.1" units="cm"/>
      <inkml:brushProperty name="height" value="0.1" units="cm"/>
      <inkml:brushProperty name="color" value="#E71224"/>
    </inkml:brush>
  </inkml:definitions>
  <inkml:trace contextRef="#ctx0" brushRef="#br0">0 76 919 0 0,'8'-3'373'0'0,"-1"1"0"0"0,0-2 0 0 0,0 1 0 0 0,10-7-1 0 0,-3-3 2588 0 0,-14 12-2948 0 0,1 1-1 0 0,-1 0 0 0 0,0 0 0 0 0,1 0 0 0 0,-1 0 1 0 0,1-1-1 0 0,-1 1 0 0 0,0 0 0 0 0,1 0 1 0 0,-1 0-1 0 0,1 0 0 0 0,-1 0 0 0 0,1 0 0 0 0,-1 0 1 0 0,0 0-1 0 0,1 0 0 0 0,-1 0 0 0 0,1 0 0 0 0,-1 1 1 0 0,1-1-1 0 0,-1 0 0 0 0,0 0 0 0 0,1 0 1 0 0,-1 0-1 0 0,0 1 0 0 0,1-1 0 0 0,-1 0 0 0 0,0 0 1 0 0,1 1-1 0 0,-1-1 0 0 0,0 0 0 0 0,1 1 0 0 0,-1-1 1 0 0,0 0-1 0 0,0 1 0 0 0,1-1 0 0 0,-1 0 1 0 0,0 1-1 0 0,0-1 0 0 0,0 0 0 0 0,1 1 0 0 0,-1-1 1 0 0,0 1-1 0 0,0-1 0 0 0,0 1 0 0 0,0-1 0 0 0,7 10 574 0 0,-3-8-418 0 0,0-1 0 0 0,1 1 0 0 0,-1-1 0 0 0,1 0 0 0 0,-1 0 0 0 0,1 0 0 0 0,-1 0 0 0 0,1-1 0 0 0,0 0 0 0 0,-1 0 0 0 0,1 0 0 0 0,0-1 0 0 0,-1 1 0 0 0,1-1 0 0 0,5-2 0 0 0,-6 3-126 0 0,0-1 0 0 0,0 1 0 0 0,1 0 0 0 0,-1 0 0 0 0,0 0 0 0 0,0 0 0 0 0,1 1-1 0 0,-1 0 1 0 0,0 0 0 0 0,0 0 0 0 0,7 3 0 0 0,17 4 39 0 0,-21-6-26 0 0,1 0 0 0 0,-1 0-1 0 0,0 1 1 0 0,10 5 0 0 0,22 8 194 0 0,-20-11-140 0 0,1-1 193 0 0,27 11 0 0 0,-39-13-253 0 0,-1 0 1 0 0,1-1 0 0 0,0 1 0 0 0,-1-2-1 0 0,1 1 1 0 0,0-1 0 0 0,0-1-1 0 0,-1 1 1 0 0,12-3 0 0 0,26-1 114 0 0,-21 3-84 0 0,30-5 0 0 0,-30 2 8 0 0,30 0-1 0 0,-30 4-69 0 0,-2 0 16 0 0,1 0 1 0 0,42 7-1 0 0,-41-3-10 0 0,43 0-1 0 0,-20-2 8 0 0,0-1 140 0 0,83-9 1 0 0,-119 7-128 0 0,19-1 53 0 0,0-2 0 0 0,0-1 0 0 0,32-10 0 0 0,-11 0-26 0 0,-26 9-14 0 0,29-13-1 0 0,-35 12-18 0 0,27-7-1 0 0,8-2 19 0 0,-48 14-49 0 0,1 1 0 0 0,-1-1-1 0 0,1 1 1 0 0,-1 1 0 0 0,8-1 0 0 0,-7 1 0 0 0,-1-1 0 0 0,1 1-1 0 0,0-1 1 0 0,7-3 0 0 0,-5 3 5 0 0,0 0 0 0 0,0 0-1 0 0,0 1 1 0 0,0 0-1 0 0,14 3 1 0 0,-21-3-11 0 0,8 2 11 0 0,-1 0 0 0 0,17 5 0 0 0,16 4 20 0 0,36-9 83 0 0,-57-2-89 0 0,102-9 94 0 0,-109 7-121 0 0,176-22 2 0 0,-171 23 0 0 0,0 1 0 0 0,0 1 0 0 0,0 0 0 0 0,24 6 0 0 0,13 1 0 0 0,-41-6 0 0 0,-2 1 0 0 0,16 5 0 0 0,22 4 0 0 0,-45-11 0 0 0,1 1 0 0 0,-1 0 0 0 0,0 0 0 0 0,7 3 0 0 0,-9-2 0 0 0,1-1 0 0 0,0 0 0 0 0,0-1 0 0 0,0 1 0 0 0,0-1 0 0 0,1 0 0 0 0,6 0 0 0 0,94 5 0 0 0,-104-6 0 0 0,14 1 0 0 0,1-2 0 0 0,-1 1 0 0 0,1-2 0 0 0,-1 0 0 0 0,30-9 0 0 0,-42 10 18 0 0,1-1-1 0 0,0 1 1 0 0,0 0-1 0 0,0 0 1 0 0,0 0-1 0 0,5 1 1 0 0,-8 0-67 0 0,-1 0 1 0 0,0 0 0 0 0,0 0 0 0 0,1 0 0 0 0,-1 1-1 0 0,0-1 1 0 0,0 0 0 0 0,0 1 0 0 0,1-1 0 0 0,-1 1-1 0 0,0-1 1 0 0,0 1 0 0 0,0 0 0 0 0,0-1-1 0 0,0 1 1 0 0,0 0 0 0 0,0 0 0 0 0,0-1 0 0 0,-1 1-1 0 0,1 0 1 0 0,0 0 0 0 0,0 0 0 0 0,-1 0 0 0 0,1 0-1 0 0,0 0 1 0 0,-1 1 0 0 0,1-1 0 0 0,-1 0 0 0 0,1 2-1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6:08.852"/>
    </inkml:context>
    <inkml:brush xml:id="br0">
      <inkml:brushProperty name="width" value="0.1" units="cm"/>
      <inkml:brushProperty name="height" value="0.1" units="cm"/>
      <inkml:brushProperty name="color" value="#E71224"/>
    </inkml:brush>
  </inkml:definitions>
  <inkml:trace contextRef="#ctx0" brushRef="#br0">0 172 2303 0 0,'0'-1'15'0'0,"0"1"-1"0"0,0-1 0 0 0,0 0 0 0 0,0 1 0 0 0,0-1 0 0 0,0 0 0 0 0,0 1 0 0 0,1-1 0 0 0,-1 0 0 0 0,0 1 0 0 0,0-1 0 0 0,0 0 0 0 0,1 1 1 0 0,-1-1-1 0 0,0 1 0 0 0,1-1 0 0 0,-1 0 0 0 0,0 1 0 0 0,1-1 0 0 0,-1 1 0 0 0,1-1 0 0 0,-1 1 0 0 0,1 0 0 0 0,-1-1 0 0 0,1 1 0 0 0,-1-1 1 0 0,1 1-1 0 0,-1 0 0 0 0,1-1 0 0 0,0 1 0 0 0,-1 0 0 0 0,1 0 0 0 0,-1-1 0 0 0,1 1 0 0 0,0 0 0 0 0,-1 0 0 0 0,1 0 0 0 0,0 0 0 0 0,-1 0 1 0 0,1 0-1 0 0,0 0 0 0 0,-1 0 0 0 0,1 0 0 0 0,0 0 0 0 0,-1 0 0 0 0,1 1 0 0 0,0-1 0 0 0,-1 0 0 0 0,1 0 0 0 0,-1 1 0 0 0,2-1 0 0 0,5 3 214 0 0,-1 0 0 0 0,1 0 0 0 0,10 7 0 0 0,-11-6-168 0 0,-2-3 18 0 0,0 0-1 0 0,0 0 0 0 0,0-1 1 0 0,1 1-1 0 0,-1-1 0 0 0,0 0 1 0 0,0 0-1 0 0,1 0 0 0 0,-1 0 1 0 0,0-1-1 0 0,0 0 1 0 0,0 0-1 0 0,6-2 0 0 0,17-2 320 0 0,-9 4 0 0 0,33 3 0 0 0,-37-1-352 0 0,0 0-1 0 0,-1-1 1 0 0,1 0-1 0 0,19-3 0 0 0,40-17 1221 0 0,-21 5-307 0 0,-19 8-737 0 0,50-3-1 0 0,20-3-89 0 0,-51 0 176 0 0,-29 6-98 0 0,-1 2 0 0 0,36-4-1 0 0,6 5-5 0 0,138-12 266 0 0,-180 15-409 0 0,1 2-1 0 0,-1 0 1 0 0,0 1-1 0 0,29 6 1 0 0,-37-5-54 0 0,19 0 22 0 0,0-1 1 0 0,0-2-1 0 0,53-6 0 0 0,-34 2-2 0 0,-13 3 159 0 0,0 1 0 0 0,58 7 0 0 0,86 0-175 0 0,-170-7-10 0 0,35 1 12 0 0,-13 0 20 0 0,-1-1 0 0 0,0-2-1 0 0,59-10 1 0 0,24-6 74 0 0,-64 12 17 0 0,31-3 8 0 0,92 3 0 0 0,105 5 263 0 0,-96 2-394 0 0,-104-2 123 0 0,104-13 0 0 0,-155 10-105 0 0,1 1 1 0 0,-1 1 0 0 0,48 5-1 0 0,-26 1-18 0 0,59 9 0 0 0,-28 0 0 0 0,27 6 0 0 0,-58-6 0 0 0,85 20 0 0 0,-106-28 0 0 0,1 0 0 0 0,44 0 0 0 0,-51-4 0 0 0,37 6 0 0 0,4 2 0 0 0,200 5 0 0 0,-238-14 1 0 0,0 0-1 0 0,51-9 0 0 0,-28 3 53 0 0,9-2-41 0 0,-35 4-13 0 0,-1 1 1 0 0,1 1 0 0 0,28 1-1 0 0,-51 1-147 0 0,0 0 0 0 0,-1 0 0 0 0,1 0 0 0 0,0 1 0 0 0,0-1 0 0 0,0 0 0 0 0,-1 1-1 0 0,1-1 1 0 0,0 1 0 0 0,-1 0 0 0 0,1-1 0 0 0,0 1 0 0 0,-1 0 0 0 0,1 0 0 0 0,-1 0 0 0 0,0 0 0 0 0,1 1-1 0 0,-1-1 1 0 0,0 0 0 0 0,1 0 0 0 0,-1 1 0 0 0,0-1 0 0 0,0 1 0 0 0,1 1 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6:15.381"/>
    </inkml:context>
    <inkml:brush xml:id="br0">
      <inkml:brushProperty name="width" value="0.1" units="cm"/>
      <inkml:brushProperty name="height" value="0.1" units="cm"/>
      <inkml:brushProperty name="color" value="#E71224"/>
    </inkml:brush>
  </inkml:definitions>
  <inkml:trace contextRef="#ctx0" brushRef="#br0">1 67 2815 0 0,'2'-3'225'0'0,"1"1"-1"0"0,0 0 0 0 0,0 0 0 0 0,0 1 0 0 0,0-1 0 0 0,0 0 0 0 0,1 1 0 0 0,-1 0 0 0 0,0 0 0 0 0,1 0 0 0 0,-1 0 0 0 0,1 0 0 0 0,-1 1 1 0 0,6-1-1 0 0,8-1-266 0 0,-1 0 412 0 0,-1 1 0 0 0,17 1 1 0 0,-20 0 22 0 0,0 0-229 0 0,0 2 0 0 0,0-1 0 0 0,0 2-1 0 0,19 5 1 0 0,-7-4 219 0 0,2 0-49 0 0,-21-3-294 0 0,0 0 0 0 0,0 0-1 0 0,0-1 1 0 0,-1 0 0 0 0,1 0-1 0 0,0 0 1 0 0,6-1 0 0 0,7-1 60 0 0,-10 1-24 0 0,-1 0-1 0 0,1 0 1 0 0,14-5-1 0 0,5 0 165 0 0,-22 5-199 0 0,-1 1 0 0 0,0-1 0 0 0,0 0 1 0 0,1-1-1 0 0,-1 1 0 0 0,6-3 0 0 0,-6 2-25 0 0,0 0 0 0 0,1 1 0 0 0,0 0 0 0 0,-1-1 0 0 0,1 2 0 0 0,0-1 0 0 0,0 1 0 0 0,-1-1 0 0 0,1 1 0 0 0,5 1 0 0 0,25-3 134 0 0,-30 2-124 0 0,0 0 1 0 0,0 0-1 0 0,0 0 1 0 0,0 0 0 0 0,0 1-1 0 0,0 0 1 0 0,0 0-1 0 0,0 0 1 0 0,7 3 0 0 0,7 1 37 0 0,-8-3-35 0 0,0 0 0 0 0,0-2-1 0 0,0 1 1 0 0,0-1 0 0 0,13-2-1 0 0,16 0 56 0 0,20-4 34 0 0,26-1 74 0 0,-66 9-156 0 0,-17-1-31 0 0,0 0 0 0 0,0-1-1 0 0,0 0 1 0 0,0 1 0 0 0,0-1 0 0 0,0 0 0 0 0,5-1-1 0 0,67-3-4 0 0,-26-5 64 0 0,-9 6 0 0 0,-17 0-54 0 0,-4 0 17 0 0,34-1 0 0 0,30 13 101 0 0,-64-13-39 0 0,3-1 14 0 0,-17 5-83 0 0,1 0-1 0 0,-1-1 1 0 0,1 1 0 0 0,-1-1-1 0 0,11-3 1 0 0,15 27 54 0 0,-24-21-57 0 0,-1 1-1 0 0,0-1 0 0 0,1-1 0 0 0,0 1 0 0 0,12 0 1 0 0,5 2 24 0 0,0 2 9 0 0,30 12 1 0 0,-26-9-35 0 0,-5-6-16 0 0,-20-4 0 0 0,0 1 0 0 0,0 0 0 0 0,0 1 0 0 0,-1-1 0 0 0,1 0 0 0 0,0 1 0 0 0,5 1 0 0 0,-5-1 5 0 0,0 0 1 0 0,0 0-1 0 0,1 0 0 0 0,-1-1 0 0 0,0 0 0 0 0,5 0 1 0 0,16 3 21 0 0,89 27 37 0 0,-83-23-43 0 0,0-2 0 0 0,31 2 0 0 0,-50-6-20 0 0,72 0 67 0 0,-45-2-18 0 0,-28 2-31 0 0,1 0 0 0 0,18 5 0 0 0,0-1-2 0 0,8-2 4 0 0,-27-3-13 0 0,0 1 1 0 0,0 0 0 0 0,0 0 0 0 0,11 4-1 0 0,-7-1-8 0 0,1-1 0 0 0,18 3 0 0 0,15 2 0 0 0,17 6 64 0 0,-51-11-64 0 0,-7-1 0 0 0,-1-1 0 0 0,1 0 0 0 0,0-1 0 0 0,-1 1 0 0 0,1-1 0 0 0,9-1 0 0 0,-10 0 0 0 0,0 1 0 0 0,0 0 0 0 0,0 0 0 0 0,0 1 0 0 0,10 1 0 0 0,-11 0 0 0 0,1-1 0 0 0,-1-1 0 0 0,1 1 0 0 0,0-1 0 0 0,9-1 0 0 0,1 4 0 0 0,-15-3 0 0 0,0 0 0 0 0,0 1 0 0 0,0-1 0 0 0,0 0 0 0 0,0 1 0 0 0,0-1 0 0 0,0 0 0 0 0,0 0 0 0 0,0 0 0 0 0,1 0 0 0 0,-1 0 0 0 0,0 0 0 0 0,0 0 0 0 0,2-1 0 0 0,7-2 13 0 0,1 1 0 0 0,-1 1 0 0 0,1 0-1 0 0,21 0 1 0 0,-29 1-13 0 0,12 0 0 0 0,-1 0 0 0 0,15-3 0 0 0,-13 1 16 0 0,1 1 0 0 0,29 2 0 0 0,-8 0 0 0 0,105 5-16 0 0,-128-5 42 0 0,25-3 0 0 0,15 1 56 0 0,-5 4 40 0 0,81-4 1 0 0,-63-5-22 0 0,-46 2-77 0 0,0 0-1 0 0,24-9 1 0 0,18-5 33 0 0,-63 18-177 0 0,0 0-1 0 0,0-1 1 0 0,0 1-1 0 0,0 0 0 0 0,1 0 1 0 0,-1 0-1 0 0,0 0 1 0 0,0 0-1 0 0,0 0 0 0 0,0 0 1 0 0,0 0-1 0 0,0 0 1 0 0,0 1-1 0 0,0-1 1 0 0,0 0-1 0 0,0 1 0 0 0,0-1 1 0 0,0 0-1 0 0,0 1 1 0 0,0 0-1 0 0,-1-1 1 0 0,1 1-1 0 0,0-1 0 0 0,0 1 1 0 0,0 0-1 0 0,-1 0 1 0 0,1-1-1 0 0,0 1 0 0 0,-1 0 1 0 0,1 0-1 0 0,0 0 1 0 0,-1 0-1 0 0,0 0 1 0 0,1 0-1 0 0,-1 0 0 0 0,1 0 1 0 0,-1 0-1 0 0,1 2 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6:18.580"/>
    </inkml:context>
    <inkml:brush xml:id="br0">
      <inkml:brushProperty name="width" value="0.1" units="cm"/>
      <inkml:brushProperty name="height" value="0.1" units="cm"/>
      <inkml:brushProperty name="color" value="#E71224"/>
    </inkml:brush>
  </inkml:definitions>
  <inkml:trace contextRef="#ctx0" brushRef="#br0">1 33 1839 0 0,'0'-1'146'0'0,"0"1"0"0"0,0-1-1 0 0,0 0 1 0 0,0 1-1 0 0,0-1 1 0 0,0 0-1 0 0,0 1 1 0 0,1-1 0 0 0,-1 0-1 0 0,0 1 1 0 0,0-1-1 0 0,1 0 1 0 0,-1 1-1 0 0,0-1 1 0 0,1 1-1 0 0,-1-1 1 0 0,1 0 0 0 0,-1 1-1 0 0,1-1 1 0 0,-1 1-1 0 0,1-1 1 0 0,-1 1-1 0 0,1 0 1 0 0,-1-1 0 0 0,1 1-1 0 0,-1-1 1 0 0,2 1-1 0 0,20-4 1123 0 0,-6 2-940 0 0,3-2 261 0 0,0 2-1 0 0,31-2 1 0 0,86 10-327 0 0,-55 3 21 0 0,76 3 4 0 0,-139-12-162 0 0,0 1 0 0 0,0 2 1 0 0,32 7-1 0 0,9 8 56 0 0,-53-16-173 0 0,0-1 1 0 0,0-1-1 0 0,0 1 0 0 0,11-1 0 0 0,11 0 15 0 0,5 2 24 0 0,-24-2-27 0 0,0 0 1 0 0,0 1-1 0 0,12 2 0 0 0,1 1-9 0 0,-1-1-1 0 0,1-1 0 0 0,0-1 1 0 0,-1-1-1 0 0,35-4 0 0 0,-36 2-8 0 0,23 1 52 0 0,68 7 0 0 0,-59-2-34 0 0,-14-1-6 0 0,50 2 36 0 0,-75-4-50 0 0,-1 0 0 0 0,20 5 0 0 0,13 1 0 0 0,1-3 0 0 0,-28-1 0 0 0,0-1 0 0 0,0-1 0 0 0,0-1 0 0 0,27-3 0 0 0,115-16 64 0 0,12 4 128 0 0,-138 10-154 0 0,14-1 42 0 0,48 8-70 0 0,-50 1-10 0 0,106 5 0 0 0,1-11 64 0 0,-121 2-64 0 0,-18 0 0 0 0,0 0 0 0 0,18 3 0 0 0,13 0 0 0 0,-32 0 6 0 0,1 0 3 0 0,0-1 1 0 0,1 0 0 0 0,-1-1 0 0 0,0 0 0 0 0,19-3-1 0 0,-18 1-9 0 0,1 0 0 0 0,27 2 0 0 0,-28 0 0 0 0,58 5 0 0 0,-52-3 0 0 0,1 0 0 0 0,31-2 0 0 0,-43 0 0 0 0,0 0 0 0 0,0 1 0 0 0,20 4 0 0 0,4 0 0 0 0,5-1 0 0 0,57 3 0 0 0,-30 1 0 0 0,-32-5 4 0 0,0 1-1 0 0,40 11 1 0 0,-54-11 12 0 0,0-1 0 0 0,39 1 1 0 0,-29-3-13 0 0,138 1-4 0 0,-118-4-307 0 0,-37 0-41 0 0,0 2-1 0 0,14-1 1 0 0,-23 2 191 0 0,0-1 0 0 0,0 1-1 0 0,0 0 1 0 0,0 0 0 0 0,0 0 0 0 0,-1 0 0 0 0,1 0-1 0 0,0 1 1 0 0,-1 0 0 0 0,1 0 0 0 0,3 3 0 0 0,4 5-3525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6:59.923"/>
    </inkml:context>
    <inkml:brush xml:id="br0">
      <inkml:brushProperty name="width" value="0.1" units="cm"/>
      <inkml:brushProperty name="height" value="0.1" units="cm"/>
      <inkml:brushProperty name="color" value="#E71224"/>
    </inkml:brush>
  </inkml:definitions>
  <inkml:trace contextRef="#ctx0" brushRef="#br0">1915 362 2759 0 0,'0'-2'48'0'0,"0"-1"-1"0"0,-1 1 0 0 0,1-1 0 0 0,0 1 0 0 0,0-1 0 0 0,0 0 0 0 0,1 1 0 0 0,-1-1 0 0 0,1 1 0 0 0,-1-1 0 0 0,1 1 0 0 0,0-1 0 0 0,0 1 1 0 0,0-1-1 0 0,0 1 0 0 0,0 0 0 0 0,1 0 0 0 0,-1 0 0 0 0,4-4 0 0 0,9-19 227 0 0,-12 19-8 0 0,0 0-1 0 0,0 0 0 0 0,-1 0 1 0 0,1 0-1 0 0,-1 0 0 0 0,0-1 1 0 0,-1 1-1 0 0,0 0 0 0 0,0 0 1 0 0,0 0-1 0 0,-1-1 0 0 0,1 1 1 0 0,-4-9-1 0 0,4 15-220 0 0,-1-1 1 0 0,1 1-1 0 0,-1-1 0 0 0,0 1 1 0 0,1-1-1 0 0,-1 1 0 0 0,0-1 1 0 0,1 1-1 0 0,-1 0 0 0 0,0-1 1 0 0,0 1-1 0 0,1 0 0 0 0,-1 0 1 0 0,0-1-1 0 0,0 1 0 0 0,1 0 1 0 0,-1 0-1 0 0,-1 0 0 0 0,1 0-20 0 0,0 0 1 0 0,0 0-1 0 0,0 0 0 0 0,0-1 0 0 0,-1 1 0 0 0,1 0 0 0 0,0-1 0 0 0,0 1 0 0 0,0-1 0 0 0,0 1 0 0 0,0-1 0 0 0,-1 0 0 0 0,-3-4 77 0 0,0 0 0 0 0,0 1 1 0 0,-1 0-1 0 0,1 0 0 0 0,-1 0 1 0 0,0 1-1 0 0,-1-1 0 0 0,-9-2 1 0 0,-3-3 128 0 0,3 1-39 0 0,8 3-75 0 0,0 0 0 0 0,-1 1 0 0 0,0 1 0 0 0,0-1 0 0 0,0 1 0 0 0,0 1 0 0 0,-18-3 0 0 0,-12 0 202 0 0,-1-1-1 0 0,-67-21 1 0 0,-16-2 263 0 0,55 19-343 0 0,-71-1 0 0 0,-69 8 195 0 0,178 3-322 0 0,-18 1 15 0 0,1 2-1 0 0,-72 15 0 0 0,9-3-60 0 0,-3 1-15 0 0,91-11-51 0 0,-1 1 0 0 0,1 1 0 0 0,0 1 0 0 0,-33 18 0 0 0,21-7 0 0 0,-60 46 0 0 0,36-19 0 0 0,-53 56 0 0 0,99-89 9 0 0,1 0-1 0 0,0 0 1 0 0,1 1-1 0 0,0 0 1 0 0,-10 22-1 0 0,14-25-1 0 0,1 0 1 0 0,1 1-1 0 0,0-1 1 0 0,1 1-1 0 0,0 0 0 0 0,1 0 1 0 0,0 0-1 0 0,0 18 1 0 0,3-21 9 0 0,0 0 1 0 0,0 0 0 0 0,1-1 0 0 0,0 1-1 0 0,1 0 1 0 0,-1-1 0 0 0,7 11 0 0 0,1 3 158 0 0,20 29 0 0 0,-24-43-112 0 0,0 0 0 0 0,1 0 0 0 0,0 0 0 0 0,1-1 0 0 0,-1 0 0 0 0,1 0 0 0 0,13 7 0 0 0,67 35 257 0 0,-54-32-214 0 0,-4-2 1 0 0,1-2-1 0 0,1 0 0 0 0,0-3 1 0 0,0 0-1 0 0,1-3 1 0 0,0 0-1 0 0,46 2 0 0 0,-18-6 80 0 0,0-3 0 0 0,-1-3-1 0 0,72-12 1 0 0,82-13 125 0 0,-127 19-159 0 0,-39 5-43 0 0,69-14 0 0 0,-61 2 5 0 0,0-2-1 0 0,-2-2 1 0 0,0-2 0 0 0,-1-3-1 0 0,-1-2 1 0 0,-2-3 0 0 0,-1-1-1 0 0,50-42 1 0 0,-92 67-89 0 0,0-1 1 0 0,0 0 0 0 0,0 0-1 0 0,-1 0 1 0 0,0-1 0 0 0,-1 0-1 0 0,0 0 1 0 0,0 0-1 0 0,0-1 1 0 0,-1 0 0 0 0,0 1-1 0 0,-1-2 1 0 0,0 1-1 0 0,3-17 1 0 0,-5 15 5 0 0,0 0 0 0 0,-1 0 0 0 0,0-1 0 0 0,0 1 0 0 0,-1 0 0 0 0,-1 0 0 0 0,0 0 1 0 0,0 0-1 0 0,-1 0 0 0 0,-1 0 0 0 0,0 1 0 0 0,-7-14 0 0 0,2 5-11 0 0,-1 1 0 0 0,-1 0-1 0 0,-1 1 1 0 0,-1 0 0 0 0,-17-18 0 0 0,18 24-12 0 0,1 1-1 0 0,-1 0 1 0 0,-1 0 0 0 0,0 1-1 0 0,0 1 1 0 0,-1 1 0 0 0,-24-11 0 0 0,11 9 3 0 0,0 0 0 0 0,0 2 0 0 0,0 1 0 0 0,-45-3 0 0 0,12 5-77 0 0,-64 5-1 0 0,95 2-441 0 0,0 0 1 0 0,0 2-1 0 0,1 1 0 0 0,0 2 1 0 0,-33 13-1 0 0,30-10-1316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01.599"/>
    </inkml:context>
    <inkml:brush xml:id="br0">
      <inkml:brushProperty name="width" value="0.1" units="cm"/>
      <inkml:brushProperty name="height" value="0.1" units="cm"/>
      <inkml:brushProperty name="color" value="#E71224"/>
    </inkml:brush>
  </inkml:definitions>
  <inkml:trace contextRef="#ctx0" brushRef="#br0">2121 357 2303 0 0,'18'-34'1761'0'0,"-10"22"-1519"0"0,-1-1 0 0 0,-1 0-1 0 0,0 0 1 0 0,-1-1 0 0 0,-1 0 0 0 0,3-14 0 0 0,-5 18-9 0 0,-1 0 1 0 0,0 0-1 0 0,-1 0 0 0 0,0 0 1 0 0,0 0-1 0 0,-1 1 1 0 0,0-1-1 0 0,-4-14 0 0 0,3 19-120 0 0,0 0-1 0 0,0 0 0 0 0,0 0 0 0 0,-1 0 1 0 0,1 0-1 0 0,-1 1 0 0 0,0-1 1 0 0,-1 1-1 0 0,1-1 0 0 0,-1 1 0 0 0,0 0 1 0 0,0 1-1 0 0,0-1 0 0 0,0 1 0 0 0,-1-1 1 0 0,-7-3-1 0 0,-2 1-38 0 0,1 0 0 0 0,-1 1 0 0 0,0 0-1 0 0,0 2 1 0 0,-1-1 0 0 0,1 2 0 0 0,-26-2 0 0 0,-106 7 101 0 0,111 0-92 0 0,-138 15 92 0 0,-2 1 66 0 0,-277 29 330 0 0,357-35-402 0 0,-155 0 0 0 0,170-11-6 0 0,33 0-103 0 0,0 3 0 0 0,0 1 0 0 0,-72 20 0 0 0,90-18-30 0 0,0 2 0 0 0,0 1-1 0 0,1 2 1 0 0,1 0 0 0 0,0 2 0 0 0,-38 28-1 0 0,59-38-29 0 0,0 0 0 0 0,1 0 0 0 0,0 1-1 0 0,0 0 1 0 0,1 0 0 0 0,-1 0 0 0 0,1 0-1 0 0,0 1 1 0 0,1-1 0 0 0,-4 10 0 0 0,2-1 3 0 0,0 1 0 0 0,1-1 1 0 0,-4 28-1 0 0,7-35 22 0 0,1 0-1 0 0,0 1 1 0 0,0-1 0 0 0,1 1-1 0 0,0-1 1 0 0,1 0 0 0 0,0 0 0 0 0,0 0-1 0 0,1 0 1 0 0,6 14 0 0 0,-2-7 102 0 0,1-1 1 0 0,0 0-1 0 0,1 0 1 0 0,17 19-1 0 0,-6-11 48 0 0,0-2-1 0 0,1 0 0 0 0,47 34 0 0 0,-50-43-135 0 0,1 0-1 0 0,0-1 0 0 0,0 0 1 0 0,1-2-1 0 0,0 0 0 0 0,22 4 1 0 0,170 40 438 0 0,42-4-61 0 0,-3-32-140 0 0,-203-15-208 0 0,278-11 313 0 0,-265 3-204 0 0,-1-2 0 0 0,0-3-1 0 0,68-22 1 0 0,-90 22-138 0 0,78-30 182 0 0,-100 35-181 0 0,1-1 0 0 0,-1-1 1 0 0,0 0-1 0 0,23-19 0 0 0,-35 24-23 0 0,0 1 0 0 0,0-1 0 0 0,0 0-1 0 0,-1 0 1 0 0,1 0 0 0 0,-1-1 0 0 0,0 1-1 0 0,-1-1 1 0 0,1 1 0 0 0,-1-1 0 0 0,0 0 0 0 0,0 0-1 0 0,0 0 1 0 0,-1 0 0 0 0,0-1 0 0 0,0 1-1 0 0,1-6 1 0 0,-2 5-1 0 0,0 0 1 0 0,-1 0-1 0 0,0 0 0 0 0,0 0 0 0 0,0 0 0 0 0,0 0 0 0 0,-1 0 0 0 0,0 1 0 0 0,0-1 1 0 0,-1 0-1 0 0,1 1 0 0 0,-1 0 0 0 0,0 0 0 0 0,-7-9 0 0 0,1 5 3 0 0,0-1 0 0 0,0 1 1 0 0,-1 1-1 0 0,0-1 0 0 0,-17-10 0 0 0,1 4 18 0 0,-34-15 1 0 0,31 19-24 0 0,0 1 0 0 0,0 1 0 0 0,-1 1 0 0 0,-58-7 1 0 0,19 9-65 0 0,-74 4 1 0 0,93 3-681 0 0,0 2 1 0 0,0 3 0 0 0,-82 19-1 0 0,80-11-4762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03.073"/>
    </inkml:context>
    <inkml:brush xml:id="br0">
      <inkml:brushProperty name="width" value="0.1" units="cm"/>
      <inkml:brushProperty name="height" value="0.1" units="cm"/>
      <inkml:brushProperty name="color" value="#E71224"/>
    </inkml:brush>
  </inkml:definitions>
  <inkml:trace contextRef="#ctx0" brushRef="#br0">2197 166 2759 0 0,'0'-24'1604'0'0,"-11"9"680"0"0,3 8-2097 0 0,0 1 0 0 0,0 0-1 0 0,-1 1 1 0 0,1-1 0 0 0,-1 2-1 0 0,0-1 1 0 0,-16-5 0 0 0,-2 2 496 0 0,-40-9 0 0 0,41 13-567 0 0,0 2 0 0 0,1 1-1 0 0,-33 2 1 0 0,28 0 19 0 0,-54-6-1 0 0,5-6 116 0 0,-148-15 452 0 0,173 23-590 0 0,-78 0 38 0 0,51 4-139 0 0,-21 0-1 0 0,-51 5 85 0 0,64-3 44 0 0,-161 24 0 0 0,44 26 173 0 0,162-39-192 0 0,2 3 0 0 0,-68 36 0 0 0,92-42-9 0 0,0 0 0 0 0,1 2 0 0 0,0 0 0 0 0,-25 25 0 0 0,34-30-65 0 0,1 1-1 0 0,-1 0 1 0 0,2 0-1 0 0,-1 0 1 0 0,1 1 0 0 0,1 0-1 0 0,0 1 1 0 0,0-1-1 0 0,1 1 1 0 0,-3 13-1 0 0,4-7 44 0 0,0 0-1 0 0,1 0 1 0 0,1 0-1 0 0,0 0 0 0 0,2 0 1 0 0,0 0-1 0 0,1 0 1 0 0,0 0-1 0 0,2 0 0 0 0,0 0 1 0 0,0-1-1 0 0,2 1 1 0 0,0-1-1 0 0,1-1 1 0 0,1 1-1 0 0,0-1 0 0 0,1 0 1 0 0,21 26-1 0 0,-13-22 136 0 0,35 32-1 0 0,-43-43-134 0 0,1-1-1 0 0,0 0 0 0 0,1 0 0 0 0,-1-1 0 0 0,1-1 0 0 0,13 5 0 0 0,11 2 78 0 0,0-2 0 0 0,1-1 0 0 0,62 7 0 0 0,-39-9 168 0 0,283 19 1510 0 0,-275-28-2530 0 0,80-13 1 0 0,64-21 1034 0 0,-19 2-70 0 0,-133 24-218 0 0,0-2 1 0 0,61-22-1 0 0,-89 23-22 0 0,-1-1-1 0 0,0-1 1 0 0,-1-2 0 0 0,0-1-1 0 0,38-28 1 0 0,-58 36-5 0 0,1 0 0 0 0,-1 0 0 0 0,-1-1 0 0 0,1 0 1 0 0,-2-1-1 0 0,1 1 0 0 0,-1-2 0 0 0,-1 1 0 0 0,0-1 0 0 0,0 0 0 0 0,6-18 0 0 0,-9 21-12 0 0,-1-1 0 0 0,0 1-1 0 0,-1-1 1 0 0,1 0-1 0 0,-2 0 1 0 0,1 0-1 0 0,-1 0 1 0 0,-1 0-1 0 0,1 0 1 0 0,-1 0 0 0 0,-1 1-1 0 0,0-1 1 0 0,0 0-1 0 0,-1 1 1 0 0,0-1-1 0 0,-7-12 1 0 0,0 3-13 0 0,-1 0 1 0 0,-1 1-1 0 0,-1 1 1 0 0,0 0-1 0 0,-1 1 0 0 0,-1 0 1 0 0,0 1-1 0 0,-1 1 1 0 0,-20-14-1 0 0,5 7 2 0 0,-1 2 0 0 0,-1 0 0 0 0,0 2 0 0 0,-47-14 0 0 0,62 23-42 0 0,-2 1 0 0 0,1 2 0 0 0,-1-1 0 0 0,0 2 0 0 0,0 1 0 0 0,0 1 0 0 0,0 0 0 0 0,0 1 0 0 0,-28 5 0 0 0,42-4-140 0 0,0 1 0 0 0,0 0 0 0 0,1 0 0 0 0,-1 1 1 0 0,0 0-1 0 0,1 0 0 0 0,0 0 0 0 0,0 1 0 0 0,0 0 1 0 0,0 0-1 0 0,0 0 0 0 0,1 0 0 0 0,0 1 0 0 0,0-1 1 0 0,0 1-1 0 0,0 0 0 0 0,1 1 0 0 0,0-1 0 0 0,-3 6 1 0 0,-4 12-1632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04.103"/>
    </inkml:context>
    <inkml:brush xml:id="br0">
      <inkml:brushProperty name="width" value="0.1" units="cm"/>
      <inkml:brushProperty name="height" value="0.1" units="cm"/>
      <inkml:brushProperty name="color" value="#E71224"/>
    </inkml:brush>
  </inkml:definitions>
  <inkml:trace contextRef="#ctx0" brushRef="#br0">1943 277 5239 0 0,'1'-7'48'0'0,"1"-6"543"0"0,-1 0 1 0 0,0 0-1 0 0,-2-22 0 0 0,0 31-516 0 0,1 0 0 0 0,-1 0 1 0 0,0 0-1 0 0,0 0 0 0 0,-1 0 0 0 0,1 0 0 0 0,-1 0 0 0 0,0 0 0 0 0,0 1 0 0 0,0-1 0 0 0,-1 1 1 0 0,1-1-1 0 0,-1 1 0 0 0,0 0 0 0 0,-5-5 0 0 0,-5-1 45 0 0,0 0 1 0 0,0 0-1 0 0,0 1 1 0 0,-1 1-1 0 0,-29-10 1 0 0,5 4 270 0 0,-43-8 0 0 0,28 10-247 0 0,0 2 0 0 0,0 2 0 0 0,-1 3 0 0 0,0 2 0 0 0,-59 5 0 0 0,37 0-86 0 0,-110-9 0 0 0,-40 1 66 0 0,175 9 5 0 0,-102 22 0 0 0,-45 28 51 0 0,137-37-123 0 0,29-9-50 0 0,0 1 0 0 0,1 2 0 0 0,-47 22 0 0 0,67-26 23 0 0,1 0-1 0 0,0 1 1 0 0,0 0-1 0 0,1 0 1 0 0,0 1-1 0 0,0 0 1 0 0,1 0-1 0 0,0 1 1 0 0,1 0 0 0 0,0 1-1 0 0,-8 17 1 0 0,3-3 37 0 0,2 0 1 0 0,1 1 0 0 0,0 0 0 0 0,-5 34-1 0 0,9-32 75 0 0,1 0 0 0 0,1 0 0 0 0,2 47 0 0 0,2-57-64 0 0,0-1 0 0 0,2 1 0 0 0,0-1 0 0 0,2 0 0 0 0,-1 0 0 0 0,2 0 0 0 0,8 16 0 0 0,-9-20-19 0 0,1-1 0 0 0,0-1-1 0 0,1 1 1 0 0,0-1 0 0 0,1 0-1 0 0,0 0 1 0 0,1-1 0 0 0,0 0-1 0 0,1-1 1 0 0,0 0 0 0 0,16 11-1 0 0,-13-12 55 0 0,0-1-1 0 0,1-1 0 0 0,0 0 0 0 0,22 6 0 0 0,59 11 315 0 0,-88-22-399 0 0,23 4 81 0 0,1-1-1 0 0,-1-2 1 0 0,1-1-1 0 0,0-1 0 0 0,55-9 1 0 0,152-41 326 0 0,-159 30-297 0 0,-53 14-99 0 0,116-27 266 0 0,166-63-1 0 0,-250 74-143 0 0,-1-2 1 0 0,99-59-1 0 0,-139 71-110 0 0,0-1 0 0 0,0 0-1 0 0,-1-1 1 0 0,27-32 0 0 0,-34 35-29 0 0,0-1 1 0 0,-2 0-1 0 0,1 0 0 0 0,-1-1 1 0 0,-1 0-1 0 0,-1 0 0 0 0,0-1 1 0 0,5-18-1 0 0,-8 21-14 0 0,0 1 0 0 0,-1-1-1 0 0,0 1 1 0 0,0-1 0 0 0,-1 0 0 0 0,-1 1 0 0 0,0-1 0 0 0,0 1-1 0 0,-1-1 1 0 0,0 1 0 0 0,-1 0 0 0 0,0-1 0 0 0,-1 1 0 0 0,0 1-1 0 0,-1-1 1 0 0,0 1 0 0 0,0-1 0 0 0,-1 1 0 0 0,0 1 0 0 0,-1-1-1 0 0,1 1 1 0 0,-2 0 0 0 0,1 1 0 0 0,-1 0 0 0 0,0 0 0 0 0,-1 0-1 0 0,1 1 1 0 0,-1 1 0 0 0,-1-1 0 0 0,1 2 0 0 0,-1-1 0 0 0,-17-5 0 0 0,13 7-234 0 0,1 0 0 0 0,-1 1 0 0 0,0 0 1 0 0,-1 1-1 0 0,1 1 0 0 0,0 0 0 0 0,0 1 1 0 0,0 0-1 0 0,0 1 0 0 0,0 1 0 0 0,1 0 1 0 0,-28 11-1 0 0,-5 2-5509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47.651"/>
    </inkml:context>
    <inkml:brush xml:id="br0">
      <inkml:brushProperty name="width" value="0.1" units="cm"/>
      <inkml:brushProperty name="height" value="0.1" units="cm"/>
      <inkml:brushProperty name="color" value="#E71224"/>
    </inkml:brush>
  </inkml:definitions>
  <inkml:trace contextRef="#ctx0" brushRef="#br0">0 30 455 0 0,'24'-9'0'0'0,"6"0"0"0"0,2 3 0 0 0,-14 1 0 0 0,-7 5 184 0 0,-3 0-8 0 0,3 2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0:13.956"/>
    </inkml:context>
    <inkml:brush xml:id="br0">
      <inkml:brushProperty name="width" value="0.1" units="cm"/>
      <inkml:brushProperty name="height" value="0.1" units="cm"/>
      <inkml:brushProperty name="color" value="#E71224"/>
    </inkml:brush>
  </inkml:definitions>
  <inkml:trace contextRef="#ctx0" brushRef="#br0">35 1 1839 0 0,'-10'2'226'0'0,"-5"1"-401"0"0,15-3 226 0 0,0 1 0 0 0,-1-1 0 0 0,1 0 0 0 0,0 0 0 0 0,0 0 0 0 0,-1 0 0 0 0,1 0 0 0 0,0 0 0 0 0,0 0 0 0 0,-1 0 0 0 0,1 0 0 0 0,0 1-1 0 0,0-1 1 0 0,0 0 0 0 0,-1 0 0 0 0,1 0 0 0 0,0 1 0 0 0,0-1 0 0 0,0 0 0 0 0,0 0 0 0 0,-1 0 0 0 0,1 1 0 0 0,0-1 0 0 0,0 0 0 0 0,0 0-1 0 0,0 1 1 0 0,0-1 0 0 0,0 0 0 0 0,0 0 0 0 0,0 1 0 0 0,0-1 0 0 0,0 0 0 0 0,0 1 0 0 0,0-1 0 0 0,-2 9 1099 0 0,2-8-1135 0 0,-1-1-1 0 0,1 1 0 0 0,0-1 0 0 0,-1 1 0 0 0,1 0 0 0 0,0-1 0 0 0,0 1 0 0 0,0-1 0 0 0,0 1 0 0 0,0 0 0 0 0,0-1 0 0 0,0 1 0 0 0,0 0 0 0 0,0-1 1 0 0,0 1-1 0 0,0 0 0 0 0,0 0 0 0 0,1 1 22 0 0,0 1 1 0 0,1-1-1 0 0,-1 0 1 0 0,1-1-1 0 0,-1 1 1 0 0,1 0-1 0 0,-1 0 1 0 0,1-1-1 0 0,0 1 0 0 0,0 0 1 0 0,0-1-1 0 0,0 0 1 0 0,0 0-1 0 0,4 2 1 0 0,36 13 888 0 0,-14-7-699 0 0,7 6 46 0 0,-21-7-69 0 0,1-2 0 0 0,0 0 1 0 0,0-1-1 0 0,24 5 0 0 0,0-6 280 0 0,0-2-1 0 0,42-3 0 0 0,-20 0-273 0 0,-15 0-117 0 0,0 3 0 0 0,0 1 0 0 0,49 11 0 0 0,122 25 25 0 0,-215-38-116 0 0,63 6 110 0 0,1-2 0 0 0,0-3 1 0 0,94-9-1 0 0,-130 6-87 0 0,33 3 0 0 0,-33-1-9 0 0,35-1-1 0 0,15-6 6 0 0,57-5 24 0 0,157 0 180 0 0,-242 11-202 0 0,321-2 116 0 0,-345 4-138 0 0,0 1 0 0 0,-1 1 0 0 0,35 11 0 0 0,-33-8 0 0 0,-1-1 0 0 0,1-1 0 0 0,50 1 0 0 0,58 2 11 0 0,-49-1 45 0 0,-40-3-25 0 0,95-3-1 0 0,105-19 34 0 0,-183 14-64 0 0,-19 2 0 0 0,47-9 0 0 0,130-37 118 0 0,-210 44-112 0 0,44-10 156 0 0,109-14 0 0 0,-147 27-249 0 0,-1 1 0 0 0,1 1 0 0 0,0 1-1 0 0,0 1 1 0 0,-1 0 0 0 0,1 2 0 0 0,-1 0-1 0 0,22 9 1 0 0,-13-2-3872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48.936"/>
    </inkml:context>
    <inkml:brush xml:id="br0">
      <inkml:brushProperty name="width" value="0.1" units="cm"/>
      <inkml:brushProperty name="height" value="0.1" units="cm"/>
      <inkml:brushProperty name="color" value="#E71224"/>
    </inkml:brush>
  </inkml:definitions>
  <inkml:trace contextRef="#ctx0" brushRef="#br0">1 71 1351 0 0,'5'-20'0'0'0,"-3"7"120"0"0,-2 2-120 0 0,2 3 0 0 0,2 6 0 0 0,-3 2 0 0 0,1-2 0 0 0,0 1 0 0 0,2-1 0 0 0,-1-2 0 0 0,1 0 0 0 0,2 1 64 0 0,-1 3-64 0 0,-1 1 0 0 0,2 3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49.863"/>
    </inkml:context>
    <inkml:brush xml:id="br0">
      <inkml:brushProperty name="width" value="0.1" units="cm"/>
      <inkml:brushProperty name="height" value="0.1" units="cm"/>
      <inkml:brushProperty name="color" value="#E71224"/>
    </inkml:brush>
  </inkml:definitions>
  <inkml:trace contextRef="#ctx0" brushRef="#br0">0 6 1007 0 0,'10'-4'0'0'0,"-3"2"88"0"0,-1 2-88 0 0,-1 0 0 0 0,-1 2 0 0 0,0-2 0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54.208"/>
    </inkml:context>
    <inkml:brush xml:id="br0">
      <inkml:brushProperty name="width" value="0.1" units="cm"/>
      <inkml:brushProperty name="height" value="0.1" units="cm"/>
      <inkml:brushProperty name="color" value="#E71224"/>
    </inkml:brush>
  </inkml:definitions>
  <inkml:trace contextRef="#ctx0" brushRef="#br0">1 50 1839 0 0,'20'-15'160'0'0,"-1"4"-160"0"0,-6 7 0 0 0,-6 4 0 0 0,-1 0 0 0 0,5 0 0 0 0,15-5-96 0 0,11-1 32 0 0,13 1 64 0 0,4 1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37:55.070"/>
    </inkml:context>
    <inkml:brush xml:id="br0">
      <inkml:brushProperty name="width" value="0.1" units="cm"/>
      <inkml:brushProperty name="height" value="0.1" units="cm"/>
      <inkml:brushProperty name="color" value="#E71224"/>
    </inkml:brush>
  </inkml:definitions>
  <inkml:trace contextRef="#ctx0" brushRef="#br0">0 12 455 0 0,'17'-6'0'0'0,"-4"3"0"0"0,-4 1 0 0 0,-3 4 0 0 0,-2-1 416 0 0,5-1 32 0 0,8 0 16 0 0,10 4 0 0 0,9 0-464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27.871"/>
    </inkml:context>
    <inkml:brush xml:id="br0">
      <inkml:brushProperty name="width" value="0.1" units="cm"/>
      <inkml:brushProperty name="height" value="0.1" units="cm"/>
      <inkml:brushProperty name="color" value="#E71224"/>
    </inkml:brush>
  </inkml:definitions>
  <inkml:trace contextRef="#ctx0" brushRef="#br0">0 9 455 0 0,'2'-1'15'0'0,"-1"0"0"0"0,1 0-1 0 0,-1 0 1 0 0,1 1-1 0 0,-1-1 1 0 0,1 1 0 0 0,0-1-1 0 0,0 1 1 0 0,-1-1-1 0 0,1 1 1 0 0,0 0 0 0 0,-1 0-1 0 0,4 0 1 0 0,8-2 692 0 0,24 7 308 0 0,22-2-467 0 0,-35-1 135 0 0,44-3-1 0 0,-56 1-508 0 0,0 0 0 0 0,1 1-1 0 0,-1 1 1 0 0,18 3-1 0 0,13 2 119 0 0,75 13 211 0 0,-86-14-416 0 0,-18-3-12 0 0,0-2 0 0 0,0 1-1 0 0,0-2 1 0 0,0 0 0 0 0,0 0 0 0 0,0-1 0 0 0,0-1 0 0 0,0 0 0 0 0,-1-1 0 0 0,1-1 0 0 0,22-9-1 0 0,23-7 190 0 0,-56 20-267 0 0,-1 0-1 0 0,0-1 0 0 0,0 1 1 0 0,0 0-1 0 0,0 0 0 0 0,0 0 1 0 0,1 0-1 0 0,-1 0 0 0 0,0 1 1 0 0,0-1-1 0 0,0 0 0 0 0,0 1 1 0 0,0 0-1 0 0,0 0 0 0 0,4 1 1 0 0,3 2-99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29.091"/>
    </inkml:context>
    <inkml:brush xml:id="br0">
      <inkml:brushProperty name="width" value="0.1" units="cm"/>
      <inkml:brushProperty name="height" value="0.1" units="cm"/>
      <inkml:brushProperty name="color" value="#E71224"/>
    </inkml:brush>
  </inkml:definitions>
  <inkml:trace contextRef="#ctx0" brushRef="#br0">1 56 3223 0 0,'7'-21'288'0'0,"-1"7"-288"0"0,1 4 0 0 0,-1 3 0 0 0,-1 5 160 0 0,-1 4-16 0 0,2-2-8 0 0,5-2 0 0 0,4 0-48 0 0,9 4-16 0 0,5 0 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36.916"/>
    </inkml:context>
    <inkml:brush xml:id="br0">
      <inkml:brushProperty name="width" value="0.1" units="cm"/>
      <inkml:brushProperty name="height" value="0.1" units="cm"/>
      <inkml:brushProperty name="color" value="#E71224"/>
    </inkml:brush>
  </inkml:definitions>
  <inkml:trace contextRef="#ctx0" brushRef="#br0">96 122 1087 0 0,'0'1'22'0'0,"0"0"0"0"0,0 0-1 0 0,0-1 1 0 0,0 1-1 0 0,0 0 1 0 0,0 0-1 0 0,0-1 1 0 0,0 1 0 0 0,0 0-1 0 0,-1-1 1 0 0,1 1-1 0 0,0 0 1 0 0,0-1-1 0 0,-1 1 1 0 0,1 0-1 0 0,-1-1 1 0 0,1 1 0 0 0,0-1-1 0 0,-1 1 1 0 0,1-1-1 0 0,-1 1 1 0 0,0-1-1 0 0,1 1 1 0 0,-1-1-1 0 0,1 1 1 0 0,-1-1 0 0 0,0 0-1 0 0,1 1 1 0 0,-1-1-1 0 0,0 0 1 0 0,1 1-1 0 0,-1-1 1 0 0,0 0-1 0 0,1 0 1 0 0,-1 0 0 0 0,-1 0-1 0 0,-2 0 387 0 0,0 0 0 0 0,0 0 0 0 0,0 0 0 0 0,-1-1 0 0 0,-4-1-1 0 0,-4-1 1199 0 0,11 4-1445 0 0,-1-1 0 0 0,1-1 0 0 0,0 1 0 0 0,-1 0 0 0 0,1 0-1 0 0,-1-1 1 0 0,1 0 0 0 0,0 1 0 0 0,0-1 0 0 0,-1 0 0 0 0,1 0 0 0 0,0 0 0 0 0,0 0-1 0 0,-3-2 1 0 0,6 4-94 0 0,-1 0-1 0 0,1 0 1 0 0,0 0-1 0 0,-1 1 1 0 0,1-1-1 0 0,0 0 1 0 0,0 0-1 0 0,0 0 1 0 0,0 0-1 0 0,0-1 1 0 0,0 1-1 0 0,0 0 1 0 0,0 0-1 0 0,0 0 1 0 0,3 0-1 0 0,1 1 29 0 0,0-1 0 0 0,0 0 0 0 0,1 0 0 0 0,-1 0 0 0 0,0 0 0 0 0,1-1 0 0 0,-1 0-1 0 0,1 0 1 0 0,-1-1 0 0 0,0 0 0 0 0,11-2 0 0 0,73-12 494 0 0,-25 5-364 0 0,-19 3-76 0 0,-16 4-68 0 0,39-1 1 0 0,-7 0 75 0 0,-24 2 24 0 0,1 2 0 0 0,0 1 1 0 0,66 11-1 0 0,-57-2-67 0 0,-29-5-53 0 0,1-2 0 0 0,-1 0 0 0 0,21 0 1 0 0,-22-3-39 0 0,-1-2 1 0 0,23-5-1 0 0,-23 4 40 0 0,1 0 0 0 0,22 0 1 0 0,-18 2-55 0 0,24-4 0 0 0,-30 2 5 0 0,0 1 0 0 0,0 1 0 0 0,29 1 0 0 0,32 3-14 0 0,-54-3 0 0 0,187 3 256 0 0,-104 5-64 0 0,-29-14-105 0 0,-30 2-46 0 0,3-2-31 0 0,-28 3 49 0 0,27-1 0 0 0,-22 1-9 0 0,-22 1-48 0 0,0 2 1 0 0,0-1-1 0 0,0 0 0 0 0,0 1 1 0 0,8 0-1 0 0,21-3-6 0 0,-5 0 62 0 0,-18 2-41 0 0,1 0-1 0 0,-1-1 1 0 0,12-3 0 0 0,11-2 44 0 0,-28 6-50 0 0,8-1 39 0 0,-1 0 1 0 0,0 1-1 0 0,19 1 1 0 0,34-2 2 0 0,80 6 68 0 0,-120-4-114 0 0,-16 0 3 0 0,54 0 49 0 0,76-9 0 0 0,-89 1-55 0 0,63-7 56 0 0,-68 14-29 0 0,53 6-1 0 0,-76-4-27 0 0,46 5 54 0 0,49 2 89 0 0,-68-6-79 0 0,-27-1-10 0 0,35-2 0 0 0,-34 0-44 0 0,-1 1 0 0 0,1 1 0 0 0,-1 1-1 0 0,40 8 1 0 0,-42-7-13 0 0,0-1-1 0 0,0-2 0 0 0,36-2 1 0 0,-30 1 6 0 0,40 1 1 0 0,34 12 46 0 0,-49-5-53 0 0,56 0 0 0 0,-31-3 0 0 0,-42-3 33 0 0,1-2 0 0 0,-1-2-1 0 0,42-8 1 0 0,32-2 28 0 0,-58 10-29 0 0,75 5 0 0 0,11 8 32 0 0,55 6-64 0 0,-180-15 0 0 0,-1-2 0 0 0,1 1 0 0 0,14-4 0 0 0,23-1 0 0 0,-33 4 0 0 0,-1 0 0 0 0,1-1 0 0 0,24-8 0 0 0,-22 6 0 0 0,33-5 0 0 0,-36 6 54 0 0,0 0-1 0 0,0 0 0 0 0,0-2 1 0 0,18-7-1 0 0,-25 9-45 0 0,2-4 90 0 0,-8 7-89 0 0,-1-1 1 0 0,1 0 0 0 0,0 1-1 0 0,-1-1 1 0 0,1 1-1 0 0,0-1 1 0 0,0 1 0 0 0,-1-1-1 0 0,1 1 1 0 0,0-1 0 0 0,0 1-1 0 0,0 0 1 0 0,0 0-1 0 0,-1-1 1 0 0,1 1 0 0 0,2 0-1 0 0,8-7 109 0 0,-10 7-108 0 0,-1 0-8 0 0,-1 0-1 0 0,1 0 0 0 0,0-1 0 0 0,0 1 0 0 0,0 0 0 0 0,0 0 0 0 0,0 0 0 0 0,0 0 0 0 0,0 0 0 0 0,0 0 0 0 0,-1 0 0 0 0,1 0 0 0 0,0 0 0 0 0,0-1 0 0 0,0 1 0 0 0,0 0 0 0 0,0 0 0 0 0,0 0 0 0 0,0 0 0 0 0,0 0 0 0 0,0 0 0 0 0,0-1 0 0 0,0 1 0 0 0,0 0 0 0 0,0 0 0 0 0,0 0 0 0 0,0 0 0 0 0,0 0 0 0 0,0-1 0 0 0,0 1 0 0 0,0 0 0 0 0,0 0 0 0 0,0 0 0 0 0,0 0 0 0 0,0 0 0 0 0,0 0 1 0 0,0-1-1 0 0,0 1 0 0 0,0 0 0 0 0,0 0 0 0 0,1 0 0 0 0,-1 0 0 0 0,0 0 0 0 0,0 0 0 0 0,0 0 0 0 0,0 0 0 0 0,0-1 0 0 0,0 1 0 0 0,0 0 0 0 0,0 0 0 0 0,1 0 0 0 0,-1 0 0 0 0,0 0 0 0 0,0 0 0 0 0,0 0 0 0 0,0 0 0 0 0,0 0 0 0 0,0 0 0 0 0,1 0 0 0 0,-1 0 0 0 0,0 0 0 0 0,0 0-1 0 0,-1 0 0 0 0,1-1 0 0 0,0 1 0 0 0,0 0 0 0 0,-1 0 0 0 0,1 0 0 0 0,0 0 0 0 0,0 0 0 0 0,-1 0 0 0 0,1 0 0 0 0,0 0 0 0 0,-1 0 0 0 0,1-1 0 0 0,0 1 0 0 0,0 0 0 0 0,-1 1 0 0 0,1-1 0 0 0,0 0 0 0 0,-1 0 0 0 0,1 0 0 0 0,0 0 0 0 0,-1 0 0 0 0,1 0 0 0 0,0 0 0 0 0,0 0 0 0 0,-1 0 0 0 0,1 1 0 0 0,0-1 0 0 0,0 0 0 0 0,-1 0 0 0 0,1 0 0 0 0,0 1 0 0 0,0-1 0 0 0,0 0 0 0 0,-1 0 0 0 0,1 0 0 0 0,0 1 0 0 0,0-1 0 0 0,0 0 0 0 0,0 0 0 0 0,0 1 0 0 0,-1-1 0 0 0,-6 14 0 0 0,6-12 0 0 0,-2 6-424 0 0,-1 1 0 0 0,2 0 0 0 0,-4 11-1 0 0,-2 11-2478 0 0,-4 3-2177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40.825"/>
    </inkml:context>
    <inkml:brush xml:id="br0">
      <inkml:brushProperty name="width" value="0.1" units="cm"/>
      <inkml:brushProperty name="height" value="0.1" units="cm"/>
      <inkml:brushProperty name="color" value="#E71224"/>
    </inkml:brush>
  </inkml:definitions>
  <inkml:trace contextRef="#ctx0" brushRef="#br0">0 75 455 0 0,'49'3'405'0'0,"14"-1"1014"0"0,207-27 1061 0 0,-205 24-2142 0 0,-36 1-203 0 0,1-1 1 0 0,28-5-1 0 0,-11-2-10 0 0,0 1 0 0 0,1 3 0 0 0,94 3 0 0 0,71 25-1 0 0,4-19-60 0 0,-153-6 2 0 0,0 4 0 0 0,77 12 0 0 0,-35-6 4 0 0,-44-5-66 0 0,-15-1 36 0 0,77-6-1 0 0,45-15 67 0 0,-123 12-99 0 0,-16 1 56 0 0,-1-1-1 0 0,35-13 0 0 0,30-7 181 0 0,-81 24-223 0 0,0 0 1 0 0,0 1-1 0 0,-1 0 1 0 0,1 1-1 0 0,22 2 0 0 0,-18 0-20 0 0,0 1 0 0 0,-1 0 0 0 0,1 1 0 0 0,-1 1 0 0 0,27 12 0 0 0,-6 7 64 0 0,-37-24-66 0 0,1 0-1 0 0,-1 1 1 0 0,1-1-1 0 0,-1 1 0 0 0,0-1 1 0 0,1 1-1 0 0,-1-1 0 0 0,0 0 1 0 0,1 1-1 0 0,-1-1 1 0 0,0 1-1 0 0,0 0 0 0 0,1-1 1 0 0,-1 1-1 0 0,0-1 0 0 0,0 1 1 0 0,0-1-1 0 0,0 1 1 0 0,0-1-1 0 0,0 1 0 0 0,0 0 1 0 0,0-1-1 0 0,0 1 0 0 0,0-1 1 0 0,0 1-1 0 0,0-1 1 0 0,0 1-1 0 0,-1-1 0 0 0,1 1 1 0 0,0 0-1 0 0,-1 0 0 0 0,0 2-65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43.015"/>
    </inkml:context>
    <inkml:brush xml:id="br0">
      <inkml:brushProperty name="width" value="0.1" units="cm"/>
      <inkml:brushProperty name="height" value="0.1" units="cm"/>
      <inkml:brushProperty name="color" value="#E71224"/>
    </inkml:brush>
  </inkml:definitions>
  <inkml:trace contextRef="#ctx0" brushRef="#br0">0 25 1583 0 0,'8'-15'64'0'0,"-3"10"24"0"0,4 1-88 0 0,-5 4 0 0 0,0 0 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44.298"/>
    </inkml:context>
    <inkml:brush xml:id="br0">
      <inkml:brushProperty name="width" value="0.1" units="cm"/>
      <inkml:brushProperty name="height" value="0.1" units="cm"/>
      <inkml:brushProperty name="color" value="#E71224"/>
    </inkml:brush>
  </inkml:definitions>
  <inkml:trace contextRef="#ctx0" brushRef="#br0">1 37 2183 0 0,'4'-2'106'0'0,"7"0"140"0"0,41 0 364 0 0,56-10-1 0 0,-36 2 44 0 0,101 6-22 0 0,-68 4-539 0 0,25 0 28 0 0,41-1 99 0 0,-79-3-170 0 0,1 5 0 0 0,101 13-1 0 0,-136-4-48 0 0,-53-9 0 0 0,0 0 0 0 0,0 1 0 0 0,-1-1 0 0 0,1 1 0 0 0,-1 0 0 0 0,1 0 0 0 0,-1 1 0 0 0,0 0 0 0 0,7 5 0 0 0,-3 4 150 0 0,-16-24 15 0 0,5 8-98 0 0,2 6-374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0:29.476"/>
    </inkml:context>
    <inkml:brush xml:id="br0">
      <inkml:brushProperty name="width" value="0.1" units="cm"/>
      <inkml:brushProperty name="height" value="0.1" units="cm"/>
      <inkml:brushProperty name="color" value="#E71224"/>
    </inkml:brush>
  </inkml:definitions>
  <inkml:trace contextRef="#ctx0" brushRef="#br0">0 86 2303 0 0,'2'-15'200'0'0,"0"-4"-200"0"0,2 6 0 0 0,0 4 0 0 0,-1 3 128 0 0,-1 5-24 0 0,2-1 0 0 0,1-4 0 0 0,5 1-104 0 0,3-1 88 0 0,3 4-88 0 0,3 0 80 0 0,-1 6-80 0 0,1 3 0 0 0,3 3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50.739"/>
    </inkml:context>
    <inkml:brush xml:id="br0">
      <inkml:brushProperty name="width" value="0.1" units="cm"/>
      <inkml:brushProperty name="height" value="0.1" units="cm"/>
      <inkml:brushProperty name="color" value="#E71224"/>
    </inkml:brush>
  </inkml:definitions>
  <inkml:trace contextRef="#ctx0" brushRef="#br0">1 101 2303 0 0,'2'-1'119'0'0,"0"0"0"0"0,0 1-1 0 0,0-1 1 0 0,0 0 0 0 0,0 1-1 0 0,0 0 1 0 0,0-1-1 0 0,0 1 1 0 0,0 0 0 0 0,0 0-1 0 0,0 0 1 0 0,1 0 0 0 0,-1 1-1 0 0,0-1 1 0 0,3 1-1 0 0,22 1 392 0 0,14-4 794 0 0,-33 3-1119 0 0,0-1 1 0 0,0 0-1 0 0,0-1 1 0 0,10-2-1 0 0,30-6 165 0 0,0 1-1 0 0,0 3 1 0 0,0 1-1 0 0,72 5 1 0 0,-67 1-280 0 0,37 2-23 0 0,-74-3-6 0 0,0-1-1 0 0,0-1 1 0 0,-1 0-1 0 0,29-7 0 0 0,3 0 110 0 0,-2 2-21 0 0,10-2 143 0 0,65-1-1 0 0,-105 9-230 0 0,80 1 219 0 0,138-18-1 0 0,-161 9-144 0 0,82 3 0 0 0,-39 2-41 0 0,53 3-74 0 0,24 8 0 0 0,-53-14 32 0 0,-94 2-16 0 0,52 3 0 0 0,-65 2-16 0 0,-18-2 0 0 0,0 2 0 0 0,0 0 0 0 0,0 0 0 0 0,0 1 0 0 0,0 1 0 0 0,23 8 0 0 0,-36-11-93 0 0,1 1 1 0 0,-1-1-1 0 0,1 1 0 0 0,-1 0 0 0 0,1 0 0 0 0,-1 0 0 0 0,0 0 0 0 0,0 0 0 0 0,1 0 0 0 0,-1 0 0 0 0,0 0 0 0 0,0 0 0 0 0,0 1 1 0 0,0-1-1 0 0,0 0 0 0 0,0 1 0 0 0,-1-1 0 0 0,1 1 0 0 0,0-1 0 0 0,-1 1 0 0 0,1-1 0 0 0,-1 1 0 0 0,0-1 0 0 0,1 1 0 0 0,-1 0 1 0 0,0-1-1 0 0,0 1 0 0 0,0-1 0 0 0,0 1 0 0 0,0 0 0 0 0,-1 2 0 0 0,0 10-3254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52.252"/>
    </inkml:context>
    <inkml:brush xml:id="br0">
      <inkml:brushProperty name="width" value="0.1" units="cm"/>
      <inkml:brushProperty name="height" value="0.1" units="cm"/>
      <inkml:brushProperty name="color" value="#E71224"/>
    </inkml:brush>
  </inkml:definitions>
  <inkml:trace contextRef="#ctx0" brushRef="#br0">0 125 455 0 0,'16'-4'598'0'0,"-1"1"0"0"0,0 1-1 0 0,31-2 1 0 0,-26 3-157 0 0,36-7 1 0 0,9-7 343 0 0,1 3 1 0 0,1 3 0 0 0,90-1-1 0 0,85-1-289 0 0,78-17 102 0 0,-141 37-410 0 0,-131-5-152 0 0,80 3 170 0 0,144-11 1 0 0,-147 2-136 0 0,150 15-1 0 0,-224-11-33 0 0,-1-3 0 0 0,0-3 0 0 0,68-12 0 0 0,20-2 295 0 0,-89 16-212 0 0,-1 3 0 0 0,1 1 0 0 0,78 14 0 0 0,-102-12-84 0 0,0-1 0 0 0,1-1 0 0 0,33-2 0 0 0,-48-2 110 0 0,0 0 0 0 0,-1 0 0 0 0,1-1 0 0 0,11-6 0 0 0,26-6 340 0 0,-47 15-472 0 0,1 0 0 0 0,-1 0 0 0 0,0 0-1 0 0,0 0 1 0 0,1 0 0 0 0,-1 0 0 0 0,0 0-1 0 0,1 0 1 0 0,-1 0 0 0 0,0 1 0 0 0,0-1 0 0 0,1 0-1 0 0,-1 1 1 0 0,0-1 0 0 0,0 1 0 0 0,0 0-1 0 0,0-1 1 0 0,0 1 0 0 0,1 1 0 0 0,16 18-2921 0 0,-18-19 2520 0 0,7 8-3075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0:54.997"/>
    </inkml:context>
    <inkml:brush xml:id="br0">
      <inkml:brushProperty name="width" value="0.1" units="cm"/>
      <inkml:brushProperty name="height" value="0.1" units="cm"/>
      <inkml:brushProperty name="color" value="#E71224"/>
    </inkml:brush>
  </inkml:definitions>
  <inkml:trace contextRef="#ctx0" brushRef="#br0">1 40 919 0 0,'36'1'1634'0'0,"-25"0"-1383"0"0,0 0 1 0 0,0-1-1 0 0,0-1 0 0 0,14-1 0 0 0,-10-1 50 0 0,0 1 1 0 0,0 1 0 0 0,0 1 0 0 0,1 0-1 0 0,16 3 1 0 0,74 16-52 0 0,-70-11-214 0 0,63 6 0 0 0,-35-9 159 0 0,-33-1-57 0 0,1-2 1 0 0,40-3-1 0 0,45-5 82 0 0,-66 5-136 0 0,3-2 20 0 0,91 0 280 0 0,3 5-157 0 0,-76-1-129 0 0,133-15-1 0 0,-81 2-103 0 0,154 12 71 0 0,-6 0-2 0 0,77-11 13 0 0,-239 12-24 0 0,-13 1 16 0 0,165-18 0 0 0,-204 11-28 0 0,86 1-1 0 0,7 0 77 0 0,-121 4-49 0 0,59 5 0 0 0,-19 0-6 0 0,-37-4-33 0 0,94 0 82 0 0,261-11 18 0 0,-230 18-116 0 0,-86-3 80 0 0,76-5-1 0 0,128 1 91 0 0,-250 0-153 0 0,104 10 15 0 0,7 0-14 0 0,119-23 90 0 0,-200 7-101 0 0,46-3 88 0 0,174 7-1 0 0,-204 3-89 0 0,0-3-1 0 0,74-11 0 0 0,-15 1-1 0 0,12 5-15 0 0,165 16 0 0 0,22-4 0 0 0,-221-7 0 0 0,-102 1 0 0 0,181 4 0 0 0,-135 0 0 0 0,6 0 0 0 0,112-6 0 0 0,-3-5 11 0 0,-156 6-78 0 0,0 0 1 0 0,0 1-1 0 0,0 0 0 0 0,0 1 1 0 0,-1 0-1 0 0,1 1 0 0 0,0 0 1 0 0,19 7-1 0 0,-18-2-3200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10.770"/>
    </inkml:context>
    <inkml:brush xml:id="br0">
      <inkml:brushProperty name="width" value="0.1" units="cm"/>
      <inkml:brushProperty name="height" value="0.1" units="cm"/>
      <inkml:brushProperty name="color" value="#E71224"/>
    </inkml:brush>
  </inkml:definitions>
  <inkml:trace contextRef="#ctx0" brushRef="#br0">1 69 1583 0 0,'3'2'158'0'0,"0"0"-1"0"0,1 0 0 0 0,-1-1 0 0 0,1 1 0 0 0,0-1 0 0 0,0 0 1 0 0,-1 0-1 0 0,1 0 0 0 0,0 0 0 0 0,0-1 0 0 0,0 0 0 0 0,0 0 1 0 0,6 0-1 0 0,4 0 138 0 0,307 14 1977 0 0,-230-13-1850 0 0,166-4 247 0 0,-212 2-565 0 0,48-4 245 0 0,-44 2-158 0 0,75 4 0 0 0,49 14 147 0 0,-173-15-338 0 0,381 60 0 0 0,-361-57 0 0 0,72 11 0 0 0,98 2 0 0 0,-121-13 27 0 0,74-6 0 0 0,73 3 326 0 0,-46 2-280 0 0,-117-3-70 0 0,235-16 58 0 0,-199 11-61 0 0,103 7 0 0 0,-8 0 0 0 0,0 3 76 0 0,-39 1-24 0 0,183-24 124 0 0,54-19 128 0 0,-202 32-304 0 0,-36 2 0 0 0,-19-5 66 0 0,107-6-68 0 0,253 6 13 0 0,-368 3 47 0 0,46-1-63 0 0,-90 7 5 0 0,303-12 0 0 0,-181-2 0 0 0,114-3 0 0 0,-195 14 44 0 0,109-5 72 0 0,112-8-116 0 0,-126 21 0 0 0,-4 1 0 0 0,79-14 0 0 0,-166 11 116 0 0,0 0 22 0 0,-100-4-18 0 0,-1 2 1 0 0,34 4 0 0 0,-43-3-509 0 0,1-1 0 0 0,-1 1 1 0 0,0 1-1 0 0,1 0 0 0 0,-1 0 0 0 0,0 1 0 0 0,12 7 1 0 0,-1 5-2863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19.885"/>
    </inkml:context>
    <inkml:brush xml:id="br0">
      <inkml:brushProperty name="width" value="0.1" units="cm"/>
      <inkml:brushProperty name="height" value="0.1" units="cm"/>
      <inkml:brushProperty name="color" value="#E71224"/>
    </inkml:brush>
  </inkml:definitions>
  <inkml:trace contextRef="#ctx0" brushRef="#br0">48 131 919 0 0,'-18'-19'80'0'0,"7"6"-80"0"0,3 2 0 0 0,5 4 0 0 0,-1 3 64 0 0,4 0 0 0 0,0-1 0 0 0,0-3 0 0 0,-2-3 48 0 0,0-2 8 0 0,4 0 0 0 0,0 2 0 0 0,3 3-120 0 0,5 5 0 0 0,1 3 64 0 0,2 2-64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20.588"/>
    </inkml:context>
    <inkml:brush xml:id="br0">
      <inkml:brushProperty name="width" value="0.1" units="cm"/>
      <inkml:brushProperty name="height" value="0.1" units="cm"/>
      <inkml:brushProperty name="color" value="#E71224"/>
    </inkml:brush>
  </inkml:definitions>
  <inkml:trace contextRef="#ctx0" brushRef="#br0">1 97 3223 0 0,'3'-31'136'0'0,"1"10"40"0"0,0 6-176 0 0,0 2 0 0 0,-1 8 0 0 0,-1 3 0 0 0,2 2 248 0 0,3-4 8 0 0,4 1 8 0 0,4 1 0 0 0,4 4-376 0 0,1 1-80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22.337"/>
    </inkml:context>
    <inkml:brush xml:id="br0">
      <inkml:brushProperty name="width" value="0.1" units="cm"/>
      <inkml:brushProperty name="height" value="0.1" units="cm"/>
      <inkml:brushProperty name="color" value="#E71224"/>
    </inkml:brush>
  </inkml:definitions>
  <inkml:trace contextRef="#ctx0" brushRef="#br0">1 1 455 0 0,'7'0'0'0'0,"-3"0"0"0"0,-1 0 0 0 0,-1 1 0 0 0,0 1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24.608"/>
    </inkml:context>
    <inkml:brush xml:id="br0">
      <inkml:brushProperty name="width" value="0.1" units="cm"/>
      <inkml:brushProperty name="height" value="0.1" units="cm"/>
      <inkml:brushProperty name="color" value="#E71224"/>
    </inkml:brush>
  </inkml:definitions>
  <inkml:trace contextRef="#ctx0" brushRef="#br0">1 1 287 0 0,'9'3'0'0'0,"-4"-1"0"0"0,1 0 0 0 0,-2 0 0 0 0,-1 2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25.530"/>
    </inkml:context>
    <inkml:brush xml:id="br0">
      <inkml:brushProperty name="width" value="0.1" units="cm"/>
      <inkml:brushProperty name="height" value="0.1" units="cm"/>
      <inkml:brushProperty name="color" value="#E71224"/>
    </inkml:brush>
  </inkml:definitions>
  <inkml:trace contextRef="#ctx0" brushRef="#br0">0 26 455 0 0,'6'-9'0'0'0,"-3"4"0"0"0,1-1 0 0 0,0 2 0 0 0,0 2 0 0 0,-3 2 0 0 0,1 0 224 0 0,2 0 8 0 0,2 2 0 0 0,1-2 0 0 0,2 0-232 0 0,1 4 0 0 0,1 0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26.085"/>
    </inkml:context>
    <inkml:brush xml:id="br0">
      <inkml:brushProperty name="width" value="0.1" units="cm"/>
      <inkml:brushProperty name="height" value="0.1" units="cm"/>
      <inkml:brushProperty name="color" value="#E71224"/>
    </inkml:brush>
  </inkml:definitions>
  <inkml:trace contextRef="#ctx0" brushRef="#br0">1 1 431 0 0,'20'5'0'0'0,"-7"-1"0"0"0,0 2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30.657"/>
    </inkml:context>
    <inkml:brush xml:id="br0">
      <inkml:brushProperty name="width" value="0.1" units="cm"/>
      <inkml:brushProperty name="height" value="0.1" units="cm"/>
      <inkml:brushProperty name="color" value="#E71224"/>
    </inkml:brush>
  </inkml:definitions>
  <inkml:trace contextRef="#ctx0" brushRef="#br0">377 52 1583 0 0,'-7'-4'120'0'0,"7"3"-118"0"0,-1 1-1 0 0,1-1 1 0 0,-1 1-1 0 0,1-1 1 0 0,-1 1 0 0 0,0-1-1 0 0,1 1 1 0 0,-1 0 0 0 0,1 0-1 0 0,-1-1 1 0 0,0 1-1 0 0,1 0 1 0 0,-1 0 0 0 0,0 0-1 0 0,1-1 1 0 0,-1 1 0 0 0,0 0-1 0 0,0 0 1 0 0,0 0-1 0 0,-35-1 213 0 0,30 1-204 0 0,2 0 0 0 0,0 0 0 0 0,1 1-1 0 0,-1-2 1 0 0,0 1 0 0 0,1 0 0 0 0,-1-1-1 0 0,1 0 1 0 0,-1 1 0 0 0,1-1 0 0 0,-1-1-1 0 0,1 1 1 0 0,-1 0 0 0 0,-2-3-1 0 0,3 2 48 0 0,1 0 0 0 0,-1 1 0 0 0,1-1 0 0 0,-1 1 0 0 0,0 0 0 0 0,0-1 0 0 0,1 1 0 0 0,-1 1 0 0 0,0-1 0 0 0,0 0 0 0 0,0 1 0 0 0,0-1 0 0 0,0 1 0 0 0,0 0 0 0 0,0 0 0 0 0,0 0 0 0 0,0 0 0 0 0,-4 1 0 0 0,5 0-50 0 0,0-1 0 0 0,0 0 0 0 0,0 0 0 0 0,0 0 1 0 0,0 0-1 0 0,0 0 0 0 0,0 0 0 0 0,0 0 0 0 0,0-1 0 0 0,0 1 0 0 0,0-1 0 0 0,0 1 0 0 0,0-1 0 0 0,1 0 0 0 0,-1 0 1 0 0,-3-1-1 0 0,-20-8 421 0 0,20 10-312 0 0,0 0 0 0 0,1 1-1 0 0,-1-1 1 0 0,0 1-1 0 0,1 0 1 0 0,-1 0-1 0 0,1 0 1 0 0,-1 1-1 0 0,1 0 1 0 0,0 0-1 0 0,-1 0 1 0 0,1 0-1 0 0,-4 3 1 0 0,-8 4 106 0 0,10-6-54 0 0,1 0-1 0 0,0 1 0 0 0,1-1 0 0 0,-1 1 0 0 0,1 0 0 0 0,-1 0 0 0 0,-3 5 1 0 0,-4 4 358 0 0,11-13-461 0 0,1 1-1 0 0,-1-1 1 0 0,1 1-1 0 0,0-1 1 0 0,-1 0-1 0 0,1 1 1 0 0,-1-1-1 0 0,1 1 0 0 0,0-1 1 0 0,0 1-1 0 0,-1-1 1 0 0,1 1-1 0 0,0 0 1 0 0,0-1-1 0 0,0 1 1 0 0,-1-1-1 0 0,1 2 1 0 0,0-1-6 0 0,1-1 1 0 0,-1 1 0 0 0,0 0 0 0 0,1-1-1 0 0,-1 1 1 0 0,1 0 0 0 0,-1-1 0 0 0,1 1-1 0 0,-1-1 1 0 0,1 1 0 0 0,-1 0 0 0 0,1-1-1 0 0,0 1 1 0 0,-1-1 0 0 0,1 0 0 0 0,1 1-1 0 0,0 0 9 0 0,0 0 0 0 0,0-1 0 0 0,0 1 0 0 0,0-1 0 0 0,1 0 0 0 0,-1 1 0 0 0,0-1 0 0 0,0 0 0 0 0,0-1 0 0 0,1 1 0 0 0,-1 0-1 0 0,0-1 1 0 0,0 1 0 0 0,0-1 0 0 0,0 1 0 0 0,0-1 0 0 0,0 0 0 0 0,0 0 0 0 0,0 0 0 0 0,2-2 0 0 0,22-6 647 0 0,-7 5-403 0 0,-16 3-259 0 0,-1 0 1 0 0,1 0-1 0 0,0 0 0 0 0,0 1 1 0 0,0-1-1 0 0,0 1 0 0 0,-1 0 1 0 0,1 0-1 0 0,0 0 0 0 0,0 0 0 0 0,0 0 1 0 0,0 1-1 0 0,4 1 0 0 0,0 0-5 0 0,0-1 0 0 0,1 1-1 0 0,-1-1 1 0 0,1 0 0 0 0,-1-1-1 0 0,1 0 1 0 0,-1 0 0 0 0,1-1 0 0 0,-1 0-1 0 0,8-1 1 0 0,-5 0 26 0 0,0 1 0 0 0,0 0 1 0 0,0 0-1 0 0,16 3 0 0 0,12 3 145 0 0,-11 0-8 0 0,49 2-1 0 0,-60-7-129 0 0,0 2 0 0 0,0 1 0 0 0,23 5 0 0 0,18 4 75 0 0,28 0-35 0 0,171 18 526 0 0,-234-29-622 0 0,-1-2 0 0 0,1 0 0 0 0,30-6-1 0 0,-25 3-5 0 0,11 0 49 0 0,0 3 1 0 0,0 1-1 0 0,45 6 1 0 0,-31-2-13 0 0,-26-4-23 0 0,-1-1 0 0 0,48-7 0 0 0,-43 3 135 0 0,40 0 0 0 0,-14 2-92 0 0,97-17 1 0 0,-141 18-77 0 0,5-1 23 0 0,-5 0 10 0 0,1 1 0 0 0,-1 1 0 0 0,0 0 0 0 0,22 1 0 0 0,6-1 30 0 0,-32 0-42 0 0,1 1 1 0 0,16 0 0 0 0,-13 1 11 0 0,1-1 0 0 0,-1 0 0 0 0,21-4 0 0 0,18-1 81 0 0,69 6 24 0 0,-40-3-127 0 0,-6 6 42 0 0,-18-4-36 0 0,176 6 212 0 0,-187-2-199 0 0,-14 0 6 0 0,0-1 0 0 0,45-3 0 0 0,-36-1 6 0 0,43 4-1 0 0,0 0 4 0 0,59-9 81 0 0,-130 5-124 0 0,51 7-2 0 0,-29-7-2 0 0,58 7-1 0 0,3-1 62 0 0,-68-3-56 0 0,-1 1 1 0 0,36 7-1 0 0,0 1-3 0 0,13-2 46 0 0,0-5 1 0 0,102-5-1 0 0,-62-14 51 0 0,-77 9-55 0 0,65-3 0 0 0,-54 8-7 0 0,45 2 58 0 0,38 0-93 0 0,-69-2 0 0 0,92-7 64 0 0,-121 7-47 0 0,-17 1 7 0 0,31 1-1 0 0,-42-1-23 0 0,0 0 0 0 0,0 0 0 0 0,0-1 0 0 0,10-1 0 0 0,16-2 0 0 0,-17 4 2 0 0,5-1 14 0 0,1 2-1 0 0,-1 0 1 0 0,36 7-1 0 0,-39-5-15 0 0,1 0 0 0 0,-1-2 0 0 0,1 0 0 0 0,25-2 0 0 0,-22 0 0 0 0,0 1 0 0 0,33 4 0 0 0,-16 1 0 0 0,65 1 0 0 0,-36-7 0 0 0,-47 2 0 0 0,29-3 0 0 0,-30 0 0 0 0,30 2 0 0 0,-37 0 5 0 0,-1-1-1 0 0,1 0 0 0 0,-1-1 1 0 0,0 0-1 0 0,1 0 0 0 0,-1-1 1 0 0,12-6-1 0 0,-11 5 1 0 0,0 0 0 0 0,0 1 0 0 0,1 0-1 0 0,-1 1 1 0 0,17-1 0 0 0,-28 3-7 0 0,-1 0 0 0 0,1 0 0 0 0,-1 0 0 0 0,1 0 1 0 0,-1 1-1 0 0,1-1 0 0 0,-1 0 0 0 0,1 0 0 0 0,-1 0 0 0 0,1 1 0 0 0,-1-1 0 0 0,1 0 0 0 0,-1 0 0 0 0,0 1 0 0 0,1-1 0 0 0,-1 0 0 0 0,1 1 0 0 0,-1-1 1 0 0,0 0-1 0 0,0 1 0 0 0,1-1 0 0 0,-1 1 0 0 0,0-1 0 0 0,1 1 0 0 0,-1-1 0 0 0,0 1 0 0 0,0-1 0 0 0,0 1 0 0 0,0-1 0 0 0,1 1 0 0 0,-1-1 0 0 0,0 1 1 0 0,0-1-1 0 0,0 1 0 0 0,0-1 0 0 0,0 1 0 0 0,0-1 0 0 0,0 1 0 0 0,0-1 0 0 0,-1 1 0 0 0,1-1 0 0 0,0 1 0 0 0,0-1 0 0 0,0 1 0 0 0,-1 0 0 0 0,-9 27-518 0 0,8-24 369 0 0,-9 27-1642 0 0,6-16 114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26.685"/>
    </inkml:context>
    <inkml:brush xml:id="br0">
      <inkml:brushProperty name="width" value="0.1" units="cm"/>
      <inkml:brushProperty name="height" value="0.1" units="cm"/>
      <inkml:brushProperty name="color" value="#E71224"/>
    </inkml:brush>
  </inkml:definitions>
  <inkml:trace contextRef="#ctx0" brushRef="#br0">0 17 455 0 0,'28'-5'0'0'0,"-9"-1"0"0"0,-1 2 0 0 0,-7 3 0 0 0,-3 1 0 0 0,-3 0 0 0 0,1 0 400 0 0,3 1 40 0 0,6-1 8 0 0,5 0 0 0 0,1 2-360 0 0,-1 0-88 0 0,-1 6 0 0 0,-6-1-600 0 0,-2 0-136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1:34.765"/>
    </inkml:context>
    <inkml:brush xml:id="br0">
      <inkml:brushProperty name="width" value="0.1" units="cm"/>
      <inkml:brushProperty name="height" value="0.1" units="cm"/>
      <inkml:brushProperty name="color" value="#E71224"/>
    </inkml:brush>
  </inkml:definitions>
  <inkml:trace contextRef="#ctx0" brushRef="#br0">1 144 919 0 0,'5'-1'243'0'0,"-1"1"0"0"0,1-1 0 0 0,-1 0 0 0 0,1 0-1 0 0,-1 0 1 0 0,1-1 0 0 0,-1 1 0 0 0,0-1 0 0 0,0 0-1 0 0,1 0 1 0 0,-1-1 0 0 0,-1 1 0 0 0,1-1 0 0 0,0 0-1 0 0,-1 0 1 0 0,1 0 0 0 0,-1-1 0 0 0,0 1 0 0 0,3-6-1 0 0,0 2 250 0 0,-1-1 0 0 0,0 0 0 0 0,-1 0 0 0 0,0-1 0 0 0,6-17 0 0 0,-1-2 1180 0 0,-8 28-1667 0 0,-1-1 0 0 0,0 1-1 0 0,0 0 1 0 0,0 0 0 0 0,1 0-1 0 0,-1-1 1 0 0,0 1 0 0 0,0 0-1 0 0,1 0 1 0 0,-1 0 0 0 0,0 0-1 0 0,0 0 1 0 0,1 0 0 0 0,-1 0-1 0 0,0 0 1 0 0,1 0 0 0 0,-1 0-1 0 0,0 0 1 0 0,0 0 0 0 0,1 0-1 0 0,-1 0 1 0 0,0 0 0 0 0,1 0-1 0 0,-1 0 1 0 0,0 0 0 0 0,0 0-1 0 0,1 0 1 0 0,-1 0 0 0 0,0 0-1 0 0,0 0 1 0 0,1 1 0 0 0,-1-1-1 0 0,0 0 1 0 0,0 0 0 0 0,1 0-1 0 0,-1 0 1 0 0,0 1 0 0 0,0-1-1 0 0,9 7 110 0 0,-9-7-114 0 0,6 5 0 0 0,0 0 0 0 0,0-1 0 0 0,1 0 0 0 0,-1 0 0 0 0,1 0 0 0 0,0-1 0 0 0,15 5 0 0 0,13 7 0 0 0,-24-10 0 0 0,1-1 0 0 0,1 0 0 0 0,-1-1 0 0 0,19 3 0 0 0,25 7 0 0 0,-18-3 0 0 0,-1-2 0 0 0,1-1 0 0 0,46 1 0 0 0,-8 0 0 0 0,83 16 47 0 0,-85-10 1 0 0,0-4 1 0 0,119 1-1 0 0,-74-16-17 0 0,-7 0 50 0 0,127 10-1 0 0,-154 2-58 0 0,0-4-1 0 0,135-11 0 0 0,-45-6 11 0 0,195 11 0 0 0,-112-6-3 0 0,37 1 6 0 0,-168 17-35 0 0,192 2 0 0 0,-125-10 0 0 0,-152 1 0 0 0,60 3 0 0 0,-35 0 0 0 0,0-3 0 0 0,101-11 0 0 0,19-11 0 0 0,-185 19 0 0 0,13 0 0 0 0,0-1 0 0 0,1 2 0 0 0,-1 0 0 0 0,0 1 0 0 0,24 3 0 0 0,-37-3 21 0 0,0-1-1 0 0,0 0 0 0 0,1 0 0 0 0,-1 0 1 0 0,0-1-1 0 0,0 1 0 0 0,0 0 0 0 0,0-1 1 0 0,0 1-1 0 0,0-1 0 0 0,-1 0 1 0 0,1 0-1 0 0,0 0 0 0 0,0 0 0 0 0,0 0 1 0 0,-1 0-1 0 0,1 0 0 0 0,0 0 0 0 0,1-3 1 0 0,5-2 53 0 0,-7 6-27 0 0,0-1 0 0 0,0 0-1 0 0,-1 1 1 0 0,1-1 0 0 0,0 0 0 0 0,-1 1-1 0 0,1-1 1 0 0,0 0 0 0 0,-1 0 0 0 0,1 0-1 0 0,-1 0 1 0 0,0 0 0 0 0,1 0-1 0 0,-1 0 1 0 0,0 0 0 0 0,1 0 0 0 0,-1 0-1 0 0,0 0 1 0 0,0 0 0 0 0,0 0 0 0 0,0 0-1 0 0,0 0 1 0 0,0 0 0 0 0,0-1-1 0 0,0 0-3 0 0,0 1 0 0 0,-1 1-39 0 0,0 0 0 0 0,1-1 0 0 0,-1 1 0 0 0,0-1 0 0 0,1 1 1 0 0,-1-1-1 0 0,1 1 0 0 0,-1-1 0 0 0,1 1 0 0 0,-1-1 0 0 0,1 0 0 0 0,-1 1 1 0 0,1-1-1 0 0,0 0 0 0 0,-1 1 0 0 0,1-1 0 0 0,0-1 0 0 0,-3-3-4 0 0,2 8 0 0 0,-1-1-5 0 0,1-1-1 0 0,0 1 0 0 0,0-1 0 0 0,0 1 1 0 0,0 0-1 0 0,0-1 0 0 0,0 1 0 0 0,1 0 1 0 0,-1 0-1 0 0,0-1 0 0 0,1 1 0 0 0,0 0 1 0 0,-1 0-1 0 0,1 0 0 0 0,0 0 0 0 0,0 0 1 0 0,0 0-1 0 0,0 0 0 0 0,0 0 1 0 0,0-1-1 0 0,1 1 0 0 0,0 3 0 0 0,3 50-3800 0 0,-4-33-120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2:49.274"/>
    </inkml:context>
    <inkml:brush xml:id="br0">
      <inkml:brushProperty name="width" value="0.1" units="cm"/>
      <inkml:brushProperty name="height" value="0.1" units="cm"/>
      <inkml:brushProperty name="color" value="#F4F91B"/>
    </inkml:brush>
  </inkml:definitions>
  <inkml:trace contextRef="#ctx0" brushRef="#br0">0 969 3223 0 0,'1'-1'198'0'0,"0"1"-1"0"0,0 0 1 0 0,0-1-1 0 0,0 1 1 0 0,0 0-1 0 0,0 0 1 0 0,0-1-1 0 0,0 1 1 0 0,0 0-1 0 0,0 0 1 0 0,0 0-1 0 0,0 1 1 0 0,0-1-1 0 0,0 0 0 0 0,0 0 1 0 0,0 0-1 0 0,0 1 1 0 0,0-1-1 0 0,0 0 1 0 0,0 1-1 0 0,-1-1 1 0 0,2 2-1 0 0,-1-2-121 0 0,0 1 0 0 0,0-1 0 0 0,-1 0 0 0 0,1 1 0 0 0,0-1 0 0 0,0 0 0 0 0,0 1 0 0 0,0-1 0 0 0,0 0 0 0 0,-1 0 0 0 0,1 0 0 0 0,0 0 0 0 0,0 0 0 0 0,0 0 0 0 0,0 0 0 0 0,0 0 0 0 0,0 0 0 0 0,-1 0 0 0 0,1 0 0 0 0,2-1 0 0 0,-2 0 130 0 0,1 0 0 0 0,-1-1 0 0 0,1 1 0 0 0,0 0 0 0 0,0 1 0 0 0,-1-1 0 0 0,1 0 1 0 0,0 0-1 0 0,0 1 0 0 0,0-1 0 0 0,0 1 0 0 0,0 0 0 0 0,0-1 0 0 0,0 1 0 0 0,2 0 0 0 0,35 4 697 0 0,-11-1-377 0 0,-16-3-390 0 0,-2 0 93 0 0,0 0 0 0 0,0 0 0 0 0,0-1 0 0 0,-1-1 1 0 0,13-2-1 0 0,38-9 1292 0 0,-56 11-1446 0 0,1 2 0 0 0,-1-1 0 0 0,1 0 0 0 0,-1 1 0 0 0,1 0 0 0 0,7 1 0 0 0,21-2 115 0 0,-11-5 42 0 0,-12 3-144 0 0,0 1 1 0 0,0 0-1 0 0,0 0 1 0 0,0 1-1 0 0,1 0 1 0 0,-1 1 0 0 0,0 0-1 0 0,0 1 1 0 0,11 1-1 0 0,10 3-6 0 0,0-2 0 0 0,58-1 0 0 0,7 0 440 0 0,-89-1-480 0 0,56 3 456 0 0,63 14 0 0 0,-61-6-298 0 0,18 5 45 0 0,40 10 67 0 0,-103-23-272 0 0,32 6 54 0 0,-1 0 185 0 0,67 6 1 0 0,113 11 376 0 0,-200-24-627 0 0,63-1-1 0 0,-19-2 32 0 0,15-2-49 0 0,-59 1-11 0 0,24-1 0 0 0,-1 2 0 0 0,64 9 0 0 0,182 49 64 0 0,-270-52-64 0 0,1-1 0 0 0,-1-2 0 0 0,0-1 0 0 0,1-1 0 0 0,0-1 0 0 0,57-9 0 0 0,240-17 128 0 0,-288 25-128 0 0,-21 1 0 0 0,33-3 0 0 0,7-8 15 0 0,81-27 0 0 0,52-31 19 0 0,-178 64-34 0 0,108-41 64 0 0,-97 35-64 0 0,0-1 0 0 0,24-16 0 0 0,-18 10 0 0 0,-16 9 0 0 0,-1 0 0 0 0,0-1 0 0 0,0-1 0 0 0,20-20 0 0 0,-30 26 5 0 0,-1 0 1 0 0,1 0-1 0 0,-1 0 0 0 0,0-1 1 0 0,0 1-1 0 0,-1-1 0 0 0,0 0 1 0 0,0 0-1 0 0,0 0 0 0 0,0 0 1 0 0,-1 0-1 0 0,0 0 0 0 0,-1 0 1 0 0,1 0-1 0 0,-1-10 0 0 0,-2-8 33 0 0,-1 1-1 0 0,-9-40 1 0 0,9 51-33 0 0,1 2 3 0 0,-1 0 0 0 0,-1 1 1 0 0,0-1-1 0 0,0 1 0 0 0,-1-1 1 0 0,0 1-1 0 0,0 1 0 0 0,-13-16 1 0 0,1 5 5 0 0,-1 0 0 0 0,-26-20 0 0 0,4 2-13 0 0,28 25 11 0 0,0 0 1 0 0,-1 1 0 0 0,0 1-1 0 0,-17-10 1 0 0,8 7-13 0 0,0 2 0 0 0,-35-13 0 0 0,-121-30 0 0 0,-23-7 0 0 0,146 44 0 0 0,-1 2 0 0 0,0 3 0 0 0,-59-5 0 0 0,-255-5 0 0 0,271 20 0 0 0,-76-4 0 0 0,23-1 0 0 0,43 3 0 0 0,-55 0 0 0 0,-63-5 0 0 0,149 3 0 0 0,-39-5 0 0 0,45-1 0 0 0,-1 4 0 0 0,-110 2 0 0 0,-5 4 0 0 0,-14 1 0 0 0,148 7 0 0 0,1 2 0 0 0,-92 26 0 0 0,145-34 0 0 0,-35 9 0 0 0,9-3 0 0 0,-45 16 0 0 0,63-18 0 0 0,1-1 0 0 0,0 1 0 0 0,0 0 0 0 0,0 0 0 0 0,1 0 0 0 0,0 1 0 0 0,-1 0 0 0 0,2 1 0 0 0,-1-1 0 0 0,-7 10 0 0 0,7-5-13 0 0,0-1-1 0 0,0 1 1 0 0,1 0 0 0 0,1 0-1 0 0,-7 19 1 0 0,-8 57-32 0 0,9-37 42 0 0,5-22-9 0 0,1-1 1 0 0,1 1-1 0 0,0 36 0 0 0,3-47 10 0 0,1 0-1 0 0,1-1 1 0 0,0 1-1 0 0,1 0 1 0 0,1-1 0 0 0,10 30-1 0 0,-5-29 5 0 0,0 1 0 0 0,2-2 0 0 0,-1 1-1 0 0,2-1 1 0 0,14 15 0 0 0,-14-17-601 0 0,0 0 0 0 0,-1 1 0 0 0,-1 1-1 0 0,0 0 1 0 0,14 28 0 0 0,-13-12-953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2:51.774"/>
    </inkml:context>
    <inkml:brush xml:id="br0">
      <inkml:brushProperty name="width" value="0.1" units="cm"/>
      <inkml:brushProperty name="height" value="0.1" units="cm"/>
      <inkml:brushProperty name="color" value="#F4F91B"/>
    </inkml:brush>
  </inkml:definitions>
  <inkml:trace contextRef="#ctx0" brushRef="#br0">3032 945 1375 0 0,'6'-6'3634'0'0,"30"5"-393"0"0,-23 0-2920 0 0,0 0 1 0 0,1 1-1 0 0,15 3 0 0 0,1 2 602 0 0,55 1 0 0 0,-67-5-268 0 0,0 1 0 0 0,27 6 1 0 0,-18-2-204 0 0,10 4-34 0 0,-31-7-365 0 0,1-1 0 0 0,0 1-1 0 0,0-2 1 0 0,-1 1 0 0 0,1-1 0 0 0,0 0-1 0 0,13 0 1 0 0,-15-3 37 0 0,-1 0-1 0 0,1 0 1 0 0,0 0 0 0 0,0-1-1 0 0,-1 1 1 0 0,1-1-1 0 0,-1 0 1 0 0,0-1-1 0 0,0 1 1 0 0,5-7 0 0 0,11-6 364 0 0,-1 2-239 0 0,-1-1-1 0 0,0-1 0 0 0,-1 0 0 0 0,-1-1 1 0 0,18-25-1 0 0,-28 34-165 0 0,-1 0 0 0 0,0-1 0 0 0,-1 1 0 0 0,1-1 0 0 0,-1 0 0 0 0,-1-1 0 0 0,0 1 0 0 0,0-1 0 0 0,-1 1 0 0 0,0-1 0 0 0,-1 0 0 0 0,0 0 0 0 0,-1 1 0 0 0,0-1 0 0 0,-1-12 0 0 0,-12-59 576 0 0,-30-105 0 0 0,38 170-569 0 0,-1 0 1 0 0,-1 1-1 0 0,0 0 0 0 0,-1 0 0 0 0,-1 1 0 0 0,0 0 1 0 0,-12-14-1 0 0,-84-85 538 0 0,97 105-534 0 0,-9-7 18 0 0,0 1 0 0 0,-1 1 0 0 0,-24-13 1 0 0,2 1-8 0 0,34 22-62 0 0,0-1 1 0 0,0 2-1 0 0,0-1 0 0 0,0 1 0 0 0,-1 0 0 0 0,1 0 0 0 0,-9-1 1 0 0,-50-4 108 0 0,38 5-91 0 0,-11-1 6 0 0,-186-9 127 0 0,15 20 56 0 0,11-4-40 0 0,-86 9-4 0 0,61 19-108 0 0,191-28-38 0 0,-55-1 0 0 0,41-2-14 0 0,-52 1 19 0 0,2 0 50 0 0,-177 24-1 0 0,-28 17-80 0 0,2-21 64 0 0,209-7-64 0 0,68-10 0 0 0,0-1 0 0 0,0-1 0 0 0,0-1 0 0 0,-22-1 0 0 0,37-1 0 0 0,-24-2 0 0 0,-62 4 0 0 0,84-1 0 0 0,0 0 0 0 0,0 1 0 0 0,0 0 0 0 0,1 1 0 0 0,-1 0 0 0 0,1 0 0 0 0,-1 0 0 0 0,1 1 0 0 0,0 1 0 0 0,0-1 0 0 0,-10 9 0 0 0,-27 25 3 0 0,-57 63-1 0 0,87-84-11 0 0,1 1 0 0 0,1 1-1 0 0,0 0 1 0 0,1 1 0 0 0,2 0-1 0 0,-16 40 1 0 0,11-15 7 0 0,2 0-1 0 0,2 1 1 0 0,3 1 0 0 0,-4 55-1 0 0,11-89 3 0 0,0 0 0 0 0,2 0 0 0 0,0 0 0 0 0,0 0 0 0 0,1-1 0 0 0,1 1 0 0 0,0 0 0 0 0,0-1 0 0 0,2 0 0 0 0,-1 0 0 0 0,1 0 0 0 0,1-1 0 0 0,0 1 0 0 0,1-1 0 0 0,0-1 0 0 0,1 1 0 0 0,13 13 0 0 0,-12-15 0 0 0,-1-1 0 0 0,1 0 0 0 0,1 0 0 0 0,0-1 0 0 0,0-1 0 0 0,0 1 0 0 0,1-2 0 0 0,0 1 0 0 0,0-2 0 0 0,0 1 0 0 0,0-2 0 0 0,16 4 0 0 0,12 1-1 0 0,-1-2 0 0 0,1-1 0 0 0,73-2-1 0 0,116-24 60 0 0,-18-1 17 0 0,-76 8-75 0 0,-83 10 0 0 0,89-18 0 0 0,-108 15 0 0 0,147-31 0 0 0,-152 34 0 0 0,1 1 0 0 0,-1 2 0 0 0,0 1 0 0 0,47 5 0 0 0,142 19 0 0 0,-172-23 0 0 0,1-1 0 0 0,81-12 0 0 0,124-21-3 0 0,112-21 82 0 0,-273 38-49 0 0,154-10 0 0 0,-234 25-30 0 0,0 1 0 0 0,0 0 0 0 0,0 1 0 0 0,1 0 0 0 0,-1 0 0 0 0,0 1 0 0 0,0 0 0 0 0,-1 0 0 0 0,1 1 0 0 0,0 0 0 0 0,14 9 0 0 0,-21-11-21 0 0,-1 0 0 0 0,1 1 0 0 0,-1-1-1 0 0,0 1 1 0 0,1 0 0 0 0,-1-1 0 0 0,0 1 0 0 0,0 0 0 0 0,0 0-1 0 0,0 0 1 0 0,-1-1 0 0 0,1 1 0 0 0,0 0 0 0 0,-1 0 0 0 0,1 0-1 0 0,-1 0 1 0 0,0 1 0 0 0,0-1 0 0 0,0 0 0 0 0,0 0-1 0 0,0 0 1 0 0,0 0 0 0 0,0 0 0 0 0,-1 3 0 0 0,-2 7-366 0 0,0-1 0 0 0,-8 23 0 0 0,8-26 177 0 0,-7 16-1224 0 0,-5 8-64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01.814"/>
    </inkml:context>
    <inkml:brush xml:id="br0">
      <inkml:brushProperty name="width" value="0.1" units="cm"/>
      <inkml:brushProperty name="height" value="0.1" units="cm"/>
      <inkml:brushProperty name="color" value="#E71224"/>
    </inkml:brush>
  </inkml:definitions>
  <inkml:trace contextRef="#ctx0" brushRef="#br0">2182 195 2671 0 0,'12'-1'263'0'0,"-12"1"-263"0"0,0 0 0 0 0,0 0 0 0 0,1 0 0 0 0,-1 0 0 0 0,0 0 0 0 0,0 0 0 0 0,1 0 0 0 0,-1 1 0 0 0,0-1 0 0 0,0 0 0 0 0,0 0 0 0 0,1 0 0 0 0,-1 0 0 0 0,0 0 0 0 0,0 1 0 0 0,0-1 0 0 0,0 0 0 0 0,0 0 0 0 0,1 0 0 0 0,-1 0 0 0 0,0 1 1 0 0,0-1-1 0 0,0 0 0 0 0,0 0 0 0 0,0 1 0 0 0,0-1 0 0 0,0 0 0 0 0,0 0 0 0 0,0 0 0 0 0,0 1 0 0 0,0-1 0 0 0,0 0 0 0 0,0 0 0 0 0,0 1 0 0 0,0-1 0 0 0,0 0 0 0 0,0 0 0 0 0,0 0 0 0 0,0 1 0 0 0,0-1 0 0 0,0 0 0 0 0,0 0 0 0 0,0 1 0 0 0,0-1 0 0 0,0 0 0 0 0,-1 0 0 0 0,1 0 0 0 0,0 1 0 0 0,0-2 207 0 0,-1-1-1 0 0,1 1 0 0 0,-1 0 1 0 0,1 0-1 0 0,-1-1 0 0 0,0 1 1 0 0,0 0-1 0 0,1 0 0 0 0,-1 0 0 0 0,0 0 1 0 0,0 0-1 0 0,0 0 0 0 0,0 0 1 0 0,-2-1-1 0 0,-19-16 1627 0 0,17 16-1704 0 0,1 0-1 0 0,-1 0 1 0 0,1 1-1 0 0,-1-1 1 0 0,1 1-1 0 0,-1 0 1 0 0,0 1-1 0 0,-6-1 0 0 0,-44 1 58 0 0,30 0 32 0 0,8-1 176 0 0,-28-5-1 0 0,29 4-50 0 0,-29-2-1 0 0,40 3-306 0 0,0 1-1 0 0,-1-1 0 0 0,1 0 0 0 0,-9-4 0 0 0,9 4-13 0 0,0-1 0 0 0,0 1 0 0 0,1 0-1 0 0,-1 0 1 0 0,0 1 0 0 0,-9-1-1 0 0,2 1 40 0 0,-1-1 1 0 0,1-1-1 0 0,0 0 0 0 0,-1-1 0 0 0,-17-6 0 0 0,-110-28 836 0 0,44 9-297 0 0,72 21-410 0 0,1 2 0 0 0,-1 0 0 0 0,-48-3 0 0 0,59 8-168 0 0,0-2-1 0 0,-14-2 1 0 0,-11-2 47 0 0,8 2-56 0 0,13 2 26 0 0,-1 1-1 0 0,-24 0 0 0 0,-12 7-26 0 0,30-3-13 0 0,1-1 1 0 0,-37-1-1 0 0,-62-3 65 0 0,78 2-64 0 0,-77 8 0 0 0,107-7 0 0 0,-68 11 0 0 0,65-10-1 0 0,0 1 1 0 0,-32 10-1 0 0,29-7 7 0 0,-27 5 1 0 0,-14 0 100 0 0,32-8-52 0 0,18-1 45 0 0,1-1 0 0 0,-1-1 0 0 0,0 0-1 0 0,-10-1 1 0 0,-3 0-34 0 0,1 0-1 0 0,0 2 1 0 0,0 0-1 0 0,0 2 1 0 0,0 0-1 0 0,-25 8 1 0 0,41-9-36 0 0,0 0-1 0 0,1 1 1 0 0,-1-1-1 0 0,1 1 1 0 0,0 1 0 0 0,0-1-1 0 0,0 1 1 0 0,-5 5-1 0 0,-2 2-1601 0 0,1 0 0 0 0,-13 17-1 0 0,9-8-3099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03.554"/>
    </inkml:context>
    <inkml:brush xml:id="br0">
      <inkml:brushProperty name="width" value="0.1" units="cm"/>
      <inkml:brushProperty name="height" value="0.1" units="cm"/>
      <inkml:brushProperty name="color" value="#E71224"/>
    </inkml:brush>
  </inkml:definitions>
  <inkml:trace contextRef="#ctx0" brushRef="#br0">4262 44 919 0 0,'-20'2'2624'0'0,"16"-1"-2517"0"0,0-1 0 0 0,0 1 0 0 0,0-1 0 0 0,0 0 0 0 0,0 0-1 0 0,-7-1 1 0 0,-39-13 1336 0 0,40 10-978 0 0,0 1-1 0 0,-1 0 0 0 0,0 1 0 0 0,1 0 0 0 0,-18-1 0 0 0,-156-8 928 0 0,157 8-1275 0 0,0 2-1 0 0,-53 4 1 0 0,-54 16 368 0 0,44-6-344 0 0,-216 39 254 0 0,198-27-331 0 0,-170 35-11 0 0,226-54-33 0 0,-2-2-1 0 0,-56-3 0 0 0,59-2-13 0 0,-85-4 16 0 0,75 1-1 0 0,-92 5 0 0 0,59 4 43 0 0,-187-13 0 0 0,226 6-64 0 0,-1 3 0 0 0,-85 13 0 0 0,128-12 0 0 0,-148 12 0 0 0,-277-10 0 0 0,250 2 31 0 0,12-1 13 0 0,115-6 85 0 0,-63-3 179 0 0,-18-1-196 0 0,118 6-92 0 0,-1 1 0 0 0,1 1 0 0 0,-43 12 0 0 0,-47 26-377 0 0,72-24-54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06.334"/>
    </inkml:context>
    <inkml:brush xml:id="br0">
      <inkml:brushProperty name="width" value="0.1" units="cm"/>
      <inkml:brushProperty name="height" value="0.1" units="cm"/>
      <inkml:brushProperty name="color" value="#E71224"/>
    </inkml:brush>
  </inkml:definitions>
  <inkml:trace contextRef="#ctx0" brushRef="#br0">2131 59 2071 0 0,'-5'-30'1123'0'0,"5"28"-1001"0"0,0 1-1 0 0,-1-1 1 0 0,1 1 0 0 0,-1 0-1 0 0,1-1 1 0 0,-1 1 0 0 0,0-1-1 0 0,1 1 1 0 0,-1 0 0 0 0,0 0-1 0 0,0-1 1 0 0,0 1-1 0 0,0 0 1 0 0,0 0 0 0 0,0 0-1 0 0,-3-2 1 0 0,2 3-85 0 0,-1-1 0 0 0,0 1 0 0 0,0 0 0 0 0,1 0 0 0 0,-1 0 0 0 0,0 0 0 0 0,0 0 0 0 0,-5 1 0 0 0,5 0-22 0 0,0 0-1 0 0,0-1 1 0 0,0 0 0 0 0,0 0 0 0 0,0 0-1 0 0,-4 0 1 0 0,-15-3 301 0 0,0 0 1 0 0,1 2-1 0 0,-1 1 0 0 0,-36 4 1 0 0,45-3-246 0 0,-53 6 134 0 0,33-3-92 0 0,-1-1 0 0 0,-39-3 0 0 0,-127-5 675 0 0,134 5-437 0 0,-114 14 0 0 0,149-11-267 0 0,-23 5 16 0 0,30-3-38 0 0,-31 1 0 0 0,-466 53 1440 0 0,461-50-2316 0 0,12-4 823 0 0,-55-1-1 0 0,-34 3 25 0 0,96 0-195 0 0,-1 2-1 0 0,-51 17 0 0 0,56-14-93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07.946"/>
    </inkml:context>
    <inkml:brush xml:id="br0">
      <inkml:brushProperty name="width" value="0.1" units="cm"/>
      <inkml:brushProperty name="height" value="0.1" units="cm"/>
      <inkml:brushProperty name="color" value="#E71224"/>
    </inkml:brush>
  </inkml:definitions>
  <inkml:trace contextRef="#ctx0" brushRef="#br0">3426 31 1839 0 0,'-35'-1'1660'0'0,"22"0"-1455"0"0,-1 0 0 0 0,1 1 0 0 0,-21 3 0 0 0,17-2 87 0 0,-1 0-1 0 0,1-1 0 0 0,0-2 1 0 0,-1 1-1 0 0,1-2 0 0 0,-24-6 0 0 0,-5 0 173 0 0,26 5-329 0 0,0 2-1 0 0,0 0 1 0 0,0 1 0 0 0,-23 2-1 0 0,-87 7 200 0 0,-48 4 228 0 0,-45 22-274 0 0,161-27-224 0 0,-1-2-1 0 0,-66-5 0 0 0,65 0 165 0 0,15 0-47 0 0,1 2-1 0 0,-67 12 1 0 0,14 4-149 0 0,-155 9 0 0 0,178-20-32 0 0,-122 26 0 0 0,90-12 0 0 0,-109 3 0 0 0,66-20 26 0 0,-30 3 23 0 0,132-2-27 0 0,-386 22 137 0 0,403-26-1547 0 0,-47 7 0 0 0,43-3-1708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09.134"/>
    </inkml:context>
    <inkml:brush xml:id="br0">
      <inkml:brushProperty name="width" value="0.1" units="cm"/>
      <inkml:brushProperty name="height" value="0.1" units="cm"/>
      <inkml:brushProperty name="color" value="#E71224"/>
    </inkml:brush>
  </inkml:definitions>
  <inkml:trace contextRef="#ctx0" brushRef="#br0">2808 86 1839 0 0,'-18'-5'1164'0'0,"-1"0"0"0"0,-17-9-1 0 0,16 6-758 0 0,-24-6 1 0 0,6 6-239 0 0,0 1 0 0 0,-46-1 0 0 0,-78 6 176 0 0,120 2-377 0 0,-128-8 100 0 0,32 1-68 0 0,60 7 218 0 0,-150 19 0 0 0,-58 4 20 0 0,15-1-133 0 0,3 21 52 0 0,214-36-72 0 0,-106-1 0 0 0,28-3 31 0 0,6 1-73 0 0,-25 1-8 0 0,119-2-77 0 0,-154 17-2194 0 0,159-17-344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09.957"/>
    </inkml:context>
    <inkml:brush xml:id="br0">
      <inkml:brushProperty name="width" value="0.1" units="cm"/>
      <inkml:brushProperty name="height" value="0.1" units="cm"/>
      <inkml:brushProperty name="color" value="#E71224"/>
    </inkml:brush>
  </inkml:definitions>
  <inkml:trace contextRef="#ctx0" brushRef="#br0">1590 1 2071 0 0,'-33'10'406'0'0,"-1"-1"0"0"0,0-2-1 0 0,0-2 1 0 0,-38 2-1 0 0,13-5 689 0 0,-95-10 0 0 0,-179-3 551 0 0,194 11-1402 0 0,-182-2-11 0 0,2 24-464 0 0,262-15 72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40.327"/>
    </inkml:context>
    <inkml:brush xml:id="br0">
      <inkml:brushProperty name="width" value="0.1" units="cm"/>
      <inkml:brushProperty name="height" value="0.1" units="cm"/>
      <inkml:brushProperty name="color" value="#E71224"/>
    </inkml:brush>
  </inkml:definitions>
  <inkml:trace contextRef="#ctx0" brushRef="#br0">9321 235 2303 0 0,'-8'-5'295'0'0,"0"0"-1"0"0,-1 1 1 0 0,1 0-1 0 0,-1 0 1 0 0,-10-2-1 0 0,9 5 49 0 0,1 0 0 0 0,-1 0 0 0 0,-18 1 1 0 0,9 1-196 0 0,-154 5 812 0 0,-9-14 887 0 0,114 2-1318 0 0,-58-7 302 0 0,70 6-425 0 0,-62 1-1 0 0,65 5-30 0 0,-78-12 0 0 0,-61-23 233 0 0,154 30-495 0 0,19 3 49 0 0,-27-8-1 0 0,-39-8 579 0 0,25 7-452 0 0,34 6-210 0 0,-1 1-1 0 0,1 1 0 0 0,-1 2 1 0 0,-52 2-1 0 0,36 0 31 0 0,0-2 1 0 0,-81-13-1 0 0,60 2 128 0 0,34 6-31 0 0,-46-5 0 0 0,40 10-67 0 0,1 0 1 0 0,-56 7 0 0 0,44 0-95 0 0,1-2 1 0 0,-71-4 0 0 0,105 1 9 0 0,-1 1 0 0 0,-22 3-1 0 0,6 0 26 0 0,-236 19 187 0 0,233-20-261 0 0,-303 39 182 0 0,330-41-186 0 0,-28 6 17 0 0,0-2 1 0 0,-1-1-1 0 0,-61 0 0 0 0,-122-18 110 0 0,196 13-109 0 0,0 2 0 0 0,-39 6 0 0 0,34-3-12 0 0,-19 2-7 0 0,22-2 0 0 0,-43 2 0 0 0,-26-4 128 0 0,50 0-21 0 0,27-1-25 0 0,-1 0-1 0 0,-25-3 1 0 0,-77-11 1 0 0,6 4 193 0 0,89 9 425 0 0,0 0-1 0 0,-31 6 1 0 0,6-1-802 0 0,-91 6-1787 0 0,85-2 1911 0 0,-26 3 18 0 0,21-6 11 0 0,34-3-8 0 0,-1 0 0 0 0,-33-2 0 0 0,45-1-44 0 0,0 1 0 0 0,-28 4 0 0 0,12 0 0 0 0,-77 11 2040 0 0,69-9-2960 0 0,-54 16 0 0 0,21-6 964 0 0,-12 3 40 0 0,60-14-64 0 0,-48 5-1 0 0,30-5 60 0 0,16-3-47 0 0,1-1 1 0 0,-50-4 0 0 0,29-3 25 0 0,26 3-8 0 0,-1 0 0 0 0,-25 1 0 0 0,16 3-50 0 0,7-1 0 0 0,0 1 0 0 0,0 0 0 0 0,-34 10 0 0 0,-2 5 47 0 0,-75 11 0 0 0,110-24-32 0 0,0-2 1 0 0,1-1-1 0 0,-1-1 1 0 0,0-1 0 0 0,0 0-1 0 0,-34-8 1 0 0,40 5 0 0 0,4 0 13 0 0,0 1 0 0 0,-1 1 0 0 0,0 0 0 0 0,0 1-1 0 0,-16 0 1 0 0,17 1-13 0 0,1 0-1 0 0,-1-1 1 0 0,-13-3 0 0 0,14 2 0 0 0,1 1 0 0 0,-1 0 1 0 0,-18 1-1 0 0,-30 0-17 0 0,30-1 13 0 0,-76 10 41 0 0,50-4-53 0 0,41-3 0 0 0,11-1 0 0 0,0 0 0 0 0,1-1 0 0 0,-1 0 0 0 0,0 0 0 0 0,0 0 0 0 0,0 0 0 0 0,-6-2 0 0 0,-7-1 15 0 0,-1 1-1 0 0,0 1 1 0 0,0 1-1 0 0,0 0 1 0 0,1 1-1 0 0,-29 5 1 0 0,-43 2 11 0 0,18-9-33 0 0,-90 4 78 0 0,139-2-371 0 0,-1 0 0 0 0,1-2 0 0 0,0 0 0 0 0,-30-6 0 0 0,28 2 1612 0 0,1 0-1126 0 0,-24-2 0 0 0,-3 3-143 0 0,1 3 0 0 0,-62 6-1 0 0,92-4-29 0 0,-34-3 0 0 0,39 0-6 0 0,0 2 1 0 0,1 0 0 0 0,-1 0 0 0 0,-24 4-1 0 0,26-2-7 0 0,-1 0 0 0 0,1-1 0 0 0,-1-1 0 0 0,-17-1 0 0 0,-23 0 0 0 0,19 4 0 0 0,-42 2 0 0 0,-35-4 0 0 0,13-1 0 0 0,-53-7 0 0 0,-6-16 0 0 0,113 10 0 0 0,36 10 0 0 0,0 0 0 0 0,0 1 0 0 0,-1 0 0 0 0,1 0 0 0 0,-1 1 0 0 0,-8-1 0 0 0,-169 8 0 0 0,162-3 30 0 0,0-1 1 0 0,0-1-1 0 0,0-2 0 0 0,0 0 0 0 0,-34-6 1 0 0,19-1 23 0 0,25 6-3 0 0,0 0 0 0 0,-23-9 1 0 0,36 11-52 0 0,-1-1 1 0 0,1 0 0 0 0,-1 1-1 0 0,1-1 1 0 0,0 1 0 0 0,-1-1-1 0 0,1 1 1 0 0,-1 0 0 0 0,1 0-1 0 0,-1 0 1 0 0,1-1 0 0 0,-1 1-1 0 0,1 1 1 0 0,-1-1 0 0 0,1 0-1 0 0,-1 0 1 0 0,1 0 0 0 0,-2 2 0 0 0,1-1-3 0 0,1 0 1 0 0,0 1 0 0 0,-1 0-1 0 0,1-1 1 0 0,0 1 0 0 0,0 0-1 0 0,0-1 1 0 0,0 1 0 0 0,1 0-1 0 0,-1 0 1 0 0,0 0 0 0 0,1 0 0 0 0,-1 2-1 0 0,-34 140-3886 0 0,24-112 1992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44.345"/>
    </inkml:context>
    <inkml:brush xml:id="br0">
      <inkml:brushProperty name="width" value="0.1" units="cm"/>
      <inkml:brushProperty name="height" value="0.1" units="cm"/>
      <inkml:brushProperty name="color" value="#E71224"/>
    </inkml:brush>
  </inkml:definitions>
  <inkml:trace contextRef="#ctx0" brushRef="#br0">499 1276 1375 0 0,'0'0'81'0'0,"0"0"-1"0"0,0-1 1 0 0,0 1-1 0 0,0 0 0 0 0,1 0 1 0 0,-1 0-1 0 0,0-1 1 0 0,0 1-1 0 0,0 0 0 0 0,0 0 1 0 0,0-1-1 0 0,0 1 1 0 0,0 0-1 0 0,0 0 0 0 0,0 0 1 0 0,0-1-1 0 0,0 1 1 0 0,0 0-1 0 0,-1 0 0 0 0,1-1 1 0 0,0 1-1 0 0,-1-2 805 0 0,1 2-805 0 0,-1 0 0 0 0,1 0 1 0 0,0 0-1 0 0,0-1 1 0 0,0 1-1 0 0,-1 0 0 0 0,1 0 1 0 0,0 0-1 0 0,0 0 1 0 0,-1 0-1 0 0,1 0 0 0 0,0 0 1 0 0,0 0-1 0 0,-1 0 1 0 0,1 0-1 0 0,0 0 0 0 0,0 0 1 0 0,0 0-1 0 0,-1 0 1 0 0,1 0-1 0 0,0 0 0 0 0,0 0 1 0 0,-1 0-1 0 0,1 0 1 0 0,0 0-1 0 0,0 1 0 0 0,2-4 71 0 0,1 1 0 0 0,1-1 0 0 0,-1 1 0 0 0,0 0 0 0 0,0 0 0 0 0,1 0 0 0 0,-1 0 0 0 0,1 1 0 0 0,0 0-1 0 0,7-2 1 0 0,41-4 472 0 0,-11 3-250 0 0,-26 3-240 0 0,-1-1 0 0 0,18 2 0 0 0,11-1 164 0 0,37-3-2 0 0,59-6 12 0 0,-83 1-84 0 0,0 2 1 0 0,106 1-1 0 0,-121 10-206 0 0,-26-2 4 0 0,0 0 0 0 0,23-2 0 0 0,-23 0 37 0 0,-1 1-1 0 0,19 3 1 0 0,4 0-1 0 0,17 0 53 0 0,-13-1-59 0 0,53-1 1 0 0,0-3 140 0 0,-51 1-139 0 0,-7 1-28 0 0,112-5 217 0 0,-130 4-225 0 0,0 2 0 0 0,0-1-1 0 0,0 2 1 0 0,0 1 0 0 0,-1 0 0 0 0,26 10-1 0 0,-30-10-16 0 0,1 0 0 0 0,-1-1 0 0 0,1 0 0 0 0,-1-1 0 0 0,26 0 0 0 0,1 0 25 0 0,14 0 14 0 0,3-5 116 0 0,94 5 0 0 0,-136-1-128 0 0,0 0 1 0 0,1-1-1 0 0,-1 0 0 0 0,0-2 1 0 0,0 0-1 0 0,26-6 1 0 0,-32 6 7 0 0,0 0 0 0 0,1 1 0 0 0,-1 1 0 0 0,15-1 0 0 0,18 0 56 0 0,-36 1-78 0 0,0 0-1 0 0,0 0 1 0 0,0 1-1 0 0,0 0 1 0 0,0 1-1 0 0,0-1 0 0 0,0 1 1 0 0,-1 0-1 0 0,1 0 1 0 0,-1 1-1 0 0,1 0 1 0 0,5 4-1 0 0,15 5 18 0 0,-2-2 22 0 0,0-1-1 0 0,1-1 0 0 0,0-2 1 0 0,48 7-1 0 0,-32-9 41 0 0,1-3 0 0 0,52-3-1 0 0,171-18 369 0 0,-214 15-396 0 0,47-5 54 0 0,-13-1-54 0 0,-61 8-49 0 0,-1 1-1 0 0,1 1 1 0 0,0 1 0 0 0,31 5 0 0 0,45-4-15 0 0,-51-2 0 0 0,145-6 11 0 0,-138-3 67 0 0,-41 6-44 0 0,1 2 1 0 0,29-3-1 0 0,-17 7-34 0 0,17-1 0 0 0,-28-4 15 0 0,1-1 0 0 0,0-1 0 0 0,16-6 0 0 0,-19 6-11 0 0,27-8-7 0 0,-26 9 44 0 0,1-1-1 0 0,26-12 0 0 0,-32 10 43 0 0,-1 0 0 0 0,0 0 1 0 0,0-1-1 0 0,16-16 0 0 0,-6 4 215 0 0,13-12 101 0 0,-23 21-280 0 0,0 0 0 0 0,1 1 0 0 0,14-9 0 0 0,-17 13-99 0 0,0 0 0 0 0,-1 0-1 0 0,1-1 1 0 0,-1 0 0 0 0,-1 0 0 0 0,1-1 0 0 0,-1 1-1 0 0,0-1 1 0 0,-1-1 0 0 0,0 1 0 0 0,-1-1 0 0 0,1 0-1 0 0,2-10 1 0 0,-2 8 51 0 0,0 0 0 0 0,0 1 0 0 0,1-1 0 0 0,11-14 0 0 0,-12 18-56 0 0,1 0 0 0 0,-2 0 1 0 0,1-1-1 0 0,-1 1 1 0 0,0-1-1 0 0,-1 0 1 0 0,0 0-1 0 0,0 0 0 0 0,-1-1 1 0 0,3-12-1 0 0,-5 4 60 0 0,-1-1 0 0 0,0 1-1 0 0,-1 0 1 0 0,-1 0-1 0 0,-7-27 1 0 0,-1-2 9 0 0,7 33-74 0 0,0 1 1 0 0,-1 0-1 0 0,0 0 0 0 0,-1 1 0 0 0,-12-18 1 0 0,-1-3-9 0 0,5 7-2 0 0,-30-59 0 0 0,38 72 0 0 0,0 1 0 0 0,-10-13 0 0 0,11 18 0 0 0,0-1 0 0 0,0 0 0 0 0,1 0 0 0 0,0-1 0 0 0,1 1 0 0 0,-1-1 0 0 0,1 0 0 0 0,-2-12 0 0 0,3 9 4 0 0,-1 0-1 0 0,0 0 1 0 0,-1 1-1 0 0,0-1 1 0 0,0 1 0 0 0,-1 0-1 0 0,0 0 1 0 0,-9-11-1 0 0,11 16-1 0 0,-1 0 0 0 0,0 0 0 0 0,0 1 0 0 0,0-1 0 0 0,0 1 0 0 0,-1 0-1 0 0,0 0 1 0 0,0 1 0 0 0,0-1 0 0 0,0 1 0 0 0,-1 0 0 0 0,1 1 0 0 0,-1-1 0 0 0,1 1-1 0 0,-1 0 1 0 0,-10-2 0 0 0,-32-1-2 0 0,-67-1 0 0 0,-46 0 0 0 0,90 4 0 0 0,-1 3 0 0 0,-112 17 0 0 0,145-14 0 0 0,-71-2 0 0 0,-16 2 0 0 0,102-3 0 0 0,0-1 0 0 0,-37-5 0 0 0,32 3 0 0 0,-37 0 0 0 0,-132 4 0 0 0,13-1 0 0 0,134-3 0 0 0,-60-11 0 0 0,52 5 0 0 0,40 5 0 0 0,-103-7 0 0 0,-271 21 0 0 0,281-16 0 0 0,47 0 0 0 0,-75-8 0 0 0,89 6 0 0 0,-100 0 0 0 0,-63 23 0 0 0,56-21 0 0 0,75-1 0 0 0,64 5 0 0 0,-198-5 0 0 0,-29 16 0 0 0,51-17 0 0 0,152 9 0 0 0,-59 11 0 0 0,43-5 0 0 0,-10 5 0 0 0,1 2 0 0 0,-96 35 0 0 0,149-44 0 0 0,0 0 0 0 0,0 1 0 0 0,0 1 0 0 0,1 0 0 0 0,-13 10 0 0 0,21-14 2 0 0,1 1 0 0 0,0-1 0 0 0,1 1 0 0 0,-1 0 0 0 0,1 0 0 0 0,0 0-1 0 0,0 1 1 0 0,1-1 0 0 0,-1 1 0 0 0,1 0 0 0 0,1 0 0 0 0,-1 0 0 0 0,-1 8 0 0 0,-2 9 9 0 0,1 0 1 0 0,-3 33 0 0 0,5-29-10 0 0,1-11-1 0 0,1 1-1 0 0,1 0 1 0 0,0 0-1 0 0,5 33 1 0 0,24 64-14 0 0,-20-83 1 0 0,-1-1 2 0 0,1-2-1 0 0,2 1 1 0 0,19 38-1 0 0,-23-56 6 0 0,0 0 0 0 0,1-1-1 0 0,0 0 1 0 0,1-1 0 0 0,9 9 0 0 0,52 38-64 0 0,5 4 1 0 0,-71-56-58 0 0,0 1-1 0 0,0 0 1 0 0,-1-1 0 0 0,1 1-1 0 0,-1 1 1 0 0,0-1-1 0 0,-1 0 1 0 0,1 1 0 0 0,2 9-1 0 0,1 10-1121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46.522"/>
    </inkml:context>
    <inkml:brush xml:id="br0">
      <inkml:brushProperty name="width" value="0.1" units="cm"/>
      <inkml:brushProperty name="height" value="0.1" units="cm"/>
      <inkml:brushProperty name="color" value="#E71224"/>
    </inkml:brush>
  </inkml:definitions>
  <inkml:trace contextRef="#ctx0" brushRef="#br0">604 1227 3367 0 0,'-36'2'707'0'0,"-69"12"-1"0"0,31-2 1060 0 0,74-12-1739 0 0,-1 0 0 0 0,1 0 0 0 0,0 0 0 0 0,-1 0 0 0 0,1 0 0 0 0,-1 0 0 0 0,1 0 0 0 0,-1 0 0 0 0,1 0 0 0 0,0 0 0 0 0,-1 0 0 0 0,1 0 0 0 0,-1 1 0 0 0,1-1 0 0 0,0 0 0 0 0,-1 0 0 0 0,1 0 0 0 0,0 1 0 0 0,-1-1 1 0 0,1 0-1 0 0,0 0 0 0 0,-1 1 0 0 0,1-1 0 0 0,0 0 0 0 0,-1 1 0 0 0,1-1 0 0 0,0 0 0 0 0,0 1 0 0 0,-1-1 0 0 0,1 0 0 0 0,0 1 0 0 0,0-1 0 0 0,0 1 0 0 0,0-1 0 0 0,0 0 0 0 0,0 1 0 0 0,-1-1 0 0 0,1 1 0 0 0,0-1 0 0 0,0 1 0 0 0,0-1 0 0 0,0 0 0 0 0,0 1 0 0 0,1-1 0 0 0,-1 1 0 0 0,0-1 0 0 0,0 0 0 0 0,0 1 0 0 0,0-1 0 0 0,0 1 0 0 0,0-1 0 0 0,1 0 0 0 0,-1 1 0 0 0,0-1 0 0 0,0 0 0 0 0,1 1 0 0 0,-1-1 0 0 0,0 0 0 0 0,1 1 0 0 0,-1-1 0 0 0,0 0 0 0 0,0 0 0 0 0,1 1 0 0 0,0-1 1 0 0,22 19 635 0 0,-12-13-499 0 0,1-1 0 0 0,0 0-1 0 0,0-1 1 0 0,0 0 0 0 0,1-1 0 0 0,-1 0 0 0 0,17 0-1 0 0,93 0 967 0 0,-22-2-635 0 0,238 18 209 0 0,-277-17-524 0 0,0-2 1 0 0,0-3 0 0 0,111-20-1 0 0,65-7 307 0 0,-171 24-470 0 0,-54 5 45 0 0,0-1-1 0 0,-1 0 0 0 0,1-1 1 0 0,0 0-1 0 0,-1-1 0 0 0,0 0 1 0 0,0-1-1 0 0,0 0 0 0 0,0-1 1 0 0,-1 0-1 0 0,0 0 0 0 0,0-1 1 0 0,-1-1-1 0 0,0 0 0 0 0,0 0 1 0 0,-1 0-1 0 0,0-1 0 0 0,0-1 1 0 0,-1 1-1 0 0,-1-1 0 0 0,1 0 1 0 0,-1-1-1 0 0,6-17 0 0 0,38-79 584 0 0,-29 66-515 0 0,-3 0 0 0 0,20-62 0 0 0,-11 25-16 0 0,-17 52-44 0 0,12-46-1 0 0,-10 25 205 0 0,-7 29 227 0 0,5-33 0 0 0,-9 44-428 0 0,-1 0-1 0 0,0 0 1 0 0,0 0 0 0 0,-1 1-1 0 0,0-1 1 0 0,0 0-1 0 0,0 0 1 0 0,-4-9 0 0 0,2 6-170 0 0,-1 1 1 0 0,0 0 0 0 0,0 0 0 0 0,-1 1-1 0 0,0-1 1 0 0,-1 1 0 0 0,0 0 0 0 0,0 0-1 0 0,0 1 1 0 0,-1 0 0 0 0,0 0 0 0 0,-1 1 0 0 0,0 0-1 0 0,0 0 1 0 0,0 0 0 0 0,-12-5 0 0 0,-144-60 170 0 0,33 18-6 0 0,16 7-72 0 0,-108-57 1516 0 0,205 95-1621 0 0,0 1-1 0 0,-1 0 0 0 0,0 2 1 0 0,-29-6-1 0 0,-80-2-702 0 0,68 11 842 0 0,-103 13 0 0 0,55-3-10 0 0,71-4-25 0 0,1 1 0 0 0,-1 2-1 0 0,1 1 1 0 0,0 2 0 0 0,-66 28-1 0 0,36-7-4 0 0,1 2-1 0 0,-62 45 0 0 0,96-58 9 0 0,1 2 0 0 0,1 1-1 0 0,2 1 1 0 0,0 2 0 0 0,1 0 0 0 0,-23 33-1 0 0,38-44 2 0 0,1 1 1 0 0,1 0-1 0 0,0 0 0 0 0,1 1 0 0 0,1 0 0 0 0,0 0 0 0 0,2 0 1 0 0,0 1-1 0 0,1 0 0 0 0,0 0 0 0 0,2 0 0 0 0,0 1 0 0 0,1-1 0 0 0,1 1 1 0 0,0-1-1 0 0,2 0 0 0 0,0 1 0 0 0,7 27 0 0 0,1-17-5 0 0,0 1-1 0 0,2-2 1 0 0,1 1-1 0 0,2-2 1 0 0,0 0-1 0 0,2 0 0 0 0,1-2 1 0 0,1 0-1 0 0,1-1 1 0 0,35 32-1 0 0,-45-48 7 0 0,0 0 0 0 0,1-1 0 0 0,0 0 0 0 0,1-1 0 0 0,-1 0 0 0 0,1-1 0 0 0,0 0 0 0 0,1-1 0 0 0,16 3 0 0 0,3 0 0 0 0,-1-2 0 0 0,51 1 0 0 0,-21-8 2 0 0,14 1-1 0 0,-67 1-3 0 0,0 1 0 0 0,0 0 0 0 0,0 0 0 0 0,-1 1 0 0 0,1 0 0 0 0,-1 1 0 0 0,9 3 0 0 0,-11-3-140 0 0,0 1-1 0 0,-1-1 1 0 0,0 1 0 0 0,1 0-1 0 0,-1 0 1 0 0,0 0 0 0 0,-1 1 0 0 0,1-1-1 0 0,-1 1 1 0 0,0 0 0 0 0,0 0 0 0 0,-1 0-1 0 0,3 5 1 0 0,6 14-909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48.139"/>
    </inkml:context>
    <inkml:brush xml:id="br0">
      <inkml:brushProperty name="width" value="0.1" units="cm"/>
      <inkml:brushProperty name="height" value="0.1" units="cm"/>
      <inkml:brushProperty name="color" value="#E71224"/>
    </inkml:brush>
  </inkml:definitions>
  <inkml:trace contextRef="#ctx0" brushRef="#br0">1660 144 6447 0 0,'-2'-1'56'0'0,"-1"1"0"0"0,1-1-1 0 0,-1 0 1 0 0,1 1 0 0 0,-1 0-1 0 0,1 0 1 0 0,-1 0 0 0 0,1 0-1 0 0,-1 0 1 0 0,1 0 0 0 0,-4 1-1 0 0,-31 8 15 0 0,25-6-2 0 0,-8 3-47 0 0,1-2 0 0 0,-1 0 1 0 0,0-1-1 0 0,0-1 0 0 0,-35-1 1 0 0,29-5 314 0 0,-1-1 0 0 0,1-1 0 0 0,-41-14 0 0 0,41 11 228 0 0,1 1 0 0 0,-1 1 1 0 0,-43-5-1 0 0,-41 13-263 0 0,78 1-222 0 0,0-1 0 0 0,-34-5-1 0 0,49 2-36 0 0,1 0-1 0 0,-1 1 1 0 0,0 0-1 0 0,0 1 1 0 0,0 1-1 0 0,0 1 1 0 0,0 1-1 0 0,1 0 0 0 0,-1 1 1 0 0,-23 9-1 0 0,40-13-41 0 0,-11 4 11 0 0,0 1 0 0 0,1 0-1 0 0,-1 1 1 0 0,1 0 0 0 0,-11 9-1 0 0,-29 31 151 0 0,31-28-43 0 0,0 0 0 0 0,-24 16 0 0 0,24-20-16 0 0,1 2 0 0 0,0 0 1 0 0,1 1-1 0 0,1 1 0 0 0,-14 20 0 0 0,-23 26 80 0 0,-62 46 844 0 0,96-93-814 0 0,2 1-1 0 0,-22 27 0 0 0,0 1 19 0 0,25-30-134 0 0,-21 30-1 0 0,31-40-72 0 0,0 0 0 0 0,0 1 0 0 0,1 0 0 0 0,0-1 0 0 0,0 1 0 0 0,0 1 0 0 0,1-1 0 0 0,-2 10 0 0 0,4-6-3 0 0,0-1 0 0 0,1 1 1 0 0,0-1-1 0 0,1 1 1 0 0,0-1-1 0 0,0 1 1 0 0,1-1-1 0 0,1 0 1 0 0,0 0-1 0 0,0-1 0 0 0,0 1 1 0 0,2-1-1 0 0,-1 0 1 0 0,11 14-1 0 0,-10-17 10 0 0,1 0 0 0 0,0-1 0 0 0,0 1 0 0 0,0-1-1 0 0,0-1 1 0 0,1 1 0 0 0,0-1 0 0 0,0-1 0 0 0,0 1 0 0 0,15 3-1 0 0,8 0 198 0 0,51 7-1 0 0,-52-10-185 0 0,37 6 106 0 0,90 10 4 0 0,-72-17-15 0 0,167-17 0 0 0,22 0 1420 0 0,125 5-3112 0 0,-284 3 1576 0 0,166 14 0 0 0,5 1 4 0 0,172 9-24 0 0,-396-13 59 0 0,-1-4 0 0 0,0-1-1 0 0,102-15 1 0 0,-94 2 100 0 0,105-32-1 0 0,-166 42-130 0 0,0 0 0 0 0,0-1 0 0 0,0 0-1 0 0,0 0 1 0 0,-1-1 0 0 0,0 1 0 0 0,0-2 0 0 0,0 1 0 0 0,0-1-1 0 0,-1 0 1 0 0,0 0 0 0 0,0-1 0 0 0,-1 0 0 0 0,0 0-1 0 0,0 0 1 0 0,-1-1 0 0 0,1 1 0 0 0,-2-1 0 0 0,1 0-1 0 0,3-14 1 0 0,0-1 108 0 0,-2 0-1 0 0,0 0 0 0 0,-2-1 1 0 0,0 1-1 0 0,-2-45 1 0 0,-4 14-4 0 0,-15-79 1 0 0,15 118-133 0 0,-1-1 1 0 0,0 0 0 0 0,0 1 0 0 0,-2 0 0 0 0,0 0 0 0 0,-1 1 0 0 0,0 0 0 0 0,-1 0 0 0 0,0 0-1 0 0,-2 1 1 0 0,-12-15 0 0 0,12 18-1 0 0,5 3 0 0 0,-1 1 0 0 0,0 0 0 0 0,0 0 0 0 0,-1 1 0 0 0,1-1 0 0 0,-1 1 0 0 0,0 1 0 0 0,-12-6 0 0 0,-66-29 0 0 0,42 18 0 0 0,-2 2 0 0 0,0 2 0 0 0,-59-15 0 0 0,-393-36 12 0 0,344 52 40 0 0,-24-8-19 0 0,-93-8 78 0 0,223 29-99 0 0,-1 3 0 0 0,1 1 0 0 0,-81 13 0 0 0,74-4-366 0 0,1 3 0 0 0,1 1 0 0 0,0 3 0 0 0,1 2 0 0 0,0 3 0 0 0,2 1 0 0 0,-58 38 0 0 0,42-15-1102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4:58.182"/>
    </inkml:context>
    <inkml:brush xml:id="br0">
      <inkml:brushProperty name="width" value="0.1" units="cm"/>
      <inkml:brushProperty name="height" value="0.1" units="cm"/>
      <inkml:brushProperty name="color" value="#E71224"/>
    </inkml:brush>
  </inkml:definitions>
  <inkml:trace contextRef="#ctx0" brushRef="#br0">1058 1386 919 0 0,'2'-1'26'0'0,"0"-1"-1"0"0,0 0 0 0 0,0 1 0 0 0,0-1 0 0 0,-1 0 0 0 0,1 0 0 0 0,-1-1 1 0 0,1 1-1 0 0,-1 0 0 0 0,0 0 0 0 0,0-1 0 0 0,0 1 0 0 0,0-1 0 0 0,0 1 1 0 0,0-1-1 0 0,-1 1 0 0 0,1-1 0 0 0,-1 1 0 0 0,0-1 0 0 0,0-2 0 0 0,0-2 10 0 0,0 1-1 0 0,-1 0 1 0 0,0 0-1 0 0,0-1 1 0 0,0 1-1 0 0,-1 0 1 0 0,0 0-1 0 0,-5-10 1 0 0,6 12 167 0 0,-1 1 1 0 0,0 0-1 0 0,-1 0 1 0 0,1 0 0 0 0,0 0-1 0 0,-1 0 1 0 0,0 0 0 0 0,1 1-1 0 0,-1-1 1 0 0,0 1-1 0 0,0 0 1 0 0,-1 0 0 0 0,1 0-1 0 0,0 0 1 0 0,-8-2-1 0 0,9 3-69 0 0,-2 0 288 0 0,1 0 0 0 0,-1-1 0 0 0,0 2 0 0 0,0-1-1 0 0,0 0 1 0 0,-6 1 249 0 0,7 7-3 0 0,3-6-641 0 0,0-1 1 0 0,-1 1-1 0 0,1-1 0 0 0,0 1 1 0 0,-1 0-1 0 0,1-1 0 0 0,0 1 1 0 0,0-1-1 0 0,0 1 0 0 0,-1 0 1 0 0,1-1-1 0 0,0 1 0 0 0,0-1 1 0 0,0 1-1 0 0,0 0 0 0 0,0-1 0 0 0,0 1 1 0 0,0 0-1 0 0,1-1 0 0 0,-1 1 1 0 0,0-1-1 0 0,0 1 0 0 0,0 0 1 0 0,0-1-1 0 0,1 1 0 0 0,-1 0 1 0 0,64 95 2483 0 0,-60-92-2418 0 0,0-1 0 0 0,1 0 0 0 0,0 0 0 0 0,-1 0 0 0 0,1-1 0 0 0,0 0 0 0 0,0 0 0 0 0,0 0 0 0 0,1 0 0 0 0,-1-1 0 0 0,8 1 0 0 0,32 0 603 0 0,-39-3-628 0 0,0 0 0 0 0,-1 0 0 0 0,1 0 0 0 0,0-1 0 0 0,-1 0 1 0 0,1 0-1 0 0,-1-1 0 0 0,0 0 0 0 0,0 0 0 0 0,6-3 0 0 0,25-13 300 0 0,-29 15-295 0 0,-1 0-1 0 0,1 0 1 0 0,-1 0-1 0 0,1-1 1 0 0,9-10-1 0 0,4-2 39 0 0,4-1-8 0 0,-14 11-14 0 0,0 0 0 0 0,10-10 0 0 0,-17 14-45 0 0,0-1 1 0 0,0 1 0 0 0,0 0-1 0 0,-1-1 1 0 0,0 1-1 0 0,0-1 1 0 0,0 0-1 0 0,0 0 1 0 0,0 0 0 0 0,1-5-1 0 0,1-6 112 0 0,2-1 1 0 0,0 1-1 0 0,1 1 0 0 0,15-24 0 0 0,42-53 181 0 0,-21 34-268 0 0,-35 43 8 0 0,0 0-1 0 0,-1 0 0 0 0,-1 0 1 0 0,0-1-1 0 0,0 0 1 0 0,-2 0-1 0 0,0-1 0 0 0,4-31 1 0 0,-8 32-31 0 0,-1 0-1 0 0,0-1 1 0 0,-6-29 0 0 0,3 27-4 0 0,2-1-1 0 0,-2-21 1 0 0,5 16-3 0 0,-1 0 0 0 0,-1 0-1 0 0,-2 1 1 0 0,0-1 0 0 0,-1 1 0 0 0,-13-39-1 0 0,9 46-18 0 0,0 0-1 0 0,-1 1 1 0 0,-1 0-1 0 0,0 0 1 0 0,-13-13-1 0 0,-20-30-1 0 0,36 48-9 0 0,0 1 0 0 0,0 1 0 0 0,0 0 0 0 0,-1 0 0 0 0,-1 0 0 0 0,1 1 0 0 0,-1 0 0 0 0,0 0 0 0 0,-1 1 0 0 0,1 1 0 0 0,-1 0 0 0 0,-13-5 0 0 0,-12-3 3 0 0,0 3 0 0 0,-50-9-1 0 0,21 5-18 0 0,-43-15 8 0 0,-71-14 0 0 0,154 40 0 0 0,0 0 0 0 0,0 1 0 0 0,0 1 0 0 0,0 2 0 0 0,-38 5 0 0 0,-6 9 0 0 0,-116 41 0 0 0,57-14 0 0 0,109-37 0 0 0,0 2 0 0 0,0 0 0 0 0,1 1 0 0 0,0 1 0 0 0,0 0 0 0 0,-22 17 0 0 0,28-17 0 0 0,0 1 0 0 0,0 0 0 0 0,1 0 0 0 0,0 2 0 0 0,1-1 0 0 0,0 1 0 0 0,1 0 0 0 0,-13 26 0 0 0,14-24-237 0 0,2 0 0 0 0,0 1 0 0 0,1 0 0 0 0,0-1 0 0 0,-3 31 1 0 0,5-13 895 0 0,4 59 1 0 0,0-42-645 0 0,-2-25-15 0 0,2 0-1 0 0,5 28 1 0 0,9 10-24 0 0,4 0 0 0 0,52 113 0 0 0,-52-130 24 0 0,2 0 0 0 0,2-2 0 0 0,2-1 0 0 0,41 51 0 0 0,60 42 158 0 0,2 3-2554 0 0,-105-110 1242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5:01.249"/>
    </inkml:context>
    <inkml:brush xml:id="br0">
      <inkml:brushProperty name="width" value="0.1" units="cm"/>
      <inkml:brushProperty name="height" value="0.1" units="cm"/>
      <inkml:brushProperty name="color" value="#E71224"/>
    </inkml:brush>
  </inkml:definitions>
  <inkml:trace contextRef="#ctx0" brushRef="#br0">2855 1175 1375 0 0,'-3'-1'90'0'0,"0"0"-1"0"0,0 0 1 0 0,1 0-1 0 0,-1 1 1 0 0,0-1-1 0 0,0 1 1 0 0,0 0-1 0 0,0-1 1 0 0,0 1-1 0 0,0 1 1 0 0,-3-1-1 0 0,-35 9 1910 0 0,12-2-2157 0 0,11-5 494 0 0,1-1 0 0 0,-1 0 1 0 0,0-2-1 0 0,-28-3 0 0 0,12 0 376 0 0,9 4-429 0 0,21 1-251 0 0,-1-1-1 0 0,1 0 1 0 0,-1 0-1 0 0,1-1 1 0 0,0 1-1 0 0,-1-1 1 0 0,-7-2-1 0 0,-14-3 272 0 0,21 6-207 0 0,0-1 0 0 0,1 0 0 0 0,-1-1 0 0 0,1 1 0 0 0,-6-3 0 0 0,1-1 53 0 0,-1 0 1 0 0,1 0-1 0 0,-1 1 1 0 0,0 1-1 0 0,0 0 0 0 0,0 0 1 0 0,-1 0-1 0 0,1 2 1 0 0,-18-2-1 0 0,6 2 157 0 0,-35-6-1 0 0,13 0 60 0 0,-6 4 1 0 0,-63 4 0 0 0,34 1-10 0 0,27-2-57 0 0,-115-3-96 0 0,144 2-150 0 0,1 2 1 0 0,0 0 0 0 0,0 2 0 0 0,-26 5 0 0 0,-38 5 71 0 0,-10-9 147 0 0,-24 2 155 0 0,95-5-346 0 0,-1-1 0 0 0,1-1-1 0 0,0-2 1 0 0,0 0 0 0 0,-35-9 0 0 0,-37-6 122 0 0,82 17-185 0 0,0 1 0 0 0,0 0 0 0 0,0 1 0 0 0,0 0-1 0 0,0 1 1 0 0,-18 5 0 0 0,10-3 0 0 0,-33 2 0 0 0,-11 2 10 0 0,-42 11-28 0 0,31-8 0 0 0,46-7 0 0 0,9-3 24 0 0,-41-1 0 0 0,24-1 3 0 0,-8 3 89 0 0,33-1-107 0 0,0 0 1 0 0,-1-1-1 0 0,1 0 1 0 0,0-2-1 0 0,0 1 1 0 0,-1-2-1 0 0,-15-4 1 0 0,18 3 68 0 0,-26-5 0 0 0,2 1 137 0 0,9 2-140 0 0,17 4-38 0 0,0 0 0 0 0,-17-6 0 0 0,25 7-15 0 0,1 1-1 0 0,0-1 1 0 0,0-1-1 0 0,-1 1 0 0 0,1 0 1 0 0,0 0-1 0 0,0-1 1 0 0,0 1-1 0 0,1-1 0 0 0,-1 0 1 0 0,0 1-1 0 0,0-1 1 0 0,1 0-1 0 0,-1 0 0 0 0,1 0 1 0 0,0 0-1 0 0,-2-3 1 0 0,-3-27 352 0 0,-23-55 394 0 0,27 82-746 0 0,1 1-1 0 0,0-1 1 0 0,0 1-1 0 0,0-1 1 0 0,0 0 0 0 0,1 1-1 0 0,0-1 1 0 0,0 0-1 0 0,0 1 1 0 0,2-9-1 0 0,1 1 18 0 0,0-1 0 0 0,8-17-1 0 0,-3 10-31 0 0,-6 14-1 0 0,0 1 1 0 0,0-1-1 0 0,0 0 0 0 0,-1 0 0 0 0,0 0 1 0 0,0 0-1 0 0,-1 0 0 0 0,0 0 0 0 0,0 0 0 0 0,0 0 1 0 0,-2-8-1 0 0,1 8 11 0 0,1 1 1 0 0,0-1 0 0 0,0 1-1 0 0,0-7 1 0 0,1 7-2 0 0,-1 0 1 0 0,0 0-1 0 0,0 1 0 0 0,0-1 1 0 0,-1 0-1 0 0,-1-7 1 0 0,-1 4 18 0 0,-6-21 206 0 0,-7-42 0 0 0,15 60-222 0 0,0 0 1 0 0,0 1 0 0 0,1-1-1 0 0,1 0 1 0 0,-1 1 0 0 0,2-1 0 0 0,3-17-1 0 0,6-3-3 0 0,-8 23-9 0 0,0 0-1 0 0,-1 0 1 0 0,0-1 0 0 0,0 1 0 0 0,-1-1 0 0 0,1-9 0 0 0,-3-50 156 0 0,1 62-151 0 0,1-1-1 0 0,0 0 1 0 0,1 1 0 0 0,0-1-1 0 0,0 1 1 0 0,0-1 0 0 0,5-8-1 0 0,24-42 120 0 0,-30 55-120 0 0,6-8 45 0 0,-1 0 1 0 0,1 1 0 0 0,1 0 0 0 0,0 0-1 0 0,10-9 1 0 0,-14 14-40 0 0,2 0 0 0 0,-1 0 0 0 0,0 0 0 0 0,1 1 0 0 0,0 0 0 0 0,0 0 0 0 0,0 0 0 0 0,0 1 0 0 0,0 0 1 0 0,10-2-1 0 0,4 0 8 0 0,-13 2-3 0 0,1 1 1 0 0,0 0-1 0 0,0 0 0 0 0,12 1 0 0 0,31 1-15 0 0,1-3 0 0 0,54-8 1 0 0,-35 3 44 0 0,-4 0-35 0 0,79-5 30 0 0,-79 9-15 0 0,108 9 0 0 0,-97 2-32 0 0,1-4 0 0 0,0-3 0 0 0,96-11 0 0 0,55-3 64 0 0,-79 17-64 0 0,-146-4 0 0 0,225-2 0 0 0,-78-7 0 0 0,-18 3 0 0 0,-39 1-2 0 0,34-3 68 0 0,-120 6-66 0 0,52-3 0 0 0,-55 5 0 0 0,-1 1 0 0 0,1-1 0 0 0,0 1 0 0 0,-1 0 0 0 0,1 0 0 0 0,-1 0 0 0 0,1 1 0 0 0,7 3 0 0 0,-5 0-1 0 0,0 0 0 0 0,-1 0 0 0 0,0 1-1 0 0,0 0 1 0 0,0 0 0 0 0,-1 1 0 0 0,0 0 0 0 0,0 0-1 0 0,0 0 1 0 0,-1 1 0 0 0,0-1 0 0 0,-1 1-1 0 0,0 0 1 0 0,0 1 0 0 0,3 8 0 0 0,0 4-7 0 0,-1 1 1 0 0,-1-1 0 0 0,-1 1-1 0 0,0 0 1 0 0,-1 25-1 0 0,0 5 8 0 0,-8 84 0 0 0,3-116 0 0 0,-1-1 0 0 0,-1 0 0 0 0,-1 0 0 0 0,0 0 0 0 0,-2 0 0 0 0,0-1 0 0 0,-16 28 0 0 0,1-3-327 0 0,2 2-1 0 0,2 0 1 0 0,-19 76-1 0 0,18-58-4120 0 0,6-24-1322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6:36.613"/>
    </inkml:context>
    <inkml:brush xml:id="br0">
      <inkml:brushProperty name="width" value="0.1" units="cm"/>
      <inkml:brushProperty name="height" value="0.1" units="cm"/>
      <inkml:brushProperty name="color" value="#E71224"/>
    </inkml:brush>
  </inkml:definitions>
  <inkml:trace contextRef="#ctx0" brushRef="#br0">0 113 2759 0 0,'26'-24'120'0'0,"4"2"32"0"0,-1 2-152 0 0,3-1 0 0 0,-4 8 0 0 0,-10 6 0 0 0,-6 3 0 0 0,-5 2 0 0 0,0 2 0 0 0,4 0 0 0 0,10 0-96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7:58.825"/>
    </inkml:context>
    <inkml:brush xml:id="br0">
      <inkml:brushProperty name="width" value="0.1" units="cm"/>
      <inkml:brushProperty name="height" value="0.1" units="cm"/>
      <inkml:brushProperty name="color" value="#E71224"/>
    </inkml:brush>
  </inkml:definitions>
  <inkml:trace contextRef="#ctx0" brushRef="#br0">1549 120 455 0 0,'-7'-26'3516'0'0,"20"18"-2517"0"0,3 3-647 0 0,1 0 1 0 0,-1 1-1 0 0,1 1 0 0 0,0 1 0 0 0,26-1 0 0 0,-26 2-203 0 0,-1 0 0 0 0,1-1-1 0 0,-1-1 1 0 0,1-1 0 0 0,26-9-1 0 0,37-24 802 0 0,-74 36-929 0 0,1 0 0 0 0,0 1 0 0 0,0 0 0 0 0,-1 0-1 0 0,1 0 1 0 0,11 2 0 0 0,61 13 43 0 0,13 1 182 0 0,-69-12-170 0 0,-1-1 1 0 0,1-1-1 0 0,0-1 1 0 0,-1-2 0 0 0,1 0-1 0 0,27-5 1 0 0,80-11 253 0 0,6 1-202 0 0,-129 16-128 0 0,0 0 0 0 0,1 1 0 0 0,-1 0 0 0 0,0 0 0 0 0,0 0 0 0 0,1 1 0 0 0,-1 0 0 0 0,7 4 0 0 0,25 5 0 0 0,-26-8 0 0 0,-5-2 0 0 0,0 1 0 0 0,0-1 0 0 0,-1 2 0 0 0,1-1 0 0 0,12 7 0 0 0,-11-5 0 0 0,0 0 1 0 0,1 0-1 0 0,0-1 0 0 0,0 0 0 0 0,0-1 0 0 0,17 3 0 0 0,62-2 55 0 0,-83-3-47 0 0,61-8 110 0 0,-63 8-105 0 0,0-1 1 0 0,0 0-1 0 0,-1 0 1 0 0,1 0 0 0 0,0 0-1 0 0,0 0 1 0 0,-1-1-1 0 0,1 0 1 0 0,-1 0-1 0 0,4-2 1 0 0,-7 3-11 0 0,1 1 0 0 0,-1 0 1 0 0,0-1-1 0 0,0 1 0 0 0,0-1 0 0 0,0 1 0 0 0,0-1 1 0 0,0 1-1 0 0,0-1 0 0 0,0 1 0 0 0,0 0 0 0 0,0-1 0 0 0,0 1 1 0 0,0-1-1 0 0,0 1 0 0 0,0-1 0 0 0,-1 1 0 0 0,1-1 1 0 0,0 1-1 0 0,0 0 0 0 0,0-1 0 0 0,-1 1 0 0 0,1-1 1 0 0,0 1-1 0 0,0 0 0 0 0,-1-1 0 0 0,1 1 0 0 0,0 0 0 0 0,-1-1 1 0 0,1 1-1 0 0,0 0 0 0 0,-1 0 0 0 0,1-1 0 0 0,-1 1 1 0 0,1 0-1 0 0,0 0 0 0 0,-1 0 0 0 0,1-1 0 0 0,-1 1 0 0 0,0 0 1 0 0,-17-9 110 0 0,0 3-108 0 0,-1 1 1 0 0,0 0-1 0 0,-1 2 0 0 0,-24-3 0 0 0,-79 3 27 0 0,116 3-33 0 0,-136 7 0 0 0,-2-1 0 0 0,112-4 0 0 0,-102-1 0 0 0,89 1 0 0 0,-49 4 0 0 0,57-4 0 0 0,-71-4 0 0 0,72-1 0 0 0,1 2 0 0 0,-45 5 0 0 0,-71 12 0 0 0,62-10 0 0 0,21-3 0 0 0,-95 17 0 0 0,135-16 0 0 0,-37 2 0 0 0,26-4 0 0 0,33-1 0 0 0,-37 3 0 0 0,-72-3 0 0 0,61-2 59 0 0,-1 3 1 0 0,-82 12-1 0 0,-6 1 19 0 0,14-1-78 0 0,-3-17 40 0 0,36-1-16 0 0,-105-7-24 0 0,112-5 163 0 0,61 10-134 0 0,28 6-23 0 0,1 0 0 0 0,-1 0 0 0 0,1 0 0 0 0,-1 1-1 0 0,1-1 1 0 0,-1 0 0 0 0,1 0 0 0 0,0 0 0 0 0,-1 0 0 0 0,1 1-1 0 0,-1-1 1 0 0,1 0 0 0 0,0 1 0 0 0,-1-1 0 0 0,1 0 0 0 0,-1 0-1 0 0,1 1 1 0 0,0-1 0 0 0,0 1 0 0 0,-1-1 0 0 0,1 0 0 0 0,0 1-1 0 0,0-1 1 0 0,-1 1 0 0 0,1-1 0 0 0,0 1 0 0 0,0-1 0 0 0,0 0-1 0 0,0 1 1 0 0,-1-1 0 0 0,1 2 0 0 0,-3 17-562 0 0,2-16 157 0 0,-1 10-3441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48:13.036"/>
    </inkml:context>
    <inkml:brush xml:id="br0">
      <inkml:brushProperty name="width" value="0.1" units="cm"/>
      <inkml:brushProperty name="height" value="0.1" units="cm"/>
      <inkml:brushProperty name="color" value="#E71224"/>
    </inkml:brush>
  </inkml:definitions>
  <inkml:trace contextRef="#ctx0" brushRef="#br0">0 0 919 0 0,'2'2'179'0'0,"0"0"-1"0"0,0-1 1 0 0,-1 1-1 0 0,1-1 0 0 0,1 0 1 0 0,-1 0-1 0 0,0 1 1 0 0,0-2-1 0 0,0 1 0 0 0,1 0 1 0 0,-1 0-1 0 0,0-1 1 0 0,5 1-1 0 0,32-2 1299 0 0,-34 1-1340 0 0,0-1 0 0 0,0 0 0 0 0,0 1 0 0 0,1 0 0 0 0,-1 1 0 0 0,0-1 0 0 0,0 1 1 0 0,0 0-1 0 0,8 2 0 0 0,6 4-111 0 0,0-1 0 0 0,30 5 1 0 0,-23-5-20 0 0,-10-4 89 0 0,0 0-1 0 0,-1-2 0 0 0,1 1 1 0 0,21-4-1 0 0,-14 2 57 0 0,27 1-1 0 0,52 13-35 0 0,-73-9-80 0 0,5-1-10 0 0,1-1 0 0 0,42-4 1 0 0,-39 0 33 0 0,58 5 0 0 0,-36 1 33 0 0,113-8 0 0 0,19 0-90 0 0,-148 5-2 0 0,-22-1 25 0 0,42 6 1 0 0,-37-2-22 0 0,31 0 0 0 0,-28-2-5 0 0,62-2 14 0 0,-49 0 106 0 0,167 11 106 0 0,-149-17-207 0 0,-46 4-4 0 0,0 0 0 0 0,29 1 0 0 0,-19 1-15 0 0,26-2 0 0 0,-29 1 3 0 0,-1 0 1 0 0,25 3 0 0 0,54 6 25 0 0,39 5-5 0 0,-33 0-24 0 0,-58-9 0 0 0,-25-2 0 0 0,29-3 0 0 0,-18 0 0 0 0,-6 1 3 0 0,15 0 18 0 0,-1 1-1 0 0,52 9 0 0 0,-16 5 0 0 0,57 9 24 0 0,-93-18-44 0 0,-17-2 0 0 0,-1-2 0 0 0,39 0 0 0 0,321-20 328 0 0,-260 18-240 0 0,30-2-48 0 0,37-26 114 0 0,-68 7-20 0 0,66 3-6 0 0,-82 10-103 0 0,36-1 14 0 0,-28-1-3 0 0,-26 1 3 0 0,-3 6 36 0 0,-15 1-54 0 0,80-12 0 0 0,-113 8-3 0 0,-1 3 0 0 0,1 1 0 0 0,42 3 0 0 0,-76 0-22 0 0,0-1 0 0 0,0 1 0 0 0,0 0 0 0 0,0 0 0 0 0,0 1-1 0 0,0-1 1 0 0,0 1 0 0 0,0 0 0 0 0,-1 0 0 0 0,1 0 0 0 0,-1 0 0 0 0,1 1-1 0 0,-1 0 1 0 0,0-1 0 0 0,0 1 0 0 0,0 0 0 0 0,3 5 0 0 0,8 11-178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3:48.123"/>
    </inkml:context>
    <inkml:brush xml:id="br0">
      <inkml:brushProperty name="width" value="0.1" units="cm"/>
      <inkml:brushProperty name="height" value="0.1" units="cm"/>
      <inkml:brushProperty name="color" value="#E71224"/>
    </inkml:brush>
  </inkml:definitions>
  <inkml:trace contextRef="#ctx0" brushRef="#br0">5094 1088 919 0 0,'4'-8'113'0'0,"2"-3"3868"0"0,13-14-1742 0 0,-18 24-2105 0 0,-1 0-1 0 0,1 0 0 0 0,-1 0 1 0 0,1 0-1 0 0,-1 0 1 0 0,1 0-1 0 0,-1 0 0 0 0,0 0 1 0 0,1 0-1 0 0,-1 0 1 0 0,0 0-1 0 0,0 0 0 0 0,0 0 1 0 0,0 0-1 0 0,0 0 1 0 0,0 0-1 0 0,0 0 0 0 0,0 0 1 0 0,0 0-1 0 0,0 0 1 0 0,-1 0-1 0 0,1 0 0 0 0,0 0 1 0 0,-1 0-1 0 0,1 0 1 0 0,-1 0-1 0 0,-1-2 0 0 0,1 3-81 0 0,0-1-1 0 0,0 1 1 0 0,0 0-1 0 0,0-1 1 0 0,0 1-1 0 0,0 0 1 0 0,0 0 0 0 0,0 0-1 0 0,0 0 1 0 0,0 0-1 0 0,-1 0 1 0 0,1 0-1 0 0,0 0 1 0 0,0 0-1 0 0,0 0 1 0 0,0 1-1 0 0,0-1 1 0 0,0 1-1 0 0,0-1 1 0 0,-2 1-1 0 0,-12 3 327 0 0,-36 6 654 0 0,32-7-540 0 0,-24 6 0 0 0,-14 3 324 0 0,32-9-520 0 0,0 2 0 0 0,0 0 0 0 0,1 2 0 0 0,0 0 0 0 0,-38 18 0 0 0,41-16-145 0 0,-1-1 0 0 0,0-1 0 0 0,-34 7 0 0 0,18-6 25 0 0,9-2 22 0 0,-11 3 64 0 0,24-4-186 0 0,-1-1 0 0 0,1 0 0 0 0,-1-1 0 0 0,-20 0 0 0 0,-70-1 220 0 0,66-2-60 0 0,-160 7 406 0 0,167-5-576 0 0,-280 14 357 0 0,257-14-326 0 0,-75-9-1 0 0,65 7 12 0 0,54 2-77 0 0,-1-2 0 0 0,1 0 0 0 0,0-1-1 0 0,-1 0 1 0 0,1-1 0 0 0,-22-5 0 0 0,10 0 36 0 0,-1 2-1 0 0,-1 1 1 0 0,1 0-1 0 0,-32 2 1 0 0,25 0-40 0 0,-21 1-27 0 0,34 2 4 0 0,-1-2-1 0 0,-30-4 1 0 0,34 3 15 0 0,0 1 0 0 0,-18 0-1 0 0,-20-2-21 0 0,-98-3 143 0 0,33 8-56 0 0,-1 5 0 0 0,-118 23 0 0 0,200-25-70 0 0,-1-2 0 0 0,-50-3 0 0 0,-12 1 19 0 0,-74 6 137 0 0,102-4-72 0 0,0-4 0 0 0,-98-13 0 0 0,2 2-47 0 0,114 9-38 0 0,-32-9 65 0 0,23 2-39 0 0,30 7 16 0 0,-47 4 0 0 0,-23-1 54 0 0,-9-17 14 0 0,67 10-65 0 0,-122-25 6 0 0,160 30-49 0 0,-107-24 83 0 0,94 23-78 0 0,0 0 0 0 0,0 2-1 0 0,-30 1 1 0 0,38 1-11 0 0,0-1 0 0 0,0 0 0 0 0,0 0 0 0 0,0-2 0 0 0,-24-4-1 0 0,33 4 23 0 0,1-1 0 0 0,-1 1 0 0 0,0-1 0 0 0,1 1 0 0 0,0-1 0 0 0,0 0 0 0 0,0-1 0 0 0,0 1 0 0 0,0-1 0 0 0,1 0-1 0 0,0 1 1 0 0,-1-2 0 0 0,1 1 0 0 0,-2-5 0 0 0,-5-9 161 0 0,1 0-1 0 0,-8-25 1 0 0,10 27-116 0 0,-3-14 30 0 0,0 0 0 0 0,2-1 0 0 0,2 0 0 0 0,1 0 0 0 0,1-1 0 0 0,1-56-1 0 0,0 33-19 0 0,-10-63 0 0 0,5 63-11 0 0,0-63 1 0 0,7 102-68 0 0,1 1 0 0 0,1-1 0 0 0,0 0 0 0 0,1 1 0 0 0,1-1 0 0 0,0 1 0 0 0,10-27 0 0 0,-10 36-8 0 0,-1 1 0 0 0,1-1 0 0 0,0 1 0 0 0,1-1 0 0 0,-1 1 0 0 0,1 0 0 0 0,7-7 0 0 0,-9 10 0 0 0,0 1 0 0 0,-1-1 0 0 0,1 1 0 0 0,0 0 0 0 0,0 0 0 0 0,0 0 0 0 0,0 0 0 0 0,0 0 0 0 0,0 0 0 0 0,1 0 0 0 0,-1 1 0 0 0,0-1 0 0 0,0 1 0 0 0,0-1 0 0 0,1 1 0 0 0,-1 0 0 0 0,0 0 0 0 0,1 0 0 0 0,-1 0 0 0 0,0 0 0 0 0,0 1 0 0 0,1-1 0 0 0,-1 1 0 0 0,3 1 0 0 0,5 1 0 0 0,-1-1 0 0 0,0 0 0 0 0,1-1 0 0 0,9 1 0 0 0,19 3 0 0 0,96 12 0 0 0,116 18 0 0 0,-158-29 0 0 0,176-10 0 0 0,-187 1 0 0 0,1 3 0 0 0,96 14 0 0 0,-131-10 0 0 0,1-2 0 0 0,-1-2 0 0 0,79-10 0 0 0,-42-2 0 0 0,226-22 0 0 0,-223 33 0 0 0,34-2 0 0 0,361-30 0 0 0,-304 31 0 0 0,-35 2 0 0 0,126-22 0 0 0,-212 14 0 0 0,24-4 0 0 0,100 0 0 0 0,-67 17 0 0 0,-94-3 0 0 0,-1-2 0 0 0,30-2 0 0 0,5-1 0 0 0,11 3 0 0 0,192 3 0 0 0,-83 7 0 0 0,-123-6 0 0 0,1-2 0 0 0,0-3 0 0 0,98-13 0 0 0,-105 9 0 0 0,14-3 0 0 0,-39 4 0 0 0,1 1 0 0 0,-1 1 0 0 0,0 0 0 0 0,27 3 0 0 0,-33 0 0 0 0,0 0 0 0 0,0 1 0 0 0,0 1 0 0 0,0 0 0 0 0,0 1 0 0 0,-1 1 0 0 0,14 6 0 0 0,46 19 0 0 0,-48-21 0 0 0,-20-8 0 0 0,1 1 0 0 0,0 0 0 0 0,-1 0 0 0 0,0 1 0 0 0,1-1 0 0 0,-1 1 0 0 0,0 0 0 0 0,0 1 0 0 0,0-1 0 0 0,-1 1 0 0 0,8 8 0 0 0,-7-5-3 0 0,0 1-1 0 0,0-1 0 0 0,-1 1 1 0 0,0 1-1 0 0,0-1 0 0 0,-1 0 1 0 0,2 10-1 0 0,14 64-30 0 0,-17-72 33 0 0,3 18-1 0 0,7 30-18 0 0,-3 1-1 0 0,2 81 0 0 0,-11-122 12 0 0,0-1 0 0 0,-2 0 1 0 0,0 0-1 0 0,-1 1 0 0 0,-1-2 0 0 0,0 1 0 0 0,-1 0 0 0 0,-1-1 0 0 0,0 0 1 0 0,-16 28-1 0 0,-103 137-2496 0 0,122-177 2331 0 0,-28 38-1794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3:50.236"/>
    </inkml:context>
    <inkml:brush xml:id="br0">
      <inkml:brushProperty name="width" value="0.1" units="cm"/>
      <inkml:brushProperty name="height" value="0.1" units="cm"/>
      <inkml:brushProperty name="color" value="#E71224"/>
    </inkml:brush>
  </inkml:definitions>
  <inkml:trace contextRef="#ctx0" brushRef="#br0">1844 147 3679 0 0,'-2'-3'358'0'0,"-1"0"0"0"0,0 0 0 0 0,1 0-1 0 0,-1 1 1 0 0,0-1 0 0 0,0 1 0 0 0,-1-1-1 0 0,1 1 1 0 0,0 0 0 0 0,-1 1 0 0 0,-5-3-1 0 0,-46-13-505 0 0,20 8 811 0 0,2 0 716 0 0,0 1 0 0 0,-60-5 0 0 0,20 4-652 0 0,-90-10 377 0 0,81 7-636 0 0,0 3 0 0 0,-1 4 0 0 0,-106 6 0 0 0,4-2 372 0 0,114 4-616 0 0,4 1 25 0 0,1-2 1 0 0,-77-9-1 0 0,106 2-81 0 0,0 2-1 0 0,-60 4 1 0 0,77 0-5 0 0,0 1-1 0 0,-1 2 1 0 0,-27 7 0 0 0,38-8-83 0 0,7-2-45 0 0,0-1-1 0 0,1 1 0 0 0,-1 0 1 0 0,1 0-1 0 0,0 0 0 0 0,-1 0 1 0 0,1 0-1 0 0,0 0 0 0 0,-1 1 1 0 0,1-1-1 0 0,0 1 0 0 0,0 0 1 0 0,0 0-1 0 0,1-1 0 0 0,-1 1 1 0 0,0 0-1 0 0,-2 5 0 0 0,1-2 15 0 0,1 0-1 0 0,0 0 1 0 0,0 0 0 0 0,0 0-1 0 0,0 1 1 0 0,1-1-1 0 0,0 1 1 0 0,0 10-1 0 0,3 48 148 0 0,0-21-63 0 0,-1-21-49 0 0,1 1 0 0 0,9 36 1 0 0,0-2 62 0 0,0 8 13 0 0,4 35-22 0 0,-11-65-119 0 0,0 4 60 0 0,-2 0 0 0 0,-2 54 0 0 0,-2-60 11 0 0,4 33 0 0 0,-1-10-1 0 0,-1-51-54 0 0,0 0 0 0 0,1 0 0 0 0,0 0 0 0 0,2 8 0 0 0,-3-11-19 0 0,1 0 0 0 0,-1-1-1 0 0,1 1 1 0 0,0-1 0 0 0,0 1 0 0 0,-1-1 0 0 0,1 0-1 0 0,0 1 1 0 0,0-1 0 0 0,0 0 0 0 0,0 0-1 0 0,0 1 1 0 0,1-1 0 0 0,-1 0 0 0 0,0 0 0 0 0,0 0-1 0 0,4 1 1 0 0,93 46 272 0 0,-68-35-263 0 0,14 5 9 0 0,2-1 1 0 0,75 17-1 0 0,-69-23-34 0 0,91 12 0 0 0,52-14 115 0 0,-94-5-102 0 0,86 15-13 0 0,-73-5 0 0 0,-81-11-4 0 0,-8-2 38 0 0,30 7 0 0 0,53 6-34 0 0,-53-9 0 0 0,179 28 0 0 0,-204-30 12 0 0,0-1 0 0 0,0-2 0 0 0,38-4 0 0 0,-65 4-7 0 0,35-5 15 0 0,0-2 0 0 0,65-19 0 0 0,-13 2-5 0 0,-67 19-13 0 0,13-2 16 0 0,-1-2 0 0 0,0-1 1 0 0,47-22-1 0 0,-74 28 2 0 0,0-2 1 0 0,0 1-1 0 0,0-1 1 0 0,-1 0-1 0 0,0-1 1 0 0,0 1 0 0 0,0-1-1 0 0,8-12 1 0 0,4-9 46 0 0,16-31 1 0 0,-33 56-63 0 0,8-16 17 0 0,-1 0 1 0 0,0-1-1 0 0,-1 0 0 0 0,-2-1 1 0 0,0 0-1 0 0,-1 0 0 0 0,-1 0 1 0 0,-1 0-1 0 0,0-1 0 0 0,-2-23 0 0 0,-1 23-19 0 0,-1-1 0 0 0,-1 0 0 0 0,-6-23 0 0 0,5 33-3 0 0,0 0 0 0 0,-2 0 0 0 0,0 0 0 0 0,0 0-1 0 0,-1 1 1 0 0,-10-16 0 0 0,3 11 0 0 0,-1-1 0 0 0,0 2 0 0 0,-1 0 0 0 0,-1 1 0 0 0,0 0 0 0 0,-1 1 0 0 0,-1 1 0 0 0,0 1 0 0 0,-38-19 0 0 0,13 11 0 0 0,-1 2 0 0 0,-1 1 0 0 0,-69-15 0 0 0,76 24-14 0 0,-1 2 0 0 0,0 2 0 0 0,0 1 0 0 0,-1 2-1 0 0,1 2 1 0 0,-40 5 0 0 0,14 4-968 0 0,2 2 0 0 0,-116 39 0 0 0,98-23-957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42.266"/>
    </inkml:context>
    <inkml:brush xml:id="br0">
      <inkml:brushProperty name="width" value="0.1" units="cm"/>
      <inkml:brushProperty name="height" value="0.1" units="cm"/>
      <inkml:brushProperty name="color" value="#E71224"/>
    </inkml:brush>
  </inkml:definitions>
  <inkml:trace contextRef="#ctx0" brushRef="#br0">56 32 2071 0 0,'38'-32'3515'0'0,"-44"39"-2643"0"0,4-5-747 0 0,-1 0 1 0 0,1 0-1 0 0,-1 0 0 0 0,1-1 1 0 0,-1 1-1 0 0,-3 1 0 0 0,5-2-61 0 0,-1-1-1 0 0,1 1 1 0 0,0-1-1 0 0,0 1 1 0 0,0-1-1 0 0,0 1 1 0 0,-1 0-1 0 0,1 0 1 0 0,0 0-1 0 0,0-1 1 0 0,1 1-1 0 0,-1 0 1 0 0,0 0-1 0 0,0 0 1 0 0,0 1-1 0 0,1-1 1 0 0,-1 0-1 0 0,0 0 1 0 0,1 0-1 0 0,-2 2 1 0 0,1 0-40 0 0,-1 0 0 0 0,0-1 0 0 0,0 1 0 0 0,0-1 1 0 0,0 0-1 0 0,0 1 0 0 0,-5 2 0 0 0,6-4 62 0 0,-1 0 0 0 0,0 0 0 0 0,1 1 0 0 0,-1-1 0 0 0,1 0 1 0 0,0 1-1 0 0,-1-1 0 0 0,1 1 0 0 0,0-1 0 0 0,0 1 0 0 0,0 0 0 0 0,0 0 0 0 0,0-1 0 0 0,0 1 0 0 0,1 0 1 0 0,-1 0-1 0 0,0 0 0 0 0,1 0 0 0 0,0 0 0 0 0,-1 3 0 0 0,0 4 188 0 0,-1-8 501 0 0,2-1-733 0 0,0 0-1 0 0,0-1 1 0 0,0 1-1 0 0,0 0 1 0 0,1-1-1 0 0,-1 1 1 0 0,0 0 0 0 0,0-1-1 0 0,0 1 1 0 0,1 0-1 0 0,-1 0 1 0 0,0-1-1 0 0,1 1 1 0 0,-1 0-1 0 0,0 0 1 0 0,0 0 0 0 0,1-1-1 0 0,-1 1 1 0 0,0 0-1 0 0,1 0 1 0 0,-1 0-1 0 0,0 0 1 0 0,1 0 0 0 0,-1 0-1 0 0,1 0 1 0 0,-1 0-1 0 0,0 0 1 0 0,1 0-1 0 0,-1 0 1 0 0,0 0 0 0 0,1 0-1 0 0,-1 0 1 0 0,0 0-1 0 0,1 0 1 0 0,0 0-1 0 0,0 0-19 0 0,-1 0 1 0 0,1 0-1 0 0,-1-1 0 0 0,1 1 0 0 0,0 0 0 0 0,-1-1 0 0 0,1 1 0 0 0,-1-1 0 0 0,1 1 0 0 0,-1 0 0 0 0,1-1 1 0 0,-1 1-1 0 0,1-1 0 0 0,-1 1 0 0 0,1-1 0 0 0,-1 0 0 0 0,0 1 0 0 0,1-1 0 0 0,-1 1 0 0 0,0-1 0 0 0,0 0 1 0 0,1 1-1 0 0,-1-1 0 0 0,0 0 0 0 0,0 0 0 0 0,6-26 1320 0 0,-1 6-621 0 0,-1 9-185 0 0,-7 14-333 0 0,-10 22-550 0 0,8-16-83 0 0,0 2-926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3:56.284"/>
    </inkml:context>
    <inkml:brush xml:id="br0">
      <inkml:brushProperty name="width" value="0.1" units="cm"/>
      <inkml:brushProperty name="height" value="0.1" units="cm"/>
      <inkml:brushProperty name="color" value="#E71224"/>
    </inkml:brush>
  </inkml:definitions>
  <inkml:trace contextRef="#ctx0" brushRef="#br0">1655 1205 455 0 0,'6'-10'5322'0'0,"-6"8"-5080"0"0,-1 2-132 0 0,1-1 1 0 0,0 1-1 0 0,-1-1 1 0 0,1 1-1 0 0,-1-1 1 0 0,1 1-1 0 0,-1-1 1 0 0,0 1-1 0 0,1-1 1 0 0,-1 1-1 0 0,1-1 1 0 0,-1 1-1 0 0,0 0 1 0 0,1-1-1 0 0,-1 1 1 0 0,0 0-1 0 0,0 0 1 0 0,-3-2 896 0 0,-42 12 611 0 0,39-9-1478 0 0,-7 1 317 0 0,1 1 0 0 0,-25 8 0 0 0,34-10-419 0 0,1 1 0 0 0,-1-1 1 0 0,1 1-1 0 0,0 0 0 0 0,-1 0 0 0 0,1 0 0 0 0,0 0 0 0 0,0 1 0 0 0,0 0 0 0 0,1-1 0 0 0,-1 1 1 0 0,1 0-1 0 0,-1 0 0 0 0,1 0 0 0 0,-2 4 0 0 0,2-4 50 0 0,0 0 0 0 0,0-1 1 0 0,0 1-1 0 0,0-1 0 0 0,-1 0 0 0 0,1 0 0 0 0,-1 0 1 0 0,1 0-1 0 0,-1 0 0 0 0,0-1 0 0 0,0 1 0 0 0,1-1 1 0 0,-1 0-1 0 0,-6 2 0 0 0,-3 1 257 0 0,1-1-1 0 0,-19 2 1 0 0,22-4-186 0 0,0-1 0 0 0,0 0 0 0 0,0-1 0 0 0,-13-2 0 0 0,-17-1 257 0 0,20 3-319 0 0,0-1 1 0 0,1-1-1 0 0,-1-1 0 0 0,-23-7 1 0 0,27 6 15 0 0,-11-3-6 0 0,18 5-68 0 0,-1 1 1 0 0,0-1 0 0 0,-15-1-1 0 0,-26-3 45 0 0,23 3 8 0 0,-42-2 0 0 0,-124 15 380 0 0,-16 13-34 0 0,190-21-342 0 0,-1-2 0 0 0,-34-5 1 0 0,15 1-24 0 0,-157-4 255 0 0,160 10-320 0 0,12 0 55 0 0,-29-2 0 0 0,46 0-33 0 0,-1 0-1 0 0,1 0 1 0 0,0-1-1 0 0,-1 1 1 0 0,1-1-1 0 0,0-1 1 0 0,0 1-1 0 0,0-1 1 0 0,-6-4 0 0 0,12 7-16 0 0,-1-1 0 0 0,0 0 0 0 0,1 1 0 0 0,-1-1 0 0 0,1 0 1 0 0,-1 0-1 0 0,1 1 0 0 0,-1-1 0 0 0,1 0 0 0 0,-1 0 1 0 0,1 0-1 0 0,0 0 0 0 0,0 0 0 0 0,-1 1 0 0 0,1-1 1 0 0,0 0-1 0 0,0 0 0 0 0,0 0 0 0 0,0 0 0 0 0,0 0 1 0 0,0 0-1 0 0,0 0 0 0 0,0 0 0 0 0,0 0 0 0 0,0 0 1 0 0,1 1-1 0 0,-1-1 0 0 0,1-2 0 0 0,14-29 183 0 0,-6 14-37 0 0,-8 12-131 0 0,0 1 0 0 0,0-1 0 0 0,0 0 0 0 0,-1 0 1 0 0,0 0-1 0 0,0 0 0 0 0,0 0 0 0 0,-1 0 1 0 0,0 0-1 0 0,0 1 0 0 0,0-1 0 0 0,-1 0 0 0 0,0 0 1 0 0,-4-8-1 0 0,-7-27 87 0 0,12 32-76 0 0,0-1-1 0 0,0 1 0 0 0,2-20 1 0 0,-1-14 78 0 0,0 33-90 0 0,-2 0-1 0 0,1 1 1 0 0,-1-1-1 0 0,0 0 1 0 0,-1 1-1 0 0,0 0 1 0 0,-5-10-1 0 0,5 12-10 0 0,0 0-1 0 0,0 0 0 0 0,1 0 1 0 0,0 0-1 0 0,0-1 0 0 0,1 1 1 0 0,0-1-1 0 0,0 1 0 0 0,1-1 1 0 0,0 1-1 0 0,0-1 0 0 0,1 1 1 0 0,0-1-1 0 0,3-13 1 0 0,0 4-14 0 0,-1 0 1 0 0,1-31-1 0 0,-4 42 5 0 0,-1 1 0 0 0,0-1-1 0 0,0 0 1 0 0,-1 1 0 0 0,-2-6-1 0 0,-3-16 22 0 0,5 18-20 0 0,0 0 0 0 0,1 0 0 0 0,0-1 0 0 0,1 1 0 0 0,0 0 0 0 0,0-1 0 0 0,1 1 0 0 0,0 0 0 0 0,1 0 0 0 0,0 0 0 0 0,1 0 0 0 0,3-10 0 0 0,-5 15-2 0 0,0-1 0 0 0,0 0-1 0 0,0 0 1 0 0,0 0 0 0 0,-1 0 0 0 0,0 0 0 0 0,0 0-1 0 0,0 1 1 0 0,-1-1 0 0 0,-1-8 0 0 0,1 7 0 0 0,0 0 1 0 0,0 0 0 0 0,1 0-1 0 0,0 0 1 0 0,0-1 0 0 0,1-5-1 0 0,0 9-7 0 0,0 0 0 0 0,0 0 0 0 0,0 1 0 0 0,1-1 0 0 0,-1 1 0 0 0,0-1 0 0 0,5-4 0 0 0,6-14 0 0 0,2-8 0 0 0,-11 24 0 0 0,0-1 0 0 0,0 0 0 0 0,-1 0 0 0 0,3-7 0 0 0,-3 2 39 0 0,-2 7-30 0 0,1 0 0 0 0,0 1 0 0 0,0-1 0 0 0,0 0 0 0 0,0 1 0 0 0,0-1-1 0 0,1 1 1 0 0,0 0 0 0 0,3-5 0 0 0,15 0-9 0 0,-6-5 64 0 0,-13 12-64 0 0,1 0 0 0 0,-1 0 0 0 0,0 0 0 0 0,0 0 0 0 0,0 0 0 0 0,1 0 0 0 0,-1 0 0 0 0,0 0 0 0 0,1 1 0 0 0,-1-1 0 0 0,1 1 0 0 0,-1-1 0 0 0,1 1 0 0 0,-1-1 0 0 0,1 1 0 0 0,-1 0 0 0 0,1 0 0 0 0,-1-1 0 0 0,1 1 0 0 0,1 1 0 0 0,37 3 0 0 0,-26-1 0 0 0,61 7 0 0 0,-75-10 0 0 0,36 3 0 0 0,56-3 0 0 0,74-28 0 0 0,-69 9 0 0 0,-35 8 0 0 0,125-17 0 0 0,-55 8 0 0 0,-115 16 0 0 0,1 0 0 0 0,1 0 0 0 0,0 1 0 0 0,-1 2 0 0 0,32 0 0 0 0,32 1 0 0 0,-3 0 0 0 0,-60 0 0 0 0,27-2 0 0 0,-30 1 0 0 0,0 0 0 0 0,29 3 0 0 0,-38-2 0 0 0,-1 1 0 0 0,0 0 0 0 0,1 1 0 0 0,-1 0 0 0 0,0 0 0 0 0,0 0 0 0 0,0 0 0 0 0,0 1 0 0 0,-1 0 0 0 0,1 0 0 0 0,-1 1 0 0 0,0 0 0 0 0,1 0 0 0 0,4 5 0 0 0,7 23 0 0 0,57 75 0 0 0,-53-77-19 0 0,-1 1 0 0 0,-2 1 0 0 0,24 57 0 0 0,6 10 23 0 0,-30-65-4 0 0,-2 0 0 0 0,-1 2 0 0 0,14 51 0 0 0,-24-65 0 0 0,-1 0 0 0 0,0 1 0 0 0,-2-1 0 0 0,-1 39 0 0 0,-1-45 0 0 0,-1-1 0 0 0,-1 1 0 0 0,-1-1 0 0 0,0 0 0 0 0,-1 1 0 0 0,-1-1 0 0 0,-10 23 0 0 0,11-29 0 0 0,0 0 0 0 0,-1 0 0 0 0,0 0 0 0 0,-1-1 0 0 0,0 0 0 0 0,0 0 0 0 0,0 0 0 0 0,-1-1 0 0 0,-9 8 0 0 0,-42 23 41 0 0,39-27-40 0 0,0 1 0 0 0,-23 20 0 0 0,41-31-2 0 0,-118 115-2680 0 0,93-85 1375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4:39.871"/>
    </inkml:context>
    <inkml:brush xml:id="br0">
      <inkml:brushProperty name="width" value="0.1" units="cm"/>
      <inkml:brushProperty name="height" value="0.1" units="cm"/>
      <inkml:brushProperty name="color" value="#66CC00"/>
    </inkml:brush>
  </inkml:definitions>
  <inkml:trace contextRef="#ctx0" brushRef="#br0">3736 2 3367 0 0,'-1'0'24'0'0,"0"-1"-1"0"0,0 1 0 0 0,0 0 0 0 0,0 0 1 0 0,0 0-1 0 0,1 0 0 0 0,-1 0 0 0 0,0 0 1 0 0,0 0-1 0 0,0 0 0 0 0,0 0 0 0 0,0 0 1 0 0,1 1-1 0 0,-1-1 0 0 0,0 0 0 0 0,0 1 0 0 0,0-1 1 0 0,1 0-1 0 0,-1 1 0 0 0,0-1 0 0 0,0 1 1 0 0,1-1-1 0 0,-1 1 0 0 0,0-1 0 0 0,1 1 1 0 0,-1 0-1 0 0,0 0 0 0 0,-24 23 744 0 0,21-20-721 0 0,-2 1 229 0 0,1 0 0 0 0,-1 0 0 0 0,0 0 0 0 0,0-1 0 0 0,0 0 0 0 0,-1 0 0 0 0,0-1 0 0 0,1 0 0 0 0,-1 0 0 0 0,0 0 0 0 0,0-1 0 0 0,-1 0 0 0 0,1-1 0 0 0,0 1 0 0 0,-1-1 0 0 0,1-1-1 0 0,-1 1 1 0 0,-7-2 0 0 0,-19 1 453 0 0,-1-1-25 0 0,-37 5 0 0 0,-72 7-103 0 0,-9 1 316 0 0,97-2-522 0 0,-111 35-1 0 0,142-37-403 0 0,-16 2 253 0 0,-1-2 0 0 0,1-2 0 0 0,-68 2 0 0 0,105-8-190 0 0,-39 2 288 0 0,1-1 0 0 0,0-3 0 0 0,-49-7 0 0 0,-226-37 953 0 0,232 34-1088 0 0,44 8-86 0 0,-20-1 86 0 0,-70 2 32 0 0,34 3-19 0 0,39 2-80 0 0,-199-23 559 0 0,211 18-580 0 0,-71 3 1 0 0,-10 0-105 0 0,85-1 11 0 0,-58 7 0 0 0,55-2-22 0 0,-77 5 61 0 0,67-2-64 0 0,35-3 0 0 0,-34 0 0 0 0,47-4 13 0 0,-225-9 110 0 0,212 7-179 0 0,0 1-1 0 0,1 1 1 0 0,-1 0-1 0 0,0 2 1 0 0,0 0 0 0 0,1 2-1 0 0,0 0 1 0 0,-1 1-1 0 0,2 1 1 0 0,-1 0-1 0 0,-24 13 1 0 0,-44 23-2720 0 0,38-20-3483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4:47.902"/>
    </inkml:context>
    <inkml:brush xml:id="br0">
      <inkml:brushProperty name="width" value="0.1" units="cm"/>
      <inkml:brushProperty name="height" value="0.1" units="cm"/>
      <inkml:brushProperty name="color" value="#66CC00"/>
    </inkml:brush>
  </inkml:definitions>
  <inkml:trace contextRef="#ctx0" brushRef="#br0">4907 55 455 0 0,'-6'-7'-103'0'0,"5"6"296"0"0,1 0 0 0 0,-1 0 0 0 0,1 1 1 0 0,-1-1-1 0 0,1 0 0 0 0,-1 1 0 0 0,0-1 1 0 0,0 0-1 0 0,1 1 0 0 0,-1-1 0 0 0,0 1 1 0 0,0-1-1 0 0,0 1 0 0 0,1 0 0 0 0,-1-1 1 0 0,-2 1-1 0 0,-23-12 123 0 0,19 8-29 0 0,1 1 0 0 0,-1 0 0 0 0,-9-3 0 0 0,-2 3 236 0 0,0 0 1 0 0,0 1-1 0 0,-1 1 1 0 0,1 1-1 0 0,0 0 1 0 0,-1 1-1 0 0,1 1 0 0 0,0 1 1 0 0,-26 8-1 0 0,-68 8 309 0 0,56-10-528 0 0,-134 8 850 0 0,55-7-385 0 0,87-4-573 0 0,-158 12 525 0 0,101-13-267 0 0,-172 4 930 0 0,135-12-694 0 0,117 4-584 0 0,0 0 1 0 0,0 2-1 0 0,0 1 0 0 0,-28 8 0 0 0,10-3-4 0 0,1-2-1 0 0,-1-1 1 0 0,0-3 0 0 0,0-1 0 0 0,-47-5 0 0 0,9-5 203 0 0,-106-25 0 0 0,139 23-171 0 0,15 6-76 0 0,-1 1 1 0 0,1 2 0 0 0,-1 1-1 0 0,-42 6 1 0 0,-1-1 10 0 0,-23-1-5 0 0,-24-2 92 0 0,-129-4 136 0 0,195 2-198 0 0,-71 9 0 0 0,74-3-16 0 0,-83-3 0 0 0,-85-23 125 0 0,42 15 5 0 0,-40-3-171 0 0,206 8-15 0 0,0 1 0 0 0,-16 2 0 0 0,-17 0-24 0 0,-78-12 44 0 0,1 0 44 0 0,69 5-84 0 0,42 2 10 0 0,0 1 1 0 0,0 0-1 0 0,0 1 1 0 0,-19 2-1 0 0,17 1-12 0 0,5-2 0 0 0,1 1 0 0 0,0 0 0 0 0,0 1 0 0 0,-19 7 0 0 0,10-1 0 0 0,1 1 0 0 0,1 1 0 0 0,0 0 0 0 0,-30 27 0 0 0,39-31 16 0 0,-1 1 0 0 0,1 0-1 0 0,-10 14 1 0 0,15-19-7 0 0,1 1 0 0 0,0-1 1 0 0,0 1-1 0 0,1 0 0 0 0,-1 0 0 0 0,1 0 0 0 0,0 0 0 0 0,0 0 0 0 0,0 0 0 0 0,0 0 0 0 0,1 1 0 0 0,-1 5 1 0 0,0 16 48 0 0,-6 34 1 0 0,3-35 16 0 0,-1 35-1 0 0,4-26 52 0 0,-7 34 0 0 0,5-41-3 0 0,0-1 0 0 0,1 53 0 0 0,5-47 1 0 0,-3-17-80 0 0,1-1 1 0 0,0-1-1 0 0,2 1 1 0 0,-1 0-1 0 0,2 0 1 0 0,5 14-1 0 0,-4-16 19 0 0,0 0 0 0 0,1-1 0 0 0,1 0-1 0 0,0 0 1 0 0,0-1 0 0 0,18 19 0 0 0,-20-24-32 0 0,1 1 0 0 0,1-1 0 0 0,-1 0 0 0 0,1 0 0 0 0,0-1 0 0 0,0 0 0 0 0,0 0 0 0 0,0-1 0 0 0,1 0 0 0 0,-1 0 0 0 0,1-1 0 0 0,8 2 0 0 0,114 25 318 0 0,-66-15-290 0 0,48 12 93 0 0,-58-15-94 0 0,-36-8-39 0 0,-1 1 1 0 0,25 9 0 0 0,-21-7-1 0 0,1 0-1 0 0,0-1 1 0 0,40 4 0 0 0,125 3 87 0 0,-37-2-42 0 0,3 6 14 0 0,71 5 47 0 0,-178-20-74 0 0,169 11 42 0 0,-49-5-32 0 0,-53-4 6 0 0,298-2 133 0 0,-148-4 543 0 0,36-1-1350 0 0,105-31 671 0 0,-234 34-32 0 0,1 0 0 0 0,-35-12 32 0 0,159-11-64 0 0,-158 29 0 0 0,49-1 0 0 0,-53-15 0 0 0,-10-1 0 0 0,99-5 0 0 0,-148 18 3 0 0,108-3 58 0 0,-162 1-61 0 0,232-22 0 0 0,-208 19 0 0 0,-1 2 0 0 0,87 7 0 0 0,-46 3 0 0 0,-48-3 0 0 0,0-2 0 0 0,53-3 0 0 0,-12-2 0 0 0,-44 1 32 0 0,56-7 0 0 0,-32 1-32 0 0,80-1 0 0 0,-42 5 0 0 0,84-1 0 0 0,-123 3 0 0 0,-34 2 0 0 0,43-5 0 0 0,11-3 0 0 0,14-3 0 0 0,207-24 0 0 0,-236 31 0 0 0,108 7 0 0 0,35 9 0 0 0,-154-9 0 0 0,1 1 0 0 0,49 13 0 0 0,-79-13 0 0 0,30 1 0 0 0,-30-4 2 0 0,0-1-1 0 0,0-1 1 0 0,37-5 0 0 0,-50 3 2 0 0,1 1 1 0 0,-1-1-1 0 0,0-1 0 0 0,0 1 1 0 0,0-1-1 0 0,0-1 1 0 0,-1 0-1 0 0,1 0 1 0 0,-1 0-1 0 0,0-1 0 0 0,0 0 1 0 0,7-7-1 0 0,-11 8 3 0 0,0 1 0 0 0,-1-1 0 0 0,1 0 0 0 0,-1 0 0 0 0,0 0 0 0 0,0 0 0 0 0,0 0 0 0 0,-1 0 0 0 0,1-1 0 0 0,-1 1 0 0 0,1-7 0 0 0,1-7 16 0 0,0-28 1 0 0,-2 24-16 0 0,-1 12 2 0 0,0-1 0 0 0,-1 0 0 0 0,0 1 0 0 0,-1-1 1 0 0,0 1-1 0 0,-8-20 0 0 0,1 5 13 0 0,-20-37 0 0 0,10 28-15 0 0,0 1 0 0 0,-3 0 0 0 0,-29-35 0 0 0,39 54-4 0 0,-1 1-1 0 0,-1 0 1 0 0,0 1-1 0 0,-1 0 1 0 0,0 1-1 0 0,0 1 1 0 0,-1 0 0 0 0,-31-13-1 0 0,13 10 13 0 0,-1 0 0 0 0,0 3 0 0 0,-63-11 0 0 0,19 8 59 0 0,-145-16-116 0 0,198 28 94 0 0,0 1 1 0 0,-1 1-1 0 0,1 1 0 0 0,0 1 0 0 0,0 1 1 0 0,-36 11-1 0 0,45-8 8 0 0,1 0 1 0 0,0 0-1 0 0,0 2 0 0 0,0 0 1 0 0,1 1-1 0 0,-25 21 1 0 0,13-7-1955 0 0,2 1 1 0 0,-32 40-1 0 0,21-18-5866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4:56.572"/>
    </inkml:context>
    <inkml:brush xml:id="br0">
      <inkml:brushProperty name="width" value="0.1" units="cm"/>
      <inkml:brushProperty name="height" value="0.1" units="cm"/>
      <inkml:brushProperty name="color" value="#66CC00"/>
    </inkml:brush>
  </inkml:definitions>
  <inkml:trace contextRef="#ctx0" brushRef="#br0">3082 1029 455 0 0,'0'0'125'0'0,"1"0"-1"0"0,-1 0 0 0 0,1-1 0 0 0,-1 1 0 0 0,1 0 1 0 0,0-1-1 0 0,-1 1 0 0 0,1 0 0 0 0,-1-1 0 0 0,0 1 0 0 0,1-1 1 0 0,-1 1-1 0 0,1-1 0 0 0,-1 1 0 0 0,0-1 0 0 0,1 1 1 0 0,-1-1-1 0 0,0 0 0 0 0,1 1 0 0 0,-1-1 0 0 0,0 1 0 0 0,0-1 1 0 0,0 0-1 0 0,0 1 0 0 0,1-1 0 0 0,-1 1 0 0 0,0-1 1 0 0,0 0-1 0 0,0 1 0 0 0,0-1 0 0 0,0 0 0 0 0,-1 1 0 0 0,1-1 1 0 0,0 0-1 0 0,0 1 0 0 0,0-1 0 0 0,-1 0 0 0 0,-6-27 2213 0 0,7 27-2253 0 0,0 0-1 0 0,-1 0 1 0 0,1 0-1 0 0,-1 0 1 0 0,1 0-1 0 0,-1 0 1 0 0,1 0-1 0 0,-1 0 1 0 0,1 0-1 0 0,-1 0 1 0 0,0 0-1 0 0,0 0 1 0 0,1 0-1 0 0,-1 1 0 0 0,0-1 1 0 0,0 0-1 0 0,0 1 1 0 0,0-1-1 0 0,0 0 1 0 0,0 1-1 0 0,0-1 1 0 0,0 1-1 0 0,0 0 1 0 0,0-1-1 0 0,0 1 1 0 0,0 0-1 0 0,0 0 1 0 0,0-1-1 0 0,0 1 1 0 0,-1 0-1 0 0,1 0 1 0 0,0 0-1 0 0,0 1 0 0 0,-2-1 1 0 0,-2 2 47 0 0,0 0 0 0 0,0 1 0 0 0,0-1 0 0 0,1 1 1 0 0,-1 0-1 0 0,-5 5 0 0 0,7-6-63 0 0,1 0 0 0 0,-2 1 0 0 0,1-1 0 0 0,0 0-1 0 0,0 0 1 0 0,-1 0 0 0 0,1-1 0 0 0,-1 1 0 0 0,1-1 0 0 0,-6 1 0 0 0,2-2 167 0 0,0 0-1 0 0,0 1 1 0 0,1-1 0 0 0,-1 2-1 0 0,0-1 1 0 0,0 1 0 0 0,-10 3-1 0 0,-5 4-64 0 0,8-2 210 0 0,0-2 1 0 0,-1 0-1 0 0,0 0 1 0 0,-27 4-1 0 0,30-9-115 0 0,-1 1 1 0 0,1-2-1 0 0,-1 1 0 0 0,-19-5 0 0 0,2 0 129 0 0,-151-10 646 0 0,162 13-876 0 0,0 2 0 0 0,-1 0-1 0 0,1 1 1 0 0,-34 6 0 0 0,-49 10 19 0 0,-26 7 47 0 0,-41 7-30 0 0,121-24-101 0 0,-52 0 0 0 0,-21 3 47 0 0,49-6-71 0 0,24-2 138 0 0,-43 5 107 0 0,49 0-244 0 0,22-3-36 0 0,-1-1 0 0 0,1-1 0 0 0,-1-1-1 0 0,-22-1 1 0 0,-28-7 205 0 0,-81-19 1 0 0,71-1-34 0 0,16 5-113 0 0,-48-10-24 0 0,82 21 2 0 0,-44-21 1 0 0,34 13-41 0 0,25 12 2 0 0,1 0-1 0 0,0-2 1 0 0,0 1-1 0 0,0-2 1 0 0,1 0-1 0 0,-25-23 0 0 0,33 27-32 0 0,-8-8 68 0 0,0-1 0 0 0,-19-26 1 0 0,29 35-60 0 0,0 0 0 0 0,1 0 0 0 0,0 0 0 0 0,0 0 1 0 0,1-1-1 0 0,0 1 0 0 0,0-1 0 0 0,0 1 1 0 0,1-1-1 0 0,0 0 0 0 0,0-12 0 0 0,2-14 48 0 0,8-41 0 0 0,-8 66-61 0 0,3-9 22 0 0,1 1-1 0 0,0-1 0 0 0,2 1 1 0 0,0 0-1 0 0,0 1 0 0 0,1 0 1 0 0,12-15-1 0 0,19-41 46 0 0,-28 49-51 0 0,1 0 1 0 0,1 0-1 0 0,1 1 0 0 0,1 1 1 0 0,1 0-1 0 0,25-24 0 0 0,-34 38-18 0 0,1 0 0 0 0,-1 0 0 0 0,1 1 0 0 0,0 0 0 0 0,0 1 0 0 0,0 0 0 0 0,1 0 0 0 0,16-5 0 0 0,8-3 0 0 0,-12 4 0 0 0,0 1 0 0 0,0 1 0 0 0,41-6 0 0 0,67 1 0 0 0,10-2 0 0 0,44-15 0 0 0,-111 22 0 0 0,6-1 0 0 0,-23 1 0 0 0,100 0 0 0 0,-46 4 0 0 0,83-11 0 0 0,-25-7 0 0 0,-78 7 0 0 0,78 0 0 0 0,-110 10 0 0 0,-35 1 0 0 0,-1 1 0 0 0,25 2 0 0 0,3 1 0 0 0,-35-3 0 0 0,-10 0 0 0 0,-1 1 0 0 0,1 0 0 0 0,0-1 0 0 0,-1 1 0 0 0,7 1 0 0 0,-8 1 0 0 0,1-1 0 0 0,-1 1 0 0 0,1 0 0 0 0,-1-1 0 0 0,0 1 0 0 0,0 0 0 0 0,0 1 0 0 0,0-1 0 0 0,0 0 0 0 0,-1 0 0 0 0,1 1 0 0 0,1 2 0 0 0,15 18 0 0 0,-5-11 0 0 0,0 0 0 0 0,15 22 0 0 0,-19-24 0 0 0,-4-2 0 0 0,0-1 0 0 0,0 1 0 0 0,-1 0 0 0 0,-1 1 0 0 0,1-1 0 0 0,3 14 0 0 0,1 2 0 0 0,-4-12 0 0 0,-2 0 0 0 0,1 0 0 0 0,-1 0 0 0 0,0 18 0 0 0,4 23 0 0 0,-2-28 0 0 0,2-1 0 0 0,1 1 0 0 0,0-1 0 0 0,15 30 0 0 0,-4-18 0 0 0,-2 0 0 0 0,12 42 0 0 0,14 89 0 0 0,-38-146 0 0 0,0-1 0 0 0,-2 1 0 0 0,0 0 0 0 0,-2 37 0 0 0,-1-30 0 0 0,1-18 0 0 0,1 0 0 0 0,-1 0 0 0 0,2-1 0 0 0,-1 1 0 0 0,1 0 0 0 0,1-1 0 0 0,-1 0 0 0 0,2 1 0 0 0,-1-1 0 0 0,9 13 0 0 0,-10-18 0 0 0,-1 0 0 0 0,1-1 0 0 0,-1 1 0 0 0,0 0 0 0 0,2 7 0 0 0,-3-9 0 0 0,1 1 0 0 0,-1 0 0 0 0,1-1 0 0 0,0 1 0 0 0,0 0 0 0 0,0-1 0 0 0,0 1 0 0 0,0-1 0 0 0,1 1 0 0 0,-1-1 0 0 0,1 0 0 0 0,0 1 0 0 0,0-1 0 0 0,2 2 0 0 0,2 2 0 0 0,0-1 0 0 0,1 0 0 0 0,0 0 0 0 0,0-1 0 0 0,0 0 0 0 0,0 0 0 0 0,1-1 0 0 0,-1 0 0 0 0,1 0 0 0 0,0 0 0 0 0,0-1 0 0 0,12 1 0 0 0,48 8 32 0 0,1-4 0 0 0,1-2 0 0 0,69-6 0 0 0,128-15 96 0 0,-151 14-128 0 0,13-14 25 0 0,-78 8-5 0 0,74-1-1 0 0,38-5 21 0 0,-47 2-16 0 0,-4 2-24 0 0,65-3 0 0 0,-94 16 65 0 0,-38-1-65 0 0,59-5-1 0 0,-59-1 1 0 0,212-14 0 0 0,-22 25 0 0 0,-145-4 0 0 0,-1-4 0 0 0,157-23 0 0 0,-185 19 33 0 0,68 3 0 0 0,-96 2-35 0 0,121 8 2 0 0,-115-5 0 0 0,159 13 0 0 0,-116-13 0 0 0,-59-3 0 0 0,1 0 0 0 0,36 7 0 0 0,-10 0 82 0 0,-35-5 313 0 0,0 0 0 0 0,0 1-1 0 0,0 1 1 0 0,26 9 0 0 0,66 39-2411 0 0,-92-43 2016 0 0,-1 0 0 0 0,0 1 0 0 0,12 11 0 0 0,-2-1 0 0 0,-17-14 0 0 0,0 0 0 0 0,0 1 0 0 0,-1 0 0 0 0,1 0 0 0 0,-2 0 0 0 0,10 15 0 0 0,-13-18 0 0 0,1 1 0 0 0,-1 0 0 0 0,0-1 0 0 0,0 1 0 0 0,0 0 0 0 0,-1 0 0 0 0,0 0 0 0 0,0 0 0 0 0,0 1 0 0 0,-1-1 0 0 0,1 0 0 0 0,-1 0 0 0 0,-1 8 0 0 0,-2 9 0 0 0,1 40 0 0 0,-1 12 0 0 0,1-10-48 0 0,2-44 36 0 0,-3 27 0 0 0,2-36 12 0 0,1 1 0 0 0,0-1 0 0 0,2 17 0 0 0,-1-15 0 0 0,0-1 0 0 0,-1 20 0 0 0,-9 163 0 0 0,5-155 0 0 0,2 0 0 0 0,1 0 0 0 0,2 0 0 0 0,2 1 0 0 0,11 53 0 0 0,8 6 0 0 0,9 77 10 0 0,-25-131 44 0 0,-5-31-39 0 0,0 0 0 0 0,-1 0 0 0 0,0 1 0 0 0,-2-1 0 0 0,0 0 0 0 0,-4 16 0 0 0,-28 88 125 0 0,27-93-162 0 0,1 1 0 0 0,-3 28-1 0 0,7-38 37 0 0,2-14-14 0 0,-2 30 0 0 0,2-24 0 0 0,0-8-6 0 0,0 1-1 0 0,-1-1 1 0 0,1 0 0 0 0,0 0-1 0 0,0 0 1 0 0,-1 0 0 0 0,1 0-1 0 0,0 0 1 0 0,-1 0-1 0 0,0 0 1 0 0,1 0 0 0 0,-1 0-1 0 0,1 0 1 0 0,-1 0 0 0 0,0 0-1 0 0,0 0 1 0 0,1 0 0 0 0,-3 1-1 0 0,0 0 146 0 0,0 0-1 0 0,0 0 1 0 0,0-1-1 0 0,0 1 0 0 0,0-1 1 0 0,-4 2-1 0 0,-5 0-359 0 0,-1 0 0 0 0,-19 2-1 0 0,-67 0 160 0 0,62-4 927 0 0,-63 9 0 0 0,15 2-2625 0 0,-28 6 3380 0 0,66-8-1931 0 0,18-4-209 0 0,-38 12-1 0 0,17-7 521 0 0,28-5 0 0 0,-1-2 0 0 0,0 0 0 0 0,-29 2 0 0 0,-71-4 0 0 0,92-2 0 0 0,-7 1 0 0 0,0 3 0 0 0,-48 9 0 0 0,61-9 0 0 0,-27 0 0 0 0,-3 0 0 0 0,-43 6 0 0 0,-14 10 0 0 0,-22 4 0 0 0,-13-9 19 0 0,-119 21 26 0 0,221-28-45 0 0,0-1 0 0 0,-83 1 0 0 0,126-8 0 0 0,-15 0 0 0 0,-1 0 0 0 0,0-1 0 0 0,0 0 0 0 0,1-2 0 0 0,-1 0 0 0 0,-17-6 0 0 0,29 8 5 0 0,0-1 1 0 0,0 1-1 0 0,0 1 0 0 0,0-1 0 0 0,0 1 1 0 0,-1 0-1 0 0,-6 1 0 0 0,-24-1 17 0 0,14-1-22 0 0,-1 0 0 0 0,1 2 0 0 0,-38 6 0 0 0,29-3 0 0 0,-83 16 0 0 0,-7-3 0 0 0,35 1 0 0 0,63-18 0 0 0,21 0 0 0 0,1 0 0 0 0,-1 0 0 0 0,0 0 0 0 0,1 0 0 0 0,-1 0 0 0 0,1 0 0 0 0,-4 2 0 0 0,5-2 0 0 0,0 0 0 0 0,0 0-1 0 0,0 0 1 0 0,1 1 0 0 0,-1-1-1 0 0,0 0 1 0 0,0 0 0 0 0,0 0 0 0 0,0 0-1 0 0,0-1 1 0 0,1 1 0 0 0,-1 0-1 0 0,0 0 1 0 0,0 0 0 0 0,0-1-1 0 0,1 1 1 0 0,-1 0 0 0 0,0-1 0 0 0,0 1-1 0 0,1-1 1 0 0,-1 1 0 0 0,-1-2-1 0 0,0 1 4 0 0,0-1-1 0 0,1 0 0 0 0,-1 0 0 0 0,0 0 0 0 0,1-1 1 0 0,0 1-1 0 0,-2-4 0 0 0,-2-4 34 0 0,2 0 0 0 0,-5-18 0 0 0,7 27-27 0 0,0-7-1 0 0,0 0 0 0 0,0 0 0 0 0,1-15 1 0 0,0-6 22 0 0,-1 9 0 0 0,3-30 0 0 0,0 3 35 0 0,-2 20-61 0 0,1-9 25 0 0,-7-54-1 0 0,-9-63 35 0 0,13 141-63 0 0,-2-15 15 0 0,1 0 0 0 0,1-1-1 0 0,1-30 1 0 0,1-8-16 0 0,-1 49 0 0 0,1-1 0 0 0,4-32 0 0 0,-3 45 0 0 0,3-20 0 0 0,0 0 0 0 0,-1-1 0 0 0,-1 1 0 0 0,-4-43 0 0 0,1 55 0 0 0,0 4 0 0 0,-1-1 0 0 0,0 1 0 0 0,-5-15 0 0 0,6 21 0 0 0,0 0 0 0 0,0 0 0 0 0,-1 1 0 0 0,0-1 0 0 0,1 1 0 0 0,-1-1 0 0 0,0 1 0 0 0,0 0 0 0 0,0-1 0 0 0,0 1 0 0 0,-1 0 0 0 0,1 1 0 0 0,-1-1 0 0 0,1 0 0 0 0,-5-1 0 0 0,-16-6 0 0 0,15 7 0 0 0,7 1 0 0 0,0 1 0 0 0,0-1 0 0 0,0 1 0 0 0,0 0 0 0 0,0-1 0 0 0,0 1 0 0 0,0 0 0 0 0,0 0 0 0 0,-1 0 0 0 0,1 0 0 0 0,0 0 0 0 0,0 0 0 0 0,-2 0 0 0 0,-2 0 0 0 0,0-1 0 0 0,1 0 0 0 0,-1 0 0 0 0,0 0 0 0 0,1 0 0 0 0,-1-1 0 0 0,-5-2 0 0 0,5 2 0 0 0,-106-35 0 0 0,92 32 0 0 0,0 1 0 0 0,0 1 0 0 0,-39-2 0 0 0,-89 0 0 0 0,-98-6 0 0 0,52 0 0 0 0,-33 24 0 0 0,-8-3 0 0 0,143-6 0 0 0,-40-2 0 0 0,54-6 0 0 0,-134 10 0 0 0,-22 15 0 0 0,16-12 0 0 0,177-10 0 0 0,10 1 0 0 0,-37 3 0 0 0,-23 6 0 0 0,-43 5 0 0 0,5-2 0 0 0,104-9 0 0 0,-26 1 0 0 0,-8-1 0 0 0,-9 4 0 0 0,-46 7 0 0 0,32-5 0 0 0,12-3 0 0 0,-75 11 0 0 0,108-10-1 0 0,-5 1 5 0 0,0-2 0 0 0,-53 1 0 0 0,83-8 8 0 0,0-1 1 0 0,1 0 0 0 0,-13-3-1 0 0,12 2-9 0 0,-39-4-3 0 0,6 1 0 0 0,-2-3 0 0 0,-83-14 0 0 0,122 23 0 0 0,1-1 0 0 0,-1 0 0 0 0,1 0 0 0 0,0-1 0 0 0,-1 0 0 0 0,1 0 0 0 0,-11-5 0 0 0,15 6 3 0 0,0 0 0 0 0,1 0 0 0 0,-1 0 0 0 0,0 0 0 0 0,0 0 0 0 0,0-1-1 0 0,1 1 1 0 0,-1-1 0 0 0,1 1 0 0 0,-1-1 0 0 0,1 1 0 0 0,0-1 0 0 0,-1 0 0 0 0,1 0 0 0 0,0 0 0 0 0,0 0 0 0 0,0 0-1 0 0,1 0 1 0 0,-1 0 0 0 0,0 0 0 0 0,0-2 0 0 0,-1-10 1 0 0,0 0 0 0 0,1 1 0 0 0,0-1 0 0 0,1 0 0 0 0,1 0 0 0 0,4-22 0 0 0,23-82 31 0 0,-22 97-34 0 0,85-247 116 0 0,-23 104-50 0 0,14-39 160 0 0,-4 25-152 0 0,-14 34-33 0 0,-59 134-268 0 0,-6 14-323 0 0,-6 17-729 0 0,5-19 1109 0 0,-2 8-739 0 0,-1 0 0 0 0,-1-1 1 0 0,-10 14-1 0 0,-3-1-927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7:08.838"/>
    </inkml:context>
    <inkml:brush xml:id="br0">
      <inkml:brushProperty name="width" value="0.1" units="cm"/>
      <inkml:brushProperty name="height" value="0.1" units="cm"/>
      <inkml:brushProperty name="color" value="#66CC00"/>
    </inkml:brush>
  </inkml:definitions>
  <inkml:trace contextRef="#ctx0" brushRef="#br0">1 7 79 0 0,'45'0'87'0'0,"1"-1"190"0"0,0 2-1 0 0,50 8 0 0 0,-81-8-272 0 0,0 0-1 0 0,0 0 0 0 0,21-3 0 0 0,-18 0-3 0 0,32 3-1 0 0,-20-1 1 0 0,-25 0 0 0 0,0-1 0 0 0,0 2 0 0 0,1-1 0 0 0,-1 0 0 0 0,0 1 0 0 0,0 0 0 0 0,8 2 0 0 0,-5 0 19 0 0,0-2 0 0 0,0 1-1 0 0,0-1 1 0 0,0 0 0 0 0,0-1 0 0 0,11 0-1 0 0,-9-1 197 0 0,0 2 1 0 0,0-1-1 0 0,16 4 0 0 0,-11-2-17 0 0,0 0-1 0 0,0-1 0 0 0,1-1 0 0 0,-1 0 0 0 0,0-1 1 0 0,1-1-1 0 0,-1-1 0 0 0,23-5 0 0 0,-17 4 78 0 0,36-1 1 0 0,9-1-116 0 0,-41 3-16 0 0,0 1 1 0 0,0 1-1 0 0,0 1 1 0 0,1 2-1 0 0,33 5 0 0 0,-21-3 194 0 0,73-1 0 0 0,-69-3-222 0 0,-22 1 23 0 0,35 6 0 0 0,-2 0-57 0 0,26-6-47 0 0,-43-1-6 0 0,-12 0 28 0 0,1 1 0 0 0,36 6 0 0 0,-39-4-11 0 0,32 1 0 0 0,-39-3-21 0 0,9-1 10 0 0,26-3 0 0 0,-30 1-41 0 0,76-13 201 0 0,-53 8-30 0 0,3-3-39 0 0,18-2-33 0 0,-61 11-225 0 0,-1 1 1 0 0,1 0-1 0 0,-1 0 0 0 0,1 0 0 0 0,-1 0 1 0 0,1 0-1 0 0,-1 0 0 0 0,0 1 0 0 0,1-1 1 0 0,-1 1-1 0 0,1 0 0 0 0,-1 0 1 0 0,0 0-1 0 0,5 2 0 0 0,-2 2-2239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7:19.687"/>
    </inkml:context>
    <inkml:brush xml:id="br0">
      <inkml:brushProperty name="width" value="0.1" units="cm"/>
      <inkml:brushProperty name="height" value="0.1" units="cm"/>
      <inkml:brushProperty name="color" value="#66CC00"/>
    </inkml:brush>
  </inkml:definitions>
  <inkml:trace contextRef="#ctx0" brushRef="#br0">194 1 5671 0 0,'-14'0'445'0'0,"12"-1"-521"0"0,-1 1 1 0 0,1 0-1 0 0,-1 0 1 0 0,0 0-1 0 0,1 0 1 0 0,-1 1-1 0 0,1-1 1 0 0,-1 1 0 0 0,1-1-1 0 0,-1 1 1 0 0,-3 2-1 0 0,2-1 85 0 0,0 0 0 0 0,0 1 0 0 0,-1-1 0 0 0,1-1 0 0 0,0 1 0 0 0,-1-1 0 0 0,1 0 0 0 0,-1 0 0 0 0,1 0 0 0 0,-1 0 0 0 0,1-1 1 0 0,-1 0-1 0 0,0 0 0 0 0,1 0 0 0 0,-1 0 0 0 0,1-1 0 0 0,-7-1 0 0 0,-17-4 2036 0 0,26 6-1937 0 0,0 0 0 0 0,1-1 1 0 0,-1 1-1 0 0,1 0 0 0 0,-1 0 1 0 0,1 0-1 0 0,-1 0 0 0 0,0 1 1 0 0,1-1-1 0 0,-1 0 1 0 0,1 1-1 0 0,-1-1 0 0 0,1 1 1 0 0,-1-1-1 0 0,-1 2 0 0 0,1-2 672 0 0,2 1-742 0 0,0-1-1 0 0,0 0 0 0 0,-1 0 1 0 0,1 0-1 0 0,0 0 1 0 0,0 0-1 0 0,0 0 0 0 0,0 0 1 0 0,-1 1-1 0 0,1-1 0 0 0,0 0 1 0 0,0 0-1 0 0,0 0 1 0 0,0 0-1 0 0,0 1 0 0 0,0-1 1 0 0,-1 0-1 0 0,1 0 0 0 0,0 0 1 0 0,0 0-1 0 0,0 1 0 0 0,0-1 1 0 0,0 0-1 0 0,0 0 1 0 0,0 1-1 0 0,0-1 0 0 0,0 0 1 0 0,0 0-1 0 0,0 0 0 0 0,0 1 1 0 0,0-1-1 0 0,0 0 0 0 0,0 0 1 0 0,0 0-1 0 0,0 1 1 0 0,0-1-1 0 0,0 0 0 0 0,1 0 1 0 0,-1 0-1 0 0,0 1 0 0 0,0 0-8 0 0,0 0 0 0 0,0 0 0 0 0,1 1 0 0 0,-1-1 0 0 0,0 0 0 0 0,1 0 0 0 0,-1 0 0 0 0,1 0-1 0 0,-1 0 1 0 0,1 0 0 0 0,-1 0 0 0 0,1 0 0 0 0,0 0 0 0 0,-1 0 0 0 0,1 0 0 0 0,0 0 0 0 0,0 0 0 0 0,0-1-1 0 0,0 1 1 0 0,0 0 0 0 0,0 0 0 0 0,0-1 0 0 0,0 1 0 0 0,0-1 0 0 0,0 1 0 0 0,2 0 0 0 0,4 1 257 0 0,1 0 1 0 0,0 0-1 0 0,9 1 1 0 0,10 3 280 0 0,-8 2-348 0 0,-13-6-109 0 0,-1 1-1 0 0,1-1 1 0 0,-1 0-1 0 0,1-1 0 0 0,0 1 1 0 0,-1-1-1 0 0,13 1 0 0 0,34-7 1009 0 0,-31 2-849 0 0,-17 3-232 0 0,1 0 0 0 0,-1 1 0 0 0,0-1-1 0 0,1 1 1 0 0,5 1 0 0 0,11 2 66 0 0,7 0-10 0 0,13 1 49 0 0,101 2 682 0 0,-106-8-727 0 0,-31 0-81 0 0,0 1-1 0 0,0 0 1 0 0,-1 0 0 0 0,1 0-1 0 0,0 0 1 0 0,0 1 0 0 0,9 1-1 0 0,-2 2 15 0 0,0-2 0 0 0,1 0-1 0 0,-1-1 1 0 0,1 0-1 0 0,21-1 1 0 0,-18 0-20 0 0,14-1 9 0 0,19 0 37 0 0,77 12 125 0 0,-112-10-151 0 0,-1-1 0 0 0,0-1 0 0 0,1 0 0 0 0,15-4 0 0 0,13-1 176 0 0,-19 5-112 0 0,30 1 0 0 0,-36 1-34 0 0,0 0 0 0 0,1-2 0 0 0,34-5 0 0 0,-42 5-60 0 0,1 0 0 0 0,-1 1 0 0 0,20 1 0 0 0,-1 0 0 0 0,62 0 118 0 0,-57-9-32 0 0,10 8 156 0 0,-43 0-242 0 0,0 0 1 0 0,-1-1 0 0 0,1 1 0 0 0,0 0 0 0 0,-1 0 0 0 0,1 0-1 0 0,0 0 1 0 0,-1-1 0 0 0,1 1 0 0 0,-1 0 0 0 0,1-1 0 0 0,0 1 0 0 0,-1 0-1 0 0,1-1 1 0 0,-1 1 0 0 0,1-1 0 0 0,0 0 1 0 0,-1 1 0 0 0,0 0 0 0 0,0 0 0 0 0,0-1 0 0 0,1 1 0 0 0,-1 0 0 0 0,0 0-1 0 0,0 0 1 0 0,1-1 0 0 0,-1 1 0 0 0,0 0 0 0 0,1 0 0 0 0,-1 0 0 0 0,0 0 0 0 0,0 0 0 0 0,1-1 0 0 0,-1 1 0 0 0,0 0 0 0 0,1 0 0 0 0,-1 0 0 0 0,0 0 0 0 0,1 0 0 0 0,-1 0 0 0 0,0 0 0 0 0,1 0-1 0 0,-1 0 1 0 0,0 0 0 0 0,1 1 0 0 0,-1-1 0 0 0,1 0 0 0 0,19-5 282 0 0,-16-7 184 0 0,-5 9-271 0 0,-4 9-186 0 0,-15 24-1132 0 0,9-10 506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7:53.785"/>
    </inkml:context>
    <inkml:brush xml:id="br0">
      <inkml:brushProperty name="width" value="0.1" units="cm"/>
      <inkml:brushProperty name="height" value="0.1" units="cm"/>
      <inkml:brushProperty name="color" value="#66CC00"/>
    </inkml:brush>
  </inkml:definitions>
  <inkml:trace contextRef="#ctx0" brushRef="#br0">0 41 1375 0 0,'4'-40'760'0'0,"-2"41"-494"0"0,-1 0 0 0 0,1 0 0 0 0,0 0 0 0 0,-1 0-1 0 0,1 0 1 0 0,-1 0 0 0 0,1 1 0 0 0,1 1-1 0 0,7 14-769 0 0,-8-15 128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8:22.962"/>
    </inkml:context>
    <inkml:brush xml:id="br0">
      <inkml:brushProperty name="width" value="0.1" units="cm"/>
      <inkml:brushProperty name="height" value="0.1" units="cm"/>
      <inkml:brushProperty name="color" value="#66CC00"/>
    </inkml:brush>
  </inkml:definitions>
  <inkml:trace contextRef="#ctx0" brushRef="#br0">24 50 3079 0 0,'-2'3'341'0'0,"-1"1"-1"0"0,0-1 0 0 0,0 0 0 0 0,0 0 1 0 0,-7 0 2967 0 0,10-3-3263 0 0,10-8 1496 0 0,-4 7-1257 0 0,0-1-1 0 0,0 0 1 0 0,-1-1-1 0 0,1 1 1 0 0,0-1-1 0 0,-1 0 1 0 0,0 0-1 0 0,0-1 1 0 0,6-4-1 0 0,-7 5-178 0 0,0 0-1 0 0,0 1 1 0 0,0 0-1 0 0,0 0 1 0 0,0 0 0 0 0,0 0-1 0 0,1 1 1 0 0,-1-1 0 0 0,0 1-1 0 0,1 0 1 0 0,-1 0-1 0 0,1 1 1 0 0,6 0 0 0 0,4 0 146 0 0,1 1 1 0 0,24 6 0 0 0,-11-2-52 0 0,157 13 856 0 0,-85-11-871 0 0,-62-5-106 0 0,65-4 145 0 0,-27-1 27 0 0,-5-1 197 0 0,99-18 0 0 0,-166 22-412 0 0,27-8 94 0 0,-25 6-104 0 0,-1 0-1 0 0,0 0 1 0 0,0 1-1 0 0,1 0 1 0 0,-1 0-1 0 0,0 1 1 0 0,11 0-1 0 0,-17 0-24 0 0,1 0-1 0 0,-1 1 0 0 0,1-1 0 0 0,0 0 1 0 0,-1 0-1 0 0,1 1 0 0 0,-1-1 1 0 0,1 0-1 0 0,-1 1 0 0 0,1-1 0 0 0,-1 0 1 0 0,1 1-1 0 0,-1-1 0 0 0,0 1 0 0 0,1-1 1 0 0,-1 1-1 0 0,1-1 0 0 0,-1 1 1 0 0,0-1-1 0 0,0 1 0 0 0,1-1 0 0 0,-1 1 1 0 0,0-1-1 0 0,0 1 0 0 0,0-1 1 0 0,1 1-1 0 0,-1 0 0 0 0,0-1 0 0 0,0 1 1 0 0,0-1-1 0 0,0 1 0 0 0,0 0 1 0 0,0-1-1 0 0,0 1 0 0 0,0-1 0 0 0,-1 1 1 0 0,1 0-1 0 0,0-1 0 0 0,0 1 1 0 0,0-1-1 0 0,-1 2 0 0 0,-12 26-331 0 0,11-25 234 0 0,-19 31-2253 0 0,6-14 948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8:24.916"/>
    </inkml:context>
    <inkml:brush xml:id="br0">
      <inkml:brushProperty name="width" value="0.1" units="cm"/>
      <inkml:brushProperty name="height" value="0.1" units="cm"/>
      <inkml:brushProperty name="color" value="#66CC00"/>
    </inkml:brush>
  </inkml:definitions>
  <inkml:trace contextRef="#ctx0" brushRef="#br0">1 113 455 0 0,'0'0'86'0'0,"0"-1"0"0"0,0 1 0 0 0,0 0 0 0 0,0-1 0 0 0,0 1 0 0 0,0-1 0 0 0,1 1 0 0 0,-1-1 0 0 0,0 1 0 0 0,0 0 0 0 0,0-1 0 0 0,1 1 0 0 0,-1 0 0 0 0,0-1 0 0 0,0 1 0 0 0,1 0 0 0 0,-1-1 0 0 0,0 1 0 0 0,1 0 0 0 0,-1-1 0 0 0,0 1 0 0 0,1 0 0 0 0,-1 0 0 0 0,0-1 0 0 0,1 1 0 0 0,-1 0 0 0 0,1 0 0 0 0,16-3 1724 0 0,18 8-581 0 0,-29-4-1009 0 0,0 1 1 0 0,0-1-1 0 0,0-1 0 0 0,1 1 1 0 0,-1-1-1 0 0,0 0 0 0 0,0 0 1 0 0,1-1-1 0 0,-1 0 0 0 0,0 0 0 0 0,0-1 1 0 0,0 1-1 0 0,0-1 0 0 0,0-1 1 0 0,0 1-1 0 0,10-7 0 0 0,-3 3 63 0 0,1 0 1 0 0,0 0-1 0 0,1 2 0 0 0,-1 0 0 0 0,1 0 0 0 0,29-2 0 0 0,-10 4 50 0 0,68 3 0 0 0,-56 4-133 0 0,24 1 240 0 0,-47-6-268 0 0,-1 1 0 0 0,0 1 0 0 0,38 8 0 0 0,29 5 112 0 0,-60-12-66 0 0,38 10 0 0 0,-11 4 46 0 0,-31-9-176 0 0,2 0 0 0 0,-1-2 0 0 0,1-1 0 0 0,52 4 0 0 0,-50-9 16 0 0,54-2 280 0 0,-26-1-193 0 0,-37 2-111 0 0,0 0-1 0 0,35-7 1 0 0,-23 0 3 0 0,0 1 0 0 0,0 2 0 0 0,0 0 0 0 0,0 3 0 0 0,35 1 0 0 0,20 2-32 0 0,-52-1-12 0 0,45 5-1 0 0,-29 2 14 0 0,61 7 267 0 0,-93-13-262 0 0,0-1-1 0 0,0-1 1 0 0,38-6 0 0 0,44-10 117 0 0,135-7 1 0 0,-30 19 33 0 0,-131 11-129 0 0,-53-3-49 0 0,0-1 1 0 0,30-1 0 0 0,-30-2-3 0 0,23 3 0 0 0,-23 0-19 0 0,24-2 0 0 0,19-3 13 0 0,1 3-1 0 0,86 10 0 0 0,-77 2-21 0 0,11 4 70 0 0,-58-10-73 0 0,49 5 0 0 0,-74-11 3 0 0,40 4 16 0 0,0-3 0 0 0,0-2 0 0 0,55-7 0 0 0,96-35 34 0 0,57-8 39 0 0,-218 45-54 0 0,57-18 0 0 0,-57 14 21 0 0,54-9-1 0 0,-84 19-105 0 0,1-1-1 0 0,-1 2 0 0 0,1-1 1 0 0,-1 0-1 0 0,1 1 1 0 0,-1-1-1 0 0,1 1 0 0 0,-1 0 1 0 0,1 0-1 0 0,-1 1 1 0 0,0-1-1 0 0,4 3 0 0 0,37 25-2063 0 0,-35-22 1376 0 0,7 5-4808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8:27.450"/>
    </inkml:context>
    <inkml:brush xml:id="br0">
      <inkml:brushProperty name="width" value="0.1" units="cm"/>
      <inkml:brushProperty name="height" value="0.1" units="cm"/>
      <inkml:brushProperty name="color" value="#66CC00"/>
    </inkml:brush>
  </inkml:definitions>
  <inkml:trace contextRef="#ctx0" brushRef="#br0">1 60 1639 0 0,'29'-13'655'0'0,"-26"12"-475"0"0,1 0-1 0 0,0 0 1 0 0,-1-1 0 0 0,1 1 0 0 0,-1-1-1 0 0,1 0 1 0 0,-1 0 0 0 0,0-1 0 0 0,3-2-1 0 0,15-18 2849 0 0,-20 22-2968 0 0,1 0-1 0 0,-1 1 0 0 0,1-1 0 0 0,0 1 0 0 0,-1 0 0 0 0,1-1 0 0 0,0 1 1 0 0,-1 0-1 0 0,1 0 0 0 0,0 0 0 0 0,-1 0 0 0 0,1 0 0 0 0,0 1 0 0 0,-1-1 1 0 0,1 0-1 0 0,0 1 0 0 0,-1-1 0 0 0,1 1 0 0 0,-1 0 0 0 0,2 0 0 0 0,16 4 227 0 0,20-4 471 0 0,-19 0 11 0 0,34-2 1 0 0,-18 3-534 0 0,-29-1-243 0 0,-1-1-1 0 0,1 1 1 0 0,11-2 0 0 0,-9 1 74 0 0,1 0 0 0 0,-1 1 0 0 0,1-1 0 0 0,16 5-1 0 0,10 1 102 0 0,92 12 308 0 0,109-20 144 0 0,-200 2-537 0 0,0 1 1 0 0,0 3-1 0 0,59 12 1 0 0,-91-15-83 0 0,10 1 46 0 0,1-1-1 0 0,-1-1 0 0 0,31-2 1 0 0,3-1 44 0 0,-2 0 134 0 0,-33 2-130 0 0,0 0 1 0 0,26 2-1 0 0,-36-1-86 0 0,1 1-1 0 0,-1 0 0 0 0,1 0 1 0 0,-1 0-1 0 0,1 1 0 0 0,-1-1 1 0 0,0 1-1 0 0,1 0 1 0 0,-1 1-1 0 0,0-1 0 0 0,0 1 1 0 0,5 4-1 0 0,-6-4-238 0 0,0-1 0 0 0,0 1 0 0 0,0 0 0 0 0,0 1 0 0 0,-1-1 0 0 0,5 7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45.869"/>
    </inkml:context>
    <inkml:brush xml:id="br0">
      <inkml:brushProperty name="width" value="0.1" units="cm"/>
      <inkml:brushProperty name="height" value="0.1" units="cm"/>
      <inkml:brushProperty name="color" value="#E71224"/>
    </inkml:brush>
  </inkml:definitions>
  <inkml:trace contextRef="#ctx0" brushRef="#br0">146 1610 1495 0 0,'-1'0'165'0'0,"0"0"0"0"0,0 0-1 0 0,-1 0 1 0 0,1 0-1 0 0,0 0 1 0 0,-1-1-1 0 0,1 1 1 0 0,0 0 0 0 0,0-1-1 0 0,0 1 1 0 0,0-1-1 0 0,-1 0 1 0 0,1 1-1 0 0,0-1 1 0 0,0 0 0 0 0,-1-1-1 0 0,-10-4 2080 0 0,11 6-2094 0 0,-1 0 1 0 0,1 0 0 0 0,-1 0-1 0 0,1 0 1 0 0,0 0-1 0 0,-1 1 1 0 0,1-1-1 0 0,-1 1 1 0 0,1-1 0 0 0,0 1-1 0 0,-1-1 1 0 0,1 1-1 0 0,0 0 1 0 0,0 0 0 0 0,-1-1-1 0 0,1 1 1 0 0,-2 2 671 0 0,20-32 3097 0 0,-16 26-3762 0 0,1 0 0 0 0,0 0-1 0 0,-1 0 1 0 0,0 0 0 0 0,0 0 0 0 0,0 0 0 0 0,0 0-1 0 0,0 0 1 0 0,-1-1 0 0 0,0 1 0 0 0,1 0 0 0 0,-1-1-1 0 0,0 1 1 0 0,-1-5 0 0 0,1-5 172 0 0,1 2-3 0 0,0 0-1 0 0,0 0 1 0 0,5-15-1 0 0,-3 17-139 0 0,-1 0-1 0 0,0 1 1 0 0,-1-1-1 0 0,0 0 0 0 0,-1 0 1 0 0,0-13-1 0 0,-2 11 23 0 0,0 0 1 0 0,-1 0-1 0 0,-5-12 0 0 0,1 5 87 0 0,7 16-274 0 0,-1-1 0 0 0,1 1 0 0 0,0 0 0 0 0,0 0 0 0 0,0-1 0 0 0,0 1 0 0 0,0 0 0 0 0,1-1 0 0 0,-1 1 0 0 0,1 0 0 0 0,0 0 0 0 0,-1-1 0 0 0,1 1 0 0 0,0 0-1 0 0,0 0 1 0 0,0 0 0 0 0,1 0 0 0 0,-1 0 0 0 0,0 0 0 0 0,2-1 0 0 0,-1 1 3 0 0,0-1 0 0 0,-1 1 0 0 0,1 0 0 0 0,-1 0 0 0 0,0-1 0 0 0,0 1 0 0 0,0-1 0 0 0,0 1 0 0 0,0-1 0 0 0,0 1 0 0 0,-1-1 0 0 0,1 0 0 0 0,-1 1 0 0 0,0-6 0 0 0,-1 1 69 0 0,-1 0-1 0 0,0 0 1 0 0,-1 0 0 0 0,-4-9-1 0 0,4 10 32 0 0,1-1 0 0 0,-1 1 0 0 0,-2-14 0 0 0,5 17-100 0 0,-1 0 0 0 0,1 0 1 0 0,0 1-1 0 0,0-1 0 0 0,0 0 1 0 0,1 0-1 0 0,-1 1 0 0 0,1-1 0 0 0,-1 0 1 0 0,1 1-1 0 0,0-1 0 0 0,0 0 1 0 0,3-4-1 0 0,-2 4-13 0 0,0 0 1 0 0,-1-1 0 0 0,1 1-1 0 0,-1 0 1 0 0,0-1 0 0 0,0 1-1 0 0,0-1 1 0 0,0 0 0 0 0,0 1-1 0 0,-1-1 1 0 0,0 0 0 0 0,0-6-1 0 0,0 8-1 0 0,-1-1 0 0 0,0 1 0 0 0,0-1 0 0 0,0 0 0 0 0,0 1-1 0 0,0 0 1 0 0,0-1 0 0 0,-1 1 0 0 0,1 0 0 0 0,-1-1 0 0 0,0 1 0 0 0,1 0-1 0 0,-1 0 1 0 0,0 1 0 0 0,0-1 0 0 0,0 0 0 0 0,0 0 0 0 0,-3-1-1 0 0,-9-6 67 0 0,7 4-15 0 0,0 0-1 0 0,-1 0 0 0 0,-16-6 1 0 0,22 10-51 0 0,-1-1 1 0 0,1 1-1 0 0,0 0 1 0 0,-1-1-1 0 0,1 1 0 0 0,0-1 1 0 0,0 0-1 0 0,0 0 1 0 0,0 0-1 0 0,0 0 0 0 0,0 0 1 0 0,1 0-1 0 0,-1-1 1 0 0,1 1-1 0 0,0 0 1 0 0,-1-1-1 0 0,1 1 0 0 0,0-1 1 0 0,0 0-1 0 0,0 1 1 0 0,1-1-1 0 0,-1-4 1 0 0,-1-7 58 0 0,1 1 1 0 0,1-1 0 0 0,1-20-1 0 0,1 5 74 0 0,-2 2-111 0 0,7-40 0 0 0,-5 61-30 0 0,0-1 0 0 0,0 1 1 0 0,1-1-1 0 0,0 1 0 0 0,0 0 0 0 0,0 0 0 0 0,7-8 0 0 0,-5 6 14 0 0,0 0 0 0 0,7-17-1 0 0,12-23 15 0 0,-17 36-19 0 0,0 0 1 0 0,5-18-1 0 0,-9 17 7 0 0,-1 0 1 0 0,0 0-1 0 0,-1-1 0 0 0,-1 1 1 0 0,0-1-1 0 0,-3-21 0 0 0,3 32-18 0 0,-1 1 0 0 0,1-1 0 0 0,-1 0 0 0 0,0 0 0 0 0,0 0 0 0 0,-1 1 0 0 0,1-1 0 0 0,-3-3 0 0 0,-3-6 0 0 0,6 9 0 0 0,0 0 0 0 0,0 0 0 0 0,0 1 0 0 0,1-1 0 0 0,-1 0 0 0 0,1 0 0 0 0,0 0 0 0 0,0 0 0 0 0,0 1 0 0 0,0-7 0 0 0,0 8 0 0 0,1 0 0 0 0,-1-1 0 0 0,0 1 0 0 0,0 0 0 0 0,1 0 0 0 0,-1-1 0 0 0,0 1 0 0 0,1 0 0 0 0,-1 0 0 0 0,1 0 0 0 0,0 0 0 0 0,-1-1 0 0 0,1 1 0 0 0,0 0 0 0 0,0 0 0 0 0,0 0 0 0 0,0 1 0 0 0,0-1 0 0 0,0 0 0 0 0,0 0 0 0 0,0 0 0 0 0,0 1 0 0 0,0-1 0 0 0,0 0 0 0 0,2 0 0 0 0,54-7 0 0 0,-9 2 0 0 0,-37 4 0 0 0,1 1 0 0 0,-1 1 0 0 0,19 0 0 0 0,-18 1 0 0 0,0-1 0 0 0,23-2 0 0 0,100-28 72 0 0,92-14 56 0 0,-87 33-76 0 0,-25 3 24 0 0,-22-1-17 0 0,84-10-54 0 0,-46 0-5 0 0,-101 15 0 0 0,1 1 0 0 0,38 2 0 0 0,-67 1 0 0 0,147 6 66 0 0,-66-1-68 0 0,-59-4 7 0 0,34 2 19 0 0,64-5 0 0 0,282-19-13 0 0,-101 10 53 0 0,-141 0-64 0 0,119-15 1653 0 0,-151 14-3210 0 0,68-15 1557 0 0,-194 27 0 0 0,67-12 0 0 0,1 4 0 0 0,119 0 0 0 0,-25 9 0 0 0,29 2 0 0 0,-182-2 0 0 0,24 2 0 0 0,47-1 0 0 0,-55-2 0 0 0,0 1 0 0 0,44 8 0 0 0,-43-5 0 0 0,-5 1 0 0 0,0 1 0 0 0,40 15 0 0 0,11 3 0 0 0,102 26 0 0 0,-102-24 0 0 0,-54-17 0 0 0,-1 0 0 0 0,0 2 0 0 0,22 15 0 0 0,-23-14 0 0 0,-9-6 0 0 0,0 1 0 0 0,0 0 0 0 0,-1 1 0 0 0,0 0 0 0 0,0 1 0 0 0,0 0 0 0 0,-1 0 0 0 0,12 18 0 0 0,-12-13 0 0 0,-2-4 0 0 0,0 1 0 0 0,-1 0 0 0 0,0 0 0 0 0,0 1 0 0 0,-1 0 0 0 0,-1 0 0 0 0,6 24 0 0 0,0 68 0 0 0,-7-54 0 0 0,-1-24 0 0 0,4 81 0 0 0,-6-91 0 0 0,0 0 0 0 0,-2 0 0 0 0,0 1 0 0 0,-7 24 0 0 0,0-12 9 0 0,6-14 2 0 0,-2-1 0 0 0,1 0 0 0 0,-2 0 0 0 0,-10 20 0 0 0,15-32-11 0 0,-13 20 0 0 0,1 1 0 0 0,1 0 0 0 0,-15 42 0 0 0,18-43 0 0 0,0 0 0 0 0,-1-1 0 0 0,-2 0 0 0 0,0-1 0 0 0,-1 0 0 0 0,-20 23 0 0 0,20-26 0 0 0,-1 4 0 0 0,-15 29 0 0 0,22-36 0 0 0,0 0 0 0 0,-1-1 0 0 0,-1 0 0 0 0,0 0 0 0 0,-1-1 0 0 0,-12 12 0 0 0,8-14 0 0 0,1 0 0 0 0,-1-2 0 0 0,-1 1 0 0 0,-18 6 0 0 0,-21 13 0 0 0,45-23 3 0 0,1-1-1 0 0,0 0 1 0 0,-1-1 0 0 0,0 0-1 0 0,0-1 1 0 0,0 0 0 0 0,-12 2-1 0 0,-67 1 33 0 0,37-4-27 0 0,-173 20 56 0 0,117-17-64 0 0,-72 6 0 0 0,-73 13 0 0 0,86 1 0 0 0,-41 2 0 0 0,70-27 64 0 0,5 0-64 0 0,-53-3 0 0 0,43-1 0 0 0,23 8-12 0 0,-92-3 993 0 0,188-2-1127 0 0,-1 0-1 0 0,0 2 0 0 0,1 0 0 0 0,-1 2 0 0 0,-38 7 0 0 0,14 0 147 0 0,-13 4 0 0 0,43-9 0 0 0,0 0 0 0 0,0-1 0 0 0,-1-1 0 0 0,-29 0 0 0 0,-74-9 0 0 0,87 4 0 0 0,-29-3-41 0 0,22 1 85 0 0,-42 1 0 0 0,69 5-123 0 0,0 0 0 0 0,0 1 0 0 0,0 0 0 0 0,0 1 1 0 0,0 1-1 0 0,-21 8 0 0 0,17-4-771 0 0,1 2 1 0 0,-32 20-1 0 0,-28 32-6968 0 0,34-22 2714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9:23.902"/>
    </inkml:context>
    <inkml:brush xml:id="br0">
      <inkml:brushProperty name="width" value="0.1" units="cm"/>
      <inkml:brushProperty name="height" value="0.1" units="cm"/>
      <inkml:brushProperty name="color" value="#66CC00"/>
    </inkml:brush>
  </inkml:definitions>
  <inkml:trace contextRef="#ctx0" brushRef="#br0">4 136 2671 0 0,'0'0'124'0'0,"-3"-15"2802"0"0,10 16-1272 0 0,-4 0-1637 0 0,-1-1-1 0 0,1 0 1 0 0,0 1 0 0 0,-1-1-1 0 0,1 0 1 0 0,0 0 0 0 0,-1 0-1 0 0,1-1 1 0 0,0 1-1 0 0,2-2 1 0 0,-1 1 146 0 0,0 0-1 0 0,-1 0 1 0 0,1 0 0 0 0,0 1-1 0 0,0-1 1 0 0,0 1 0 0 0,0 0-1 0 0,4 0 1 0 0,-3 0-110 0 0,0 0 0 0 0,0 0 0 0 0,0-1 0 0 0,0 0 1 0 0,5-1-1 0 0,-1 0-12 0 0,-9 2-32 0 0,1 0 0 0 0,0 0-1 0 0,-1 0 1 0 0,1 0 0 0 0,0 0 0 0 0,-1 0 0 0 0,1 0 0 0 0,0-1 0 0 0,-1 1-1 0 0,1 0 1 0 0,-1-1 0 0 0,1 1 0 0 0,0 0 0 0 0,-1-1 0 0 0,1 1 0 0 0,-1 0-1 0 0,1-1 1 0 0,-1 1 0 0 0,1-1 0 0 0,-1 1 0 0 0,1-2 0 0 0,1 1 54 0 0,0 1 1 0 0,0-1-1 0 0,1 0 1 0 0,-1 1 0 0 0,0 0-1 0 0,0-1 1 0 0,1 1-1 0 0,-1 0 1 0 0,4 1 0 0 0,0 0-21 0 0,0 0 0 0 0,0 0 0 0 0,0-1 0 0 0,0 0 0 0 0,1 0 0 0 0,-1 0 0 0 0,6-2 0 0 0,33 2 495 0 0,-13-5-200 0 0,7-1 29 0 0,-1-1 1 0 0,63-21-1 0 0,-89 23-300 0 0,1 1 0 0 0,0 0 0 0 0,1 1 0 0 0,-1 0 0 0 0,0 1 0 0 0,1 0 0 0 0,-1 2 0 0 0,24 0 0 0 0,-4 3 1 0 0,-19-2-27 0 0,0 0 1 0 0,0 1 0 0 0,15 4 0 0 0,38 15 150 0 0,-46-13-116 0 0,0 0 1 0 0,0-1-1 0 0,1-2 0 0 0,0 0 1 0 0,31 3-1 0 0,149 5 562 0 0,-110-18-305 0 0,-56 2-116 0 0,59 3 1 0 0,-75 0-163 0 0,38-3 1 0 0,-41 1-15 0 0,0 1 1 0 0,0 1-1 0 0,32 2 1 0 0,-40-1-10 0 0,0 0 0 0 0,1-1 0 0 0,11-1 0 0 0,19 0 45 0 0,-25 2-58 0 0,30-4 1 0 0,2-1 5 0 0,73-2-169 0 0,3 0 2206 0 0,111 5-3716 0 0,-128 2 1718 0 0,-22 0-36 0 0,17 2 8 0 0,-81-2 0 0 0,36-3 0 0 0,-11 1 10 0 0,77-3 2420 0 0,0 0-2962 0 0,62 3-960 0 0,-71-4 1520 0 0,6 1 372 0 0,-3-6 1179 0 0,-17 7-1562 0 0,-90 2-40 0 0,0 1-1 0 0,0 0 1 0 0,14 3-1 0 0,-13-1-7 0 0,0-1 0 0 0,18-1-1 0 0,-11 0-514 0 0,-1 1 1 0 0,1 0-1 0 0,28 6 0 0 0,-15-1 1528 0 0,-10-3-283 0 0,7 1-1524 0 0,44 2 0 0 0,-6 1 789 0 0,39-13 37 0 0,0-1 129 0 0,-87 6 849 0 0,34-6 0 0 0,-6 0-2728 0 0,-42 7 1939 0 0,46-4 1283 0 0,-39 3-1823 0 0,1 1-1 0 0,-1 1 1 0 0,0-1-1 0 0,1 2 1 0 0,10 2-1 0 0,47 5 299 0 0,50 10 16 0 0,-90-14 14 0 0,0-1-1 0 0,0-1 0 0 0,0-1 1 0 0,0-1-1 0 0,53-7 0 0 0,-39 2-13 0 0,-29 3 0 0 0,0 0 0 0 0,21-5 0 0 0,-20 3 8 0 0,0 1 0 0 0,-1 0 1 0 0,1 1-1 0 0,14 0 0 0 0,30-2 15 0 0,-11-1 30 0 0,82 2 0 0 0,-67 3-31 0 0,14 2 38 0 0,-43-1 6 0 0,64-3 0 0 0,-70-3-40 0 0,-4 1 25 0 0,23 0 0 0 0,-30 2-26 0 0,0-1-1 0 0,23-4 0 0 0,-12 0-33 0 0,-18 4 83 0 0,0 0 1 0 0,0-1-1 0 0,15-8 0 0 0,-8 3-19 0 0,-11 7-43 0 0,-1-1-1 0 0,0 1 0 0 0,0 0 1 0 0,0 0-1 0 0,1 0 0 0 0,-1 1 1 0 0,1-1-1 0 0,-1 1 0 0 0,0 0 1 0 0,1 1-1 0 0,7 0 0 0 0,-3 0 21 0 0,1-1-1 0 0,-1 0 1 0 0,1 0-1 0 0,-1-1 1 0 0,0-1 0 0 0,1 1-1 0 0,-1-1 1 0 0,17-7-1 0 0,-16 8 46 0 0,-10 1-73 0 0,1 0 1 0 0,-1 0-1 0 0,1 0 1 0 0,0 0-1 0 0,-1 0 1 0 0,1 0-1 0 0,0 0 1 0 0,-1 0-1 0 0,1 0 1 0 0,0 0-1 0 0,-1 0 1 0 0,1 0-1 0 0,-1-1 1 0 0,1 1-1 0 0,0 0 1 0 0,-1 0-1 0 0,1-1 1 0 0,-1 1-1 0 0,1 0 1 0 0,-1-1-1 0 0,1 1 0 0 0,-1-1 1 0 0,1 1-1 0 0,-1-1 1 0 0,1 1-1 0 0,-1-1 1 0 0,1 1-1 0 0,-1-1 1 0 0,0 1-1 0 0,1-1 1 0 0,-1 1-1 0 0,0-1 1 0 0,0 0-1 0 0,1 1 1 0 0,-1-1-1 0 0,0 1 1 0 0,0-1-1 0 0,0 0 1 0 0,0 0-1 0 0,-12 26-4 0 0,6-5-641 0 0,1 0 0 0 0,-5 43-1 0 0,8-39-918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9:24.825"/>
    </inkml:context>
    <inkml:brush xml:id="br0">
      <inkml:brushProperty name="width" value="0.1" units="cm"/>
      <inkml:brushProperty name="height" value="0.1" units="cm"/>
      <inkml:brushProperty name="color" value="#66CC00"/>
    </inkml:brush>
  </inkml:definitions>
  <inkml:trace contextRef="#ctx0" brushRef="#br0">19 1 1375 0 0,'-1'0'116'0'0,"0"0"0"0"0,1 0 0 0 0,-1 0 0 0 0,0 0 0 0 0,1 0 0 0 0,-1 0 0 0 0,0 0 0 0 0,1 0-1 0 0,-1 0 1 0 0,1 0 0 0 0,-1 1 0 0 0,0-1 0 0 0,1 0 0 0 0,-1 0 0 0 0,1 1 0 0 0,-1-1-1 0 0,0 0 1 0 0,1 1 0 0 0,-1-1 0 0 0,1 1 0 0 0,-1-1 0 0 0,1 0 0 0 0,-1 1 0 0 0,1-1-1 0 0,0 1 1 0 0,-1-1 0 0 0,1 1 0 0 0,0 0 0 0 0,-1-1 0 0 0,1 1 0 0 0,0-1 0 0 0,-1 1 0 0 0,1 0-1 0 0,0-1 1 0 0,0 1 0 0 0,0 0 0 0 0,0-1 0 0 0,0 1 0 0 0,0 0 0 0 0,0-1 0 0 0,0 1-1 0 0,0-1 1 0 0,0 1 0 0 0,0 0 0 0 0,0-1 0 0 0,0 1 0 0 0,0 0 0 0 0,1 0 0 0 0,0 2-69 0 0,-1-1 0 0 0,1 0 0 0 0,0 0 0 0 0,0 0 0 0 0,0-1 0 0 0,0 1 0 0 0,0 0-1 0 0,1 0 1 0 0,-1 0 0 0 0,0-1 0 0 0,1 1 0 0 0,0-1 0 0 0,1 2 0 0 0,7 1 260 0 0,-1 0 1 0 0,1-1-1 0 0,0 0 0 0 0,0-1 0 0 0,0 0 0 0 0,0-1 0 0 0,17 1 0 0 0,9 1 371 0 0,131 8 491 0 0,-102-9-865 0 0,56-5 255 0 0,-77 1-359 0 0,100-11 178 0 0,48 0-83 0 0,-148 15-181 0 0,44 8 1 0 0,-51-5-104 0 0,57 9 18 0 0,76 7 124 0 0,-45-24 91 0 0,-82 0-34 0 0,73 5 0 0 0,-43 3-36 0 0,85-5 1 0 0,-119-3-25 0 0,0-2 1 0 0,45-13-1 0 0,-28 6 28 0 0,-52 11-178 0 0,0 0-1 0 0,0 1 1 0 0,0-1-1 0 0,1 1 1 0 0,-1 0-1 0 0,0 0 1 0 0,0 0-1 0 0,0 1 1 0 0,0-1-1 0 0,0 1 1 0 0,0 0-1 0 0,0 0 1 0 0,5 3-1 0 0,15 11-4480 0 0,-11-4-391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59:27.115"/>
    </inkml:context>
    <inkml:brush xml:id="br0">
      <inkml:brushProperty name="width" value="0.1" units="cm"/>
      <inkml:brushProperty name="height" value="0.1" units="cm"/>
      <inkml:brushProperty name="color" value="#66CC00"/>
    </inkml:brush>
  </inkml:definitions>
  <inkml:trace contextRef="#ctx0" brushRef="#br0">12 69 2759 0 0,'-1'1'101'0'0,"-1"1"0"0"0,1-1-1 0 0,0 1 1 0 0,-1 0 0 0 0,1 0-1 0 0,0 0 1 0 0,0-1-1 0 0,0 4 1 0 0,2 2 1197 0 0,-1-7-1215 0 0,1 0 0 0 0,-1 1 0 0 0,1-1 0 0 0,-1 0 0 0 0,1 0 0 0 0,-1 0 0 0 0,1 0 1 0 0,-1 1-1 0 0,1-1 0 0 0,-1 0 0 0 0,1 0 0 0 0,-1 0 0 0 0,1 0 0 0 0,-1 0 1 0 0,1 0-1 0 0,-1-1 0 0 0,1 1 0 0 0,0 0 0 0 0,15-2 350 0 0,-1 1 0 0 0,1 1-1 0 0,0 0 1 0 0,28 4 0 0 0,-6 0-180 0 0,-9-2-72 0 0,105 12 862 0 0,-103-9-818 0 0,1-2 0 0 0,-1-1 0 0 0,40-2-1 0 0,94-19 349 0 0,-88 5-360 0 0,83-12 150 0 0,-122 22-251 0 0,17 0 64 0 0,55 1 0 0 0,149 2 139 0 0,-163-7-176 0 0,29 0 27 0 0,-114 8-156 0 0,492-11 504 0 0,-466 8-481 0 0,233-6-2 0 0,-200 11 16 0 0,81 6-30 0 0,65 8 58 0 0,-91-16 42 0 0,-97 1-116 0 0,35-5-1 0 0,-39 2 10 0 0,20 1 71 0 0,-1 3 0 0 0,0 1 0 0 0,64 13 0 0 0,-21-3-32 0 0,8-6 52 0 0,-41-5-63 0 0,-9-1 23 0 0,0-3 1 0 0,71-11 0 0 0,-62 6 0 0 0,60-1 0 0 0,-59 7-48 0 0,-21 0 11 0 0,58 5 0 0 0,-66-1-9 0 0,0-1 0 0 0,-1-1 0 0 0,28-3 0 0 0,-29-1 16 0 0,41-9 0 0 0,-20 5-3 0 0,5-1 6 0 0,-38 6-28 0 0,0 0 0 0 0,-1 0 1 0 0,1 1-1 0 0,0 0 0 0 0,0 1 0 0 0,-1 1 0 0 0,1 0 0 0 0,16 3 0 0 0,-12-3-7 0 0,1 0 0 0 0,-1 0 0 0 0,19-3 0 0 0,-19 1 0 0 0,1 0 0 0 0,-1 1 0 0 0,19 3 0 0 0,-29-2 6 0 0,0-1-1 0 0,0 1 0 0 0,0-1 1 0 0,0 0-1 0 0,1 0 0 0 0,-1 0 1 0 0,0-1-1 0 0,0 0 0 0 0,0 0 1 0 0,0 0-1 0 0,6-2 0 0 0,-5 4 99 0 0,-6-1-99 0 0,1 0 1 0 0,-1 0-1 0 0,0 0 1 0 0,0 0-1 0 0,0 0 1 0 0,1 0-1 0 0,-1 0 1 0 0,0 1-1 0 0,0-1 0 0 0,0 0 1 0 0,1 0-1 0 0,-1 0 1 0 0,0 0-1 0 0,0 0 1 0 0,1 0-1 0 0,-1 0 1 0 0,0 0-1 0 0,0 0 1 0 0,0 0-1 0 0,1 0 0 0 0,-1 0 1 0 0,0 0-1 0 0,0 0 1 0 0,0-1-1 0 0,1 1 1 0 0,-1 0-1 0 0,0 0 1 0 0,0 0-1 0 0,0 0 1 0 0,1 0-1 0 0,-1 0 0 0 0,0 0 1 0 0,0-1-1 0 0,0 1 1 0 0,0 0-1 0 0,1 0 1 0 0,-1 0-1 0 0,0 0 1 0 0,0-1-1 0 0,0 1 1 0 0,0 0-1 0 0,0 0 0 0 0,0 0 1 0 0,0-1-1 0 0,1 1 1 0 0,-1 0-1 0 0,-1-8 192 0 0,1-2 85 0 0,-2 15-137 0 0,-8 34-945 0 0,2-15-128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0:10.603"/>
    </inkml:context>
    <inkml:brush xml:id="br0">
      <inkml:brushProperty name="width" value="0.1" units="cm"/>
      <inkml:brushProperty name="height" value="0.1" units="cm"/>
      <inkml:brushProperty name="color" value="#E71224"/>
    </inkml:brush>
  </inkml:definitions>
  <inkml:trace contextRef="#ctx0" brushRef="#br0">630 1569 3167 0 0,'-2'-3'167'0'0,"0"0"-1"0"0,0-1 1 0 0,-1 1-1 0 0,1 0 1 0 0,-1 1-1 0 0,0-1 1 0 0,0 0-1 0 0,0 1 1 0 0,0 0-1 0 0,-1-1 1 0 0,-4-1-1 0 0,2 0 220 0 0,-1 1 0 0 0,0 0 0 0 0,-1 0 0 0 0,-13-2 0 0 0,12 4-334 0 0,0 1 0 0 0,0 0-1 0 0,0 0 1 0 0,0 1-1 0 0,0 0 1 0 0,1 1-1 0 0,-1 0 1 0 0,-16 6-1 0 0,-118 36 501 0 0,111-36-582 0 0,11-2-34 0 0,-1 0-1 0 0,0-2 1 0 0,-43 3-1 0 0,65-6 69 0 0,-1-1 0 0 0,1 0 0 0 0,0 0 0 0 0,-1 0 0 0 0,1 0 0 0 0,0 0 0 0 0,-1 0-1 0 0,1 0 1 0 0,0 0 0 0 0,-1 0 0 0 0,1 0 0 0 0,0 0 0 0 0,-1 0 0 0 0,1 0 0 0 0,0 0-1 0 0,-1 0 1 0 0,1 0 0 0 0,0 0 0 0 0,0 0 0 0 0,-1 0 0 0 0,1-1 0 0 0,0 1 0 0 0,-1 0-1 0 0,1 0 1 0 0,0 0 0 0 0,0-1 0 0 0,-1 1 0 0 0,1 0 0 0 0,0 0 0 0 0,0 0 0 0 0,-1-1 0 0 0,1 1-1 0 0,0 0 1 0 0,0-1 0 0 0,0 1 0 0 0,0 0 0 0 0,-1 0 0 0 0,1-1 0 0 0,0 1 0 0 0,0 0-1 0 0,0-1 1 0 0,0 1 0 0 0,0 0 0 0 0,0-1 0 0 0,0 1 0 0 0,0 0 0 0 0,0-1 0 0 0,0 1-1 0 0,0 0 1 0 0,0-1 0 0 0,0 1 0 0 0,0 0 0 0 0,0-1 0 0 0,0 1 0 0 0,0 0 0 0 0,1-1-1 0 0,-1 1 1 0 0,0 0 0 0 0,0-1 0 0 0,0 1 0 0 0,0 0 0 0 0,1 0 0 0 0,-1-1 0 0 0,0 1 0 0 0,1 0-1 0 0,0-2 26 0 0,0 1 0 0 0,0-1 0 0 0,0 1 0 0 0,1 0 0 0 0,-1 0 0 0 0,0 0 0 0 0,1 0 0 0 0,-1 0 0 0 0,1 0 0 0 0,-1 0 0 0 0,1 0-1 0 0,1 0 1 0 0,5 0 208 0 0,0 1 1 0 0,0 0-1 0 0,0 1 0 0 0,0 0 0 0 0,0 0 0 0 0,-1 0 0 0 0,1 1 0 0 0,0 0 0 0 0,9 5 0 0 0,-5-3-31 0 0,0-1-1 0 0,19 4 0 0 0,3-4 556 0 0,-19-3-398 0 0,0 2 0 0 0,0 0 0 0 0,25 7 0 0 0,-28-6-212 0 0,0 0 0 0 0,0-1 0 0 0,1-1 0 0 0,12 1 0 0 0,-12-2 82 0 0,-1 1-1 0 0,1 1 1 0 0,-1 0-1 0 0,13 4 1 0 0,16 11-95 0 0,-31-12-84 0 0,1 0 0 0 0,-1-1-1 0 0,1 0 1 0 0,0-1 0 0 0,12 2 0 0 0,62 1 1022 0 0,-58-4-823 0 0,0 0 1 0 0,0-2 0 0 0,0-1-1 0 0,0-1 1 0 0,31-7-1 0 0,-51 8-192 0 0,1 1 0 0 0,0 0 0 0 0,0 0-1 0 0,-1 0 1 0 0,1 1 0 0 0,8 2 0 0 0,-8-1-50 0 0,-1-1-1 0 0,0 0 1 0 0,1 0 0 0 0,-1-1 0 0 0,0 0 0 0 0,1 0-1 0 0,8-2 1 0 0,13-5 14 0 0,-12 2 97 0 0,0 2 0 0 0,0 0 0 0 0,30-1-1 0 0,-21 4-35 0 0,-8 0-61 0 0,27-2 0 0 0,59-6 175 0 0,-58 13-138 0 0,-37-4-42 0 0,0 1 0 0 0,0-2 0 0 0,0 1 0 0 0,0-1 0 0 0,13-2 0 0 0,9-7 72 0 0,-27 7-74 0 0,1 0 1 0 0,0 0-1 0 0,-1 1 0 0 0,1 0 1 0 0,0 0-1 0 0,9-1 1 0 0,-2 2 9 0 0,0 1-9 0 0,0-1 0 0 0,-1 0 1 0 0,1-1-1 0 0,0-1 0 0 0,-1 0 0 0 0,1 0 0 0 0,16-6 0 0 0,-14 2 67 0 0,1 2 0 0 0,0 0 0 0 0,29-4 0 0 0,-24 5-8 0 0,-6 0-67 0 0,23-1-12 0 0,67-4 129 0 0,-85 7-90 0 0,-1-1-1 0 0,0 0 0 0 0,0-2 1 0 0,33-10-1 0 0,-25 6-8 0 0,19-4 144 0 0,-23 7-115 0 0,-1 0 0 0 0,0-2 0 0 0,23-11 0 0 0,-33 13-6 0 0,-6 3-32 0 0,1-1 0 0 0,-1 1 0 0 0,0-1 0 0 0,0 0 0 0 0,0 0 0 0 0,0-1-1 0 0,0 0 1 0 0,-1 0 0 0 0,0 0 0 0 0,1 0 0 0 0,-2 0 0 0 0,1-1 0 0 0,3-5 0 0 0,4-10 147 0 0,0 0-1 0 0,-2 0 0 0 0,13-41 0 0 0,-16 36-45 0 0,-1-1 0 0 0,-1 0 0 0 0,1-49 0 0 0,-6 46-90 0 0,0 21-5 0 0,1-1-1 0 0,-1 1 1 0 0,1 0 0 0 0,1 0-1 0 0,0 0 1 0 0,0-1 0 0 0,1 1-1 0 0,0 0 1 0 0,0 1 0 0 0,0-1-1 0 0,5-8 1 0 0,7-13 17 0 0,-1 0-1 0 0,12-39 1 0 0,-21 58-19 0 0,1 0-1 0 0,0 0 1 0 0,1 0-1 0 0,0 1 1 0 0,10-13-1 0 0,-7 10 2 0 0,14-24 0 0 0,-21 31-17 0 0,1 0 0 0 0,-1 0-1 0 0,-1 0 1 0 0,1 0 0 0 0,-1 0-1 0 0,0 0 1 0 0,0 0 0 0 0,0-1-1 0 0,0-5 1 0 0,-1-11 59 0 0,2 1 0 0 0,0-1 0 0 0,8-29 0 0 0,24-61 85 0 0,-31 102-144 0 0,0 1-1 0 0,-1 0 1 0 0,0-1-1 0 0,-1 1 1 0 0,0-1-1 0 0,-1 0 1 0 0,1 1-1 0 0,-2-1 1 0 0,1 0-1 0 0,-2 1 1 0 0,1-1-1 0 0,-1 1 1 0 0,0-1 0 0 0,-1 1-1 0 0,0 0 1 0 0,-7-14-1 0 0,-4-7 4 0 0,10 21-4 0 0,1 1 0 0 0,-1-1 0 0 0,0 1-1 0 0,-1 0 1 0 0,0 1 0 0 0,0-1 0 0 0,-1 1-1 0 0,-11-12 1 0 0,-9-2-7 0 0,0 1 0 0 0,-1 1 0 0 0,-1 2 0 0 0,-43-21 0 0 0,37 25 0 0 0,0 1 0 0 0,-1 1 0 0 0,-53-8 0 0 0,40 12 0 0 0,0 2 0 0 0,-1 2 0 0 0,-68 5 0 0 0,31 4 0 0 0,50-2 0 0 0,-1-1 0 0 0,1-3 0 0 0,0 0 0 0 0,-44-8 0 0 0,-93-25 0 0 0,140 29 0 0 0,0 1 0 0 0,-39 3 0 0 0,-42-4 0 0 0,44-1-5 0 0,-121 7-1 0 0,55 2 86 0 0,80-5-81 0 0,-1 3-1 0 0,-75 13 0 0 0,-56 16 2 0 0,76-5 0 0 0,69-15 0 0 0,40-10-3 0 0,-1 0-1 0 0,1 0 1 0 0,-1 0 0 0 0,1 0-1 0 0,0 1 1 0 0,-1 0 0 0 0,1 0-1 0 0,0-1 1 0 0,0 2-1 0 0,0-1 1 0 0,1 0 0 0 0,-1 1-1 0 0,0-1 1 0 0,1 1 0 0 0,0 0-1 0 0,-1 0 1 0 0,1 0-1 0 0,-3 5 1 0 0,-26 47 3 0 0,22-36 0 0 0,5-10 0 0 0,0 0 0 0 0,0 0 0 0 0,-1-1 0 0 0,0 0 0 0 0,-1 0 0 0 0,0 0 0 0 0,0 0 0 0 0,0-1 0 0 0,-11 9 0 0 0,13-12 0 0 0,0-1 0 0 0,0 1 0 0 0,1 0 0 0 0,0 0 0 0 0,0 1 0 0 0,0-1 0 0 0,0 1 0 0 0,0 0 0 0 0,1-1 0 0 0,0 1 0 0 0,0 0 0 0 0,-1 7 0 0 0,1-4 0 0 0,0 1 0 0 0,0-1 0 0 0,1 1 0 0 0,0 0 0 0 0,1-1 0 0 0,1 17 0 0 0,5 8 0 0 0,-4-26 0 0 0,-1 1 0 0 0,1-1 0 0 0,-1 1 0 0 0,-1-1 0 0 0,0 15 0 0 0,-2-1 0 0 0,0 0 0 0 0,1 0 0 0 0,2 0 0 0 0,0 1 0 0 0,1-1 0 0 0,6 26 0 0 0,23 107 0 0 0,-30-139 0 0 0,0 0 0 0 0,-1 0 0 0 0,-1 1 0 0 0,-4 22 0 0 0,1-10 0 0 0,4-17 0 0 0,1-1 0 0 0,0 1 0 0 0,0-1 0 0 0,1 0 0 0 0,1 1 0 0 0,-1-1 0 0 0,2 0 0 0 0,-1-1 0 0 0,8 15 0 0 0,9 29 0 0 0,-15-36 0 0 0,-1 0 0 0 0,0 1 0 0 0,-2-1 0 0 0,2 30 0 0 0,1-8 0 0 0,-3-33 0 0 0,-1 0 0 0 0,0 1 0 0 0,-1-1 0 0 0,1 0 0 0 0,-1 0 0 0 0,-1 12 0 0 0,-1-7 5 0 0,-2 7 11 0 0,-8 28 0 0 0,-15 22-1047 0 0,7-23-5173 0 0,3-7-1270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04.665"/>
    </inkml:context>
    <inkml:brush xml:id="br0">
      <inkml:brushProperty name="width" value="0.1" units="cm"/>
      <inkml:brushProperty name="height" value="0.1" units="cm"/>
      <inkml:brushProperty name="color" value="#E71224"/>
    </inkml:brush>
  </inkml:definitions>
  <inkml:trace contextRef="#ctx0" brushRef="#br0">150 31 4287 0 0,'-24'-20'482'0'0,"18"13"-10"0"0,4 6-291 0 0,1 1 0 0 0,-1-1 0 0 0,1 1 0 0 0,-1-1 0 0 0,0 1 0 0 0,1 0 1 0 0,-1 0-1 0 0,0-1 0 0 0,1 1 0 0 0,-1 0 0 0 0,1 1 0 0 0,-1-1 0 0 0,0 0 0 0 0,1 0 0 0 0,-1 1 0 0 0,0-1 1 0 0,-1 2-1 0 0,-7 6-133 0 0,0 1-1 0 0,1 0 1 0 0,1 0 0 0 0,-1 1 0 0 0,2 1 0 0 0,-1-1 0 0 0,-5 13-1 0 0,11-21-83 0 0,-10 22 734 0 0,12-23-642 0 0,0 0 1 0 0,0 0-1 0 0,-1-1 0 0 0,1 1 1 0 0,0 0-1 0 0,0 0 1 0 0,0 0-1 0 0,0 0 1 0 0,0 0-1 0 0,1-1 0 0 0,-1 1 1 0 0,0 0-1 0 0,0 0 1 0 0,0 0-1 0 0,1-1 1 0 0,-1 1-1 0 0,0 0 0 0 0,1 0 1 0 0,-1-1-1 0 0,1 1 1 0 0,-1 0-1 0 0,1-1 1 0 0,-1 1-1 0 0,1 0 0 0 0,0-1 1 0 0,-1 1-1 0 0,2 0 1 0 0,6 5 210 0 0,0 0 0 0 0,1-1 1 0 0,0 1-1 0 0,10 3 0 0 0,-15-8-225 0 0,-1 1 0 0 0,1-1 0 0 0,0 0 0 0 0,0 0 0 0 0,0-1 0 0 0,-1 1 0 0 0,1-1 0 0 0,0 0 0 0 0,0 0 0 0 0,0 0 0 0 0,0-1 0 0 0,0 1 0 0 0,7-3 0 0 0,107-32 882 0 0,-78 21-669 0 0,1 1-1 0 0,0 2 1 0 0,0 1 0 0 0,56-4 0 0 0,165 4 260 0 0,-206 7-453 0 0,-44 1-24 0 0,0 1 1 0 0,0 1 0 0 0,0 0-1 0 0,0 0 1 0 0,0 2 0 0 0,0-1-1 0 0,0 1 1 0 0,0 1-1 0 0,22 7 1 0 0,29 24 12 0 0,-47-24-34 0 0,0-1-1 0 0,1 0 1 0 0,28 9-1 0 0,-24-12-2 0 0,97 25 196 0 0,94 12 38 0 0,-186-38-240 0 0,-9-2-8 0 0,0-1 0 0 0,0-1 0 0 0,25-2 0 0 0,-19 0 0 0 0,26 3 0 0 0,-1 2 61 0 0,1-2-1 0 0,91-8 1 0 0,5-5 30 0 0,109-15 92 0 0,6-1-183 0 0,-36 28 125 0 0,7 1 6 0 0,15-13-195 0 0,-109 3 81 0 0,-50 5 7 0 0,91-16-1 0 0,-64-7 210 0 0,31-5 102 0 0,-141 30-353 0 0,0 1-1 0 0,0-1 1 0 0,0 1-1 0 0,-1 0 1 0 0,1 1-1 0 0,0-1 1 0 0,0 1-1 0 0,0-1 1 0 0,0 1-1 0 0,4 2 1 0 0,-6-2-5 0 0,1 0 0 0 0,-1 1 0 0 0,0-1 0 0 0,-1 0 0 0 0,1 1 0 0 0,0-1 0 0 0,0 1 0 0 0,0 0 0 0 0,-1 0 0 0 0,1-1 0 0 0,-1 1 0 0 0,0 0 0 0 0,1 0 0 0 0,-1 1 0 0 0,0-1 0 0 0,0 0 0 0 0,1 4 0 0 0,12 42-3926 0 0,-13-37 2267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0:29.684"/>
    </inkml:context>
    <inkml:brush xml:id="br0">
      <inkml:brushProperty name="width" value="0.1" units="cm"/>
      <inkml:brushProperty name="height" value="0.1" units="cm"/>
      <inkml:brushProperty name="color" value="#E71224"/>
    </inkml:brush>
  </inkml:definitions>
  <inkml:trace contextRef="#ctx0" brushRef="#br0">2296 1692 1839 0 0,'0'-6'847'0'0,"-2"16"-459"0"0,2-9-387 0 0,0-1-1 0 0,0 0 1 0 0,0 0 0 0 0,0 0 0 0 0,0 1 0 0 0,0-1 0 0 0,0 0 0 0 0,0 0 0 0 0,0 0-1 0 0,0 1 1 0 0,0-1 0 0 0,0 0 0 0 0,0 0 0 0 0,0 0 0 0 0,0 1 0 0 0,0-1 0 0 0,-1 0-1 0 0,1 0 1 0 0,0 0 0 0 0,0 0 0 0 0,0 0 0 0 0,0 1 0 0 0,0-1 0 0 0,0 0 0 0 0,-1 0 0 0 0,1 0-1 0 0,0 0 1 0 0,0 0 0 0 0,0 0 0 0 0,-1 0 0 0 0,1 1 0 0 0,0-1 0 0 0,0 0 0 0 0,0 0-1 0 0,0 0 1 0 0,-1 0 0 0 0,1 0 0 0 0,0 0 0 0 0,0 0 0 0 0,0 0 0 0 0,-1 0 0 0 0,1 0-1 0 0,0 0 1 0 0,0 0 0 0 0,-1 0 0 0 0,-7-5 300 0 0,0 1 0 0 0,0 0 0 0 0,0 0 0 0 0,-1 1 0 0 0,1 0 0 0 0,-1 1 0 0 0,0 0 0 0 0,0 0 0 0 0,0 1 0 0 0,0 0 0 0 0,0 1 0 0 0,0 0 0 0 0,0 0 0 0 0,0 1 0 0 0,0 0 0 0 0,0 0 0 0 0,0 1-1 0 0,0 0 1 0 0,0 1 0 0 0,1 0 0 0 0,-10 5 0 0 0,9-4-236 0 0,0-1 0 0 0,0-1 0 0 0,0 1 0 0 0,-1-1 1 0 0,-18 1-1 0 0,-49-2 584 0 0,40-2-473 0 0,-43-3 968 0 0,47 1-700 0 0,-40 2 0 0 0,32 3-316 0 0,-77 8 496 0 0,102-9-524 0 0,1 0 0 0 0,-1-1 0 0 0,0-1 0 0 0,0 0 0 0 0,1-1 0 0 0,-1-1 0 0 0,1 0 0 0 0,-1-1 0 0 0,-19-8 0 0 0,-12-1 581 0 0,-90-13 1 0 0,16 4-362 0 0,99 18-136 0 0,-1 1 0 0 0,-27 0 1 0 0,18 2-41 0 0,14 1-77 0 0,0 1-1 0 0,0 0 0 0 0,-26 7 1 0 0,-9 0 66 0 0,-6 1-15 0 0,31-5-25 0 0,-49 3 0 0 0,35-4 29 0 0,31-1-54 0 0,0-2-1 0 0,0 1 1 0 0,1-1-1 0 0,-15-2 1 0 0,-68-19 523 0 0,73 16-423 0 0,7 2-39 0 0,1-1 1 0 0,-1 0-1 0 0,1-1 1 0 0,0-1-1 0 0,-16-9 1 0 0,-14-10 447 0 0,38 22-534 0 0,0 0 1 0 0,0 0-1 0 0,0-1 0 0 0,0 1 0 0 0,-5-9 0 0 0,5 7 16 0 0,0 1 1 0 0,0 0-1 0 0,-9-8 0 0 0,8 9-6 0 0,-1 0 1 0 0,1 0-1 0 0,-12-4 0 0 0,11 5-25 0 0,1 0-1 0 0,0 0 1 0 0,0 0 0 0 0,0-1-1 0 0,-8-6 1 0 0,7 4 42 0 0,0-1-1 0 0,0-1 1 0 0,0 1-1 0 0,1-1 1 0 0,0 0 0 0 0,0 0-1 0 0,1 0 1 0 0,0-1 0 0 0,0 0-1 0 0,1 0 1 0 0,0 0 0 0 0,-3-14-1 0 0,0-7 92 0 0,2 0 0 0 0,-2-42 0 0 0,-2-21 52 0 0,-31-151 63 0 0,34 210-196 0 0,2 1-1 0 0,1-35 1 0 0,2 31-55 0 0,-7-45-1 0 0,3 37-4 0 0,2-1 0 0 0,4-65 0 0 0,1 16 48 0 0,-1 44-44 0 0,0 29 23 0 0,-3-32-1 0 0,1 47-44 0 0,-1 1-1 0 0,1 0 0 0 0,0-1 1 0 0,1 1-1 0 0,-1-1 0 0 0,1 1 0 0 0,0 0 1 0 0,2-7-1 0 0,-2 10-1 0 0,0 0 0 0 0,0 1 0 0 0,0-1 0 0 0,0 0 0 0 0,0 0 0 0 0,0 1 0 0 0,1-1 0 0 0,-1 1 0 0 0,0-1 0 0 0,1 1 0 0 0,-1 0 0 0 0,1-1 0 0 0,0 1 0 0 0,0 0 0 0 0,-1 0-1 0 0,1 0 1 0 0,0 1 0 0 0,0-1 0 0 0,0 0 0 0 0,0 0 0 0 0,0 1 0 0 0,0 0 0 0 0,0-1 0 0 0,2 1 0 0 0,34-8 0 0 0,-27 6 0 0 0,-1-1 0 0 0,0 2 0 0 0,16-2 0 0 0,239-6 0 0 0,-87 22 0 0 0,-172-13 0 0 0,38 2 0 0 0,0-2 0 0 0,0-2 0 0 0,78-14 0 0 0,-34 4 0 0 0,-49 8 0 0 0,-1 1 0 0 0,0 2 0 0 0,61 5 0 0 0,-61 0 0 0 0,40-3 0 0 0,-10 0 0 0 0,-26-2 0 0 0,1-1 0 0 0,80-16 0 0 0,-62 8 0 0 0,16-2 0 0 0,120-4 0 0 0,-127 12 0 0 0,119-20 0 0 0,-97 9 0 0 0,-73 12 0 0 0,36-5 0 0 0,75-1 0 0 0,-126 9 0 0 0,0 0 0 0 0,0 1 0 0 0,0-1 0 0 0,0 1 0 0 0,0 0 0 0 0,0 0 0 0 0,0 1 0 0 0,0-1 0 0 0,-1 1 0 0 0,1 0 0 0 0,-1 0 0 0 0,6 4 0 0 0,-4 18 0 0 0,4-8 0 0 0,1-2 0 0 0,-1 2 0 0 0,-1-1 0 0 0,-1 1 0 0 0,10 29 0 0 0,-10-15-30 0 0,4 55 0 0 0,1 4 26 0 0,-7-59 4 0 0,-3 1 0 0 0,0 0 0 0 0,-4 45 0 0 0,0-48 0 0 0,1 0 0 0 0,2 0 0 0 0,0 0 0 0 0,10 44 0 0 0,-11-70 0 0 0,10 38 0 0 0,7 55 0 0 0,-15-81 0 0 0,-2 0 0 0 0,1 0 0 0 0,-2-1 0 0 0,0 1 0 0 0,-1 0 0 0 0,0 0 0 0 0,-8 25 0 0 0,-2 5 0 0 0,2 1 0 0 0,-7 67 0 0 0,6-37 0 0 0,10-66 0 0 0,-2 14 0 0 0,-1 1 0 0 0,-1-1 0 0 0,-1 0 0 0 0,-1 0 0 0 0,-15 34 0 0 0,17-47 0 0 0,-1 1 0 0 0,2 0 0 0 0,-6 18 0 0 0,9-25 0 0 0,0 1 0 0 0,0 0 0 0 0,1-1 0 0 0,-1 1 0 0 0,1 0 0 0 0,0-1 0 0 0,0 1 0 0 0,0 0 0 0 0,1-1 0 0 0,0 1 0 0 0,2 7 0 0 0,-2-10 0 0 0,-1-1 0 0 0,1 1 0 0 0,-1-1 0 0 0,0 0 0 0 0,1 1 0 0 0,-1-1 0 0 0,0 1 0 0 0,0-1 0 0 0,0 1 0 0 0,0-1 0 0 0,0 1 0 0 0,0-1 0 0 0,-1 1 0 0 0,1-1 0 0 0,-1 3 0 0 0,-1 3 0 0 0,2-5 8 0 0,0 0 0 0 0,0 0 1 0 0,1 0-1 0 0,-1 0 0 0 0,0 0 0 0 0,1 0 0 0 0,-1 0 0 0 0,2 3 1 0 0,3 14-116 0 0,-6-4-432 0 0,-1-1 1 0 0,0 0 0 0 0,-5 17 0 0 0,0-3-1364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7.260"/>
    </inkml:context>
    <inkml:brush xml:id="br0">
      <inkml:brushProperty name="width" value="0.1" units="cm"/>
      <inkml:brushProperty name="height" value="0.1" units="cm"/>
      <inkml:brushProperty name="color" value="#E71224"/>
    </inkml:brush>
  </inkml:definitions>
  <inkml:trace contextRef="#ctx0" brushRef="#br0">887 244 1839 0 0,'-15'1'153'0'0,"11"0"4"0"0,1 0 1 0 0,0-1 0 0 0,0 0 0 0 0,0 0-1 0 0,0 0 1 0 0,-1 0 0 0 0,1 0 0 0 0,-6-2-1 0 0,6 0 85 0 0,-1-1 0 0 0,1 1 0 0 0,0-1 0 0 0,0 0-1 0 0,0 0 1 0 0,0 0 0 0 0,0-1 0 0 0,1 1 0 0 0,0-1-1 0 0,-1 1 1 0 0,1-1 0 0 0,1 0 0 0 0,-4-8 0 0 0,3 8-75 0 0,0-1 1 0 0,0 0 0 0 0,0 0 0 0 0,-1 1-1 0 0,0 0 1 0 0,0-1 0 0 0,0 1 0 0 0,0 0-1 0 0,-8-6 1 0 0,2 4 10 0 0,0 1 0 0 0,0 0 0 0 0,0 0 0 0 0,-1 1 0 0 0,-17-5 0 0 0,-55-9 301 0 0,27 6-189 0 0,-187-44 526 0 0,204 48-795 0 0,1 2 0 0 0,-1 2-1 0 0,-46 0 1 0 0,-1 7-3288 0 0,57-1-157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8.366"/>
    </inkml:context>
    <inkml:brush xml:id="br0">
      <inkml:brushProperty name="width" value="0.1" units="cm"/>
      <inkml:brushProperty name="height" value="0.1" units="cm"/>
      <inkml:brushProperty name="color" value="#E71224"/>
    </inkml:brush>
  </inkml:definitions>
  <inkml:trace contextRef="#ctx0" brushRef="#br0">3282 112 2271 0 0,'-1'-3'128'0'0,"1"1"0"0"0,-1 0-1 0 0,0 0 1 0 0,0 0 0 0 0,0 0-1 0 0,0 0 1 0 0,-1 0-1 0 0,1 0 1 0 0,0 0 0 0 0,-1 0-1 0 0,1 1 1 0 0,-1-1-1 0 0,-3-2 1 0 0,-25-20 1428 0 0,21 19-1326 0 0,1 0 0 0 0,-1 1-1 0 0,-1 0 1 0 0,1 1 0 0 0,0 0 0 0 0,-17-3 0 0 0,-60-4 233 0 0,23 3-419 0 0,28 4 21 0 0,-37 0 0 0 0,28 2 98 0 0,-309 10 1212 0 0,165-7-1056 0 0,-1 0-13 0 0,41 12-40 0 0,29-1 65 0 0,-200-5 0 0 0,-14-12 357 0 0,132 4-361 0 0,-67-24-77 0 0,-3 1-43 0 0,-9 27-379 0 0,176-1 79 0 0,26-1-66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00.845"/>
    </inkml:context>
    <inkml:brush xml:id="br0">
      <inkml:brushProperty name="width" value="0.1" units="cm"/>
      <inkml:brushProperty name="height" value="0.1" units="cm"/>
      <inkml:brushProperty name="color" value="#E71224"/>
    </inkml:brush>
  </inkml:definitions>
  <inkml:trace contextRef="#ctx0" brushRef="#br0">3252 65 1375 0 0,'0'1'76'0'0,"0"0"0"0"0,0 1-1 0 0,0-1 1 0 0,0 0 0 0 0,0 0-1 0 0,-1 0 1 0 0,1 0 0 0 0,0 0-1 0 0,0 0 1 0 0,-1 0-1 0 0,1 0 1 0 0,-1 0 0 0 0,1 0-1 0 0,-1 0 1 0 0,1 0 0 0 0,-1 0-1 0 0,0 0 1 0 0,1 0 0 0 0,-1 0-1 0 0,0 0 1 0 0,0-1-1 0 0,0 1 1 0 0,0 0 0 0 0,1-1-1 0 0,-1 1 1 0 0,0 0 0 0 0,0-1-1 0 0,0 1 1 0 0,0-1 0 0 0,0 0-1 0 0,0 1 1 0 0,-2-1-1 0 0,-9 1 150 0 0,1-1-1 0 0,-1 0 1 0 0,-17-4-1 0 0,19 3 214 0 0,0-1 0 0 0,1 2 0 0 0,-1-1 0 0 0,0 1 0 0 0,-18 3 0 0 0,-97 19 337 0 0,-10 1-556 0 0,-169 18 1257 0 0,232-34-1256 0 0,-24-2 278 0 0,-178-15-1 0 0,103 0-68 0 0,171 10-428 0 0,-535-38 861 0 0,92-16-621 0 0,203 21-281 0 0,127 15-40 0 0,-142-5-1 0 0,41 22-3470 0 0,101 1-257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05.327"/>
    </inkml:context>
    <inkml:brush xml:id="br0">
      <inkml:brushProperty name="width" value="0.1" units="cm"/>
      <inkml:brushProperty name="height" value="0.1" units="cm"/>
      <inkml:brushProperty name="color" value="#E71224"/>
    </inkml:brush>
  </inkml:definitions>
  <inkml:trace contextRef="#ctx0" brushRef="#br0">1137 106 1839 0 0,'1'-3'191'0'0,"-1"0"0"0"0,0-1 0 0 0,-1 1 0 0 0,1 0 0 0 0,-1 0 0 0 0,1 0 0 0 0,-1 0 0 0 0,0 0 0 0 0,0 0 0 0 0,0 0 0 0 0,-2-4 0 0 0,2 6-122 0 0,0 0-1 0 0,-1-1 1 0 0,1 1-1 0 0,0 0 1 0 0,-1 0-1 0 0,1 0 1 0 0,-1 0-1 0 0,1 0 1 0 0,-1 0-1 0 0,0 0 1 0 0,1 1-1 0 0,-1-1 1 0 0,0 1-1 0 0,0-1 1 0 0,1 1-1 0 0,-1-1 1 0 0,0 1-1 0 0,0 0 1 0 0,0 0-1 0 0,1 0 1 0 0,-4 0-1 0 0,-92 6 1550 0 0,49-3-787 0 0,14-3-519 0 0,-1-1-1 0 0,1-3 1 0 0,0 0-1 0 0,-40-11 0 0 0,-66-9 788 0 0,121 22-966 0 0,-35-3 300 0 0,0 2 0 0 0,-88 6 0 0 0,-61 9-195 0 0,115-11-3712 0 0,53-1-370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06.632"/>
    </inkml:context>
    <inkml:brush xml:id="br0">
      <inkml:brushProperty name="width" value="0.1" units="cm"/>
      <inkml:brushProperty name="height" value="0.1" units="cm"/>
      <inkml:brushProperty name="color" value="#E71224"/>
    </inkml:brush>
  </inkml:definitions>
  <inkml:trace contextRef="#ctx0" brushRef="#br0">1688 194 455 0 0,'-3'-2'218'0'0,"1"1"0"0"0,-1 0 0 0 0,0 0 0 0 0,0 0 0 0 0,0 1 0 0 0,0-1 0 0 0,-1 1 0 0 0,1-1 0 0 0,0 1 0 0 0,0 0-1 0 0,-5 1 1 0 0,-14-2-458 0 0,9-2 201 0 0,0 0 0 0 0,-24-11-1 0 0,25 9 725 0 0,-1 1-1 0 0,1 0 1 0 0,-22-4-1 0 0,6 7-330 0 0,-1 0-1 0 0,1 2 1 0 0,0 1-1 0 0,-44 8 1 0 0,40-4-211 0 0,-1-2 0 0 0,-62-1 0 0 0,33-6 332 0 0,0-3 0 0 0,-95-22-1 0 0,-130-23 1136 0 0,90 21-1097 0 0,180 26-535 0 0,-68-13-161 0 0,-157-11 0 0 0,205 27-320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08.277"/>
    </inkml:context>
    <inkml:brush xml:id="br0">
      <inkml:brushProperty name="width" value="0.1" units="cm"/>
      <inkml:brushProperty name="height" value="0.1" units="cm"/>
      <inkml:brushProperty name="color" value="#E71224"/>
    </inkml:brush>
  </inkml:definitions>
  <inkml:trace contextRef="#ctx0" brushRef="#br0">3096 100 3223 0 0,'2'-2'198'0'0,"0"-1"-1"0"0,0 0 0 0 0,0 0 1 0 0,0 0-1 0 0,-1 0 0 0 0,1 0 1 0 0,-1 0-1 0 0,0 0 0 0 0,0 0 1 0 0,0-1-1 0 0,0 1 0 0 0,-1 0 1 0 0,1-6-1 0 0,-1 7-76 0 0,0 0 0 0 0,1 0 1 0 0,-1 0-1 0 0,-1 0 0 0 0,1 0 0 0 0,0 0 0 0 0,0-1 1 0 0,-1 1-1 0 0,1 0 0 0 0,-1 0 0 0 0,0 0 1 0 0,0 0-1 0 0,1 1 0 0 0,-1-1 0 0 0,0 0 0 0 0,-1 0 1 0 0,1 0-1 0 0,0 1 0 0 0,0-1 0 0 0,-1 1 1 0 0,1-1-1 0 0,-4-2 0 0 0,3 3-73 0 0,0 0 0 0 0,0 1 0 0 0,0-1 0 0 0,0 0-1 0 0,0 1 1 0 0,0 0 0 0 0,0-1 0 0 0,0 1 0 0 0,0 0 0 0 0,0 0 0 0 0,0 0-1 0 0,0 0 1 0 0,0 0 0 0 0,-4 2 0 0 0,-31 10 77 0 0,13-4-103 0 0,-339 81 636 0 0,354-87-647 0 0,-50 15 35 0 0,-2-2 0 0 0,0-4 0 0 0,-64 5 1 0 0,-105-3-37 0 0,97-8 140 0 0,-147-1 372 0 0,-222-2-170 0 0,418-1-283 0 0,-165-17-1 0 0,242 15-66 0 0,-52-4 31 0 0,-1 3-1 0 0,-86 9 1 0 0,-114 33-14 0 0,125-16-56 0 0,15-3-3330 0 0,63-7-237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8:10.696"/>
    </inkml:context>
    <inkml:brush xml:id="br0">
      <inkml:brushProperty name="width" value="0.1" units="cm"/>
      <inkml:brushProperty name="height" value="0.1" units="cm"/>
      <inkml:brushProperty name="color" value="#E71224"/>
    </inkml:brush>
  </inkml:definitions>
  <inkml:trace contextRef="#ctx0" brushRef="#br0">3650 111 1375 0 0,'1'0'86'0'0,"-1"0"0"0"0,1-1 0 0 0,-1 1-1 0 0,1-1 1 0 0,-1 1 0 0 0,1-1 0 0 0,-1 1 0 0 0,0-1-1 0 0,1 1 1 0 0,-1-1 0 0 0,0 1 0 0 0,1-1-1 0 0,-1 1 1 0 0,0-1 0 0 0,0 1 0 0 0,0-1-1 0 0,1 0 1 0 0,-1 1 0 0 0,0-1 0 0 0,0 0-1 0 0,0 1 1 0 0,0-1 0 0 0,0 1 0 0 0,0-1-1 0 0,0 0 1 0 0,0 1 0 0 0,0-1 0 0 0,-1 1-1 0 0,1-1 1 0 0,0 0 0 0 0,0 1 0 0 0,0-1-1 0 0,-1 1 1 0 0,1-1 0 0 0,0 1 0 0 0,-1-1-1 0 0,1 1 1 0 0,0-1 0 0 0,-1 1 0 0 0,1-1-1 0 0,-1 1 1 0 0,1-1 0 0 0,-1 1 0 0 0,1 0-1 0 0,-1-1 1 0 0,1 1 0 0 0,-1 0 0 0 0,1-1-1 0 0,-1 1 1 0 0,0 0 0 0 0,0-1 0 0 0,-5-1 146 0 0,1 0 0 0 0,-1-1 0 0 0,-13-1 1 0 0,13 2 90 0 0,-52-11 763 0 0,-93-10 0 0 0,145 23-1043 0 0,-68-6 319 0 0,-143 10-1 0 0,137 1-122 0 0,-108-9 0 0 0,81-4-47 0 0,-1 4 0 0 0,-194 19 0 0 0,205-8-110 0 0,0-5 0 0 0,-105-10 0 0 0,-92 4 113 0 0,-64-5 116 0 0,276 0-192 0 0,-181-8 152 0 0,96 24-234 0 0,-64 1 0 0 0,154-9-102 0 0,1 3 0 0 0,-1 4 0 0 0,-148 32 0 0 0,158-22-275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4.879"/>
    </inkml:context>
    <inkml:brush xml:id="br0">
      <inkml:brushProperty name="width" value="0.1" units="cm"/>
      <inkml:brushProperty name="height" value="0.1" units="cm"/>
      <inkml:brushProperty name="color" value="#E71224"/>
    </inkml:brush>
  </inkml:definitions>
  <inkml:trace contextRef="#ctx0" brushRef="#br0">2123 119 3423 0 0,'-1'-1'26'0'0,"0"0"-1"0"0,1 0 0 0 0,-1 0 0 0 0,0 0 1 0 0,0 0-1 0 0,0 0 0 0 0,0 0 0 0 0,0 0 1 0 0,0 1-1 0 0,0-1 0 0 0,0 0 0 0 0,0 1 1 0 0,0-1-1 0 0,0 1 0 0 0,-1-1 0 0 0,1 1 1 0 0,0-1-1 0 0,0 1 0 0 0,0 0 0 0 0,-1 0 1 0 0,-1 0-1 0 0,-32 1 269 0 0,17 1-344 0 0,-18-4 459 0 0,0-2-1 0 0,-38-8 1 0 0,45 6 301 0 0,-1 2 0 0 0,1 0 1 0 0,-1 2-1 0 0,-31 2 1 0 0,-165 9-374 0 0,98-5-169 0 0,17-5 392 0 0,-30 2 189 0 0,65 6-506 0 0,4 0-71 0 0,-136-4 0 0 0,-98-48 1513 0 0,232 28-1378 0 0,-77-12 240 0 0,147 28-561 0 0,-53-5-354 0 0,-84 0 0 0 0,117 8-624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6.371"/>
    </inkml:context>
    <inkml:brush xml:id="br0">
      <inkml:brushProperty name="width" value="0.1" units="cm"/>
      <inkml:brushProperty name="height" value="0.1" units="cm"/>
      <inkml:brushProperty name="color" value="#E71224"/>
    </inkml:brush>
  </inkml:definitions>
  <inkml:trace contextRef="#ctx0" brushRef="#br0">2239 32 3223 0 0,'17'12'248'0'0,"-17"-12"-297"0"0,0 0-1 0 0,1 1 1 0 0,-1-1 0 0 0,0 0 0 0 0,0 0 0 0 0,1 0-1 0 0,-1 0 1 0 0,0 0 0 0 0,1 0 0 0 0,-1 0 0 0 0,0 0-1 0 0,1 0 1 0 0,-1 0 0 0 0,0 0 0 0 0,0 0 0 0 0,1 0-1 0 0,-1 0 1 0 0,0 0 0 0 0,1 0 0 0 0,-1 0 0 0 0,0 0-1 0 0,1 0 1 0 0,-1-1 0 0 0,0 1 0 0 0,0 0-1 0 0,1 0 1 0 0,-1 0 0 0 0,0 0 0 0 0,1-1 0 0 0,-1 0 47 0 0,0-1 0 0 0,1 1 0 0 0,-1 0 0 0 0,0-1 0 0 0,1 1 0 0 0,-1-1 0 0 0,0 1 0 0 0,0-1 0 0 0,0 1 0 0 0,0 0 0 0 0,-1-1 0 0 0,1 1 0 0 0,0-1 0 0 0,-1 1 0 0 0,1 0 0 0 0,-2-3 0 0 0,2 3 176 0 0,-1-1 0 0 0,0 1 0 0 0,0 0 0 0 0,0 0 0 0 0,0 0 0 0 0,0 0 0 0 0,0 0 0 0 0,0 0 0 0 0,0 0 0 0 0,0 1 0 0 0,0-1 1 0 0,0 0-1 0 0,-1 1 0 0 0,1-1 0 0 0,0 0 0 0 0,0 1 0 0 0,-1 0 0 0 0,1-1 0 0 0,0 1 0 0 0,-1 0 0 0 0,1 0 0 0 0,-1-1 0 0 0,1 1 0 0 0,0 0 0 0 0,-2 1 0 0 0,-36 2 1443 0 0,4 4-1472 0 0,19-3-130 0 0,0-1 0 0 0,0-1 0 0 0,0 0 0 0 0,0-1 0 0 0,-27-2 0 0 0,-172-12 1994 0 0,91 13-1835 0 0,-160 20 0 0 0,230-14 56 0 0,-89-1 0 0 0,-55-15 389 0 0,177 8-559 0 0,-84 0 249 0 0,-132 12 0 0 0,-84 0-7 0 0,255-13-659 0 0,1 2 0 0 0,-90 11 0 0 0,109-3-3847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07.629"/>
    </inkml:context>
    <inkml:brush xml:id="br0">
      <inkml:brushProperty name="width" value="0.1" units="cm"/>
      <inkml:brushProperty name="height" value="0.1" units="cm"/>
      <inkml:brushProperty name="color" value="#E71224"/>
    </inkml:brush>
  </inkml:definitions>
  <inkml:trace contextRef="#ctx0" brushRef="#br0">0 69 455 0 0,'2'2'0'0'0,"1"-2"317"0"0,0 0 0 0 0,0 0 0 0 0,0 0 0 0 0,0 0 0 0 0,0 0-1 0 0,-1-1 1 0 0,1 1 0 0 0,0-1 0 0 0,0 0 0 0 0,0 0-1 0 0,-1 0 1 0 0,1 0 0 0 0,0 0 0 0 0,3-3 0 0 0,9-2 554 0 0,17 3 41 0 0,-24 2-620 0 0,0 0 0 0 0,0 0-1 0 0,0 1 1 0 0,9 0-1 0 0,21-1 923 0 0,56-20 265 0 0,-60 12-1070 0 0,-28 8-369 0 0,0 0-1 0 0,0 1 1 0 0,1-1-1 0 0,5 2 0 0 0,20-3 71 0 0,-16 1-73 0 0,1 0 1 0 0,0 1-1 0 0,32 4 1 0 0,11 0 180 0 0,6-2 169 0 0,83 14-1 0 0,-126-14-358 0 0,-1-1-1 0 0,1-1 0 0 0,29-4 1 0 0,-14 1 1 0 0,-28 2 4 0 0,-1 0 0 0 0,1-1 0 0 0,11-4 0 0 0,-12 3 19 0 0,1 0 1 0 0,0 1-1 0 0,11-1 0 0 0,116 4 300 0 0,-51 1-256 0 0,-63-1-96 0 0,0 1 0 0 0,40 9 0 0 0,-61-10 0 0 0,4 0 1 0 0,119 21 40 0 0,-101-19-17 0 0,1-2 1 0 0,-1 0-1 0 0,29-3 0 0 0,309-33 405 0 0,-310 31-337 0 0,-1 3-1 0 0,80 7 1 0 0,-81-4-57 0 0,0-2 1 0 0,96-13-1 0 0,-80 6-24 0 0,-21 5 2 0 0,1 1 0 0 0,-1 2 0 0 0,1 3-1 0 0,63 12 1 0 0,-61-11-13 0 0,-34-4 0 0 0,0 0 0 0 0,14 4 0 0 0,6 3 16 0 0,0-2 0 0 0,1 0 0 0 0,47 0 0 0 0,206-14 176 0 0,-215 10-173 0 0,56-2 26 0 0,-86-1-27 0 0,63 5-1 0 0,27-1 12 0 0,-18-8 3 0 0,156 12 0 0 0,-189-1-32 0 0,56 6 0 0 0,-94-9 2 0 0,0-2 0 0 0,0-2-1 0 0,66-9 1 0 0,-42 2 45 0 0,77 3-36 0 0,-8 1-12 0 0,26 3 31 0 0,-109 3-13 0 0,70-7 0 0 0,-71 1 3 0 0,41-7 24 0 0,-58 4-19 0 0,-14 2 22 0 0,-1 2 0 0 0,1 0 0 0 0,42 0 1 0 0,-58 3-87 0 0,0 1 0 0 0,-1 0 1 0 0,1 1-1 0 0,0-1 0 0 0,-1 1 1 0 0,1 0-1 0 0,5 4 0 0 0,9 6-4457 0 0,-8-3-240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8.638"/>
    </inkml:context>
    <inkml:brush xml:id="br0">
      <inkml:brushProperty name="width" value="0.1" units="cm"/>
      <inkml:brushProperty name="height" value="0.1" units="cm"/>
      <inkml:brushProperty name="color" value="#E71224"/>
    </inkml:brush>
  </inkml:definitions>
  <inkml:trace contextRef="#ctx0" brushRef="#br0">1367 0 1639 0 0,'21'10'232'0'0,"-25"-12"-96"0"0,0 1 0 0 0,0 0-1 0 0,0 0 1 0 0,1 0-1 0 0,-1 0 1 0 0,0 1 0 0 0,0-1-1 0 0,-1 1 1 0 0,1 0-1 0 0,-7 1 1 0 0,-47 11 2682 0 0,44-9-2263 0 0,-1 0 1 0 0,-14 2-1 0 0,-137-9 559 0 0,46-1-353 0 0,-124 23 152 0 0,160-8-395 0 0,-102-1 0 0 0,98-13-435 0 0,-66 1 934 0 0,118 4-2247 0 0,0 1 1 0 0,-46 10-1 0 0,57-5-2677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9.706"/>
    </inkml:context>
    <inkml:brush xml:id="br0">
      <inkml:brushProperty name="width" value="0.1" units="cm"/>
      <inkml:brushProperty name="height" value="0.1" units="cm"/>
      <inkml:brushProperty name="color" value="#E71224"/>
    </inkml:brush>
  </inkml:definitions>
  <inkml:trace contextRef="#ctx0" brushRef="#br0">2744 30 2303 0 0,'-2'-1'232'0'0,"0"0"0"0"0,0 0 0 0 0,1 0 0 0 0,-1 0 0 0 0,0 0 0 0 0,0 1 0 0 0,0-1 0 0 0,0 0 0 0 0,0 1 0 0 0,0 0 0 0 0,0-1 0 0 0,0 1 0 0 0,0 0 0 0 0,0 0 0 0 0,0 0 0 0 0,0 0 0 0 0,0 1-1 0 0,0-1 1 0 0,-3 1 0 0 0,-11 3-328 0 0,-23 8 0 0 0,4-1 441 0 0,-54 6 467 0 0,-68 17 464 0 0,111-22-953 0 0,-1-1 0 0 0,-1-3 0 0 0,0-1 0 0 0,0-3 0 0 0,-69-2 0 0 0,70-5-80 0 0,0-1 1 0 0,-67-16-1 0 0,58 10-2 0 0,-1 3-1 0 0,-1 2 1 0 0,-62 3 0 0 0,47 2 67 0 0,-85-12 1 0 0,-244-29 657 0 0,-88 6-444 0 0,430 31-959 0 0,-1 3-1 0 0,1 2 0 0 0,-85 12 1 0 0,81-5-4341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20.810"/>
    </inkml:context>
    <inkml:brush xml:id="br0">
      <inkml:brushProperty name="width" value="0.1" units="cm"/>
      <inkml:brushProperty name="height" value="0.1" units="cm"/>
      <inkml:brushProperty name="color" value="#E71224"/>
    </inkml:brush>
  </inkml:definitions>
  <inkml:trace contextRef="#ctx0" brushRef="#br0">1070 54 919 0 0,'0'-2'195'0'0,"0"0"0"0"0,0 0-1 0 0,0 1 1 0 0,0-1 0 0 0,-1 0-1 0 0,1 0 1 0 0,-1 0 0 0 0,1 1-1 0 0,-1-1 1 0 0,0 0-1 0 0,1 1 1 0 0,-1-1 0 0 0,0 1-1 0 0,0-1 1 0 0,0 1 0 0 0,-1-1-1 0 0,1 1 1 0 0,0 0-1 0 0,-3-2 1 0 0,1 0-86 0 0,0 1 0 0 0,0 1 1 0 0,0-1-1 0 0,-1 0 0 0 0,1 1 0 0 0,-1 0 0 0 0,0-1 1 0 0,1 1-1 0 0,-5 0 0 0 0,-6-1 99 0 0,0 1 0 0 0,0 1 0 0 0,1 0-1 0 0,-21 3 1 0 0,-252 27 3581 0 0,-144-8-2603 0 0,262-13-1285 0 0,125-5-57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1.877"/>
    </inkml:context>
    <inkml:brush xml:id="br0">
      <inkml:brushProperty name="width" value="0.1" units="cm"/>
      <inkml:brushProperty name="height" value="0.1" units="cm"/>
      <inkml:brushProperty name="color" value="#E71224"/>
    </inkml:brush>
  </inkml:definitions>
  <inkml:trace contextRef="#ctx0" brushRef="#br0">2492 121 1839 0 0,'-3'-4'207'0'0,"0"1"-1"0"0,-1-1 0 0 0,1 1 0 0 0,-1 0 0 0 0,0 0 0 0 0,0 0 1 0 0,0 1-1 0 0,0-1 0 0 0,-1 1 0 0 0,1 0 0 0 0,0 0 0 0 0,-8-1 0 0 0,-23-1 1354 0 0,33 3-1504 0 0,-1 1 0 0 0,1-1 0 0 0,0 0-1 0 0,-1 0 1 0 0,1 1 0 0 0,0-2 0 0 0,-3 0-1 0 0,-9-5 61 0 0,3 4 81 0 0,-1-1 3 0 0,0 0-1 0 0,-1 1 1 0 0,0 1-1 0 0,1 0 1 0 0,-1 0-1 0 0,0 2 1 0 0,-18 0-1 0 0,0 2 322 0 0,-38-2-1 0 0,32 0-228 0 0,11-1-131 0 0,14 1-46 0 0,0 0-1 0 0,0 0 1 0 0,-24 5-1 0 0,1 2-5 0 0,0-2 1 0 0,-1-1-1 0 0,-37 0 0 0 0,-58 3 478 0 0,-19-19-265 0 0,44 1-25 0 0,45 11-247 0 0,42 1 22 0 0,0-1 0 0 0,-27-3 0 0 0,4-2 183 0 0,-1 3 0 0 0,-47 2-1 0 0,44 1-12 0 0,-70-7-1 0 0,-120-23 230 0 0,192 23-391 0 0,0 2 0 0 0,0 2 0 0 0,-84 7 0 0 0,95 0-77 0 0,1 2 0 0 0,-41 14 1 0 0,20-5-4 0 0,-48 15-105 0 0,-18 6-1144 0 0,76-29 579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2.692"/>
    </inkml:context>
    <inkml:brush xml:id="br0">
      <inkml:brushProperty name="width" value="0.1" units="cm"/>
      <inkml:brushProperty name="height" value="0.1" units="cm"/>
      <inkml:brushProperty name="color" value="#E71224"/>
    </inkml:brush>
  </inkml:definitions>
  <inkml:trace contextRef="#ctx0" brushRef="#br0">719 60 2271 0 0,'0'-1'75'0'0,"-1"0"-1"0"0,1 1 1 0 0,0-1-1 0 0,0 0 0 0 0,0 1 1 0 0,-1-1-1 0 0,1 0 0 0 0,0 1 1 0 0,0-1-1 0 0,-1 0 0 0 0,1 1 1 0 0,-1-1-1 0 0,1 0 0 0 0,-1 1 1 0 0,1-1-1 0 0,-1 1 1 0 0,1-1-1 0 0,-1 1 0 0 0,1-1 1 0 0,-1 1-1 0 0,1 0 0 0 0,-1-1 1 0 0,0 1-1 0 0,1 0 0 0 0,-1-1 1 0 0,0 1-1 0 0,0 0 1 0 0,1 0-1 0 0,-1 0 0 0 0,0-1 1 0 0,-1 1-1 0 0,-27-1 782 0 0,22 1-669 0 0,-74-6 1095 0 0,61 4-1043 0 0,-94-18 1057 0 0,80 14-840 0 0,12 2-330 0 0,-1 2-1 0 0,1 0 1 0 0,0 2-1 0 0,0 0 1 0 0,-1 2-1 0 0,1 0 1 0 0,0 2 0 0 0,0 0-1 0 0,1 1 1 0 0,-1 2-1 0 0,1 0 1 0 0,1 1-1 0 0,-27 14 1 0 0,-9 7-566 0 0,27-17 162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4.252"/>
    </inkml:context>
    <inkml:brush xml:id="br0">
      <inkml:brushProperty name="width" value="0.1" units="cm"/>
      <inkml:brushProperty name="height" value="0.1" units="cm"/>
      <inkml:brushProperty name="color" value="#E71224"/>
    </inkml:brush>
  </inkml:definitions>
  <inkml:trace contextRef="#ctx0" brushRef="#br0">2542 24 1375 0 0,'0'0'31'0'0,"0"-1"-1"0"0,0 1 0 0 0,0 0 1 0 0,0 0-1 0 0,0 0 0 0 0,0-1 1 0 0,0 1-1 0 0,0 0 0 0 0,1 0 1 0 0,-1 0-1 0 0,0-1 0 0 0,0 1 0 0 0,0 0 1 0 0,0 0-1 0 0,0 0 0 0 0,0-1 1 0 0,0 1-1 0 0,-1 0 0 0 0,1 0 1 0 0,0 0-1 0 0,0-1 0 0 0,0 1 1 0 0,0 0-1 0 0,0 0 0 0 0,0 0 0 0 0,0-1 1 0 0,0 1-1 0 0,0 0 0 0 0,-1 0 1 0 0,1 0-1 0 0,0 0 0 0 0,0-1 1 0 0,0 1-1 0 0,0 0 0 0 0,0 0 1 0 0,-1 0-1 0 0,-10-3 522 0 0,-20 3 88 0 0,21 1-47 0 0,-9-2 111 0 0,-1 2 1 0 0,1 0-1 0 0,-31 7 0 0 0,-45 7-192 0 0,22-5-100 0 0,52-7-199 0 0,-1-2-1 0 0,1 0 1 0 0,-34-4-1 0 0,24 1-14 0 0,-47-3 304 0 0,-31-2 66 0 0,-112 19 163 0 0,177-8-620 0 0,-49-1 257 0 0,0-4-1 0 0,-99-14 1 0 0,174 14-307 0 0,-411-22 721 0 0,142 10-392 0 0,241 11-490 0 0,1 1 0 0 0,-1 3 0 0 0,1 1 0 0 0,0 3 0 0 0,0 1 0 0 0,-51 16 0 0 0,33-4-2972 0 0,-3 2-1036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5.451"/>
    </inkml:context>
    <inkml:brush xml:id="br0">
      <inkml:brushProperty name="width" value="0.1" units="cm"/>
      <inkml:brushProperty name="height" value="0.1" units="cm"/>
      <inkml:brushProperty name="color" value="#E71224"/>
    </inkml:brush>
  </inkml:definitions>
  <inkml:trace contextRef="#ctx0" brushRef="#br0">1458 99 1639 0 0,'17'-14'280'0'0,"-13"11"-312"0"0,0 0 0 0 0,1-1-1 0 0,-1 0 1 0 0,0 0 0 0 0,-1 0 0 0 0,6-7-1 0 0,-9 10 56 0 0,1-1-1 0 0,-1 1 0 0 0,1 0 1 0 0,-1 0-1 0 0,0 0 1 0 0,0 0-1 0 0,1 0 0 0 0,-1 0 1 0 0,0-1-1 0 0,0 1 0 0 0,0 0 1 0 0,0 0-1 0 0,0 0 0 0 0,0 0 1 0 0,-1-1-1 0 0,1 1 1 0 0,0 0-1 0 0,-1 0 0 0 0,1 0 1 0 0,-1 0-1 0 0,1 0 0 0 0,-1 0 1 0 0,1 0-1 0 0,-1 0 0 0 0,0 0 1 0 0,1 0-1 0 0,-1 0 1 0 0,0 0-1 0 0,0 0 0 0 0,0 1 1 0 0,1-1-1 0 0,-1 0 0 0 0,0 1 1 0 0,0-1-1 0 0,0 0 0 0 0,-2 0 1 0 0,-1-1 250 0 0,0 0 1 0 0,0 0-1 0 0,1 1 1 0 0,-1-1 0 0 0,0 1-1 0 0,0 0 1 0 0,0 0-1 0 0,0 1 1 0 0,0-1-1 0 0,0 1 1 0 0,-6 0-1 0 0,-49 6 743 0 0,33-3-676 0 0,-103 13 204 0 0,-94 7 248 0 0,105-15 4 0 0,-182-11 0 0 0,242-1-712 0 0,1 2-1 0 0,-1 3 0 0 0,0 3 0 0 0,-102 18 0 0 0,14 12-2971 0 0,97-20-384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56.122"/>
    </inkml:context>
    <inkml:brush xml:id="br0">
      <inkml:brushProperty name="width" value="0.1" units="cm"/>
      <inkml:brushProperty name="height" value="0.1" units="cm"/>
      <inkml:brushProperty name="color" value="#E71224"/>
    </inkml:brush>
  </inkml:definitions>
  <inkml:trace contextRef="#ctx0" brushRef="#br0">1758 0 2759 0 0,'-10'8'51'0'0,"-1"0"0"0"0,0-1 0 0 0,0 0 0 0 0,-1-1 0 0 0,0-1 0 0 0,-15 6-1 0 0,-20 4 623 0 0,-1-2-1 0 0,0-1 1 0 0,0-3 0 0 0,-60 3-1 0 0,-171-9 1293 0 0,99-6-1073 0 0,44 2-232 0 0,-174-25 0 0 0,271 21-626 0 0,-1 2 1 0 0,0 2-1 0 0,0 1 0 0 0,0 3 0 0 0,0 1 0 0 0,-72 16 0 0 0,58-5-822 0 0,-1 0-2839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05.181"/>
    </inkml:context>
    <inkml:brush xml:id="br0">
      <inkml:brushProperty name="width" value="0.1" units="cm"/>
      <inkml:brushProperty name="height" value="0.1" units="cm"/>
      <inkml:brushProperty name="color" value="#E71224"/>
    </inkml:brush>
  </inkml:definitions>
  <inkml:trace contextRef="#ctx0" brushRef="#br0">1514 5 1927 0 0,'0'0'16'0'0,"1"-1"-1"0"0,-1 1 0 0 0,1 0 0 0 0,-1-1 0 0 0,1 1 0 0 0,-1 0 0 0 0,0-1 0 0 0,1 1 0 0 0,0 0 0 0 0,-1 0 0 0 0,1-1 0 0 0,-1 1 0 0 0,1 0 0 0 0,-1 0 1 0 0,1 0-1 0 0,-1 0 0 0 0,1 0 0 0 0,-1 0 0 0 0,1 0 0 0 0,0 0 0 0 0,-1 0 0 0 0,1 0 0 0 0,-1 0 0 0 0,1 0 0 0 0,-1 0 0 0 0,1 0 0 0 0,-1 1 0 0 0,1-1 1 0 0,-1 0-1 0 0,1 0 0 0 0,-1 0 0 0 0,1 1 0 0 0,-1-1 0 0 0,1 0 0 0 0,-1 1 0 0 0,1-1 0 0 0,-1 1 0 0 0,0-1 0 0 0,1 0 0 0 0,-1 1 0 0 0,0-1 0 0 0,1 1 1 0 0,-1-1-1 0 0,0 1 0 0 0,0-1 0 0 0,1 1 0 0 0,9 23 715 0 0,-10-22-637 0 0,0-1 0 0 0,1 0 0 0 0,-1 0-1 0 0,0 1 1 0 0,1-1 0 0 0,-1 0 0 0 0,1 0 0 0 0,-1 1-1 0 0,1-1 1 0 0,0 0 0 0 0,-1 0 0 0 0,6 0 1800 0 0,-4-13-539 0 0,-2 12-1290 0 0,-1-1 0 0 0,1 1 0 0 0,0 0 0 0 0,0 0 0 0 0,0 0 0 0 0,0-1-1 0 0,0 1 1 0 0,0 0 0 0 0,0 0 0 0 0,0 0 0 0 0,0-1 0 0 0,-1 1 0 0 0,1 0-1 0 0,0 0 1 0 0,0 0 0 0 0,0-1 0 0 0,0 1 0 0 0,-1 0 0 0 0,1 0 0 0 0,0 0-1 0 0,0 0 1 0 0,0 0 0 0 0,-1 0 0 0 0,1-1 0 0 0,0 1 0 0 0,0 0 0 0 0,0 0-1 0 0,-1 0 1 0 0,1 0 0 0 0,0 0 0 0 0,0 0 0 0 0,-1 0 0 0 0,-12-1 496 0 0,11 2-550 0 0,0-1 1 0 0,0 0-1 0 0,0 0 0 0 0,0 0 1 0 0,1 0-1 0 0,-1-1 1 0 0,0 1-1 0 0,0 0 1 0 0,0-1-1 0 0,0 1 1 0 0,0-1-1 0 0,1 0 0 0 0,-1 0 1 0 0,-2-1-1 0 0,2 0 77 0 0,-1 0-1 0 0,1 0 1 0 0,-1 0-1 0 0,1 0 1 0 0,-1 0-1 0 0,0 1 0 0 0,0-1 1 0 0,0 1-1 0 0,0 0 1 0 0,0 0-1 0 0,0 0 1 0 0,0 0-1 0 0,0 0 0 0 0,0 1 1 0 0,-1 0-1 0 0,1-1 1 0 0,0 1-1 0 0,0 0 1 0 0,0 0-1 0 0,-5 1 1 0 0,-4 2 14 0 0,0 0 1 0 0,0 1 0 0 0,0 0-1 0 0,-12 6 1 0 0,-12 4-186 0 0,17-8 129 0 0,0-1 0 0 0,0-1 0 0 0,-32 2-1 0 0,-60-4 559 0 0,22 0 259 0 0,-96 6-396 0 0,71-6-108 0 0,-16 2 237 0 0,87 0-463 0 0,-81-5-1 0 0,-43-15 92 0 0,99 9-153 0 0,41 6-218 0 0,0 1 1 0 0,0 1-1 0 0,-46 9 1 0 0,56-7-484 0 0,-8 0-687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05.890"/>
    </inkml:context>
    <inkml:brush xml:id="br0">
      <inkml:brushProperty name="width" value="0.1" units="cm"/>
      <inkml:brushProperty name="height" value="0.1" units="cm"/>
      <inkml:brushProperty name="color" value="#E71224"/>
    </inkml:brush>
  </inkml:definitions>
  <inkml:trace contextRef="#ctx0" brushRef="#br0">2055 42 919 0 0,'0'-1'217'0'0,"0"-1"0"0"0,-1 1 0 0 0,1-1 0 0 0,0 0 0 0 0,-1 1 0 0 0,1-1 0 0 0,-1 1 0 0 0,0 0-1 0 0,0-1 1 0 0,0 1 0 0 0,1-1 0 0 0,-1 1 0 0 0,0 0 0 0 0,0 0 0 0 0,-1 0 0 0 0,1-1-1 0 0,0 1 1 0 0,0 0 0 0 0,-1 0 0 0 0,1 1 0 0 0,0-1 0 0 0,-1 0 0 0 0,1 0 0 0 0,-1 1-1 0 0,1-1 1 0 0,-1 1 0 0 0,1-1 0 0 0,-1 1 0 0 0,-1-1 0 0 0,-5-1-10 0 0,-1 1 1 0 0,1 0-1 0 0,0 0 1 0 0,-10 0-1 0 0,-19 3 406 0 0,1 2 0 0 0,-57 13 0 0 0,58-10-355 0 0,-2-1 0 0 0,-57 3-1 0 0,-53-6 787 0 0,-94-11 182 0 0,49-2-284 0 0,119 10-672 0 0,-154-4 114 0 0,51-1-87 0 0,91 4-205 0 0,-104-13-1 0 0,141 9-248 0 0,-1 2 0 0 0,-77 6 0 0 0,88-2-646 0 0,-11 1-537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09.726"/>
    </inkml:context>
    <inkml:brush xml:id="br0">
      <inkml:brushProperty name="width" value="0.1" units="cm"/>
      <inkml:brushProperty name="height" value="0.1" units="cm"/>
      <inkml:brushProperty name="color" value="#E71224"/>
    </inkml:brush>
  </inkml:definitions>
  <inkml:trace contextRef="#ctx0" brushRef="#br0">15 20 1375 0 0,'-1'0'138'0'0,"0"0"-1"0"0,0 0 1 0 0,0 0-1 0 0,1-1 1 0 0,-1 1-1 0 0,0-1 0 0 0,1 1 1 0 0,-1 0-1 0 0,0-1 1 0 0,1 1-1 0 0,-1-1 0 0 0,0 1 1 0 0,1-1-1 0 0,-1 0 1 0 0,1 1-1 0 0,-1-1 1 0 0,1 0-1 0 0,-1 1 0 0 0,1-1 1 0 0,0 0-1 0 0,-1 1 1 0 0,1-1-1 0 0,0 0 0 0 0,-1-1 1 0 0,2 2-28 0 0,-1-1-1 0 0,1 1 1 0 0,0-1 0 0 0,-1 1 0 0 0,1-1 0 0 0,0 1-1 0 0,0 0 1 0 0,-1-1 0 0 0,1 1 0 0 0,0 0-1 0 0,0-1 1 0 0,0 1 0 0 0,0 0 0 0 0,-1 0 0 0 0,1 0-1 0 0,0 0 1 0 0,0 0 0 0 0,0 0 0 0 0,0 0-1 0 0,-1 0 1 0 0,1 0 0 0 0,0 0 0 0 0,0 1 0 0 0,0-1-1 0 0,22 4 273 0 0,30 8-1 0 0,-33-6-234 0 0,1-2 0 0 0,23 3 0 0 0,-20-5 165 0 0,-1 0 0 0 0,1 2 0 0 0,-1 1 0 0 0,0 1 0 0 0,24 9 0 0 0,-33-10-284 0 0,0 0-1 0 0,1-1 0 0 0,-1 0 0 0 0,1-1 1 0 0,0 0-1 0 0,0-2 0 0 0,-1 0 0 0 0,29-1 1 0 0,189-6 750 0 0,-140 8-669 0 0,-30 0-36 0 0,-30-1-24 0 0,63 12 1 0 0,-2 0 64 0 0,-33-11 38 0 0,79-8 0 0 0,-1-1-19 0 0,-2 0-90 0 0,34 0-11 0 0,49 24 21 0 0,-160-9-53 0 0,95 13 0 0 0,42-1 64 0 0,-188-19-444 0 0,1 0 0 0 0,0 1 0 0 0,-1-1 0 0 0,1 2 0 0 0,-1-1 0 0 0,0 1-1 0 0,0 0 1 0 0,0 1 0 0 0,10 6 0 0 0,-9-4-3443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06.674"/>
    </inkml:context>
    <inkml:brush xml:id="br0">
      <inkml:brushProperty name="width" value="0.1" units="cm"/>
      <inkml:brushProperty name="height" value="0.1" units="cm"/>
      <inkml:brushProperty name="color" value="#E71224"/>
    </inkml:brush>
  </inkml:definitions>
  <inkml:trace contextRef="#ctx0" brushRef="#br0">1022 120 4431 0 0,'-9'-8'139'0'0,"1"2"-1"0"0,-2 0 0 0 0,1 0 0 0 0,-1 0 1 0 0,0 1-1 0 0,-14-5 0 0 0,24 10-138 0 0,-21-7 440 0 0,0 1 0 0 0,-1 1-1 0 0,0 0 1 0 0,-37-2-1 0 0,30 4-125 0 0,-4 1 684 0 0,-36 1 0 0 0,-23 0 237 0 0,49-3-802 0 0,-213-22 1149 0 0,219 23-1475 0 0,0 0 1 0 0,-66 6-1 0 0,40 6-3839 0 0,28-2-464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07.467"/>
    </inkml:context>
    <inkml:brush xml:id="br0">
      <inkml:brushProperty name="width" value="0.1" units="cm"/>
      <inkml:brushProperty name="height" value="0.1" units="cm"/>
      <inkml:brushProperty name="color" value="#E71224"/>
    </inkml:brush>
  </inkml:definitions>
  <inkml:trace contextRef="#ctx0" brushRef="#br0">1243 19 1839 0 0,'-2'-2'2137'0'0,"0"10"-526"0"0,4 0-1544 0 0,3-9-63 0 0,3-12 32 0 0,-1-5 3162 0 0,-12 26-2219 0 0,-1 4-965 0 0,6-11-7 0 0,-1 0 0 0 0,1 0 0 0 0,0 0 0 0 0,-1 0 0 0 0,1 0 0 0 0,-1 0 0 0 0,1 0 0 0 0,-1 0 0 0 0,0 0 0 0 0,0 0 0 0 0,1 0 0 0 0,-1 0 0 0 0,0-1 0 0 0,0 1 0 0 0,0 0 1 0 0,0-1-1 0 0,0 1 0 0 0,0 0 0 0 0,0-1 0 0 0,0 1 0 0 0,0-1 0 0 0,0 1 0 0 0,0-1 0 0 0,0 0 0 0 0,0 1 0 0 0,0-1 0 0 0,0 0 0 0 0,0 0 0 0 0,-1 0 0 0 0,0 0 0 0 0,0 0 129 0 0,0 1-1 0 0,0-1 0 0 0,0 0 1 0 0,0 1-1 0 0,0 0 0 0 0,0-1 1 0 0,0 1-1 0 0,0 0 1 0 0,1 0-1 0 0,-1 0 0 0 0,0 0 1 0 0,-2 2-1 0 0,2-1-91 0 0,-1-1 0 0 0,1 1 0 0 0,-1-1-1 0 0,0 1 1 0 0,1-1 0 0 0,-7 1 0 0 0,-9 1 142 0 0,-1 0 1 0 0,-30-2-1 0 0,-21 3 284 0 0,-29 8-21 0 0,-62 10-164 0 0,-112 27-221 0 0,-4-24-7 0 0,120-20-1350 0 0,108-2-3301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08.933"/>
    </inkml:context>
    <inkml:brush xml:id="br0">
      <inkml:brushProperty name="width" value="0.1" units="cm"/>
      <inkml:brushProperty name="height" value="0.1" units="cm"/>
      <inkml:brushProperty name="color" value="#E71224"/>
    </inkml:brush>
  </inkml:definitions>
  <inkml:trace contextRef="#ctx0" brushRef="#br0">2267 305 1839 0 0,'-12'-7'118'0'0,"-39"-21"980"0"0,25 24-721 0 0,10 3-414 0 0,-155-33-541 0 0,139 24 2188 0 0,-47-20 0 0 0,48 17-917 0 0,-1 2 0 0 0,-1 1 0 0 0,0 1 0 0 0,-58-7 0 0 0,-141 1 108 0 0,144 12-449 0 0,-95-16 0 0 0,83 5 432 0 0,-154-3 0 0 0,134 9 100 0 0,-160-30 0 0 0,219 29-964 0 0,-1 4-1 0 0,0 2 0 0 0,-110 8 1 0 0,126-1-302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09.697"/>
    </inkml:context>
    <inkml:brush xml:id="br0">
      <inkml:brushProperty name="width" value="0.1" units="cm"/>
      <inkml:brushProperty name="height" value="0.1" units="cm"/>
      <inkml:brushProperty name="color" value="#E71224"/>
    </inkml:brush>
  </inkml:definitions>
  <inkml:trace contextRef="#ctx0" brushRef="#br0">2532 22 2759 0 0,'1'-2'212'0'0,"0"0"0"0"0,-1 1-1 0 0,1-1 1 0 0,0 0-1 0 0,0 1 1 0 0,0-1-1 0 0,1 1 1 0 0,-1 0-1 0 0,0-1 1 0 0,0 1-1 0 0,3-2 1 0 0,-4 3-159 0 0,1-1 0 0 0,-1 1 0 0 0,1 0 0 0 0,0 0-1 0 0,-1 0 1 0 0,1 0 0 0 0,-1-1 0 0 0,1 1 0 0 0,0 0 0 0 0,-1 0 0 0 0,1 0 0 0 0,0 0 0 0 0,-1 0 0 0 0,1 0 0 0 0,-1 1 0 0 0,1-1 0 0 0,0 0 0 0 0,-1 0 0 0 0,1 0 0 0 0,-1 0 0 0 0,1 1-1 0 0,-1-1 1 0 0,1 0 0 0 0,-1 1 0 0 0,1-1 0 0 0,-1 0 0 0 0,1 1 0 0 0,-1-1 0 0 0,1 1 0 0 0,-1-1 0 0 0,1 1 0 0 0,-1-1 0 0 0,0 1 0 0 0,1-1 0 0 0,-1 1 0 0 0,0-1 0 0 0,1 1-1 0 0,-1-1 1 0 0,0 2 0 0 0,1-1-60 0 0,-1 0 1 0 0,0-1-1 0 0,1 1 0 0 0,-1 0 0 0 0,0 0 0 0 0,0 0 0 0 0,0 0 0 0 0,1 0 0 0 0,-1 0 0 0 0,0 0 0 0 0,0 0 0 0 0,0 0 0 0 0,-1 0 0 0 0,1 0 1 0 0,0 0-1 0 0,0 0 0 0 0,0 0 0 0 0,-1 0 0 0 0,1-1 0 0 0,-1 1 0 0 0,1 0 0 0 0,0 0 0 0 0,-1 0 0 0 0,1 0 0 0 0,-1-1 0 0 0,0 1 0 0 0,1 0 1 0 0,-1 0-1 0 0,0-1 0 0 0,1 1 0 0 0,-1-1 0 0 0,0 1 0 0 0,0-1 0 0 0,0 1 0 0 0,1-1 0 0 0,-1 1 0 0 0,0-1 0 0 0,0 1 0 0 0,0-1 0 0 0,0 0 1 0 0,0 0-1 0 0,0 1 0 0 0,0-1 0 0 0,0 0 0 0 0,0 0 0 0 0,0 0 0 0 0,0 0 0 0 0,0 0 0 0 0,0 0 0 0 0,1-1 0 0 0,-2 1 0 0 0,-16-4 325 0 0,0 1-1 0 0,0 1 0 0 0,0 0 0 0 0,0 2 0 0 0,0 0 0 0 0,-31 4 0 0 0,12 2 423 0 0,2 2 0 0 0,-46 16 0 0 0,55-17-674 0 0,0-1 0 0 0,-52 4 0 0 0,9-1 48 0 0,-374 41 1667 0 0,161-22-1376 0 0,167-17 130 0 0,-225-6 0 0 0,197-12-131 0 0,-150 13 0 0 0,129 3-342 0 0,-38 4-2049 0 0,152-7 904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0.797"/>
    </inkml:context>
    <inkml:brush xml:id="br0">
      <inkml:brushProperty name="width" value="0.1" units="cm"/>
      <inkml:brushProperty name="height" value="0.1" units="cm"/>
      <inkml:brushProperty name="color" value="#E71224"/>
    </inkml:brush>
  </inkml:definitions>
  <inkml:trace contextRef="#ctx0" brushRef="#br0">2714 36 1375 0 0,'-1'-1'16'0'0,"-4"-19"46"0"0,5 19-44 0 0,-1 0-1 0 0,1 1 1 0 0,0-1 0 0 0,0 0 0 0 0,-1 0 0 0 0,1 0-1 0 0,-1 0 1 0 0,1 0 0 0 0,-1 0 0 0 0,1 1 0 0 0,-1-1-1 0 0,1 0 1 0 0,-1 0 0 0 0,0 1 0 0 0,1-1 0 0 0,-2 0-1 0 0,-22 5 6415 0 0,-12 10-5588 0 0,-4 1-1117 0 0,15-10 343 0 0,0-2 0 0 0,0 0-1 0 0,-36-2 1 0 0,-26 2 1034 0 0,-123 21-166 0 0,92-10-911 0 0,-29 2 37 0 0,-120-4 536 0 0,218-11-410 0 0,0-2 0 0 0,1-2 1 0 0,-1-3-1 0 0,1-2 0 0 0,-48-13 0 0 0,-93-13 471 0 0,168 31-586 0 0,-50-4 363 0 0,-111 5-1 0 0,62 3-48 0 0,82-2-359 0 0,-228 3 355 0 0,215 1-318 0 0,0 3-1 0 0,0 2 0 0 0,-60 17 0 0 0,17 1-930 0 0,44-13-128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2.431"/>
    </inkml:context>
    <inkml:brush xml:id="br0">
      <inkml:brushProperty name="width" value="0.1" units="cm"/>
      <inkml:brushProperty name="height" value="0.1" units="cm"/>
      <inkml:brushProperty name="color" value="#E71224"/>
    </inkml:brush>
  </inkml:definitions>
  <inkml:trace contextRef="#ctx0" brushRef="#br0">1828 149 3167 0 0,'-45'2'350'0'0,"33"-1"-266"0"0,-1 0 1 0 0,0 0-1 0 0,1-2 1 0 0,-1 0-1 0 0,-13-2 0 0 0,7-3 750 0 0,1 0 0 0 0,-1-1 0 0 0,1-1 0 0 0,-16-9 0 0 0,11 5-100 0 0,9 7-501 0 0,0 0 0 0 0,0 2 0 0 0,0-1 0 0 0,-1 2 1 0 0,1 0-1 0 0,-29 0 0 0 0,-15-3-27 0 0,-42-7 558 0 0,-111 1 0 0 0,118 5-650 0 0,32 0-44 0 0,-69-8 232 0 0,74 6 38 0 0,-63 0-1 0 0,-39 11-85 0 0,-160 24 0 0 0,257-14-724 0 0,22-2-3044 0 0,9-1-781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47:13.231"/>
    </inkml:context>
    <inkml:brush xml:id="br0">
      <inkml:brushProperty name="width" value="0.1" units="cm"/>
      <inkml:brushProperty name="height" value="0.1" units="cm"/>
      <inkml:brushProperty name="color" value="#E71224"/>
    </inkml:brush>
  </inkml:definitions>
  <inkml:trace contextRef="#ctx0" brushRef="#br0">1933 19 455 0 0,'-1'-3'15'0'0,"1"2"-9"0"0,0 1-1 0 0,0-1 1 0 0,0 1 0 0 0,0 0-1 0 0,0-1 1 0 0,0 1 0 0 0,0-1-1 0 0,-1 1 1 0 0,1-1 0 0 0,0 1-1 0 0,0 0 1 0 0,0-1 0 0 0,-11-6 4636 0 0,1 4-3870 0 0,7 4-748 0 0,0 0 1 0 0,0 0-1 0 0,0 0 1 0 0,0 0-1 0 0,0 1 1 0 0,-5 2-1 0 0,-14 6 38 0 0,-2-5 119 0 0,-28 4 0 0 0,13-4 73 0 0,15-1 263 0 0,-67 8 1036 0 0,-9-1-788 0 0,-2 0-533 0 0,-23 1 29 0 0,-12 0 291 0 0,-81-12 454 0 0,161-4-493 0 0,-103-19 0 0 0,-43-15 71 0 0,154 32-421 0 0,-1 3 0 0 0,-57 2-1 0 0,-150 14-884 0 0,190-8 308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1:26.351"/>
    </inkml:context>
    <inkml:brush xml:id="br0">
      <inkml:brushProperty name="width" value="0.1" units="cm"/>
      <inkml:brushProperty name="height" value="0.1" units="cm"/>
      <inkml:brushProperty name="color" value="#E71224"/>
    </inkml:brush>
  </inkml:definitions>
  <inkml:trace contextRef="#ctx0" brushRef="#br0">1900 1891 3511 0 0,'1'-1'55'0'0,"-1"0"-1"0"0,1 0 1 0 0,0 0-1 0 0,0 0 1 0 0,0 0-1 0 0,0 0 1 0 0,0 0-1 0 0,0 0 1 0 0,0 0-1 0 0,0 0 0 0 0,0 0 1 0 0,0 0-1 0 0,0 1 1 0 0,0-1-1 0 0,1 1 1 0 0,-1-1-1 0 0,0 1 1 0 0,0-1-1 0 0,1 1 1 0 0,-1 0-1 0 0,3-1 0 0 0,13-6-44 0 0,-11 3-20 0 0,7-4 289 0 0,0 0 0 0 0,0-2 0 0 0,-1 1 0 0 0,21-22-1 0 0,-31 28-161 0 0,0 1 0 0 0,0-1 0 0 0,0 1 0 0 0,0 0 0 0 0,0 0 0 0 0,1 0 0 0 0,-1 0 0 0 0,1 0 0 0 0,-1 0 0 0 0,1 1 0 0 0,0-1 0 0 0,-1 1-1 0 0,1 0 1 0 0,0 0 0 0 0,0 0 0 0 0,0 0 0 0 0,0 0 0 0 0,0 1 0 0 0,0-1 0 0 0,0 1 0 0 0,0 0 0 0 0,3 0 0 0 0,-10-1 224 0 0,-1-1 1 0 0,1 0 0 0 0,-1 0 0 0 0,-6-5-1 0 0,0 1-11 0 0,-3-1 20 0 0,9 4-124 0 0,-1 0 0 0 0,0 0 0 0 0,0 0 0 0 0,-7-1 0 0 0,-30-10 721 0 0,37 11-836 0 0,0 1 0 0 0,0 0 0 0 0,0 1 0 0 0,0-1 0 0 0,0 1 0 0 0,0 0 0 0 0,0 1 0 0 0,-1 0 0 0 0,1 0 0 0 0,-9 1 0 0 0,-8 1 9 0 0,-68 5 198 0 0,75-6-238 0 0,1 0 1 0 0,-1 2 0 0 0,1 0 0 0 0,-16 5-1 0 0,-27 5 117 0 0,47-10-154 0 0,0 0 0 0 0,1 0 0 0 0,-1 1 0 0 0,-12 7 0 0 0,12-6-20 0 0,0 0 1 0 0,0-1-1 0 0,-20 5 1 0 0,-32 0 269 0 0,60-8-262 0 0,-2 0 16 0 0,0-1 0 0 0,0 0 0 0 0,1 0 0 0 0,-1 0 0 0 0,0 0 0 0 0,-5-1 0 0 0,5 0-11 0 0,0 1 0 0 0,1-1 0 0 0,-1 1 0 0 0,0 0 0 0 0,0 1 0 0 0,-6 1 0 0 0,7-2-24 0 0,0 1 0 0 0,0 0 0 0 0,0-1 0 0 0,0 0 0 0 0,1 0 0 0 0,-1 0 0 0 0,0-1 0 0 0,0 1 0 0 0,-7-3 0 0 0,4 1 10 0 0,-1 1 1 0 0,1 0-1 0 0,0 0 0 0 0,-1 0 0 0 0,1 1 0 0 0,-1 0 1 0 0,-13 1-1 0 0,13 0-8 0 0,-1 0-1 0 0,1-1 1 0 0,0 0 0 0 0,-1-1 0 0 0,-15-2-1 0 0,-3-5 169 0 0,0 1 1 0 0,-39-3-1 0 0,-143 2 87 0 0,175 5-52 0 0,-1 3 0 0 0,1 1 0 0 0,-1 1-1 0 0,-47 10 1 0 0,29 2-38 0 0,35-9-114 0 0,1 0 0 0 0,-29 3 1 0 0,33-6-25 0 0,9-2-7 0 0,0 1 1 0 0,0 0-1 0 0,0-1 0 0 0,0 0 0 0 0,0 0 1 0 0,0 0-1 0 0,0 0 0 0 0,0 0 0 0 0,0-1 1 0 0,0 0-1 0 0,0 0 0 0 0,0 0 0 0 0,1 0 1 0 0,-1-1-1 0 0,-5-2 0 0 0,6 3-18 0 0,1 0 1 0 0,-1 0-1 0 0,1 0 0 0 0,-1 0 1 0 0,0 1-1 0 0,1-1 0 0 0,-1 1 0 0 0,0 0 1 0 0,0 0-1 0 0,1 0 0 0 0,-5 0 0 0 0,-9 0-8 0 0,-23 2 99 0 0,32-2-98 0 0,0 0 0 0 0,1 0 0 0 0,-1 1 1 0 0,0 0-1 0 0,-8 3 0 0 0,11-3 18 0 0,0 0-1 0 0,-1 0 1 0 0,1 0-1 0 0,0 0 1 0 0,0-1-1 0 0,-1 1 1 0 0,1-1-1 0 0,0 0 1 0 0,0-1-1 0 0,-1 1 1 0 0,1-1-1 0 0,0 0 1 0 0,0 0-1 0 0,0 0 1 0 0,-6-2 0 0 0,7 1 6 0 0,1 1 0 0 0,-1 0 0 0 0,0 0 1 0 0,1 0-1 0 0,-1 1 0 0 0,0-1 0 0 0,1 1 1 0 0,-6-1-1 0 0,6 1-10 0 0,-1 0 1 0 0,0-1-1 0 0,0 1 1 0 0,1-1-1 0 0,-1 0 1 0 0,0 0 0 0 0,1 0-1 0 0,-1 0 1 0 0,-4-2-1 0 0,-8-10 98 0 0,-8-3 50 0 0,20 14-152 0 0,0 0 0 0 0,1 0 1 0 0,-1 0-1 0 0,0 0 0 0 0,1-1 0 0 0,-1 1 0 0 0,1-1 0 0 0,0 0 0 0 0,0 0 0 0 0,0 0 0 0 0,-2-3 1 0 0,-16-38 225 0 0,19 27-138 0 0,1 15-101 0 0,0 1 0 0 0,0-1 0 0 0,0 0-1 0 0,0 1 1 0 0,0-1 0 0 0,0 1 0 0 0,-1-1 0 0 0,1 1 0 0 0,0-1 0 0 0,-1 1 0 0 0,1-1-1 0 0,-1 1 1 0 0,0-3 0 0 0,-1 2 1 0 0,1 0 0 0 0,0-1 0 0 0,0 1 0 0 0,0-1 0 0 0,1 1 0 0 0,-1-1 0 0 0,1 0 0 0 0,-1 1 0 0 0,1-1 0 0 0,0 0 0 0 0,0 1 0 0 0,0-4 0 0 0,6-35 132 0 0,-3 23-113 0 0,-1 6-3 0 0,-1 5 10 0 0,0 1 0 0 0,0 0 0 0 0,0-1 0 0 0,-1 1 0 0 0,0 0 0 0 0,-2-8-1 0 0,2 9-30 0 0,0 0 0 0 0,0 0 0 0 0,0 1 0 0 0,0-1 0 0 0,2-7-1 0 0,0-10-1 0 0,2-24 77 0 0,-2 36-66 0 0,-1 0-1 0 0,0 0 0 0 0,0 0 0 0 0,-2-15 0 0 0,-5-19 22 0 0,2-53 0 0 0,4 74-32 0 0,0-14 0 0 0,-7-66 0 0 0,5 90 0 0 0,1 0 0 0 0,1 0 0 0 0,0 0 0 0 0,0 0 0 0 0,2 1 0 0 0,-1-1 0 0 0,2 0 0 0 0,5-18 0 0 0,15-71 53 0 0,-19 87-51 0 0,0-1 0 0 0,-2 0-1 0 0,0-1 1 0 0,-1 1 0 0 0,-2-30-1 0 0,1 14 0 0 0,-1 19 0 0 0,-1 0 0 0 0,0 1 0 0 0,-1-1 0 0 0,-1 0 0 0 0,-5-13 0 0 0,-6-22 57 0 0,4-30-58 0 0,9 66 0 0 0,-10-63 0 0 0,7 56 0 0 0,1 1 0 0 0,1-1 0 0 0,1 0 0 0 0,1 0 0 0 0,1 0 0 0 0,2-25 0 0 0,-1 39 0 0 0,0 0 0 0 0,1 0 0 0 0,0 0 0 0 0,0 1 0 0 0,0-1 0 0 0,0 0 0 0 0,1 1 0 0 0,-1-1 0 0 0,1 1 0 0 0,4-5 0 0 0,-5 6 0 0 0,1 1 0 0 0,0-1 0 0 0,0 0 0 0 0,0 1 0 0 0,0-1 0 0 0,0 1 0 0 0,1 0 0 0 0,-1 0 0 0 0,0 0 0 0 0,1 0 0 0 0,0 1 0 0 0,-1 0 0 0 0,9-2 0 0 0,0 0 0 0 0,1 2 0 0 0,0 0 0 0 0,13 1 0 0 0,21-2 0 0 0,53-2 0 0 0,-11 0 0 0 0,33-2 0 0 0,-47 3 0 0 0,45-10 0 0 0,-84 7 0 0 0,0 2 0 0 0,1 1 0 0 0,53 3 0 0 0,69 2 0 0 0,-117-3 0 0 0,1 1 0 0 0,-1 2 0 0 0,48 8 0 0 0,-14 1 0 0 0,-71-10 0 0 0,51 12 0 0 0,-1 2 0 0 0,59 25 0 0 0,9 23 0 0 0,-100-49 2 0 0,0 1-1 0 0,-1 1 0 0 0,28 26 1 0 0,-38-30-12 0 0,-1 0 0 0 0,0 1 0 0 0,-1 0 0 0 0,0 0 0 0 0,-1 1 0 0 0,14 28 0 0 0,-5 7 10 0 0,-2 2 0 0 0,-2 0 0 0 0,10 71 0 0 0,-11-50 0 0 0,-5-24 0 0 0,1 58 0 0 0,-7-80 0 0 0,6 45-1 0 0,-5-46-58 0 0,0-1-1 0 0,-1 0 1 0 0,-2 0 0 0 0,-2 25 0 0 0,-2-12-669 0 0,-9 48-2475 0 0,8-64 1119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1:28.709"/>
    </inkml:context>
    <inkml:brush xml:id="br0">
      <inkml:brushProperty name="width" value="0.1" units="cm"/>
      <inkml:brushProperty name="height" value="0.1" units="cm"/>
      <inkml:brushProperty name="color" value="#E71224"/>
    </inkml:brush>
  </inkml:definitions>
  <inkml:trace contextRef="#ctx0" brushRef="#br0">568 1355 3767 0 0,'-11'-9'169'0'0,"-5"-7"30"0"0,13 14 106 0 0,0 1 0 0 0,1 0 0 0 0,-1 1-1 0 0,0-1 1 0 0,1 0 0 0 0,-1 1-1 0 0,0 0 1 0 0,0-1 0 0 0,0 1 0 0 0,-5 1-1 0 0,3 0-186 0 0,1 1 1 0 0,-1 0-1 0 0,0 0 0 0 0,1 0 0 0 0,0 1 0 0 0,-1-1 0 0 0,1 1 0 0 0,0 0 0 0 0,0 0 0 0 0,-4 5 0 0 0,2-2 116 0 0,0 1-1 0 0,0-1 0 0 0,1 1 0 0 0,0 0 1 0 0,-5 10-1 0 0,8-14-212 0 0,-5 15 1134 0 0,7-18-1081 0 0,0 1 0 0 0,0-1 0 0 0,0 1 0 0 0,0-1-1 0 0,0 1 1 0 0,0-1 0 0 0,0 1 0 0 0,0 0 0 0 0,0-1 0 0 0,0 1 0 0 0,1-1 0 0 0,-1 1 0 0 0,0-1 0 0 0,0 1 0 0 0,0-1 0 0 0,1 1 0 0 0,-1-1 0 0 0,0 1 0 0 0,1-1-1 0 0,-1 1 1 0 0,0-1 0 0 0,1 0 0 0 0,-1 1 0 0 0,0-1 0 0 0,1 0 0 0 0,0 1 0 0 0,4 1 238 0 0,-1 0 1 0 0,1 0-1 0 0,0-1 0 0 0,0 1 1 0 0,5-1-1 0 0,9 4 438 0 0,9 1 132 0 0,35 5 0 0 0,-43-9-624 0 0,0 1 1 0 0,0 1 0 0 0,-1 1-1 0 0,35 14 1 0 0,2 10-175 0 0,-41-21-46 0 0,0 1 1 0 0,1-2-1 0 0,0 0 0 0 0,0-1 1 0 0,0 0-1 0 0,31 5 0 0 0,-17-9 321 0 0,1-1 0 0 0,55-7 1 0 0,-22 1-23 0 0,-8 0-174 0 0,18 0-15 0 0,-66 5-129 0 0,29-1 99 0 0,1 2 1 0 0,68 11-1 0 0,-94-10-84 0 0,-1-1-1 0 0,1 0 1 0 0,0-1-1 0 0,0 0 1 0 0,0-1-1 0 0,0 0 1 0 0,-1-1 0 0 0,1-1-1 0 0,-1 1 1 0 0,1-2-1 0 0,17-7 1 0 0,-21 7 9 0 0,1-1-1 0 0,-1-1 1 0 0,1 1 0 0 0,-2-1 0 0 0,1-1 0 0 0,-1 1 0 0 0,0-1-1 0 0,8-10 1 0 0,0-1 32 0 0,0-1-1 0 0,-2-1 1 0 0,-1 0 0 0 0,0-1-1 0 0,-1 0 1 0 0,-1 0 0 0 0,-1-1-1 0 0,-1-1 1 0 0,-2 0 0 0 0,0 0-1 0 0,-1 0 1 0 0,2-27 0 0 0,27-228 448 0 0,-1-1-12 0 0,-29 236-498 0 0,-1 0-1 0 0,-3-1 1 0 0,-2 1-1 0 0,-1 0 1 0 0,-10-46-1 0 0,-28-49-12 0 0,41 138 0 0 0,-2-5 0 0 0,1 0 0 0 0,-1 1 0 0 0,0-1 0 0 0,0 0 0 0 0,-1 1 0 0 0,1-1 0 0 0,-1 1 0 0 0,0 0 0 0 0,0 0 0 0 0,-1 0 0 0 0,1 0 0 0 0,-1 1 0 0 0,1-1 0 0 0,-1 1 0 0 0,0 0 0 0 0,-1 0 0 0 0,1 1 0 0 0,0-1 0 0 0,-1 1 0 0 0,0 0 0 0 0,1 0 0 0 0,-1 0 0 0 0,-7-1 0 0 0,-12-3 0 0 0,-1-1 0 0 0,2 0 0 0 0,-39-19 0 0 0,39 15 0 0 0,0 2 0 0 0,-1 0 0 0 0,-45-9 0 0 0,5 10 0 0 0,-1 2 0 0 0,-108 5 0 0 0,111 3 0 0 0,-108 7 0 0 0,45 2 0 0 0,23-4 0 0 0,-121 25 0 0 0,190-25 0 0 0,-229 57 0 0 0,253-61 0 0 0,1 1 0 0 0,0 0 0 0 0,1 0 0 0 0,-1 0 0 0 0,1 1 0 0 0,-1 0 0 0 0,2 0 0 0 0,-1 1 0 0 0,0 0 0 0 0,1 0 0 0 0,0 1 0 0 0,1 0 0 0 0,-1 0 0 0 0,1 0 0 0 0,-7 14 0 0 0,6-9 0 0 0,0 1 0 0 0,1-1 0 0 0,0 1 0 0 0,1 1 0 0 0,0-1 0 0 0,1 1 0 0 0,1 0 0 0 0,0-1 0 0 0,0 19 0 0 0,2-10 0 0 0,4 166 0 0 0,-1-149 0 0 0,2 0 0 0 0,18 70 0 0 0,-1-34 0 0 0,3-1 0 0 0,43 86 0 0 0,-65-153 6 0 0,0 1 1 0 0,-1 0-1 0 0,0-1 1 0 0,0 1-1 0 0,0 0 0 0 0,-1 0 1 0 0,0 0-1 0 0,-1 0 0 0 0,0 0 1 0 0,0 0-1 0 0,0 0 0 0 0,-1 0 1 0 0,-1 0-1 0 0,-2 9 0 0 0,-1 2-818 0 0,-10 26-1 0 0,-11 15-5142 0 0,23-56 5174 0 0,-16 40-6161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1:42.834"/>
    </inkml:context>
    <inkml:brush xml:id="br0">
      <inkml:brushProperty name="width" value="0.1" units="cm"/>
      <inkml:brushProperty name="height" value="0.1" units="cm"/>
      <inkml:brushProperty name="color" value="#E71224"/>
    </inkml:brush>
  </inkml:definitions>
  <inkml:trace contextRef="#ctx0" brushRef="#br0">4585 1481 3423 0 0,'-10'3'326'0'0,"9"-3"-322"0"0,0 1 0 0 0,0-1 0 0 0,0 0 0 0 0,0 0 0 0 0,0 1-1 0 0,0-1 1 0 0,0 0 0 0 0,0 1 0 0 0,0-1 0 0 0,0 1 0 0 0,1-1 0 0 0,-1 1 0 0 0,0-1 0 0 0,0 2-1 0 0,-2 0 185 0 0,0-1 0 0 0,0 1 0 0 0,0-1-1 0 0,0 0 1 0 0,0 1 0 0 0,0-1 0 0 0,-5 0-1 0 0,-8 4 183 0 0,2 3 177 0 0,11-6-316 0 0,1 0-1 0 0,-1-1 1 0 0,0 1 0 0 0,0-1-1 0 0,0 0 1 0 0,0 0 0 0 0,0 0-1 0 0,-4 1 1 0 0,6-2-101 0 0,0 0 0 0 0,0-1 0 0 0,0 1 0 0 0,0 0 1 0 0,0 0-1 0 0,0-1 0 0 0,1 1 0 0 0,-1 0 0 0 0,0-1 0 0 0,0 1 0 0 0,0-1 0 0 0,0 1 0 0 0,1-1 0 0 0,-1 1 0 0 0,-1-2 1 0 0,2 2-66 0 0,-1-1 0 0 0,1 1 0 0 0,-1-1 0 0 0,1 1 1 0 0,-1-1-1 0 0,0 1 0 0 0,1-1 0 0 0,-1 1 1 0 0,0 0-1 0 0,0-1 0 0 0,1 1 0 0 0,-1 0 0 0 0,0-1 1 0 0,0 1-1 0 0,1 0 0 0 0,-1 0 0 0 0,0 0 1 0 0,0 0-1 0 0,0 0 0 0 0,1 0 0 0 0,-1 0 0 0 0,0 0 1 0 0,0 0-1 0 0,1 0 0 0 0,-3 1 0 0 0,-44 11 1150 0 0,43-11-1073 0 0,0 0 0 0 0,0-1-1 0 0,0 1 1 0 0,0-1 0 0 0,0 0 0 0 0,0 0 0 0 0,0-1-1 0 0,-1 1 1 0 0,1-1 0 0 0,-7-2 0 0 0,1 0 517 0 0,1-1 0 0 0,-18-10 0 0 0,4 2-19 0 0,18 9-537 0 0,0 1 0 0 0,-1 0 0 0 0,1 1 0 0 0,-1-1 0 0 0,0 1 0 0 0,1 0 0 0 0,-1 1 0 0 0,-8-1 1 0 0,-48 6 226 0 0,8-1 36 0 0,-110-10 1042 0 0,145 5-1330 0 0,0-1-1 0 0,1 0 0 0 0,-1-2 1 0 0,-31-10-1 0 0,20 5 78 0 0,-180-35 716 0 0,185 42-778 0 0,-1 0-1 0 0,1 2 0 0 0,-42 4 0 0 0,23 0-45 0 0,-140 16 228 0 0,121-8-158 0 0,0-2 1 0 0,-1-4-1 0 0,-115-2 0 0 0,40-4 73 0 0,57 2-113 0 0,-57 2 168 0 0,115-2-211 0 0,-31 8 0 0 0,1 0 26 0 0,-84 13 52 0 0,75-11-85 0 0,33-8-9 0 0,-23 5 39 0 0,38-6-32 0 0,0 0 1 0 0,0-1 0 0 0,-27-1-1 0 0,2 1 89 0 0,18-1-59 0 0,1 0 0 0 0,0-1 0 0 0,0-1 0 0 0,0-1 0 0 0,0-1 0 0 0,-31-8 0 0 0,33 7-11 0 0,0 1 1 0 0,0 0-1 0 0,0 1 0 0 0,-23 2 0 0 0,-16-2 30 0 0,-76 0 132 0 0,69 3-12 0 0,34 1-148 0 0,-41 7 1 0 0,40-5-8 0 0,-42 2-1 0 0,-65-6 37 0 0,-62 8 106 0 0,185-7-177 0 0,-1 1 0 0 0,-22 5 0 0 0,0 0 59 0 0,17-4-40 0 0,1 0-1 0 0,-1-1 1 0 0,0-1 0 0 0,0-1-1 0 0,-28-4 1 0 0,41 3-11 0 0,0 1 1 0 0,0 0-1 0 0,-1 1 0 0 0,-13 2 1 0 0,-1 1 0 0 0,-46-3 37 0 0,36-2 6 0 0,-16 4-43 0 0,34-1-13 0 0,1-1-1 0 0,-1 0 1 0 0,-16-3-1 0 0,-35-3 65 0 0,61 5-40 0 0,1-1 1 0 0,0 1-1 0 0,-1-1 0 0 0,1 0 0 0 0,0-1 0 0 0,0 1 1 0 0,0-1-1 0 0,0 0 0 0 0,0-1 0 0 0,0 1 0 0 0,0-1 1 0 0,1 0-1 0 0,-1 0 0 0 0,1 0 0 0 0,0 0 0 0 0,0-1 1 0 0,0 0-1 0 0,-4-4 0 0 0,5 2 14 0 0,1 0 1 0 0,-1 0-1 0 0,1 0 0 0 0,0 0 0 0 0,1-1 0 0 0,-1 1 1 0 0,1 0-1 0 0,0-1 0 0 0,1 1 0 0 0,-1-1 0 0 0,2-7 1 0 0,-2-9 55 0 0,1-113 236 0 0,0-5-190 0 0,-19-1 51 0 0,-2-21-9 0 0,16 94-192 0 0,1 26 34 0 0,2 0 1 0 0,4-62 0 0 0,2 40-25 0 0,-7-115 0 0 0,1 144 0 0 0,2 19 0 0 0,0 0 0 0 0,1 0 0 0 0,7-33 0 0 0,19-49 0 0 0,-21 79 0 0 0,-6 18 0 0 0,1-1 0 0 0,0 1 0 0 0,-1 0 0 0 0,1 0 0 0 0,0 0 0 0 0,0 0 0 0 0,0 0 0 0 0,1 0 0 0 0,-1 0 0 0 0,0 0 0 0 0,1 0 0 0 0,-1 1 0 0 0,1-1 0 0 0,0 0 0 0 0,-1 1 0 0 0,3-2 0 0 0,-1 2 0 0 0,1 0 0 0 0,-1-1 0 0 0,1 1 0 0 0,-1 1 0 0 0,1-1 0 0 0,-1 0 0 0 0,1 1 0 0 0,0 0 0 0 0,5 0 0 0 0,3 1 0 0 0,-1 1 0 0 0,1 0 0 0 0,-1 1 0 0 0,0 0 0 0 0,0 1 0 0 0,0 0 0 0 0,19 11 0 0 0,-15-8 0 0 0,0-1 0 0 0,0 0 0 0 0,23 6 0 0 0,0-4 0 0 0,10 2 0 0 0,71 6 0 0 0,-86-14 0 0 0,-14 0 0 0 0,0-1 0 0 0,0-1 0 0 0,32-4 0 0 0,3-5 0 0 0,15-3 0 0 0,138-8 0 0 0,-195 20 0 0 0,223-6 0 0 0,-142-6 0 0 0,73-3 0 0 0,-53 3 0 0 0,154 4 0 0 0,94-11 0 0 0,-337 17 0 0 0,152-15 0 0 0,-131 15 0 0 0,87 8 0 0 0,-73-2 0 0 0,98-6 0 0 0,-42-2 0 0 0,96-7 0 0 0,-116 10 0 0 0,191 10 0 0 0,-255-5 0 0 0,111 7 0 0 0,-18-3 0 0 0,-41-1 0 0 0,-37-3 0 0 0,63 16 0 0 0,-104-19 0 0 0,127 28 0 0 0,-74-15 0 0 0,-32-7 0 0 0,1-2 0 0 0,-1 0 0 0 0,48 2 0 0 0,37-14 0 0 0,-101 7 0 0 0,1 0 0 0 0,-1 1 0 0 0,0 0 0 0 0,1 1 0 0 0,-1 0 0 0 0,12 4 0 0 0,-6-2 0 0 0,14 9 0 0 0,-28-13 0 0 0,-1 1 0 0 0,0-1 0 0 0,0 1 0 0 0,1 0 0 0 0,-1 0 0 0 0,0 0 0 0 0,0-1 0 0 0,0 1 0 0 0,0 0 0 0 0,0 0 0 0 0,0 0 0 0 0,0 1 0 0 0,0-1 0 0 0,0 0 0 0 0,-1 0 0 0 0,1 0 0 0 0,0 1 0 0 0,-1-1 0 0 0,1 2 0 0 0,0 6 0 0 0,0-1 0 0 0,0 0 0 0 0,1 0 0 0 0,0 0 0 0 0,1 1 0 0 0,0-2 0 0 0,0 1 0 0 0,7 12 0 0 0,10 28 0 0 0,-13-19 0 0 0,-2 0 0 0 0,-1 0 0 0 0,1 36 0 0 0,-2-16 0 0 0,1 119 0 0 0,6 19 0 0 0,-10-154-6 0 0,1-4-5 0 0,-1 1-1 0 0,-2-1 0 0 0,-1 1 1 0 0,-12 52-1 0 0,6-44 12 0 0,7-24 0 0 0,-2 0 0 0 0,-5 15 0 0 0,2-13 0 0 0,1 0 0 0 0,1 1 0 0 0,1 0 0 0 0,0 0 0 0 0,-2 20 0 0 0,4-27 0 0 0,0 0 0 0 0,-1 0 0 0 0,0-1 1 0 0,-1 1-1 0 0,0-1 0 0 0,-1 0 0 0 0,1 0 0 0 0,-8 9 0 0 0,-10 21-36 0 0,2 6-874 0 0,-19 56 0 0 0,30-71-2363 0 0,-6 43 0 0 0,7-32-1772 0 0,1 1-205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11.311"/>
    </inkml:context>
    <inkml:brush xml:id="br0">
      <inkml:brushProperty name="width" value="0.1" units="cm"/>
      <inkml:brushProperty name="height" value="0.1" units="cm"/>
      <inkml:brushProperty name="color" value="#E71224"/>
    </inkml:brush>
  </inkml:definitions>
  <inkml:trace contextRef="#ctx0" brushRef="#br0">1 77 1375 0 0,'48'-2'2988'0'0,"-25"0"-2218"0"0,23 2-1 0 0,22 10-242 0 0,-12-1-401 0 0,115 2 790 0 0,111 4 458 0 0,9-4-398 0 0,-188-8-865 0 0,36 0 44 0 0,316-9 186 0 0,-449 6-340 0 0,359-30 84 0 0,-101 19 141 0 0,-101 7-68 0 0,1-8 137 0 0,188-39-1 0 0,-285 41-106 0 0,1 4-1 0 0,81 2 1 0 0,-64 6-135 0 0,-82-1-141 0 0,1-1 0 0 0,0 1 0 0 0,-1-1 0 0 0,1 1 0 0 0,-1 0 0 0 0,6 2 0 0 0,-2 0-281 0 0,11 2-750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55:18.471"/>
    </inkml:context>
    <inkml:brush xml:id="br0">
      <inkml:brushProperty name="width" value="0.1" units="cm"/>
      <inkml:brushProperty name="height" value="0.1" units="cm"/>
      <inkml:brushProperty name="color" value="#66CC00"/>
    </inkml:brush>
  </inkml:definitions>
  <inkml:trace contextRef="#ctx0" brushRef="#br0">4520 1340 2615 0 0,'-17'-3'917'0'0,"15"3"-766"0"0,0-1-1 0 0,1 0 1 0 0,-1 1 0 0 0,0 0-1 0 0,1-1 1 0 0,-1 1 0 0 0,0 0-1 0 0,0 0 1 0 0,0 0 0 0 0,1 0-1 0 0,-1 1 1 0 0,0-1-1 0 0,0 0 1 0 0,1 1 0 0 0,-1-1-1 0 0,0 1 1 0 0,1-1 0 0 0,-1 1-1 0 0,1 0 1 0 0,-1 0-1 0 0,1 0 1 0 0,-3 1 0 0 0,-11 12 168 0 0,-2-1 0 0 0,1 0 1 0 0,-35 19-1 0 0,43-27-18 0 0,6-4-169 0 0,0 0-1 0 0,0 0 1 0 0,0 1-1 0 0,0-1 1 0 0,0 1-1 0 0,1 0 1 0 0,-1-1-1 0 0,-1 4 1 0 0,2-5-96 0 0,1 0 0 0 0,0 1 0 0 0,0-1 0 0 0,0 1 0 0 0,-1-1 0 0 0,1 1 0 0 0,0-1 0 0 0,0 1 0 0 0,0-1 0 0 0,0 0 0 0 0,0 1 0 0 0,0-1 0 0 0,0 1 0 0 0,0-1 0 0 0,0 1 0 0 0,0-1 0 0 0,0 1 0 0 0,0-1 0 0 0,0 1 0 0 0,0-1 0 0 0,0 1 0 0 0,1-1 0 0 0,-1 1 0 0 0,0-1 0 0 0,0 0 0 0 0,1 1 0 0 0,-1-1 0 0 0,0 1 0 0 0,0-1 0 0 0,1 0 0 0 0,-1 1 0 0 0,0-1 0 0 0,1 0 0 0 0,-1 1 0 0 0,1-1 0 0 0,-1 0 0 0 0,0 0 0 0 0,1 1 0 0 0,-1-1 0 0 0,1 0 0 0 0,-1 0 0 0 0,1 1 0 0 0,5 2 173 0 0,0 0-1 0 0,-1-1 0 0 0,1 1 0 0 0,0-1 1 0 0,0-1-1 0 0,0 1 0 0 0,0-1 0 0 0,1 0 1 0 0,-1 0-1 0 0,0-1 0 0 0,1 1 0 0 0,-1-1 1 0 0,0-1-1 0 0,1 1 0 0 0,7-3 0 0 0,14-3 715 0 0,46-2 0 0 0,-44 5-454 0 0,34-7 0 0 0,59-8 931 0 0,-112 15-1310 0 0,-1 1-1 0 0,1 1 1 0 0,0 0 0 0 0,-1 0-1 0 0,1 1 1 0 0,0 0-1 0 0,0 1 1 0 0,-1 1 0 0 0,19 4-1 0 0,124 38 486 0 0,-139-42-461 0 0,-1 0 1 0 0,1-1 0 0 0,24-2-1 0 0,-25 1 0 0 0,1 0 0 0 0,0 0-1 0 0,22 4 1 0 0,-3 4-1 0 0,-20-4-53 0 0,0-1 0 0 0,1 0 0 0 0,0-1 0 0 0,-1 0 0 0 0,1-1 0 0 0,22-2 1 0 0,4-3 255 0 0,57-9 205 0 0,-2-3-33 0 0,-90 16-472 0 0,0-1 1 0 0,-1 2-1 0 0,1-1 1 0 0,0 0 0 0 0,0 1-1 0 0,6 2 1 0 0,-6-2 18 0 0,0 0 1 0 0,0 0 0 0 0,0-1-1 0 0,0 1 1 0 0,0-1 0 0 0,7-1-1 0 0,5 0 105 0 0,-15 2-121 0 0,1-1 1 0 0,-1 0 0 0 0,0 0-1 0 0,0-1 1 0 0,0 1-1 0 0,1 0 1 0 0,-1-1 0 0 0,0 0-1 0 0,0 1 1 0 0,0-1 0 0 0,0 0-1 0 0,3-1 1 0 0,-4 1 4 0 0,0 0 0 0 0,-1 0 0 0 0,1 0 0 0 0,0 0 1 0 0,0 0-1 0 0,-1 0 0 0 0,1 0 0 0 0,0-1 0 0 0,-1 1 0 0 0,1 0 1 0 0,-1 0-1 0 0,0 0 0 0 0,1-1 0 0 0,-1 1 0 0 0,0 0 0 0 0,0 0 1 0 0,0-1-1 0 0,0 1 0 0 0,0 0 0 0 0,0-3 0 0 0,0 2 7 0 0,0 1 0 0 0,0-1 0 0 0,0 1 0 0 0,0-1 0 0 0,0 0 0 0 0,0 1 0 0 0,1-1 0 0 0,-1 1 0 0 0,1-1 0 0 0,-1 1 0 0 0,1-1 0 0 0,-1 1 0 0 0,1-1 0 0 0,0 1-1 0 0,1-3 1 0 0,1 2-9 0 0,-2-1 0 0 0,1 1 0 0 0,0-1 0 0 0,0 0 0 0 0,-1 1 0 0 0,1-1 0 0 0,-1 0-1 0 0,0 0 1 0 0,0 0 0 0 0,0 0 0 0 0,0 0 0 0 0,0-5 0 0 0,2-40 399 0 0,-2 15-252 0 0,3-57-7 0 0,-4 58-30 0 0,7-47 1 0 0,-5 63-84 0 0,-1-1 0 0 0,-1 1 0 0 0,-2-22 1 0 0,-1-10 59 0 0,4 43-94 0 0,0 0 0 0 0,0-1 0 0 0,0 1-1 0 0,1 0 1 0 0,0 0 0 0 0,0 1 0 0 0,3-6 0 0 0,3-8 13 0 0,-8 15-28 0 0,10-20 35 0 0,-2 0 1 0 0,-1-1-1 0 0,-1 0 0 0 0,4-35 0 0 0,-9 45-22 0 0,2 0 1 0 0,0 0-1 0 0,0 0 0 0 0,1 1 1 0 0,11-24-1 0 0,38-63 118 0 0,-26 52-97 0 0,-19 34-32 0 0,-1 0-1 0 0,0 0 0 0 0,-1-1 0 0 0,0 0 0 0 0,-1 0 0 0 0,-1 0 0 0 0,-1-1 0 0 0,0 1 0 0 0,2-32 0 0 0,-5 28 4 0 0,1 13-1 0 0,-1 1 0 0 0,0-1 0 0 0,0 1 0 0 0,0-1 0 0 0,0 1 0 0 0,-1-1 0 0 0,0 1-1 0 0,0-1 1 0 0,-1 1 0 0 0,1 0 0 0 0,-1 0 0 0 0,0-1 0 0 0,-1 1 0 0 0,-4-7 0 0 0,4 8-4 0 0,0 0 0 0 0,0 1 0 0 0,0 0 0 0 0,-1-1 0 0 0,1 1 0 0 0,-1 1 0 0 0,-7-6 0 0 0,9 7 0 0 0,0 0 0 0 0,0 1 0 0 0,0-1 0 0 0,-1 0 0 0 0,1 1 0 0 0,0 0 0 0 0,0-1 0 0 0,-1 1 0 0 0,1 0 0 0 0,0 0 0 0 0,0 0 0 0 0,-1 0 0 0 0,1 1 0 0 0,0-1 0 0 0,0 1 0 0 0,0-1 0 0 0,-1 1 0 0 0,-2 1 0 0 0,0 0 0 0 0,1-1 0 0 0,0 0 0 0 0,0-1 0 0 0,-1 1 0 0 0,1-1 0 0 0,-6 1 0 0 0,-16 1 0 0 0,12 0 0 0 0,1-1 0 0 0,-1 0 0 0 0,-22-1 0 0 0,-12-1 0 0 0,16 1 0 0 0,0-2 0 0 0,0-1 0 0 0,-45-11 0 0 0,63 12 0 0 0,-35-6 0 0 0,-1 2 0 0 0,0 2 0 0 0,-64 4 0 0 0,90 0 0 0 0,0-1 0 0 0,0-1 0 0 0,-34-8 0 0 0,-33-4 0 0 0,-232 5 0 0 0,188 17 0 0 0,38 0 0 0 0,50-7 21 0 0,0-2 1 0 0,-83-13-1 0 0,79 9-21 0 0,32 4 0 0 0,-29-6 0 0 0,-128-25 0 0 0,139 28 0 0 0,-1 2 0 0 0,-64 4 0 0 0,21 3 0 0 0,-105-6 0 0 0,116 1 0 0 0,42 0 0 0 0,-41-3 0 0 0,46 0 0 0 0,-37-6 0 0 0,0 3 0 0 0,-103 3 0 0 0,-296 3 0 0 0,456 0 0 0 0,-301 4 0 0 0,260-3 0 0 0,-212-6 0 0 0,152-6 0 0 0,-178-10 0 0 0,123 22 0 0 0,133-1 0 0 0,-45 6 0 0 0,10 1 0 0 0,-62 4 0 0 0,13-10 0 0 0,54-2 0 0 0,-60 8 0 0 0,0 1 0 0 0,39-2 32 0 0,0 0 0 0 0,12-4-32 0 0,-50-2 0 0 0,108-1 0 0 0,-11-1 0 0 0,0 1 0 0 0,0 1 0 0 0,-31 3 0 0 0,-32 15 0 0 0,57-10 0 0 0,-26 14 0 0 0,26-11 0 0 0,16-8 0 0 0,1 2 0 0 0,0-1 0 0 0,0 1 0 0 0,1 0 0 0 0,-1 0 0 0 0,1 1 0 0 0,0 0 0 0 0,1 0 0 0 0,0 0 0 0 0,-1 1 0 0 0,2-1 0 0 0,-7 13 0 0 0,4-6 0 0 0,1 0 0 0 0,1 0 0 0 0,0 0 0 0 0,1 0 0 0 0,0 1 0 0 0,-3 22 0 0 0,4-12 0 0 0,1-1 0 0 0,1 1 0 0 0,1-1 0 0 0,0 1 0 0 0,2-1 0 0 0,1 1 0 0 0,9 34 0 0 0,-1-10-30 0 0,9 83 0 0 0,-16-99 26 0 0,12 67 4 0 0,-8-63 0 0 0,-3-1 0 0 0,-1 1 0 0 0,-1-1 0 0 0,-3 52 0 0 0,-32 143 0 0 0,23-172 0 0 0,2-23 0 0 0,3-19 0 0 0,1 0 0 0 0,-1 18 0 0 0,4-30 0 0 0,-1 0 0 0 0,2 0 0 0 0,-1 1 0 0 0,0-1 0 0 0,1 0 0 0 0,0 0 0 0 0,0 1 0 0 0,0-1 0 0 0,0 0 0 0 0,1 0 0 0 0,0 0 0 0 0,3 6 0 0 0,0-5 0 0 0,0 0 0 0 0,0 0 0 0 0,0 0 0 0 0,1 0 0 0 0,0-1 0 0 0,0 0 0 0 0,0-1 0 0 0,1 1 0 0 0,10 4 0 0 0,-5-3 0 0 0,23 6 0 0 0,-11-5 0 0 0,123 29 119 0 0,-120-29-110 0 0,112 16-9 0 0,-79-17 0 0 0,0-3 0 0 0,68-5 0 0 0,-60 0 0 0 0,82 7 0 0 0,-37 9 13 0 0,-49-4 4 0 0,-1-3 0 0 0,90-3 0 0 0,164-25-17 0 0,-280 21 0 0 0,0 2 0 0 0,42 7 0 0 0,0 0 0 0 0,-27-2 0 0 0,-27-3 0 0 0,38 0 0 0 0,-42-4 2 0 0,188-14 60 0 0,-141 8-62 0 0,0 3 0 0 0,83 5 0 0 0,-80 2 0 0 0,86-1 0 0 0,-29-15 0 0 0,-20 2 0 0 0,-49 6 0 0 0,19-2 0 0 0,87 4 0 0 0,-91 8 0 0 0,-15-1 0 0 0,103-5 0 0 0,-108-4 0 0 0,113-9 0 0 0,-125 13 0 0 0,82 8 0 0 0,138 29 0 0 0,-217-33 15 0 0,1-3 0 0 0,-1-2 0 0 0,58-9 0 0 0,-58 6-11 0 0,57-14-4 0 0,-67 11 0 0 0,52-5 0 0 0,-76 12 4 0 0,-6 0-3 0 0,-1 1 1 0 0,1-1-1 0 0,-1 1 1 0 0,1 0 0 0 0,7 1-1 0 0,-11-1-2 0 0,-1 0-1 0 0,1 1 1 0 0,0-1-1 0 0,-1 0 1 0 0,1 0-1 0 0,-1 1 0 0 0,1-1 1 0 0,-1 0-1 0 0,1 1 1 0 0,0-1-1 0 0,-1 1 1 0 0,1-1-1 0 0,-1 1 1 0 0,0-1-1 0 0,1 1 1 0 0,-1-1-1 0 0,1 1 1 0 0,-1-1-1 0 0,0 1 1 0 0,1-1-1 0 0,-1 1 0 0 0,0 0 1 0 0,0-1-1 0 0,1 1 1 0 0,-1-1-1 0 0,0 1 1 0 0,0 0-1 0 0,0-1 1 0 0,0 1-1 0 0,0 0 1 0 0,0-1-1 0 0,0 1 1 0 0,0 0-1 0 0,0-1 1 0 0,0 1-1 0 0,0 0 1 0 0,0-1-1 0 0,0 1 0 0 0,-1 0 1 0 0,1-1-1 0 0,0 1 1 0 0,-1-1-1 0 0,1 1 1 0 0,0 0-1 0 0,-1 0 1 0 0,-9 21-668 0 0,-1 0 1 0 0,-24 35-1 0 0,12-21-624 0 0,-5 10-455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09.698"/>
    </inkml:context>
    <inkml:brush xml:id="br0">
      <inkml:brushProperty name="width" value="0.1" units="cm"/>
      <inkml:brushProperty name="height" value="0.1" units="cm"/>
      <inkml:brushProperty name="color" value="#F4F91B"/>
    </inkml:brush>
  </inkml:definitions>
  <inkml:trace contextRef="#ctx0" brushRef="#br0">1258 1632 919 0 0,'-15'1'2331'0'0,"-28"5"-1"0"0,26-3-1764 0 0,-34 1 1 0 0,-19 2 919 0 0,60-5-1306 0 0,-1 0 0 0 0,1-1 0 0 0,0 0-1 0 0,-1 0 1 0 0,-19-4 0 0 0,0 0 324 0 0,0 2 0 0 0,0 0 0 0 0,0 2 0 0 0,-43 6 0 0 0,69-6-461 0 0,-8 1 170 0 0,1 0-1 0 0,-1 1 0 0 0,1 0 0 0 0,0 1 1 0 0,-1 0-1 0 0,-11 6 0 0 0,9-4 77 0 0,-6 4 46 0 0,20-9-332 0 0,-14 9 207 0 0,14-9-198 0 0,0 1 0 0 0,-1-1 1 0 0,1 0-1 0 0,0 0 0 0 0,-1 0 1 0 0,1 0-1 0 0,-1 0 1 0 0,1 0-1 0 0,0 0 0 0 0,-1 0 1 0 0,1 0-1 0 0,-1 0 0 0 0,1 0 1 0 0,0 0-1 0 0,-1 0 0 0 0,1 0 1 0 0,0 0-1 0 0,-1 0 0 0 0,1 0 1 0 0,0 0-1 0 0,-1 0 0 0 0,1-1 1 0 0,-1 1-1 0 0,1 0 0 0 0,0 0 1 0 0,0 0-1 0 0,-1-1 1 0 0,1 1-1 0 0,0 0 0 0 0,-1 0 1 0 0,1-1-1 0 0,0 0 0 0 0,-5 2 84 0 0,1 0-1 0 0,0 0 0 0 0,-1 0 0 0 0,1 1 1 0 0,0-1-1 0 0,0 1 0 0 0,0 0 0 0 0,-5 4 1 0 0,-13 9 177 0 0,13-8-167 0 0,-1 0 1 0 0,1-1-1 0 0,-19 9 0 0 0,23-13-11 0 0,-1 0 0 0 0,0 0 0 0 0,0-1 0 0 0,0 1 0 0 0,0-1 0 0 0,0-1 0 0 0,-12 1 0 0 0,-9 3 251 0 0,24-3-327 0 0,0 0 0 0 0,0 0 0 0 0,0 0 0 0 0,-1-1 0 0 0,1 0 0 0 0,0 0 0 0 0,0 1 0 0 0,-7-2 1 0 0,-1-1 112 0 0,-9-3 314 0 0,16 3-386 0 0,0 1-1 0 0,0 0 0 0 0,-1 1 1 0 0,1-1-1 0 0,-7 1 1 0 0,-2-1 33 0 0,-2 0-10 0 0,14 1-70 0 0,0 0-1 0 0,-1 0 0 0 0,1 0 1 0 0,0 0-1 0 0,-1 0 0 0 0,1 0 1 0 0,0 0-1 0 0,-1 0 0 0 0,1-1 0 0 0,0 1 1 0 0,0-1-1 0 0,-1 1 0 0 0,1-1 1 0 0,0 1-1 0 0,0-1 0 0 0,0 1 1 0 0,0-1-1 0 0,0 0 0 0 0,0 0 1 0 0,0 0-1 0 0,0 0 0 0 0,0 0 1 0 0,0 0-1 0 0,0 0 0 0 0,-1-2 1 0 0,-5-9 175 0 0,6 11-183 0 0,1 1 0 0 0,0-1 1 0 0,-1 0-1 0 0,1 1 0 0 0,-1-1 1 0 0,1 0-1 0 0,-1 1 0 0 0,1-1 0 0 0,-1 0 1 0 0,1 1-1 0 0,-1-1 0 0 0,0 1 0 0 0,1-1 1 0 0,-1 1-1 0 0,0 0 0 0 0,0-1 1 0 0,1 1-1 0 0,-1 0 0 0 0,0-1 0 0 0,0 1 1 0 0,0 0-1 0 0,1 0 0 0 0,-1 0 1 0 0,0 0-1 0 0,0-1 0 0 0,0 1 0 0 0,1 0 1 0 0,-1 1-1 0 0,-1-1 0 0 0,-19-1 40 0 0,-8-2 93 0 0,28 3-135 0 0,0 0 0 0 0,0-1 1 0 0,0 1-1 0 0,0-1 1 0 0,1 1-1 0 0,-1-1 0 0 0,0 0 1 0 0,0 1-1 0 0,0-1 1 0 0,0 0-1 0 0,0 1 0 0 0,1-1 1 0 0,-1 0-1 0 0,0 0 1 0 0,1 0-1 0 0,-1 0 0 0 0,1 0 1 0 0,-1 0-1 0 0,1 0 1 0 0,-1 0-1 0 0,1 0 0 0 0,0 0 1 0 0,-1-1-1 0 0,-7-27 209 0 0,4 17-37 0 0,1 1-1 0 0,0 0 1 0 0,1-1-1 0 0,-2-19 0 0 0,-2-61 164 0 0,0 52-148 0 0,3 28-50 0 0,1-1 1 0 0,-1-21 0 0 0,-1-47 285 0 0,-16-101-1 0 0,16 165-358 0 0,0 0-1 0 0,-1 0 0 0 0,-8-17 0 0 0,6 16-6 0 0,1 0 1 0 0,-5-24 0 0 0,5 17 41 0 0,-14-39-1 0 0,14 51-47 0 0,1-1-1 0 0,1 0 1 0 0,0 0-1 0 0,1 0 1 0 0,0 0-1 0 0,1 0 0 0 0,1-1 1 0 0,1-23-1 0 0,22-114 11 0 0,-20 136-56 0 0,0 0-1 0 0,-1 0 1 0 0,-1 1 0 0 0,-1-1-1 0 0,0 0 1 0 0,-5-22 0 0 0,3 19-6 0 0,1 0 1 0 0,0 0-1 0 0,3-37 1 0 0,-1 54-3 0 0,1-9 0 0 0,0-1 0 0 0,1 1 0 0 0,0-1 0 0 0,1 1 0 0 0,0 0 0 0 0,7-15 0 0 0,-8 24 0 0 0,-1 0 0 0 0,1 0 0 0 0,0 0 0 0 0,0 0 0 0 0,0 0 0 0 0,0 0 0 0 0,0 1 0 0 0,0-1 0 0 0,0 1 0 0 0,1-1 0 0 0,-1 1 0 0 0,1 0 0 0 0,-1 0 0 0 0,1 0 0 0 0,-1 0 0 0 0,6-1 0 0 0,-4 1 0 0 0,-1 0 0 0 0,1 0 0 0 0,-1 0 0 0 0,1-1 0 0 0,-1 1 0 0 0,0-1 0 0 0,0 0 0 0 0,6-4 0 0 0,-2 0 28 0 0,-1 1-1 0 0,1 0 1 0 0,1 1-1 0 0,-1 0 1 0 0,1 0-1 0 0,0 0 0 0 0,-1 1 1 0 0,15-4-1 0 0,17-7-7 0 0,-22 8 4 0 0,1 1 0 0 0,0 1 0 0 0,0 0 0 0 0,22-1 0 0 0,-25 3-19 0 0,26-4 9 0 0,-3 1 38 0 0,53-2-1 0 0,-50 6-45 0 0,169 5 63 0 0,-138-6-45 0 0,-20 1 16 0 0,165-10 76 0 0,-2 1-104 0 0,-31 18-12 0 0,0 0 0 0 0,48-22 0 0 0,1-1 0 0 0,-204 15 0 0 0,243-7 0 0 0,-120-9 19 0 0,-59 4 4 0 0,149 2-1 0 0,-160 12-22 0 0,146-16 0 0 0,-169 9 0 0 0,63 4 0 0 0,-73 1 0 0 0,134 1 0 0 0,241-3 0 0 0,-284 0 0 0 0,234 29 0 0 0,-258-16 32 0 0,211-7 0 0 0,-160 3-32 0 0,-29 1 0 0 0,-51-5 0 0 0,25 0 0 0 0,352 2 0 0 0,-392-2 0 0 0,243 4 0 0 0,-196-7 0 0 0,201 27 0 0 0,-224-18 0 0 0,161-5 0 0 0,44 4 0 0 0,-173-1 0 0 0,163-17 0 0 0,-178 0 0 0 0,132 5 0 0 0,121 11 0 0 0,-272-6 0 0 0,-35-1 0 0 0,118 6 0 0 0,-57 7 0 0 0,1-6 0 0 0,158-11 0 0 0,-208 1 867 0 0,72 5 1 0 0,35 10-2627 0 0,-109-7 1759 0 0,50 1 0 0 0,-76-4 0 0 0,-18 0 0 0 0,47-5 0 0 0,-17 0 0 0 0,-1 2 0 0 0,74 7 0 0 0,-105-4 0 0 0,49 4 0 0 0,120 3 0 0 0,-82-15 0 0 0,-44 1 0 0 0,-41 5 0 0 0,8-2 0 0 0,36 3 0 0 0,-35 1 0 0 0,-21-1 0 0 0,-1 0 0 0 0,1 1 0 0 0,18 4 0 0 0,19 3 0 0 0,-35-6 0 0 0,-1 0 0 0 0,16 5 0 0 0,84 34 0 0 0,-84-31 0 0 0,-17-6 0 0 0,0 1 0 0 0,0-1 0 0 0,-1 2 0 0 0,0 0 0 0 0,0 0 0 0 0,0 1 0 0 0,12 10 0 0 0,121 105 0 0 0,-139-117 0 0 0,-1 1 0 0 0,0 0 0 0 0,-1 0 0 0 0,1 0 0 0 0,-1 0 0 0 0,0 1 0 0 0,-1-1 0 0 0,1 1 0 0 0,-1 0 0 0 0,3 12 0 0 0,1 7 0 0 0,5 44 0 0 0,-7-39 0 0 0,-2-3 0 0 0,-1 0 0 0 0,-3 47 0 0 0,-1-17 0 0 0,1-36 0 0 0,-1-1 0 0 0,-1 0 0 0 0,-1 1 0 0 0,-12 38 0 0 0,8-42 0 0 0,0 0 0 0 0,-1-1 0 0 0,-1 0 0 0 0,-19 24 0 0 0,2-1 0 0 0,12-20 0 0 0,-32 35 0 0 0,29-35 0 0 0,-108 99 0 0 0,69-68 0 0 0,49-45 0 0 0,1-1 0 0 0,-1 0 0 0 0,0 0 0 0 0,0-1 0 0 0,-16 7 0 0 0,13-6 0 0 0,-1 0 0 0 0,-11 8 0 0 0,7-4 0 0 0,-1 0 0 0 0,0-2 0 0 0,0 0 0 0 0,-26 7 0 0 0,17-5 0 0 0,3-2 0 0 0,0-1 0 0 0,0-2 0 0 0,0 0 0 0 0,0-1 0 0 0,-35 0 0 0 0,-120 6 0 0 0,-113 1 0 0 0,228-7 0 0 0,-116 21 0 0 0,19-1 0 0 0,-212-13 0 0 0,263-11 0 0 0,-39 3 0 0 0,-230-9 0 0 0,143-1 0 0 0,113 7 0 0 0,-274-7 0 0 0,84 11 0 0 0,93 1 0 0 0,-126 7 0 0 0,97 5 0 0 0,-1 0 0 0 0,116-16 0 0 0,-177 24 0 0 0,223-14 0 0 0,1-3 0 0 0,-1-5 0 0 0,-132-11 0 0 0,132 4 0 0 0,-137 10 0 0 0,161-1 0 0 0,-279 8 0 0 0,320-13-10 0 0,-76-3 23 0 0,-107 11 0 0 0,-71 21-29 0 0,126-18 16 0 0,-26-10 0 0 0,-180 6 0 0 0,334-6 0 0 0,0-1 0 0 0,0-1 0 0 0,1-1 0 0 0,-1-1 0 0 0,-29-9 0 0 0,-46-6 0 0 0,15 4 0 0 0,47 8 0 0 0,0 1 0 0 0,-63-1 0 0 0,-70 12 0 0 0,-77 15 0 0 0,201-17 0 0 0,0 2 0 0 0,-50 12 0 0 0,-40 4 0 0 0,10-1 0 0 0,84-14 16 0 0,1-1 0 0 0,-1-2 0 0 0,-66-3 0 0 0,-48-16 1 0 0,20 1 13 0 0,107 14-20 0 0,0 0-1 0 0,-54 8 0 0 0,58-3-39 0 0,0 2 0 0 0,0 0 1 0 0,1 1-1 0 0,0 1 0 0 0,0 2 0 0 0,-27 15 1 0 0,2 4-2528 0 0,-66 55 1 0 0,85-62 770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4:57.659"/>
    </inkml:context>
    <inkml:brush xml:id="br0">
      <inkml:brushProperty name="width" value="0.1" units="cm"/>
      <inkml:brushProperty name="height" value="0.1" units="cm"/>
      <inkml:brushProperty name="color" value="#F4F91B"/>
    </inkml:brush>
  </inkml:definitions>
  <inkml:trace contextRef="#ctx0" brushRef="#br0">5665 126 1727 0 0,'-15'-17'1162'0'0,"13"16"-990"0"0,1-1 0 0 0,-1 0 0 0 0,1 1 1 0 0,-1-1-1 0 0,1 1 0 0 0,-1-1 0 0 0,0 1 1 0 0,0 0-1 0 0,0-1 0 0 0,0 1 0 0 0,1 0 0 0 0,-2 1 1 0 0,1-1-1 0 0,0 0 0 0 0,0 0 0 0 0,0 1 0 0 0,0-1 1 0 0,0 1-1 0 0,-3 0 0 0 0,0 0 34 0 0,1 1 1 0 0,-1 0-1 0 0,1 0 0 0 0,-1 0 1 0 0,1 0-1 0 0,-1 1 0 0 0,1 0 1 0 0,-5 3-1 0 0,-20 9 110 0 0,-1-1 0 0 0,0-1 0 0 0,0-1 0 0 0,-1-2 0 0 0,0-1 0 0 0,-34 3 0 0 0,-4-2 321 0 0,3 0-52 0 0,-75 1 1 0 0,-107-6 299 0 0,185-1-659 0 0,12 0 101 0 0,-52-3 0 0 0,58-3-145 0 0,7 1-71 0 0,1-1 0 0 0,-60-14 0 0 0,34 0 114 0 0,-1 3 0 0 0,-117-11 0 0 0,-25 29 258 0 0,182-3-468 0 0,-2-1 60 0 0,0-1 0 0 0,0-2-1 0 0,-34-6 1 0 0,-32-5 109 0 0,53 11-8 0 0,-63-12 0 0 0,80 11-71 0 0,0 2 0 0 0,0 0 0 0 0,0 2 0 0 0,-24 1 0 0 0,21 1-10 0 0,0-2 0 0 0,-43-5-1 0 0,20-2-3 0 0,-1 2 0 0 0,1 2 0 0 0,-54 3 0 0 0,82 0-91 0 0,-36-4 0 0 0,-7-1 0 0 0,-48 1 0 0 0,68 4 25 0 0,-65 2 78 0 0,-140 18 25 0 0,224-20-54 0 0,-45-6-1 0 0,46 3-16 0 0,-1 0 0 0 0,-23 2 0 0 0,-50 1 121 0 0,38-1-78 0 0,-26-5 19 0 0,32 2-23 0 0,22 2-31 0 0,1 1 1 0 0,-1 2-1 0 0,-39 5 0 0 0,-26 9-1 0 0,64-9-64 0 0,-59 3 0 0 0,20-4 0 0 0,-220 8 230 0 0,112-20 100 0 0,-11-13-148 0 0,132 15-111 0 0,1-3 0 0 0,-95-26 0 0 0,129 29 0 0 0,-39-4 1 0 0,39 7-26 0 0,-40-9 0 0 0,54 9-33 0 0,1 0 1 0 0,0 0 0 0 0,-1 1 0 0 0,1 1 0 0 0,-1-1 0 0 0,1 1 0 0 0,-1 1-1 0 0,1-1 1 0 0,-1 2 0 0 0,1-1 0 0 0,0 1 0 0 0,-11 4 0 0 0,6-1-322 0 0,1 1 1 0 0,0 0-1 0 0,0 1 0 0 0,0 0 1 0 0,1 1-1 0 0,-19 18 0 0 0,4-1-4222 0 0,1 1-1396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4:58.377"/>
    </inkml:context>
    <inkml:brush xml:id="br0">
      <inkml:brushProperty name="width" value="0.1" units="cm"/>
      <inkml:brushProperty name="height" value="0.1" units="cm"/>
      <inkml:brushProperty name="color" value="#F4F91B"/>
    </inkml:brush>
  </inkml:definitions>
  <inkml:trace contextRef="#ctx0" brushRef="#br0">1339 30 455 0 0,'-1'0'175'0'0,"0"-1"-1"0"0,0 1 0 0 0,0-1 0 0 0,-1 1 0 0 0,1 0 1 0 0,0-1-1 0 0,0 1 0 0 0,0 0 0 0 0,-1 0 0 0 0,1 0 0 0 0,0 0 1 0 0,-1 0-1 0 0,1 0 0 0 0,-2 1 0 0 0,-24 3 833 0 0,19-2-653 0 0,-117 15 2904 0 0,32-1-1899 0 0,56-9-895 0 0,0-1 1 0 0,-52 2-1 0 0,-6-10 1170 0 0,-126-17 0 0 0,71-11-206 0 0,1 1-284 0 0,119 25-1115 0 0,-1 1 0 0 0,-60 2 0 0 0,57 5-1228 0 0,-40 9 1 0 0,46-7-44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4:59.197"/>
    </inkml:context>
    <inkml:brush xml:id="br0">
      <inkml:brushProperty name="width" value="0.1" units="cm"/>
      <inkml:brushProperty name="height" value="0.1" units="cm"/>
      <inkml:brushProperty name="color" value="#F4F91B"/>
    </inkml:brush>
  </inkml:definitions>
  <inkml:trace contextRef="#ctx0" brushRef="#br0">2378 13 1375 0 0,'8'-11'208'0'0,"-6"10"425"0"0,-6 6 629 0 0,-2-1-903 0 0,1-1 0 0 0,0 0 0 0 0,-1 0 0 0 0,1 0 0 0 0,-1-1 0 0 0,0 1 0 0 0,-9 1 0 0 0,-131 30 3280 0 0,58-16-2509 0 0,24-8-283 0 0,-1-2-1 0 0,-95-3 1 0 0,-130-21 669 0 0,232 14-1263 0 0,-1 3 0 0 0,-70 10 0 0 0,60-4-175 0 0,-74-2 0 0 0,-345-41 845 0 0,334 15-723 0 0,-90-6-200 0 0,221 28-344 0 0,0 1 1 0 0,1 0 0 0 0,-1 2 0 0 0,-22 6 0 0 0,8-1-1147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02.829"/>
    </inkml:context>
    <inkml:brush xml:id="br0">
      <inkml:brushProperty name="width" value="0.1" units="cm"/>
      <inkml:brushProperty name="height" value="0.1" units="cm"/>
      <inkml:brushProperty name="color" value="#F4F91B"/>
    </inkml:brush>
  </inkml:definitions>
  <inkml:trace contextRef="#ctx0" brushRef="#br0">34 0 455 0 0,'-2'2'0'0'0,"-4"-2"0"0"0,3 0 0 0 0,-1 0 0 0 0,2 2 520 0 0,0-2 64 0 0,-1 2 16 0 0,-1 0 0 0 0,-4 3-480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03.729"/>
    </inkml:context>
    <inkml:brush xml:id="br0">
      <inkml:brushProperty name="width" value="0.1" units="cm"/>
      <inkml:brushProperty name="height" value="0.1" units="cm"/>
      <inkml:brushProperty name="color" value="#F4F91B"/>
    </inkml:brush>
  </inkml:definitions>
  <inkml:trace contextRef="#ctx0" brushRef="#br0">346 13 1375 0 0,'-1'-1'28'0'0,"1"1"0"0"0,-1-1-1 0 0,1 0 1 0 0,-1 1 0 0 0,0-1-1 0 0,1 0 1 0 0,-1 1-1 0 0,0-1 1 0 0,1 1 0 0 0,-1-1-1 0 0,0 1 1 0 0,0-1-1 0 0,1 1 1 0 0,-1-1 0 0 0,0 1-1 0 0,0 0 1 0 0,0-1-1 0 0,0 1 1 0 0,1 0 0 0 0,-1 0-1 0 0,0 0 1 0 0,0 0-1 0 0,-2 0 1 0 0,-24-3-51 0 0,13 4 140 0 0,0 0-1 0 0,0 1 0 0 0,0 1 0 0 0,0 0 0 0 0,-21 8 0 0 0,14-4-101 0 0,2-3-5 0 0,0 0 0 0 0,0-2 0 0 0,0 0-1 0 0,0-2 1 0 0,-20 0 0 0 0,10-1-5 0 0,20 1-5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1.405"/>
    </inkml:context>
    <inkml:brush xml:id="br0">
      <inkml:brushProperty name="width" value="0.1" units="cm"/>
      <inkml:brushProperty name="height" value="0.1" units="cm"/>
      <inkml:brushProperty name="color" value="#F4F91B"/>
    </inkml:brush>
  </inkml:definitions>
  <inkml:trace contextRef="#ctx0" brushRef="#br0">1 80 455 0 0,'0'0'-2'0'0,"1"0"0"0"0,-1 0 0 0 0,1 0-1 0 0,-1 0 1 0 0,0 0 0 0 0,1 0-1 0 0,-1 0 1 0 0,1 0 0 0 0,-1 0-1 0 0,0 0 1 0 0,1 0 0 0 0,-1 0 0 0 0,1 0-1 0 0,-1-1 1 0 0,0 1 0 0 0,1 0-1 0 0,-1 0 1 0 0,0-1 0 0 0,1 1-1 0 0,-1 0 1 0 0,0 0 0 0 0,0-1 0 0 0,1 1-1 0 0,-1-1 1 0 0,1 1 166 0 0,-1-1-1 0 0,1 1 1 0 0,0-1 0 0 0,-1 1 0 0 0,1-1-1 0 0,-1 1 1 0 0,1 0 0 0 0,0-1-1 0 0,0 1 1 0 0,-1 0 0 0 0,1-1-1 0 0,0 1 1 0 0,-1 0 0 0 0,1 0 0 0 0,0 0-1 0 0,0 0 1 0 0,1 0 0 0 0,2 0 125 0 0,0 0 1 0 0,0 1-1 0 0,1-1 1 0 0,-1-1-1 0 0,0 1 1 0 0,0-1 0 0 0,6-1-1 0 0,7 0 69 0 0,119 1 1262 0 0,87-9 260 0 0,-154 11-1480 0 0,-16 2-178 0 0,-30-2-140 0 0,-1 1 1 0 0,36 9-1 0 0,6 0 81 0 0,50 7 358 0 0,-56-7-389 0 0,67 2-1 0 0,-76-13-53 0 0,0-3-1 0 0,52-9 0 0 0,-45 4 122 0 0,64 0 0 0 0,265 14 185 0 0,-316-7-354 0 0,80-12 0 0 0,-109 9 32 0 0,159-1 276 0 0,-123 6-329 0 0,90 11 77 0 0,-111-6-71 0 0,90-1 1 0 0,-7-16 3 0 0,-72 4 4 0 0,121 4-1 0 0,427 10 32 0 0,-223-4-44 0 0,-47-17-10 0 0,-139 0 0 0 0,133-24 128 0 0,-291 30-114 0 0,2 1 38 0 0,0 1 1 0 0,0 2 0 0 0,80 5-1 0 0,-124-1-422 0 0,1 1-1 0 0,-1-1 0 0 0,1 1 0 0 0,-1 0 0 0 0,0 1 1 0 0,1 0-1 0 0,-1 0 0 0 0,0 0 0 0 0,7 4 0 0 0,1 4-3801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5:32.594"/>
    </inkml:context>
    <inkml:brush xml:id="br0">
      <inkml:brushProperty name="width" value="0.1" units="cm"/>
      <inkml:brushProperty name="height" value="0.1" units="cm"/>
      <inkml:brushProperty name="color" value="#F4F91B"/>
    </inkml:brush>
  </inkml:definitions>
  <inkml:trace contextRef="#ctx0" brushRef="#br0">1590 33 3223 0 0,'-75'-4'2200'0'0,"17"4"-1572"0"0,37 1-507 0 0,-25-2 0 0 0,27-3 363 0 0,1 1 0 0 0,-35-14 0 0 0,46 15-311 0 0,1 1-94 0 0,-1 0 0 0 0,0 1 0 0 0,1 0 0 0 0,-1 0 0 0 0,1 0 0 0 0,-1 1 0 0 0,-10 2 0 0 0,-7 0 8 0 0,-302 30 1523 0 0,133-30-913 0 0,128-4-273 0 0,-111 11-1 0 0,126-2-425 0 0,0 1-1 0 0,1 3 1 0 0,1 3-1 0 0,0 1 1 0 0,1 2-1 0 0,-67 37 1 0 0,75-32-157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6:20.726"/>
    </inkml:context>
    <inkml:brush xml:id="br0">
      <inkml:brushProperty name="width" value="0.1" units="cm"/>
      <inkml:brushProperty name="height" value="0.1" units="cm"/>
      <inkml:brushProperty name="color" value="#F4F91B"/>
    </inkml:brush>
  </inkml:definitions>
  <inkml:trace contextRef="#ctx0" brushRef="#br0">7535 1750 2879 0 0,'-27'-32'3300'0'0,"21"23"-2657"0"0,-2 0 1 0 0,1 0-1 0 0,-14-10 1 0 0,-8-11 1617 0 0,19 21-1749 0 0,10 8-476 0 0,0 0 0 0 0,-1 0 0 0 0,0 0 0 0 0,1 1 0 0 0,-1-1 0 0 0,1 0 0 0 0,-1 0 0 0 0,0 1 0 0 0,0-1 0 0 0,1 1 0 0 0,-1-1 0 0 0,0 0 0 0 0,0 1 0 0 0,0-1 1 0 0,1 1-1 0 0,-1 0 0 0 0,0-1 0 0 0,0 1 0 0 0,0 0 0 0 0,0 0 0 0 0,0-1 0 0 0,0 1 0 0 0,0 0 0 0 0,0 0 0 0 0,0 0 0 0 0,0 0 0 0 0,0 0 0 0 0,0 0 0 0 0,0 0 0 0 0,0 1 0 0 0,0-1 0 0 0,0 0 0 0 0,-1 1 0 0 0,-17 10 347 0 0,-8 4-95 0 0,9-8 296 0 0,-29 15-1 0 0,4-1-253 0 0,36-19-145 0 0,0 0 0 0 0,0 0 0 0 0,0-1 0 0 0,0-1 0 0 0,0 1 0 0 0,0-1 0 0 0,-10-1 0 0 0,-25 2 2129 0 0,15 2-2850 0 0,5-1 630 0 0,-1 2 1 0 0,-27 7 0 0 0,-22 11 247 0 0,61-20-170 0 0,1 0-1 0 0,-1-1 0 0 0,0-1 1 0 0,1 0-1 0 0,-1 0 1 0 0,0-1-1 0 0,1-1 0 0 0,-13-2 1 0 0,-2-3 23 0 0,19 5-142 0 0,0 1-1 0 0,0-1 0 0 0,0 1 1 0 0,-11-1-1 0 0,-23-1 23 0 0,30 2-51 0 0,1 0 1 0 0,-1 1-1 0 0,0 0 0 0 0,-14 2 0 0 0,-2 0 22 0 0,0-1-1 0 0,0 0 0 0 0,-47-7 1 0 0,5 4 347 0 0,11 2-164 0 0,34-2 367 0 0,-31 2 1 0 0,-14-1-1295 0 0,-81-2 1144 0 0,89 4-303 0 0,21-3-114 0 0,25 1-4 0 0,0 1 0 0 0,-1 0-1 0 0,-26 4 1 0 0,16 0-25 0 0,-1-1 0 0 0,-35-1 0 0 0,-10 0 0 0 0,53 0 5 0 0,-66 8 54 0 0,70-9-48 0 0,1 0 0 0 0,-1 0-1 0 0,-22-3 1 0 0,-1 1 21 0 0,30 1-17 0 0,-21-1 31 0 0,0 1 0 0 0,0 2 0 0 0,0 1 0 0 0,-49 11 0 0 0,60-10-33 0 0,0-1 1 0 0,0-1-1 0 0,0-1 0 0 0,-1-1 1 0 0,1 0-1 0 0,-33-5 0 0 0,18 2 33 0 0,1-3 20 0 0,26 4-52 0 0,-1 1 0 0 0,1-1 0 0 0,-1 1 0 0 0,-9 0 0 0 0,-49-4 103 0 0,44 3-79 0 0,-40 0 0 0 0,-34 1 51 0 0,34 0-54 0 0,-109 1-35 0 0,41 0 144 0 0,-119-22-80 0 0,150 21-64 0 0,45 2 0 0 0,-16 4 2639 0 0,-4 1-5166 0 0,-188 12 2644 0 0,149-4-42 0 0,-15-3-75 0 0,121-11 8 0 0,-116 7 1839 0 0,-14-3-1590 0 0,122-3-257 0 0,1 0 0 0 0,-18 4 0 0 0,18-2 0 0 0,0-1 0 0 0,-17 0 0 0 0,13-1-483 0 0,-31 6 0 0 0,31-4-6 0 0,-31 1 0 0 0,-274-11 1578 0 0,306 8-861 0 0,2-1-3 0 0,0 0 0 0 0,0-1-1 0 0,-14-3 1 0 0,6 1-225 0 0,-1 1 0 0 0,0 1 0 0 0,1 1 0 0 0,-1 1 0 0 0,1 0 0 0 0,-1 2 0 0 0,-32 8 0 0 0,-33 11 64 0 0,35-12-609 0 0,33-6 298 0 0,0 0 1 0 0,0-2 0 0 0,-1 0-1 0 0,1-1 1 0 0,-26-1-1 0 0,-45-8 247 0 0,-16-5 0 0 0,91 12 15 0 0,1 1-1 0 0,-1 0 1 0 0,-17 3-1 0 0,-16 0 45 0 0,-95-8 671 0 0,125 4-935 0 0,-1 1 1 0 0,-25 3 0 0 0,-11 0 226 0 0,-70-8 48 0 0,-59 2-76 0 0,161 4 6 0 0,-15 2 0 0 0,25-1 0 0 0,0 0 0 0 0,-25-1 0 0 0,-3 0 0 0 0,-78 3 124 0 0,109-4-120 0 0,-110 8 63 0 0,91-4-44 0 0,0-2 0 0 0,-1 0 0 0 0,1-2 0 0 0,-52-7-1 0 0,-2-6 79 0 0,-68-16 73 0 0,68 6 18 0 0,53 17-170 0 0,21 4-11 0 0,0 1-1 0 0,1-2 1 0 0,-12-3-1 0 0,8 1 15 0 0,1 0 0 0 0,0-1 0 0 0,0 0 0 0 0,-12-9 0 0 0,19 12-15 0 0,1 0-1 0 0,-1 0 1 0 0,1-1-1 0 0,0 1 1 0 0,0-1-1 0 0,0 0 1 0 0,1 0-1 0 0,0 0 1 0 0,-1 0-1 0 0,1 0 1 0 0,1 0-1 0 0,-1-1 1 0 0,0 1 0 0 0,0-9-1 0 0,-19-148 281 0 0,12 70-176 0 0,7 61-114 0 0,1 0 0 0 0,5-43 0 0 0,-1 28 0 0 0,2-15 24 0 0,1-23 16 0 0,-7-29-28 0 0,4-180 40 0 0,1 242-36 0 0,2 1 0 0 0,3 0 0 0 0,20-68 0 0 0,7-36-16 0 0,-22 89 0 0 0,-11 52 0 0 0,1 0 0 0 0,0 1 0 0 0,1 0 0 0 0,0 0 0 0 0,1 0 0 0 0,0 0 0 0 0,1 1 0 0 0,0 0 0 0 0,1 1 0 0 0,0-1 0 0 0,0 1 0 0 0,1 1 0 0 0,0 0 0 0 0,17-12 0 0 0,-15 13-3 0 0,0 1 1 0 0,0 0-1 0 0,1 1 1 0 0,-1 1-1 0 0,1 0 0 0 0,0 0 1 0 0,1 1-1 0 0,-1 1 0 0 0,0 0 1 0 0,1 1-1 0 0,-1 0 0 0 0,1 0 1 0 0,18 3-1 0 0,12 4-16 0 0,0 1 0 0 0,66 20 1 0 0,-19-3 7 0 0,-38-13 11 0 0,76 6 0 0 0,80 8 0 0 0,-110-11 0 0 0,18 3 0 0 0,140 12 0 0 0,38 5 0 0 0,-190-18 0 0 0,-39-9 0 0 0,98-1 0 0 0,67-16 0 0 0,-186 7 0 0 0,208 10 0 0 0,-171-1 0 0 0,100-6 0 0 0,-59-10 0 0 0,-43 1 0 0 0,113 4 0 0 0,79 25 0 0 0,-177-16 0 0 0,-38-3 0 0 0,65-1 0 0 0,37 3 0 0 0,51 12 0 0 0,-105-8 0 0 0,153-2 0 0 0,-44-2 0 0 0,-69 7 0 0 0,89 2 0 0 0,248-32 0 0 0,-97-8 0 0 0,-142 17 0 0 0,-1 22 0 0 0,-217-10 0 0 0,7 2 0 0 0,1-2 0 0 0,-1-2 0 0 0,47-5 0 0 0,-7-3 32 0 0,129 1 0 0 0,141 14-32 0 0,-339-7-48 0 0,0 1 0 0 0,0 0 0 0 0,0 0 0 0 0,0 0 1 0 0,0 1-1 0 0,0-1 0 0 0,0 0 0 0 0,-1 1 0 0 0,1-1 0 0 0,0 1 0 0 0,0 0 0 0 0,0 0 0 0 0,0 0 1 0 0,-1 0-1 0 0,1 0 0 0 0,0 0 0 0 0,-1 0 0 0 0,1 0 0 0 0,-1 0 0 0 0,1 1 0 0 0,-1-1 0 0 0,0 1 0 0 0,0-1 1 0 0,1 1-1 0 0,-1 0 0 0 0,0-1 0 0 0,0 1 0 0 0,1 3 0 0 0,0 2-281 0 0,-1 0 1 0 0,0 1-1 0 0,0-1 0 0 0,0 1 1 0 0,-1-1-1 0 0,0 10 0 0 0,0-5 20 0 0,0 7-2441 0 0,1-1-4765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13.393"/>
    </inkml:context>
    <inkml:brush xml:id="br0">
      <inkml:brushProperty name="width" value="0.1" units="cm"/>
      <inkml:brushProperty name="height" value="0.1" units="cm"/>
      <inkml:brushProperty name="color" value="#E71224"/>
    </inkml:brush>
  </inkml:definitions>
  <inkml:trace contextRef="#ctx0" brushRef="#br0">0 27 1839 0 0,'7'-1'141'0'0,"0"0"-1"0"0,0 0 0 0 0,0 0 0 0 0,11-5 0 0 0,1 1 1621 0 0,8 0-1446 0 0,1 1 1 0 0,-1 2-1 0 0,0 1 0 0 0,1 1 1 0 0,43 6-1 0 0,32 0 243 0 0,-53-8-473 0 0,13 0 124 0 0,85 14 693 0 0,23 1-724 0 0,-114-11-89 0 0,0-1 1 0 0,95-12 0 0 0,-6 0 624 0 0,-97 9-588 0 0,-30 2-87 0 0,1 1 0 0 0,34 7 0 0 0,-4-1-28 0 0,37 1 16 0 0,100-5-1 0 0,-165-4 1 0 0,41-1-8 0 0,127 9-1 0 0,-86 2-18 0 0,-67-7 0 0 0,100 1-5 0 0,24 2 82 0 0,231 12 51 0 0,-248-12-128 0 0,44-1 0 0 0,237-6 64 0 0,1 9 64 0 0,-254-7-59 0 0,49 0 108 0 0,-34 0-109 0 0,-30-2-62 0 0,42 1 62 0 0,47 1 54 0 0,128-7-112 0 0,-11-3 131 0 0,-233 8-74 0 0,181-30-29 0 0,-137 9 42 0 0,-124 19-148 0 0,-1 2 1 0 0,1 2 0 0 0,97 13-1 0 0,-108-6-276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6:39.856"/>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2339 201 919 263459 50156,'-3'-4'3136'0'0,"-1"-2"-1488"0"0,-1 0-1224 0 0,2 0-16 0 0,-1 1 344 0 0,2-1-400 0 0,-1 0-8 0 0,0 0 0 0 0,0 0 0 0 0,0-1 0 0 0,0 1 0 0 0,0-1 0 0 0,-2 0 64 0 0,0 0 8 0 0,0 0 8 0 0,-2 0 0 0 0,0 2 8 0 0,-1 0 0 0 0,-1 2 0 0 0,-2 1 0 0 0,0 1-144 0 0,-1 1-24 0 0,-1 1-8 0 0,0 2 0 0 0,-2 0-104 0 0,1 2-24 0 0,-2 0-8 0 0,0 2 0 0 0,-2 1-24 0 0,-3 1 80 0 0,-1 1-88 0 0,0-1 40 0 0,0-1 0 0 0,2-1 8 0 0,0-1 0 0 0,0-1 24 0 0,0 0 8 0 0,1-1 0 0 0,-1-1 0 0 0,0 0-40 0 0,1-1-16 0 0,0 0 0 0 0,0 0 0 0 0,1-1-32 0 0,1 1-8 0 0,0-1 0 0 0,0-1 0 0 0,0 0 8 0 0,-1-1 0 0 0,1 0 0 0 0,0-1 0 0 0,0 0 40 0 0,1 0 8 0 0,0-1 0 0 0,1 1 0 0 0,0-1 8 0 0,1 1 8 0 0,0-1 0 0 0,0 1 0 0 0,0 0-32 0 0,1 0-8 0 0,1 1 0 0 0,1-1 0 0 0,0 0-40 0 0,0 0 0 0 0,0 0-64 0 0,-1 0 96 0 0,1-1-8 0 0,0 1-8 0 0,1-1 0 0 0,-1 1 0 0 0,0-1-16 0 0,-1 1 0 0 0,0-2 0 0 0,1 1 0 0 0,-1 0-64 0 0,1 0 96 0 0,0 1-96 0 0,-1 0 96 0 0,0 1-96 0 0,0-1 0 0 0,-1 1 72 0 0,0 0-72 0 0,0 1 0 0 0,0-1 72 0 0,0 1-72 0 0,0-1 0 0 0,-1 0 88 0 0,1 1-88 0 0,-2 0 80 0 0,1-1-80 0 0,-2 1 88 0 0,1 0-88 0 0,-1-1 96 0 0,1 0-96 0 0,0 0 96 0 0,0 0-96 0 0,1-2 96 0 0,0 1-96 0 0,0 0 104 0 0,-2-1 32 0 0,-2-1-72 0 0,-1 1 8 0 0,0 0 0 0 0,-1 0 0 0 0,1 0 0 0 0,1 1 0 0 0,0 1 0 0 0,1 0 0 0 0,0 0 0 0 0,1 2-72 0 0,1 0 64 0 0,0 0-64 0 0,1 1 64 0 0,0 0-64 0 0,1 0 0 0 0,0 1 0 0 0,-1 0 64 0 0,1 0-64 0 0,0 1 0 0 0,1-1 0 0 0,0 1 0 0 0,0 0 72 0 0,0 0-72 0 0,1 0 80 0 0,-1 0-80 0 0,1 0 96 0 0,0 0-32 0 0,1 1-64 0 0,-1-1 96 0 0,1 1-32 0 0,0 0-64 0 0,0 1 88 0 0,0 0-88 0 0,0 1 64 0 0,1-1-64 0 0,-1 1 0 0 0,0 0 0 0 0,0 0 0 0 0,-1 1 0 0 0,0 0 64 0 0,0 1-64 0 0,-1-1 0 0 0,0 1 0 0 0,0 0 0 0 0,0 0 0 0 0,0 0 72 0 0,0-1-72 0 0,0 1 0 0 0,0-1 72 0 0,0 0-72 0 0,1 0 64 0 0,-1 1-64 0 0,1-1 64 0 0,1 1-64 0 0,-2 0 96 0 0,1 2 0 0 0,0-1-96 0 0,0 2 80 0 0,-1 0 0 0 0,2 0-16 0 0,0 0-64 0 0,1-2 96 0 0,0-1-32 0 0,1-1 0 0 0,0 0-64 0 0,0 0 96 0 0,0 1-32 0 0,-1 1 0 0 0,-1 1 0 0 0,0 1 0 0 0,0 1 0 0 0,0 0 0 0 0,1 0 0 0 0,0 1 0 0 0,1-1 0 0 0,-1 1 0 0 0,1 0 0 0 0,0 0 0 0 0,0 0 0 0 0,0 1 8 0 0,0 0 0 0 0,0 0 0 0 0,1-1 0 0 0,0 1-8 0 0,1 0-64 0 0,0 0 96 0 0,0 0-32 0 0,0 0 0 0 0,1 0-64 0 0,0-1 96 0 0,0 0-32 0 0,0-1-64 0 0,1 0 96 0 0,0 0-96 0 0,1-1 96 0 0,0 1-96 0 0,0 1 80 0 0,1-1-80 0 0,0-1 80 0 0,1 1-80 0 0,0-1 0 0 0,0 1 0 0 0,0 1 64 0 0,1-1-64 0 0,0 0 64 0 0,1 1-64 0 0,-1 0 64 0 0,1 0-64 0 0,1 0 64 0 0,-1 0-64 0 0,2-1 64 0 0,-1 0-64 0 0,2 0 64 0 0,0 0-64 0 0,1-1 64 0 0,0 0-64 0 0,1 2 0 0 0,1 0 64 0 0,1 1-64 0 0,0-1 64 0 0,0-1-64 0 0,0-2 64 0 0,0 0-64 0 0,1-1 0 0 0,1 0 0 0 0,0 0 64 0 0,0 0-64 0 0,1 0 64 0 0,0 0-64 0 0,0-1 64 0 0,1 0-64 0 0,-1-1 0 0 0,1 1 0 0 0,0-1 64 0 0,1 0-64 0 0,0 0 0 0 0,-1-1 72 0 0,0 0-72 0 0,-1-1 64 0 0,2 0-64 0 0,-1 0 64 0 0,2 0-64 0 0,-1 1 0 0 0,2-2 72 0 0,0 1-72 0 0,0 0 0 0 0,1-1 64 0 0,1-1-64 0 0,0 0 0 0 0,0 1 0 0 0,0 0 72 0 0,-1 0-72 0 0,1-1 0 0 0,-1 1 72 0 0,1 0-72 0 0,1 0 0 0 0,0 1 0 0 0,0 0 0 0 0,2 0 0 0 0,0 0 0 0 0,0 1 64 0 0,0-1-64 0 0,0 1 0 0 0,0-1 0 0 0,-1 0 0 0 0,0 0 0 0 0,-1 0 0 0 0,5 1 0 0 0,0 0 0 0 0,1-1 0 0 0,0-1 0 0 0,0 0 64 0 0,0 0-64 0 0,0 0 0 0 0,1-1 0 0 0,0 1 0 0 0,0 0 0 0 0,0 0 0 0 0,0 0 0 0 0,-1-1 64 0 0,-1 1-64 0 0,1-2 0 0 0,-1 1 0 0 0,1-2 0 0 0,0 0 0 0 0,0-1 0 0 0,0 0 0 0 0,1 0 0 0 0,-1 0 0 0 0,2 0 0 0 0,0-1 0 0 0,1 1 64 0 0,1-1-64 0 0,1 0 0 0 0,1 0 64 0 0,1 0-64 0 0,-1 1 64 0 0,0 0-64 0 0,0 1 0 0 0,-1 0 0 0 0,-1 1 0 0 0,1-1 0 0 0,0 1 0 0 0,0-1 64 0 0,-2 0-64 0 0,0-1 0 0 0,-1 0 0 0 0,-2 0 0 0 0,0-1 0 0 0,-1-2 0 0 0,5-1 0 0 0,2-1 0 0 0,0-1 64 0 0,0-1-64 0 0,-1 0 0 0 0,-1-1 64 0 0,1 1-64 0 0,-1 0 0 0 0,-1 1 0 0 0,0-1 64 0 0,0 2-64 0 0,3-3 0 0 0,0 0 0 0 0,-1-1 0 0 0,-2-1 64 0 0,-2-1-64 0 0,-3 0 0 0 0,0-1 0 0 0,-1-2 64 0 0,0-1-64 0 0,-1-1 0 0 0,0 0 64 0 0,-1 0-64 0 0,-1-1 64 0 0,0 0-64 0 0,-2-1 64 0 0,-1 0-64 0 0,-2 0 64 0 0,-2-2-64 0 0,0 0 64 0 0,-2-1-64 0 0,-1-1 64 0 0,-1 0-64 0 0,-1-1 0 0 0,0-5 64 0 0,-2-1-64 0 0,-1 0 64 0 0,-2 1-64 0 0,-2 1 0 0 0,-1 1 64 0 0,-2 1-64 0 0,-1-1 0 0 0,-2 1 72 0 0,-1 0-72 0 0,-2 1 0 0 0,0 0 64 0 0,-2-1-64 0 0,1 2 0 0 0,-1 1 0 0 0,0-1 64 0 0,0 0-64 0 0,0 0 0 0 0,0-2 0 0 0,0 1 64 0 0,0 0-64 0 0,0-1 0 0 0,0 1 0 0 0,0-1 0 0 0,0-1 0 0 0,-1 0 0 0 0,-1 1 0 0 0,-2 0 0 0 0,0 1 0 0 0,-1-2 64 0 0,-2 1-64 0 0,-1 0 0 0 0,0 1 0 0 0,-2 0 0 0 0,-1 0 0 0 0,0 2 0 0 0,-1 0 0 0 0,-1 2 0 0 0,1 1 0 0 0,-2 1 0 0 0,0 0 0 0 0,-1 1 0 0 0,0 2 0 0 0,0 0 0 0 0,-1 1 0 0 0,-1 1 0 0 0,1 0 0 0 0,-5-2 0 0 0,-1 0 0 0 0,1 1 0 0 0,0 0 0 0 0,1 1 0 0 0,1 1 0 0 0,0 0 0 0 0,1 0 0 0 0,0 0 0 0 0,0 0 0 0 0,0 0 0 0 0,-1 1 0 0 0,0 0 0 0 0,0 0 0 0 0,0 2 0 0 0,0 2 0 0 0,0 1 0 0 0,0 1 0 0 0,1 1 0 0 0,0 2 0 0 0,0 0 0 0 0,1 1 0 0 0,0 3 0 0 0,0 0 0 0 0,1 1 0 0 0,1 2-64 0 0,0 0 64 0 0,0 0 0 0 0,0 1 0 0 0,-1 0 0 0 0,1 0 0 0 0,-2 0 0 0 0,0 0 0 0 0,0-1 0 0 0,1 1 0 0 0,-1 1 0 0 0,1 0 0 0 0,2 0 0 0 0,-1 2 0 0 0,2 0 0 0 0,0 1 0 0 0,1 2-64 0 0,1 0 64 0 0,0 1 0 0 0,2 1 0 0 0,0 2 0 0 0,0 0 0 0 0,0 2 0 0 0,2 1 0 0 0,0 0 0 0 0,1 1 0 0 0,1 1 0 0 0,2 1 0 0 0,2 1-64 0 0,1 1 64 0 0,2 2 0 0 0,1 1 0 0 0,1 1 0 0 0,1 1 0 0 0,0-1 0 0 0,2 0 0 0 0,-1-2 0 0 0,2-1 0 0 0,1 0 0 0 0,0 1 0 0 0,1 0 0 0 0,0 0 0 0 0,1 0 0 0 0,1-1 0 0 0,1-1 0 0 0,0-1 0 0 0,2 0 0 0 0,0-1 0 0 0,0 1 0 0 0,1-1 0 0 0,0 1 0 0 0,1 0 0 0 0,1 0 0 0 0,1-1 0 0 0,3 4 0 0 0,1 2 0 0 0,1 1 0 0 0,0-1 0 0 0,0-2 0 0 0,1-2 0 0 0,1-1 0 0 0,1-2 0 0 0,1 0 0 0 0,2-1 0 0 0,1 1 0 0 0,0 0 0 0 0,2-1 0 0 0,-1 0 0 0 0,0-1 0 0 0,-1 0 0 0 0,1-2 0 0 0,-1 0 0 0 0,1-1 0 0 0,0-1 0 0 0,0 0 0 0 0,1 0 0 0 0,1-1 0 0 0,1-1 0 0 0,0 0 0 0 0,1-2 0 0 0,1-1 0 0 0,1-1 0 0 0,2-2 0 0 0,1 0 64 0 0,-1-2-64 0 0,1 0 0 0 0,0-2 0 0 0,-1 0 64 0 0,1-1-64 0 0,-1 0 0 0 0,2-1 0 0 0,0-1 0 0 0,1-1 0 0 0,1-1 64 0 0,0 0-64 0 0,0-2 0 0 0,0 0 0 0 0,-1 0 0 0 0,1-1 0 0 0,0 0 64 0 0,0 0-64 0 0,-1-1 0 0 0,0 1 0 0 0,-1-1 64 0 0,0-1-64 0 0,0-1 0 0 0,0-2 64 0 0,0-1-64 0 0,0-2 0 0 0,-1-3 72 0 0,-1-2-72 0 0,-1-1 0 0 0,-1-1 80 0 0,0-1-80 0 0,-1-1 64 0 0,-1-1-64 0 0,1 0 64 0 0,-2-1-64 0 0,1 0 0 0 0,1-2 64 0 0,-2 1-64 0 0,0-2 0 0 0,-2 0 0 0 0,-2 0 0 0 0,-1-1 0 0 0,2-6 64 0 0,0-1-64 0 0,-3-1 0 0 0,-1 0 64 0 0,-3 1-64 0 0,-3 2 0 0 0,-2 1 0 0 0,-1-2 64 0 0,-2 0-64 0 0,-1 2 0 0 0,-2 2 0 0 0,-2 1 0 0 0,-2 2 0 0 0,0 1 0 0 0,-2 1 0 0 0,0 2 64 0 0,-2 1-64 0 0,-1 0 0 0 0,-2-2 0 0 0,-1 0 0 0 0,-1 0 0 0 0,-3 1 0 0 0,-1 1 0 0 0,-1 0 0 0 0,-1 1 0 0 0,-2 0 0 0 0,-2 0 0 0 0,-1 0 0 0 0,-1 0 0 0 0,-1 1 0 0 0,0 0 0 0 0,-1 0 0 0 0,0 0 0 0 0,-1 1 0 0 0,-3-2 0 0 0,-1 0 0 0 0,0 1 0 0 0,1 1 0 0 0,0 2 0 0 0,-1 0 0 0 0,0 0 0 0 0,-2 2 0 0 0,0 1 0 0 0,-2 0 0 0 0,-1 1 0 0 0,0 2 0 0 0,-1 2 0 0 0,-1 1 0 0 0,0 1 0 0 0,1 3 0 0 0,0 0 0 0 0,0 2 0 0 0,1 2 0 0 0,-1 0 0 0 0,-1 1 0 0 0,-1 2 0 0 0,0 0 0 0 0,0 0 0 0 0,0 1 0 0 0,0-1 0 0 0,-1 0 0 0 0,-6 1 0 0 0,-2 2 0 0 0,2 1 0 0 0,2 1 0 0 0,3 1 0 0 0,4 1 0 0 0,2 3 0 0 0,1 1 0 0 0,1 2 0 0 0,0 2 0 0 0,1 1-64 0 0,0 2 64 0 0,3 2 0 0 0,2 0 0 0 0,1 1 0 0 0,3 0 0 0 0,2 1 0 0 0,1-1 0 0 0,2 1 0 0 0,1 0 0 0 0,2 1 0 0 0,1 1 0 0 0,1 0-64 0 0,1 0 64 0 0,1 0 0 0 0,0 1 0 0 0,1 0 0 0 0,0 0 0 0 0,1 0 0 0 0,1-1 0 0 0,1 0 0 0 0,1 0 0 0 0,1-1 0 0 0,1-1 0 0 0,2 0 0 0 0,1 0 0 0 0,1 0 0 0 0,2-1 0 0 0,2 1 0 0 0,0 0 0 0 0,2 2 0 0 0,0 0 0 0 0,2-1 0 0 0,0 0 0 0 0,0-1 0 0 0,1 0 0 0 0,2-1 0 0 0,0 0 0 0 0,3-2 0 0 0,2 1 0 0 0,1-2 0 0 0,3-2 0 0 0,2-1 0 0 0,2-1 0 0 0,1-1 0 0 0,2-3 0 0 0,2-1 0 0 0,1-2 0 0 0,2 1 0 0 0,1-1 0 0 0,1 1 0 0 0,0-1 0 0 0,0 0 0 0 0,0 0 0 0 0,0 0 0 0 0,2-1 0 0 0,0 0 0 0 0,0-2 0 0 0,0-1 0 0 0,0-1 0 0 0,-2 0 0 0 0,0-3 0 0 0,-1 0 0 0 0,2-2 0 0 0,0-1 0 0 0,2-1 0 0 0,3-1 64 0 0,2-1-64 0 0,1 0 0 0 0,2-2 0 0 0,1 0 0 0 0,1-1 0 0 0,-1-1 0 0 0,-1 0 0 0 0,-1-2 0 0 0,-1 0 0 0 0,-1-2 0 0 0,-2-1 0 0 0,-1-1 0 0 0,-3-1 0 0 0,-1 0 0 0 0,-2-2 64 0 0,0 0-64 0 0,1-2 0 0 0,0-1 0 0 0,0-1 0 0 0,-2 0 64 0 0,0 0-64 0 0,-3 2 0 0 0,-1-1 0 0 0,0 0 0 0 0,-2-2 64 0 0,-1-2-64 0 0,-2-1 0 0 0,-2 0 0 0 0,-2-2 64 0 0,-1 0-64 0 0,-1 0 0 0 0,-2 0 72 0 0,-1-1-72 0 0,-2 1 64 0 0,-1 0-64 0 0,-2-1 64 0 0,-1 1-64 0 0,-2-1 64 0 0,-1 0-64 0 0,-2 0 64 0 0,-3-1-64 0 0,-2 0 0 0 0,-2-1 72 0 0,-3 1-72 0 0,-2-1 0 0 0,-3-1 72 0 0,-2-2-72 0 0,-4 0 0 0 0,-4-2 72 0 0,-2 0-72 0 0,-2-1 0 0 0,-2-2 0 0 0,-3-1 64 0 0,-4-2-64 0 0,-3 0 64 0 0,-4 1-64 0 0,-5 0 64 0 0,-3 4-64 0 0,-13-2 0 0 0,-7 2 64 0 0,-3 3-64 0 0,0 5 0 0 0,0 5 0 0 0,0 4 0 0 0,0 6 0 0 0,1 5 0 0 0,0 5 0 0 0,-12 11-416 0 0,-19 15-568 0 0,-20 24-1216 0 0,-5 17 272 0 0,19-2-22567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6:58.046"/>
    </inkml:context>
    <inkml:brush xml:id="br0">
      <inkml:brushProperty name="width" value="0.35" units="cm"/>
      <inkml:brushProperty name="height" value="2.1" units="cm"/>
      <inkml:brushProperty name="color" value="#33CCFF"/>
      <inkml:brushProperty name="inkEffects" value="pencil"/>
    </inkml:brush>
  </inkml:definitions>
  <inkml:trace contextRef="#ctx0" brushRef="#br0">4741 1741 2415 263613 49124,'-2'0'232'0'0,"-1"1"-232"0"0,0-1-224 0 0,-3 1-912 0 0,-2 0 736 0 0,-1 0 912 0 0,0-1 384 0 0,1 0 40 0 0,0-2 864 0 0,0 0-968 0 0,2 0 0 0 0,0 0 0 0 0,2 1-312 0 0,1 0-64 0 0,0 1-8 0 0,1 1-8 0 0,0-1-56 0 0,0 1-16 0 0,1 0 0 0 0,-1 0 0 0 0,1 0-64 0 0,0 1-16 0 0,0 0 0 0 0,0 1 0 0 0,-1 0-88 0 0,1 0-16 0 0,-1 0-8 0 0,0 1 0 0 0,1 0-32 0 0,-1-1-8 0 0,1 1 0 0 0,0 0 192 0 0,1 0-136 0 0,0-1 8 0 0,0 0 0 0 0,1 0 80 0 0,0-1 8 0 0,0 1 8 0 0,2-1 0 0 0,-1 0-48 0 0,0 0-16 0 0,1-1 0 0 0,0 1 0 0 0,1 1-56 0 0,-1-1-16 0 0,0 1 0 0 0,0 1 0 0 0,0-1 32 0 0,0 1 0 0 0,1 0 0 0 0,0 0 0 0 0,0 0 40 0 0,0-1 16 0 0,1 0 0 0 0,0-2 0 0 0,1 0 32 0 0,0 0 8 0 0,0-1 0 0 0,-1 0 0 0 0,2-1-32 0 0,-1 0 0 0 0,0-1 0 0 0,1 0 0 0 0,-1 1-64 0 0,1-2-24 0 0,0 1 0 0 0,0 0 0 0 0,1-1-32 0 0,0 1-8 0 0,0-1 0 0 0,1 0 0 0 0,-2 0 8 0 0,-1-1 0 0 0,0 0 0 0 0,2-1 160 0 0,-1-1-128 0 0,1-1 0 0 0,0 0 0 0 0,0 0 16 0 0,0 0 0 0 0,1-1 0 0 0,0 0 0 0 0,0-1-24 0 0,1 0 144 0 0,2-1-152 0 0,-1 0-32 0 0,0 1-8 0 0,0-1 0 0 0,-1 2 0 0 0,-1 0-32 0 0,0 0-8 0 0,-1 1 0 0 0,0-1 0 0 0,-2 0 8 0 0,0 0 0 0 0,-1-1 0 0 0,0 0 0 0 0,0-1 16 0 0,0-1 96 0 0,-1-1-96 0 0,1 0 0 0 0,0-1 0 0 0,0 1 0 0 0,0 0 0 0 0,0 1 0 0 0,2-2 96 0 0,1-1-96 0 0,0 0-32 0 0,1-1-64 0 0,0 1 96 0 0,0 0-32 0 0,-1 0-64 0 0,1 0 64 0 0,-1 0-64 0 0,1 0 64 0 0,-1 0 0 0 0,0-2 0 0 0,-1 0 0 0 0,1 0 0 0 0,-1-2 8 0 0,0 1 0 0 0,0 0 0 0 0,0 1 0 0 0,-1-1-72 0 0,-1 2 96 0 0,0 0-96 0 0,-1 0 96 0 0,0 1-96 0 0,-1-2 80 0 0,0-2 0 0 0,-1 0-16 0 0,-1 0-64 0 0,0 0 96 0 0,-2 1-32 0 0,1 0-64 0 0,-2-1 96 0 0,-1-1 0 0 0,-1 2-96 0 0,0 1 96 0 0,0 2-96 0 0,0 1 96 0 0,0 0-96 0 0,0 0 0 0 0,-1 0 72 0 0,1 0-72 0 0,0 0 0 0 0,-1-1 0 0 0,1 0 0 0 0,-1 0 64 0 0,0 0-64 0 0,0 1 0 0 0,-1 0 0 0 0,0 0 64 0 0,-1 0-64 0 0,0 0 0 0 0,0-2 64 0 0,-2 0-64 0 0,0 0 0 0 0,-1 0 64 0 0,-1 0-64 0 0,1 1 0 0 0,-1 1 0 0 0,1 1 72 0 0,0 0-72 0 0,0 0 0 0 0,0-1 64 0 0,-3-2-64 0 0,-1-1 0 0 0,1 0 0 0 0,-1 0 0 0 0,1 2 0 0 0,-1 0 0 0 0,-1 1 64 0 0,1 2-64 0 0,1 0 0 0 0,-1 2 0 0 0,1 0 0 0 0,0 0 0 0 0,0 0 0 0 0,-1-1 0 0 0,0 0 64 0 0,-1 0-64 0 0,0 0 0 0 0,0 0 0 0 0,0 0 0 0 0,-1 2 0 0 0,0 0 0 0 0,-5 1 0 0 0,-1 1 0 0 0,-1 1 0 0 0,0 1 0 0 0,0 0 64 0 0,0 1-64 0 0,-1 0 0 0 0,1 1 0 0 0,0-1 0 0 0,1 1 0 0 0,1 0 0 0 0,0-1 0 0 0,1 0 0 0 0,1-1 0 0 0,-1 0 0 0 0,0-1 0 0 0,-1-1 64 0 0,0-1-64 0 0,-2 0 0 0 0,0 0 0 0 0,-1 0 0 0 0,0 0 64 0 0,-1 0-64 0 0,2 0 0 0 0,-1-1 64 0 0,1 2-64 0 0,0-1 0 0 0,-1 1 0 0 0,1 1 64 0 0,-1 0-64 0 0,-1 0 0 0 0,-1 1 0 0 0,0 0 0 0 0,-2 1 0 0 0,-1 0 64 0 0,1 0-64 0 0,-1 1 0 0 0,1 0 0 0 0,-1 0 0 0 0,2 0 0 0 0,0 0 0 0 0,-3 0 0 0 0,0-1 0 0 0,2 0 0 0 0,0 1 0 0 0,2-2 0 0 0,1 1 0 0 0,-1-1 0 0 0,0-1 0 0 0,0 1 0 0 0,0-1 0 0 0,1 0 64 0 0,-5 0-64 0 0,-2-1 0 0 0,0 1 0 0 0,0 0 0 0 0,1 1 0 0 0,1 1 0 0 0,1 1 64 0 0,-1 0-64 0 0,2 1 0 0 0,-6 0 0 0 0,-1 1 0 0 0,0-1 0 0 0,2 1 0 0 0,1-1 0 0 0,3 1 0 0 0,2-1 0 0 0,1 1 0 0 0,1-1 0 0 0,1 0 0 0 0,-1 1 0 0 0,1-1 0 0 0,-2 0 0 0 0,0 1 0 0 0,-1-1 0 0 0,-1 1 0 0 0,0 0 0 0 0,0 1 0 0 0,1 0 0 0 0,0 0 0 0 0,1 1 0 0 0,1 1 0 0 0,0 0 0 0 0,0 1 0 0 0,-1 0 0 0 0,1 0 0 0 0,-1 0 0 0 0,0 0 0 0 0,0 0 64 0 0,1 0-64 0 0,0 0 0 0 0,2 0 0 0 0,1-1 0 0 0,0 0 0 0 0,2 0 0 0 0,0-1 0 0 0,2-1 0 0 0,0 1 0 0 0,0-1 0 0 0,-1 0 0 0 0,1 0 0 0 0,-1 0 0 0 0,-2-1 0 0 0,1 1 0 0 0,-1 0 0 0 0,-5-1 0 0 0,0 0 0 0 0,-1 0 0 0 0,1 0 0 0 0,1 0 0 0 0,1 0 0 0 0,2 0 64 0 0,0-1-64 0 0,1 1 0 0 0,-1 0 0 0 0,1 1 0 0 0,-2-1 0 0 0,0 1 0 0 0,0 0 0 0 0,-1 0 0 0 0,0 0 0 0 0,0-1 0 0 0,1 1 0 0 0,0-1 64 0 0,0 1-64 0 0,0-1 0 0 0,-2 1 0 0 0,-4 0 0 0 0,0 0 0 0 0,3 0 0 0 0,2 0 0 0 0,3 0 0 0 0,1 0 0 0 0,2-1 0 0 0,0 1 0 0 0,0-1 0 0 0,0 0 0 0 0,0-1 0 0 0,-1 1 0 0 0,1 0 0 0 0,-1-1 0 0 0,-2 0 0 0 0,1 0 0 0 0,-1 0 0 0 0,1 1 0 0 0,-1 0 0 0 0,0 1 0 0 0,1-1 0 0 0,-1 2 0 0 0,1-1 0 0 0,-2 1 0 0 0,0 1 0 0 0,0 0 0 0 0,-1-1 0 0 0,0 1 0 0 0,0 0 0 0 0,0 0 0 0 0,0 0 0 0 0,1-1 0 0 0,1 1 0 0 0,1-1 0 0 0,0 0 0 0 0,-2 1 0 0 0,0-1 0 0 0,1 0 0 0 0,1 0 0 0 0,2 0 0 0 0,1 0 0 0 0,2 0 0 0 0,1 0 0 0 0,0 0 0 0 0,0 0 0 0 0,1 0 0 0 0,-2 0 0 0 0,0 1 0 0 0,-2-2 0 0 0,1 1 0 0 0,-1-1 0 0 0,1 1 0 0 0,0 0 0 0 0,0 0 0 0 0,1 0 0 0 0,0 2 0 0 0,0 0 0 0 0,1 1 0 0 0,0 1 0 0 0,2 1 0 0 0,0 0 0 0 0,1 0 0 0 0,0 0 0 0 0,1 1 0 0 0,0 0 0 0 0,0 0 0 0 0,1 1 0 0 0,0 0 0 0 0,1 0 0 0 0,0 1 0 0 0,0 1 0 0 0,1 1 0 0 0,-3 3 0 0 0,1 2 0 0 0,-1 0 0 0 0,0 0 0 0 0,1 0 0 0 0,1 0 0 0 0,-1 1 0 0 0,1 1 0 0 0,-1 0 0 0 0,1 0 0 0 0,-1 1 0 0 0,-1-1 0 0 0,0 1 0 0 0,0 0 0 0 0,-1 2 0 0 0,-1 0 0 0 0,0 0 0 0 0,0 1 0 0 0,1-1 0 0 0,-1-1 0 0 0,2-1 0 0 0,-1 2 0 0 0,1 1 0 0 0,1 0 0 0 0,2-1 0 0 0,0-1 0 0 0,1-2 0 0 0,1-2 0 0 0,1-1 0 0 0,0 0 0 0 0,1 0 0 0 0,0-1 0 0 0,1 1 0 0 0,1 0 0 0 0,-1 0 0 0 0,2-2 0 0 0,0 1 0 0 0,0-1 0 0 0,1-1 0 0 0,0 0 0 0 0,0-1 0 0 0,1-1 0 0 0,0-1 0 0 0,1 0 0 0 0,-1 0 0 0 0,1 0 0 0 0,1 1 0 0 0,0 1 0 0 0,1 0 0 0 0,0 0 0 0 0,-1 0 0 0 0,1-1 0 0 0,-1 1 0 0 0,1-1 0 0 0,0 1 0 0 0,1 0 0 0 0,1 0 0 0 0,-1 0 0-517 0,1-2 0 22-1,0 1 0 495 1,0-2 0 0 0,0 0 0 0 0,2-1 0 0 0,-1-1 0 0 0,1 0 0 0 0,0-1 0 0 0,1 1 0 0 0,0 0 0 0 0,0 0 0 0 0,0 1 0 0 0,0 0 0 0 0,0 1 0 0 0,-1 0 0 0 0,1 0 0 0 0,-1 0 0 0 0,1-1 0 0 0,2 2 0 0 0,1 0 0 0 0,1-1 0 0 0,0-1 0 0 0,0 0 0 0 0,-1-1 0 0 0,0-1 0 0 0,0-1 0 0 0,0-1 0 0 0,0 0 0 0 0,2 0 0 0 0,0 0 0 0 0,1-1 0 0 0,1 1 0 0 0,0 0 0 0 0,2 1 0 0 0,-1-1 0 0 0,0 0 0 0 0,0 1 0 0 0,1 0 0 0 0,-2 1 0 0 0,1 0 0 0 0,-1 1 0 0 0,0-1 0 0 0,-1 0 0 0 0,0 0 0 0 0,0 1 0 0 0,2 0 0 0 0,3 0 0 0 0,0-1 0 0 0,-1 0 0 0 0,1 0 0 0 0,-1-1 0 0 0,0 0 0 0 0,0 0 0 0 0,0-1 0 0 0,1 0 0 0 0,1 0 0 0 0,-1 0 0 0 0,0-1 0 0 0,1 1 0 0 0,-1 0 0 0 0,1 0 0 0 0,0 0 0 0 0,-1 1 0 0 0,-1 0 0 0 0,1 1 0 0 0,-1 1 0 0 0,1-1 0 0 0,-1 0 0 0 0,0 0 0 0 0,0 0 0 0 0,0 0 0 0 0,1-1 0 0 0,4 2 0 0 0,4-1 0 0 0,0 1 0 0 0,-1 0 0 0 0,-1-1 0 0 0,-1 1 0 0 0,-2-1 0 0 0,-1-1 0 0 0,0-1 0 0 0,0-1 0 0 0,0 0 0 0 0,1 0 0 0 0,0-2 0 0 0,2 0 0 0 0,0 0 0 0 0,4-1 0 0 0,0 0 0 0 0,1 0 0 0 0,-1 0 0 0 0,-2 0 0 0 0,-1 0 0 0 0,-1 1 0 0 0,5 1 0 0 0,1 0 0 0 0,0 1 0 0 0,1-1 0 0 0,-1 1 0 0 0,0-1 0 0 0,0-1 64 0 0,0 1-64 0 0,-1-1 0 0 0,0-1 0 0 0,-2 1 0 0 0,0-1 0 0 0,-1 0 0 0 0,1 0 0 0 0,-1 0 0 0 0,7-1 0 0 0,2-2 0 0 0,0 1 0 0 0,-1-2 0 0 0,-1 2 0 0 0,-1-1 0 0 0,0 1 464 0 0,-2 1 40 0 0,1-1 8 0 0,4 1-312 0 0,21 0-1784 0 0,4 0 1584 0 0,-2 0 0 0 0,-9 1 0 0 0,-7 0 0 0 0,-8-1 0 0 0,-5 1 0 0 0,-3-1 0 0 0,-1-1 0 0 0,-1 0 0 0 0,1 0 0 0 0,4-2 0 0 0,3 0 0 0 0,0 0 0 0 0,-1-1 0 0 0,-1 1 0 0 0,-1 1 0 0 0,-1 0 0 0 0,-2 1 0 0 0,0 0 0 0 0,-1 1 0 0 0,0 0 0 0 0,-2 0 0 0 0,1 1 0 0 0,-2 0 0 0 0,1 0 0 0 0,-1 1 0 0 0,0 1 0 0 0,0-1 0 0 0,0-1 0 0 0,-2 1 0 0 0,0-1 0 0 0,-2 0 0 0 0,-1 0 0 0 0,0 1 0 0 0,-1 0 0 0 0,-1 0 0 0 0,1 0 0 0 0,1-1 0 0 0,-1 1 0 0 0,1-1 0 0 0,0 0 0 0 0,1 0 0 0 0,0-1 0 0 0,1 0 0 0 0,0 0 0 0 0,0-1 0 0 0,1 0 0 0 0,0 0 0 0 0,0 1 0 0 0,-1-1 0 0 0,0 1 0 0 0,0-1 0 0 0,0 1 0 0 0,0 1 0 0 0,0 0 0 0 0,1 0 0 0 0,-1 1 0 0 0,0 0 0 0 0,0 0 0 0 0,0 1 0 0 0,0 1 0 0 0,1 0 0 0 0,1 0 0 0 0,-1 0 0 0 0,1-1 0 0 0,-1 1 0 0 0,0-1 0 0 0,0 0 0 0 0,-1-1 0 0 0,-1 0 0 0 0,1 0 0 0 0,0-2 0 0 0,1 0 0 0 0,1-1 0 0 0,1-1 0 0 0,1 0 0 0 0,1-1 0 0 0,5 0 0 0 0,2-1 0 0 0,-1 0 0 0 0,-2-1 0 0 0,-1 1 0 0 0,-3 1 0 0 0,-1-1 0 0 0,-1 1 0 0 0,-2 0 0 0 0,1-1 0 0 0,1 0 0 0 0,-1-1 0 0 0,2 0 0 0 0,1-1 0 0 0,-1-1 64 0 0,-1 1-64 0 0,-2 1 0 0 0,-1-1 0 0 0,0 0 0 0 0,-2 0 0 0 0,-1 0 0 0 0,-1-1 0 0 0,-2-1 0 0 0,-2 0 0 0 0,-1 0 0 0 0,-1-2 0 0 0,-2 0 0 0 0,0 0 0 0 0,-1 1 0 0 0,-2-1 0 0 0,0 1 0 0 0,-2-1 0 0 0,-1-1 64 0 0,0 0-64 0 0,-2-1 0 0 0,1-1 0 0 0,-2 0 0 0 0,0 0 0 0 0,0-1 64 0 0,0-1-64 0 0,-1 0 0 0 0,1-5 0 0 0,-1-2 0 0 0,0 0 0 0 0,1 0 0 0 0,-1 0 0 0 0,0 1 0 0 0,1 0 0 0 0,-1 2 0 0 0,0 0 0 0 0,0 2 0 0 0,0 0 0 0 0,-1 0 0 0 0,0 1 0 0 0,-1-1 0 0 0,1 1 0 0 0,-1 1 0 0 0,-1-1 0 0 0,0 1 0 0 0,0 0 0 0 0,0 1 0 0 0,0 0 0 0 0,-1 0 0 0 0,0 2 0 0 0,0-1 0 0 0,-1 2 0 0 0,0-1 0 0 0,-1 1 0 0 0,1-1 0 0 0,0 1 0 0 0,-1-1 0 0 0,-1-1 0 0 0,0-1 0 0 0,-2 0 0 0 0,0-1 0 0 0,0 1 0 0 0,-2 0 0 0 0,0 1 64 0 0,-1 0-64 0 0,1-1 0 0 0,-1 1 0 0 0,1-1 0 0 0,-1 1 0 0 0,1-1 0 0 0,-1 0 0 0 0,-1 0 0 0 0,0 1 0 0 0,1 0 0 0 0,-1 2 0 0 0,0-1 0 0 0,-1-1 0 0 0,-2 0 0 0 0,-1 0 0 0 0,-2-1 0 0 0,1 0 0 0 0,-2 0 0 0 0,-2 1 0 0 0,1 1 0 0 0,-2 1 0 0 0,-1 1 0 0 0,-1 0 0 0 0,0 2 0 0 0,-1-1 0 0 0,1 1 0 0 0,-6-2 0 0 0,-1-2 0 0 0,0 0 0 0 0,2 1 0 0 0,1 0 0 0 0,1 1 0 0 0,1-1 0 0 0,-2 0 0 0 0,0 0 0 0 0,-1 0 0 0 0,0-1 0 0 0,-2 0 0 0 0,1 1 0 0 0,0 0 0 0 0,-1 1 0 0 0,0 1 0 0 0,0 0 0 0 0,-1 1 0 0 0,0 1 0 0 0,-1 0 0 0 0,-2 1 0 0 0,0 0 0 0 0,0 0 0 0 0,0 0 0 0 0,1 0 0 0 0,2 0 0 0 0,0-1 0 0 0,2-1 0 0 0,1 1 0 0 0,-1 0 0 0 0,0 0 0 0 0,-1 0 0 0 0,0 1 0 0 0,-1 0 0 0 0,-1 1 0 0 0,0 0 0 0 0,1 1 464 0 0,0 0 40 0 0,-1 1 8 0 0,-6 0-312 0 0,-21 0-1784 0 0,-6 0 1584 0 0,3 1 0 0 0,8 1 0 0 0,8 0 0 0 0,7 1 0 0 0,6-1 0 0 0,4 2 0 0 0,3-1 0 0 0,1 1 0 0 0,1 0 0 0 0,1 0 0 0 0,0-1 0 0 0,1 1 0 0 0,-1 0 0 0 0,1-1 0 0 0,-1 1 360 0 0,1 0 120 0 0,0 0 32 0 0,-3 0-312 0 0,-15 2-1784 0 0,-4 1 1584 0 0,3 0 0 0 0,3 1 0 0 0,5 0 0 0 0,4-1 0 0 0,3 1 0 0 0,2-1 0 0 0,2 1 0 0 0,-3 0 0 0 0,-1 0 0 0 0,1 0 0 0 0,-4 1 0 0 0,-1-1 0 0 0,0-1 0 0 0,-5 1 0 0 0,-2-1 0 0 0,1 0 0 0 0,3 0 0 0 0,1 0 0 0 0,2 0 0 0 0,1 1 0 0 0,2 0 0 0 0,1 0 0 0 0,-1 0 0 0 0,1 0 0 0 0,0 0 0 0 0,0 1 0 0 0,1-1 0 0 0,1 1 0 0 0,1 0 0 0 0,1-1 0 0 0,0 0 0 0 0,1 0 0 0 0,2-1 0 0 0,0 0 0 0 0,2-1 0 0 0,0 1 0 0 0,0-1 0 0 0,0 0 0 0 0,-1-1 0 0 0,0 0 0 0 0,1-1 0 0 0,-1 0 0 0 0,0 1 0 0 0,0-1 0 0 0,0 0 0 0 0,0 0 0 0 0,1 0 0 0 0,0 0 0 0 0,0 0 0 0 0,1 0 0 0 0,0 0 0 0 0,-1-1 0 0 0,1 1 0 0 0,-1 1 0 0 0,1 0 0 0 0,-2-1 0 0 0,1 2 0 0 0,0 0 0 0 0,0 0 0 0 0,0 1 0 0 0,1 0 0 0 0,0 0 0 0 0,2 0 0 0 0,1 1 0 0 0,0-1 0 0 0,2 1 0 0 0,-1 1 0 0 0,1-2 0 0 0,-2 1 0 0 0,1 1 0 0 0,0-1 0 0 0,-1 1 0 0 0,-2 2 0 0 0,0 1 0 0 0,0 0 0 0 0,1 0 0 0 0,-1 1 0 0 0,1 0 0 0 0,-2 0 0 0 0,2 0 0 0 0,-1-1 0 0 0,1 0 0 0 0,1 0 0 0 0,-1 0 0 0 0,-1 1 0 0 0,1 1 0 0 0,0 1 0 0 0,-4 1 0 0 0,0 1 0 0 0,1 0 0 0 0,2 0 0 0 0,0 1 0 0 0,3-1 0 0 0,0 2 0 0 0,2-1 0 0 0,0 1 0 0 0,1 0 0 0 0,1-1 0 0 0,0 1 0 0 0,2-1 0 0 0,-1 1 0 0 0,1 0 0 0 0,-2 4-64 0 0,-1 1 64 0 0,0 1 0 0 0,1 0 0 0 0,1-1 0 0 0,0 0 0 0 0,1-1 0 0 0,1 2 0 0 0,0 0 0 0 0,2-1 0 0 0,1 0 0 0 0,1-2 0 0 0,3 0 0 0 0,0-2 0 0 0,1 0 0 0 0,2-2 0 0 0,-1-1 0 0 0,2-1 0 0 0,0 0 0 0 0,1-1 0 0 0,0 0 0 0 0,2 0 0 0 0,1 3 0 0 0,1 1 0 0 0,1 0 0 0 0,0 1 0 0 0,0-2-64 0 0,0-1 64 0 0,0 1 0 0 0,1 2 0 0 0,0 1 0 0 0,0 1 0 0 0,0-1 0 0 0,0-1 0 0 0,-1-2 0 0 0,1-1 0 0 0,0-1 0 0 0,0-1 0 0 0,1 0 0 0 0,1 1 0 0 0,1 0 0 0 0,0 0 0 0 0,1 1 0 0 0,0 0 0 0 0,1-1 0 0 0,0 1 0 0 0,1-2 0 0 0,1 0 0 0 0,0-1 0 0 0,2 0 0 0 0,0 0 0 0 0,2 0 0 0 0,0 0 0-510 6,0 0 0 510-6,-1 0 0 0 0,0 0 0 0 0,-1 0 0 0 0,0 0 0 0 0,0-1 0 0 0,1 0 0 0 0,1-1 0 0 0,0 0 0 0 0,2 0 0 0 0,1 0 0 0 0,-1-1 0 0 0,1-1 0 0 0,0 0 0 0 0,2-1 0 0 0,0 0 0 0 0,1 0 0 0 0,0-1 0 0 0,0-1 0 0 0,1 0 0 0 0,1 0 0 0 0,0 0 0 0 0,0-1 0 0 0,1 1 0 0 0,0 0 0 0 0,1 0 0 0 0,1 2 0 0 0,5 0 0 0 0,3 1 0 0 0,-1 0 0 0 0,-1 1 0 0 0,-3-1 0 0 0,-1-1 0 0 0,-2 0 0 0 0,0-2 0 0 0,-1 0 0 0 0,2-1 0 0 0,0 1 0 0 0,1-1 0 0 0,0 0 0 0 0,0 1 0 0 0,0 0 440 0 0,0 1 56 0 0,0 0 16 0 0,12 3-784 0 0,17 3-840 0 0,4 0 1112 0 0,-3-1 0 0 0,-8-1 0 0 0,-8-2 0 0 0,-6-2 0 0 0,-6 0 0 0 0,-3-1 0 0 0,-1-1 0 0 0,-1-1 0 0 0,1-1 0 0 0,2 0 0 0 0,0 0 0 0 0,6 0 0 0 0,2 0 0 0 0,1 1 0 0 0,-2 0 0 0 0,-1 1 0 0 0,0 0 0 0 0,0 1 0 0 0,0 0 0 0 0,0 1 0 0 0,-1 0 0 0 0,-1 0 0 0 0,-1-1 0 0 0,-3 0 0 0 0,0-1 0 0 0,-2 0 0 0 0,0 0 0 0 0,1-1 0 0 0,1-1 0 0 0,1 1 0 0 0,1-1 0 0 0,0 0 0 0 0,0 1 0 0 0,1 0 0 0 0,0 1 0 0 0,-1 1 0 0 0,1 0 0 0 0,-1 1 0 0 0,8 1 0 0 0,2 2 0 0 0,-1-1 0 0 0,-2 0 0 0 0,-3 0 0 0 0,-3-2 0 0 0,-1-1 0 0 0,-2-1 0 0 0,0 0 0 0 0,1-2 0 0 0,0-1 0 0 0,1-1 0 0 0,0 0 0 0 0,1 0 0 0 0,-1 0 0 0 0,-2 0 0 0 0,0 1 0 0 0,-2 0 0 0 0,-1 0 0 0 0,0 0 0 0 0,1 0 0 0 0,-1 1 0 0 0,-1-1 0 0 0,1 0 0 0 0,-1 0 0 0 0,0-1 0 0 0,-2 0 0 0 0,-1 0 0 0 0,-2-1 0 0 0,-1-1 0 0 0,0-1 0 0 0,1 0 0 0 0,-1-2 0 0 0,1 1 0 0 0,1-1 0 0 0,0-1 0 0 0,-1 0 0 0 0,1 0 0 0 0,-1 0 0 0 0,0 0 0 0 0,-3 1 0 0 0,-1-1 0 0 0,-2 2 0 0 0,0 0 0 0 0,-2-1 0 0 0,0 0 0 0 0,-2-1 64 0 0,-1-1-64 0 0,0 0 0 0 0,-1-1 0 0 0,0-1 0 0 0,0-1 0 0 0,0 1 0 0 0,0-1 0 0 0,0 1 0 0 0,0-1 0 0 0,0 1 0 0 0,-1 0 0 0 0,1 0 0 0 0,-1-1 0 0 0,-1 0 0 0 0,-1 0 0 0 0,-1-1 64 0 0,1-3-64 0 0,-1-2 0 0 0,-1 1 0 0 0,-1 1 0 0 0,-2 0 0 0 0,-2 1 0 0 0,-2-1 0 0 0,-2-3 64 0 0,-3-3-64 0 0,-2 0 0 0 0,-1-1 0 0 0,-2 0 0 0 0,0 0 0 0 0,-1 1 0 0 0,-1 0 0 0 0,0 1 64 0 0,-1-1-64 0 0,-1 0 0 0 0,-1 0 0 0 0,0 0 0 0 0,0 0 0 0 0,-1 0 0 0 0,-3-3 0 0 0,-2 0 0 0 0,0 2 0 0 0,0 1 0 0 0,1 0 0 0 0,0 2 0 0 0,1 2 0 0 0,-1-1 0 0 0,1 3 0 0 0,-2-1 0 0 0,0 1 0 0 0,-2-1 0 0 0,0 0 0 0 0,0-1 0 0 0,0-1 64 0 0,-3-4-64 0 0,-1 0 0 0 0,0 0 0 0 0,2 1 0 0 0,0 2 0 0 0,-2-4 0 0 0,-2-1 0 0 0,1 0 0 0 0,0 1 0 0 0,0 1 0 0 0,1 2 0 0 0,-1 0 0 0 0,0 0 0 0 0,-1 0 0 0 0,-1-1 0 0 0,0 1 0 0 0,-1-1 0 0 0,0 1 0 0 0,-2 1 0 0 0,-1 0 0 0 0,-1 0 0 0 0,-2 1 0 0 0,-2 0 0 0 0,-1 1 0 0 0,-7-2 64 0 0,-1-2-64 0 0,0 0 0 0 0,2 0 0 0 0,2 1 0 0 0,-2 1 0 0 0,1 1 0 0 0,-2 1 0 0 0,-2 2 0 0 0,-14 0 0 0 0,-9 1 0 0 0,-5 3 0 0 0,1 3 0 0 0,2 4 0 0 0,3 3 0 0 0,2 3 0 0 0,1 5 0 0 0,1 4 0 0 0,-14 10-496 0 0,-17 17-512 0 0,-17 21-624 0 0,-14 22-872 0 0,-11 21-12344 0 0,18-7 4593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7:35.184"/>
    </inkml:context>
    <inkml:brush xml:id="br0">
      <inkml:brushProperty name="width" value="0.1" units="cm"/>
      <inkml:brushProperty name="height" value="0.1" units="cm"/>
      <inkml:brushProperty name="color" value="#66CC00"/>
    </inkml:brush>
  </inkml:definitions>
  <inkml:trace contextRef="#ctx0" brushRef="#br0">1434 1480 3679 0 0,'6'-2'794'0'0,"-8"7"580"0"0,2-5-1327 0 0,0 1 1 0 0,-1-1-1 0 0,1 0 1 0 0,0 1-1 0 0,-1-1 1 0 0,1 0 0 0 0,0 1-1 0 0,-1-1 1 0 0,1 0-1 0 0,0 0 1 0 0,-1 1-1 0 0,1-1 1 0 0,-1 0-1 0 0,1 0 1 0 0,0 0-1 0 0,-1 0 1 0 0,1 1-1 0 0,-1-1 1 0 0,1 0-1 0 0,0 0 1 0 0,-1 0-1 0 0,1 0 1 0 0,-1 0 0 0 0,1 0-1 0 0,-1 0 1 0 0,1 0-1 0 0,-1 0 1 0 0,1 0-1 0 0,0 0 1 0 0,-1-1-1 0 0,1 1 1 0 0,-1 0-1 0 0,1 0 1 0 0,-1 0-1 0 0,1 0 1 0 0,0-1-1 0 0,-1 1 1 0 0,1 0-1 0 0,0 0 1 0 0,-1-1-1 0 0,1 1 1 0 0,0 0 0 0 0,-1-1-1 0 0,-1-2 185 0 0,0 1 0 0 0,0 0 0 0 0,0 0-1 0 0,0 0 1 0 0,0 0 0 0 0,-1 1 0 0 0,1-1 0 0 0,0 1 0 0 0,-1-1-1 0 0,0 1 1 0 0,1 0 0 0 0,-1 0 0 0 0,0 0 0 0 0,1 0 0 0 0,-1 0-1 0 0,0 1 1 0 0,0-1 0 0 0,0 1 0 0 0,0 0 0 0 0,1 0 0 0 0,-1 0-1 0 0,0 0 1 0 0,0 0 0 0 0,-3 2 0 0 0,-88 1 1446 0 0,16-1-587 0 0,-37 2 47 0 0,31-1-187 0 0,50 0-581 0 0,1-2 1 0 0,-55-6-1 0 0,48 0-37 0 0,16 2-125 0 0,-1 0 1 0 0,1-2 0 0 0,-1-1-1 0 0,-30-11 1 0 0,31 7-94 0 0,0 1 1 0 0,-1 2-1 0 0,1 0 0 0 0,-45-5 0 0 0,40 9 5 0 0,-58 1 0 0 0,60 1-37 0 0,-52-6 1 0 0,61 5-19 0 0,0 0 0 0 0,-1 0 0 0 0,1 2 0 0 0,0 0 1 0 0,0 1-1 0 0,-1 1 0 0 0,-27 7 0 0 0,44-8-62 0 0,-1-1 0 0 0,1 1-1 0 0,0 0 1 0 0,0 0 0 0 0,-1 0-1 0 0,1 0 1 0 0,0 1 0 0 0,0-1 0 0 0,0 0-1 0 0,0 1 1 0 0,0 0 0 0 0,1-1-1 0 0,-1 1 1 0 0,0 0 0 0 0,-1 2 0 0 0,3-3-3 0 0,-1 1 1 0 0,1-1 0 0 0,-1 0 0 0 0,1 1-1 0 0,-1-1 1 0 0,1 1 0 0 0,0-1 0 0 0,0 1-1 0 0,0-1 1 0 0,0 1 0 0 0,0-1 0 0 0,0 1-1 0 0,0-1 1 0 0,0 1 0 0 0,0-1 0 0 0,1 1 0 0 0,-1-1-1 0 0,1 0 1 0 0,-1 1 0 0 0,1-1 0 0 0,0 1-1 0 0,-1-1 1 0 0,1 0 0 0 0,0 0 0 0 0,0 1-1 0 0,1 1 1 0 0,1-1 30 0 0,-1 0 0 0 0,1 1 0 0 0,0-1 0 0 0,0 0-1 0 0,0 0 1 0 0,0 0 0 0 0,0-1 0 0 0,0 1 0 0 0,1-1 0 0 0,-1 0 0 0 0,0 0-1 0 0,1 0 1 0 0,-1 0 0 0 0,7 0 0 0 0,6 1 236 0 0,28 0 0 0 0,-8-4-23 0 0,0-1-1 0 0,50-12 0 0 0,-64 11-167 0 0,-4 2 26 0 0,25-1 1 0 0,-17 2-34 0 0,7-2 17 0 0,0 2 0 0 0,0 1 0 0 0,52 8 0 0 0,164 20 113 0 0,-159-21-111 0 0,357 40 228 0 0,-374-34-226 0 0,-14-3 1 0 0,-23-4-65 0 0,-20-3 1 0 0,0-1 0 0 0,0 0 1 0 0,19-1-1 0 0,191-18 219 0 0,-176 12-149 0 0,42 2 57 0 0,-61 3-94 0 0,-1-1-1 0 0,52-9 1 0 0,19-10 68 0 0,-94 18-127 0 0,22-4 31 0 0,37-13-1 0 0,-59 15-19 0 0,1 0 1 0 0,-1 0-1 0 0,0-1 0 0 0,9-8 1 0 0,-8 7 0 0 0,2-2 33 0 0,-1 0 1 0 0,-1-1 0 0 0,0 0-1 0 0,0 0 1 0 0,0-1 0 0 0,-1 0-1 0 0,-1 0 1 0 0,1-1 0 0 0,-2 0-1 0 0,0 0 1 0 0,0 0 0 0 0,-1-1-1 0 0,0 1 1 0 0,-1-1 0 0 0,2-16-1 0 0,1-8-11 0 0,22-201 277 0 0,-29 221-291 0 0,0 0 1 0 0,0-1-1 0 0,-2 1 0 0 0,0 0 1 0 0,-6-19-1 0 0,-7-34-9 0 0,11 44 21 0 0,-1 1-1 0 0,-2 0 1 0 0,0 1 0 0 0,-2 0-1 0 0,-20-36 1 0 0,-25-57-10 0 0,36 71-3 0 0,-49-81 1 0 0,-47-29-21 0 0,97 135 0 0 0,-1 0 0 0 0,-1 2 0 0 0,-33-25 0 0 0,42 34 0 0 0,0 2 0 0 0,-1-1 0 0 0,0 2 0 0 0,0-1 0 0 0,0 2 0 0 0,-1 0 0 0 0,0 0 0 0 0,0 1 0 0 0,-1 1 0 0 0,1 0 0 0 0,-1 0 0 0 0,-23 0 0 0 0,-56-2 0 0 0,-100-2 0 0 0,22 3 0 0 0,-82 2 0 0 0,35 22 0 0 0,-41 0 0 0 0,244-20 0 0 0,-59-1 0 0 0,0 3 0 0 0,-110 18 0 0 0,145-12 0 0 0,-76 17 0 0 0,102-20 0 0 0,-1 0 0 0 0,1 0 0 0 0,-1 1 0 0 0,1 1 0 0 0,1 0 0 0 0,-13 9 0 0 0,22-14 0 0 0,1 1 0 0 0,-1 0 0 0 0,0 0 0 0 0,1 0 0 0 0,-1 0 0 0 0,1 1 0 0 0,0-1 0 0 0,0 0 0 0 0,0 1 0 0 0,1 0 0 0 0,-1-1 0 0 0,1 1 0 0 0,0 0 0 0 0,0 0 0 0 0,0 0 0 0 0,0 0 0 0 0,0 7 0 0 0,1 7 0 0 0,0 0 0 0 0,5 32 0 0 0,0-10 0 0 0,34 323 0 0 0,-1-109 0 0 0,-31-207 0 0 0,1 0 0 0 0,2-1 0 0 0,3 0 0 0 0,18 45 0 0 0,-12-44 64 0 0,-18-44-38 0 0,-1-3-24 0 0,0 0-1 0 0,0 0 1 0 0,0 0 0 0 0,1 0-1 0 0,-1 0 1 0 0,0 0-1 0 0,0 0 1 0 0,0 0-1 0 0,0 0 1 0 0,0 1-1 0 0,0-1 1 0 0,0 0-1 0 0,1 0 1 0 0,-1 0 0 0 0,0 0-1 0 0,0 0 1 0 0,0 1-1 0 0,0-1 1 0 0,0 0-1 0 0,0 0 1 0 0,0 0-1 0 0,0 0 1 0 0,0 0-1 0 0,0 1 1 0 0,0-1-1 0 0,0 0 1 0 0,0 0 0 0 0,0 0-1 0 0,0 0 1 0 0,0 0-1 0 0,0 1 1 0 0,0-1-1 0 0,0 0 1 0 0,0 0-1 0 0,0 0 1 0 0,0 0-1 0 0,0 0 1 0 0,0 1-1 0 0,0-1 1 0 0,0 0 0 0 0,-1 0-1 0 0,1 0 1 0 0,0 0-1 0 0,0 0 1 0 0,0 0-1 0 0,0 1 1 0 0,0-1-1 0 0,0 0 1 0 0,0 0-1 0 0,-1 0 1 0 0,1 0 0 0 0,0 0-1 0 0,0 0 1 0 0,0 0-1 0 0,0 0 1 0 0,0 0-1 0 0,-1 0 1 0 0,1 0-1 0 0,0 0 1 0 0,0 0-1 0 0,0 0 1 0 0,0 0-1 0 0,0 0 1 0 0,-1 0 0 0 0,1 0-1 0 0,-10-5 92 0 0,8 3-82 0 0,0 1 0 0 0,1 0 0 0 0,-1 0 0 0 0,0 0 0 0 0,0 0 0 0 0,0 0 0 0 0,0 0 0 0 0,-3 0 0 0 0,-2 0-84 0 0,1 2-1 0 0,0-1 1 0 0,-1 1 0 0 0,1 0-1 0 0,0 0 1 0 0,0 0-1 0 0,0 1 1 0 0,0 0 0 0 0,0 0-1 0 0,-8 5 1 0 0,-10 6-689 0 0,-25 17 1 0 0,31-18 366 0 0,-28 17-976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7:45.019"/>
    </inkml:context>
    <inkml:brush xml:id="br0">
      <inkml:brushProperty name="width" value="0.1" units="cm"/>
      <inkml:brushProperty name="height" value="0.1" units="cm"/>
      <inkml:brushProperty name="color" value="#66CC00"/>
    </inkml:brush>
  </inkml:definitions>
  <inkml:trace contextRef="#ctx0" brushRef="#br0">2382 1460 2471 0 0,'0'-1'19'0'0,"1"1"0"0"0,-1 0-1 0 0,1-1 1 0 0,-1 1 0 0 0,1 0-1 0 0,-1-1 1 0 0,1 1 0 0 0,-1 0-1 0 0,1-1 1 0 0,0 1 0 0 0,-1 0-1 0 0,1 0 1 0 0,0 0 0 0 0,-1 0-1 0 0,1 0 1 0 0,-1-1 0 0 0,1 1-1 0 0,0 0 1 0 0,-1 0-1 0 0,2 1 1 0 0,17-1 2766 0 0,-22 8-2203 0 0,2-5-444 0 0,-1-1 1 0 0,1 1-1 0 0,-1 0 1 0 0,0-1-1 0 0,0 1 0 0 0,0-1 1 0 0,0 1-1 0 0,-1-1 1 0 0,1 0-1 0 0,-1 0 0 0 0,1 0 1 0 0,-1 0-1 0 0,1-1 0 0 0,-1 1 1 0 0,0-1-1 0 0,0 1 1 0 0,0-1-1 0 0,0 0 0 0 0,0 0 1 0 0,0 0-1 0 0,0-1 1 0 0,-1 1-1 0 0,-3-1 0 0 0,-2 1 199 0 0,0-1 0 0 0,0 2-1 0 0,0-1 1 0 0,0 1-1 0 0,0 0 1 0 0,1 1-1 0 0,-11 4 1 0 0,-55 32 807 0 0,67-35-1070 0 0,-2 1 67 0 0,0-1 0 0 0,-1 0 1 0 0,1 0-1 0 0,-1-1 0 0 0,0 0 0 0 0,0-1 1 0 0,-13 1-1 0 0,-73 1 1449 0 0,80-4-1293 0 0,-238 4 1758 0 0,189-10-1598 0 0,45 3-213 0 0,-25 0 0 0 0,-44-4 95 0 0,51 7-243 0 0,-87 4 267 0 0,80-2-109 0 0,1-1 0 0 0,-83-10 0 0 0,72 4-166 0 0,-5 1 87 0 0,-48-5 290 0 0,2 0-38 0 0,79 7-303 0 0,1 1 1 0 0,-42 4-1 0 0,48-1-71 0 0,0 0-1 0 0,0-1 1 0 0,-27-3 0 0 0,22-2 170 0 0,-30-9 1 0 0,18 4-70 0 0,-64-15 87 0 0,68 9 5 0 0,7 3-85 0 0,22 10-131 0 0,-1 0 1 0 0,1 0-1 0 0,0-1 1 0 0,0 1-1 0 0,0-1 0 0 0,0 0 1 0 0,0 0-1 0 0,1 0 0 0 0,-1-1 1 0 0,1 1-1 0 0,0-1 1 0 0,-4-5-1 0 0,-1-5 150 0 0,1 1 0 0 0,-9-23 0 0 0,0 0 1 0 0,6 17-79 0 0,2-2 0 0 0,1 1 0 0 0,0-1 0 0 0,2 0 0 0 0,0-1 0 0 0,1 1 0 0 0,0-22 0 0 0,0 14-71 0 0,-1 1 0 0 0,-9-30 0 0 0,-2-11 89 0 0,-23-87 171 0 0,23 92-235 0 0,9 39-20 0 0,-3-25 0 0 0,-3-50 14 0 0,-4-35 28 0 0,15 122-74 0 0,0-1 0 0 0,1 1 0 0 0,1-1 0 0 0,0 0 0 0 0,1 1 0 0 0,0-1 0 0 0,1 1 0 0 0,1-1 0 0 0,0 1 0 0 0,1 0 0 0 0,0 0 0 0 0,1 0 0 0 0,1 1 0 0 0,0 0 0 0 0,8-13 0 0 0,-2 4-439 0 0,-9 15 248 0 0,0 0 0 0 0,1 0 0 0 0,0 0 0 0 0,0 0 0 0 0,5-5 0 0 0,-3 6 446 0 0,-1-1 1 0 0,1 1-1 0 0,0 0 1 0 0,0 1 0 0 0,10-6-1 0 0,5-1-259 0 0,0 2 0 0 0,1 0 0 0 0,0 2 0 0 0,0 0 0 0 0,1 2 0 0 0,0 0 0 0 0,0 1 0 0 0,0 2 0 0 0,45 0 0 0 0,14-4 0 0 0,-24 0 0 0 0,216-15 0 0 0,-192 21 0 0 0,82 11 0 0 0,-26-1 0 0 0,-65-10 0 0 0,121-15 0 0 0,29-2 0 0 0,-110 19 0 0 0,87-2 0 0 0,-25-12 0 0 0,-64 10 0 0 0,-103 2 1 0 0,9 0 8 0 0,28 3-1 0 0,-40-2-17 0 0,1 0 0 0 0,-1 1 0 0 0,0-1 0 0 0,0 1-1 0 0,0 0 1 0 0,0 0 0 0 0,0 1 0 0 0,0-1 0 0 0,5 5 0 0 0,2 4 6 0 0,-2 0-1 0 0,1 0 1 0 0,-1 1 0 0 0,-1 0 0 0 0,0 1-1 0 0,10 19 1 0 0,-7-8 3 0 0,-1 1 0 0 0,-1-1 0 0 0,-1 2 0 0 0,8 32 0 0 0,4 16 0 0 0,-12-39-10 0 0,-1 0-1 0 0,-1 1 1 0 0,1 37 0 0 0,3 20-5 0 0,-5-55 15 0 0,0-5 0 0 0,-1 0 0 0 0,-2 0 0 0 0,-1 41 0 0 0,-5 32-79 0 0,3-56-94 0 0,-9 72 0 0 0,-7-43-1743 0 0,-39 111 1 0 0,41-143 355 0 0,-8 20-3748 0 0,0-1-1400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8:15.254"/>
    </inkml:context>
    <inkml:brush xml:id="br0">
      <inkml:brushProperty name="width" value="0.1" units="cm"/>
      <inkml:brushProperty name="height" value="0.1" units="cm"/>
      <inkml:brushProperty name="color" value="#66CC00"/>
    </inkml:brush>
  </inkml:definitions>
  <inkml:trace contextRef="#ctx0" brushRef="#br0">6720 1307 919 0 0,'0'0'120'0'0,"0"0"0"0"0,0-1-1 0 0,0 1 1 0 0,1-1 0 0 0,-1 1-1 0 0,0-1 1 0 0,0 1 0 0 0,-1 0-1 0 0,1-1 1 0 0,0 1 0 0 0,0-1-1 0 0,0 1 1 0 0,0-1-1 0 0,0 1 1 0 0,0 0 0 0 0,0-1-1 0 0,-1 1 1 0 0,1-1 0 0 0,0 1-1 0 0,0 0 1 0 0,-1-1 0 0 0,1 1-1 0 0,0 0 1 0 0,-1-1 0 0 0,1 1-1 0 0,0 0 1 0 0,-1 0-1 0 0,1-1 1 0 0,0 1 0 0 0,-1 0-1 0 0,1 0 1 0 0,0-1 0 0 0,-1 1-1 0 0,1 0 1 0 0,-1 0 0 0 0,1 0-1 0 0,0 0 1 0 0,-1 0-1 0 0,1 0 1 0 0,-1 0 0 0 0,1 0-1 0 0,-1 0 1 0 0,1 0 0 0 0,-1 0-1 0 0,0 0 1 0 0,-1 0 82 0 0,-1 1 0 0 0,0 0 0 0 0,1 0 0 0 0,-1 0 0 0 0,1 1 0 0 0,-1-1 0 0 0,-2 3 0 0 0,3-3-32 0 0,0-1-1 0 0,-1 1 1 0 0,1 0-1 0 0,-1-1 1 0 0,1 1-1 0 0,0-1 1 0 0,-1 0-1 0 0,1 0 1 0 0,-1 0-1 0 0,1 0 1 0 0,-1 0-1 0 0,1-1 1 0 0,-1 1-1 0 0,1-1 1 0 0,-4-1-1 0 0,3 1 4 0 0,-1 0 0 0 0,1 1 0 0 0,0-1-1 0 0,-1 1 1 0 0,1 0 0 0 0,-1-1 0 0 0,1 2 0 0 0,-1-1-1 0 0,-5 1 1 0 0,-17 8 281 0 0,0 0-1 0 0,-29 17 0 0 0,52-25-354 0 0,-1 1 0 0 0,1-1 0 0 0,-1 0-1 0 0,1 0 1 0 0,-1 0 0 0 0,1-1 0 0 0,-1 1 0 0 0,0-1-1 0 0,1 0 1 0 0,-6 0 0 0 0,-41-7 1271 0 0,25 3-996 0 0,-1 1-48 0 0,-71-13 512 0 0,-3 0 46 0 0,76 11-572 0 0,0 2 1 0 0,-46-1-1 0 0,-7 10-145 0 0,28-2-111 0 0,-7 3 92 0 0,40-4-69 0 0,-1 0 0 0 0,-17-1 0 0 0,-97 7 521 0 0,-87 1 254 0 0,153-5-708 0 0,-66-3 382 0 0,92-2-331 0 0,-43 7 34 0 0,8-5-78 0 0,51-2-16 0 0,-34 4-1 0 0,22-1-27 0 0,23-3-100 0 0,-115 4 112 0 0,-103-4 229 0 0,207 2-297 0 0,-28 7 0 0 0,-15 2 11 0 0,-8-2-5 0 0,-27 3 74 0 0,-24-1 105 0 0,-208 2 7 0 0,41 12 22 0 0,155-25-150 0 0,51-7 8 0 0,22 1-58 0 0,-155 7 248 0 0,2 0-170 0 0,127-10-17 0 0,-28 0 97 0 0,84 9-217 0 0,-281 12 67 0 0,258-6-37 0 0,-26 3 48 0 0,3-1-60 0 0,35-4 24 0 0,1-2 5 0 0,-87-7 0 0 0,60 0 23 0 0,-11 2-3 0 0,-103 10 1 0 0,86 6-20 0 0,55-7-54 0 0,-1-1 1 0 0,-68-1 0 0 0,92-4 25 0 0,1 1 0 0 0,-24 4 0 0 0,-8 0 5 0 0,-92 10 24 0 0,106-10-50 0 0,-5 3 41 0 0,-60 17-1 0 0,10 0 2 0 0,86-24-34 0 0,0 1 1 0 0,0-1-1 0 0,0 0 0 0 0,-1 0 1 0 0,1-1-1 0 0,0 1 0 0 0,0-2 1 0 0,-1 1-1 0 0,1-1 0 0 0,0 0 1 0 0,0-1-1 0 0,0 0 0 0 0,0 0 1 0 0,0 0-1 0 0,-9-5 0 0 0,-6-9 247 0 0,0 0-1 0 0,-39-39 1 0 0,5 4-1 0 0,24 25-175 0 0,0-2 0 0 0,2-1 1 0 0,-41-51-1 0 0,64 69-69 0 0,0 0 0 0 0,1-1 1 0 0,1 1-1 0 0,0-1 0 0 0,-5-16 0 0 0,-13-65 68 0 0,0-49 16 0 0,-6-24 43 0 0,23 128-95 0 0,1 0 0 0 0,1-1-1 0 0,4-65 1 0 0,0 56-33 0 0,0 11-16 0 0,-1 13 0 0 0,4-37 0 0 0,-2 53 0 0 0,0 0 0 0 0,1 0 0 0 0,0 0 0 0 0,1 0 0 0 0,0 0 0 0 0,0 0 0 0 0,0 0 0 0 0,7-8 0 0 0,-5 7 0 0 0,0 0 0 0 0,1 0 0 0 0,0 1 0 0 0,1 0 0 0 0,0 0 0 0 0,0 1 0 0 0,1 0 0 0 0,0 0 0 0 0,0 0 0 0 0,17-9 0 0 0,-4 6-4 0 0,0 1 0 0 0,0 1-1 0 0,1 0 1 0 0,0 2 0 0 0,30-5-1 0 0,114-7-30 0 0,-114 14 32 0 0,124-20 3 0 0,-111 17 0 0 0,115-6 0 0 0,-126 13 0 0 0,293-13 0 0 0,-222 0 0 0 0,160 4 0 0 0,-229 10 0 0 0,37 2 0 0 0,116-11 0 0 0,-44-6 0 0 0,174 10 0 0 0,-280 4 0 0 0,0-2 0 0 0,90-15 0 0 0,-59 5 0 0 0,121-2 0 0 0,-25 21 0 0 0,23-1 0 0 0,297-3 0 0 0,-393 0 0 0 0,136-15 0 0 0,-223 11 0 0 0,53-5 0 0 0,1 5 0 0 0,124 13 0 0 0,-122-6 0 0 0,126-4 0 0 0,-96-4 0 0 0,-24 5 0 0 0,131 23 0 0 0,178 15 0 0 0,-262-43 0 0 0,-123 2 0 0 0,37-1 0 0 0,1 3 0 0 0,74 12 0 0 0,-18 12 0 0 0,-78-19 0 0 0,61 10 0 0 0,-55-11 0 0 0,-20-3-8 0 0,-1 2 0 0 0,1 0 1 0 0,-1 1-1 0 0,0 0 0 0 0,0 1 0 0 0,23 16 1 0 0,-2-2-3 0 0,-25-16 10 0 0,-1 1 1 0 0,0 0-1 0 0,0 1 0 0 0,0 0 1 0 0,-1 0-1 0 0,8 10 0 0 0,33 52-3 0 0,-22-30-7 0 0,-22-31 2 0 0,1 0 0 0 0,-2 0 0 0 0,1 0 0 0 0,3 12 0 0 0,7 17-5 0 0,-10-27 13 0 0,0 0 0 0 0,0 0 0 0 0,-1 1 0 0 0,0 0 0 0 0,-1-1 0 0 0,0 1 0 0 0,0 21 0 0 0,-2 3 0 0 0,-6 40 0 0 0,5-62 0 0 0,-1-6 0 0 0,1 0 0 0 0,-1-1 0 0 0,-1 1 0 0 0,1 0 0 0 0,-1-1 0 0 0,0 0 0 0 0,0 1 0 0 0,-1-1 0 0 0,0 0 0 0 0,0-1 0 0 0,0 1 0 0 0,-1-1 0 0 0,-6 6 0 0 0,-16 22 0 0 0,18-19-159 0 0,1 1-1 0 0,0 1 1 0 0,-11 30 0 0 0,7-15-180 0 0,-75 197-7245 0 0,70-184-64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8:17.660"/>
    </inkml:context>
    <inkml:brush xml:id="br0">
      <inkml:brushProperty name="width" value="0.1" units="cm"/>
      <inkml:brushProperty name="height" value="0.1" units="cm"/>
      <inkml:brushProperty name="color" value="#66CC00"/>
    </inkml:brush>
  </inkml:definitions>
  <inkml:trace contextRef="#ctx0" brushRef="#br0">2379 267 1839 0 0,'-1'-1'26'0'0,"1"1"-1"0"0,-1 0 0 0 0,1-1 1 0 0,-1 1-1 0 0,0 0 0 0 0,1-1 1 0 0,-1 1-1 0 0,1 0 0 0 0,-1 0 0 0 0,0 0 1 0 0,1-1-1 0 0,-1 1 0 0 0,0 0 1 0 0,1 0-1 0 0,-1 0 0 0 0,0 0 1 0 0,1 0-1 0 0,-1 0 0 0 0,1 0 0 0 0,-1 0 1 0 0,0 1-1 0 0,1-1 0 0 0,-1 0 1 0 0,-1 1-1 0 0,-17 8 1908 0 0,1 0-1401 0 0,15-9-271 0 0,0 0 0 0 0,1 0-1 0 0,-1-1 1 0 0,0 1 0 0 0,1-1 0 0 0,-1 0 0 0 0,1 0 0 0 0,-1 0 0 0 0,1 0 0 0 0,-1 0-1 0 0,1 0 1 0 0,0 0 0 0 0,-4-4 0 0 0,3 3 57 0 0,0 0 0 0 0,0 0 0 0 0,-1 0 0 0 0,1 1 0 0 0,0-1 0 0 0,-1 1 0 0 0,1 0 0 0 0,-5-1 0 0 0,-21 0 499 0 0,-43 3 0 0 0,-13 0 113 0 0,60-4-571 0 0,1 0 0 0 0,-24-6 1 0 0,26 2 179 0 0,-42-20 1 0 0,-2 0 126 0 0,34 16-388 0 0,4 1 43 0 0,-33-7 0 0 0,13 6 8 0 0,27 5-103 0 0,0 1 0 0 0,-1 1 0 0 0,-36-1 0 0 0,-154-4 817 0 0,91-1-598 0 0,-2 4 139 0 0,0 0-218 0 0,95 5-222 0 0,0-1 1 0 0,-50-11-1 0 0,-53-21 423 0 0,110 28-482 0 0,-58-9 32 0 0,65 13-103 0 0,-1 0 0 0 0,-19 0-1 0 0,7 1 21 0 0,11 1-18 0 0,0 1 1 0 0,1 1 0 0 0,-1 0-1 0 0,0 1 1 0 0,-16 5-1 0 0,-20 4 2 0 0,30-7-2 0 0,-24 9 1 0 0,-3 0 25 0 0,34-10 44 0 0,0 1 0 0 0,-15 6 0 0 0,25-8-69 0 0,-1-1-1 0 0,2 1 1 0 0,-1 0 0 0 0,0 0 0 0 0,0 0 0 0 0,1 1 0 0 0,0-1 0 0 0,0 1 0 0 0,-5 5-1 0 0,-24 28 99 0 0,26-30-89 0 0,0 1-1 0 0,1-1 0 0 0,-1 1 0 0 0,2 0 0 0 0,-1 0 0 0 0,-5 11 0 0 0,8-9 19 0 0,-1-1-1 0 0,1 1 1 0 0,1 0-1 0 0,0 0 1 0 0,0 0-1 0 0,1 0 1 0 0,0 19-1 0 0,2 3 48 0 0,8 37 0 0 0,-1 5 11 0 0,-6-14-9 0 0,-2-33-64 0 0,2 0 0 0 0,0 1-1 0 0,9 36 1 0 0,17 67 198 0 0,6 14-99 0 0,-30-117-109 0 0,58 267 283 0 0,-55-254-209 0 0,-7-34-64 0 0,1 0 1 0 0,0 0 0 0 0,1 1-1 0 0,-1-1 1 0 0,5 10 0 0 0,0-5 8 0 0,1-1 0 0 0,0 0 0 0 0,11 13 1 0 0,11 17 45 0 0,-20-27-74 0 0,1 0-1 0 0,0-1 1 0 0,1 0 0 0 0,1-1-1 0 0,-1 0 1 0 0,2-1-1 0 0,0-1 1 0 0,0 0 0 0 0,17 10-1 0 0,8 2 23 0 0,2-2 0 0 0,51 18 0 0 0,-71-31-14 0 0,0-1 1 0 0,0-1-1 0 0,36 4 1 0 0,66-1 86 0 0,-78-6-92 0 0,77 9 25 0 0,-58-5 7 0 0,88-2 0 0 0,-110-5-18 0 0,-18 1 13 0 0,-1-1 1 0 0,1-1 0 0 0,28-7-1 0 0,-1-4-19 0 0,55-22-1 0 0,-79 24-9 0 0,-1-1 0 0 0,-1-1 1 0 0,43-29-1 0 0,-41 24 26 0 0,-7 4-14 0 0,1-1 0 0 0,-2 0 0 0 0,18-19 0 0 0,-12 7 17 0 0,10-10 84 0 0,56-78 0 0 0,-64 74-47 0 0,-1-2-1 0 0,-2-1 1 0 0,-2-1 0 0 0,-2-1-1 0 0,21-80 1 0 0,52-291 318 0 0,-86 381-345 0 0,-1-1 0 0 0,-1-68 1 0 0,-4 93-47 0 0,-1 0 1 0 0,0 0 0 0 0,-1 0 0 0 0,0 0 0 0 0,-1 0-1 0 0,0 0 1 0 0,-1 1 0 0 0,0 0 0 0 0,-1-1 0 0 0,0 2-1 0 0,-1-1 1 0 0,-12-17 0 0 0,14 24-9 0 0,0 0-1 0 0,0 0 0 0 0,0 0 1 0 0,-1 0-1 0 0,1 0 1 0 0,-1 1-1 0 0,0 0 1 0 0,0 0-1 0 0,-1 0 1 0 0,1 1-1 0 0,0 0 1 0 0,-1 0-1 0 0,-6-2 1 0 0,4 3-67 0 0,-2-1 0 0 0,1 1 0 0 0,0 1 1 0 0,0-1-1 0 0,0 2 0 0 0,0-1 1 0 0,-16 4-1 0 0,3 2-853 0 0,0 0 1 0 0,0 2-1 0 0,0 0 1 0 0,1 2-1 0 0,-36 20 0 0 0,11-2-7129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09:07.472"/>
    </inkml:context>
    <inkml:brush xml:id="br0">
      <inkml:brushProperty name="width" value="0.1" units="cm"/>
      <inkml:brushProperty name="height" value="0.1" units="cm"/>
      <inkml:brushProperty name="color" value="#66CC00"/>
    </inkml:brush>
  </inkml:definitions>
  <inkml:trace contextRef="#ctx0" brushRef="#br0">4846 302 2303 0 0,'0'-2'310'0'0,"0"0"-1"0"0,0 0 1 0 0,-1 0-1 0 0,1 0 1 0 0,-1 0-1 0 0,1 0 1 0 0,-1 1-1 0 0,0-1 0 0 0,0 0 1 0 0,1 0-1 0 0,-1 1 1 0 0,0-1-1 0 0,-1 0 1 0 0,1 1-1 0 0,0-1 1 0 0,0 1-1 0 0,-1-1 0 0 0,-1 0 1 0 0,-3-3 174 0 0,-1 0-1 0 0,1 1 1 0 0,-10-5-1 0 0,-8-4 415 0 0,-5-10 239 0 0,23 17-836 0 0,-1 1-1 0 0,0 0 1 0 0,1 0-1 0 0,-2 0 1 0 0,1 1 0 0 0,0 0-1 0 0,-1 1 1 0 0,0-1-1 0 0,-16-3 1 0 0,-43-9 860 0 0,41 10-773 0 0,1 0-1 0 0,-1 1 1 0 0,0 1 0 0 0,0 2 0 0 0,-32 0 0 0 0,9 7 268 0 0,-82 17 0 0 0,71-11-258 0 0,0-3 0 0 0,-70 1 0 0 0,91-7-207 0 0,-96-6 166 0 0,86 1-242 0 0,7-1 142 0 0,-78-16 1 0 0,55 1-50 0 0,40 11-52 0 0,-1 1 1 0 0,-28-3-1 0 0,-152-14 97 0 0,84 11-178 0 0,95 10-60 0 0,-27 2 0 0 0,-23-3 38 0 0,-58-11 125 0 0,114 15-160 0 0,0 1-1 0 0,0 0 0 0 0,0 2 0 0 0,-33 7 0 0 0,30-5-28 0 0,-15 2 24 0 0,-1-1 0 0 0,1-3 0 0 0,-1-1-1 0 0,-48-4 1 0 0,-107-9 62 0 0,109 1-11 0 0,47 6-15 0 0,0 2 1 0 0,0 1 0 0 0,0 3 0 0 0,-44 6-1 0 0,-17 0-36 0 0,-49-7 79 0 0,-2 0 72 0 0,-49-6-47 0 0,-92-10 147 0 0,172 1-125 0 0,-21 9-11 0 0,117 3-120 0 0,-7-1 36 0 0,0 1 0 0 0,-59 5 0 0 0,-22 3 32 0 0,89-6-79 0 0,0 0 1 0 0,-1 2-1 0 0,1 1 0 0 0,0 0 1 0 0,-41 13-1 0 0,-49 34 3 0 0,109-47 0 0 0,1 0 0 0 0,-1-1 0 0 0,1 1 0 0 0,-1 0 0 0 0,1 1 0 0 0,0-1 0 0 0,0 1 0 0 0,0-1 0 0 0,1 1 0 0 0,-1 0 0 0 0,1 0 0 0 0,-2 4 0 0 0,-3 6 0 0 0,2 0 0 0 0,-6 19 0 0 0,5-8 96 0 0,-3 27 0 0 0,7-43-54 0 0,-1 1 0 0 0,0-1 0 0 0,-5 14 0 0 0,-6 16 91 0 0,8-17-74 0 0,1-1 1 0 0,1 1-1 0 0,1 0 0 0 0,1 0 0 0 0,1 0 0 0 0,2 27 0 0 0,28 92 64 0 0,-27-133-118 0 0,1 4 9 0 0,-1-1 1 0 0,0 1 0 0 0,-1-1-1 0 0,0 1 1 0 0,-1 0 0 0 0,0-1-1 0 0,-3 19 1 0 0,2-25 6 0 0,1 0 0 0 0,0-1-1 0 0,1 1 1 0 0,-1 0 0 0 0,1-1 0 0 0,0 1 0 0 0,0 0-1 0 0,0-1 1 0 0,1 1 0 0 0,2 5 0 0 0,6 24 86 0 0,-5-14-86 0 0,-3-16-12 0 0,-1 1-1 0 0,0 0 1 0 0,0 0 0 0 0,0 8-1 0 0,0 3 10 0 0,1 1 1 0 0,0-1-1 0 0,1 0 0 0 0,1 0 1 0 0,1-1-1 0 0,9 24 0 0 0,-9-22-18 0 0,7 33 0 0 0,1 7 0 0 0,-7-43 17 0 0,1-1 0 0 0,0 1-1 0 0,0-1 1 0 0,2 0 0 0 0,-1-1 0 0 0,13 13-1 0 0,-9-12 12 0 0,1-1-1 0 0,1 0 0 0 0,-1-1 0 0 0,27 16 1 0 0,-23-16-15 0 0,-1-1 16 0 0,1 0 0 0 0,0 0 1 0 0,18 6-1 0 0,42 27-29 0 0,-38-23 84 0 0,-30-14-48 0 0,1-1 0 0 0,19 8 0 0 0,17 10 81 0 0,-11-14-100 0 0,1-1 0 0 0,54 5 0 0 0,37 8 7 0 0,-95-15-9 0 0,0-1 0 0 0,42 0-1 0 0,-53-4-5 0 0,51 0 3 0 0,-40-1-13 0 0,0 2 1 0 0,43 6 0 0 0,94 15 0 0 0,-127-18 0 0 0,277 14 64 0 0,-210-20-52 0 0,175 5 40 0 0,-214 0-36 0 0,0-3 0 0 0,0-4 0 0 0,89-14 0 0 0,32-14 48 0 0,-145 26-64 0 0,0 1 0 0 0,52 4 0 0 0,13 0 0 0 0,169-2 0 0 0,-217 0 0 0 0,152-5 0 0 0,-69 14 25 0 0,49-2 14 0 0,107-10-39 0 0,-143 11 0 0 0,-110-2 0 0 0,96 5 0 0 0,-85-1 0 0 0,-42-5 0 0 0,1 0 0 0 0,0-1 0 0 0,32-1 0 0 0,46-1 0 0 0,-43 1 0 0 0,-42-2 0 0 0,-1-1 0 0 0,1 0 0 0 0,-1 0 0 0 0,1-1 0 0 0,-1-1 0 0 0,0 0 0 0 0,18-10 0 0 0,29-9 0 0 0,-53 21 5 0 0,-1 0 0 0 0,1 0 1 0 0,-1-1-1 0 0,0 1 0 0 0,0-1 0 0 0,0 0 0 0 0,6-6 0 0 0,16-10 18 0 0,-21 16-18 0 0,0-1 0 0 0,0 0 0 0 0,0 0 0 0 0,0 0 0 0 0,0 0 0 0 0,-1-1 0 0 0,0 0-1 0 0,0 1 1 0 0,0-2 0 0 0,-1 1 0 0 0,0 0 0 0 0,3-7 0 0 0,1-3 11 0 0,-2 0 0 0 0,0-1 0 0 0,5-22 0 0 0,-3 8 22 0 0,-2-1 1 0 0,-1 0-1 0 0,-1 0 1 0 0,-2-57-1 0 0,-4 42-29 0 0,-12-104 46 0 0,10 129-39 0 0,-8-25 0 0 0,7 27 0 0 0,-6-27 0 0 0,2-9-17 0 0,-6-40 66 0 0,11 61-44 0 0,-2 0-1 0 0,-16-48 1 0 0,1 5-19 0 0,17 59-2 0 0,0 0 0 0 0,0 1 0 0 0,-2-1 0 0 0,-16-30 0 0 0,7 26 0 0 0,12 19 0 0 0,1-2 0 0 0,0 1 0 0 0,0 0 0 0 0,0-1 0 0 0,-4-7 0 0 0,2 1 0 0 0,-2 0 0 0 0,1 1 0 0 0,-2-1 0 0 0,1 2 0 0 0,-1-1 0 0 0,-11-9 0 0 0,-10-13 11 0 0,20 21 6 0 0,-2 1-1 0 0,1-1 1 0 0,-1 2 0 0 0,-22-16 0 0 0,-52-24 112 0 0,11 7-36 0 0,42 19-74 0 0,21 15-10 0 0,1 1 0 0 0,-1 0 1 0 0,-16-8-1 0 0,23 14-8 0 0,0-1 1 0 0,0 1-1 0 0,0 0 0 0 0,0 0 0 0 0,0 0 1 0 0,0 0-1 0 0,0 1 0 0 0,0-1 0 0 0,-1 1 1 0 0,1 0-1 0 0,0 1 0 0 0,0-1 1 0 0,0 1-1 0 0,-7 1 0 0 0,-12 6-298 0 0,-1 1 0 0 0,1 1 0 0 0,1 1 0 0 0,0 1 0 0 0,0 1 0 0 0,-25 21 0 0 0,-1 5-1233 0 0,-60 63 0 0 0,53-46-499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0:11.094"/>
    </inkml:context>
    <inkml:brush xml:id="br0">
      <inkml:brushProperty name="width" value="0.1" units="cm"/>
      <inkml:brushProperty name="height" value="0.1" units="cm"/>
      <inkml:brushProperty name="color" value="#66CC00"/>
    </inkml:brush>
  </inkml:definitions>
  <inkml:trace contextRef="#ctx0" brushRef="#br0">5650 0 2127 0 0,'-3'1'68'0'0,"-1"-1"0"0"0,0 0-1 0 0,0 1 1 0 0,0 0 0 0 0,1 0-1 0 0,-1 0 1 0 0,0 0 0 0 0,-5 3-1 0 0,7-3-38 0 0,-37 13 574 0 0,0-2-1 0 0,-1-2 1 0 0,-45 5 0 0 0,14-2 404 0 0,-49 5-287 0 0,59-14-196 0 0,-14 1 120 0 0,56-3-423 0 0,0-1 1 0 0,-24-1-1 0 0,21-1 11 0 0,-29 3 0 0 0,25-1-147 0 0,1 0-1 0 0,-50-7 1 0 0,48 3-29 0 0,11 1-4 0 0,-39-4 302 0 0,0 3-1 0 0,-74 4 0 0 0,44 11-305 0 0,55-7-26 0 0,0-1 1 0 0,0-1 0 0 0,-40-2-1 0 0,-54-4 218 0 0,37 2-85 0 0,40 2-71 0 0,-63 8 0 0 0,50-2-71 0 0,-87 2 51 0 0,84-6 107 0 0,-1-2 0 0 0,-94-11-1 0 0,4 2 140 0 0,103 7-300 0 0,-10 1 113 0 0,-87 9 0 0 0,96-1-49 0 0,-56 16 1 0 0,77-17-57 0 0,0 0 1 0 0,-1-2-1 0 0,0-1 0 0 0,0-2 0 0 0,0-1 1 0 0,-63-6-1 0 0,-89-23 281 0 0,137 24-272 0 0,-1 2 0 0 0,1 2 0 0 0,-77 10 0 0 0,-42 0 3 0 0,68-11-30 0 0,-91 2 0 0 0,156 0 0 0 0,-82 8 0 0 0,21-2 0 0 0,63-6 4 0 0,0 2-1 0 0,-40 8 1 0 0,48-7 24 0 0,-23 2 0 0 0,-13 2-31 0 0,33-5 3 0 0,0-1 0 0 0,-1 0 0 0 0,-30-4 0 0 0,6 1 0 0 0,-58-6 43 0 0,24 1 194 0 0,-309 17 497 0 0,359-8-727 0 0,-96 9 91 0 0,111-8-165 0 0,1 0 1 0 0,0 1 0 0 0,0 1-1 0 0,-31 14 1 0 0,11 1-291 0 0,0 2-25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0:12.163"/>
    </inkml:context>
    <inkml:brush xml:id="br0">
      <inkml:brushProperty name="width" value="0.1" units="cm"/>
      <inkml:brushProperty name="height" value="0.1" units="cm"/>
      <inkml:brushProperty name="color" value="#66CC00"/>
    </inkml:brush>
  </inkml:definitions>
  <inkml:trace contextRef="#ctx0" brushRef="#br0">1627 104 1727 0 0,'0'-4'185'0'0,"0"1"-1"0"0,-1-1 0 0 0,0 0 0 0 0,1 0 0 0 0,-1 1 1 0 0,0-1-1 0 0,-1 1 0 0 0,1-1 0 0 0,-1 1 0 0 0,1-1 1 0 0,-1 1-1 0 0,0 0 0 0 0,0 0 0 0 0,-1 0 0 0 0,1 0 0 0 0,0 0 1 0 0,-1 1-1 0 0,0-1 0 0 0,0 1 0 0 0,-3-3 0 0 0,-2 0-8 0 0,-1 1 0 0 0,1 0 0 0 0,-1 0 0 0 0,-1 1-1 0 0,1 0 1 0 0,0 0 0 0 0,-1 1 0 0 0,1 0-1 0 0,-15 0 1 0 0,-11 0 151 0 0,-44 5 1 0 0,65-2-265 0 0,-78 6 217 0 0,-61 2 106 0 0,-38-19 202 0 0,23 0 74 0 0,-94 18 153 0 0,34 1-527 0 0,185-10-311 0 0,0 2 0 0 0,1 3 0 0 0,-52 9 0 0 0,54-2-104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0:15.522"/>
    </inkml:context>
    <inkml:brush xml:id="br0">
      <inkml:brushProperty name="width" value="0.1" units="cm"/>
      <inkml:brushProperty name="height" value="0.1" units="cm"/>
      <inkml:brushProperty name="color" value="#66CC00"/>
    </inkml:brush>
  </inkml:definitions>
  <inkml:trace contextRef="#ctx0" brushRef="#br0">7560 1600 5239 0 0,'-2'-3'234'0'0,"0"1"0"0"0,0-1 0 0 0,0 1-1 0 0,0 0 1 0 0,0 0 0 0 0,-1-1 0 0 0,1 2-1 0 0,-1-1 1 0 0,0 0 0 0 0,1 0 0 0 0,-1 1-1 0 0,0-1 1 0 0,0 1 0 0 0,-3-1 0 0 0,-3-1 122 0 0,0 0 1 0 0,0 1 0 0 0,-17-2 0 0 0,15 3-175 0 0,0 2 1 0 0,0-1 0 0 0,-1 2 0 0 0,-12 2-1 0 0,-20 2 291 0 0,7-6 249 0 0,-1-1 0 0 0,-72-12 0 0 0,110 13-720 0 0,-54-5 602 0 0,0 2 0 0 0,-62 5-1 0 0,-36-2 74 0 0,108-2-579 0 0,-454-5 2223 0 0,256 30-3204 0 0,-60 3 1350 0 0,236-24-405 0 0,-235 11 352 0 0,246-8-292 0 0,-1-3 1 0 0,0-2-1 0 0,-105-15 0 0 0,-17-24 48 0 0,-32-4 292 0 0,126 30-320 0 0,0-3-1 0 0,-102-33 0 0 0,1-2-141 0 0,2 25 48 0 0,93 16-32 0 0,21 5 16 0 0,-90 3 0 0 0,82 3 32 0 0,-432 27-64 0 0,204-6 0 0 0,195-13 32 0 0,-206 41 0 0 0,0 4 160 0 0,215-47-192 0 0,49-4 0 0 0,-74 13 0 0 0,65-4 66 0 0,0-2 1 0 0,-1-3-1 0 0,1-3 0 0 0,-1-3 0 0 0,-69-7 1 0 0,66 1 0 0 0,0 2 1 0 0,-104 10-1 0 0,86 3-2 0 0,-51 4 62 0 0,31 0-127 0 0,-2 0 0 0 0,26-12 0 0 0,35-1 0 0 0,-46 7 0 0 0,-10 15 0 0 0,53-10 0 0 0,23-6 1 0 0,17-4 0 0 0,1-1 0 0 0,-1 0 0 0 0,0-1 0 0 0,0 1 0 0 0,0-1 0 0 0,0-1 1 0 0,0 1-1 0 0,-9-1 0 0 0,14-1 18 0 0,0 0 1 0 0,0 0-1 0 0,0 1 0 0 0,0-1 1 0 0,0 0-1 0 0,0-1 1 0 0,0 1-1 0 0,0 0 0 0 0,1-1 1 0 0,-1 1-1 0 0,0-1 1 0 0,1 1-1 0 0,-1-1 1 0 0,1 0-1 0 0,0 0 0 0 0,-1 1 1 0 0,1-1-1 0 0,0 0 1 0 0,0 0-1 0 0,0 0 0 0 0,0 0 1 0 0,0-3-1 0 0,-3-7 162 0 0,0-1 0 0 0,-3-20 0 0 0,5 22-104 0 0,1-1-36 0 0,0 0-1 0 0,1 0 0 0 0,1-1 0 0 0,0 1 0 0 0,0 0 0 0 0,1 0 0 0 0,5-17 0 0 0,-2 8 10 0 0,5-37 14 0 0,4-82 0 0 0,3 4 105 0 0,0 1-2 0 0,-13 91-94 0 0,1-23-63 0 0,-5 47 4 0 0,1 1 1 0 0,1-1 0 0 0,1 1-1 0 0,1 0 1 0 0,1 0 0 0 0,0 0-1 0 0,11-25 1 0 0,-3 12-15 0 0,12-53 0 0 0,-23 80 0 0 0,0-1 0 0 0,0 0 0 0 0,1 0 0 0 0,-1 1 0 0 0,2 0 0 0 0,-1 0 0 0 0,0-1 0 0 0,1 2 0 0 0,0-1 0 0 0,0 0 0 0 0,1 1 0 0 0,-1 0 0 0 0,1 0 0 0 0,0 0 0 0 0,0 1 0 0 0,0-1 0 0 0,0 1 0 0 0,9-4 0 0 0,51-22 0 0 0,165-38 0 0 0,336-37 0 0 0,-173 63 0 0 0,-273 20 0 0 0,-13 2 0 0 0,157 2 0 0 0,87-17 0 0 0,-245 20 0 0 0,-17 8 0 0 0,167 9 0 0 0,-146 1 0 0 0,-47-5 0 0 0,94-14 0 0 0,-40 2 0 0 0,263 1 0 0 0,-192 9 0 0 0,-68-3 0 0 0,92 1 0 0 0,49 0 0 0 0,-1-20 0 0 0,-217 20 0 0 0,216-9 0 0 0,-122 9 0 0 0,151-8 0 0 0,-205 10 0 0 0,119 11 0 0 0,-128 0 0 0 0,40 4 0 0 0,123-4 0 0 0,-160-6 0 0 0,151 22 0 0 0,-182-18 0 0 0,2 0 0 0 0,1-1 0 0 0,0-3 0 0 0,0-2 0 0 0,80-11 0 0 0,118-19 0 0 0,-198 29 0 0 0,0 2 0 0 0,0 3 0 0 0,56 11 0 0 0,-90-13 0 0 0,0 1 0 0 0,23 7 0 0 0,-33-8 0 0 0,1 1 0 0 0,-1-1 0 0 0,0 1 0 0 0,0 0 0 0 0,0 0 0 0 0,0 1 0 0 0,0-1 0 0 0,-1 1 0 0 0,8 8 0 0 0,13 14 0 0 0,-16-17 0 0 0,0 1 0 0 0,-1-1 0 0 0,0 1 0 0 0,-1 1 0 0 0,8 12 0 0 0,-9-11 0 0 0,3 6 0 0 0,0 1 0 0 0,8 27 0 0 0,13 78 0 0 0,1 3 0 0 0,6-32 0 0 0,-3-13 0 0 0,-29-67-2 0 0,-1 1 0 0 0,0 0-1 0 0,2 20 1 0 0,-5-28-4 0 0,-1 0 0 0 0,0 0 0 0 0,0-1 0 0 0,-1 1 0 0 0,0 0-1 0 0,0 0 1 0 0,-1 0 0 0 0,-5 13 0 0 0,-126 319-3992 0 0,109-280 2140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14.773"/>
    </inkml:context>
    <inkml:brush xml:id="br0">
      <inkml:brushProperty name="width" value="0.1" units="cm"/>
      <inkml:brushProperty name="height" value="0.1" units="cm"/>
      <inkml:brushProperty name="color" value="#E71224"/>
    </inkml:brush>
  </inkml:definitions>
  <inkml:trace contextRef="#ctx0" brushRef="#br0">1 22 1375 0 0,'25'-2'555'0'0,"0"1"0"0"0,49 4-1 0 0,-25 0-226 0 0,1-2 0 0 0,61-6 0 0 0,-107 5-249 0 0,273-3 2728 0 0,-61 4-2437 0 0,-77-10 316 0 0,74-1 18 0 0,61 30-567 0 0,-103-7-82 0 0,41 1-45 0 0,313-21 902 0 0,-494 6-928 0 0,-15 1 45 0 0,1 0 0 0 0,0 0-1 0 0,19 4 1 0 0,-1 7-2785 0 0,-20-4-307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0:41.118"/>
    </inkml:context>
    <inkml:brush xml:id="br0">
      <inkml:brushProperty name="width" value="0.1" units="cm"/>
      <inkml:brushProperty name="height" value="0.1" units="cm"/>
      <inkml:brushProperty name="color" value="#66CC00"/>
    </inkml:brush>
  </inkml:definitions>
  <inkml:trace contextRef="#ctx0" brushRef="#br0">896 89 3367 0 0,'0'0'27'0'0,"0"-1"0"0"0,0 0 0 0 0,0 1 0 0 0,0-1 0 0 0,0 0 0 0 0,-1 1 0 0 0,1-1 0 0 0,0 1 0 0 0,0-1 0 0 0,0 0 0 0 0,-1 1 0 0 0,1-1 0 0 0,0 1 0 0 0,-1-1 1 0 0,1 0-1 0 0,0 1 0 0 0,-1-1 0 0 0,1 1 0 0 0,-1 0 0 0 0,1-1 0 0 0,-1 1 0 0 0,1-1 0 0 0,-1 1 0 0 0,1-1 0 0 0,-1 1 0 0 0,1 0 0 0 0,-2-1 0 0 0,0 1 39 0 0,0-1 0 0 0,0 1 0 0 0,-1-1 0 0 0,1 1 0 0 0,0 0 0 0 0,0 0 0 0 0,0 0 0 0 0,-5 1 0 0 0,0 0 301 0 0,0 0 1 0 0,0 1-1 0 0,0 0 1 0 0,-11 5-1 0 0,10-3-131 0 0,0 0-1 0 0,0-1 0 0 0,0 0 0 0 0,0-1 0 0 0,-1 1 0 0 0,0-2 0 0 0,1 1 0 0 0,-1-1 0 0 0,0-1 0 0 0,1 1 1 0 0,-19-3-1 0 0,18 1 179 0 0,-1-1 0 0 0,0-1 1 0 0,-10-3-1 0 0,19 6-393 0 0,-3-1 52 0 0,-1 0 0 0 0,1 0 0 0 0,-1 1 0 0 0,0 0 0 0 0,1 0 0 0 0,-1 0 0 0 0,0 0 0 0 0,1 1 0 0 0,-8 2 0 0 0,6-2-39 0 0,1 0 0 0 0,0 0 0 0 0,0-1 0 0 0,-1 1 0 0 0,1-1 0 0 0,-10-1 0 0 0,-30-8 415 0 0,-148-24 1182 0 0,175 30-1523 0 0,10 2-11 0 0,1 1 0 0 0,-1-1-1 0 0,1 1 1 0 0,-11 1 0 0 0,9 1-33 0 0,-1 0 0 0 0,1 1 0 0 0,0 0 0 0 0,-13 7 0 0 0,2-1 32 0 0,13-6 8 0 0,-5 0 276 0 0,20 2 1041 0 0,10 2-1104 0 0,28 2-41 0 0,0-2 0 0 0,1-3 0 0 0,75-1 0 0 0,19-19-57 0 0,-85 8-93 0 0,70-1 1 0 0,-53 9-26 0 0,106 13 0 0 0,63 7-101 0 0,-49-23 30 0 0,7-1 79 0 0,-162 6-90 0 0,170 1 151 0 0,-201-3-166 0 0,-1 0 9 0 0,1 0-1 0 0,-1-1 1 0 0,0 1-1 0 0,0-1 0 0 0,0-1 1 0 0,0 1-1 0 0,0-1 0 0 0,0 0 1 0 0,6-3-1 0 0,-11 4-7 0 0,0 1-1 0 0,-1 0 1 0 0,1-1-1 0 0,-1 1 1 0 0,1 0-1 0 0,-1-1 0 0 0,1 1 1 0 0,-1-1-1 0 0,1 1 1 0 0,-1-1-1 0 0,1 1 1 0 0,-1-1-1 0 0,0 0 1 0 0,1 1-1 0 0,-1-1 1 0 0,0 1-1 0 0,1-1 0 0 0,-1 0 1 0 0,0 1-1 0 0,0-1 1 0 0,0 0-1 0 0,0 1 1 0 0,1-1-1 0 0,-1 0 1 0 0,0 1-1 0 0,0-1 1 0 0,0 0-1 0 0,0 1 1 0 0,-1-1-1 0 0,1 0 0 0 0,0 0 1 0 0,-1-1 5 0 0,0 1 0 0 0,0 0-1 0 0,0-1 1 0 0,0 1 0 0 0,0 0 0 0 0,-1 0-1 0 0,1 0 1 0 0,0 0 0 0 0,-1 0 0 0 0,1 0-1 0 0,-1 0 1 0 0,-1-1 0 0 0,-8-2 15 0 0,0 0-1 0 0,-21-5 1 0 0,-186-31 50 0 0,147 31-12 0 0,-1 4 1 0 0,0 4 0 0 0,0 2-1 0 0,0 3 1 0 0,-100 20-1 0 0,-116 12-1 0 0,136-20-6 0 0,92-10-4 0 0,0-3 1 0 0,-1-3 0 0 0,-108-13-1 0 0,142 10-102 0 0,0 0 0 0 0,0 2 0 0 0,-35 3 1 0 0,50-1-16 0 0,-1 1 1 0 0,0 0 0 0 0,1 1 0 0 0,-1 1 0 0 0,1 0 0 0 0,0 1-1 0 0,0 0 1 0 0,0 1 0 0 0,-11 7 0 0 0,-32 29-2903 0 0,27-20-3257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0:50.819"/>
    </inkml:context>
    <inkml:brush xml:id="br0">
      <inkml:brushProperty name="width" value="0.1" units="cm"/>
      <inkml:brushProperty name="height" value="0.1" units="cm"/>
      <inkml:brushProperty name="color" value="#66CC00"/>
    </inkml:brush>
  </inkml:definitions>
  <inkml:trace contextRef="#ctx0" brushRef="#br0">329 8 1207 0 0,'-21'-4'152'0'0,"1"2"-1"0"0,0 1 0 0 0,-1 0 0 0 0,1 2 1 0 0,0 0-1 0 0,-35 7 0 0 0,22-2-86 0 0,-54 17 1 0 0,55-12-56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1:34.927"/>
    </inkml:context>
    <inkml:brush xml:id="br0">
      <inkml:brushProperty name="width" value="0.1" units="cm"/>
      <inkml:brushProperty name="height" value="0.1" units="cm"/>
      <inkml:brushProperty name="color" value="#66CC00"/>
    </inkml:brush>
  </inkml:definitions>
  <inkml:trace contextRef="#ctx0" brushRef="#br0">3183 1544 6191 0 0,'-1'0'34'0'0,"1"0"-1"0"0,-1-1 0 0 0,1 1 0 0 0,-1 0 0 0 0,1 0 0 0 0,-1 0 0 0 0,1 0 0 0 0,-1-1 0 0 0,1 1 0 0 0,-1 0 1 0 0,1-1-1 0 0,0 1 0 0 0,-1 0 0 0 0,1 0 0 0 0,-1-1 0 0 0,1 1 0 0 0,0-1 0 0 0,-1 1 0 0 0,1 0 0 0 0,0-1 1 0 0,0 1-1 0 0,-1-1 0 0 0,1 1 0 0 0,0-1 0 0 0,0 1 0 0 0,0-1 0 0 0,0 1 0 0 0,-1-1 0 0 0,1 1 0 0 0,0-1 1 0 0,0 1-1 0 0,0-1 0 0 0,0 1 0 0 0,0-1 0 0 0,0 1 0 0 0,0-1 0 0 0,3-22 1430 0 0,-3 19-1075 0 0,6-59 5744 0 0,-8 53-2094 0 0,2 10-3973 0 0,20-40 2488 0 0,-4 6-1274 0 0,22-39 706 0 0,-35 67-1874 0 0,-1 0 0 0 0,1 0-1 0 0,-1-1 1 0 0,0 1 0 0 0,-1-1-1 0 0,1 1 1 0 0,-1-1 0 0 0,-1 0 0 0 0,1-13-1 0 0,-1 12-8 0 0,0 0 0 0 0,1 0 0 0 0,0 0 0 0 0,0 0-1 0 0,1 1 1 0 0,4-13 0 0 0,-2 11-17 0 0,1 0 0 0 0,11-14 0 0 0,-13 20-74 0 0,0-1-1 0 0,0 1 1 0 0,-1-1 0 0 0,1 0 0 0 0,-1 0 0 0 0,0 0 0 0 0,0-1-1 0 0,0 1 1 0 0,0 0 0 0 0,-1-1 0 0 0,0 1 0 0 0,0-1-1 0 0,0 0 1 0 0,0 1 0 0 0,-1-1 0 0 0,0-8 0 0 0,-5-76 260 0 0,2 31-273 0 0,3 44 19 0 0,0-1 0 0 0,2 0 0 0 0,2-17 1 0 0,-1 14 38 0 0,1-28 0 0 0,-2 19-24 0 0,0 0 0 0 0,2 0-1 0 0,12-44 1 0 0,-7 34-20 0 0,-4 10-12 0 0,-1 1 0 0 0,-1-1 0 0 0,-1-27 0 0 0,-3 34 16 0 0,-5-26 0 0 0,3 27 0 0 0,0-28 0 0 0,3 25-16 0 0,-1 0 0 0 0,-1 0 0 0 0,-8-36 0 0 0,8 53 2 0 0,0 0 1 0 0,0 0-1 0 0,0 0 1 0 0,-1 1-1 0 0,0-1 0 0 0,1 1 1 0 0,-2-1-1 0 0,1 1 1 0 0,-7-7-1 0 0,-40-32 33 0 0,31 28-30 0 0,13 10-3 0 0,0 1 1 0 0,0 0-1 0 0,-1 0 0 0 0,1 0 0 0 0,-1 1 1 0 0,1 0-1 0 0,-1 1 0 0 0,0-1 1 0 0,0 1-1 0 0,-1 0 0 0 0,1 1 0 0 0,0 0 1 0 0,-9 0-1 0 0,2 1 3 0 0,1 0-1 0 0,-1 2 1 0 0,1-1-1 0 0,0 2 1 0 0,0 0-1 0 0,-17 6 1 0 0,-18 4 15 0 0,-74 12 0 0 0,3-2 4 0 0,70-14-8 0 0,1-2 0 0 0,-98 2 0 0 0,26-4 0 0 0,58-3-16 0 0,-72-7 0 0 0,6 0 0 0 0,-15 1 67 0 0,-91 3-59 0 0,179 3 17 0 0,-65-7 0 0 0,4 1 42 0 0,66 2-67 0 0,20 1 0 0 0,-32 3 0 0 0,-14 0 0 0 0,11-2 0 0 0,-2 4 0 0 0,-1-2 0 0 0,-119-15 0 0 0,116 5 0 0 0,-91 0 0 0 0,-104 15 0 0 0,247-7 0 0 0,-1 1 0 0 0,1 1 0 0 0,0 1 0 0 0,-22 6 0 0 0,30-6 0 0 0,0 1 0 0 0,0 0 0 0 0,0 1 0 0 0,0 0 0 0 0,1 0 0 0 0,0 1 0 0 0,0 1 0 0 0,-10 8 0 0 0,14-9 0 0 0,0 0 0 0 0,1 0 0 0 0,0 1 0 0 0,0-1 0 0 0,1 1 0 0 0,0 1-1 0 0,0-1 1 0 0,0 0 0 0 0,1 1 0 0 0,-4 13 0 0 0,2 2 4 0 0,0 0 0 0 0,-3 36 0 0 0,5-11 25 0 0,2 0 1 0 0,12 93-1 0 0,29 96-648 0 0,-36-212 442 0 0,35 166-2663 0 0,-29-137 641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8:02.384"/>
    </inkml:context>
    <inkml:brush xml:id="br0">
      <inkml:brushProperty name="width" value="0.1" units="cm"/>
      <inkml:brushProperty name="height" value="0.1" units="cm"/>
      <inkml:brushProperty name="color" value="#F4F91B"/>
    </inkml:brush>
  </inkml:definitions>
  <inkml:trace contextRef="#ctx0" brushRef="#br0">572 1729 455 0 0,'-3'-2'477'0'0,"0"0"-1"0"0,1 0 1 0 0,-1 0-1 0 0,0 0 0 0 0,0 0 1 0 0,-5-1-1 0 0,5 2 88 0 0,1 0-1 0 0,-1 0 1 0 0,1-1-1 0 0,-1 1 1 0 0,1-1-1 0 0,0 1 1 0 0,-4-4-1 0 0,6 4-471 0 0,-1 0-1 0 0,0 0 1 0 0,0 0 0 0 0,1-1-1 0 0,-1 1 1 0 0,0 0-1 0 0,1 0 1 0 0,0-1-1 0 0,-1 1 1 0 0,1 0 0 0 0,0-1-1 0 0,-1 1 1 0 0,1-1-1 0 0,0 1 1 0 0,0 0 0 0 0,0-1-1 0 0,0 1 1 0 0,1-1-1 0 0,-1-1 1 0 0,2-7 650 0 0,-2 9-600 0 0,0 0 1 0 0,-1 0-1 0 0,1 0 0 0 0,0 0 1 0 0,1 0-1 0 0,-1 0 1 0 0,0 0-1 0 0,0 0 0 0 0,0 0 1 0 0,1 0-1 0 0,-1 0 0 0 0,0 0 1 0 0,1 0-1 0 0,-1 0 0 0 0,1 1 1 0 0,-1-1-1 0 0,1 0 0 0 0,-1 0 1 0 0,1 0-1 0 0,0 1 0 0 0,-1-1 1 0 0,1 0-1 0 0,0 1 0 0 0,0-1 1 0 0,0 0-1 0 0,-1 1 1 0 0,1-1-1 0 0,0 1 0 0 0,0-1 1 0 0,0 1-1 0 0,2-1 0 0 0,37-3 1282 0 0,-11 1-436 0 0,16 0-142 0 0,-33 3-683 0 0,1-1-1 0 0,-1 0 1 0 0,20-5-1 0 0,-12 2 69 0 0,0 1 0 0 0,0 0 0 0 0,0 2-1 0 0,30 1 1 0 0,32-2 55 0 0,-32-4-177 0 0,-8 1 110 0 0,0 1 1 0 0,0 3 0 0 0,60 4 0 0 0,-70 1-177 0 0,0-1-1 0 0,0-2 0 0 0,0-1 1 0 0,38-5-1 0 0,59-8 298 0 0,-87 11-197 0 0,0-3-1 0 0,46-10 1 0 0,-54 9 41 0 0,0 1 1 0 0,61-1-1 0 0,-55 5-113 0 0,57-10 1 0 0,88-15 128 0 0,-134 20-184 0 0,1 1-1 0 0,-1 3 1 0 0,64 6-1 0 0,0-1-13 0 0,162-6 62 0 0,-77 10-64 0 0,-169-7 37 0 0,21-1-28 0 0,1 3 0 0 0,67 10 0 0 0,-91-7-9 0 0,-1-2 0 0 0,34 0 0 0 0,35 0 0 0 0,-57-1 0 0 0,1-1 0 0 0,0-2 0 0 0,50-8 0 0 0,-77 8 0 0 0,0 0 0 0 0,0 1 0 0 0,0 1 0 0 0,0 0 0 0 0,0 1 0 0 0,20 5 0 0 0,-15-3 0 0 0,0-1 0 0 0,29 2 0 0 0,38 0 0 0 0,-52-3 0 0 0,-13 0 0 0 0,-12 0 0 0 0,0-1 0 0 0,-1-1 0 0 0,1 0 0 0 0,-1 0 0 0 0,1 0 0 0 0,0-1 0 0 0,-1 0 0 0 0,10-3 0 0 0,-12 2 9 0 0,1 1 0 0 0,-1 1 0 0 0,0-1 0 0 0,1 1 0 0 0,9 1 0 0 0,-1-1 1 0 0,131 7-10 0 0,-56 1 0 0 0,-39-2 0 0 0,-21-2 0 0 0,-19-2 0 0 0,1-1 0 0 0,-1 0 0 0 0,20-1 0 0 0,-17-1 0 0 0,28 2 0 0 0,-34 0 0 0 0,-1-1 0 0 0,1 1 0 0 0,0-1 0 0 0,0-1 0 0 0,0 0 0 0 0,-1 0 0 0 0,1 0 0 0 0,-1-1 0 0 0,1 0 0 0 0,9-4 0 0 0,21-10 48 0 0,-29 13-30 0 0,-1 0 0 0 0,0 0 0 0 0,-1-1 0 0 0,1 0 0 0 0,-1 0 0 0 0,0-1 0 0 0,13-10 0 0 0,-12 5 29 0 0,0 0-1 0 0,-1 0 1 0 0,0-1 0 0 0,-1 0 0 0 0,7-16-1 0 0,6-9 34 0 0,-16 31-71 0 0,-1 1 0 0 0,0-1-1 0 0,0 0 1 0 0,0 0 0 0 0,-1 0-1 0 0,1 0 1 0 0,-1 0 0 0 0,-1 0 0 0 0,1-8-1 0 0,-1 0 6 0 0,-1 0 0 0 0,-3-19 0 0 0,1 15-7 0 0,-3-34 115 0 0,4 31-50 0 0,-1-1-1 0 0,-1 1 1 0 0,-9-33-1 0 0,-10-26 7 0 0,17 55-13 0 0,-1 0 0 0 0,-19-44-1 0 0,20 56-34 0 0,-2 1 0 0 0,-9-13 0 0 0,10 15-20 0 0,1 0 0 0 0,0 0-1 0 0,0 0 1 0 0,-6-15 0 0 0,11 21-7 0 0,-9-22 55 0 0,1-2 0 0 0,1 1 0 0 0,-7-36-1 0 0,11 44-54 0 0,0 0-1 0 0,-2 0 0 0 0,0 1 0 0 0,-14-27 0 0 0,-1-2-2 0 0,-24-92 128 0 0,40 119-112 0 0,-1 0 0 0 0,0 0 0 0 0,-12-22 0 0 0,10 29 6 0 0,0-1 1 0 0,-1 2-1 0 0,-11-13 0 0 0,7 9 17 0 0,7 10-27 0 0,1 0-1 0 0,-1 0 1 0 0,0 1-1 0 0,0-1 0 0 0,-9-4 1 0 0,7 4-13 0 0,0 1 0 0 0,1-1-1 0 0,-11-10 1 0 0,11 8 1 0 0,0 1 0 0 0,-1 0 0 0 0,0 0 0 0 0,-1 1 0 0 0,1 0 0 0 0,-1 0 0 0 0,0 1 0 0 0,0 0 0 0 0,0 1 0 0 0,-1 0 0 0 0,-11-3 0 0 0,-49-10 4 0 0,1 2-1 0 0,-104-6 1 0 0,57 14 22 0 0,-179 14 1 0 0,111 7-27 0 0,-94 6 0 0 0,-38 14 0 0 0,231-27 28 0 0,-152-4-1 0 0,137-5-18 0 0,62 3-9 0 0,0 2 0 0 0,-52 11 0 0 0,-27 4 0 0 0,-20 1 0 0 0,70-9 0 0 0,43-8 0 0 0,-41-2 0 0 0,17-1 0 0 0,-67 0 0 0 0,43-1 0 0 0,-76-1 0 0 0,-83 24 0 0 0,208-19 0 0 0,-38-1 0 0 0,-2 1 0 0 0,26 0 0 0 0,-71 8 0 0 0,71-10 0 0 0,31-2 0 0 0,1 1 0 0 0,-1 0 0 0 0,0 0 0 0 0,1 1 0 0 0,-1 0 0 0 0,-7 1 0 0 0,-48 16 0 0 0,0-3 0 0 0,-1-2 0 0 0,-70 5 0 0 0,-7 2 0 0 0,113-15 0 0 0,7-1 0 0 0,0 0 0 0 0,0 2 0 0 0,0 0 0 0 0,0 1 0 0 0,1 1 0 0 0,0 1 0 0 0,1 0 0 0 0,0 1 0 0 0,1 1 0 0 0,0 0 0 0 0,0 2 0 0 0,1 0 0 0 0,-24 26 0 0 0,32-27-6 0 0,0 0 1 0 0,0 1-1 0 0,1 0 1 0 0,0 0-1 0 0,2 0 0 0 0,-6 18 1 0 0,2-4-9 0 0,0 0 7 0 0,-4 31 1 0 0,2-10 8 0 0,1-14-2 0 0,5-20 0 0 0,0 0 0 0 0,1 1 0 0 0,0 0 0 0 0,2 0 0 0 0,-1 0 0 0 0,2 22 0 0 0,2-13 1 0 0,-2 0 0 0 0,-2 35 0 0 0,0-34-8 0 0,2 48 0 0 0,11 187-46 0 0,-13-174 53 0 0,1 58 0 0 0,2-135 0 0 0,1 1 0 0 0,6 17 0 0 0,-6-19 0 0 0,1 0 0 0 0,-1 0 0 0 0,-1 1 0 0 0,2 14 0 0 0,-7 60-2458 0 0,-19 111-1 0 0,22-190 2295 0 0,-6 45-1747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8:17.461"/>
    </inkml:context>
    <inkml:brush xml:id="br0">
      <inkml:brushProperty name="width" value="0.1" units="cm"/>
      <inkml:brushProperty name="height" value="0.1" units="cm"/>
      <inkml:brushProperty name="color" value="#F4F91B"/>
    </inkml:brush>
  </inkml:definitions>
  <inkml:trace contextRef="#ctx0" brushRef="#br0">5025 201 5407 0 0,'-6'-4'369'0'0,"0"0"0"0"0,0 1 0 0 0,0 0 0 0 0,0 0 0 0 0,-1 0 0 0 0,1 1 0 0 0,-1-1 0 0 0,0 2 0 0 0,0-1 0 0 0,-10-1 0 0 0,-3-1 220 0 0,7 2-98 0 0,0 0 0 0 0,0 1-1 0 0,-1 1 1 0 0,1 0 0 0 0,-23 3-1 0 0,-38-3 806 0 0,51-1-576 0 0,-36-6-1 0 0,36 3 18 0 0,-36 0-1 0 0,-114 4 376 0 0,154-2-900 0 0,-1 0-1 0 0,1-1 0 0 0,-25-7 1 0 0,12 3-58 0 0,-171-30 396 0 0,189 35-506 0 0,1 1 1 0 0,-1 1 0 0 0,0 0 0 0 0,1 1 0 0 0,-1 1 0 0 0,-21 4 0 0 0,-38 10-6 0 0,-55 8 50 0 0,-31-9 407 0 0,-11-9-363 0 0,152-6-130 0 0,-72 3 58 0 0,-48-2 74 0 0,118-1-98 0 0,1 1-1 0 0,-25 4 1 0 0,-14 1 9 0 0,-33 3-20 0 0,61-5 0 0 0,0-1-1 0 0,-1-2 1 0 0,-54-3-1 0 0,26-4 118 0 0,-65 4 0 0 0,107 2-125 0 0,-227 10 113 0 0,113-2-134 0 0,36-11-1 0 0,3 0 72 0 0,47 4-63 0 0,-47-6 1 0 0,65 2 41 0 0,-80-11 23 0 0,12-4-59 0 0,76 14 24 0 0,0 1 0 0 0,0 0 0 0 0,0 2 1 0 0,-29 1-1 0 0,-17-1-14 0 0,-52-15 24 0 0,50 6-26 0 0,-185-25-19 0 0,150 29 0 0 0,2 1 0 0 0,71 1 23 0 0,-72-10 163 0 0,-20-4 31 0 0,42 8-139 0 0,30 5-76 0 0,35 5 14 0 0,1-1-1 0 0,0-1 1 0 0,-22-5-1 0 0,27 6-4 0 0,-1-1-1 0 0,1 1 1 0 0,0 1-1 0 0,-1-1 1 0 0,-15 3-1 0 0,-3-1 2 0 0,14 0 10 0 0,-1 1 0 0 0,0 0 0 0 0,1 1 0 0 0,0 0-1 0 0,0 1 1 0 0,0 1 0 0 0,-22 10 0 0 0,19-8-16 0 0,11-5-5 0 0,1 1 1 0 0,-1-1-1 0 0,1 1 0 0 0,0 0 0 0 0,0 0 0 0 0,0 1 1 0 0,1-1-1 0 0,-1 1 0 0 0,1-1 0 0 0,0 1 0 0 0,0 0 1 0 0,0 1-1 0 0,0-1 0 0 0,1 0 0 0 0,0 1 1 0 0,-1-1-1 0 0,0 7 0 0 0,-3 8 8 0 0,1 0-1 0 0,1 1 1 0 0,-2 21 0 0 0,-2 10-2 0 0,-5 40 33 0 0,7-33-3 0 0,-4 61 288 0 0,4-34-247 0 0,5-71-50 0 0,2 1 0 0 0,-1 0 1 0 0,2 0-1 0 0,5 23 0 0 0,2 17 31 0 0,-5-30-59 0 0,1 1 0 0 0,13 37 0 0 0,5 20 0 0 0,-14-30 28 0 0,-5-28 9 0 0,0 0 0 0 0,14 40 0 0 0,-9-35 29 0 0,-8-25-36 0 0,0 0-1 0 0,1 0 0 0 0,-1 0 0 0 0,1 0 0 0 0,0-1 0 0 0,0 1 0 0 0,1 0 1 0 0,-1-1-1 0 0,1 0 0 0 0,0 1 0 0 0,0-1 0 0 0,1 0 0 0 0,4 4 0 0 0,-3-4 25 0 0,18 16 100 0 0,-22-19-150 0 0,1 0-1 0 0,-1 0 0 0 0,0 0 0 0 0,0 0 1 0 0,0 0-1 0 0,0 1 0 0 0,0-1 0 0 0,-1 0 1 0 0,1 1-1 0 0,0-1 0 0 0,0 1 0 0 0,-1-1 1 0 0,1 4-1 0 0,36 10 114 0 0,-32-13-94 0 0,-1-1 0 0 0,0 1 1 0 0,0-1-1 0 0,1 0 0 0 0,-1 0 0 0 0,1-1 0 0 0,-1 1 0 0 0,1-1 1 0 0,-1 0-1 0 0,10-1 0 0 0,23 2 114 0 0,-21 0-137 0 0,-1 0 0 0 0,1 0 0 0 0,18-3 0 0 0,-15 1 0 0 0,26 1 0 0 0,-6 2 0 0 0,57-5 0 0 0,397-20 126 0 0,-450 21-124 0 0,372-7 62 0 0,-55 39-64 0 0,-350-29 0 0 0,162 18 0 0 0,-11-6 0 0 0,-73-8 0 0 0,105 21 0 0 0,127 22 0 0 0,-66-37 0 0 0,-20-1 0 0 0,128 14 64 0 0,-299-22-64 0 0,234 15 0 0 0,-199-7 32 0 0,160-3 0 0 0,-233-9-32 0 0,0 0 0 0 0,-1-1 0 0 0,26-8 0 0 0,-3 0 11 0 0,-26 7-1 0 0,1-1 1 0 0,-1-2 0 0 0,-1 0-1 0 0,29-14 1 0 0,-30 13-11 0 0,-16 7 0 0 0,0 0 0 0 0,0 0 0 0 0,0 0 0 0 0,0-1 0 0 0,0 1 0 0 0,0-1 0 0 0,-1 0 0 0 0,5-3 0 0 0,-42 54-1197 0 0,4-14-1081 0 0,-2 2-3931 0 0,9-4-691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1:40.855"/>
    </inkml:context>
    <inkml:brush xml:id="br0">
      <inkml:brushProperty name="width" value="0.1" units="cm"/>
      <inkml:brushProperty name="height" value="0.1" units="cm"/>
      <inkml:brushProperty name="color" value="#F4F91B"/>
    </inkml:brush>
  </inkml:definitions>
  <inkml:trace contextRef="#ctx0" brushRef="#br0">290 1634 455 0 0,'0'0'86'0'0,"0"-1"-1"0"0,-1 1 0 0 0,1-1 1 0 0,0 1-1 0 0,0 0 0 0 0,-1-1 1 0 0,1 1-1 0 0,0-1 0 0 0,0 1 1 0 0,0-1-1 0 0,0 1 0 0 0,0 0 1 0 0,0-1-1 0 0,0 1 0 0 0,0-1 1 0 0,0 1-1 0 0,0-1 0 0 0,0 1 1 0 0,0-1-1 0 0,0 1 0 0 0,0-1 1 0 0,0 1-1 0 0,0-1 0 0 0,0 1 1 0 0,0 0-1 0 0,1-1 0 0 0,-1 1 1 0 0,0-1-1 0 0,0 1 0 0 0,1 0 1 0 0,-1-1-1 0 0,0 1 0 0 0,1 0 1 0 0,-1-1-1 0 0,0 1 0 0 0,1 0 1 0 0,-1-1-1 0 0,0 1 0 0 0,1 0 1 0 0,-1 0-1 0 0,1-1 0 0 0,-1 1 1 0 0,0 0-1 0 0,2 0 0 0 0,0-2 435 0 0,-1 1-1 0 0,1 0 0 0 0,0 0 0 0 0,1 1 0 0 0,-1-1 0 0 0,0 0 0 0 0,0 1 0 0 0,4-1 0 0 0,-5 1-410 0 0,0 0-1 0 0,0 0 1 0 0,-1 0 0 0 0,1 0-1 0 0,0 1 1 0 0,0-1-1 0 0,-1 0 1 0 0,1 1-1 0 0,0-1 1 0 0,-1 1-1 0 0,1-1 1 0 0,0 0-1 0 0,-1 1 1 0 0,1-1-1 0 0,-1 1 1 0 0,1 0 0 0 0,-1-1-1 0 0,1 1 1 0 0,-1-1-1 0 0,1 1 1 0 0,-1 0-1 0 0,0-1 1 0 0,1 1-1 0 0,-1 0 1 0 0,0 0-1 0 0,0-1 1 0 0,1 2-1 0 0,3 21 1283 0 0,-3-20-1345 0 0,-1 0 60 0 0,0 0 0 0 0,1 0-1 0 0,-1 0 1 0 0,1 0 0 0 0,0 0 0 0 0,0 0-1 0 0,0-1 1 0 0,0 1 0 0 0,1 0-1 0 0,-1-1 1 0 0,4 5 0 0 0,-4-6-22 0 0,1 1 0 0 0,-1-1 0 0 0,1 0 1 0 0,0 0-1 0 0,-1 0 0 0 0,1 0 0 0 0,0 0 0 0 0,0 0 0 0 0,0 0 1 0 0,0 0-1 0 0,0-1 0 0 0,0 1 0 0 0,0-1 0 0 0,0 0 1 0 0,0 1-1 0 0,0-1 0 0 0,0 0 0 0 0,2 0 0 0 0,26-2 910 0 0,50-8 0 0 0,-8 0-126 0 0,-64 10-797 0 0,1 0 1 0 0,-1 1-1 0 0,0-1 0 0 0,11 4 0 0 0,24 2 72 0 0,-25-7-41 0 0,0 2 0 0 0,-1 0 0 0 0,1 1 0 0 0,0 1 1 0 0,-1 1-1 0 0,1 0 0 0 0,-1 1 0 0 0,0 1 0 0 0,25 13 0 0 0,-34-15-66 0 0,-1-1 0 0 0,1 0 0 0 0,-1-1-1 0 0,1 1 1 0 0,0-1 0 0 0,12 1 0 0 0,51 1 530 0 0,0 0-228 0 0,-50-2-279 0 0,0-1 1 0 0,1-1 0 0 0,21-3-1 0 0,-19 1 81 0 0,0 1 0 0 0,25 2 0 0 0,27 10 55 0 0,-59-7-168 0 0,94 23 149 0 0,-81-18-85 0 0,1-3 1 0 0,34 4-1 0 0,-38-6 15 0 0,0-2-1 0 0,0-1 0 0 0,0-2 1 0 0,47-5-1 0 0,26-12 171 0 0,-46 9-229 0 0,-40 8-26 0 0,-1-1-1 0 0,0 0 0 0 0,25-9 0 0 0,-28 8 4 0 0,1 0 0 0 0,-1 1 0 0 0,14-2 0 0 0,4 0 8 0 0,98-26 149 0 0,-115 27-168 0 0,0 0 0 0 0,-1-1 0 0 0,1 0 0 0 0,15-9 0 0 0,-21 10 6 0 0,0 0 1 0 0,0-1 0 0 0,0 0-1 0 0,0 0 1 0 0,-1 0-1 0 0,0 0 1 0 0,0-1 0 0 0,0 0-1 0 0,0 0 1 0 0,3-5-1 0 0,3-8 100 0 0,11-20 50 0 0,-2-14 205 0 0,19-82 0 0 0,-1-57 164 0 0,-29 147-482 0 0,6-41 87 0 0,-4-1 0 0 0,0-104 0 0 0,-10 164-137 0 0,-3-79 97 0 0,1 89-85 0 0,0-1 1 0 0,-2 1 0 0 0,0-1 0 0 0,-8-20 0 0 0,-58-120 45 0 0,65 147-59 0 0,-1 1-1 0 0,0 0 1 0 0,-1 0 0 0 0,0 1 0 0 0,0-1 0 0 0,-1 2 0 0 0,0-1 0 0 0,-1 1-1 0 0,1 0 1 0 0,-14-7 0 0 0,-67-27-5 0 0,46 20 13 0 0,-2 2 0 0 0,0 2-1 0 0,-1 2 1 0 0,-48-10 0 0 0,-20 8-13 0 0,7 0 0 0 0,-68-16 60 0 0,-16-4 8 0 0,174 33-68 0 0,-198-38 0 0 0,-125 3 0 0 0,206 34 0 0 0,53 3 0 0 0,42 3 0 0 0,-77 11 0 0 0,99-10 0 0 0,-20 4 0 0 0,0 2 0 0 0,0 1 0 0 0,1 2 0 0 0,0 1 0 0 0,1 2 0 0 0,-38 21 0 0 0,65-31 0 0 0,0 1 0 0 0,1 1 0 0 0,-1-1 0 0 0,1 1 0 0 0,1 0 0 0 0,-1 1 0 0 0,1 0 0 0 0,0 0 0 0 0,0 0 0 0 0,1 1 0 0 0,0 0 0 0 0,1 0 0 0 0,-1 0 0 0 0,-2 9 0 0 0,-1 5 0 0 0,1 0 0 0 0,1 1 0 0 0,1 0 0 0 0,-2 32 0 0 0,5-13 0 0 0,1 0 0 0 0,10 76 0 0 0,-8-107 0 0 0,26 133 0 0 0,-6-43 0 0 0,34 158 0 0 0,9 61 0 0 0,-59-289-2 0 0,-2-16 6 0 0,0 0 1 0 0,-1 16-1 0 0,-3-26-80 0 0,0-1-1 0 0,0 1 1 0 0,-1 0 0 0 0,1-1 0 0 0,-1 1 0 0 0,-1-1 0 0 0,1 1 0 0 0,0-1-1 0 0,-5 6 1 0 0,-3 7-945 0 0,-18 36-6859 0 0,8-20 276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1:56.688"/>
    </inkml:context>
    <inkml:brush xml:id="br0">
      <inkml:brushProperty name="width" value="0.1" units="cm"/>
      <inkml:brushProperty name="height" value="0.1" units="cm"/>
      <inkml:brushProperty name="color" value="#F4F91B"/>
    </inkml:brush>
  </inkml:definitions>
  <inkml:trace contextRef="#ctx0" brushRef="#br0">3035 1512 1375 0 0,'-1'-2'261'0'0,"1"1"0"0"0,-1 0-1 0 0,0-1 1 0 0,1 1 0 0 0,-1-1-1 0 0,0 1 1 0 0,0 0-1 0 0,0 0 1 0 0,0-1 0 0 0,0 1-1 0 0,-1 0 1 0 0,1 0-1 0 0,0 0 1 0 0,0 0 0 0 0,-1 0-1 0 0,1 1 1 0 0,0-1-1 0 0,-1 0 1 0 0,1 1 0 0 0,-1-1-1 0 0,1 1 1 0 0,-1-1-1 0 0,-1 1 1 0 0,-4-3 159 0 0,0 0 1 0 0,0 1-1 0 0,-11-8 0 0 0,9 4-161 0 0,0 2-1 0 0,1-1 0 0 0,-1 1 0 0 0,-1 1 0 0 0,1-1 0 0 0,-1 1 1 0 0,1 1-1 0 0,-1 0 0 0 0,0 1 0 0 0,0-1 0 0 0,1 2 1 0 0,-1-1-1 0 0,-12 2 0 0 0,-33 2 342 0 0,-90 10 969 0 0,14 4-521 0 0,-38 18-190 0 0,104-24-354 0 0,-41 8 381 0 0,99-17-847 0 0,-14 4 105 0 0,1 0 1 0 0,-1-2-1 0 0,0 0 0 0 0,0-2 0 0 0,-39 1 0 0 0,12-4 191 0 0,0 2-1 0 0,0 3 0 0 0,-56 11 1 0 0,-46 4 76 0 0,110-16-163 0 0,-1 1-44 0 0,-55-3-1 0 0,26 0-29 0 0,20 1-124 0 0,-91 4 506 0 0,103-4-344 0 0,-59 11-1 0 0,33-4-65 0 0,22-3-79 0 0,21-2 1 0 0,-1-1 0 0 0,1-1-1 0 0,-36-2 1 0 0,-97-10 272 0 0,118 6-229 0 0,-46-13 1 0 0,47 9 1 0 0,-47-5 0 0 0,-11-2 76 0 0,81 14-150 0 0,0-1 0 0 0,1 0-1 0 0,-1-1 1 0 0,0 0 0 0 0,1-1 0 0 0,0 0-1 0 0,0 0 1 0 0,0-2 0 0 0,-10-6-1 0 0,5 2 76 0 0,12 8-78 0 0,0 0-1 0 0,0 0 0 0 0,0-1 0 0 0,1 0 1 0 0,-1 1-1 0 0,1-1 0 0 0,0 0 0 0 0,0-1 1 0 0,0 1-1 0 0,0-1 0 0 0,1 1 0 0 0,-1-1 1 0 0,1 0-1 0 0,-3-5 0 0 0,-1-5 135 0 0,-1-1 1 0 0,2 0-1 0 0,0 0 0 0 0,1-1 1 0 0,-4-25-1 0 0,4 14-16 0 0,-1 1 0 0 0,-11-36 1 0 0,2 13 29 0 0,8 24-96 0 0,0-1 0 0 0,2 0 0 0 0,1 0 0 0 0,1 0 0 0 0,1-32 0 0 0,5 13-20 0 0,2-45 93 0 0,-11 2-44 0 0,2 53-34 0 0,3-50 0 0 0,3 4 46 0 0,-10-107 0 0 0,1 139-105 0 0,3 28-2 0 0,-1-28-1 0 0,5 44-20 0 0,-1 0 0 0 0,1 0 0 0 0,-1 0 0 0 0,1 1 0 0 0,0-1 0 0 0,1 0 0 0 0,-1 0 0 0 0,1 1 0 0 0,0-1 0 0 0,0 1 0 0 0,1 0 0 0 0,-1-1 0 0 0,1 1 0 0 0,0 0 0 0 0,0 0 0 0 0,0 1 0 0 0,1-1 0 0 0,-1 1 0 0 0,1 0 0 0 0,0 0 0 0 0,0 0 0 0 0,0 0 0 0 0,0 0 0 0 0,1 1 0 0 0,4-2 0 0 0,10-2 0 0 0,25-5 0 0 0,15-5 0 0 0,-31 7 0 0 0,0 1 0 0 0,55-7 0 0 0,58 4 0 0 0,111 18 0 0 0,-163-2 0 0 0,122-7 0 0 0,-69-4 0 0 0,-75 4 0 0 0,83 5 0 0 0,37-2 0 0 0,154-30 0 0 0,-166 22 23 0 0,83-7 18 0 0,-204 8-41 0 0,41-7 0 0 0,111-22 0 0 0,-158 30 0 0 0,0 2 0 0 0,64 5 0 0 0,-99 0 0 0 0,-1 1 0 0 0,0 0 0 0 0,0 1 0 0 0,0 0 0 0 0,0 1 0 0 0,-1 1 0 0 0,0-1 0 0 0,21 15 0 0 0,-21-11 0 0 0,0-1 0 0 0,-1 1 0 0 0,0 1 0 0 0,0 0 0 0 0,-1 0 0 0 0,0 1 0 0 0,14 23 0 0 0,-14-17 0 0 0,0 0 0 0 0,-1 1 0 0 0,-1 0 0 0 0,9 38 0 0 0,-6 1 0 0 0,-2 0 0 0 0,-1 108 0 0 0,-6-105 0 0 0,0 200 0 0 0,-2-231-4 0 0,-2-1-1 0 0,0 1 0 0 0,-14 52 1 0 0,-35 82-28 0 0,7-28 18 0 0,42-124 14 0 0,1-4 0 0 0,0 1 0 0 0,0 0 0 0 0,0-1 0 0 0,-1 1 0 0 0,-1-1 0 0 0,1 0 0 0 0,-1 0 0 0 0,0 0 0 0 0,-6 7 0 0 0,7-12 0 0 0,0 0 0 0 0,0 0 0 0 0,0 0 0 0 0,0-1 0 0 0,-1 1 0 0 0,1-1 0 0 0,-1 1 0 0 0,1-1 0 0 0,0 0 0 0 0,-1-1 0 0 0,0 1 0 0 0,-3 0 0 0 0,-46 1 0 0 0,50-2 0 0 0,0 0-1 0 0,0 0 1 0 0,0 0-1 0 0,1 0 1 0 0,-1 0-1 0 0,0 0 1 0 0,0 1-1 0 0,1-1 0 0 0,-1 1 1 0 0,0 0-1 0 0,1 0 1 0 0,-1 0-1 0 0,1 0 1 0 0,-1 0-1 0 0,1 0 0 0 0,-1 1 1 0 0,1-1-1 0 0,0 1 1 0 0,0 0-1 0 0,0 0 0 0 0,0 0 1 0 0,0 0-1 0 0,-2 2 1 0 0,-20 26-975 0 0,-29 48 1 0 0,9-11-2212 0 0,-1-5-5354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2:14.438"/>
    </inkml:context>
    <inkml:brush xml:id="br0">
      <inkml:brushProperty name="width" value="0.1" units="cm"/>
      <inkml:brushProperty name="height" value="0.1" units="cm"/>
      <inkml:brushProperty name="color" value="#F4F91B"/>
    </inkml:brush>
  </inkml:definitions>
  <inkml:trace contextRef="#ctx0" brushRef="#br0">262 1522 3567 0 0,'0'-1'55'0'0,"0"0"-1"0"0,1 0 0 0 0,-1 0 0 0 0,1 1 1 0 0,-1-1-1 0 0,1 0 0 0 0,0 0 0 0 0,-1 1 0 0 0,1-1 1 0 0,0 0-1 0 0,-1 1 0 0 0,1-1 0 0 0,0 0 1 0 0,0 1-1 0 0,0-1 0 0 0,-1 1 0 0 0,1-1 1 0 0,0 1-1 0 0,1-1 0 0 0,11-7 735 0 0,-3-2-282 0 0,-5 4 243 0 0,0 1 0 0 0,1 0 0 0 0,0 0 0 0 0,8-5 0 0 0,-12 9-537 0 0,0 0 1 0 0,0 0-1 0 0,1 0 1 0 0,-1 0-1 0 0,1 0 1 0 0,-1 0-1 0 0,1 1 1 0 0,-1-1-1 0 0,1 1 1 0 0,-1 0-1 0 0,1 0 1 0 0,-1 0-1 0 0,1 0 1 0 0,-1 0-1 0 0,1 1 1 0 0,3 0-1 0 0,63 6 3363 0 0,-41-2-2592 0 0,-23-4-1046 0 0,1-1 0 0 0,-1 1 0 0 0,1 0 0 0 0,-1 1 0 0 0,1-1 0 0 0,-1 1 0 0 0,0 0 0 0 0,7 4 0 0 0,-4-2 338 0 0,-1 0-1 0 0,1-1 1 0 0,0 0 0 0 0,0 0 0 0 0,0-1 0 0 0,0 0 0 0 0,10 1 0 0 0,15 4 19 0 0,39 6 246 0 0,-53-10-394 0 0,47 8 235 0 0,-38-5-248 0 0,0-2 0 0 0,42 2 0 0 0,7-7 253 0 0,47 0-3 0 0,-102 1-324 0 0,-1-1 1 0 0,0 0 0 0 0,22-6-1 0 0,-18 3 26 0 0,40-1-1 0 0,9 5 11 0 0,89 11 0 0 0,-150-9-71 0 0,14 2 4 0 0,0-1 0 0 0,1-1-1 0 0,35-2 1 0 0,92 1 217 0 0,-62 2-157 0 0,78-16 92 0 0,-151 11-181 0 0,0 2 0 0 0,26 2-1 0 0,-25-1 7 0 0,41-2 0 0 0,-31-2 48 0 0,-15 2-54 0 0,-1 0-1 0 0,26-7 1 0 0,-35 6 20 0 0,-1 0-1 0 0,0 0 1 0 0,0 0 0 0 0,0 0-1 0 0,0-1 1 0 0,0 0 0 0 0,0 0-1 0 0,5-5 1 0 0,0-2 52 0 0,0 0-1 0 0,9-13 1 0 0,4-4-13 0 0,19-27 30 0 0,-38 48-69 0 0,0 0 0 0 0,0-1 0 0 0,-1 1 1 0 0,0-1-1 0 0,0 0 0 0 0,-1 0 0 0 0,2-8 0 0 0,1-4 54 0 0,-1 0 40 0 0,-1 0 0 0 0,2-38-1 0 0,3-40 276 0 0,-5 77-311 0 0,0 0-1 0 0,-2-1 1 0 0,0 1-1 0 0,-1 0 1 0 0,-2-1 0 0 0,-4-29-1 0 0,-8-31 188 0 0,13 63-238 0 0,-1 1 0 0 0,-1-1 0 0 0,-1 1 0 0 0,-1 0 0 0 0,-11-29 0 0 0,11 35-14 0 0,1 0 0 0 0,0-1 1 0 0,-3-16-1 0 0,5 17 0 0 0,-1 0 0 0 0,0 0 0 0 0,-1 1-1 0 0,-6-14 1 0 0,-9-8 53 0 0,9 16-49 0 0,2 1 0 0 0,-15-34 0 0 0,22 45-7 0 0,1-1 0 0 0,-1 0 0 0 0,1 0 0 0 0,-1 0 0 0 0,2 1 0 0 0,-1-1 0 0 0,0 0 0 0 0,1 0 0 0 0,0 0 0 0 0,0 1 0 0 0,0-1 0 0 0,1 0 0 0 0,0 1 0 0 0,3-8 0 0 0,-3 8-6 0 0,0-1 0 0 0,0 1-1 0 0,0-1 1 0 0,-1 0 0 0 0,0 0 0 0 0,0 1 0 0 0,0-1-1 0 0,0 0 1 0 0,-1 0 0 0 0,0 0 0 0 0,0 0-1 0 0,0 0 1 0 0,-2-9 0 0 0,-7-11 28 0 0,-23-46 0 0 0,29 66-27 0 0,0 1 0 0 0,0-1 1 0 0,0 1-1 0 0,-1-1 0 0 0,0 1 0 0 0,0 0 0 0 0,-7-6 1 0 0,-37-22 23 0 0,20 14-36 0 0,10 7 7 0 0,-1 1 0 0 0,-1 1 0 0 0,0 1 0 0 0,0 1 0 0 0,0 0 0 0 0,-43-6 0 0 0,-14 2 0 0 0,-91-2 0 0 0,-30 6 0 0 0,98 4 0 0 0,-45-4 0 0 0,-101-6-400 0 0,14 8 824 0 0,98-5-424 0 0,42 3 0 0 0,-25 7 0 0 0,59-2 0 0 0,-5 2 0 0 0,35 1 0 0 0,5 1 0 0 0,-28 4 0 0 0,38-3 0 0 0,0 0 0 0 0,0 1 0 0 0,0 0 0 0 0,1 1 0 0 0,0 1 0 0 0,-12 6 0 0 0,3 0 0 0 0,0 1 0 0 0,-20 17 0 0 0,34-24 0 0 0,1 0 0 0 0,0 1 0 0 0,0 0 0 0 0,0 0 0 0 0,1 0 0 0 0,-1 0 0 0 0,2 1 0 0 0,-8 16 0 0 0,-59 167 0 0 0,36-55 0 0 0,30-107 0 0 0,1 0 0 0 0,-2 51 0 0 0,6-73-8 0 0,-1 47-6 0 0,3-1 0 0 0,2 0 0 0 0,13 70 0 0 0,-16-118 14 0 0,5 17 0 0 0,-1 0 0 0 0,-1 1 0 0 0,-1-1 0 0 0,-1 1 0 0 0,-2 29 0 0 0,-2 6 2 0 0,2-36-37 0 0,-1 0 1 0 0,-6 35 0 0 0,-12 22-2258 0 0,-35 95 1 0 0,33-112 319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2:19.773"/>
    </inkml:context>
    <inkml:brush xml:id="br0">
      <inkml:brushProperty name="width" value="0.1" units="cm"/>
      <inkml:brushProperty name="height" value="0.1" units="cm"/>
      <inkml:brushProperty name="color" value="#F4F91B"/>
    </inkml:brush>
  </inkml:definitions>
  <inkml:trace contextRef="#ctx0" brushRef="#br0">6136 116 1839 0 0,'-7'-2'366'0'0,"1"-1"-1"0"0,-1 1 0 0 0,1-1 0 0 0,0-1 0 0 0,0 1 1 0 0,0-1-1 0 0,1 0 0 0 0,-1 0 0 0 0,1-1 1 0 0,-6-6-1 0 0,2 3-223 0 0,0 0-1 0 0,-14-9 1 0 0,14 12-38 0 0,-1 0 0 0 0,0 0 0 0 0,0 1 0 0 0,0 0 0 0 0,0 1 0 0 0,-1 1 0 0 0,1-1 0 0 0,-12 0 0 0 0,-12 0 542 0 0,-41 2 1 0 0,42 2-567 0 0,-4 0 564 0 0,-41 8 0 0 0,-4 1 252 0 0,59-7-561 0 0,-1 1-1 0 0,1 1 0 0 0,-40 14 1 0 0,42-11-266 0 0,-1-2 1 0 0,0 0-1 0 0,0-1 1 0 0,-29 2 0 0 0,-72-7 673 0 0,72-1-147 0 0,-96 9 1 0 0,-2 9-434 0 0,-45 7 460 0 0,120-12-338 0 0,-1-4 0 0 0,-100-2 0 0 0,144-4-159 0 0,1 1 1 0 0,-33 7-1 0 0,-5 1 19 0 0,-63 9 304 0 0,-47 4 53 0 0,135-20-359 0 0,0-2-1 0 0,-52-5 1 0 0,71 1-94 0 0,-40-4 304 0 0,-90 3-1 0 0,-66 25 194 0 0,30-1-10 0 0,53-17-282 0 0,116-5-145 0 0,0-1 0 0 0,0-1 0 0 0,0-1-1 0 0,-29-9 1 0 0,8 1 185 0 0,-66-9 1 0 0,64 13-268 0 0,10 4 21 0 0,1 2 0 0 0,0 2 0 0 0,-64 6 0 0 0,43-2-48 0 0,-110-3 246 0 0,79-2-156 0 0,43 1-52 0 0,-38 0 79 0 0,-91-4 188 0 0,164 4-289 0 0,-23 0 16 0 0,0 1 0 0 0,1 1-1 0 0,-1 1 1 0 0,-53 15 0 0 0,12-5 21 0 0,55-10-53 0 0,0 0 0 0 0,0-1 0 0 0,-19 0 0 0 0,18-1 0 0 0,-34 1 59 0 0,-78-10-1 0 0,79 6 10 0 0,0 2 0 0 0,-100 12-1 0 0,122-7-66 0 0,13-3 1 0 0,0 0 1 0 0,-1 0-1 0 0,-25-2 1 0 0,34 0 11 0 0,-1 0 1 0 0,0 1-1 0 0,-13 2 1 0 0,0 0 44 0 0,1-3-31 0 0,1 0-1 0 0,-1-2 1 0 0,1 0 0 0 0,-22-6-1 0 0,4 2 27 0 0,-106-14 127 0 0,132 19-179 0 0,-1 1-1 0 0,1 0 0 0 0,0 1 1 0 0,0 0-1 0 0,-1 1 0 0 0,1 0 1 0 0,-12 4-1 0 0,-71 26-1 0 0,85-30 0 0 0,0 1 0 0 0,0 0 0 0 0,0 1 0 0 0,1 0 0 0 0,-1 0 0 0 0,1 1 0 0 0,0 0 0 0 0,-8 6 0 0 0,11-6 0 0 0,0-1 0 0 0,1 0 0 0 0,-1 1 0 0 0,1 0 0 0 0,0 0 0 0 0,1 1 0 0 0,-1-1 0 0 0,1 1 0 0 0,0-1 0 0 0,0 1 0 0 0,1 0 0 0 0,-4 11 0 0 0,-31 98 253 0 0,-9 12-50 0 0,43-119-188 0 0,-2 3 21 0 0,1 1 0 0 0,1-1 0 0 0,0 1 0 0 0,0 0 0 0 0,1 0 0 0 0,-1 20 0 0 0,1 46 169 0 0,4 71 214 0 0,4-40-219 0 0,18 45-19 0 0,-22-140-142 0 0,1 0 0 0 0,7 19 0 0 0,-5-18-28 0 0,1 5-4 0 0,-3-4 14 0 0,2-1-1 0 0,0 0 1 0 0,0 0-1 0 0,2 0 1 0 0,0-1-1 0 0,0 0 1 0 0,2 0 0 0 0,9 13-1 0 0,-3-8 0 0 0,1-1 0 0 0,1 0 0 0 0,0-2-1 0 0,1 0 1 0 0,1 0 0 0 0,28 16 0 0 0,-35-27 9 0 0,0 0-1 0 0,1 0 1 0 0,16 2 0 0 0,-16-3-16 0 0,90 29 39 0 0,-57-17-51 0 0,-16-6 47 0 0,119 34-32 0 0,-115-39 0 0 0,0-1 0 0 0,0-2 1 0 0,55-2-1 0 0,101-19 47 0 0,-117 13-39 0 0,0 4-1 0 0,82 7 1 0 0,-110-2-31 0 0,101-7 7 0 0,-104 2 0 0 0,156-16 0 0 0,-142 12 0 0 0,-3 0 0 0 0,-14 1 0 0 0,40-1 0 0 0,39 1 0 0 0,-84 3 0 0 0,88-8 0 0 0,-34 1 24 0 0,34-1 16 0 0,-122 10-40 0 0,1 0 1 0 0,-1 0-1 0 0,1 0 0 0 0,-1 0 1 0 0,1 0-1 0 0,-1 0 0 0 0,1 0 1 0 0,-1 0-1 0 0,1 0 0 0 0,0 0 0 0 0,-1 0 1 0 0,1 1-1 0 0,-1-1 0 0 0,1 0 1 0 0,-1 0-1 0 0,1 1 0 0 0,-1-1 0 0 0,0 0 1 0 0,1 1-1 0 0,-1-1 0 0 0,1 0 1 0 0,-1 1-1 0 0,0-1 0 0 0,1 0 1 0 0,-1 1-1 0 0,0-1 0 0 0,1 1 0 0 0,-1-1 1 0 0,1 2-1 0 0,-1-1 0 0 0,0 0 0 0 0,0 0 0 0 0,0 1 0 0 0,0-1 0 0 0,0 0 0 0 0,0 1 0 0 0,0-1 0 0 0,-1 0 0 0 0,1 0-1 0 0,0 1 1 0 0,-1-1 0 0 0,0 1 0 0 0,-3 6-65 0 0,1-1-1 0 0,-10 14 0 0 0,12-20 50 0 0,-52 81-2471 0 0,19-24-2603 0 0,28-49 3622 0 0,-26 45-5730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22:52.023"/>
    </inkml:context>
    <inkml:brush xml:id="br0">
      <inkml:brushProperty name="width" value="0.1" units="cm"/>
      <inkml:brushProperty name="height" value="0.1" units="cm"/>
      <inkml:brushProperty name="color" value="#F4F91B"/>
    </inkml:brush>
  </inkml:definitions>
  <inkml:trace contextRef="#ctx0" brushRef="#br0">3040 255 3023 0 0,'0'-5'-81'0'0,"1"0"545"0"0,-1 0 0 0 0,0 1 0 0 0,0-1 0 0 0,0 0 0 0 0,-1 0 0 0 0,0 0 0 0 0,0 0 0 0 0,0 0 0 0 0,-1 1 0 0 0,1-1 0 0 0,-1 0 0 0 0,-4-6 0 0 0,4 8-332 0 0,0 1 0 0 0,0-1 0 0 0,-1 1 0 0 0,1 0 0 0 0,0 0 0 0 0,-1 0 0 0 0,0 0 0 0 0,1 0 0 0 0,-1 1 0 0 0,0-1 0 0 0,0 1 0 0 0,0 0 0 0 0,0 0 0 0 0,0 0 0 0 0,0 0 0 0 0,0 0 0 0 0,-7 0 0 0 0,6 0-52 0 0,-2 0 41 0 0,0 0 0 0 0,0 0-1 0 0,0-1 1 0 0,1 1 0 0 0,-1-2-1 0 0,0 1 1 0 0,1 0-1 0 0,-1-1 1 0 0,1 0 0 0 0,0 0-1 0 0,0-1 1 0 0,0 0 0 0 0,-7-6-1 0 0,6 4 35 0 0,0 0-1 0 0,0 1 1 0 0,0 0-1 0 0,0 1 1 0 0,-1-1-1 0 0,0 1 1 0 0,0 0-1 0 0,0 1 1 0 0,-9-4-1 0 0,3 3 68 0 0,0 0 0 0 0,-1 0 0 0 0,1 1 0 0 0,-22-1 0 0 0,14 3-19 0 0,-33 4 0 0 0,0 0 35 0 0,-141 1 762 0 0,-117 14 43 0 0,249-13-619 0 0,0-4 1 0 0,-71-7 0 0 0,125 6-370 0 0,-76-4 292 0 0,-82-7 67 0 0,95-3-305 0 0,27 5 25 0 0,13 2 12 0 0,0 0-35 0 0,0 2 1 0 0,0 1 0 0 0,0 1-1 0 0,-34 2 1 0 0,-69 0 74 0 0,51-1-103 0 0,-21 3-49 0 0,-102-2 60 0 0,190 1-94 0 0,-1 1-1 0 0,1 1 1 0 0,-1 0-1 0 0,1 2 1 0 0,-1 0 0 0 0,1 0-1 0 0,-21 10 1 0 0,-41 10 67 0 0,-36-5-3 0 0,109-18-57 0 0,1 0-1 0 0,-1 0 0 0 0,0-1 1 0 0,0 0-1 0 0,0 0 1 0 0,0 0-1 0 0,0-1 0 0 0,0 1 1 0 0,-8-3-1 0 0,12 2-2 0 0,0 0 0 0 0,-1 1 0 0 0,1 0 0 0 0,-1-1 0 0 0,1 1 0 0 0,-1 0 0 0 0,1 1 0 0 0,-1-1 0 0 0,1 0 0 0 0,0 1 0 0 0,-1-1 0 0 0,1 1 0 0 0,0 0 0 0 0,-1-1 0 0 0,-3 3 0 0 0,-1 1 12 0 0,0-1 0 0 0,0 1 0 0 0,-11 8 0 0 0,12-7-10 0 0,1 1 0 0 0,0-1 0 0 0,0 2 0 0 0,0-1 0 0 0,0 0 0 0 0,1 1 0 0 0,-3 7-1 0 0,-12 17 12 0 0,-3 3 92 0 0,12-18 7 0 0,-18 23 0 0 0,22-30-73 0 0,0 1 0 0 0,0 0 0 0 0,1 1 0 0 0,1-1 0 0 0,0 1 0 0 0,0 0 0 0 0,-2 12 0 0 0,-3 6 8 0 0,5-16-17 0 0,0 1 0 0 0,1 0-1 0 0,1 0 1 0 0,0 0 0 0 0,1 1 0 0 0,1-1 0 0 0,0 0-1 0 0,1 1 1 0 0,0-1 0 0 0,1 0 0 0 0,6 23-1 0 0,4 9 66 0 0,-5-26-37 0 0,-2 1 1 0 0,3 29-1 0 0,-4-29-9 0 0,0 0 0 0 0,1 0 0 0 0,14 35 0 0 0,6 23 33 0 0,-8-13 42 0 0,44 118 0 0 0,-59-176-112 0 0,1-1-1 0 0,0 0 0 0 0,0-1 0 0 0,1 1 1 0 0,0 0-1 0 0,0-1 0 0 0,0 0 0 0 0,1 0 1 0 0,0 0-1 0 0,0-1 0 0 0,1 1 0 0 0,-1-1 1 0 0,11 7-1 0 0,-3-5 33 0 0,1 0 0 0 0,0-1 1 0 0,0 0-1 0 0,1-1 0 0 0,-1-1 0 0 0,1 0 1 0 0,0-1-1 0 0,0-1 0 0 0,25 2 0 0 0,99 2 52 0 0,86 8 75 0 0,-134-12-139 0 0,-22-2 3 0 0,37 4 0 0 0,106 7 39 0 0,30 26-78 0 0,-187-27 0 0 0,378 52 0 0 0,-260-59 11 0 0,-137-4 41 0 0,7-2 7 0 0,64 6 0 0 0,-66 3-54 0 0,45 12 0 0 0,-73-15-4 0 0,13 1 3 0 0,0-1 0 0 0,-1-1 0 0 0,1-2 0 0 0,0 0 0 0 0,37-6 0 0 0,-30 2 10 0 0,0 2-1 0 0,55 4 0 0 0,-62 1-8 0 0,54 3-15 0 0,-70-6 22 0 0,1 0-1 0 0,-1-2 1 0 0,0 1-1 0 0,1-1 1 0 0,18-6-1 0 0,-6 0 19 0 0,2-1-16 0 0,38-18 0 0 0,-54 22-6 0 0,-1 1 0 0 0,0-2 0 0 0,-1 1-1 0 0,1-1 1 0 0,-1 0 0 0 0,0-1 0 0 0,-1 1-1 0 0,8-11 1 0 0,3-8 60 0 0,-2-2 0 0 0,0 0 0 0 0,17-47-1 0 0,-18 41 62 0 0,-7 16-105 0 0,-1-1 0 0 0,0-1-1 0 0,-2 1 1 0 0,0-1 0 0 0,-1 0-1 0 0,1-36 1 0 0,-5 16 19 0 0,-1 0 1 0 0,-10-51-1 0 0,-20-157 181 0 0,28 214-187 0 0,-9-46 109 0 0,12 71-136 0 0,-1 1 0 0 0,-1 0 0 0 0,1 0 0 0 0,-1 0-1 0 0,0 1 1 0 0,-1-1 0 0 0,0 1 0 0 0,-5-8 0 0 0,7 12-52 0 0,-1 0 0 0 0,1 0 0 0 0,-1 0-1 0 0,0 0 1 0 0,1 0 0 0 0,-1 1 0 0 0,0-1 0 0 0,0 1 0 0 0,0 0-1 0 0,0 0 1 0 0,0 0 0 0 0,0 0 0 0 0,-1 0 0 0 0,1 1 0 0 0,0-1 0 0 0,0 1-1 0 0,0 0 1 0 0,-1 0 0 0 0,1 0 0 0 0,0 1 0 0 0,0-1 0 0 0,-1 1-1 0 0,-4 1 1 0 0,-8 2-399 0 0,0 2 0 0 0,0-1 1 0 0,-17 11-1 0 0,27-13 305 0 0,-44 22-2621 0 0,-3 4-5175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2:39:15.292"/>
    </inkml:context>
    <inkml:brush xml:id="br0">
      <inkml:brushProperty name="width" value="0.1" units="cm"/>
      <inkml:brushProperty name="height" value="0.1" units="cm"/>
      <inkml:brushProperty name="color" value="#E71224"/>
    </inkml:brush>
  </inkml:definitions>
  <inkml:trace contextRef="#ctx0" brushRef="#br0">1 8 455 0 0,'5'-4'0'0'0,"3"1"0"0"0,-3 5 0 0 0,-1-2 0 0 0,-1 1 968 0 0,1-1 152 0 0,5 2 32 0 0,4-4 8 0 0,6 1-840 0 0,3 1-160 0 0,-1 0-40 0 0,1 0-8 0 0,0 5-112 0 0,-3-3 0 0 0,-1 2 0 0 0,-3 1-1472 0 0,-2-3-312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4.917"/>
    </inkml:context>
    <inkml:brush xml:id="br0">
      <inkml:brushProperty name="width" value="0.1" units="cm"/>
      <inkml:brushProperty name="height" value="0.1" units="cm"/>
      <inkml:brushProperty name="color" value="#F4F91B"/>
    </inkml:brush>
  </inkml:definitions>
  <inkml:trace contextRef="#ctx0" brushRef="#br0">1528 17 2815 0 0,'0'-1'28'0'0,"-1"0"-1"0"0,0 0 0 0 0,1 0 0 0 0,-1 0 0 0 0,0 0 0 0 0,0 0 0 0 0,0 0 0 0 0,0 0 0 0 0,0 0 1 0 0,0 0-1 0 0,0 1 0 0 0,-1-1 0 0 0,1 0 0 0 0,0 1 0 0 0,0-1 0 0 0,-1 1 0 0 0,1-1 0 0 0,0 1 0 0 0,0 0 1 0 0,-1-1-1 0 0,-1 1 0 0 0,-34 1 233 0 0,9 1 31 0 0,-12-2 477 0 0,0 3 0 0 0,1 0 0 0 0,-41 10 0 0 0,13-2-214 0 0,-129 21 582 0 0,65-9-235 0 0,-196 9 0 0 0,250-35-675 0 0,1-3-1 0 0,-94-20 0 0 0,154 23-221 0 0,-16-1-1800 0 0,-53 0 0 0 0,66 4 1030 0 0,-24-2-1700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5.781"/>
    </inkml:context>
    <inkml:brush xml:id="br0">
      <inkml:brushProperty name="width" value="0.1" units="cm"/>
      <inkml:brushProperty name="height" value="0.1" units="cm"/>
      <inkml:brushProperty name="color" value="#F4F91B"/>
    </inkml:brush>
  </inkml:definitions>
  <inkml:trace contextRef="#ctx0" brushRef="#br0">1602 77 4231 0 0,'1'0'262'0'0,"-3"1"-111"0"0,-7 0-64 0 0,-15 1 61 0 0,3-6 157 0 0,-67-10 1658 0 0,-138-4 0 0 0,127 19-1540 0 0,-262-11 755 0 0,237-3-843 0 0,-93-7-119 0 0,156 18-191 0 0,-96 7 1 0 0,-7 16-3314 0 0,115-10-162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6.438"/>
    </inkml:context>
    <inkml:brush xml:id="br0">
      <inkml:brushProperty name="width" value="0.1" units="cm"/>
      <inkml:brushProperty name="height" value="0.1" units="cm"/>
      <inkml:brushProperty name="color" value="#F4F91B"/>
    </inkml:brush>
  </inkml:definitions>
  <inkml:trace contextRef="#ctx0" brushRef="#br0">1297 149 1927 0 0,'-66'5'837'0'0,"-71"-5"0"0"0,-164-29 2385 0 0,235 20-2612 0 0,-141-25 1228 0 0,-17-23-474 0 0,194 49-1464 0 0,-1 2 0 0 0,1 2 0 0 0,-1 0 0 0 0,0 3 0 0 0,0 0 0 0 0,-51 6 0 0 0,53-1-948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7.235"/>
    </inkml:context>
    <inkml:brush xml:id="br0">
      <inkml:brushProperty name="width" value="0.1" units="cm"/>
      <inkml:brushProperty name="height" value="0.1" units="cm"/>
      <inkml:brushProperty name="color" value="#F4F91B"/>
    </inkml:brush>
  </inkml:definitions>
  <inkml:trace contextRef="#ctx0" brushRef="#br0">1102 44 455 0 0,'-5'0'114'0'0,"-1"-1"0"0"0,1 1 0 0 0,-1 0-1 0 0,1 0 1 0 0,0 0 0 0 0,-1 1-1 0 0,1 0 1 0 0,-1 0 0 0 0,-6 3 0 0 0,-25 3-1 0 0,14-7 548 0 0,-1 0 1 0 0,1-2-1 0 0,-30-5 0 0 0,-49-3 1809 0 0,65 8-1874 0 0,-222-8 1753 0 0,-58-5-1612 0 0,306 13-731 0 0,-104-6-84 0 0,76 9-10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6:37.722"/>
    </inkml:context>
    <inkml:brush xml:id="br0">
      <inkml:brushProperty name="width" value="0.1" units="cm"/>
      <inkml:brushProperty name="height" value="0.1" units="cm"/>
      <inkml:brushProperty name="color" value="#F4F91B"/>
    </inkml:brush>
  </inkml:definitions>
  <inkml:trace contextRef="#ctx0" brushRef="#br0">1034 123 3223 0 0,'-5'-6'242'0'0,"-1"1"0"0"0,0 0 0 0 0,0 0 0 0 0,0 0-1 0 0,0 1 1 0 0,-1 0 0 0 0,0 0 0 0 0,0 1 0 0 0,0 0-1 0 0,-10-4 1 0 0,-13-2 591 0 0,-36-6 1 0 0,60 14-813 0 0,-63-10 512 0 0,-1 4-1 0 0,-73 1 0 0 0,2 0-147 0 0,71 1-477 0 0,-87-5 768 0 0,116 9-2199 0 0,-74 9-1 0 0,70 0-1527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0.383"/>
    </inkml:context>
    <inkml:brush xml:id="br0">
      <inkml:brushProperty name="width" value="0.1" units="cm"/>
      <inkml:brushProperty name="height" value="0.1" units="cm"/>
      <inkml:brushProperty name="color" value="#F4F91B"/>
    </inkml:brush>
  </inkml:definitions>
  <inkml:trace contextRef="#ctx0" brushRef="#br0">1653 161 1839 0 0,'-6'-4'323'0'0,"-1"1"0"0"0,0 0-1 0 0,0 0 1 0 0,-1 1 0 0 0,-8-2-1 0 0,-85 0 1924 0 0,18-8-1599 0 0,8 0 92 0 0,-94-6 273 0 0,-155-12 388 0 0,-88-16 31 0 0,402 44-1393 0 0,-101-13 336 0 0,92 14-325 0 0,0 0 0 0 0,0 1 0 0 0,-35 5 0 0 0,35-1-88 0 0,1 1 0 0 0,-1 0 1 0 0,1 2-1 0 0,-28 14 0 0 0,-2 5-3027 0 0,11-2-637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1.393"/>
    </inkml:context>
    <inkml:brush xml:id="br0">
      <inkml:brushProperty name="width" value="0.1" units="cm"/>
      <inkml:brushProperty name="height" value="0.1" units="cm"/>
      <inkml:brushProperty name="color" value="#F4F91B"/>
    </inkml:brush>
  </inkml:definitions>
  <inkml:trace contextRef="#ctx0" brushRef="#br0">1045 115 1839 0 0,'-2'-4'283'0'0,"1"-1"0"0"0,-1 1 0 0 0,0 0 0 0 0,-1-1 0 0 0,1 1 0 0 0,-1 0 0 0 0,1 0-1 0 0,-1 1 1 0 0,0-1 0 0 0,-1 0 0 0 0,1 1 0 0 0,-1 0 0 0 0,1 0 0 0 0,-8-4-1 0 0,5 3-188 0 0,-1 1 0 0 0,0 0 0 0 0,0 0 0 0 0,-1 1 0 0 0,1 0 0 0 0,0 0 0 0 0,-1 1 0 0 0,-12-1-1 0 0,6 2 51 0 0,0 1 1 0 0,0 1-1 0 0,0 0 0 0 0,-26 7 0 0 0,-1 1 79 0 0,-80 3 682 0 0,7-1-120 0 0,92-8-668 0 0,1-1 1 0 0,-1-2 0 0 0,0 0 0 0 0,0-2 0 0 0,0 0-1 0 0,0-1 1 0 0,1-1 0 0 0,-1-1 0 0 0,1-1-1 0 0,0-1 1 0 0,0-1 0 0 0,1-1 0 0 0,0-1 0 0 0,-26-14-1 0 0,40 19-198 0 0,0 1-1 0 0,-1 1 0 0 0,1-1 0 0 0,-1 1 0 0 0,1 0 0 0 0,-1 1 1 0 0,0-1-1 0 0,0 1 0 0 0,1 1 0 0 0,-1-1 0 0 0,0 1 1 0 0,0 0-1 0 0,0 1 0 0 0,0 0 0 0 0,1 0 0 0 0,-1 0 0 0 0,0 1 1 0 0,1 0-1 0 0,-1 0 0 0 0,1 1 0 0 0,-11 5 0 0 0,-7 5-2347 0 0,2 0-126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2.904"/>
    </inkml:context>
    <inkml:brush xml:id="br0">
      <inkml:brushProperty name="width" value="0.1" units="cm"/>
      <inkml:brushProperty name="height" value="0.1" units="cm"/>
      <inkml:brushProperty name="color" value="#F4F91B"/>
    </inkml:brush>
  </inkml:definitions>
  <inkml:trace contextRef="#ctx0" brushRef="#br0">2887 50 2183 0 0,'-113'10'1943'0'0,"85"-6"-1583"0"0,0-1 1 0 0,0-2-1 0 0,-42-2 0 0 0,-30-10 433 0 0,-292-21 734 0 0,344 35-1375 0 0,0 1 0 0 0,-50 12-1 0 0,-49 5-38 0 0,-12-22 146 0 0,23-2 186 0 0,100 4-343 0 0,-61 10-1 0 0,57-3-57 0 0,-84 20 89 0 0,112-26-131 0 0,0 0 0 0 0,0 0 1 0 0,0-2-1 0 0,-1 1 0 0 0,1-1 0 0 0,-1-1 0 0 0,-16-3 0 0 0,-17-1 57 0 0,13 2 226 0 0,-42-10 0 0 0,12 2-119 0 0,-169-39 307 0 0,208 45-368 0 0,-19-4 68 0 0,-1 2 1 0 0,1 1 0 0 0,-62 2 0 0 0,-133 21-15 0 0,149-1-425 0 0,45-5-44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7.556"/>
    </inkml:context>
    <inkml:brush xml:id="br0">
      <inkml:brushProperty name="width" value="0.1" units="cm"/>
      <inkml:brushProperty name="height" value="0.1" units="cm"/>
      <inkml:brushProperty name="color" value="#F4F91B"/>
    </inkml:brush>
  </inkml:definitions>
  <inkml:trace contextRef="#ctx0" brushRef="#br0">722 3 1839 0 0,'-1'0'62'0'0,"0"0"-1"0"0,0-1 0 0 0,1 1 1 0 0,-1 0-1 0 0,0-1 0 0 0,0 1 0 0 0,1 0 1 0 0,-1 0-1 0 0,0 0 0 0 0,0 0 1 0 0,0 0-1 0 0,0 0 0 0 0,1 0 0 0 0,-1 0 1 0 0,0 0-1 0 0,0 0 0 0 0,0 0 1 0 0,-1 1-1 0 0,-19 5 2170 0 0,12-3-2189 0 0,-17 3 783 0 0,-1-1 0 0 0,1-1 1 0 0,-53 0-1 0 0,-80-12 772 0 0,103 3-1381 0 0,-1 2 0 0 0,-61 5 0 0 0,34 8-878 0 0,41-3-140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6-19T23:17:08.167"/>
    </inkml:context>
    <inkml:brush xml:id="br0">
      <inkml:brushProperty name="width" value="0.1" units="cm"/>
      <inkml:brushProperty name="height" value="0.1" units="cm"/>
      <inkml:brushProperty name="color" value="#F4F91B"/>
    </inkml:brush>
  </inkml:definitions>
  <inkml:trace contextRef="#ctx0" brushRef="#br0">1528 41 4175 0 0,'-8'-3'75'0'0,"0"0"0"0"0,-1 0-1 0 0,1 1 1 0 0,-1 1 0 0 0,-14-2-1 0 0,-4-1-2 0 0,-60-7 1331 0 0,0 3 0 0 0,-162 6 0 0 0,-176 40 104 0 0,149 6-1284 0 0,156-23-210 0 0,78-13-185 0 0,-65 20-1 0 0,64-12-50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6/19/2024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262989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892358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71163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395589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700" b="0" i="0" u="none" strike="noStrike">
                <a:solidFill>
                  <a:srgbClr val="000000"/>
                </a:solidFill>
                <a:effectLst/>
                <a:latin typeface="Arial" panose="020B0604020202020204" pitchFamily="34" charset="0"/>
              </a:rPr>
              <a:t>49:1 Listen, O isles, unto my WORD, and hearken, O kingdoms, from afar; the Lord called me before I was; He hath made mention of my name from the bowels of my mother. </a:t>
            </a:r>
          </a:p>
          <a:p>
            <a:pPr rtl="0">
              <a:spcBef>
                <a:spcPts val="0"/>
              </a:spcBef>
              <a:spcAft>
                <a:spcPts val="0"/>
              </a:spcAft>
            </a:pPr>
            <a:r>
              <a:rPr lang="he-IL" sz="700" b="1" i="0" u="none" strike="noStrike">
                <a:solidFill>
                  <a:srgbClr val="000000"/>
                </a:solidFill>
                <a:effectLst/>
                <a:latin typeface="Arial" panose="020B0604020202020204" pitchFamily="34" charset="0"/>
              </a:rPr>
              <a:t>49:2 </a:t>
            </a:r>
            <a:r>
              <a:rPr lang="en-US" sz="700" b="1" i="0" u="none" strike="noStrike">
                <a:solidFill>
                  <a:srgbClr val="000000"/>
                </a:solidFill>
                <a:effectLst/>
                <a:latin typeface="Arial" panose="020B0604020202020204" pitchFamily="34" charset="0"/>
              </a:rPr>
              <a:t>And he hath put His words in my mouth like a sharp sword; in the shadow of His power hath He protected me, and He hath made me like a choice arrow, which is hidden in the quiver. (TgJ)</a:t>
            </a: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54035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569977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474414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971945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706938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385609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2458715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385878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95913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62751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20564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427017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6/19/2024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6/19/2024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ustomXml" Target="../ink/ink166.xml"/><Relationship Id="rId13" Type="http://schemas.openxmlformats.org/officeDocument/2006/relationships/image" Target="../media/image173.png"/><Relationship Id="rId18" Type="http://schemas.openxmlformats.org/officeDocument/2006/relationships/customXml" Target="../ink/ink171.xml"/><Relationship Id="rId3" Type="http://schemas.openxmlformats.org/officeDocument/2006/relationships/image" Target="../media/image3.png"/><Relationship Id="rId21" Type="http://schemas.openxmlformats.org/officeDocument/2006/relationships/image" Target="../media/image177.png"/><Relationship Id="rId7" Type="http://schemas.openxmlformats.org/officeDocument/2006/relationships/image" Target="../media/image170.png"/><Relationship Id="rId12" Type="http://schemas.openxmlformats.org/officeDocument/2006/relationships/customXml" Target="../ink/ink168.xml"/><Relationship Id="rId17" Type="http://schemas.openxmlformats.org/officeDocument/2006/relationships/image" Target="../media/image175.png"/><Relationship Id="rId25" Type="http://schemas.openxmlformats.org/officeDocument/2006/relationships/image" Target="../media/image179.png"/><Relationship Id="rId2" Type="http://schemas.openxmlformats.org/officeDocument/2006/relationships/notesSlide" Target="../notesSlides/notesSlide10.xml"/><Relationship Id="rId16" Type="http://schemas.openxmlformats.org/officeDocument/2006/relationships/customXml" Target="../ink/ink170.xml"/><Relationship Id="rId20" Type="http://schemas.openxmlformats.org/officeDocument/2006/relationships/customXml" Target="../ink/ink172.xml"/><Relationship Id="rId1" Type="http://schemas.openxmlformats.org/officeDocument/2006/relationships/slideLayout" Target="../slideLayouts/slideLayout1.xml"/><Relationship Id="rId6" Type="http://schemas.openxmlformats.org/officeDocument/2006/relationships/customXml" Target="../ink/ink165.xml"/><Relationship Id="rId11" Type="http://schemas.openxmlformats.org/officeDocument/2006/relationships/image" Target="../media/image172.png"/><Relationship Id="rId24" Type="http://schemas.openxmlformats.org/officeDocument/2006/relationships/customXml" Target="../ink/ink174.xml"/><Relationship Id="rId5" Type="http://schemas.openxmlformats.org/officeDocument/2006/relationships/image" Target="../media/image169.png"/><Relationship Id="rId15" Type="http://schemas.openxmlformats.org/officeDocument/2006/relationships/image" Target="../media/image174.png"/><Relationship Id="rId23" Type="http://schemas.openxmlformats.org/officeDocument/2006/relationships/image" Target="../media/image178.png"/><Relationship Id="rId10" Type="http://schemas.openxmlformats.org/officeDocument/2006/relationships/customXml" Target="../ink/ink167.xml"/><Relationship Id="rId19" Type="http://schemas.openxmlformats.org/officeDocument/2006/relationships/image" Target="../media/image176.png"/><Relationship Id="rId4" Type="http://schemas.openxmlformats.org/officeDocument/2006/relationships/customXml" Target="../ink/ink164.xml"/><Relationship Id="rId9" Type="http://schemas.openxmlformats.org/officeDocument/2006/relationships/image" Target="../media/image171.png"/><Relationship Id="rId14" Type="http://schemas.openxmlformats.org/officeDocument/2006/relationships/customXml" Target="../ink/ink169.xml"/><Relationship Id="rId22" Type="http://schemas.openxmlformats.org/officeDocument/2006/relationships/customXml" Target="../ink/ink173.xml"/></Relationships>
</file>

<file path=ppt/slides/_rels/slide11.xml.rels><?xml version="1.0" encoding="UTF-8" standalone="yes"?>
<Relationships xmlns="http://schemas.openxmlformats.org/package/2006/relationships"><Relationship Id="rId8" Type="http://schemas.openxmlformats.org/officeDocument/2006/relationships/customXml" Target="../ink/ink177.xml"/><Relationship Id="rId13" Type="http://schemas.openxmlformats.org/officeDocument/2006/relationships/image" Target="../media/image184.png"/><Relationship Id="rId18" Type="http://schemas.openxmlformats.org/officeDocument/2006/relationships/customXml" Target="../ink/ink182.xml"/><Relationship Id="rId26" Type="http://schemas.openxmlformats.org/officeDocument/2006/relationships/customXml" Target="../ink/ink186.xml"/><Relationship Id="rId3" Type="http://schemas.openxmlformats.org/officeDocument/2006/relationships/image" Target="../media/image3.png"/><Relationship Id="rId21" Type="http://schemas.openxmlformats.org/officeDocument/2006/relationships/image" Target="../media/image188.png"/><Relationship Id="rId7" Type="http://schemas.openxmlformats.org/officeDocument/2006/relationships/image" Target="../media/image181.png"/><Relationship Id="rId12" Type="http://schemas.openxmlformats.org/officeDocument/2006/relationships/customXml" Target="../ink/ink179.xml"/><Relationship Id="rId17" Type="http://schemas.openxmlformats.org/officeDocument/2006/relationships/image" Target="../media/image186.png"/><Relationship Id="rId25" Type="http://schemas.openxmlformats.org/officeDocument/2006/relationships/image" Target="../media/image190.png"/><Relationship Id="rId2" Type="http://schemas.openxmlformats.org/officeDocument/2006/relationships/notesSlide" Target="../notesSlides/notesSlide11.xml"/><Relationship Id="rId16" Type="http://schemas.openxmlformats.org/officeDocument/2006/relationships/customXml" Target="../ink/ink181.xml"/><Relationship Id="rId20" Type="http://schemas.openxmlformats.org/officeDocument/2006/relationships/customXml" Target="../ink/ink183.xml"/><Relationship Id="rId1" Type="http://schemas.openxmlformats.org/officeDocument/2006/relationships/slideLayout" Target="../slideLayouts/slideLayout1.xml"/><Relationship Id="rId6" Type="http://schemas.openxmlformats.org/officeDocument/2006/relationships/customXml" Target="../ink/ink176.xml"/><Relationship Id="rId11" Type="http://schemas.openxmlformats.org/officeDocument/2006/relationships/image" Target="../media/image183.png"/><Relationship Id="rId24" Type="http://schemas.openxmlformats.org/officeDocument/2006/relationships/customXml" Target="../ink/ink185.xml"/><Relationship Id="rId5" Type="http://schemas.openxmlformats.org/officeDocument/2006/relationships/image" Target="../media/image180.png"/><Relationship Id="rId15" Type="http://schemas.openxmlformats.org/officeDocument/2006/relationships/image" Target="../media/image185.png"/><Relationship Id="rId23" Type="http://schemas.openxmlformats.org/officeDocument/2006/relationships/image" Target="../media/image189.png"/><Relationship Id="rId10" Type="http://schemas.openxmlformats.org/officeDocument/2006/relationships/customXml" Target="../ink/ink178.xml"/><Relationship Id="rId19" Type="http://schemas.openxmlformats.org/officeDocument/2006/relationships/image" Target="../media/image187.png"/><Relationship Id="rId4" Type="http://schemas.openxmlformats.org/officeDocument/2006/relationships/customXml" Target="../ink/ink175.xml"/><Relationship Id="rId9" Type="http://schemas.openxmlformats.org/officeDocument/2006/relationships/image" Target="../media/image182.png"/><Relationship Id="rId14" Type="http://schemas.openxmlformats.org/officeDocument/2006/relationships/customXml" Target="../ink/ink180.xml"/><Relationship Id="rId22" Type="http://schemas.openxmlformats.org/officeDocument/2006/relationships/customXml" Target="../ink/ink184.xml"/><Relationship Id="rId27" Type="http://schemas.openxmlformats.org/officeDocument/2006/relationships/image" Target="../media/image191.png"/></Relationships>
</file>

<file path=ppt/slides/_rels/slide12.xml.rels><?xml version="1.0" encoding="UTF-8" standalone="yes"?>
<Relationships xmlns="http://schemas.openxmlformats.org/package/2006/relationships"><Relationship Id="rId8" Type="http://schemas.openxmlformats.org/officeDocument/2006/relationships/customXml" Target="../ink/ink189.xml"/><Relationship Id="rId13" Type="http://schemas.openxmlformats.org/officeDocument/2006/relationships/image" Target="../media/image196.png"/><Relationship Id="rId3" Type="http://schemas.openxmlformats.org/officeDocument/2006/relationships/image" Target="../media/image3.png"/><Relationship Id="rId7" Type="http://schemas.openxmlformats.org/officeDocument/2006/relationships/image" Target="../media/image193.png"/><Relationship Id="rId12" Type="http://schemas.openxmlformats.org/officeDocument/2006/relationships/customXml" Target="../ink/ink19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188.xml"/><Relationship Id="rId11" Type="http://schemas.openxmlformats.org/officeDocument/2006/relationships/image" Target="../media/image195.png"/><Relationship Id="rId5" Type="http://schemas.openxmlformats.org/officeDocument/2006/relationships/image" Target="../media/image192.png"/><Relationship Id="rId10" Type="http://schemas.openxmlformats.org/officeDocument/2006/relationships/customXml" Target="../ink/ink190.xml"/><Relationship Id="rId4" Type="http://schemas.openxmlformats.org/officeDocument/2006/relationships/customXml" Target="../ink/ink187.xml"/><Relationship Id="rId9" Type="http://schemas.openxmlformats.org/officeDocument/2006/relationships/image" Target="../media/image19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customXml" Target="../ink/ink199.xml"/><Relationship Id="rId26" Type="http://schemas.openxmlformats.org/officeDocument/2006/relationships/customXml" Target="../ink/ink203.xml"/><Relationship Id="rId39" Type="http://schemas.openxmlformats.org/officeDocument/2006/relationships/image" Target="../media/image214.png"/><Relationship Id="rId21" Type="http://schemas.openxmlformats.org/officeDocument/2006/relationships/image" Target="../media/image205.png"/><Relationship Id="rId34" Type="http://schemas.openxmlformats.org/officeDocument/2006/relationships/customXml" Target="../ink/ink207.xml"/><Relationship Id="rId42" Type="http://schemas.openxmlformats.org/officeDocument/2006/relationships/customXml" Target="../ink/ink211.xml"/><Relationship Id="rId7" Type="http://schemas.openxmlformats.org/officeDocument/2006/relationships/image" Target="../media/image198.png"/><Relationship Id="rId2" Type="http://schemas.openxmlformats.org/officeDocument/2006/relationships/notesSlide" Target="../notesSlides/notesSlide14.xml"/><Relationship Id="rId16" Type="http://schemas.openxmlformats.org/officeDocument/2006/relationships/customXml" Target="../ink/ink198.xml"/><Relationship Id="rId29" Type="http://schemas.openxmlformats.org/officeDocument/2006/relationships/image" Target="../media/image209.png"/><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200.png"/><Relationship Id="rId24" Type="http://schemas.openxmlformats.org/officeDocument/2006/relationships/customXml" Target="../ink/ink202.xml"/><Relationship Id="rId32" Type="http://schemas.openxmlformats.org/officeDocument/2006/relationships/customXml" Target="../ink/ink206.xml"/><Relationship Id="rId37" Type="http://schemas.openxmlformats.org/officeDocument/2006/relationships/image" Target="../media/image213.png"/><Relationship Id="rId40" Type="http://schemas.openxmlformats.org/officeDocument/2006/relationships/customXml" Target="../ink/ink210.xml"/><Relationship Id="rId45" Type="http://schemas.openxmlformats.org/officeDocument/2006/relationships/image" Target="../media/image217.png"/><Relationship Id="rId5" Type="http://schemas.openxmlformats.org/officeDocument/2006/relationships/image" Target="../media/image197.png"/><Relationship Id="rId15" Type="http://schemas.openxmlformats.org/officeDocument/2006/relationships/image" Target="../media/image202.png"/><Relationship Id="rId23" Type="http://schemas.openxmlformats.org/officeDocument/2006/relationships/image" Target="../media/image206.png"/><Relationship Id="rId28" Type="http://schemas.openxmlformats.org/officeDocument/2006/relationships/customXml" Target="../ink/ink204.xml"/><Relationship Id="rId36" Type="http://schemas.openxmlformats.org/officeDocument/2006/relationships/customXml" Target="../ink/ink208.xml"/><Relationship Id="rId10" Type="http://schemas.openxmlformats.org/officeDocument/2006/relationships/customXml" Target="../ink/ink195.xml"/><Relationship Id="rId19" Type="http://schemas.openxmlformats.org/officeDocument/2006/relationships/image" Target="../media/image204.png"/><Relationship Id="rId31" Type="http://schemas.openxmlformats.org/officeDocument/2006/relationships/image" Target="../media/image210.png"/><Relationship Id="rId44" Type="http://schemas.openxmlformats.org/officeDocument/2006/relationships/customXml" Target="../ink/ink212.xml"/><Relationship Id="rId4" Type="http://schemas.openxmlformats.org/officeDocument/2006/relationships/customXml" Target="../ink/ink192.xml"/><Relationship Id="rId9" Type="http://schemas.openxmlformats.org/officeDocument/2006/relationships/image" Target="../media/image199.png"/><Relationship Id="rId14" Type="http://schemas.openxmlformats.org/officeDocument/2006/relationships/customXml" Target="../ink/ink197.xml"/><Relationship Id="rId22" Type="http://schemas.openxmlformats.org/officeDocument/2006/relationships/customXml" Target="../ink/ink201.xml"/><Relationship Id="rId27" Type="http://schemas.openxmlformats.org/officeDocument/2006/relationships/image" Target="../media/image208.png"/><Relationship Id="rId30" Type="http://schemas.openxmlformats.org/officeDocument/2006/relationships/customXml" Target="../ink/ink205.xml"/><Relationship Id="rId35" Type="http://schemas.openxmlformats.org/officeDocument/2006/relationships/image" Target="../media/image212.png"/><Relationship Id="rId43" Type="http://schemas.openxmlformats.org/officeDocument/2006/relationships/image" Target="../media/image216.png"/><Relationship Id="rId8" Type="http://schemas.openxmlformats.org/officeDocument/2006/relationships/customXml" Target="../ink/ink194.xml"/><Relationship Id="rId3" Type="http://schemas.openxmlformats.org/officeDocument/2006/relationships/image" Target="../media/image3.png"/><Relationship Id="rId12" Type="http://schemas.openxmlformats.org/officeDocument/2006/relationships/customXml" Target="../ink/ink196.xml"/><Relationship Id="rId17" Type="http://schemas.openxmlformats.org/officeDocument/2006/relationships/image" Target="../media/image203.png"/><Relationship Id="rId25" Type="http://schemas.openxmlformats.org/officeDocument/2006/relationships/image" Target="../media/image207.png"/><Relationship Id="rId33" Type="http://schemas.openxmlformats.org/officeDocument/2006/relationships/image" Target="../media/image211.png"/><Relationship Id="rId38" Type="http://schemas.openxmlformats.org/officeDocument/2006/relationships/customXml" Target="../ink/ink209.xml"/><Relationship Id="rId20" Type="http://schemas.openxmlformats.org/officeDocument/2006/relationships/customXml" Target="../ink/ink200.xml"/><Relationship Id="rId41" Type="http://schemas.openxmlformats.org/officeDocument/2006/relationships/image" Target="../media/image215.png"/></Relationships>
</file>

<file path=ppt/slides/_rels/slide15.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2.png"/><Relationship Id="rId18" Type="http://schemas.openxmlformats.org/officeDocument/2006/relationships/customXml" Target="../ink/ink220.xml"/><Relationship Id="rId3" Type="http://schemas.openxmlformats.org/officeDocument/2006/relationships/image" Target="../media/image3.png"/><Relationship Id="rId7" Type="http://schemas.openxmlformats.org/officeDocument/2006/relationships/image" Target="../media/image219.png"/><Relationship Id="rId12" Type="http://schemas.openxmlformats.org/officeDocument/2006/relationships/customXml" Target="../ink/ink217.xml"/><Relationship Id="rId17" Type="http://schemas.openxmlformats.org/officeDocument/2006/relationships/image" Target="../media/image224.png"/><Relationship Id="rId2" Type="http://schemas.openxmlformats.org/officeDocument/2006/relationships/notesSlide" Target="../notesSlides/notesSlide15.xml"/><Relationship Id="rId16" Type="http://schemas.openxmlformats.org/officeDocument/2006/relationships/customXml" Target="../ink/ink219.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1.png"/><Relationship Id="rId5" Type="http://schemas.openxmlformats.org/officeDocument/2006/relationships/image" Target="../media/image218.png"/><Relationship Id="rId15" Type="http://schemas.openxmlformats.org/officeDocument/2006/relationships/image" Target="../media/image223.png"/><Relationship Id="rId10" Type="http://schemas.openxmlformats.org/officeDocument/2006/relationships/customXml" Target="../ink/ink216.xml"/><Relationship Id="rId19" Type="http://schemas.openxmlformats.org/officeDocument/2006/relationships/image" Target="../media/image225.png"/><Relationship Id="rId4" Type="http://schemas.openxmlformats.org/officeDocument/2006/relationships/customXml" Target="../ink/ink213.xml"/><Relationship Id="rId9" Type="http://schemas.openxmlformats.org/officeDocument/2006/relationships/image" Target="../media/image220.png"/><Relationship Id="rId14" Type="http://schemas.openxmlformats.org/officeDocument/2006/relationships/customXml" Target="../ink/ink218.xml"/></Relationships>
</file>

<file path=ppt/slides/_rels/slide16.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0.png"/><Relationship Id="rId18" Type="http://schemas.openxmlformats.org/officeDocument/2006/relationships/customXml" Target="../ink/ink228.xml"/><Relationship Id="rId3" Type="http://schemas.openxmlformats.org/officeDocument/2006/relationships/image" Target="../media/image3.png"/><Relationship Id="rId7" Type="http://schemas.openxmlformats.org/officeDocument/2006/relationships/image" Target="../media/image227.png"/><Relationship Id="rId12" Type="http://schemas.openxmlformats.org/officeDocument/2006/relationships/customXml" Target="../ink/ink225.xml"/><Relationship Id="rId17" Type="http://schemas.openxmlformats.org/officeDocument/2006/relationships/image" Target="../media/image232.png"/><Relationship Id="rId2" Type="http://schemas.openxmlformats.org/officeDocument/2006/relationships/notesSlide" Target="../notesSlides/notesSlide16.xml"/><Relationship Id="rId16" Type="http://schemas.openxmlformats.org/officeDocument/2006/relationships/customXml" Target="../ink/ink227.xml"/><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29.png"/><Relationship Id="rId5" Type="http://schemas.openxmlformats.org/officeDocument/2006/relationships/image" Target="../media/image226.png"/><Relationship Id="rId15" Type="http://schemas.openxmlformats.org/officeDocument/2006/relationships/image" Target="../media/image231.png"/><Relationship Id="rId10" Type="http://schemas.openxmlformats.org/officeDocument/2006/relationships/customXml" Target="../ink/ink224.xml"/><Relationship Id="rId19" Type="http://schemas.openxmlformats.org/officeDocument/2006/relationships/image" Target="../media/image233.png"/><Relationship Id="rId4" Type="http://schemas.openxmlformats.org/officeDocument/2006/relationships/customXml" Target="../ink/ink221.xml"/><Relationship Id="rId9" Type="http://schemas.openxmlformats.org/officeDocument/2006/relationships/image" Target="../media/image228.png"/><Relationship Id="rId14" Type="http://schemas.openxmlformats.org/officeDocument/2006/relationships/customXml" Target="../ink/ink226.xml"/></Relationships>
</file>

<file path=ppt/slides/_rels/slide17.xml.rels><?xml version="1.0" encoding="UTF-8" standalone="yes"?>
<Relationships xmlns="http://schemas.openxmlformats.org/package/2006/relationships"><Relationship Id="rId8" Type="http://schemas.openxmlformats.org/officeDocument/2006/relationships/customXml" Target="../ink/ink231.xml"/><Relationship Id="rId13" Type="http://schemas.openxmlformats.org/officeDocument/2006/relationships/image" Target="../media/image238.png"/><Relationship Id="rId3" Type="http://schemas.openxmlformats.org/officeDocument/2006/relationships/image" Target="../media/image3.png"/><Relationship Id="rId7" Type="http://schemas.openxmlformats.org/officeDocument/2006/relationships/image" Target="../media/image235.png"/><Relationship Id="rId12" Type="http://schemas.openxmlformats.org/officeDocument/2006/relationships/customXml" Target="../ink/ink23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230.xml"/><Relationship Id="rId11" Type="http://schemas.openxmlformats.org/officeDocument/2006/relationships/image" Target="../media/image237.png"/><Relationship Id="rId5" Type="http://schemas.openxmlformats.org/officeDocument/2006/relationships/image" Target="../media/image234.png"/><Relationship Id="rId10" Type="http://schemas.openxmlformats.org/officeDocument/2006/relationships/customXml" Target="../ink/ink232.xml"/><Relationship Id="rId4" Type="http://schemas.openxmlformats.org/officeDocument/2006/relationships/customXml" Target="../ink/ink229.xml"/><Relationship Id="rId9" Type="http://schemas.openxmlformats.org/officeDocument/2006/relationships/image" Target="../media/image236.png"/></Relationships>
</file>

<file path=ppt/slides/_rels/slide18.xml.rels><?xml version="1.0" encoding="UTF-8" standalone="yes"?>
<Relationships xmlns="http://schemas.openxmlformats.org/package/2006/relationships"><Relationship Id="rId13" Type="http://schemas.openxmlformats.org/officeDocument/2006/relationships/image" Target="../media/image243.png"/><Relationship Id="rId18" Type="http://schemas.openxmlformats.org/officeDocument/2006/relationships/customXml" Target="../ink/ink241.xml"/><Relationship Id="rId26" Type="http://schemas.openxmlformats.org/officeDocument/2006/relationships/customXml" Target="../ink/ink245.xml"/><Relationship Id="rId39" Type="http://schemas.openxmlformats.org/officeDocument/2006/relationships/image" Target="../media/image256.png"/><Relationship Id="rId21" Type="http://schemas.openxmlformats.org/officeDocument/2006/relationships/image" Target="../media/image247.png"/><Relationship Id="rId34" Type="http://schemas.openxmlformats.org/officeDocument/2006/relationships/customXml" Target="../ink/ink249.xml"/><Relationship Id="rId42" Type="http://schemas.openxmlformats.org/officeDocument/2006/relationships/customXml" Target="../ink/ink253.xml"/><Relationship Id="rId7" Type="http://schemas.openxmlformats.org/officeDocument/2006/relationships/image" Target="../media/image240.png"/><Relationship Id="rId2" Type="http://schemas.openxmlformats.org/officeDocument/2006/relationships/notesSlide" Target="../notesSlides/notesSlide18.xml"/><Relationship Id="rId16" Type="http://schemas.openxmlformats.org/officeDocument/2006/relationships/customXml" Target="../ink/ink240.xml"/><Relationship Id="rId20" Type="http://schemas.openxmlformats.org/officeDocument/2006/relationships/customXml" Target="../ink/ink242.xml"/><Relationship Id="rId29" Type="http://schemas.openxmlformats.org/officeDocument/2006/relationships/image" Target="../media/image251.png"/><Relationship Id="rId41" Type="http://schemas.openxmlformats.org/officeDocument/2006/relationships/image" Target="../media/image257.png"/><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2.png"/><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255.png"/><Relationship Id="rId40" Type="http://schemas.openxmlformats.org/officeDocument/2006/relationships/customXml" Target="../ink/ink252.xml"/><Relationship Id="rId5" Type="http://schemas.openxmlformats.org/officeDocument/2006/relationships/image" Target="../media/image239.png"/><Relationship Id="rId15" Type="http://schemas.openxmlformats.org/officeDocument/2006/relationships/image" Target="../media/image244.png"/><Relationship Id="rId23" Type="http://schemas.openxmlformats.org/officeDocument/2006/relationships/image" Target="../media/image248.png"/><Relationship Id="rId28" Type="http://schemas.openxmlformats.org/officeDocument/2006/relationships/customXml" Target="../ink/ink246.xml"/><Relationship Id="rId36" Type="http://schemas.openxmlformats.org/officeDocument/2006/relationships/customXml" Target="../ink/ink250.xml"/><Relationship Id="rId10" Type="http://schemas.openxmlformats.org/officeDocument/2006/relationships/customXml" Target="../ink/ink237.xml"/><Relationship Id="rId19" Type="http://schemas.openxmlformats.org/officeDocument/2006/relationships/image" Target="../media/image246.png"/><Relationship Id="rId31" Type="http://schemas.openxmlformats.org/officeDocument/2006/relationships/image" Target="../media/image252.png"/><Relationship Id="rId4" Type="http://schemas.openxmlformats.org/officeDocument/2006/relationships/customXml" Target="../ink/ink234.xml"/><Relationship Id="rId9" Type="http://schemas.openxmlformats.org/officeDocument/2006/relationships/image" Target="../media/image241.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50.png"/><Relationship Id="rId30" Type="http://schemas.openxmlformats.org/officeDocument/2006/relationships/customXml" Target="../ink/ink247.xml"/><Relationship Id="rId35" Type="http://schemas.openxmlformats.org/officeDocument/2006/relationships/image" Target="../media/image254.png"/><Relationship Id="rId43" Type="http://schemas.openxmlformats.org/officeDocument/2006/relationships/image" Target="../media/image258.png"/><Relationship Id="rId8" Type="http://schemas.openxmlformats.org/officeDocument/2006/relationships/customXml" Target="../ink/ink236.xml"/><Relationship Id="rId3" Type="http://schemas.openxmlformats.org/officeDocument/2006/relationships/image" Target="../media/image3.png"/><Relationship Id="rId12" Type="http://schemas.openxmlformats.org/officeDocument/2006/relationships/customXml" Target="../ink/ink238.xml"/><Relationship Id="rId17" Type="http://schemas.openxmlformats.org/officeDocument/2006/relationships/image" Target="../media/image245.png"/><Relationship Id="rId25" Type="http://schemas.openxmlformats.org/officeDocument/2006/relationships/image" Target="../media/image249.png"/><Relationship Id="rId33" Type="http://schemas.openxmlformats.org/officeDocument/2006/relationships/image" Target="../media/image253.png"/><Relationship Id="rId38" Type="http://schemas.openxmlformats.org/officeDocument/2006/relationships/customXml" Target="../ink/ink251.xml"/></Relationships>
</file>

<file path=ppt/slides/_rels/slide19.xml.rels><?xml version="1.0" encoding="UTF-8" standalone="yes"?>
<Relationships xmlns="http://schemas.openxmlformats.org/package/2006/relationships"><Relationship Id="rId8" Type="http://schemas.openxmlformats.org/officeDocument/2006/relationships/customXml" Target="../ink/ink256.xml"/><Relationship Id="rId13" Type="http://schemas.openxmlformats.org/officeDocument/2006/relationships/image" Target="../media/image263.png"/><Relationship Id="rId18" Type="http://schemas.openxmlformats.org/officeDocument/2006/relationships/customXml" Target="../ink/ink261.xml"/><Relationship Id="rId3" Type="http://schemas.openxmlformats.org/officeDocument/2006/relationships/image" Target="../media/image3.png"/><Relationship Id="rId21" Type="http://schemas.openxmlformats.org/officeDocument/2006/relationships/image" Target="../media/image267.png"/><Relationship Id="rId7" Type="http://schemas.openxmlformats.org/officeDocument/2006/relationships/image" Target="../media/image260.png"/><Relationship Id="rId12" Type="http://schemas.openxmlformats.org/officeDocument/2006/relationships/customXml" Target="../ink/ink258.xml"/><Relationship Id="rId17" Type="http://schemas.openxmlformats.org/officeDocument/2006/relationships/image" Target="../media/image265.png"/><Relationship Id="rId25" Type="http://schemas.openxmlformats.org/officeDocument/2006/relationships/image" Target="../media/image269.png"/><Relationship Id="rId2" Type="http://schemas.openxmlformats.org/officeDocument/2006/relationships/notesSlide" Target="../notesSlides/notesSlide19.xml"/><Relationship Id="rId16" Type="http://schemas.openxmlformats.org/officeDocument/2006/relationships/customXml" Target="../ink/ink260.xml"/><Relationship Id="rId20" Type="http://schemas.openxmlformats.org/officeDocument/2006/relationships/customXml" Target="../ink/ink262.xml"/><Relationship Id="rId1" Type="http://schemas.openxmlformats.org/officeDocument/2006/relationships/slideLayout" Target="../slideLayouts/slideLayout1.xml"/><Relationship Id="rId6" Type="http://schemas.openxmlformats.org/officeDocument/2006/relationships/customXml" Target="../ink/ink255.xml"/><Relationship Id="rId11" Type="http://schemas.openxmlformats.org/officeDocument/2006/relationships/image" Target="../media/image262.png"/><Relationship Id="rId24" Type="http://schemas.openxmlformats.org/officeDocument/2006/relationships/customXml" Target="../ink/ink264.xml"/><Relationship Id="rId5" Type="http://schemas.openxmlformats.org/officeDocument/2006/relationships/image" Target="../media/image259.png"/><Relationship Id="rId15" Type="http://schemas.openxmlformats.org/officeDocument/2006/relationships/image" Target="../media/image264.png"/><Relationship Id="rId23" Type="http://schemas.openxmlformats.org/officeDocument/2006/relationships/image" Target="../media/image268.png"/><Relationship Id="rId10" Type="http://schemas.openxmlformats.org/officeDocument/2006/relationships/customXml" Target="../ink/ink257.xml"/><Relationship Id="rId19" Type="http://schemas.openxmlformats.org/officeDocument/2006/relationships/image" Target="../media/image266.png"/><Relationship Id="rId4" Type="http://schemas.openxmlformats.org/officeDocument/2006/relationships/customXml" Target="../ink/ink254.xml"/><Relationship Id="rId9" Type="http://schemas.openxmlformats.org/officeDocument/2006/relationships/image" Target="../media/image261.png"/><Relationship Id="rId14" Type="http://schemas.openxmlformats.org/officeDocument/2006/relationships/customXml" Target="../ink/ink259.xml"/><Relationship Id="rId22" Type="http://schemas.openxmlformats.org/officeDocument/2006/relationships/customXml" Target="../ink/ink26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67.xml"/><Relationship Id="rId3" Type="http://schemas.openxmlformats.org/officeDocument/2006/relationships/image" Target="../media/image3.png"/><Relationship Id="rId7" Type="http://schemas.openxmlformats.org/officeDocument/2006/relationships/image" Target="../media/image27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266.xml"/><Relationship Id="rId5" Type="http://schemas.openxmlformats.org/officeDocument/2006/relationships/image" Target="../media/image270.png"/><Relationship Id="rId4" Type="http://schemas.openxmlformats.org/officeDocument/2006/relationships/customXml" Target="../ink/ink265.xml"/><Relationship Id="rId9" Type="http://schemas.openxmlformats.org/officeDocument/2006/relationships/image" Target="../media/image272.png"/></Relationships>
</file>

<file path=ppt/slides/_rels/slide21.xml.rels><?xml version="1.0" encoding="UTF-8" standalone="yes"?>
<Relationships xmlns="http://schemas.openxmlformats.org/package/2006/relationships"><Relationship Id="rId8" Type="http://schemas.openxmlformats.org/officeDocument/2006/relationships/customXml" Target="../ink/ink270.xml"/><Relationship Id="rId13" Type="http://schemas.openxmlformats.org/officeDocument/2006/relationships/image" Target="../media/image277.png"/><Relationship Id="rId3" Type="http://schemas.openxmlformats.org/officeDocument/2006/relationships/image" Target="../media/image3.png"/><Relationship Id="rId7" Type="http://schemas.openxmlformats.org/officeDocument/2006/relationships/image" Target="../media/image274.png"/><Relationship Id="rId12" Type="http://schemas.openxmlformats.org/officeDocument/2006/relationships/customXml" Target="../ink/ink272.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69.xml"/><Relationship Id="rId11" Type="http://schemas.openxmlformats.org/officeDocument/2006/relationships/image" Target="../media/image276.png"/><Relationship Id="rId5" Type="http://schemas.openxmlformats.org/officeDocument/2006/relationships/image" Target="../media/image273.png"/><Relationship Id="rId15" Type="http://schemas.openxmlformats.org/officeDocument/2006/relationships/image" Target="../media/image278.png"/><Relationship Id="rId10" Type="http://schemas.openxmlformats.org/officeDocument/2006/relationships/customXml" Target="../ink/ink271.xml"/><Relationship Id="rId4" Type="http://schemas.openxmlformats.org/officeDocument/2006/relationships/customXml" Target="../ink/ink268.xml"/><Relationship Id="rId9" Type="http://schemas.openxmlformats.org/officeDocument/2006/relationships/image" Target="../media/image275.png"/><Relationship Id="rId14" Type="http://schemas.openxmlformats.org/officeDocument/2006/relationships/customXml" Target="../ink/ink273.xml"/></Relationships>
</file>

<file path=ppt/slides/_rels/slide22.xml.rels><?xml version="1.0" encoding="UTF-8" standalone="yes"?>
<Relationships xmlns="http://schemas.openxmlformats.org/package/2006/relationships"><Relationship Id="rId8" Type="http://schemas.openxmlformats.org/officeDocument/2006/relationships/customXml" Target="../ink/ink276.xml"/><Relationship Id="rId13" Type="http://schemas.openxmlformats.org/officeDocument/2006/relationships/image" Target="../media/image283.png"/><Relationship Id="rId18" Type="http://schemas.openxmlformats.org/officeDocument/2006/relationships/customXml" Target="../ink/ink281.xml"/><Relationship Id="rId3" Type="http://schemas.openxmlformats.org/officeDocument/2006/relationships/image" Target="../media/image3.png"/><Relationship Id="rId21" Type="http://schemas.openxmlformats.org/officeDocument/2006/relationships/image" Target="../media/image287.png"/><Relationship Id="rId7" Type="http://schemas.openxmlformats.org/officeDocument/2006/relationships/image" Target="../media/image280.png"/><Relationship Id="rId12" Type="http://schemas.openxmlformats.org/officeDocument/2006/relationships/customXml" Target="../ink/ink278.xml"/><Relationship Id="rId17" Type="http://schemas.openxmlformats.org/officeDocument/2006/relationships/image" Target="../media/image285.png"/><Relationship Id="rId2" Type="http://schemas.openxmlformats.org/officeDocument/2006/relationships/notesSlide" Target="../notesSlides/notesSlide22.xml"/><Relationship Id="rId16" Type="http://schemas.openxmlformats.org/officeDocument/2006/relationships/customXml" Target="../ink/ink280.xml"/><Relationship Id="rId20" Type="http://schemas.openxmlformats.org/officeDocument/2006/relationships/customXml" Target="../ink/ink282.xml"/><Relationship Id="rId1" Type="http://schemas.openxmlformats.org/officeDocument/2006/relationships/slideLayout" Target="../slideLayouts/slideLayout1.xml"/><Relationship Id="rId6" Type="http://schemas.openxmlformats.org/officeDocument/2006/relationships/customXml" Target="../ink/ink275.xml"/><Relationship Id="rId11" Type="http://schemas.openxmlformats.org/officeDocument/2006/relationships/image" Target="../media/image282.png"/><Relationship Id="rId5" Type="http://schemas.openxmlformats.org/officeDocument/2006/relationships/image" Target="../media/image279.png"/><Relationship Id="rId15" Type="http://schemas.openxmlformats.org/officeDocument/2006/relationships/image" Target="../media/image284.png"/><Relationship Id="rId10" Type="http://schemas.openxmlformats.org/officeDocument/2006/relationships/customXml" Target="../ink/ink277.xml"/><Relationship Id="rId19" Type="http://schemas.openxmlformats.org/officeDocument/2006/relationships/image" Target="../media/image286.png"/><Relationship Id="rId4" Type="http://schemas.openxmlformats.org/officeDocument/2006/relationships/customXml" Target="../ink/ink274.xml"/><Relationship Id="rId9" Type="http://schemas.openxmlformats.org/officeDocument/2006/relationships/image" Target="../media/image281.png"/><Relationship Id="rId14" Type="http://schemas.openxmlformats.org/officeDocument/2006/relationships/customXml" Target="../ink/ink27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50" Type="http://schemas.openxmlformats.org/officeDocument/2006/relationships/customXml" Target="../ink/ink24.xml"/><Relationship Id="rId7" Type="http://schemas.openxmlformats.org/officeDocument/2006/relationships/image" Target="../media/image7.png"/><Relationship Id="rId2" Type="http://schemas.openxmlformats.org/officeDocument/2006/relationships/notesSlide" Target="../notesSlides/notesSlide5.xml"/><Relationship Id="rId16" Type="http://schemas.openxmlformats.org/officeDocument/2006/relationships/customXml" Target="../ink/ink7.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9.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86.png"/><Relationship Id="rId21" Type="http://schemas.openxmlformats.org/officeDocument/2006/relationships/image" Target="../media/image38.png"/><Relationship Id="rId42" Type="http://schemas.openxmlformats.org/officeDocument/2006/relationships/customXml" Target="../ink/ink44.xml"/><Relationship Id="rId63" Type="http://schemas.openxmlformats.org/officeDocument/2006/relationships/image" Target="../media/image59.png"/><Relationship Id="rId84" Type="http://schemas.openxmlformats.org/officeDocument/2006/relationships/customXml" Target="../ink/ink65.xml"/><Relationship Id="rId138" Type="http://schemas.openxmlformats.org/officeDocument/2006/relationships/customXml" Target="../ink/ink92.xml"/><Relationship Id="rId159" Type="http://schemas.openxmlformats.org/officeDocument/2006/relationships/image" Target="../media/image107.png"/><Relationship Id="rId170" Type="http://schemas.openxmlformats.org/officeDocument/2006/relationships/customXml" Target="../ink/ink108.xml"/><Relationship Id="rId191" Type="http://schemas.openxmlformats.org/officeDocument/2006/relationships/image" Target="../media/image123.png"/><Relationship Id="rId205" Type="http://schemas.openxmlformats.org/officeDocument/2006/relationships/image" Target="../media/image130.png"/><Relationship Id="rId226" Type="http://schemas.openxmlformats.org/officeDocument/2006/relationships/customXml" Target="../ink/ink136.xml"/><Relationship Id="rId247" Type="http://schemas.openxmlformats.org/officeDocument/2006/relationships/image" Target="../media/image151.png"/><Relationship Id="rId107" Type="http://schemas.openxmlformats.org/officeDocument/2006/relationships/image" Target="../media/image81.png"/><Relationship Id="rId11" Type="http://schemas.openxmlformats.org/officeDocument/2006/relationships/image" Target="../media/image33.png"/><Relationship Id="rId32" Type="http://schemas.openxmlformats.org/officeDocument/2006/relationships/customXml" Target="../ink/ink39.xml"/><Relationship Id="rId53" Type="http://schemas.openxmlformats.org/officeDocument/2006/relationships/image" Target="../media/image54.png"/><Relationship Id="rId74" Type="http://schemas.openxmlformats.org/officeDocument/2006/relationships/customXml" Target="../ink/ink60.xml"/><Relationship Id="rId128" Type="http://schemas.openxmlformats.org/officeDocument/2006/relationships/customXml" Target="../ink/ink87.xml"/><Relationship Id="rId149" Type="http://schemas.openxmlformats.org/officeDocument/2006/relationships/image" Target="../media/image102.png"/><Relationship Id="rId5" Type="http://schemas.openxmlformats.org/officeDocument/2006/relationships/image" Target="../media/image30.png"/><Relationship Id="rId95" Type="http://schemas.openxmlformats.org/officeDocument/2006/relationships/image" Target="../media/image75.png"/><Relationship Id="rId160" Type="http://schemas.openxmlformats.org/officeDocument/2006/relationships/customXml" Target="../ink/ink103.xml"/><Relationship Id="rId181" Type="http://schemas.openxmlformats.org/officeDocument/2006/relationships/image" Target="../media/image118.png"/><Relationship Id="rId216" Type="http://schemas.openxmlformats.org/officeDocument/2006/relationships/customXml" Target="../ink/ink131.xml"/><Relationship Id="rId237" Type="http://schemas.openxmlformats.org/officeDocument/2006/relationships/image" Target="../media/image146.png"/><Relationship Id="rId258" Type="http://schemas.openxmlformats.org/officeDocument/2006/relationships/customXml" Target="../ink/ink152.xml"/><Relationship Id="rId22" Type="http://schemas.openxmlformats.org/officeDocument/2006/relationships/customXml" Target="../ink/ink34.xml"/><Relationship Id="rId43" Type="http://schemas.openxmlformats.org/officeDocument/2006/relationships/image" Target="../media/image49.png"/><Relationship Id="rId64" Type="http://schemas.openxmlformats.org/officeDocument/2006/relationships/customXml" Target="../ink/ink55.xml"/><Relationship Id="rId118" Type="http://schemas.openxmlformats.org/officeDocument/2006/relationships/customXml" Target="../ink/ink82.xml"/><Relationship Id="rId139" Type="http://schemas.openxmlformats.org/officeDocument/2006/relationships/image" Target="../media/image97.png"/><Relationship Id="rId85" Type="http://schemas.openxmlformats.org/officeDocument/2006/relationships/image" Target="../media/image70.png"/><Relationship Id="rId150" Type="http://schemas.openxmlformats.org/officeDocument/2006/relationships/customXml" Target="../ink/ink98.xml"/><Relationship Id="rId171" Type="http://schemas.openxmlformats.org/officeDocument/2006/relationships/image" Target="../media/image113.png"/><Relationship Id="rId192" Type="http://schemas.openxmlformats.org/officeDocument/2006/relationships/customXml" Target="../ink/ink119.xml"/><Relationship Id="rId206" Type="http://schemas.openxmlformats.org/officeDocument/2006/relationships/customXml" Target="../ink/ink126.xml"/><Relationship Id="rId227" Type="http://schemas.openxmlformats.org/officeDocument/2006/relationships/image" Target="../media/image141.png"/><Relationship Id="rId248" Type="http://schemas.openxmlformats.org/officeDocument/2006/relationships/customXml" Target="../ink/ink147.xml"/><Relationship Id="rId12" Type="http://schemas.openxmlformats.org/officeDocument/2006/relationships/customXml" Target="../ink/ink29.xml"/><Relationship Id="rId33" Type="http://schemas.openxmlformats.org/officeDocument/2006/relationships/image" Target="../media/image44.png"/><Relationship Id="rId108" Type="http://schemas.openxmlformats.org/officeDocument/2006/relationships/customXml" Target="../ink/ink77.xml"/><Relationship Id="rId129" Type="http://schemas.openxmlformats.org/officeDocument/2006/relationships/image" Target="../media/image92.png"/><Relationship Id="rId54" Type="http://schemas.openxmlformats.org/officeDocument/2006/relationships/customXml" Target="../ink/ink50.xml"/><Relationship Id="rId75" Type="http://schemas.openxmlformats.org/officeDocument/2006/relationships/image" Target="../media/image65.png"/><Relationship Id="rId96" Type="http://schemas.openxmlformats.org/officeDocument/2006/relationships/customXml" Target="../ink/ink71.xml"/><Relationship Id="rId140" Type="http://schemas.openxmlformats.org/officeDocument/2006/relationships/customXml" Target="../ink/ink93.xml"/><Relationship Id="rId161" Type="http://schemas.openxmlformats.org/officeDocument/2006/relationships/image" Target="../media/image108.png"/><Relationship Id="rId182" Type="http://schemas.openxmlformats.org/officeDocument/2006/relationships/customXml" Target="../ink/ink114.xml"/><Relationship Id="rId217" Type="http://schemas.openxmlformats.org/officeDocument/2006/relationships/image" Target="../media/image136.png"/><Relationship Id="rId6" Type="http://schemas.openxmlformats.org/officeDocument/2006/relationships/customXml" Target="../ink/ink26.xml"/><Relationship Id="rId238" Type="http://schemas.openxmlformats.org/officeDocument/2006/relationships/customXml" Target="../ink/ink142.xml"/><Relationship Id="rId259" Type="http://schemas.openxmlformats.org/officeDocument/2006/relationships/image" Target="../media/image157.png"/><Relationship Id="rId23" Type="http://schemas.openxmlformats.org/officeDocument/2006/relationships/image" Target="../media/image39.png"/><Relationship Id="rId119" Type="http://schemas.openxmlformats.org/officeDocument/2006/relationships/image" Target="../media/image87.png"/><Relationship Id="rId44" Type="http://schemas.openxmlformats.org/officeDocument/2006/relationships/customXml" Target="../ink/ink45.xml"/><Relationship Id="rId65" Type="http://schemas.openxmlformats.org/officeDocument/2006/relationships/image" Target="../media/image60.png"/><Relationship Id="rId86" Type="http://schemas.openxmlformats.org/officeDocument/2006/relationships/customXml" Target="../ink/ink66.xml"/><Relationship Id="rId130" Type="http://schemas.openxmlformats.org/officeDocument/2006/relationships/customXml" Target="../ink/ink88.xml"/><Relationship Id="rId151" Type="http://schemas.openxmlformats.org/officeDocument/2006/relationships/image" Target="../media/image103.png"/><Relationship Id="rId172" Type="http://schemas.openxmlformats.org/officeDocument/2006/relationships/customXml" Target="../ink/ink109.xml"/><Relationship Id="rId193" Type="http://schemas.openxmlformats.org/officeDocument/2006/relationships/image" Target="../media/image124.png"/><Relationship Id="rId207" Type="http://schemas.openxmlformats.org/officeDocument/2006/relationships/image" Target="../media/image131.png"/><Relationship Id="rId228" Type="http://schemas.openxmlformats.org/officeDocument/2006/relationships/customXml" Target="../ink/ink137.xml"/><Relationship Id="rId249" Type="http://schemas.openxmlformats.org/officeDocument/2006/relationships/image" Target="../media/image152.png"/><Relationship Id="rId13" Type="http://schemas.openxmlformats.org/officeDocument/2006/relationships/image" Target="../media/image34.png"/><Relationship Id="rId109" Type="http://schemas.openxmlformats.org/officeDocument/2006/relationships/image" Target="../media/image82.png"/><Relationship Id="rId34" Type="http://schemas.openxmlformats.org/officeDocument/2006/relationships/customXml" Target="../ink/ink40.xml"/><Relationship Id="rId55" Type="http://schemas.openxmlformats.org/officeDocument/2006/relationships/image" Target="../media/image55.png"/><Relationship Id="rId76" Type="http://schemas.openxmlformats.org/officeDocument/2006/relationships/customXml" Target="../ink/ink61.xml"/><Relationship Id="rId97" Type="http://schemas.openxmlformats.org/officeDocument/2006/relationships/image" Target="../media/image76.png"/><Relationship Id="rId120" Type="http://schemas.openxmlformats.org/officeDocument/2006/relationships/customXml" Target="../ink/ink83.xml"/><Relationship Id="rId141" Type="http://schemas.openxmlformats.org/officeDocument/2006/relationships/image" Target="../media/image98.png"/><Relationship Id="rId7" Type="http://schemas.openxmlformats.org/officeDocument/2006/relationships/image" Target="../media/image31.png"/><Relationship Id="rId162" Type="http://schemas.openxmlformats.org/officeDocument/2006/relationships/customXml" Target="../ink/ink104.xml"/><Relationship Id="rId183" Type="http://schemas.openxmlformats.org/officeDocument/2006/relationships/image" Target="../media/image119.png"/><Relationship Id="rId218" Type="http://schemas.openxmlformats.org/officeDocument/2006/relationships/customXml" Target="../ink/ink132.xml"/><Relationship Id="rId239" Type="http://schemas.openxmlformats.org/officeDocument/2006/relationships/image" Target="../media/image147.png"/><Relationship Id="rId250" Type="http://schemas.openxmlformats.org/officeDocument/2006/relationships/customXml" Target="../ink/ink148.xml"/><Relationship Id="rId24" Type="http://schemas.openxmlformats.org/officeDocument/2006/relationships/customXml" Target="../ink/ink35.xml"/><Relationship Id="rId45" Type="http://schemas.openxmlformats.org/officeDocument/2006/relationships/image" Target="../media/image50.png"/><Relationship Id="rId66" Type="http://schemas.openxmlformats.org/officeDocument/2006/relationships/customXml" Target="../ink/ink56.xml"/><Relationship Id="rId87" Type="http://schemas.openxmlformats.org/officeDocument/2006/relationships/image" Target="../media/image71.png"/><Relationship Id="rId110" Type="http://schemas.openxmlformats.org/officeDocument/2006/relationships/customXml" Target="../ink/ink78.xml"/><Relationship Id="rId131" Type="http://schemas.openxmlformats.org/officeDocument/2006/relationships/image" Target="../media/image93.png"/><Relationship Id="rId152" Type="http://schemas.openxmlformats.org/officeDocument/2006/relationships/customXml" Target="../ink/ink99.xml"/><Relationship Id="rId173" Type="http://schemas.openxmlformats.org/officeDocument/2006/relationships/image" Target="../media/image114.png"/><Relationship Id="rId194" Type="http://schemas.openxmlformats.org/officeDocument/2006/relationships/customXml" Target="../ink/ink120.xml"/><Relationship Id="rId208" Type="http://schemas.openxmlformats.org/officeDocument/2006/relationships/customXml" Target="../ink/ink127.xml"/><Relationship Id="rId229" Type="http://schemas.openxmlformats.org/officeDocument/2006/relationships/image" Target="../media/image142.png"/><Relationship Id="rId240" Type="http://schemas.openxmlformats.org/officeDocument/2006/relationships/customXml" Target="../ink/ink143.xml"/><Relationship Id="rId14" Type="http://schemas.openxmlformats.org/officeDocument/2006/relationships/customXml" Target="../ink/ink30.xml"/><Relationship Id="rId35" Type="http://schemas.openxmlformats.org/officeDocument/2006/relationships/image" Target="../media/image45.png"/><Relationship Id="rId56" Type="http://schemas.openxmlformats.org/officeDocument/2006/relationships/customXml" Target="../ink/ink51.xml"/><Relationship Id="rId77" Type="http://schemas.openxmlformats.org/officeDocument/2006/relationships/image" Target="../media/image66.png"/><Relationship Id="rId100" Type="http://schemas.openxmlformats.org/officeDocument/2006/relationships/customXml" Target="../ink/ink73.xml"/><Relationship Id="rId8" Type="http://schemas.openxmlformats.org/officeDocument/2006/relationships/customXml" Target="../ink/ink27.xml"/><Relationship Id="rId98" Type="http://schemas.openxmlformats.org/officeDocument/2006/relationships/customXml" Target="../ink/ink72.xml"/><Relationship Id="rId121" Type="http://schemas.openxmlformats.org/officeDocument/2006/relationships/image" Target="../media/image88.png"/><Relationship Id="rId142" Type="http://schemas.openxmlformats.org/officeDocument/2006/relationships/customXml" Target="../ink/ink94.xml"/><Relationship Id="rId163" Type="http://schemas.openxmlformats.org/officeDocument/2006/relationships/image" Target="../media/image109.png"/><Relationship Id="rId184" Type="http://schemas.openxmlformats.org/officeDocument/2006/relationships/customXml" Target="../ink/ink115.xml"/><Relationship Id="rId219" Type="http://schemas.openxmlformats.org/officeDocument/2006/relationships/image" Target="../media/image137.png"/><Relationship Id="rId230" Type="http://schemas.openxmlformats.org/officeDocument/2006/relationships/customXml" Target="../ink/ink138.xml"/><Relationship Id="rId251" Type="http://schemas.openxmlformats.org/officeDocument/2006/relationships/image" Target="../media/image153.png"/><Relationship Id="rId25" Type="http://schemas.openxmlformats.org/officeDocument/2006/relationships/image" Target="../media/image40.png"/><Relationship Id="rId46" Type="http://schemas.openxmlformats.org/officeDocument/2006/relationships/customXml" Target="../ink/ink46.xml"/><Relationship Id="rId67" Type="http://schemas.openxmlformats.org/officeDocument/2006/relationships/image" Target="../media/image61.png"/><Relationship Id="rId88" Type="http://schemas.openxmlformats.org/officeDocument/2006/relationships/customXml" Target="../ink/ink67.xml"/><Relationship Id="rId111" Type="http://schemas.openxmlformats.org/officeDocument/2006/relationships/image" Target="../media/image83.png"/><Relationship Id="rId132" Type="http://schemas.openxmlformats.org/officeDocument/2006/relationships/customXml" Target="../ink/ink89.xml"/><Relationship Id="rId153" Type="http://schemas.openxmlformats.org/officeDocument/2006/relationships/image" Target="../media/image104.png"/><Relationship Id="rId174" Type="http://schemas.openxmlformats.org/officeDocument/2006/relationships/customXml" Target="../ink/ink110.xml"/><Relationship Id="rId195" Type="http://schemas.openxmlformats.org/officeDocument/2006/relationships/image" Target="../media/image125.png"/><Relationship Id="rId209" Type="http://schemas.openxmlformats.org/officeDocument/2006/relationships/image" Target="../media/image132.png"/><Relationship Id="rId220" Type="http://schemas.openxmlformats.org/officeDocument/2006/relationships/customXml" Target="../ink/ink133.xml"/><Relationship Id="rId241" Type="http://schemas.openxmlformats.org/officeDocument/2006/relationships/image" Target="../media/image148.png"/><Relationship Id="rId15" Type="http://schemas.openxmlformats.org/officeDocument/2006/relationships/image" Target="../media/image35.png"/><Relationship Id="rId36" Type="http://schemas.openxmlformats.org/officeDocument/2006/relationships/customXml" Target="../ink/ink41.xml"/><Relationship Id="rId57" Type="http://schemas.openxmlformats.org/officeDocument/2006/relationships/image" Target="../media/image56.png"/><Relationship Id="rId78" Type="http://schemas.openxmlformats.org/officeDocument/2006/relationships/customXml" Target="../ink/ink62.xml"/><Relationship Id="rId99" Type="http://schemas.openxmlformats.org/officeDocument/2006/relationships/image" Target="../media/image77.png"/><Relationship Id="rId101" Type="http://schemas.openxmlformats.org/officeDocument/2006/relationships/image" Target="../media/image78.png"/><Relationship Id="rId122" Type="http://schemas.openxmlformats.org/officeDocument/2006/relationships/customXml" Target="../ink/ink84.xml"/><Relationship Id="rId143" Type="http://schemas.openxmlformats.org/officeDocument/2006/relationships/image" Target="../media/image99.png"/><Relationship Id="rId164" Type="http://schemas.openxmlformats.org/officeDocument/2006/relationships/customXml" Target="../ink/ink105.xml"/><Relationship Id="rId185" Type="http://schemas.openxmlformats.org/officeDocument/2006/relationships/image" Target="../media/image120.png"/><Relationship Id="rId9" Type="http://schemas.openxmlformats.org/officeDocument/2006/relationships/image" Target="../media/image32.png"/><Relationship Id="rId210" Type="http://schemas.openxmlformats.org/officeDocument/2006/relationships/customXml" Target="../ink/ink128.xml"/><Relationship Id="rId26" Type="http://schemas.openxmlformats.org/officeDocument/2006/relationships/customXml" Target="../ink/ink36.xml"/><Relationship Id="rId231" Type="http://schemas.openxmlformats.org/officeDocument/2006/relationships/image" Target="../media/image143.png"/><Relationship Id="rId252" Type="http://schemas.openxmlformats.org/officeDocument/2006/relationships/customXml" Target="../ink/ink149.xml"/><Relationship Id="rId47" Type="http://schemas.openxmlformats.org/officeDocument/2006/relationships/image" Target="../media/image51.png"/><Relationship Id="rId68" Type="http://schemas.openxmlformats.org/officeDocument/2006/relationships/customXml" Target="../ink/ink57.xml"/><Relationship Id="rId89" Type="http://schemas.openxmlformats.org/officeDocument/2006/relationships/image" Target="../media/image72.png"/><Relationship Id="rId112" Type="http://schemas.openxmlformats.org/officeDocument/2006/relationships/customXml" Target="../ink/ink79.xml"/><Relationship Id="rId133" Type="http://schemas.openxmlformats.org/officeDocument/2006/relationships/image" Target="../media/image94.png"/><Relationship Id="rId154" Type="http://schemas.openxmlformats.org/officeDocument/2006/relationships/customXml" Target="../ink/ink100.xml"/><Relationship Id="rId175" Type="http://schemas.openxmlformats.org/officeDocument/2006/relationships/image" Target="../media/image115.png"/><Relationship Id="rId196" Type="http://schemas.openxmlformats.org/officeDocument/2006/relationships/customXml" Target="../ink/ink121.xml"/><Relationship Id="rId200" Type="http://schemas.openxmlformats.org/officeDocument/2006/relationships/customXml" Target="../ink/ink123.xml"/><Relationship Id="rId16" Type="http://schemas.openxmlformats.org/officeDocument/2006/relationships/customXml" Target="../ink/ink31.xml"/><Relationship Id="rId221" Type="http://schemas.openxmlformats.org/officeDocument/2006/relationships/image" Target="../media/image138.png"/><Relationship Id="rId242" Type="http://schemas.openxmlformats.org/officeDocument/2006/relationships/customXml" Target="../ink/ink144.xml"/><Relationship Id="rId37" Type="http://schemas.openxmlformats.org/officeDocument/2006/relationships/image" Target="../media/image46.png"/><Relationship Id="rId58" Type="http://schemas.openxmlformats.org/officeDocument/2006/relationships/customXml" Target="../ink/ink52.xml"/><Relationship Id="rId79" Type="http://schemas.openxmlformats.org/officeDocument/2006/relationships/image" Target="../media/image67.png"/><Relationship Id="rId102" Type="http://schemas.openxmlformats.org/officeDocument/2006/relationships/customXml" Target="../ink/ink74.xml"/><Relationship Id="rId123" Type="http://schemas.openxmlformats.org/officeDocument/2006/relationships/image" Target="../media/image89.png"/><Relationship Id="rId144" Type="http://schemas.openxmlformats.org/officeDocument/2006/relationships/customXml" Target="../ink/ink95.xml"/><Relationship Id="rId90" Type="http://schemas.openxmlformats.org/officeDocument/2006/relationships/customXml" Target="../ink/ink68.xml"/><Relationship Id="rId165" Type="http://schemas.openxmlformats.org/officeDocument/2006/relationships/image" Target="../media/image110.png"/><Relationship Id="rId186" Type="http://schemas.openxmlformats.org/officeDocument/2006/relationships/customXml" Target="../ink/ink116.xml"/><Relationship Id="rId211" Type="http://schemas.openxmlformats.org/officeDocument/2006/relationships/image" Target="../media/image133.png"/><Relationship Id="rId232" Type="http://schemas.openxmlformats.org/officeDocument/2006/relationships/customXml" Target="../ink/ink139.xml"/><Relationship Id="rId253" Type="http://schemas.openxmlformats.org/officeDocument/2006/relationships/image" Target="../media/image154.png"/><Relationship Id="rId27" Type="http://schemas.openxmlformats.org/officeDocument/2006/relationships/image" Target="../media/image41.png"/><Relationship Id="rId48" Type="http://schemas.openxmlformats.org/officeDocument/2006/relationships/customXml" Target="../ink/ink47.xml"/><Relationship Id="rId69" Type="http://schemas.openxmlformats.org/officeDocument/2006/relationships/image" Target="../media/image62.png"/><Relationship Id="rId113" Type="http://schemas.openxmlformats.org/officeDocument/2006/relationships/image" Target="../media/image84.png"/><Relationship Id="rId134" Type="http://schemas.openxmlformats.org/officeDocument/2006/relationships/customXml" Target="../ink/ink90.xml"/><Relationship Id="rId80" Type="http://schemas.openxmlformats.org/officeDocument/2006/relationships/customXml" Target="../ink/ink63.xml"/><Relationship Id="rId155" Type="http://schemas.openxmlformats.org/officeDocument/2006/relationships/image" Target="../media/image105.png"/><Relationship Id="rId176" Type="http://schemas.openxmlformats.org/officeDocument/2006/relationships/customXml" Target="../ink/ink111.xml"/><Relationship Id="rId197" Type="http://schemas.openxmlformats.org/officeDocument/2006/relationships/image" Target="../media/image126.png"/><Relationship Id="rId201" Type="http://schemas.openxmlformats.org/officeDocument/2006/relationships/image" Target="../media/image128.png"/><Relationship Id="rId222" Type="http://schemas.openxmlformats.org/officeDocument/2006/relationships/customXml" Target="../ink/ink134.xml"/><Relationship Id="rId243" Type="http://schemas.openxmlformats.org/officeDocument/2006/relationships/image" Target="../media/image149.png"/><Relationship Id="rId17" Type="http://schemas.openxmlformats.org/officeDocument/2006/relationships/image" Target="../media/image36.png"/><Relationship Id="rId38" Type="http://schemas.openxmlformats.org/officeDocument/2006/relationships/customXml" Target="../ink/ink42.xml"/><Relationship Id="rId59" Type="http://schemas.openxmlformats.org/officeDocument/2006/relationships/image" Target="../media/image57.png"/><Relationship Id="rId103" Type="http://schemas.openxmlformats.org/officeDocument/2006/relationships/image" Target="../media/image79.png"/><Relationship Id="rId124" Type="http://schemas.openxmlformats.org/officeDocument/2006/relationships/customXml" Target="../ink/ink85.xml"/><Relationship Id="rId70" Type="http://schemas.openxmlformats.org/officeDocument/2006/relationships/customXml" Target="../ink/ink58.xml"/><Relationship Id="rId91" Type="http://schemas.openxmlformats.org/officeDocument/2006/relationships/image" Target="../media/image73.png"/><Relationship Id="rId145" Type="http://schemas.openxmlformats.org/officeDocument/2006/relationships/image" Target="../media/image100.png"/><Relationship Id="rId166" Type="http://schemas.openxmlformats.org/officeDocument/2006/relationships/customXml" Target="../ink/ink106.xml"/><Relationship Id="rId187" Type="http://schemas.openxmlformats.org/officeDocument/2006/relationships/image" Target="../media/image121.png"/><Relationship Id="rId1" Type="http://schemas.openxmlformats.org/officeDocument/2006/relationships/slideLayout" Target="../slideLayouts/slideLayout1.xml"/><Relationship Id="rId212" Type="http://schemas.openxmlformats.org/officeDocument/2006/relationships/customXml" Target="../ink/ink129.xml"/><Relationship Id="rId233" Type="http://schemas.openxmlformats.org/officeDocument/2006/relationships/image" Target="../media/image144.png"/><Relationship Id="rId254" Type="http://schemas.openxmlformats.org/officeDocument/2006/relationships/customXml" Target="../ink/ink150.xml"/><Relationship Id="rId28" Type="http://schemas.openxmlformats.org/officeDocument/2006/relationships/customXml" Target="../ink/ink37.xml"/><Relationship Id="rId49" Type="http://schemas.openxmlformats.org/officeDocument/2006/relationships/image" Target="../media/image52.png"/><Relationship Id="rId114" Type="http://schemas.openxmlformats.org/officeDocument/2006/relationships/customXml" Target="../ink/ink80.xml"/><Relationship Id="rId60" Type="http://schemas.openxmlformats.org/officeDocument/2006/relationships/customXml" Target="../ink/ink53.xml"/><Relationship Id="rId81" Type="http://schemas.openxmlformats.org/officeDocument/2006/relationships/image" Target="../media/image68.png"/><Relationship Id="rId135" Type="http://schemas.openxmlformats.org/officeDocument/2006/relationships/image" Target="../media/image95.png"/><Relationship Id="rId156" Type="http://schemas.openxmlformats.org/officeDocument/2006/relationships/customXml" Target="../ink/ink101.xml"/><Relationship Id="rId177" Type="http://schemas.openxmlformats.org/officeDocument/2006/relationships/image" Target="../media/image116.png"/><Relationship Id="rId198" Type="http://schemas.openxmlformats.org/officeDocument/2006/relationships/customXml" Target="../ink/ink122.xml"/><Relationship Id="rId202" Type="http://schemas.openxmlformats.org/officeDocument/2006/relationships/customXml" Target="../ink/ink124.xml"/><Relationship Id="rId223" Type="http://schemas.openxmlformats.org/officeDocument/2006/relationships/image" Target="../media/image139.png"/><Relationship Id="rId244" Type="http://schemas.openxmlformats.org/officeDocument/2006/relationships/customXml" Target="../ink/ink145.xml"/><Relationship Id="rId18" Type="http://schemas.openxmlformats.org/officeDocument/2006/relationships/customXml" Target="../ink/ink32.xml"/><Relationship Id="rId39" Type="http://schemas.openxmlformats.org/officeDocument/2006/relationships/image" Target="../media/image47.png"/><Relationship Id="rId50" Type="http://schemas.openxmlformats.org/officeDocument/2006/relationships/customXml" Target="../ink/ink48.xml"/><Relationship Id="rId104" Type="http://schemas.openxmlformats.org/officeDocument/2006/relationships/customXml" Target="../ink/ink75.xml"/><Relationship Id="rId125" Type="http://schemas.openxmlformats.org/officeDocument/2006/relationships/image" Target="../media/image90.png"/><Relationship Id="rId146" Type="http://schemas.openxmlformats.org/officeDocument/2006/relationships/customXml" Target="../ink/ink96.xml"/><Relationship Id="rId167" Type="http://schemas.openxmlformats.org/officeDocument/2006/relationships/image" Target="../media/image111.png"/><Relationship Id="rId188" Type="http://schemas.openxmlformats.org/officeDocument/2006/relationships/customXml" Target="../ink/ink117.xml"/><Relationship Id="rId71" Type="http://schemas.openxmlformats.org/officeDocument/2006/relationships/image" Target="../media/image63.png"/><Relationship Id="rId92" Type="http://schemas.openxmlformats.org/officeDocument/2006/relationships/customXml" Target="../ink/ink69.xml"/><Relationship Id="rId213" Type="http://schemas.openxmlformats.org/officeDocument/2006/relationships/image" Target="../media/image134.png"/><Relationship Id="rId234" Type="http://schemas.openxmlformats.org/officeDocument/2006/relationships/customXml" Target="../ink/ink140.xml"/><Relationship Id="rId2" Type="http://schemas.openxmlformats.org/officeDocument/2006/relationships/notesSlide" Target="../notesSlides/notesSlide8.xml"/><Relationship Id="rId29" Type="http://schemas.openxmlformats.org/officeDocument/2006/relationships/image" Target="../media/image42.png"/><Relationship Id="rId255" Type="http://schemas.openxmlformats.org/officeDocument/2006/relationships/image" Target="../media/image155.png"/><Relationship Id="rId40" Type="http://schemas.openxmlformats.org/officeDocument/2006/relationships/customXml" Target="../ink/ink43.xml"/><Relationship Id="rId115" Type="http://schemas.openxmlformats.org/officeDocument/2006/relationships/image" Target="../media/image85.png"/><Relationship Id="rId136" Type="http://schemas.openxmlformats.org/officeDocument/2006/relationships/customXml" Target="../ink/ink91.xml"/><Relationship Id="rId157" Type="http://schemas.openxmlformats.org/officeDocument/2006/relationships/image" Target="../media/image106.png"/><Relationship Id="rId178" Type="http://schemas.openxmlformats.org/officeDocument/2006/relationships/customXml" Target="../ink/ink112.xml"/><Relationship Id="rId61" Type="http://schemas.openxmlformats.org/officeDocument/2006/relationships/image" Target="../media/image58.png"/><Relationship Id="rId82" Type="http://schemas.openxmlformats.org/officeDocument/2006/relationships/customXml" Target="../ink/ink64.xml"/><Relationship Id="rId199" Type="http://schemas.openxmlformats.org/officeDocument/2006/relationships/image" Target="../media/image127.png"/><Relationship Id="rId203" Type="http://schemas.openxmlformats.org/officeDocument/2006/relationships/image" Target="../media/image129.png"/><Relationship Id="rId19" Type="http://schemas.openxmlformats.org/officeDocument/2006/relationships/image" Target="../media/image37.png"/><Relationship Id="rId224" Type="http://schemas.openxmlformats.org/officeDocument/2006/relationships/customXml" Target="../ink/ink135.xml"/><Relationship Id="rId245" Type="http://schemas.openxmlformats.org/officeDocument/2006/relationships/image" Target="../media/image150.png"/><Relationship Id="rId30" Type="http://schemas.openxmlformats.org/officeDocument/2006/relationships/customXml" Target="../ink/ink38.xml"/><Relationship Id="rId105" Type="http://schemas.openxmlformats.org/officeDocument/2006/relationships/image" Target="../media/image80.png"/><Relationship Id="rId126" Type="http://schemas.openxmlformats.org/officeDocument/2006/relationships/customXml" Target="../ink/ink86.xml"/><Relationship Id="rId147" Type="http://schemas.openxmlformats.org/officeDocument/2006/relationships/image" Target="../media/image101.png"/><Relationship Id="rId168" Type="http://schemas.openxmlformats.org/officeDocument/2006/relationships/customXml" Target="../ink/ink107.xml"/><Relationship Id="rId51" Type="http://schemas.openxmlformats.org/officeDocument/2006/relationships/image" Target="../media/image53.png"/><Relationship Id="rId72" Type="http://schemas.openxmlformats.org/officeDocument/2006/relationships/customXml" Target="../ink/ink59.xml"/><Relationship Id="rId93" Type="http://schemas.openxmlformats.org/officeDocument/2006/relationships/image" Target="../media/image74.png"/><Relationship Id="rId189" Type="http://schemas.openxmlformats.org/officeDocument/2006/relationships/image" Target="../media/image122.png"/><Relationship Id="rId3" Type="http://schemas.openxmlformats.org/officeDocument/2006/relationships/image" Target="../media/image3.png"/><Relationship Id="rId214" Type="http://schemas.openxmlformats.org/officeDocument/2006/relationships/customXml" Target="../ink/ink130.xml"/><Relationship Id="rId235" Type="http://schemas.openxmlformats.org/officeDocument/2006/relationships/image" Target="../media/image145.png"/><Relationship Id="rId256" Type="http://schemas.openxmlformats.org/officeDocument/2006/relationships/customXml" Target="../ink/ink151.xml"/><Relationship Id="rId116" Type="http://schemas.openxmlformats.org/officeDocument/2006/relationships/customXml" Target="../ink/ink81.xml"/><Relationship Id="rId137" Type="http://schemas.openxmlformats.org/officeDocument/2006/relationships/image" Target="../media/image96.png"/><Relationship Id="rId158" Type="http://schemas.openxmlformats.org/officeDocument/2006/relationships/customXml" Target="../ink/ink102.xml"/><Relationship Id="rId20" Type="http://schemas.openxmlformats.org/officeDocument/2006/relationships/customXml" Target="../ink/ink33.xml"/><Relationship Id="rId41" Type="http://schemas.openxmlformats.org/officeDocument/2006/relationships/image" Target="../media/image48.png"/><Relationship Id="rId62" Type="http://schemas.openxmlformats.org/officeDocument/2006/relationships/customXml" Target="../ink/ink54.xml"/><Relationship Id="rId83" Type="http://schemas.openxmlformats.org/officeDocument/2006/relationships/image" Target="../media/image69.png"/><Relationship Id="rId179" Type="http://schemas.openxmlformats.org/officeDocument/2006/relationships/image" Target="../media/image117.png"/><Relationship Id="rId190" Type="http://schemas.openxmlformats.org/officeDocument/2006/relationships/customXml" Target="../ink/ink118.xml"/><Relationship Id="rId204" Type="http://schemas.openxmlformats.org/officeDocument/2006/relationships/customXml" Target="../ink/ink125.xml"/><Relationship Id="rId225" Type="http://schemas.openxmlformats.org/officeDocument/2006/relationships/image" Target="../media/image140.png"/><Relationship Id="rId246" Type="http://schemas.openxmlformats.org/officeDocument/2006/relationships/customXml" Target="../ink/ink146.xml"/><Relationship Id="rId106" Type="http://schemas.openxmlformats.org/officeDocument/2006/relationships/customXml" Target="../ink/ink76.xml"/><Relationship Id="rId127" Type="http://schemas.openxmlformats.org/officeDocument/2006/relationships/image" Target="../media/image91.png"/><Relationship Id="rId10" Type="http://schemas.openxmlformats.org/officeDocument/2006/relationships/customXml" Target="../ink/ink28.xml"/><Relationship Id="rId31" Type="http://schemas.openxmlformats.org/officeDocument/2006/relationships/image" Target="../media/image43.png"/><Relationship Id="rId52" Type="http://schemas.openxmlformats.org/officeDocument/2006/relationships/customXml" Target="../ink/ink49.xml"/><Relationship Id="rId73" Type="http://schemas.openxmlformats.org/officeDocument/2006/relationships/image" Target="../media/image64.png"/><Relationship Id="rId94" Type="http://schemas.openxmlformats.org/officeDocument/2006/relationships/customXml" Target="../ink/ink70.xml"/><Relationship Id="rId148" Type="http://schemas.openxmlformats.org/officeDocument/2006/relationships/customXml" Target="../ink/ink97.xml"/><Relationship Id="rId169" Type="http://schemas.openxmlformats.org/officeDocument/2006/relationships/image" Target="../media/image112.png"/><Relationship Id="rId4" Type="http://schemas.openxmlformats.org/officeDocument/2006/relationships/customXml" Target="../ink/ink25.xml"/><Relationship Id="rId180" Type="http://schemas.openxmlformats.org/officeDocument/2006/relationships/customXml" Target="../ink/ink113.xml"/><Relationship Id="rId215" Type="http://schemas.openxmlformats.org/officeDocument/2006/relationships/image" Target="../media/image135.png"/><Relationship Id="rId236" Type="http://schemas.openxmlformats.org/officeDocument/2006/relationships/customXml" Target="../ink/ink141.xml"/><Relationship Id="rId257" Type="http://schemas.openxmlformats.org/officeDocument/2006/relationships/image" Target="../media/image156.png"/></Relationships>
</file>

<file path=ppt/slides/_rels/slide9.xml.rels><?xml version="1.0" encoding="UTF-8" standalone="yes"?>
<Relationships xmlns="http://schemas.openxmlformats.org/package/2006/relationships"><Relationship Id="rId8" Type="http://schemas.openxmlformats.org/officeDocument/2006/relationships/customXml" Target="../ink/ink155.xml"/><Relationship Id="rId13" Type="http://schemas.openxmlformats.org/officeDocument/2006/relationships/image" Target="../media/image162.png"/><Relationship Id="rId18" Type="http://schemas.openxmlformats.org/officeDocument/2006/relationships/customXml" Target="../ink/ink160.xml"/><Relationship Id="rId3" Type="http://schemas.openxmlformats.org/officeDocument/2006/relationships/image" Target="../media/image3.png"/><Relationship Id="rId21" Type="http://schemas.openxmlformats.org/officeDocument/2006/relationships/image" Target="../media/image166.png"/><Relationship Id="rId7" Type="http://schemas.openxmlformats.org/officeDocument/2006/relationships/image" Target="../media/image159.png"/><Relationship Id="rId12" Type="http://schemas.openxmlformats.org/officeDocument/2006/relationships/customXml" Target="../ink/ink157.xml"/><Relationship Id="rId17" Type="http://schemas.openxmlformats.org/officeDocument/2006/relationships/image" Target="../media/image164.png"/><Relationship Id="rId25" Type="http://schemas.openxmlformats.org/officeDocument/2006/relationships/image" Target="../media/image168.png"/><Relationship Id="rId2" Type="http://schemas.openxmlformats.org/officeDocument/2006/relationships/notesSlide" Target="../notesSlides/notesSlide9.xml"/><Relationship Id="rId16" Type="http://schemas.openxmlformats.org/officeDocument/2006/relationships/customXml" Target="../ink/ink159.xml"/><Relationship Id="rId20" Type="http://schemas.openxmlformats.org/officeDocument/2006/relationships/customXml" Target="../ink/ink161.xml"/><Relationship Id="rId1" Type="http://schemas.openxmlformats.org/officeDocument/2006/relationships/slideLayout" Target="../slideLayouts/slideLayout1.xml"/><Relationship Id="rId6" Type="http://schemas.openxmlformats.org/officeDocument/2006/relationships/customXml" Target="../ink/ink154.xml"/><Relationship Id="rId11" Type="http://schemas.openxmlformats.org/officeDocument/2006/relationships/image" Target="../media/image161.png"/><Relationship Id="rId24" Type="http://schemas.openxmlformats.org/officeDocument/2006/relationships/customXml" Target="../ink/ink163.xml"/><Relationship Id="rId5" Type="http://schemas.openxmlformats.org/officeDocument/2006/relationships/image" Target="../media/image158.png"/><Relationship Id="rId15" Type="http://schemas.openxmlformats.org/officeDocument/2006/relationships/image" Target="../media/image163.png"/><Relationship Id="rId23" Type="http://schemas.openxmlformats.org/officeDocument/2006/relationships/image" Target="../media/image167.png"/><Relationship Id="rId10" Type="http://schemas.openxmlformats.org/officeDocument/2006/relationships/customXml" Target="../ink/ink156.xml"/><Relationship Id="rId19" Type="http://schemas.openxmlformats.org/officeDocument/2006/relationships/image" Target="../media/image165.png"/><Relationship Id="rId4" Type="http://schemas.openxmlformats.org/officeDocument/2006/relationships/customXml" Target="../ink/ink153.xml"/><Relationship Id="rId9" Type="http://schemas.openxmlformats.org/officeDocument/2006/relationships/image" Target="../media/image160.png"/><Relationship Id="rId14" Type="http://schemas.openxmlformats.org/officeDocument/2006/relationships/customXml" Target="../ink/ink158.xml"/><Relationship Id="rId22" Type="http://schemas.openxmlformats.org/officeDocument/2006/relationships/customXml" Target="../ink/ink1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מט:א-ו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49:1-6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9962" y="207397"/>
            <a:ext cx="8755575" cy="5724644"/>
          </a:xfrm>
          <a:prstGeom prst="rect">
            <a:avLst/>
          </a:prstGeom>
          <a:noFill/>
        </p:spPr>
        <p:txBody>
          <a:bodyPr wrap="square" rtlCol="0">
            <a:spAutoFit/>
          </a:bodyPr>
          <a:lstStyle/>
          <a:p>
            <a:pPr algn="ctr"/>
            <a:r>
              <a:rPr lang="en-US" sz="2800" b="1">
                <a:solidFill>
                  <a:srgbClr val="FFC000"/>
                </a:solidFill>
                <a:cs typeface="+mj-cs"/>
              </a:rPr>
              <a:t>Antimissionary Claims that the Servant in Isaiah 49 is All of Israel</a:t>
            </a:r>
          </a:p>
          <a:p>
            <a:endParaRPr lang="en-US" sz="1100" b="1">
              <a:solidFill>
                <a:srgbClr val="FFC000"/>
              </a:solidFill>
              <a:cs typeface="+mj-cs"/>
            </a:endParaRPr>
          </a:p>
          <a:p>
            <a:pPr marL="342900" indent="-342900">
              <a:buFont typeface="Arial" panose="020B0604020202020204" pitchFamily="34" charset="0"/>
              <a:buChar char="•"/>
            </a:pPr>
            <a:r>
              <a:rPr lang="en-US" sz="2300">
                <a:solidFill>
                  <a:srgbClr val="FFC000"/>
                </a:solidFill>
                <a:cs typeface="+mj-cs"/>
              </a:rPr>
              <a:t>The antimissionary commentators state that there is contextual evidence to prove this. The context of Isaiah 49 and other chapters in Isaiah often refer to Israel as God’s servant. For example, in Isaiah 41:8-9, 44:1-2, and 45:4, Israel is explicitly called God’s servant.</a:t>
            </a:r>
          </a:p>
          <a:p>
            <a:pPr marL="342900" indent="-342900">
              <a:buFont typeface="Arial" panose="020B0604020202020204" pitchFamily="34" charset="0"/>
              <a:buChar char="•"/>
            </a:pPr>
            <a:r>
              <a:rPr lang="en-US" sz="2300">
                <a:solidFill>
                  <a:srgbClr val="92D050"/>
                </a:solidFill>
                <a:cs typeface="+mj-cs"/>
              </a:rPr>
              <a:t>The antimissionary commentators point to grammatical evidence saying, in Isaiah 49:3, the phrase “You are my servant, Israel” can be read as a predicative, meaning “You are my servant, [you are] Israel.” This suggests that the individual servant represents the nation of Israel.</a:t>
            </a:r>
          </a:p>
          <a:p>
            <a:pPr marL="342900" indent="-342900">
              <a:buFont typeface="Arial" panose="020B0604020202020204" pitchFamily="34" charset="0"/>
              <a:buChar char="•"/>
            </a:pPr>
            <a:r>
              <a:rPr lang="en-US" sz="2300">
                <a:solidFill>
                  <a:srgbClr val="00B0F0"/>
                </a:solidFill>
                <a:cs typeface="+mj-cs"/>
              </a:rPr>
              <a:t>The antimissionary commentators also point to thematic evidence saying the themes of suffering, redemption, and restoration found in the Servant Songs of Isaiah are often associated with the experiences of the nation of Israel.</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91997965-E4BE-DAAB-8E16-98AE14DE9656}"/>
                  </a:ext>
                </a:extLst>
              </p14:cNvPr>
              <p14:cNvContentPartPr/>
              <p14:nvPr/>
            </p14:nvContentPartPr>
            <p14:xfrm>
              <a:off x="390480" y="1353100"/>
              <a:ext cx="313560" cy="213120"/>
            </p14:xfrm>
          </p:contentPart>
        </mc:Choice>
        <mc:Fallback>
          <p:pic>
            <p:nvPicPr>
              <p:cNvPr id="4" name="Ink 3">
                <a:extLst>
                  <a:ext uri="{FF2B5EF4-FFF2-40B4-BE49-F238E27FC236}">
                    <a16:creationId xmlns:a16="http://schemas.microsoft.com/office/drawing/2014/main" id="{91997965-E4BE-DAAB-8E16-98AE14DE9656}"/>
                  </a:ext>
                </a:extLst>
              </p:cNvPr>
              <p:cNvPicPr/>
              <p:nvPr/>
            </p:nvPicPr>
            <p:blipFill>
              <a:blip r:embed="rId5"/>
              <a:stretch>
                <a:fillRect/>
              </a:stretch>
            </p:blipFill>
            <p:spPr>
              <a:xfrm>
                <a:off x="372840" y="1335100"/>
                <a:ext cx="349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1C74594-82FB-E158-1105-48799598CDEA}"/>
                  </a:ext>
                </a:extLst>
              </p14:cNvPr>
              <p14:cNvContentPartPr/>
              <p14:nvPr/>
            </p14:nvContentPartPr>
            <p14:xfrm>
              <a:off x="7198440" y="1628140"/>
              <a:ext cx="795240" cy="66240"/>
            </p14:xfrm>
          </p:contentPart>
        </mc:Choice>
        <mc:Fallback>
          <p:pic>
            <p:nvPicPr>
              <p:cNvPr id="5" name="Ink 4">
                <a:extLst>
                  <a:ext uri="{FF2B5EF4-FFF2-40B4-BE49-F238E27FC236}">
                    <a16:creationId xmlns:a16="http://schemas.microsoft.com/office/drawing/2014/main" id="{E1C74594-82FB-E158-1105-48799598CDEA}"/>
                  </a:ext>
                </a:extLst>
              </p:cNvPr>
              <p:cNvPicPr/>
              <p:nvPr/>
            </p:nvPicPr>
            <p:blipFill>
              <a:blip r:embed="rId7"/>
              <a:stretch>
                <a:fillRect/>
              </a:stretch>
            </p:blipFill>
            <p:spPr>
              <a:xfrm>
                <a:off x="7180800" y="1610140"/>
                <a:ext cx="830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14088C1-462E-3E08-B5B4-99B8D90A65EC}"/>
                  </a:ext>
                </a:extLst>
              </p14:cNvPr>
              <p14:cNvContentPartPr/>
              <p14:nvPr/>
            </p14:nvContentPartPr>
            <p14:xfrm>
              <a:off x="1179960" y="1930900"/>
              <a:ext cx="1869840" cy="100440"/>
            </p14:xfrm>
          </p:contentPart>
        </mc:Choice>
        <mc:Fallback>
          <p:pic>
            <p:nvPicPr>
              <p:cNvPr id="7" name="Ink 6">
                <a:extLst>
                  <a:ext uri="{FF2B5EF4-FFF2-40B4-BE49-F238E27FC236}">
                    <a16:creationId xmlns:a16="http://schemas.microsoft.com/office/drawing/2014/main" id="{E14088C1-462E-3E08-B5B4-99B8D90A65EC}"/>
                  </a:ext>
                </a:extLst>
              </p:cNvPr>
              <p:cNvPicPr/>
              <p:nvPr/>
            </p:nvPicPr>
            <p:blipFill>
              <a:blip r:embed="rId9"/>
              <a:stretch>
                <a:fillRect/>
              </a:stretch>
            </p:blipFill>
            <p:spPr>
              <a:xfrm>
                <a:off x="1161960" y="1913260"/>
                <a:ext cx="1905480" cy="136080"/>
              </a:xfrm>
              <a:prstGeom prst="rect">
                <a:avLst/>
              </a:prstGeom>
            </p:spPr>
          </p:pic>
        </mc:Fallback>
      </mc:AlternateContent>
      <p:grpSp>
        <p:nvGrpSpPr>
          <p:cNvPr id="13" name="Group 12">
            <a:extLst>
              <a:ext uri="{FF2B5EF4-FFF2-40B4-BE49-F238E27FC236}">
                <a16:creationId xmlns:a16="http://schemas.microsoft.com/office/drawing/2014/main" id="{9218B1DF-59EB-083E-BA79-009F65A74E0E}"/>
              </a:ext>
            </a:extLst>
          </p:cNvPr>
          <p:cNvGrpSpPr/>
          <p:nvPr/>
        </p:nvGrpSpPr>
        <p:grpSpPr>
          <a:xfrm>
            <a:off x="992400" y="2662060"/>
            <a:ext cx="2698560" cy="67680"/>
            <a:chOff x="992400" y="2662060"/>
            <a:chExt cx="2698560" cy="676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D1429E9-4DA6-E19A-81FB-C56D85630D20}"/>
                    </a:ext>
                  </a:extLst>
                </p14:cNvPr>
                <p14:cNvContentPartPr/>
                <p14:nvPr/>
              </p14:nvContentPartPr>
              <p14:xfrm>
                <a:off x="992400" y="2704540"/>
                <a:ext cx="634680" cy="23760"/>
              </p14:xfrm>
            </p:contentPart>
          </mc:Choice>
          <mc:Fallback>
            <p:pic>
              <p:nvPicPr>
                <p:cNvPr id="9" name="Ink 8">
                  <a:extLst>
                    <a:ext uri="{FF2B5EF4-FFF2-40B4-BE49-F238E27FC236}">
                      <a16:creationId xmlns:a16="http://schemas.microsoft.com/office/drawing/2014/main" id="{DD1429E9-4DA6-E19A-81FB-C56D85630D20}"/>
                    </a:ext>
                  </a:extLst>
                </p:cNvPr>
                <p:cNvPicPr/>
                <p:nvPr/>
              </p:nvPicPr>
              <p:blipFill>
                <a:blip r:embed="rId11"/>
                <a:stretch>
                  <a:fillRect/>
                </a:stretch>
              </p:blipFill>
              <p:spPr>
                <a:xfrm>
                  <a:off x="974400" y="2686900"/>
                  <a:ext cx="670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3CE7E23-5739-E1B7-7CB3-D82098220FCF}"/>
                    </a:ext>
                  </a:extLst>
                </p14:cNvPr>
                <p14:cNvContentPartPr/>
                <p14:nvPr/>
              </p14:nvContentPartPr>
              <p14:xfrm>
                <a:off x="1934880" y="2662060"/>
                <a:ext cx="600120" cy="43200"/>
              </p14:xfrm>
            </p:contentPart>
          </mc:Choice>
          <mc:Fallback>
            <p:pic>
              <p:nvPicPr>
                <p:cNvPr id="10" name="Ink 9">
                  <a:extLst>
                    <a:ext uri="{FF2B5EF4-FFF2-40B4-BE49-F238E27FC236}">
                      <a16:creationId xmlns:a16="http://schemas.microsoft.com/office/drawing/2014/main" id="{E3CE7E23-5739-E1B7-7CB3-D82098220FCF}"/>
                    </a:ext>
                  </a:extLst>
                </p:cNvPr>
                <p:cNvPicPr/>
                <p:nvPr/>
              </p:nvPicPr>
              <p:blipFill>
                <a:blip r:embed="rId13"/>
                <a:stretch>
                  <a:fillRect/>
                </a:stretch>
              </p:blipFill>
              <p:spPr>
                <a:xfrm>
                  <a:off x="1917240" y="2644420"/>
                  <a:ext cx="635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854A1271-FF60-0D0A-9F37-D74E70463657}"/>
                    </a:ext>
                  </a:extLst>
                </p14:cNvPr>
                <p14:cNvContentPartPr/>
                <p14:nvPr/>
              </p14:nvContentPartPr>
              <p14:xfrm>
                <a:off x="3197040" y="2681860"/>
                <a:ext cx="493920" cy="47880"/>
              </p14:xfrm>
            </p:contentPart>
          </mc:Choice>
          <mc:Fallback>
            <p:pic>
              <p:nvPicPr>
                <p:cNvPr id="12" name="Ink 11">
                  <a:extLst>
                    <a:ext uri="{FF2B5EF4-FFF2-40B4-BE49-F238E27FC236}">
                      <a16:creationId xmlns:a16="http://schemas.microsoft.com/office/drawing/2014/main" id="{854A1271-FF60-0D0A-9F37-D74E70463657}"/>
                    </a:ext>
                  </a:extLst>
                </p:cNvPr>
                <p:cNvPicPr/>
                <p:nvPr/>
              </p:nvPicPr>
              <p:blipFill>
                <a:blip r:embed="rId15"/>
                <a:stretch>
                  <a:fillRect/>
                </a:stretch>
              </p:blipFill>
              <p:spPr>
                <a:xfrm>
                  <a:off x="3179040" y="2664220"/>
                  <a:ext cx="52956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C27CBE7-8E9B-1673-7380-51B2188A04B6}"/>
                  </a:ext>
                </a:extLst>
              </p14:cNvPr>
              <p14:cNvContentPartPr/>
              <p14:nvPr/>
            </p14:nvContentPartPr>
            <p14:xfrm>
              <a:off x="421440" y="2721460"/>
              <a:ext cx="301320" cy="348840"/>
            </p14:xfrm>
          </p:contentPart>
        </mc:Choice>
        <mc:Fallback>
          <p:pic>
            <p:nvPicPr>
              <p:cNvPr id="14" name="Ink 13">
                <a:extLst>
                  <a:ext uri="{FF2B5EF4-FFF2-40B4-BE49-F238E27FC236}">
                    <a16:creationId xmlns:a16="http://schemas.microsoft.com/office/drawing/2014/main" id="{4C27CBE7-8E9B-1673-7380-51B2188A04B6}"/>
                  </a:ext>
                </a:extLst>
              </p:cNvPr>
              <p:cNvPicPr/>
              <p:nvPr/>
            </p:nvPicPr>
            <p:blipFill>
              <a:blip r:embed="rId17"/>
              <a:stretch>
                <a:fillRect/>
              </a:stretch>
            </p:blipFill>
            <p:spPr>
              <a:xfrm>
                <a:off x="403440" y="2703820"/>
                <a:ext cx="3369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14C2AA40-C3D9-D01E-9749-1A6D1AB23D85}"/>
                  </a:ext>
                </a:extLst>
              </p14:cNvPr>
              <p14:cNvContentPartPr/>
              <p14:nvPr/>
            </p14:nvContentPartPr>
            <p14:xfrm>
              <a:off x="2782320" y="3367660"/>
              <a:ext cx="683280" cy="69120"/>
            </p14:xfrm>
          </p:contentPart>
        </mc:Choice>
        <mc:Fallback>
          <p:pic>
            <p:nvPicPr>
              <p:cNvPr id="15" name="Ink 14">
                <a:extLst>
                  <a:ext uri="{FF2B5EF4-FFF2-40B4-BE49-F238E27FC236}">
                    <a16:creationId xmlns:a16="http://schemas.microsoft.com/office/drawing/2014/main" id="{14C2AA40-C3D9-D01E-9749-1A6D1AB23D85}"/>
                  </a:ext>
                </a:extLst>
              </p:cNvPr>
              <p:cNvPicPr/>
              <p:nvPr/>
            </p:nvPicPr>
            <p:blipFill>
              <a:blip r:embed="rId19"/>
              <a:stretch>
                <a:fillRect/>
              </a:stretch>
            </p:blipFill>
            <p:spPr>
              <a:xfrm>
                <a:off x="2764320" y="3349660"/>
                <a:ext cx="7189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94D9361A-A26E-D9A0-95B2-5196B65CD884}"/>
                  </a:ext>
                </a:extLst>
              </p14:cNvPr>
              <p14:cNvContentPartPr/>
              <p14:nvPr/>
            </p14:nvContentPartPr>
            <p14:xfrm>
              <a:off x="5051040" y="3351820"/>
              <a:ext cx="3003840" cy="66960"/>
            </p14:xfrm>
          </p:contentPart>
        </mc:Choice>
        <mc:Fallback>
          <p:pic>
            <p:nvPicPr>
              <p:cNvPr id="16" name="Ink 15">
                <a:extLst>
                  <a:ext uri="{FF2B5EF4-FFF2-40B4-BE49-F238E27FC236}">
                    <a16:creationId xmlns:a16="http://schemas.microsoft.com/office/drawing/2014/main" id="{94D9361A-A26E-D9A0-95B2-5196B65CD884}"/>
                  </a:ext>
                </a:extLst>
              </p:cNvPr>
              <p:cNvPicPr/>
              <p:nvPr/>
            </p:nvPicPr>
            <p:blipFill>
              <a:blip r:embed="rId21"/>
              <a:stretch>
                <a:fillRect/>
              </a:stretch>
            </p:blipFill>
            <p:spPr>
              <a:xfrm>
                <a:off x="5033400" y="3334180"/>
                <a:ext cx="3039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DDCE0714-2EE1-DA66-4B18-C99CC2178EB5}"/>
                  </a:ext>
                </a:extLst>
              </p14:cNvPr>
              <p14:cNvContentPartPr/>
              <p14:nvPr/>
            </p14:nvContentPartPr>
            <p14:xfrm>
              <a:off x="7074240" y="3727300"/>
              <a:ext cx="1141560" cy="31680"/>
            </p14:xfrm>
          </p:contentPart>
        </mc:Choice>
        <mc:Fallback>
          <p:pic>
            <p:nvPicPr>
              <p:cNvPr id="17" name="Ink 16">
                <a:extLst>
                  <a:ext uri="{FF2B5EF4-FFF2-40B4-BE49-F238E27FC236}">
                    <a16:creationId xmlns:a16="http://schemas.microsoft.com/office/drawing/2014/main" id="{DDCE0714-2EE1-DA66-4B18-C99CC2178EB5}"/>
                  </a:ext>
                </a:extLst>
              </p:cNvPr>
              <p:cNvPicPr/>
              <p:nvPr/>
            </p:nvPicPr>
            <p:blipFill>
              <a:blip r:embed="rId23"/>
              <a:stretch>
                <a:fillRect/>
              </a:stretch>
            </p:blipFill>
            <p:spPr>
              <a:xfrm>
                <a:off x="7056600" y="3709300"/>
                <a:ext cx="11772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3EFA296-3170-3484-689A-C616E5451285}"/>
                  </a:ext>
                </a:extLst>
              </p14:cNvPr>
              <p14:cNvContentPartPr/>
              <p14:nvPr/>
            </p14:nvContentPartPr>
            <p14:xfrm>
              <a:off x="530880" y="4402300"/>
              <a:ext cx="227880" cy="374400"/>
            </p14:xfrm>
          </p:contentPart>
        </mc:Choice>
        <mc:Fallback>
          <p:pic>
            <p:nvPicPr>
              <p:cNvPr id="18" name="Ink 17">
                <a:extLst>
                  <a:ext uri="{FF2B5EF4-FFF2-40B4-BE49-F238E27FC236}">
                    <a16:creationId xmlns:a16="http://schemas.microsoft.com/office/drawing/2014/main" id="{53EFA296-3170-3484-689A-C616E5451285}"/>
                  </a:ext>
                </a:extLst>
              </p:cNvPr>
              <p:cNvPicPr/>
              <p:nvPr/>
            </p:nvPicPr>
            <p:blipFill>
              <a:blip r:embed="rId25"/>
              <a:stretch>
                <a:fillRect/>
              </a:stretch>
            </p:blipFill>
            <p:spPr>
              <a:xfrm>
                <a:off x="512880" y="4384300"/>
                <a:ext cx="263520" cy="410040"/>
              </a:xfrm>
              <a:prstGeom prst="rect">
                <a:avLst/>
              </a:prstGeom>
            </p:spPr>
          </p:pic>
        </mc:Fallback>
      </mc:AlternateContent>
    </p:spTree>
    <p:extLst>
      <p:ext uri="{BB962C8B-B14F-4D97-AF65-F5344CB8AC3E}">
        <p14:creationId xmlns:p14="http://schemas.microsoft.com/office/powerpoint/2010/main" val="70459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9962" y="387350"/>
            <a:ext cx="8755575" cy="5339923"/>
          </a:xfrm>
          <a:prstGeom prst="rect">
            <a:avLst/>
          </a:prstGeom>
          <a:noFill/>
        </p:spPr>
        <p:txBody>
          <a:bodyPr wrap="square" rtlCol="0">
            <a:spAutoFit/>
          </a:bodyPr>
          <a:lstStyle/>
          <a:p>
            <a:pPr algn="ctr"/>
            <a:r>
              <a:rPr lang="en-US" sz="2800" b="1">
                <a:solidFill>
                  <a:srgbClr val="FFC000"/>
                </a:solidFill>
                <a:cs typeface="+mj-cs"/>
              </a:rPr>
              <a:t>Themes in the NT Text that Parallel Isaiah 49:3-4.</a:t>
            </a:r>
          </a:p>
          <a:p>
            <a:endParaRPr lang="en-US" sz="1400" b="1">
              <a:solidFill>
                <a:srgbClr val="FFC000"/>
              </a:solidFill>
              <a:cs typeface="+mj-cs"/>
            </a:endParaRPr>
          </a:p>
          <a:p>
            <a:pPr marL="342900" indent="-342900">
              <a:buFont typeface="Arial" panose="020B0604020202020204" pitchFamily="34" charset="0"/>
              <a:buChar char="•"/>
            </a:pPr>
            <a:r>
              <a:rPr lang="en-US" sz="2300">
                <a:solidFill>
                  <a:srgbClr val="FFC000"/>
                </a:solidFill>
                <a:cs typeface="+mj-cs"/>
              </a:rPr>
              <a:t>Matthew 12:17-21 - This passage quotes Isaiah 42:1-4, which contains similar themes of the servant of the Lord being chosen and bringing justice.</a:t>
            </a:r>
          </a:p>
          <a:p>
            <a:pPr marL="342900" indent="-342900">
              <a:buFont typeface="Arial" panose="020B0604020202020204" pitchFamily="34" charset="0"/>
              <a:buChar char="•"/>
            </a:pPr>
            <a:r>
              <a:rPr lang="en-US" sz="2300">
                <a:solidFill>
                  <a:srgbClr val="92D050"/>
                </a:solidFill>
                <a:cs typeface="+mj-cs"/>
              </a:rPr>
              <a:t>Acts 13:46-47 - Paul and Barnabas declare that they must first preach the Gospel to the Jews, fulfilling the mission of being a light to the nations as mentioned in Isaiah 49:6.</a:t>
            </a:r>
          </a:p>
          <a:p>
            <a:pPr marL="342900" indent="-342900">
              <a:buFont typeface="Arial" panose="020B0604020202020204" pitchFamily="34" charset="0"/>
              <a:buChar char="•"/>
            </a:pPr>
            <a:r>
              <a:rPr lang="en-US" sz="2300">
                <a:solidFill>
                  <a:srgbClr val="00B0F0"/>
                </a:solidFill>
                <a:cs typeface="+mj-cs"/>
              </a:rPr>
              <a:t>Philippians 2:13-15 - This passage encourages believers to work out their salvation, emphasizing the importance of obedient service to God, just as Isaiah 49:3-4 emphasizes Israel's role as God's servant.</a:t>
            </a:r>
          </a:p>
          <a:p>
            <a:pPr marL="342900" indent="-342900">
              <a:buFont typeface="Arial" panose="020B0604020202020204" pitchFamily="34" charset="0"/>
              <a:buChar char="•"/>
            </a:pPr>
            <a:r>
              <a:rPr lang="en-US" sz="2300">
                <a:solidFill>
                  <a:srgbClr val="FFC000"/>
                </a:solidFill>
                <a:cs typeface="+mj-cs"/>
              </a:rPr>
              <a:t>Revelation 1:5-6 - These verses declare Yeshua as the faithful witness, the firstborn from the dead, and the ruler of the kings of the earth. This parallels the idea of Israel being chosen as God's servant and being a light to the nations in Isaiah 49:3-4.</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A67A6C6-6DB5-5BA9-20E9-345F7715AA68}"/>
                  </a:ext>
                </a:extLst>
              </p14:cNvPr>
              <p14:cNvContentPartPr/>
              <p14:nvPr/>
            </p14:nvContentPartPr>
            <p14:xfrm>
              <a:off x="450240" y="1165540"/>
              <a:ext cx="257400" cy="258840"/>
            </p14:xfrm>
          </p:contentPart>
        </mc:Choice>
        <mc:Fallback>
          <p:pic>
            <p:nvPicPr>
              <p:cNvPr id="4" name="Ink 3">
                <a:extLst>
                  <a:ext uri="{FF2B5EF4-FFF2-40B4-BE49-F238E27FC236}">
                    <a16:creationId xmlns:a16="http://schemas.microsoft.com/office/drawing/2014/main" id="{CA67A6C6-6DB5-5BA9-20E9-345F7715AA68}"/>
                  </a:ext>
                </a:extLst>
              </p:cNvPr>
              <p:cNvPicPr/>
              <p:nvPr/>
            </p:nvPicPr>
            <p:blipFill>
              <a:blip r:embed="rId5"/>
              <a:stretch>
                <a:fillRect/>
              </a:stretch>
            </p:blipFill>
            <p:spPr>
              <a:xfrm>
                <a:off x="432240" y="1147900"/>
                <a:ext cx="2930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63DD7601-35C7-D2CF-E164-1B7B60F9C7C2}"/>
                  </a:ext>
                </a:extLst>
              </p14:cNvPr>
              <p14:cNvContentPartPr/>
              <p14:nvPr/>
            </p14:nvContentPartPr>
            <p14:xfrm>
              <a:off x="1026240" y="1391260"/>
              <a:ext cx="2068920" cy="48960"/>
            </p14:xfrm>
          </p:contentPart>
        </mc:Choice>
        <mc:Fallback>
          <p:pic>
            <p:nvPicPr>
              <p:cNvPr id="5" name="Ink 4">
                <a:extLst>
                  <a:ext uri="{FF2B5EF4-FFF2-40B4-BE49-F238E27FC236}">
                    <a16:creationId xmlns:a16="http://schemas.microsoft.com/office/drawing/2014/main" id="{63DD7601-35C7-D2CF-E164-1B7B60F9C7C2}"/>
                  </a:ext>
                </a:extLst>
              </p:cNvPr>
              <p:cNvPicPr/>
              <p:nvPr/>
            </p:nvPicPr>
            <p:blipFill>
              <a:blip r:embed="rId7"/>
              <a:stretch>
                <a:fillRect/>
              </a:stretch>
            </p:blipFill>
            <p:spPr>
              <a:xfrm>
                <a:off x="1008240" y="1373620"/>
                <a:ext cx="2104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364D42A-AF5A-933A-C270-E44BB5E584AB}"/>
                  </a:ext>
                </a:extLst>
              </p14:cNvPr>
              <p14:cNvContentPartPr/>
              <p14:nvPr/>
            </p14:nvContentPartPr>
            <p14:xfrm>
              <a:off x="6732600" y="1436980"/>
              <a:ext cx="454320" cy="24120"/>
            </p14:xfrm>
          </p:contentPart>
        </mc:Choice>
        <mc:Fallback>
          <p:pic>
            <p:nvPicPr>
              <p:cNvPr id="7" name="Ink 6">
                <a:extLst>
                  <a:ext uri="{FF2B5EF4-FFF2-40B4-BE49-F238E27FC236}">
                    <a16:creationId xmlns:a16="http://schemas.microsoft.com/office/drawing/2014/main" id="{C364D42A-AF5A-933A-C270-E44BB5E584AB}"/>
                  </a:ext>
                </a:extLst>
              </p:cNvPr>
              <p:cNvPicPr/>
              <p:nvPr/>
            </p:nvPicPr>
            <p:blipFill>
              <a:blip r:embed="rId9"/>
              <a:stretch>
                <a:fillRect/>
              </a:stretch>
            </p:blipFill>
            <p:spPr>
              <a:xfrm>
                <a:off x="6714600" y="1418980"/>
                <a:ext cx="489960" cy="59760"/>
              </a:xfrm>
              <a:prstGeom prst="rect">
                <a:avLst/>
              </a:prstGeom>
            </p:spPr>
          </p:pic>
        </mc:Fallback>
      </mc:AlternateContent>
      <p:grpSp>
        <p:nvGrpSpPr>
          <p:cNvPr id="11" name="Group 10">
            <a:extLst>
              <a:ext uri="{FF2B5EF4-FFF2-40B4-BE49-F238E27FC236}">
                <a16:creationId xmlns:a16="http://schemas.microsoft.com/office/drawing/2014/main" id="{587491FC-79B4-CC93-47DF-70192D2DA83C}"/>
              </a:ext>
            </a:extLst>
          </p:cNvPr>
          <p:cNvGrpSpPr/>
          <p:nvPr/>
        </p:nvGrpSpPr>
        <p:grpSpPr>
          <a:xfrm>
            <a:off x="467880" y="2156260"/>
            <a:ext cx="2069280" cy="360000"/>
            <a:chOff x="467880" y="2156260"/>
            <a:chExt cx="2069280" cy="36000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6B62626D-0E15-CEB5-69DE-7D7E69FE28C2}"/>
                    </a:ext>
                  </a:extLst>
                </p14:cNvPr>
                <p14:cNvContentPartPr/>
                <p14:nvPr/>
              </p14:nvContentPartPr>
              <p14:xfrm>
                <a:off x="467880" y="2156260"/>
                <a:ext cx="280800" cy="225000"/>
              </p14:xfrm>
            </p:contentPart>
          </mc:Choice>
          <mc:Fallback>
            <p:pic>
              <p:nvPicPr>
                <p:cNvPr id="9" name="Ink 8">
                  <a:extLst>
                    <a:ext uri="{FF2B5EF4-FFF2-40B4-BE49-F238E27FC236}">
                      <a16:creationId xmlns:a16="http://schemas.microsoft.com/office/drawing/2014/main" id="{6B62626D-0E15-CEB5-69DE-7D7E69FE28C2}"/>
                    </a:ext>
                  </a:extLst>
                </p:cNvPr>
                <p:cNvPicPr/>
                <p:nvPr/>
              </p:nvPicPr>
              <p:blipFill>
                <a:blip r:embed="rId11"/>
                <a:stretch>
                  <a:fillRect/>
                </a:stretch>
              </p:blipFill>
              <p:spPr>
                <a:xfrm>
                  <a:off x="449880" y="2138620"/>
                  <a:ext cx="316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DF82ED2B-CD96-9A13-BCA7-9C00BCD69AA8}"/>
                    </a:ext>
                  </a:extLst>
                </p14:cNvPr>
                <p14:cNvContentPartPr/>
                <p14:nvPr/>
              </p14:nvContentPartPr>
              <p14:xfrm>
                <a:off x="980880" y="2376940"/>
                <a:ext cx="1556280" cy="139320"/>
              </p14:xfrm>
            </p:contentPart>
          </mc:Choice>
          <mc:Fallback>
            <p:pic>
              <p:nvPicPr>
                <p:cNvPr id="10" name="Ink 9">
                  <a:extLst>
                    <a:ext uri="{FF2B5EF4-FFF2-40B4-BE49-F238E27FC236}">
                      <a16:creationId xmlns:a16="http://schemas.microsoft.com/office/drawing/2014/main" id="{DF82ED2B-CD96-9A13-BCA7-9C00BCD69AA8}"/>
                    </a:ext>
                  </a:extLst>
                </p:cNvPr>
                <p:cNvPicPr/>
                <p:nvPr/>
              </p:nvPicPr>
              <p:blipFill>
                <a:blip r:embed="rId13"/>
                <a:stretch>
                  <a:fillRect/>
                </a:stretch>
              </p:blipFill>
              <p:spPr>
                <a:xfrm>
                  <a:off x="962880" y="2358940"/>
                  <a:ext cx="1591920" cy="174960"/>
                </a:xfrm>
                <a:prstGeom prst="rect">
                  <a:avLst/>
                </a:prstGeom>
              </p:spPr>
            </p:pic>
          </mc:Fallback>
        </mc:AlternateContent>
      </p:grpSp>
      <p:grpSp>
        <p:nvGrpSpPr>
          <p:cNvPr id="15" name="Group 14">
            <a:extLst>
              <a:ext uri="{FF2B5EF4-FFF2-40B4-BE49-F238E27FC236}">
                <a16:creationId xmlns:a16="http://schemas.microsoft.com/office/drawing/2014/main" id="{DD19CECD-8257-B17A-2C64-D04BFA49BE06}"/>
              </a:ext>
            </a:extLst>
          </p:cNvPr>
          <p:cNvGrpSpPr/>
          <p:nvPr/>
        </p:nvGrpSpPr>
        <p:grpSpPr>
          <a:xfrm>
            <a:off x="502080" y="3152740"/>
            <a:ext cx="4478760" cy="395640"/>
            <a:chOff x="502080" y="3152740"/>
            <a:chExt cx="4478760" cy="39564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9704C2B9-0617-FB1F-AEA0-57D8718FA7FE}"/>
                    </a:ext>
                  </a:extLst>
                </p14:cNvPr>
                <p14:cNvContentPartPr/>
                <p14:nvPr/>
              </p14:nvContentPartPr>
              <p14:xfrm>
                <a:off x="3991560" y="3152740"/>
                <a:ext cx="989280" cy="60480"/>
              </p14:xfrm>
            </p:contentPart>
          </mc:Choice>
          <mc:Fallback>
            <p:pic>
              <p:nvPicPr>
                <p:cNvPr id="12" name="Ink 11">
                  <a:extLst>
                    <a:ext uri="{FF2B5EF4-FFF2-40B4-BE49-F238E27FC236}">
                      <a16:creationId xmlns:a16="http://schemas.microsoft.com/office/drawing/2014/main" id="{9704C2B9-0617-FB1F-AEA0-57D8718FA7FE}"/>
                    </a:ext>
                  </a:extLst>
                </p:cNvPr>
                <p:cNvPicPr/>
                <p:nvPr/>
              </p:nvPicPr>
              <p:blipFill>
                <a:blip r:embed="rId15"/>
                <a:stretch>
                  <a:fillRect/>
                </a:stretch>
              </p:blipFill>
              <p:spPr>
                <a:xfrm>
                  <a:off x="3973560" y="3134740"/>
                  <a:ext cx="1024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C25F113-3F07-5644-062C-CF3157305782}"/>
                    </a:ext>
                  </a:extLst>
                </p14:cNvPr>
                <p14:cNvContentPartPr/>
                <p14:nvPr/>
              </p14:nvContentPartPr>
              <p14:xfrm>
                <a:off x="502080" y="3243100"/>
                <a:ext cx="273600" cy="241920"/>
              </p14:xfrm>
            </p:contentPart>
          </mc:Choice>
          <mc:Fallback>
            <p:pic>
              <p:nvPicPr>
                <p:cNvPr id="13" name="Ink 12">
                  <a:extLst>
                    <a:ext uri="{FF2B5EF4-FFF2-40B4-BE49-F238E27FC236}">
                      <a16:creationId xmlns:a16="http://schemas.microsoft.com/office/drawing/2014/main" id="{CC25F113-3F07-5644-062C-CF3157305782}"/>
                    </a:ext>
                  </a:extLst>
                </p:cNvPr>
                <p:cNvPicPr/>
                <p:nvPr/>
              </p:nvPicPr>
              <p:blipFill>
                <a:blip r:embed="rId17"/>
                <a:stretch>
                  <a:fillRect/>
                </a:stretch>
              </p:blipFill>
              <p:spPr>
                <a:xfrm>
                  <a:off x="484080" y="3225100"/>
                  <a:ext cx="3092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4CF6E7F1-9C47-ABAA-0B76-A9AB7C7B0975}"/>
                    </a:ext>
                  </a:extLst>
                </p14:cNvPr>
                <p14:cNvContentPartPr/>
                <p14:nvPr/>
              </p14:nvContentPartPr>
              <p14:xfrm>
                <a:off x="990600" y="3465580"/>
                <a:ext cx="2117880" cy="82800"/>
              </p14:xfrm>
            </p:contentPart>
          </mc:Choice>
          <mc:Fallback>
            <p:pic>
              <p:nvPicPr>
                <p:cNvPr id="14" name="Ink 13">
                  <a:extLst>
                    <a:ext uri="{FF2B5EF4-FFF2-40B4-BE49-F238E27FC236}">
                      <a16:creationId xmlns:a16="http://schemas.microsoft.com/office/drawing/2014/main" id="{4CF6E7F1-9C47-ABAA-0B76-A9AB7C7B0975}"/>
                    </a:ext>
                  </a:extLst>
                </p:cNvPr>
                <p:cNvPicPr/>
                <p:nvPr/>
              </p:nvPicPr>
              <p:blipFill>
                <a:blip r:embed="rId19"/>
                <a:stretch>
                  <a:fillRect/>
                </a:stretch>
              </p:blipFill>
              <p:spPr>
                <a:xfrm>
                  <a:off x="972600" y="3447940"/>
                  <a:ext cx="215352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42B5108-6B04-AF6F-D2C1-4C7868D8A9DB}"/>
                  </a:ext>
                </a:extLst>
              </p14:cNvPr>
              <p14:cNvContentPartPr/>
              <p14:nvPr/>
            </p14:nvContentPartPr>
            <p14:xfrm>
              <a:off x="2562000" y="4198900"/>
              <a:ext cx="1341000" cy="110880"/>
            </p14:xfrm>
          </p:contentPart>
        </mc:Choice>
        <mc:Fallback>
          <p:pic>
            <p:nvPicPr>
              <p:cNvPr id="16" name="Ink 15">
                <a:extLst>
                  <a:ext uri="{FF2B5EF4-FFF2-40B4-BE49-F238E27FC236}">
                    <a16:creationId xmlns:a16="http://schemas.microsoft.com/office/drawing/2014/main" id="{342B5108-6B04-AF6F-D2C1-4C7868D8A9DB}"/>
                  </a:ext>
                </a:extLst>
              </p:cNvPr>
              <p:cNvPicPr/>
              <p:nvPr/>
            </p:nvPicPr>
            <p:blipFill>
              <a:blip r:embed="rId21"/>
              <a:stretch>
                <a:fillRect/>
              </a:stretch>
            </p:blipFill>
            <p:spPr>
              <a:xfrm>
                <a:off x="2544000" y="4180900"/>
                <a:ext cx="1376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B6F7FBCD-4842-B8BF-05F9-30FC3D39E26E}"/>
                  </a:ext>
                </a:extLst>
              </p14:cNvPr>
              <p14:cNvContentPartPr/>
              <p14:nvPr/>
            </p14:nvContentPartPr>
            <p14:xfrm>
              <a:off x="411360" y="4284940"/>
              <a:ext cx="310320" cy="253800"/>
            </p14:xfrm>
          </p:contentPart>
        </mc:Choice>
        <mc:Fallback>
          <p:pic>
            <p:nvPicPr>
              <p:cNvPr id="17" name="Ink 16">
                <a:extLst>
                  <a:ext uri="{FF2B5EF4-FFF2-40B4-BE49-F238E27FC236}">
                    <a16:creationId xmlns:a16="http://schemas.microsoft.com/office/drawing/2014/main" id="{B6F7FBCD-4842-B8BF-05F9-30FC3D39E26E}"/>
                  </a:ext>
                </a:extLst>
              </p:cNvPr>
              <p:cNvPicPr/>
              <p:nvPr/>
            </p:nvPicPr>
            <p:blipFill>
              <a:blip r:embed="rId23"/>
              <a:stretch>
                <a:fillRect/>
              </a:stretch>
            </p:blipFill>
            <p:spPr>
              <a:xfrm>
                <a:off x="393360" y="4266940"/>
                <a:ext cx="345960" cy="289440"/>
              </a:xfrm>
              <a:prstGeom prst="rect">
                <a:avLst/>
              </a:prstGeom>
            </p:spPr>
          </p:pic>
        </mc:Fallback>
      </mc:AlternateContent>
      <p:grpSp>
        <p:nvGrpSpPr>
          <p:cNvPr id="20" name="Group 19">
            <a:extLst>
              <a:ext uri="{FF2B5EF4-FFF2-40B4-BE49-F238E27FC236}">
                <a16:creationId xmlns:a16="http://schemas.microsoft.com/office/drawing/2014/main" id="{9A46E19B-05DA-2910-4818-DAE42F3B11E3}"/>
              </a:ext>
            </a:extLst>
          </p:cNvPr>
          <p:cNvGrpSpPr/>
          <p:nvPr/>
        </p:nvGrpSpPr>
        <p:grpSpPr>
          <a:xfrm>
            <a:off x="2419800" y="5665540"/>
            <a:ext cx="3908160" cy="83160"/>
            <a:chOff x="2419800" y="5665540"/>
            <a:chExt cx="3908160" cy="8316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147C5C1B-29C4-4421-8915-797233A94CBB}"/>
                    </a:ext>
                  </a:extLst>
                </p14:cNvPr>
                <p14:cNvContentPartPr/>
                <p14:nvPr/>
              </p14:nvContentPartPr>
              <p14:xfrm>
                <a:off x="2419800" y="5665540"/>
                <a:ext cx="1886040" cy="72720"/>
              </p14:xfrm>
            </p:contentPart>
          </mc:Choice>
          <mc:Fallback>
            <p:pic>
              <p:nvPicPr>
                <p:cNvPr id="18" name="Ink 17">
                  <a:extLst>
                    <a:ext uri="{FF2B5EF4-FFF2-40B4-BE49-F238E27FC236}">
                      <a16:creationId xmlns:a16="http://schemas.microsoft.com/office/drawing/2014/main" id="{147C5C1B-29C4-4421-8915-797233A94CBB}"/>
                    </a:ext>
                  </a:extLst>
                </p:cNvPr>
                <p:cNvPicPr/>
                <p:nvPr/>
              </p:nvPicPr>
              <p:blipFill>
                <a:blip r:embed="rId25"/>
                <a:stretch>
                  <a:fillRect/>
                </a:stretch>
              </p:blipFill>
              <p:spPr>
                <a:xfrm>
                  <a:off x="2401800" y="5647540"/>
                  <a:ext cx="1921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D732CDC5-4DCB-E898-2560-835F78EE3DD9}"/>
                    </a:ext>
                  </a:extLst>
                </p14:cNvPr>
                <p14:cNvContentPartPr/>
                <p14:nvPr/>
              </p14:nvContentPartPr>
              <p14:xfrm>
                <a:off x="5291520" y="5669500"/>
                <a:ext cx="1036440" cy="79200"/>
              </p14:xfrm>
            </p:contentPart>
          </mc:Choice>
          <mc:Fallback>
            <p:pic>
              <p:nvPicPr>
                <p:cNvPr id="19" name="Ink 18">
                  <a:extLst>
                    <a:ext uri="{FF2B5EF4-FFF2-40B4-BE49-F238E27FC236}">
                      <a16:creationId xmlns:a16="http://schemas.microsoft.com/office/drawing/2014/main" id="{D732CDC5-4DCB-E898-2560-835F78EE3DD9}"/>
                    </a:ext>
                  </a:extLst>
                </p:cNvPr>
                <p:cNvPicPr/>
                <p:nvPr/>
              </p:nvPicPr>
              <p:blipFill>
                <a:blip r:embed="rId27"/>
                <a:stretch>
                  <a:fillRect/>
                </a:stretch>
              </p:blipFill>
              <p:spPr>
                <a:xfrm>
                  <a:off x="5273880" y="5651500"/>
                  <a:ext cx="1072080" cy="114840"/>
                </a:xfrm>
                <a:prstGeom prst="rect">
                  <a:avLst/>
                </a:prstGeom>
              </p:spPr>
            </p:pic>
          </mc:Fallback>
        </mc:AlternateContent>
      </p:grpSp>
    </p:spTree>
    <p:extLst>
      <p:ext uri="{BB962C8B-B14F-4D97-AF65-F5344CB8AC3E}">
        <p14:creationId xmlns:p14="http://schemas.microsoft.com/office/powerpoint/2010/main" val="803376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791919"/>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9962" y="503096"/>
            <a:ext cx="8755575" cy="3754874"/>
          </a:xfrm>
          <a:prstGeom prst="rect">
            <a:avLst/>
          </a:prstGeom>
          <a:noFill/>
        </p:spPr>
        <p:txBody>
          <a:bodyPr wrap="square" rtlCol="0">
            <a:spAutoFit/>
          </a:bodyPr>
          <a:lstStyle/>
          <a:p>
            <a:pPr algn="ctr"/>
            <a:r>
              <a:rPr lang="en-US" sz="2800" b="1">
                <a:solidFill>
                  <a:srgbClr val="FFC000"/>
                </a:solidFill>
                <a:cs typeface="+mj-cs"/>
              </a:rPr>
              <a:t>Prophets Who Mentioned being Formed in the Womb</a:t>
            </a:r>
          </a:p>
          <a:p>
            <a:endParaRPr lang="en-US" sz="1600" b="1">
              <a:solidFill>
                <a:srgbClr val="FFC000"/>
              </a:solidFill>
              <a:cs typeface="+mj-cs"/>
            </a:endParaRPr>
          </a:p>
          <a:p>
            <a:pPr marL="342900" indent="-342900">
              <a:buFont typeface="Arial" panose="020B0604020202020204" pitchFamily="34" charset="0"/>
              <a:buChar char="•"/>
            </a:pPr>
            <a:r>
              <a:rPr lang="en-US" sz="2400">
                <a:solidFill>
                  <a:srgbClr val="FFC000"/>
                </a:solidFill>
                <a:cs typeface="+mj-cs"/>
              </a:rPr>
              <a:t>Jeremiah: In Jeremiah 1:5, God says to Jeremiah, "Before I formed you in the womb I knew you, before you were born I set you apart; I appointed you as a prophet to the nations." This verse emphasizes God’s foreknowledge and purpose in Jeremiah’s life, even before his birth.</a:t>
            </a:r>
          </a:p>
          <a:p>
            <a:pPr marL="342900" indent="-342900">
              <a:buFont typeface="Arial" panose="020B0604020202020204" pitchFamily="34" charset="0"/>
              <a:buChar char="•"/>
            </a:pPr>
            <a:r>
              <a:rPr lang="en-US" sz="2400">
                <a:solidFill>
                  <a:srgbClr val="92D050"/>
                </a:solidFill>
                <a:cs typeface="+mj-cs"/>
              </a:rPr>
              <a:t>Isaiah: In Isaiah 49:5, Isaiah is spoken of as being formed in the womb to be God’s servant. This verse highlights God’s sovereignty and plan in the Servant Messiah’s life from the very beginning.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E07BB86-026B-7E5C-7231-06C9E7C9B1CE}"/>
                  </a:ext>
                </a:extLst>
              </p14:cNvPr>
              <p14:cNvContentPartPr/>
              <p14:nvPr/>
            </p14:nvContentPartPr>
            <p14:xfrm>
              <a:off x="990600" y="1579900"/>
              <a:ext cx="1096920" cy="41400"/>
            </p14:xfrm>
          </p:contentPart>
        </mc:Choice>
        <mc:Fallback>
          <p:pic>
            <p:nvPicPr>
              <p:cNvPr id="4" name="Ink 3">
                <a:extLst>
                  <a:ext uri="{FF2B5EF4-FFF2-40B4-BE49-F238E27FC236}">
                    <a16:creationId xmlns:a16="http://schemas.microsoft.com/office/drawing/2014/main" id="{DE07BB86-026B-7E5C-7231-06C9E7C9B1CE}"/>
                  </a:ext>
                </a:extLst>
              </p:cNvPr>
              <p:cNvPicPr/>
              <p:nvPr/>
            </p:nvPicPr>
            <p:blipFill>
              <a:blip r:embed="rId5"/>
              <a:stretch>
                <a:fillRect/>
              </a:stretch>
            </p:blipFill>
            <p:spPr>
              <a:xfrm>
                <a:off x="972600" y="1561900"/>
                <a:ext cx="1132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8D1849A6-C048-6F63-7FF8-3660F0085284}"/>
                  </a:ext>
                </a:extLst>
              </p14:cNvPr>
              <p14:cNvContentPartPr/>
              <p14:nvPr/>
            </p14:nvContentPartPr>
            <p14:xfrm>
              <a:off x="888720" y="3368380"/>
              <a:ext cx="743760" cy="78480"/>
            </p14:xfrm>
          </p:contentPart>
        </mc:Choice>
        <mc:Fallback>
          <p:pic>
            <p:nvPicPr>
              <p:cNvPr id="5" name="Ink 4">
                <a:extLst>
                  <a:ext uri="{FF2B5EF4-FFF2-40B4-BE49-F238E27FC236}">
                    <a16:creationId xmlns:a16="http://schemas.microsoft.com/office/drawing/2014/main" id="{8D1849A6-C048-6F63-7FF8-3660F0085284}"/>
                  </a:ext>
                </a:extLst>
              </p:cNvPr>
              <p:cNvPicPr/>
              <p:nvPr/>
            </p:nvPicPr>
            <p:blipFill>
              <a:blip r:embed="rId7"/>
              <a:stretch>
                <a:fillRect/>
              </a:stretch>
            </p:blipFill>
            <p:spPr>
              <a:xfrm>
                <a:off x="871080" y="3350740"/>
                <a:ext cx="7794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21052A4-6AB1-47A2-10A8-D988BF3CF2A8}"/>
                  </a:ext>
                </a:extLst>
              </p14:cNvPr>
              <p14:cNvContentPartPr/>
              <p14:nvPr/>
            </p14:nvContentPartPr>
            <p14:xfrm>
              <a:off x="3706440" y="1592500"/>
              <a:ext cx="344880" cy="52560"/>
            </p14:xfrm>
          </p:contentPart>
        </mc:Choice>
        <mc:Fallback>
          <p:pic>
            <p:nvPicPr>
              <p:cNvPr id="7" name="Ink 6">
                <a:extLst>
                  <a:ext uri="{FF2B5EF4-FFF2-40B4-BE49-F238E27FC236}">
                    <a16:creationId xmlns:a16="http://schemas.microsoft.com/office/drawing/2014/main" id="{E21052A4-6AB1-47A2-10A8-D988BF3CF2A8}"/>
                  </a:ext>
                </a:extLst>
              </p:cNvPr>
              <p:cNvPicPr/>
              <p:nvPr/>
            </p:nvPicPr>
            <p:blipFill>
              <a:blip r:embed="rId9"/>
              <a:stretch>
                <a:fillRect/>
              </a:stretch>
            </p:blipFill>
            <p:spPr>
              <a:xfrm>
                <a:off x="3688440" y="1574500"/>
                <a:ext cx="3805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31A2CC9-1D46-A1F6-7106-6993C4A107A0}"/>
                  </a:ext>
                </a:extLst>
              </p14:cNvPr>
              <p14:cNvContentPartPr/>
              <p14:nvPr/>
            </p14:nvContentPartPr>
            <p14:xfrm>
              <a:off x="2897160" y="3362980"/>
              <a:ext cx="412560" cy="90000"/>
            </p14:xfrm>
          </p:contentPart>
        </mc:Choice>
        <mc:Fallback>
          <p:pic>
            <p:nvPicPr>
              <p:cNvPr id="9" name="Ink 8">
                <a:extLst>
                  <a:ext uri="{FF2B5EF4-FFF2-40B4-BE49-F238E27FC236}">
                    <a16:creationId xmlns:a16="http://schemas.microsoft.com/office/drawing/2014/main" id="{431A2CC9-1D46-A1F6-7106-6993C4A107A0}"/>
                  </a:ext>
                </a:extLst>
              </p:cNvPr>
              <p:cNvPicPr/>
              <p:nvPr/>
            </p:nvPicPr>
            <p:blipFill>
              <a:blip r:embed="rId11"/>
              <a:stretch>
                <a:fillRect/>
              </a:stretch>
            </p:blipFill>
            <p:spPr>
              <a:xfrm>
                <a:off x="2879160" y="3345340"/>
                <a:ext cx="4482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AE83AE6C-C266-DF2B-B48F-B484BC98C605}"/>
                  </a:ext>
                </a:extLst>
              </p14:cNvPr>
              <p14:cNvContentPartPr/>
              <p14:nvPr/>
            </p14:nvContentPartPr>
            <p14:xfrm>
              <a:off x="2910480" y="4194580"/>
              <a:ext cx="5306400" cy="136080"/>
            </p14:xfrm>
          </p:contentPart>
        </mc:Choice>
        <mc:Fallback>
          <p:pic>
            <p:nvPicPr>
              <p:cNvPr id="10" name="Ink 9">
                <a:extLst>
                  <a:ext uri="{FF2B5EF4-FFF2-40B4-BE49-F238E27FC236}">
                    <a16:creationId xmlns:a16="http://schemas.microsoft.com/office/drawing/2014/main" id="{AE83AE6C-C266-DF2B-B48F-B484BC98C605}"/>
                  </a:ext>
                </a:extLst>
              </p:cNvPr>
              <p:cNvPicPr/>
              <p:nvPr/>
            </p:nvPicPr>
            <p:blipFill>
              <a:blip r:embed="rId13"/>
              <a:stretch>
                <a:fillRect/>
              </a:stretch>
            </p:blipFill>
            <p:spPr>
              <a:xfrm>
                <a:off x="2892840" y="4176580"/>
                <a:ext cx="5342040" cy="171720"/>
              </a:xfrm>
              <a:prstGeom prst="rect">
                <a:avLst/>
              </a:prstGeom>
            </p:spPr>
          </p:pic>
        </mc:Fallback>
      </mc:AlternateContent>
    </p:spTree>
    <p:extLst>
      <p:ext uri="{BB962C8B-B14F-4D97-AF65-F5344CB8AC3E}">
        <p14:creationId xmlns:p14="http://schemas.microsoft.com/office/powerpoint/2010/main" val="345041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3645" y="226402"/>
            <a:ext cx="8768210" cy="5878532"/>
          </a:xfrm>
          <a:prstGeom prst="rect">
            <a:avLst/>
          </a:prstGeom>
          <a:noFill/>
        </p:spPr>
        <p:txBody>
          <a:bodyPr wrap="square" rtlCol="0">
            <a:spAutoFit/>
          </a:bodyPr>
          <a:lstStyle/>
          <a:p>
            <a:r>
              <a:rPr lang="en-US" sz="2400" b="1">
                <a:solidFill>
                  <a:srgbClr val="FFC000"/>
                </a:solidFill>
                <a:cs typeface="+mj-cs"/>
              </a:rPr>
              <a:t>Targum Jonathan son of Uziel Isaiah 49:1-6</a:t>
            </a:r>
          </a:p>
          <a:p>
            <a:r>
              <a:rPr lang="en-US" sz="2200">
                <a:solidFill>
                  <a:srgbClr val="FFC000"/>
                </a:solidFill>
                <a:cs typeface="+mj-cs"/>
              </a:rPr>
              <a:t>49:1 Listen, O isles, unto my WORD, and hearken, O kingdoms, from afar; the Lord called me before I was; He hath made mention of my name from the bowels of my mother. 49:2 And he hath put His words in my mouth like a sharp sword; in the shadow of His power hath He protected me, and He hath made me like a choice arrow, which is hidden in the quiver. </a:t>
            </a:r>
            <a:r>
              <a:rPr lang="en-US" sz="2200">
                <a:solidFill>
                  <a:srgbClr val="92D050"/>
                </a:solidFill>
                <a:cs typeface="+mj-cs"/>
              </a:rPr>
              <a:t>49:3 And said unto me, Thou art my servant, O Israel, in whom I will be glorified. 49:4 And as for me, I said, I have laboured in vain, I have spent my strength for naught, and in vain; but my cause is known to the Lord, and the reward of my work is before my God.</a:t>
            </a:r>
            <a:r>
              <a:rPr lang="en-US" sz="2200">
                <a:solidFill>
                  <a:srgbClr val="FFC000"/>
                </a:solidFill>
                <a:cs typeface="+mj-cs"/>
              </a:rPr>
              <a:t> </a:t>
            </a:r>
            <a:r>
              <a:rPr lang="en-US" sz="2200">
                <a:solidFill>
                  <a:srgbClr val="00B0F0"/>
                </a:solidFill>
                <a:cs typeface="+mj-cs"/>
              </a:rPr>
              <a:t>49:5 And now, saith the Lord, that formed me from the womb to be a perfect servant before Him, to make the house of Jacob to return to His service, and Israel shall be brought to fear Him and we shall be glorious before the Lord; and the WORD of my God shall be my support. 49:6 And He said, Is it too little for you that ye should be called my servants, to raise up the tribes of Jacob, and to bring back the captivity of Israel? Yea, I will give thee for a light to the nations, to be my salvation unto the ends of the earth.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47C7091-218E-C17B-EDA3-9932EA0B5945}"/>
                  </a:ext>
                </a:extLst>
              </p14:cNvPr>
              <p14:cNvContentPartPr/>
              <p14:nvPr/>
            </p14:nvContentPartPr>
            <p14:xfrm>
              <a:off x="2829120" y="958900"/>
              <a:ext cx="1683000" cy="48240"/>
            </p14:xfrm>
          </p:contentPart>
        </mc:Choice>
        <mc:Fallback>
          <p:pic>
            <p:nvPicPr>
              <p:cNvPr id="4" name="Ink 3">
                <a:extLst>
                  <a:ext uri="{FF2B5EF4-FFF2-40B4-BE49-F238E27FC236}">
                    <a16:creationId xmlns:a16="http://schemas.microsoft.com/office/drawing/2014/main" id="{E47C7091-218E-C17B-EDA3-9932EA0B5945}"/>
                  </a:ext>
                </a:extLst>
              </p:cNvPr>
              <p:cNvPicPr/>
              <p:nvPr/>
            </p:nvPicPr>
            <p:blipFill>
              <a:blip r:embed="rId5"/>
              <a:stretch>
                <a:fillRect/>
              </a:stretch>
            </p:blipFill>
            <p:spPr>
              <a:xfrm>
                <a:off x="2811120" y="940900"/>
                <a:ext cx="1718640" cy="83880"/>
              </a:xfrm>
              <a:prstGeom prst="rect">
                <a:avLst/>
              </a:prstGeom>
            </p:spPr>
          </p:pic>
        </mc:Fallback>
      </mc:AlternateContent>
      <p:grpSp>
        <p:nvGrpSpPr>
          <p:cNvPr id="9" name="Group 8">
            <a:extLst>
              <a:ext uri="{FF2B5EF4-FFF2-40B4-BE49-F238E27FC236}">
                <a16:creationId xmlns:a16="http://schemas.microsoft.com/office/drawing/2014/main" id="{1B8BE35E-58B7-6F6E-3516-38C47ADFC644}"/>
              </a:ext>
            </a:extLst>
          </p:cNvPr>
          <p:cNvGrpSpPr/>
          <p:nvPr/>
        </p:nvGrpSpPr>
        <p:grpSpPr>
          <a:xfrm>
            <a:off x="1039920" y="1598260"/>
            <a:ext cx="2098800" cy="103320"/>
            <a:chOff x="1039920" y="1598260"/>
            <a:chExt cx="2098800" cy="103320"/>
          </a:xfrm>
        </p:grpSpPr>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EA5655F-C20A-7EF8-FD95-3DE706591B98}"/>
                    </a:ext>
                  </a:extLst>
                </p14:cNvPr>
                <p14:cNvContentPartPr/>
                <p14:nvPr/>
              </p14:nvContentPartPr>
              <p14:xfrm>
                <a:off x="2141160" y="1670620"/>
                <a:ext cx="99720" cy="11160"/>
              </p14:xfrm>
            </p:contentPart>
          </mc:Choice>
          <mc:Fallback>
            <p:pic>
              <p:nvPicPr>
                <p:cNvPr id="5" name="Ink 4">
                  <a:extLst>
                    <a:ext uri="{FF2B5EF4-FFF2-40B4-BE49-F238E27FC236}">
                      <a16:creationId xmlns:a16="http://schemas.microsoft.com/office/drawing/2014/main" id="{EEA5655F-C20A-7EF8-FD95-3DE706591B98}"/>
                    </a:ext>
                  </a:extLst>
                </p:cNvPr>
                <p:cNvPicPr/>
                <p:nvPr/>
              </p:nvPicPr>
              <p:blipFill>
                <a:blip r:embed="rId7"/>
                <a:stretch>
                  <a:fillRect/>
                </a:stretch>
              </p:blipFill>
              <p:spPr>
                <a:xfrm>
                  <a:off x="2123520" y="1652620"/>
                  <a:ext cx="135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DBE5A0B-7BD0-965A-F769-94D349D0FFB5}"/>
                    </a:ext>
                  </a:extLst>
                </p14:cNvPr>
                <p14:cNvContentPartPr/>
                <p14:nvPr/>
              </p14:nvContentPartPr>
              <p14:xfrm>
                <a:off x="1039920" y="1598260"/>
                <a:ext cx="2098800" cy="103320"/>
              </p14:xfrm>
            </p:contentPart>
          </mc:Choice>
          <mc:Fallback>
            <p:pic>
              <p:nvPicPr>
                <p:cNvPr id="7" name="Ink 6">
                  <a:extLst>
                    <a:ext uri="{FF2B5EF4-FFF2-40B4-BE49-F238E27FC236}">
                      <a16:creationId xmlns:a16="http://schemas.microsoft.com/office/drawing/2014/main" id="{DDBE5A0B-7BD0-965A-F769-94D349D0FFB5}"/>
                    </a:ext>
                  </a:extLst>
                </p:cNvPr>
                <p:cNvPicPr/>
                <p:nvPr/>
              </p:nvPicPr>
              <p:blipFill>
                <a:blip r:embed="rId9"/>
                <a:stretch>
                  <a:fillRect/>
                </a:stretch>
              </p:blipFill>
              <p:spPr>
                <a:xfrm>
                  <a:off x="1021920" y="1580620"/>
                  <a:ext cx="2134440" cy="138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2616E302-C22B-0AC2-461D-D69641975460}"/>
                  </a:ext>
                </a:extLst>
              </p14:cNvPr>
              <p14:cNvContentPartPr/>
              <p14:nvPr/>
            </p14:nvContentPartPr>
            <p14:xfrm>
              <a:off x="1024080" y="1950700"/>
              <a:ext cx="937800" cy="110880"/>
            </p14:xfrm>
          </p:contentPart>
        </mc:Choice>
        <mc:Fallback>
          <p:pic>
            <p:nvPicPr>
              <p:cNvPr id="10" name="Ink 9">
                <a:extLst>
                  <a:ext uri="{FF2B5EF4-FFF2-40B4-BE49-F238E27FC236}">
                    <a16:creationId xmlns:a16="http://schemas.microsoft.com/office/drawing/2014/main" id="{2616E302-C22B-0AC2-461D-D69641975460}"/>
                  </a:ext>
                </a:extLst>
              </p:cNvPr>
              <p:cNvPicPr/>
              <p:nvPr/>
            </p:nvPicPr>
            <p:blipFill>
              <a:blip r:embed="rId11"/>
              <a:stretch>
                <a:fillRect/>
              </a:stretch>
            </p:blipFill>
            <p:spPr>
              <a:xfrm>
                <a:off x="1006440" y="1933060"/>
                <a:ext cx="973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17CC9ABC-B24C-9C48-FA4A-02D10C432293}"/>
                  </a:ext>
                </a:extLst>
              </p14:cNvPr>
              <p14:cNvContentPartPr/>
              <p14:nvPr/>
            </p14:nvContentPartPr>
            <p14:xfrm>
              <a:off x="2344920" y="2624980"/>
              <a:ext cx="3117240" cy="60120"/>
            </p14:xfrm>
          </p:contentPart>
        </mc:Choice>
        <mc:Fallback>
          <p:pic>
            <p:nvPicPr>
              <p:cNvPr id="11" name="Ink 10">
                <a:extLst>
                  <a:ext uri="{FF2B5EF4-FFF2-40B4-BE49-F238E27FC236}">
                    <a16:creationId xmlns:a16="http://schemas.microsoft.com/office/drawing/2014/main" id="{17CC9ABC-B24C-9C48-FA4A-02D10C432293}"/>
                  </a:ext>
                </a:extLst>
              </p:cNvPr>
              <p:cNvPicPr/>
              <p:nvPr/>
            </p:nvPicPr>
            <p:blipFill>
              <a:blip r:embed="rId13"/>
              <a:stretch>
                <a:fillRect/>
              </a:stretch>
            </p:blipFill>
            <p:spPr>
              <a:xfrm>
                <a:off x="2327280" y="2606980"/>
                <a:ext cx="3152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98D3BAE-13D8-C619-943B-03D9CBC90AE4}"/>
                  </a:ext>
                </a:extLst>
              </p14:cNvPr>
              <p14:cNvContentPartPr/>
              <p14:nvPr/>
            </p14:nvContentPartPr>
            <p14:xfrm>
              <a:off x="8468520" y="2919100"/>
              <a:ext cx="360" cy="5760"/>
            </p14:xfrm>
          </p:contentPart>
        </mc:Choice>
        <mc:Fallback>
          <p:pic>
            <p:nvPicPr>
              <p:cNvPr id="12" name="Ink 11">
                <a:extLst>
                  <a:ext uri="{FF2B5EF4-FFF2-40B4-BE49-F238E27FC236}">
                    <a16:creationId xmlns:a16="http://schemas.microsoft.com/office/drawing/2014/main" id="{D98D3BAE-13D8-C619-943B-03D9CBC90AE4}"/>
                  </a:ext>
                </a:extLst>
              </p:cNvPr>
              <p:cNvPicPr/>
              <p:nvPr/>
            </p:nvPicPr>
            <p:blipFill>
              <a:blip r:embed="rId15"/>
              <a:stretch>
                <a:fillRect/>
              </a:stretch>
            </p:blipFill>
            <p:spPr>
              <a:xfrm>
                <a:off x="8450880" y="2901460"/>
                <a:ext cx="360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3323CA1-52DF-A583-C4BB-6FB9153DF946}"/>
                  </a:ext>
                </a:extLst>
              </p14:cNvPr>
              <p14:cNvContentPartPr/>
              <p14:nvPr/>
            </p14:nvContentPartPr>
            <p14:xfrm>
              <a:off x="8845800" y="2969860"/>
              <a:ext cx="11160" cy="17640"/>
            </p14:xfrm>
          </p:contentPart>
        </mc:Choice>
        <mc:Fallback>
          <p:pic>
            <p:nvPicPr>
              <p:cNvPr id="13" name="Ink 12">
                <a:extLst>
                  <a:ext uri="{FF2B5EF4-FFF2-40B4-BE49-F238E27FC236}">
                    <a16:creationId xmlns:a16="http://schemas.microsoft.com/office/drawing/2014/main" id="{E3323CA1-52DF-A583-C4BB-6FB9153DF946}"/>
                  </a:ext>
                </a:extLst>
              </p:cNvPr>
              <p:cNvPicPr/>
              <p:nvPr/>
            </p:nvPicPr>
            <p:blipFill>
              <a:blip r:embed="rId17"/>
              <a:stretch>
                <a:fillRect/>
              </a:stretch>
            </p:blipFill>
            <p:spPr>
              <a:xfrm>
                <a:off x="8828160" y="2952220"/>
                <a:ext cx="46800" cy="53280"/>
              </a:xfrm>
              <a:prstGeom prst="rect">
                <a:avLst/>
              </a:prstGeom>
            </p:spPr>
          </p:pic>
        </mc:Fallback>
      </mc:AlternateContent>
      <p:grpSp>
        <p:nvGrpSpPr>
          <p:cNvPr id="18" name="Group 17">
            <a:extLst>
              <a:ext uri="{FF2B5EF4-FFF2-40B4-BE49-F238E27FC236}">
                <a16:creationId xmlns:a16="http://schemas.microsoft.com/office/drawing/2014/main" id="{358630EA-72CD-E820-8BA5-A63C62864A41}"/>
              </a:ext>
            </a:extLst>
          </p:cNvPr>
          <p:cNvGrpSpPr/>
          <p:nvPr/>
        </p:nvGrpSpPr>
        <p:grpSpPr>
          <a:xfrm>
            <a:off x="5470440" y="3297100"/>
            <a:ext cx="821520" cy="45000"/>
            <a:chOff x="5470440" y="3297100"/>
            <a:chExt cx="821520" cy="4500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915F93B-3D37-EBBA-DF75-9E41041776F6}"/>
                    </a:ext>
                  </a:extLst>
                </p14:cNvPr>
                <p14:cNvContentPartPr/>
                <p14:nvPr/>
              </p14:nvContentPartPr>
              <p14:xfrm>
                <a:off x="5470440" y="3326980"/>
                <a:ext cx="15120" cy="15120"/>
              </p14:xfrm>
            </p:contentPart>
          </mc:Choice>
          <mc:Fallback>
            <p:pic>
              <p:nvPicPr>
                <p:cNvPr id="14" name="Ink 13">
                  <a:extLst>
                    <a:ext uri="{FF2B5EF4-FFF2-40B4-BE49-F238E27FC236}">
                      <a16:creationId xmlns:a16="http://schemas.microsoft.com/office/drawing/2014/main" id="{9915F93B-3D37-EBBA-DF75-9E41041776F6}"/>
                    </a:ext>
                  </a:extLst>
                </p:cNvPr>
                <p:cNvPicPr/>
                <p:nvPr/>
              </p:nvPicPr>
              <p:blipFill>
                <a:blip r:embed="rId19"/>
                <a:stretch>
                  <a:fillRect/>
                </a:stretch>
              </p:blipFill>
              <p:spPr>
                <a:xfrm>
                  <a:off x="5452800" y="3309340"/>
                  <a:ext cx="507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2A06C2F-F54D-8A1D-B3E9-5BB2D60E7868}"/>
                    </a:ext>
                  </a:extLst>
                </p14:cNvPr>
                <p14:cNvContentPartPr/>
                <p14:nvPr/>
              </p14:nvContentPartPr>
              <p14:xfrm>
                <a:off x="6020160" y="3297100"/>
                <a:ext cx="7560" cy="13680"/>
              </p14:xfrm>
            </p:contentPart>
          </mc:Choice>
          <mc:Fallback>
            <p:pic>
              <p:nvPicPr>
                <p:cNvPr id="15" name="Ink 14">
                  <a:extLst>
                    <a:ext uri="{FF2B5EF4-FFF2-40B4-BE49-F238E27FC236}">
                      <a16:creationId xmlns:a16="http://schemas.microsoft.com/office/drawing/2014/main" id="{32A06C2F-F54D-8A1D-B3E9-5BB2D60E7868}"/>
                    </a:ext>
                  </a:extLst>
                </p:cNvPr>
                <p:cNvPicPr/>
                <p:nvPr/>
              </p:nvPicPr>
              <p:blipFill>
                <a:blip r:embed="rId21"/>
                <a:stretch>
                  <a:fillRect/>
                </a:stretch>
              </p:blipFill>
              <p:spPr>
                <a:xfrm>
                  <a:off x="6002160" y="3279100"/>
                  <a:ext cx="43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C43422A-027B-D03F-A7B2-AA0E3BEBE33A}"/>
                    </a:ext>
                  </a:extLst>
                </p14:cNvPr>
                <p14:cNvContentPartPr/>
                <p14:nvPr/>
              </p14:nvContentPartPr>
              <p14:xfrm>
                <a:off x="6279720" y="3303220"/>
                <a:ext cx="12240" cy="12960"/>
              </p14:xfrm>
            </p:contentPart>
          </mc:Choice>
          <mc:Fallback>
            <p:pic>
              <p:nvPicPr>
                <p:cNvPr id="16" name="Ink 15">
                  <a:extLst>
                    <a:ext uri="{FF2B5EF4-FFF2-40B4-BE49-F238E27FC236}">
                      <a16:creationId xmlns:a16="http://schemas.microsoft.com/office/drawing/2014/main" id="{CC43422A-027B-D03F-A7B2-AA0E3BEBE33A}"/>
                    </a:ext>
                  </a:extLst>
                </p:cNvPr>
                <p:cNvPicPr/>
                <p:nvPr/>
              </p:nvPicPr>
              <p:blipFill>
                <a:blip r:embed="rId23"/>
                <a:stretch>
                  <a:fillRect/>
                </a:stretch>
              </p:blipFill>
              <p:spPr>
                <a:xfrm>
                  <a:off x="6262080" y="3285220"/>
                  <a:ext cx="47880" cy="48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6A961D54-4C97-1AB9-6A21-09B9EE301D66}"/>
                  </a:ext>
                </a:extLst>
              </p14:cNvPr>
              <p14:cNvContentPartPr/>
              <p14:nvPr/>
            </p14:nvContentPartPr>
            <p14:xfrm>
              <a:off x="2847120" y="3646300"/>
              <a:ext cx="18360" cy="30240"/>
            </p14:xfrm>
          </p:contentPart>
        </mc:Choice>
        <mc:Fallback>
          <p:pic>
            <p:nvPicPr>
              <p:cNvPr id="19" name="Ink 18">
                <a:extLst>
                  <a:ext uri="{FF2B5EF4-FFF2-40B4-BE49-F238E27FC236}">
                    <a16:creationId xmlns:a16="http://schemas.microsoft.com/office/drawing/2014/main" id="{6A961D54-4C97-1AB9-6A21-09B9EE301D66}"/>
                  </a:ext>
                </a:extLst>
              </p:cNvPr>
              <p:cNvPicPr/>
              <p:nvPr/>
            </p:nvPicPr>
            <p:blipFill>
              <a:blip r:embed="rId25"/>
              <a:stretch>
                <a:fillRect/>
              </a:stretch>
            </p:blipFill>
            <p:spPr>
              <a:xfrm>
                <a:off x="2829120" y="3628660"/>
                <a:ext cx="54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A12C6384-9BED-3BA2-061D-A14E4960FEC8}"/>
                  </a:ext>
                </a:extLst>
              </p14:cNvPr>
              <p14:cNvContentPartPr/>
              <p14:nvPr/>
            </p14:nvContentPartPr>
            <p14:xfrm>
              <a:off x="719160" y="4140940"/>
              <a:ext cx="11160" cy="6480"/>
            </p14:xfrm>
          </p:contentPart>
        </mc:Choice>
        <mc:Fallback>
          <p:pic>
            <p:nvPicPr>
              <p:cNvPr id="20" name="Ink 19">
                <a:extLst>
                  <a:ext uri="{FF2B5EF4-FFF2-40B4-BE49-F238E27FC236}">
                    <a16:creationId xmlns:a16="http://schemas.microsoft.com/office/drawing/2014/main" id="{A12C6384-9BED-3BA2-061D-A14E4960FEC8}"/>
                  </a:ext>
                </a:extLst>
              </p:cNvPr>
              <p:cNvPicPr/>
              <p:nvPr/>
            </p:nvPicPr>
            <p:blipFill>
              <a:blip r:embed="rId27"/>
              <a:stretch>
                <a:fillRect/>
              </a:stretch>
            </p:blipFill>
            <p:spPr>
              <a:xfrm>
                <a:off x="701160" y="4123300"/>
                <a:ext cx="468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07BB9100-4A32-27C3-C0E9-B72C01DDBFE8}"/>
                  </a:ext>
                </a:extLst>
              </p14:cNvPr>
              <p14:cNvContentPartPr/>
              <p14:nvPr/>
            </p14:nvContentPartPr>
            <p14:xfrm>
              <a:off x="1197960" y="4277020"/>
              <a:ext cx="2433600" cy="64440"/>
            </p14:xfrm>
          </p:contentPart>
        </mc:Choice>
        <mc:Fallback>
          <p:pic>
            <p:nvPicPr>
              <p:cNvPr id="21" name="Ink 20">
                <a:extLst>
                  <a:ext uri="{FF2B5EF4-FFF2-40B4-BE49-F238E27FC236}">
                    <a16:creationId xmlns:a16="http://schemas.microsoft.com/office/drawing/2014/main" id="{07BB9100-4A32-27C3-C0E9-B72C01DDBFE8}"/>
                  </a:ext>
                </a:extLst>
              </p:cNvPr>
              <p:cNvPicPr/>
              <p:nvPr/>
            </p:nvPicPr>
            <p:blipFill>
              <a:blip r:embed="rId29"/>
              <a:stretch>
                <a:fillRect/>
              </a:stretch>
            </p:blipFill>
            <p:spPr>
              <a:xfrm>
                <a:off x="1179960" y="4259380"/>
                <a:ext cx="2469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1308866A-49D9-82FB-694E-325A9E654F42}"/>
                  </a:ext>
                </a:extLst>
              </p14:cNvPr>
              <p14:cNvContentPartPr/>
              <p14:nvPr/>
            </p14:nvContentPartPr>
            <p14:xfrm>
              <a:off x="4486920" y="4318060"/>
              <a:ext cx="4220280" cy="67680"/>
            </p14:xfrm>
          </p:contentPart>
        </mc:Choice>
        <mc:Fallback>
          <p:pic>
            <p:nvPicPr>
              <p:cNvPr id="22" name="Ink 21">
                <a:extLst>
                  <a:ext uri="{FF2B5EF4-FFF2-40B4-BE49-F238E27FC236}">
                    <a16:creationId xmlns:a16="http://schemas.microsoft.com/office/drawing/2014/main" id="{1308866A-49D9-82FB-694E-325A9E654F42}"/>
                  </a:ext>
                </a:extLst>
              </p:cNvPr>
              <p:cNvPicPr/>
              <p:nvPr/>
            </p:nvPicPr>
            <p:blipFill>
              <a:blip r:embed="rId31"/>
              <a:stretch>
                <a:fillRect/>
              </a:stretch>
            </p:blipFill>
            <p:spPr>
              <a:xfrm>
                <a:off x="4469280" y="4300060"/>
                <a:ext cx="4255920" cy="103320"/>
              </a:xfrm>
              <a:prstGeom prst="rect">
                <a:avLst/>
              </a:prstGeom>
            </p:spPr>
          </p:pic>
        </mc:Fallback>
      </mc:AlternateContent>
      <p:grpSp>
        <p:nvGrpSpPr>
          <p:cNvPr id="26" name="Group 25">
            <a:extLst>
              <a:ext uri="{FF2B5EF4-FFF2-40B4-BE49-F238E27FC236}">
                <a16:creationId xmlns:a16="http://schemas.microsoft.com/office/drawing/2014/main" id="{7F3F9EF7-3A10-427C-98CA-B6C128210204}"/>
              </a:ext>
            </a:extLst>
          </p:cNvPr>
          <p:cNvGrpSpPr/>
          <p:nvPr/>
        </p:nvGrpSpPr>
        <p:grpSpPr>
          <a:xfrm>
            <a:off x="801960" y="4647820"/>
            <a:ext cx="8009640" cy="89280"/>
            <a:chOff x="801960" y="4647820"/>
            <a:chExt cx="8009640" cy="89280"/>
          </a:xfrm>
        </p:grpSpPr>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0AE7D1E0-487A-004B-5020-E0C038B6E3C7}"/>
                    </a:ext>
                  </a:extLst>
                </p14:cNvPr>
                <p14:cNvContentPartPr/>
                <p14:nvPr/>
              </p14:nvContentPartPr>
              <p14:xfrm>
                <a:off x="801960" y="4647820"/>
                <a:ext cx="3911040" cy="75960"/>
              </p14:xfrm>
            </p:contentPart>
          </mc:Choice>
          <mc:Fallback>
            <p:pic>
              <p:nvPicPr>
                <p:cNvPr id="23" name="Ink 22">
                  <a:extLst>
                    <a:ext uri="{FF2B5EF4-FFF2-40B4-BE49-F238E27FC236}">
                      <a16:creationId xmlns:a16="http://schemas.microsoft.com/office/drawing/2014/main" id="{0AE7D1E0-487A-004B-5020-E0C038B6E3C7}"/>
                    </a:ext>
                  </a:extLst>
                </p:cNvPr>
                <p:cNvPicPr/>
                <p:nvPr/>
              </p:nvPicPr>
              <p:blipFill>
                <a:blip r:embed="rId33"/>
                <a:stretch>
                  <a:fillRect/>
                </a:stretch>
              </p:blipFill>
              <p:spPr>
                <a:xfrm>
                  <a:off x="783960" y="4629820"/>
                  <a:ext cx="3946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8A41A419-7424-69F5-1421-47D6C5ACA681}"/>
                    </a:ext>
                  </a:extLst>
                </p14:cNvPr>
                <p14:cNvContentPartPr/>
                <p14:nvPr/>
              </p14:nvContentPartPr>
              <p14:xfrm>
                <a:off x="5749080" y="4698580"/>
                <a:ext cx="3062520" cy="38520"/>
              </p14:xfrm>
            </p:contentPart>
          </mc:Choice>
          <mc:Fallback>
            <p:pic>
              <p:nvPicPr>
                <p:cNvPr id="24" name="Ink 23">
                  <a:extLst>
                    <a:ext uri="{FF2B5EF4-FFF2-40B4-BE49-F238E27FC236}">
                      <a16:creationId xmlns:a16="http://schemas.microsoft.com/office/drawing/2014/main" id="{8A41A419-7424-69F5-1421-47D6C5ACA681}"/>
                    </a:ext>
                  </a:extLst>
                </p:cNvPr>
                <p:cNvPicPr/>
                <p:nvPr/>
              </p:nvPicPr>
              <p:blipFill>
                <a:blip r:embed="rId35"/>
                <a:stretch>
                  <a:fillRect/>
                </a:stretch>
              </p:blipFill>
              <p:spPr>
                <a:xfrm>
                  <a:off x="5731080" y="4680580"/>
                  <a:ext cx="309816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EF5787A2-FDA1-20C2-D668-464F86F329A5}"/>
                  </a:ext>
                </a:extLst>
              </p14:cNvPr>
              <p14:cNvContentPartPr/>
              <p14:nvPr/>
            </p14:nvContentPartPr>
            <p14:xfrm>
              <a:off x="690360" y="5098540"/>
              <a:ext cx="641520" cy="41400"/>
            </p14:xfrm>
          </p:contentPart>
        </mc:Choice>
        <mc:Fallback>
          <p:pic>
            <p:nvPicPr>
              <p:cNvPr id="25" name="Ink 24">
                <a:extLst>
                  <a:ext uri="{FF2B5EF4-FFF2-40B4-BE49-F238E27FC236}">
                    <a16:creationId xmlns:a16="http://schemas.microsoft.com/office/drawing/2014/main" id="{EF5787A2-FDA1-20C2-D668-464F86F329A5}"/>
                  </a:ext>
                </a:extLst>
              </p:cNvPr>
              <p:cNvPicPr/>
              <p:nvPr/>
            </p:nvPicPr>
            <p:blipFill>
              <a:blip r:embed="rId37"/>
              <a:stretch>
                <a:fillRect/>
              </a:stretch>
            </p:blipFill>
            <p:spPr>
              <a:xfrm>
                <a:off x="672360" y="5080900"/>
                <a:ext cx="677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92BA4121-154E-551A-7C51-4CEF7987565E}"/>
                  </a:ext>
                </a:extLst>
              </p14:cNvPr>
              <p14:cNvContentPartPr/>
              <p14:nvPr/>
            </p14:nvContentPartPr>
            <p14:xfrm>
              <a:off x="3167520" y="3631180"/>
              <a:ext cx="3211560" cy="445680"/>
            </p14:xfrm>
          </p:contentPart>
        </mc:Choice>
        <mc:Fallback>
          <p:pic>
            <p:nvPicPr>
              <p:cNvPr id="27" name="Ink 26">
                <a:extLst>
                  <a:ext uri="{FF2B5EF4-FFF2-40B4-BE49-F238E27FC236}">
                    <a16:creationId xmlns:a16="http://schemas.microsoft.com/office/drawing/2014/main" id="{92BA4121-154E-551A-7C51-4CEF7987565E}"/>
                  </a:ext>
                </a:extLst>
              </p:cNvPr>
              <p:cNvPicPr/>
              <p:nvPr/>
            </p:nvPicPr>
            <p:blipFill>
              <a:blip r:embed="rId39"/>
              <a:stretch>
                <a:fillRect/>
              </a:stretch>
            </p:blipFill>
            <p:spPr>
              <a:xfrm>
                <a:off x="3149520" y="3613180"/>
                <a:ext cx="3247200" cy="481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7A2F427F-E7C8-4495-FBAC-4ADE887E78D2}"/>
                  </a:ext>
                </a:extLst>
              </p14:cNvPr>
              <p14:cNvContentPartPr/>
              <p14:nvPr/>
            </p14:nvContentPartPr>
            <p14:xfrm>
              <a:off x="4193880" y="5684620"/>
              <a:ext cx="2058120" cy="61560"/>
            </p14:xfrm>
          </p:contentPart>
        </mc:Choice>
        <mc:Fallback>
          <p:pic>
            <p:nvPicPr>
              <p:cNvPr id="28" name="Ink 27">
                <a:extLst>
                  <a:ext uri="{FF2B5EF4-FFF2-40B4-BE49-F238E27FC236}">
                    <a16:creationId xmlns:a16="http://schemas.microsoft.com/office/drawing/2014/main" id="{7A2F427F-E7C8-4495-FBAC-4ADE887E78D2}"/>
                  </a:ext>
                </a:extLst>
              </p:cNvPr>
              <p:cNvPicPr/>
              <p:nvPr/>
            </p:nvPicPr>
            <p:blipFill>
              <a:blip r:embed="rId41"/>
              <a:stretch>
                <a:fillRect/>
              </a:stretch>
            </p:blipFill>
            <p:spPr>
              <a:xfrm>
                <a:off x="4175880" y="5666620"/>
                <a:ext cx="2093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D005F565-7098-5E44-C961-ED63ADAD4395}"/>
                  </a:ext>
                </a:extLst>
              </p14:cNvPr>
              <p14:cNvContentPartPr/>
              <p14:nvPr/>
            </p14:nvContentPartPr>
            <p14:xfrm>
              <a:off x="7674720" y="5731060"/>
              <a:ext cx="1276560" cy="47520"/>
            </p14:xfrm>
          </p:contentPart>
        </mc:Choice>
        <mc:Fallback>
          <p:pic>
            <p:nvPicPr>
              <p:cNvPr id="29" name="Ink 28">
                <a:extLst>
                  <a:ext uri="{FF2B5EF4-FFF2-40B4-BE49-F238E27FC236}">
                    <a16:creationId xmlns:a16="http://schemas.microsoft.com/office/drawing/2014/main" id="{D005F565-7098-5E44-C961-ED63ADAD4395}"/>
                  </a:ext>
                </a:extLst>
              </p:cNvPr>
              <p:cNvPicPr/>
              <p:nvPr/>
            </p:nvPicPr>
            <p:blipFill>
              <a:blip r:embed="rId43"/>
              <a:stretch>
                <a:fillRect/>
              </a:stretch>
            </p:blipFill>
            <p:spPr>
              <a:xfrm>
                <a:off x="7656720" y="5713420"/>
                <a:ext cx="13122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D3FCBC89-F04C-4136-0EDE-026AA408982D}"/>
                  </a:ext>
                </a:extLst>
              </p14:cNvPr>
              <p14:cNvContentPartPr/>
              <p14:nvPr/>
            </p14:nvContentPartPr>
            <p14:xfrm>
              <a:off x="689280" y="5914660"/>
              <a:ext cx="2117880" cy="165240"/>
            </p14:xfrm>
          </p:contentPart>
        </mc:Choice>
        <mc:Fallback>
          <p:pic>
            <p:nvPicPr>
              <p:cNvPr id="30" name="Ink 29">
                <a:extLst>
                  <a:ext uri="{FF2B5EF4-FFF2-40B4-BE49-F238E27FC236}">
                    <a16:creationId xmlns:a16="http://schemas.microsoft.com/office/drawing/2014/main" id="{D3FCBC89-F04C-4136-0EDE-026AA408982D}"/>
                  </a:ext>
                </a:extLst>
              </p:cNvPr>
              <p:cNvPicPr/>
              <p:nvPr/>
            </p:nvPicPr>
            <p:blipFill>
              <a:blip r:embed="rId45"/>
              <a:stretch>
                <a:fillRect/>
              </a:stretch>
            </p:blipFill>
            <p:spPr>
              <a:xfrm>
                <a:off x="671640" y="5896660"/>
                <a:ext cx="2153520" cy="200880"/>
              </a:xfrm>
              <a:prstGeom prst="rect">
                <a:avLst/>
              </a:prstGeom>
            </p:spPr>
          </p:pic>
        </mc:Fallback>
      </mc:AlternateContent>
    </p:spTree>
    <p:extLst>
      <p:ext uri="{BB962C8B-B14F-4D97-AF65-F5344CB8AC3E}">
        <p14:creationId xmlns:p14="http://schemas.microsoft.com/office/powerpoint/2010/main" val="129426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7001B4A0-10FE-929F-C045-B50C3082EC50}"/>
              </a:ext>
            </a:extLst>
          </p:cNvPr>
          <p:cNvGraphicFramePr>
            <a:graphicFrameLocks noGrp="1"/>
          </p:cNvGraphicFramePr>
          <p:nvPr>
            <p:extLst>
              <p:ext uri="{D42A27DB-BD31-4B8C-83A1-F6EECF244321}">
                <p14:modId xmlns:p14="http://schemas.microsoft.com/office/powerpoint/2010/main" val="2990680630"/>
              </p:ext>
            </p:extLst>
          </p:nvPr>
        </p:nvGraphicFramePr>
        <p:xfrm>
          <a:off x="485172" y="456433"/>
          <a:ext cx="8519931" cy="4820920"/>
        </p:xfrm>
        <a:graphic>
          <a:graphicData uri="http://schemas.openxmlformats.org/drawingml/2006/table">
            <a:tbl>
              <a:tblPr/>
              <a:tblGrid>
                <a:gridCol w="2839977">
                  <a:extLst>
                    <a:ext uri="{9D8B030D-6E8A-4147-A177-3AD203B41FA5}">
                      <a16:colId xmlns:a16="http://schemas.microsoft.com/office/drawing/2014/main" val="3682180755"/>
                    </a:ext>
                  </a:extLst>
                </a:gridCol>
                <a:gridCol w="2839977">
                  <a:extLst>
                    <a:ext uri="{9D8B030D-6E8A-4147-A177-3AD203B41FA5}">
                      <a16:colId xmlns:a16="http://schemas.microsoft.com/office/drawing/2014/main" val="660985097"/>
                    </a:ext>
                  </a:extLst>
                </a:gridCol>
                <a:gridCol w="2839977">
                  <a:extLst>
                    <a:ext uri="{9D8B030D-6E8A-4147-A177-3AD203B41FA5}">
                      <a16:colId xmlns:a16="http://schemas.microsoft.com/office/drawing/2014/main" val="1360141344"/>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מט</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FF00"/>
                          </a:solidFill>
                          <a:effectLst/>
                          <a:latin typeface="Arial" panose="020B0604020202020204" pitchFamily="34" charset="0"/>
                          <a:cs typeface="+mj-cs"/>
                        </a:rPr>
                        <a:t>שִׁמְעוּ אִיִּים אֵלַי </a:t>
                      </a:r>
                      <a:r>
                        <a:rPr lang="he-IL" sz="2800" b="1" i="0" u="none" strike="noStrike">
                          <a:solidFill>
                            <a:srgbClr val="92D050"/>
                          </a:solidFill>
                          <a:effectLst/>
                          <a:latin typeface="Arial" panose="020B0604020202020204" pitchFamily="34" charset="0"/>
                          <a:cs typeface="+mj-cs"/>
                        </a:rPr>
                        <a:t>וְהַקְשִׁיבוּ לְאֻמִּים </a:t>
                      </a:r>
                      <a:r>
                        <a:rPr lang="he-IL" sz="2800" b="0" i="0" u="none" strike="noStrike">
                          <a:solidFill>
                            <a:schemeClr val="bg1"/>
                          </a:solidFill>
                          <a:effectLst/>
                          <a:latin typeface="Arial" panose="020B0604020202020204" pitchFamily="34" charset="0"/>
                          <a:cs typeface="+mj-cs"/>
                        </a:rPr>
                        <a:t>מֵרָחוֹק יְהֹוָה מִבֶּטֶן קְרָאָנִי מִמְּעֵי אִמִּי הִזְכִּיר שְׁמִי: </a:t>
                      </a:r>
                      <a:r>
                        <a:rPr lang="he-IL" sz="2800" b="0" i="0" u="none" strike="noStrike">
                          <a:solidFill>
                            <a:srgbClr val="00B0F0"/>
                          </a:solidFill>
                          <a:effectLst/>
                          <a:latin typeface="Arial" panose="020B0604020202020204" pitchFamily="34" charset="0"/>
                          <a:cs typeface="+mj-cs"/>
                        </a:rPr>
                        <a:t>ב</a:t>
                      </a:r>
                      <a:r>
                        <a:rPr lang="he-IL" sz="2800" b="0" i="0" u="none" strike="noStrike">
                          <a:solidFill>
                            <a:schemeClr val="bg1"/>
                          </a:solidFill>
                          <a:effectLst/>
                          <a:latin typeface="Arial" panose="020B0604020202020204" pitchFamily="34" charset="0"/>
                          <a:cs typeface="+mj-cs"/>
                        </a:rPr>
                        <a:t>   וַיָּשֶֹם פִּי כְּחֶרֶב חַדָּה בְּצֵל יָדוֹ הֶחְבִּיאָנִי וַיְשִֹימֵנִי לְחֵץ בָּרוּר בְּאַשְׁפָּתוֹ הִסְתִּירָנִי: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rgbClr val="92D050"/>
                          </a:solidFill>
                          <a:effectLst/>
                          <a:latin typeface="Arial" panose="020B0604020202020204" pitchFamily="34" charset="0"/>
                          <a:cs typeface="+mj-cs"/>
                        </a:rPr>
                        <a:t>   </a:t>
                      </a:r>
                      <a:r>
                        <a:rPr lang="he-IL" sz="2800" b="1" i="0" u="none" strike="noStrike">
                          <a:solidFill>
                            <a:srgbClr val="FFFF00"/>
                          </a:solidFill>
                          <a:effectLst/>
                          <a:latin typeface="Arial" panose="020B0604020202020204" pitchFamily="34" charset="0"/>
                          <a:cs typeface="+mj-cs"/>
                        </a:rPr>
                        <a:t>קַבִילוּ נְגָווָן לְמֵימְרִי</a:t>
                      </a:r>
                      <a:r>
                        <a:rPr lang="he-IL" sz="2800" b="1" i="0" u="none" strike="noStrike">
                          <a:solidFill>
                            <a:srgbClr val="92D050"/>
                          </a:solidFill>
                          <a:effectLst/>
                          <a:latin typeface="Arial" panose="020B0604020202020204" pitchFamily="34" charset="0"/>
                          <a:cs typeface="+mj-cs"/>
                        </a:rPr>
                        <a:t> וְאַצִיתָא מַלכְוָן</a:t>
                      </a:r>
                      <a:r>
                        <a:rPr lang="he-IL" sz="2800" b="0" i="0" u="none" strike="noStrike">
                          <a:solidFill>
                            <a:schemeClr val="bg1"/>
                          </a:solidFill>
                          <a:effectLst/>
                          <a:latin typeface="Arial" panose="020B0604020202020204" pitchFamily="34" charset="0"/>
                          <a:cs typeface="+mj-cs"/>
                        </a:rPr>
                        <a:t> מֵרַחִיק יוי עַד לָא הְוֵיתִי זָמְנַנִי מִמְעֵי אִמִי אַדכַר שְמִי׃ </a:t>
                      </a:r>
                      <a:r>
                        <a:rPr lang="he-IL" sz="2800" b="0" i="0" u="none" strike="noStrike">
                          <a:solidFill>
                            <a:srgbClr val="00B0F0"/>
                          </a:solidFill>
                          <a:effectLst/>
                          <a:latin typeface="Arial" panose="020B0604020202020204" pitchFamily="34" charset="0"/>
                          <a:cs typeface="+mj-cs"/>
                        </a:rPr>
                        <a:t>ב</a:t>
                      </a:r>
                      <a:r>
                        <a:rPr lang="he-IL" sz="2800" b="0" i="0" u="none" strike="noStrike">
                          <a:solidFill>
                            <a:schemeClr val="bg1"/>
                          </a:solidFill>
                          <a:effectLst/>
                          <a:latin typeface="Arial" panose="020B0604020202020204" pitchFamily="34" charset="0"/>
                          <a:cs typeface="+mj-cs"/>
                        </a:rPr>
                        <a:t>      וְשַוִי פִתגָמֹוהִי בְפוּמִי כַחְרַב חָרִיפָא בִטלַל גְבוּרְתֵיה אַגֵין עְלַי וְשַויַנִי כְגִיר בְחִיר דִבבֵית אְזָנִין מְסֻתַר׃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l" rtl="0"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a:t>
                      </a:r>
                      <a:r>
                        <a:rPr lang="he-IL" sz="2800" b="1" i="0" u="none" strike="noStrike">
                          <a:solidFill>
                            <a:srgbClr val="FFFF00"/>
                          </a:solidFill>
                          <a:effectLst/>
                          <a:latin typeface="Arial" panose="020B0604020202020204" pitchFamily="34" charset="0"/>
                          <a:cs typeface="+mj-cs"/>
                        </a:rPr>
                        <a:t>קַבִּילוּ נַגְוָן לְמֵימְרִי </a:t>
                      </a:r>
                      <a:r>
                        <a:rPr lang="he-IL" sz="2800" b="1" i="0" u="none" strike="noStrike">
                          <a:solidFill>
                            <a:srgbClr val="92D050"/>
                          </a:solidFill>
                          <a:effectLst/>
                          <a:latin typeface="Arial" panose="020B0604020202020204" pitchFamily="34" charset="0"/>
                          <a:cs typeface="+mj-cs"/>
                        </a:rPr>
                        <a:t>וְאַצִיתוּ מַלְכְּוָן </a:t>
                      </a:r>
                      <a:r>
                        <a:rPr lang="he-IL" sz="2800" b="0" i="0" u="none" strike="noStrike">
                          <a:solidFill>
                            <a:schemeClr val="bg1"/>
                          </a:solidFill>
                          <a:effectLst/>
                          <a:latin typeface="Arial" panose="020B0604020202020204" pitchFamily="34" charset="0"/>
                          <a:cs typeface="+mj-cs"/>
                        </a:rPr>
                        <a:t>מֵרָחִיק יְיָ עַד לָא הֲוֵיתִי זַמְנַנִי מִמְעֵי אִמִי אִדְכַּר שְׁמִי: </a:t>
                      </a:r>
                      <a:r>
                        <a:rPr lang="he-IL" sz="2800" b="0" i="0" u="none" strike="noStrike">
                          <a:solidFill>
                            <a:srgbClr val="00B0F0"/>
                          </a:solidFill>
                          <a:effectLst/>
                          <a:latin typeface="Arial" panose="020B0604020202020204" pitchFamily="34" charset="0"/>
                          <a:cs typeface="+mj-cs"/>
                        </a:rPr>
                        <a:t>ב</a:t>
                      </a:r>
                      <a:r>
                        <a:rPr lang="he-IL" sz="2800" b="0" i="0" u="none" strike="noStrike">
                          <a:solidFill>
                            <a:schemeClr val="bg1"/>
                          </a:solidFill>
                          <a:effectLst/>
                          <a:latin typeface="Arial" panose="020B0604020202020204" pitchFamily="34" charset="0"/>
                          <a:cs typeface="+mj-cs"/>
                        </a:rPr>
                        <a:t>  וְשַׁוִי פִּתְגָמוֹהִי בְּפוּמִי כַּחֲרַב חֲרִיפָא בִּטְלַל גְבוּרְתֵּהּ אָגִין עָלַי וְשַׁוְיַנִי כְּגִיר בְּחיר דִי בְּבֵית אֲזֵינִין מִסַתָּר: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629440"/>
                  </a:ext>
                </a:extLst>
              </a:tr>
            </a:tbl>
          </a:graphicData>
        </a:graphic>
      </p:graphicFrame>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07799312-DD8D-381F-A5A5-3A90664D3216}"/>
                  </a:ext>
                </a:extLst>
              </p14:cNvPr>
              <p14:cNvContentPartPr/>
              <p14:nvPr/>
            </p14:nvContentPartPr>
            <p14:xfrm>
              <a:off x="2761440" y="859180"/>
              <a:ext cx="447120" cy="58680"/>
            </p14:xfrm>
          </p:contentPart>
        </mc:Choice>
        <mc:Fallback>
          <p:pic>
            <p:nvPicPr>
              <p:cNvPr id="7" name="Ink 6">
                <a:extLst>
                  <a:ext uri="{FF2B5EF4-FFF2-40B4-BE49-F238E27FC236}">
                    <a16:creationId xmlns:a16="http://schemas.microsoft.com/office/drawing/2014/main" id="{07799312-DD8D-381F-A5A5-3A90664D3216}"/>
                  </a:ext>
                </a:extLst>
              </p:cNvPr>
              <p:cNvPicPr/>
              <p:nvPr/>
            </p:nvPicPr>
            <p:blipFill>
              <a:blip r:embed="rId5"/>
              <a:stretch>
                <a:fillRect/>
              </a:stretch>
            </p:blipFill>
            <p:spPr>
              <a:xfrm>
                <a:off x="2743800" y="841180"/>
                <a:ext cx="482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F0A1280-5748-A739-057C-1C6239CAFC03}"/>
                  </a:ext>
                </a:extLst>
              </p14:cNvPr>
              <p14:cNvContentPartPr/>
              <p14:nvPr/>
            </p14:nvContentPartPr>
            <p14:xfrm>
              <a:off x="5346240" y="911380"/>
              <a:ext cx="714240" cy="33120"/>
            </p14:xfrm>
          </p:contentPart>
        </mc:Choice>
        <mc:Fallback>
          <p:pic>
            <p:nvPicPr>
              <p:cNvPr id="9" name="Ink 8">
                <a:extLst>
                  <a:ext uri="{FF2B5EF4-FFF2-40B4-BE49-F238E27FC236}">
                    <a16:creationId xmlns:a16="http://schemas.microsoft.com/office/drawing/2014/main" id="{7F0A1280-5748-A739-057C-1C6239CAFC03}"/>
                  </a:ext>
                </a:extLst>
              </p:cNvPr>
              <p:cNvPicPr/>
              <p:nvPr/>
            </p:nvPicPr>
            <p:blipFill>
              <a:blip r:embed="rId7"/>
              <a:stretch>
                <a:fillRect/>
              </a:stretch>
            </p:blipFill>
            <p:spPr>
              <a:xfrm>
                <a:off x="5328600" y="893380"/>
                <a:ext cx="749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89BF3EA7-9A0B-4368-5B85-E400CF37CECA}"/>
                  </a:ext>
                </a:extLst>
              </p14:cNvPr>
              <p14:cNvContentPartPr/>
              <p14:nvPr/>
            </p14:nvContentPartPr>
            <p14:xfrm>
              <a:off x="8154600" y="914260"/>
              <a:ext cx="724320" cy="28800"/>
            </p14:xfrm>
          </p:contentPart>
        </mc:Choice>
        <mc:Fallback>
          <p:pic>
            <p:nvPicPr>
              <p:cNvPr id="10" name="Ink 9">
                <a:extLst>
                  <a:ext uri="{FF2B5EF4-FFF2-40B4-BE49-F238E27FC236}">
                    <a16:creationId xmlns:a16="http://schemas.microsoft.com/office/drawing/2014/main" id="{89BF3EA7-9A0B-4368-5B85-E400CF37CECA}"/>
                  </a:ext>
                </a:extLst>
              </p:cNvPr>
              <p:cNvPicPr/>
              <p:nvPr/>
            </p:nvPicPr>
            <p:blipFill>
              <a:blip r:embed="rId9"/>
              <a:stretch>
                <a:fillRect/>
              </a:stretch>
            </p:blipFill>
            <p:spPr>
              <a:xfrm>
                <a:off x="8136960" y="896260"/>
                <a:ext cx="759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58D19C6E-9A2E-E381-2464-C5E83724E3B2}"/>
                  </a:ext>
                </a:extLst>
              </p14:cNvPr>
              <p14:cNvContentPartPr/>
              <p14:nvPr/>
            </p14:nvContentPartPr>
            <p14:xfrm>
              <a:off x="6158400" y="1349860"/>
              <a:ext cx="2254680" cy="116640"/>
            </p14:xfrm>
          </p:contentPart>
        </mc:Choice>
        <mc:Fallback>
          <p:pic>
            <p:nvPicPr>
              <p:cNvPr id="11" name="Ink 10">
                <a:extLst>
                  <a:ext uri="{FF2B5EF4-FFF2-40B4-BE49-F238E27FC236}">
                    <a16:creationId xmlns:a16="http://schemas.microsoft.com/office/drawing/2014/main" id="{58D19C6E-9A2E-E381-2464-C5E83724E3B2}"/>
                  </a:ext>
                </a:extLst>
              </p:cNvPr>
              <p:cNvPicPr/>
              <p:nvPr/>
            </p:nvPicPr>
            <p:blipFill>
              <a:blip r:embed="rId11"/>
              <a:stretch>
                <a:fillRect/>
              </a:stretch>
            </p:blipFill>
            <p:spPr>
              <a:xfrm>
                <a:off x="6140400" y="1332220"/>
                <a:ext cx="2290320" cy="152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2" name="Ink 11">
                <a:extLst>
                  <a:ext uri="{FF2B5EF4-FFF2-40B4-BE49-F238E27FC236}">
                    <a16:creationId xmlns:a16="http://schemas.microsoft.com/office/drawing/2014/main" id="{FDA70C2D-DAA6-C1F0-66B6-F6F7DE5EADD1}"/>
                  </a:ext>
                </a:extLst>
              </p14:cNvPr>
              <p14:cNvContentPartPr/>
              <p14:nvPr/>
            </p14:nvContentPartPr>
            <p14:xfrm>
              <a:off x="6201600" y="841540"/>
              <a:ext cx="1036080" cy="574560"/>
            </p14:xfrm>
          </p:contentPart>
        </mc:Choice>
        <mc:Fallback>
          <p:pic>
            <p:nvPicPr>
              <p:cNvPr id="12" name="Ink 11">
                <a:extLst>
                  <a:ext uri="{FF2B5EF4-FFF2-40B4-BE49-F238E27FC236}">
                    <a16:creationId xmlns:a16="http://schemas.microsoft.com/office/drawing/2014/main" id="{FDA70C2D-DAA6-C1F0-66B6-F6F7DE5EADD1}"/>
                  </a:ext>
                </a:extLst>
              </p:cNvPr>
              <p:cNvPicPr/>
              <p:nvPr/>
            </p:nvPicPr>
            <p:blipFill>
              <a:blip r:embed="rId13"/>
              <a:stretch>
                <a:fillRect/>
              </a:stretch>
            </p:blipFill>
            <p:spPr>
              <a:xfrm>
                <a:off x="6170280" y="810220"/>
                <a:ext cx="1098720" cy="63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3" name="Ink 12">
                <a:extLst>
                  <a:ext uri="{FF2B5EF4-FFF2-40B4-BE49-F238E27FC236}">
                    <a16:creationId xmlns:a16="http://schemas.microsoft.com/office/drawing/2014/main" id="{330CFDA8-1551-BDFB-276D-8B1B08CDB08B}"/>
                  </a:ext>
                </a:extLst>
              </p14:cNvPr>
              <p14:cNvContentPartPr/>
              <p14:nvPr/>
            </p14:nvContentPartPr>
            <p14:xfrm>
              <a:off x="5117280" y="1278940"/>
              <a:ext cx="1062720" cy="588240"/>
            </p14:xfrm>
          </p:contentPart>
        </mc:Choice>
        <mc:Fallback>
          <p:pic>
            <p:nvPicPr>
              <p:cNvPr id="13" name="Ink 12">
                <a:extLst>
                  <a:ext uri="{FF2B5EF4-FFF2-40B4-BE49-F238E27FC236}">
                    <a16:creationId xmlns:a16="http://schemas.microsoft.com/office/drawing/2014/main" id="{330CFDA8-1551-BDFB-276D-8B1B08CDB08B}"/>
                  </a:ext>
                </a:extLst>
              </p:cNvPr>
              <p:cNvPicPr/>
              <p:nvPr/>
            </p:nvPicPr>
            <p:blipFill>
              <a:blip r:embed="rId15"/>
              <a:stretch>
                <a:fillRect/>
              </a:stretch>
            </p:blipFill>
            <p:spPr>
              <a:xfrm>
                <a:off x="5085960" y="1247620"/>
                <a:ext cx="1125360" cy="650880"/>
              </a:xfrm>
              <a:prstGeom prst="rect">
                <a:avLst/>
              </a:prstGeom>
            </p:spPr>
          </p:pic>
        </mc:Fallback>
      </mc:AlternateContent>
      <p:grpSp>
        <p:nvGrpSpPr>
          <p:cNvPr id="16" name="Group 15">
            <a:extLst>
              <a:ext uri="{FF2B5EF4-FFF2-40B4-BE49-F238E27FC236}">
                <a16:creationId xmlns:a16="http://schemas.microsoft.com/office/drawing/2014/main" id="{74CF3CA4-2F56-47D4-7993-85C5D6688881}"/>
              </a:ext>
            </a:extLst>
          </p:cNvPr>
          <p:cNvGrpSpPr/>
          <p:nvPr/>
        </p:nvGrpSpPr>
        <p:grpSpPr>
          <a:xfrm>
            <a:off x="6863640" y="337900"/>
            <a:ext cx="303480" cy="423360"/>
            <a:chOff x="6863640" y="337900"/>
            <a:chExt cx="303480" cy="42336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DD7D9C1-449A-FE0E-BB4C-FFCFC14880C6}"/>
                    </a:ext>
                  </a:extLst>
                </p14:cNvPr>
                <p14:cNvContentPartPr/>
                <p14:nvPr/>
              </p14:nvContentPartPr>
              <p14:xfrm>
                <a:off x="6936000" y="337900"/>
                <a:ext cx="231120" cy="377280"/>
              </p14:xfrm>
            </p:contentPart>
          </mc:Choice>
          <mc:Fallback>
            <p:pic>
              <p:nvPicPr>
                <p:cNvPr id="14" name="Ink 13">
                  <a:extLst>
                    <a:ext uri="{FF2B5EF4-FFF2-40B4-BE49-F238E27FC236}">
                      <a16:creationId xmlns:a16="http://schemas.microsoft.com/office/drawing/2014/main" id="{4DD7D9C1-449A-FE0E-BB4C-FFCFC14880C6}"/>
                    </a:ext>
                  </a:extLst>
                </p:cNvPr>
                <p:cNvPicPr/>
                <p:nvPr/>
              </p:nvPicPr>
              <p:blipFill>
                <a:blip r:embed="rId17"/>
                <a:stretch>
                  <a:fillRect/>
                </a:stretch>
              </p:blipFill>
              <p:spPr>
                <a:xfrm>
                  <a:off x="6918360" y="319900"/>
                  <a:ext cx="26676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ED4C93F7-0C6A-DD11-03C3-FA382A5CCDB1}"/>
                    </a:ext>
                  </a:extLst>
                </p14:cNvPr>
                <p14:cNvContentPartPr/>
                <p14:nvPr/>
              </p14:nvContentPartPr>
              <p14:xfrm>
                <a:off x="6863640" y="531580"/>
                <a:ext cx="211680" cy="229680"/>
              </p14:xfrm>
            </p:contentPart>
          </mc:Choice>
          <mc:Fallback>
            <p:pic>
              <p:nvPicPr>
                <p:cNvPr id="15" name="Ink 14">
                  <a:extLst>
                    <a:ext uri="{FF2B5EF4-FFF2-40B4-BE49-F238E27FC236}">
                      <a16:creationId xmlns:a16="http://schemas.microsoft.com/office/drawing/2014/main" id="{ED4C93F7-0C6A-DD11-03C3-FA382A5CCDB1}"/>
                    </a:ext>
                  </a:extLst>
                </p:cNvPr>
                <p:cNvPicPr/>
                <p:nvPr/>
              </p:nvPicPr>
              <p:blipFill>
                <a:blip r:embed="rId19"/>
                <a:stretch>
                  <a:fillRect/>
                </a:stretch>
              </p:blipFill>
              <p:spPr>
                <a:xfrm>
                  <a:off x="6845640" y="513580"/>
                  <a:ext cx="247320" cy="265320"/>
                </a:xfrm>
                <a:prstGeom prst="rect">
                  <a:avLst/>
                </a:prstGeom>
              </p:spPr>
            </p:pic>
          </mc:Fallback>
        </mc:AlternateContent>
      </p:grpSp>
    </p:spTree>
    <p:extLst>
      <p:ext uri="{BB962C8B-B14F-4D97-AF65-F5344CB8AC3E}">
        <p14:creationId xmlns:p14="http://schemas.microsoft.com/office/powerpoint/2010/main" val="1060864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36A3EF2F-2492-BA2B-910B-4F57F05420D1}"/>
              </a:ext>
            </a:extLst>
          </p:cNvPr>
          <p:cNvGraphicFramePr>
            <a:graphicFrameLocks noGrp="1"/>
          </p:cNvGraphicFramePr>
          <p:nvPr>
            <p:extLst>
              <p:ext uri="{D42A27DB-BD31-4B8C-83A1-F6EECF244321}">
                <p14:modId xmlns:p14="http://schemas.microsoft.com/office/powerpoint/2010/main" val="3955597257"/>
              </p:ext>
            </p:extLst>
          </p:nvPr>
        </p:nvGraphicFramePr>
        <p:xfrm>
          <a:off x="457580" y="220508"/>
          <a:ext cx="4014407" cy="5455920"/>
        </p:xfrm>
        <a:graphic>
          <a:graphicData uri="http://schemas.openxmlformats.org/drawingml/2006/table">
            <a:tbl>
              <a:tblPr/>
              <a:tblGrid>
                <a:gridCol w="1906604">
                  <a:extLst>
                    <a:ext uri="{9D8B030D-6E8A-4147-A177-3AD203B41FA5}">
                      <a16:colId xmlns:a16="http://schemas.microsoft.com/office/drawing/2014/main" val="1992508930"/>
                    </a:ext>
                  </a:extLst>
                </a:gridCol>
                <a:gridCol w="2107803">
                  <a:extLst>
                    <a:ext uri="{9D8B030D-6E8A-4147-A177-3AD203B41FA5}">
                      <a16:colId xmlns:a16="http://schemas.microsoft.com/office/drawing/2014/main" val="2994487886"/>
                    </a:ext>
                  </a:extLst>
                </a:gridCol>
              </a:tblGrid>
              <a:tr h="263525">
                <a:tc>
                  <a:txBody>
                    <a:bodyPr/>
                    <a:lstStyle/>
                    <a:p>
                      <a:pPr rtl="0" fontAlgn="b">
                        <a:spcBef>
                          <a:spcPts val="0"/>
                        </a:spcBef>
                        <a:spcAft>
                          <a:spcPts val="0"/>
                        </a:spcAft>
                      </a:pPr>
                      <a:r>
                        <a:rPr lang="en-US" sz="1600" b="1" i="0" u="none" strike="noStrike">
                          <a:solidFill>
                            <a:srgbClr val="00B0F0"/>
                          </a:solidFill>
                          <a:effectLst/>
                          <a:latin typeface="Calibri" panose="020F0502020204030204" pitchFamily="34" charset="0"/>
                        </a:rPr>
                        <a:t>Hebrew Bible (Isaiah 49:1)</a:t>
                      </a:r>
                      <a:endParaRPr lang="en-US" sz="2400">
                        <a:solidFill>
                          <a:srgbClr val="00B0F0"/>
                        </a:solidFill>
                        <a:effectLst/>
                      </a:endParaRPr>
                    </a:p>
                  </a:txBody>
                  <a:tcPr marL="12700" marR="12700" marT="12700" marB="63500" anchor="b">
                    <a:lnL>
                      <a:noFill/>
                    </a:lnL>
                    <a:lnR>
                      <a:noFill/>
                    </a:lnR>
                    <a:lnT>
                      <a:noFill/>
                    </a:lnT>
                    <a:lnB>
                      <a:noFill/>
                    </a:lnB>
                    <a:noFill/>
                  </a:tcPr>
                </a:tc>
                <a:tc>
                  <a:txBody>
                    <a:bodyPr/>
                    <a:lstStyle/>
                    <a:p>
                      <a:pPr rtl="0" fontAlgn="b">
                        <a:spcBef>
                          <a:spcPts val="0"/>
                        </a:spcBef>
                        <a:spcAft>
                          <a:spcPts val="0"/>
                        </a:spcAft>
                      </a:pPr>
                      <a:r>
                        <a:rPr lang="en-US" sz="1600" b="1" i="0" u="none" strike="noStrike">
                          <a:solidFill>
                            <a:srgbClr val="00B0F0"/>
                          </a:solidFill>
                          <a:effectLst/>
                          <a:latin typeface="Calibri" panose="020F0502020204030204" pitchFamily="34" charset="0"/>
                        </a:rPr>
                        <a:t>Targum Jonathan (Isaiah 49:1)</a:t>
                      </a:r>
                      <a:endParaRPr lang="en-US" sz="2400">
                        <a:solidFill>
                          <a:srgbClr val="00B0F0"/>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1280567575"/>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שִׁמְע֤וּ</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Listen</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קַבִּילוּ</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Listen</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1877547397"/>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אִיִּים֙</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Isles</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נַגְוָן</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Isles</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1699983156"/>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אֵלַ֔י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Unto me</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לְמֵימְרִי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Unto my WORD</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519919717"/>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וְהַקְשִׁ֥יבוּ</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And hearken</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וְאַצִיתוּ</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And hearken</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2890911156"/>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לְאֻמִּ֖ים</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Ye people</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מַלְכְּוָן</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 kingdoms</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2417687524"/>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מֵרָח֑וֹק</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From far</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מֵרָחִיק</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From afar</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4274157927"/>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יְהוָה֙</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The LORD</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יְיָ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The LORD</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2407822284"/>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מִבֶּ֣טֶן</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From the womb</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עַד לָא הֲוֵיתִי </a:t>
                      </a:r>
                      <a:r>
                        <a:rPr lang="he-IL" sz="1600" b="0" i="0" u="none" strike="noStrike">
                          <a:solidFill>
                            <a:schemeClr val="bg1"/>
                          </a:solidFill>
                          <a:effectLst/>
                          <a:latin typeface="Calibri" panose="020F0502020204030204" pitchFamily="34" charset="0"/>
                        </a:rPr>
                        <a:t>- </a:t>
                      </a:r>
                      <a:r>
                        <a:rPr lang="en-US" sz="1600" b="0" i="0" u="none" strike="noStrike">
                          <a:solidFill>
                            <a:schemeClr val="bg1"/>
                          </a:solidFill>
                          <a:effectLst/>
                          <a:latin typeface="Calibri" panose="020F0502020204030204" pitchFamily="34" charset="0"/>
                        </a:rPr>
                        <a:t>Before I was</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2172612338"/>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קְרָאָ֔נִי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Hath called me</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זַמְנַנִי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Called me</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3155957403"/>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מִמְּעֵ֥י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From the bowels</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מִמְעֵי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From the bowels</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3150858926"/>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אִמִּ֖י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Of my mother</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אִמִי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Of my mother</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1275873854"/>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הִזְכִּ֥יר</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Hath made mention</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אִדְכַּר</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Hath made mention</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524804753"/>
                  </a:ext>
                </a:extLst>
              </a:tr>
              <a:tr h="263525">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שְׁמִֽי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Of my name</a:t>
                      </a:r>
                      <a:endParaRPr lang="en-US" sz="2400">
                        <a:solidFill>
                          <a:schemeClr val="bg1"/>
                        </a:solidFill>
                        <a:effectLst/>
                      </a:endParaRPr>
                    </a:p>
                  </a:txBody>
                  <a:tcPr marL="12700" marR="12700" marT="12700" marB="63500"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שְׁמִי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Of my name</a:t>
                      </a:r>
                      <a:endParaRPr lang="en-US" sz="2400">
                        <a:solidFill>
                          <a:schemeClr val="bg1"/>
                        </a:solidFill>
                        <a:effectLst/>
                      </a:endParaRPr>
                    </a:p>
                  </a:txBody>
                  <a:tcPr marL="12700" marR="12700" marT="12700" marB="63500" anchor="b">
                    <a:lnL>
                      <a:noFill/>
                    </a:lnL>
                    <a:lnR>
                      <a:noFill/>
                    </a:lnR>
                    <a:lnT>
                      <a:noFill/>
                    </a:lnT>
                    <a:lnB>
                      <a:noFill/>
                    </a:lnB>
                    <a:noFill/>
                  </a:tcPr>
                </a:tc>
                <a:extLst>
                  <a:ext uri="{0D108BD9-81ED-4DB2-BD59-A6C34878D82A}">
                    <a16:rowId xmlns:a16="http://schemas.microsoft.com/office/drawing/2014/main" val="287037727"/>
                  </a:ext>
                </a:extLst>
              </a:tr>
            </a:tbl>
          </a:graphicData>
        </a:graphic>
      </p:graphicFrame>
      <p:graphicFrame>
        <p:nvGraphicFramePr>
          <p:cNvPr id="7" name="Table 6">
            <a:extLst>
              <a:ext uri="{FF2B5EF4-FFF2-40B4-BE49-F238E27FC236}">
                <a16:creationId xmlns:a16="http://schemas.microsoft.com/office/drawing/2014/main" id="{18A086A7-B4C2-4C77-E173-E75857CF658E}"/>
              </a:ext>
            </a:extLst>
          </p:cNvPr>
          <p:cNvGraphicFramePr>
            <a:graphicFrameLocks noGrp="1"/>
          </p:cNvGraphicFramePr>
          <p:nvPr>
            <p:extLst>
              <p:ext uri="{D42A27DB-BD31-4B8C-83A1-F6EECF244321}">
                <p14:modId xmlns:p14="http://schemas.microsoft.com/office/powerpoint/2010/main" val="1280620566"/>
              </p:ext>
            </p:extLst>
          </p:nvPr>
        </p:nvGraphicFramePr>
        <p:xfrm>
          <a:off x="4686780" y="220508"/>
          <a:ext cx="4491943" cy="5940540"/>
        </p:xfrm>
        <a:graphic>
          <a:graphicData uri="http://schemas.openxmlformats.org/drawingml/2006/table">
            <a:tbl>
              <a:tblPr/>
              <a:tblGrid>
                <a:gridCol w="2133405">
                  <a:extLst>
                    <a:ext uri="{9D8B030D-6E8A-4147-A177-3AD203B41FA5}">
                      <a16:colId xmlns:a16="http://schemas.microsoft.com/office/drawing/2014/main" val="4167598694"/>
                    </a:ext>
                  </a:extLst>
                </a:gridCol>
                <a:gridCol w="2358538">
                  <a:extLst>
                    <a:ext uri="{9D8B030D-6E8A-4147-A177-3AD203B41FA5}">
                      <a16:colId xmlns:a16="http://schemas.microsoft.com/office/drawing/2014/main" val="3605048094"/>
                    </a:ext>
                  </a:extLst>
                </a:gridCol>
              </a:tblGrid>
              <a:tr h="0">
                <a:tc>
                  <a:txBody>
                    <a:bodyPr/>
                    <a:lstStyle/>
                    <a:p>
                      <a:pPr rtl="0" fontAlgn="b">
                        <a:spcBef>
                          <a:spcPts val="0"/>
                        </a:spcBef>
                        <a:spcAft>
                          <a:spcPts val="0"/>
                        </a:spcAft>
                      </a:pPr>
                      <a:r>
                        <a:rPr lang="en-US" sz="1600" b="1" i="0" u="none" strike="noStrike">
                          <a:solidFill>
                            <a:srgbClr val="00B0F0"/>
                          </a:solidFill>
                          <a:effectLst/>
                          <a:latin typeface="Calibri" panose="020F0502020204030204" pitchFamily="34" charset="0"/>
                        </a:rPr>
                        <a:t>Hebrew Bible (Isaiah 49:2)</a:t>
                      </a:r>
                      <a:endParaRPr lang="en-US" sz="2400">
                        <a:solidFill>
                          <a:srgbClr val="00B0F0"/>
                        </a:solidFill>
                        <a:effectLst/>
                      </a:endParaRPr>
                    </a:p>
                  </a:txBody>
                  <a:tcPr marL="11819" marR="11819" marT="11819" marB="59097" anchor="b">
                    <a:lnL>
                      <a:noFill/>
                    </a:lnL>
                    <a:lnR>
                      <a:noFill/>
                    </a:lnR>
                    <a:lnT>
                      <a:noFill/>
                    </a:lnT>
                    <a:lnB>
                      <a:noFill/>
                    </a:lnB>
                    <a:noFill/>
                  </a:tcPr>
                </a:tc>
                <a:tc>
                  <a:txBody>
                    <a:bodyPr/>
                    <a:lstStyle/>
                    <a:p>
                      <a:pPr rtl="0" fontAlgn="b">
                        <a:spcBef>
                          <a:spcPts val="0"/>
                        </a:spcBef>
                        <a:spcAft>
                          <a:spcPts val="0"/>
                        </a:spcAft>
                      </a:pPr>
                      <a:r>
                        <a:rPr lang="en-US" sz="1600" b="1" i="0" u="none" strike="noStrike">
                          <a:solidFill>
                            <a:srgbClr val="00B0F0"/>
                          </a:solidFill>
                          <a:effectLst/>
                          <a:latin typeface="Calibri" panose="020F0502020204030204" pitchFamily="34" charset="0"/>
                        </a:rPr>
                        <a:t>Targum Jonathan (Isaiah 49:2)</a:t>
                      </a:r>
                      <a:endParaRPr lang="en-US" sz="2400">
                        <a:solidFill>
                          <a:srgbClr val="00B0F0"/>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3955831873"/>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וַיָּ֤שֶׂם</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And He has made</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וְשַׁוִי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And he hath put</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2118737848"/>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פִּי֙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My mouth</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פִּתְגָמוֹהִי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His words</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2617826177"/>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כְּחֶ֣רֶב</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Like a sword</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בְּפוּמִי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In my mouth</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4044965175"/>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חַדָּ֔ה</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Sharp</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כַּחֲרַב</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Like a sword</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941652016"/>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בְּצֵ֥ל</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In the shadow</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חֲרִיפָא</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Sharp</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2223252989"/>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יָדֹ֖ו</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Of His hand</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בִּטְלַל</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In the shadow</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1446624434"/>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הֶחְבִּיאָ֑נִי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Hath He hidden me</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גְבוּרְתֵּהּ</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Of His power</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537304575"/>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וַיְשִׂימֵ֙נִי֙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And made Me</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אָגִין</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Hath He protected me</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3309174614"/>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לְחֵ֣ץ</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 shaft</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עָלַי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Me</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2884199050"/>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בָּר֔וּר</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Polished</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וְשַׁוְיַנִי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And He hath made me</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2075538022"/>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בְּאַשְׁפָּתֹ֖ו</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In His quiver</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כְּגִיר</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Like a choice arrow</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453055371"/>
                  </a:ext>
                </a:extLst>
              </a:tr>
              <a:tr h="0">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הִסְתִּירָֽנִי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Hath He hidden Me</a:t>
                      </a:r>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דִי</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Which is</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2369183250"/>
                  </a:ext>
                </a:extLst>
              </a:tr>
              <a:tr h="0">
                <a:tc>
                  <a:txBody>
                    <a:bodyPr/>
                    <a:lstStyle/>
                    <a:p>
                      <a:pPr fontAlgn="b"/>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אֲזֵינִין</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quiver</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3330945356"/>
                  </a:ext>
                </a:extLst>
              </a:tr>
              <a:tr h="0">
                <a:tc>
                  <a:txBody>
                    <a:bodyPr/>
                    <a:lstStyle/>
                    <a:p>
                      <a:pPr fontAlgn="b"/>
                      <a:endParaRPr lang="en-US" sz="2400">
                        <a:solidFill>
                          <a:schemeClr val="bg1"/>
                        </a:solidFill>
                        <a:effectLst/>
                      </a:endParaRPr>
                    </a:p>
                  </a:txBody>
                  <a:tcPr marL="11819" marR="11819" marT="11819" marB="59097" anchor="b">
                    <a:lnL>
                      <a:noFill/>
                    </a:lnL>
                    <a:lnR>
                      <a:noFill/>
                    </a:lnR>
                    <a:lnT>
                      <a:noFill/>
                    </a:lnT>
                    <a:lnB>
                      <a:noFill/>
                    </a:lnB>
                    <a:noFill/>
                  </a:tcPr>
                </a:tc>
                <a:tc>
                  <a:txBody>
                    <a:bodyPr/>
                    <a:lstStyle/>
                    <a:p>
                      <a:pPr algn="r" rtl="1" fontAlgn="b">
                        <a:spcBef>
                          <a:spcPts val="0"/>
                        </a:spcBef>
                        <a:spcAft>
                          <a:spcPts val="0"/>
                        </a:spcAft>
                      </a:pPr>
                      <a:r>
                        <a:rPr lang="he-IL" sz="1600" b="0" i="0" u="none" strike="noStrike">
                          <a:solidFill>
                            <a:srgbClr val="FFFF00"/>
                          </a:solidFill>
                          <a:effectLst/>
                          <a:latin typeface="Calibri" panose="020F0502020204030204" pitchFamily="34" charset="0"/>
                        </a:rPr>
                        <a:t>מִסַתָּר</a:t>
                      </a:r>
                      <a:r>
                        <a:rPr lang="he-IL" sz="1600" b="0" i="0" u="none" strike="noStrike">
                          <a:solidFill>
                            <a:schemeClr val="bg1"/>
                          </a:solidFill>
                          <a:effectLst/>
                          <a:latin typeface="Calibri" panose="020F0502020204030204" pitchFamily="34" charset="0"/>
                        </a:rPr>
                        <a:t>: - </a:t>
                      </a:r>
                      <a:r>
                        <a:rPr lang="en-US" sz="1600" b="0" i="0" u="none" strike="noStrike">
                          <a:solidFill>
                            <a:schemeClr val="bg1"/>
                          </a:solidFill>
                          <a:effectLst/>
                          <a:latin typeface="Calibri" panose="020F0502020204030204" pitchFamily="34" charset="0"/>
                        </a:rPr>
                        <a:t>to hide</a:t>
                      </a:r>
                      <a:endParaRPr lang="en-US" sz="2400">
                        <a:solidFill>
                          <a:schemeClr val="bg1"/>
                        </a:solidFill>
                        <a:effectLst/>
                      </a:endParaRPr>
                    </a:p>
                  </a:txBody>
                  <a:tcPr marL="11819" marR="11819" marT="11819" marB="59097" anchor="b">
                    <a:lnL>
                      <a:noFill/>
                    </a:lnL>
                    <a:lnR>
                      <a:noFill/>
                    </a:lnR>
                    <a:lnT>
                      <a:noFill/>
                    </a:lnT>
                    <a:lnB>
                      <a:noFill/>
                    </a:lnB>
                    <a:noFill/>
                  </a:tcPr>
                </a:tc>
                <a:extLst>
                  <a:ext uri="{0D108BD9-81ED-4DB2-BD59-A6C34878D82A}">
                    <a16:rowId xmlns:a16="http://schemas.microsoft.com/office/drawing/2014/main" val="1463129204"/>
                  </a:ext>
                </a:extLst>
              </a:tr>
            </a:tbl>
          </a:graphicData>
        </a:graphic>
      </p:graphicFrame>
      <p:cxnSp>
        <p:nvCxnSpPr>
          <p:cNvPr id="11" name="Straight Connector 10">
            <a:extLst>
              <a:ext uri="{FF2B5EF4-FFF2-40B4-BE49-F238E27FC236}">
                <a16:creationId xmlns:a16="http://schemas.microsoft.com/office/drawing/2014/main" id="{76BBD2B0-CC9E-5D9A-00DC-66554AE23FF8}"/>
              </a:ext>
            </a:extLst>
          </p:cNvPr>
          <p:cNvCxnSpPr/>
          <p:nvPr/>
        </p:nvCxnSpPr>
        <p:spPr>
          <a:xfrm>
            <a:off x="407125" y="763929"/>
            <a:ext cx="40144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BC50F3B-0327-C1F5-9061-B53CE90375B3}"/>
              </a:ext>
            </a:extLst>
          </p:cNvPr>
          <p:cNvCxnSpPr/>
          <p:nvPr/>
        </p:nvCxnSpPr>
        <p:spPr>
          <a:xfrm>
            <a:off x="4686780" y="752354"/>
            <a:ext cx="43298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E09A1F-179B-CD16-D520-8B1409A92C84}"/>
              </a:ext>
            </a:extLst>
          </p:cNvPr>
          <p:cNvCxnSpPr/>
          <p:nvPr/>
        </p:nvCxnSpPr>
        <p:spPr>
          <a:xfrm>
            <a:off x="4583575" y="387350"/>
            <a:ext cx="0" cy="577369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9E172109-828B-367A-F736-9D85C662ECB7}"/>
                  </a:ext>
                </a:extLst>
              </p14:cNvPr>
              <p14:cNvContentPartPr/>
              <p14:nvPr/>
            </p14:nvContentPartPr>
            <p14:xfrm>
              <a:off x="1238640" y="1700140"/>
              <a:ext cx="1047240" cy="51480"/>
            </p14:xfrm>
          </p:contentPart>
        </mc:Choice>
        <mc:Fallback>
          <p:pic>
            <p:nvPicPr>
              <p:cNvPr id="16" name="Ink 15">
                <a:extLst>
                  <a:ext uri="{FF2B5EF4-FFF2-40B4-BE49-F238E27FC236}">
                    <a16:creationId xmlns:a16="http://schemas.microsoft.com/office/drawing/2014/main" id="{9E172109-828B-367A-F736-9D85C662ECB7}"/>
                  </a:ext>
                </a:extLst>
              </p:cNvPr>
              <p:cNvPicPr/>
              <p:nvPr/>
            </p:nvPicPr>
            <p:blipFill>
              <a:blip r:embed="rId5"/>
              <a:stretch>
                <a:fillRect/>
              </a:stretch>
            </p:blipFill>
            <p:spPr>
              <a:xfrm>
                <a:off x="1220640" y="1682500"/>
                <a:ext cx="1082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7" name="Ink 16">
                <a:extLst>
                  <a:ext uri="{FF2B5EF4-FFF2-40B4-BE49-F238E27FC236}">
                    <a16:creationId xmlns:a16="http://schemas.microsoft.com/office/drawing/2014/main" id="{17A9D4EB-39B9-DC00-9B04-BE1C3F7B1A21}"/>
                  </a:ext>
                </a:extLst>
              </p14:cNvPr>
              <p14:cNvContentPartPr/>
              <p14:nvPr/>
            </p14:nvContentPartPr>
            <p14:xfrm>
              <a:off x="2616720" y="1683580"/>
              <a:ext cx="1775880" cy="66240"/>
            </p14:xfrm>
          </p:contentPart>
        </mc:Choice>
        <mc:Fallback>
          <p:pic>
            <p:nvPicPr>
              <p:cNvPr id="17" name="Ink 16">
                <a:extLst>
                  <a:ext uri="{FF2B5EF4-FFF2-40B4-BE49-F238E27FC236}">
                    <a16:creationId xmlns:a16="http://schemas.microsoft.com/office/drawing/2014/main" id="{17A9D4EB-39B9-DC00-9B04-BE1C3F7B1A21}"/>
                  </a:ext>
                </a:extLst>
              </p:cNvPr>
              <p:cNvPicPr/>
              <p:nvPr/>
            </p:nvPicPr>
            <p:blipFill>
              <a:blip r:embed="rId7"/>
              <a:stretch>
                <a:fillRect/>
              </a:stretch>
            </p:blipFill>
            <p:spPr>
              <a:xfrm>
                <a:off x="2598720" y="1665580"/>
                <a:ext cx="1811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8" name="Ink 17">
                <a:extLst>
                  <a:ext uri="{FF2B5EF4-FFF2-40B4-BE49-F238E27FC236}">
                    <a16:creationId xmlns:a16="http://schemas.microsoft.com/office/drawing/2014/main" id="{E72B3B75-0EFE-5A0A-F98A-7BDC6BF4349F}"/>
                  </a:ext>
                </a:extLst>
              </p14:cNvPr>
              <p14:cNvContentPartPr/>
              <p14:nvPr/>
            </p14:nvContentPartPr>
            <p14:xfrm>
              <a:off x="1061520" y="2343100"/>
              <a:ext cx="1267200" cy="76320"/>
            </p14:xfrm>
          </p:contentPart>
        </mc:Choice>
        <mc:Fallback>
          <p:pic>
            <p:nvPicPr>
              <p:cNvPr id="18" name="Ink 17">
                <a:extLst>
                  <a:ext uri="{FF2B5EF4-FFF2-40B4-BE49-F238E27FC236}">
                    <a16:creationId xmlns:a16="http://schemas.microsoft.com/office/drawing/2014/main" id="{E72B3B75-0EFE-5A0A-F98A-7BDC6BF4349F}"/>
                  </a:ext>
                </a:extLst>
              </p:cNvPr>
              <p:cNvPicPr/>
              <p:nvPr/>
            </p:nvPicPr>
            <p:blipFill>
              <a:blip r:embed="rId9"/>
              <a:stretch>
                <a:fillRect/>
              </a:stretch>
            </p:blipFill>
            <p:spPr>
              <a:xfrm>
                <a:off x="1043880" y="2325100"/>
                <a:ext cx="13028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353A862D-2BC0-1234-CFC7-20A8A9CCFE2B}"/>
                  </a:ext>
                </a:extLst>
              </p14:cNvPr>
              <p14:cNvContentPartPr/>
              <p14:nvPr/>
            </p14:nvContentPartPr>
            <p14:xfrm>
              <a:off x="3055920" y="2339860"/>
              <a:ext cx="1395360" cy="63360"/>
            </p14:xfrm>
          </p:contentPart>
        </mc:Choice>
        <mc:Fallback>
          <p:pic>
            <p:nvPicPr>
              <p:cNvPr id="19" name="Ink 18">
                <a:extLst>
                  <a:ext uri="{FF2B5EF4-FFF2-40B4-BE49-F238E27FC236}">
                    <a16:creationId xmlns:a16="http://schemas.microsoft.com/office/drawing/2014/main" id="{353A862D-2BC0-1234-CFC7-20A8A9CCFE2B}"/>
                  </a:ext>
                </a:extLst>
              </p:cNvPr>
              <p:cNvPicPr/>
              <p:nvPr/>
            </p:nvPicPr>
            <p:blipFill>
              <a:blip r:embed="rId11"/>
              <a:stretch>
                <a:fillRect/>
              </a:stretch>
            </p:blipFill>
            <p:spPr>
              <a:xfrm>
                <a:off x="3038280" y="2322220"/>
                <a:ext cx="1431000" cy="99000"/>
              </a:xfrm>
              <a:prstGeom prst="rect">
                <a:avLst/>
              </a:prstGeom>
            </p:spPr>
          </p:pic>
        </mc:Fallback>
      </mc:AlternateContent>
      <p:grpSp>
        <p:nvGrpSpPr>
          <p:cNvPr id="24" name="Group 23">
            <a:extLst>
              <a:ext uri="{FF2B5EF4-FFF2-40B4-BE49-F238E27FC236}">
                <a16:creationId xmlns:a16="http://schemas.microsoft.com/office/drawing/2014/main" id="{21C408EB-D68A-DA7E-D1E5-EEF96D911395}"/>
              </a:ext>
            </a:extLst>
          </p:cNvPr>
          <p:cNvGrpSpPr/>
          <p:nvPr/>
        </p:nvGrpSpPr>
        <p:grpSpPr>
          <a:xfrm>
            <a:off x="332160" y="439060"/>
            <a:ext cx="2630160" cy="356760"/>
            <a:chOff x="332160" y="439060"/>
            <a:chExt cx="2630160" cy="356760"/>
          </a:xfrm>
        </p:grpSpPr>
        <mc:AlternateContent xmlns:mc="http://schemas.openxmlformats.org/markup-compatibility/2006">
          <mc:Choice xmlns:p14="http://schemas.microsoft.com/office/powerpoint/2010/main" Requires="p14">
            <p:contentPart p14:bwMode="auto" r:id="rId12">
              <p14:nvContentPartPr>
                <p14:cNvPr id="20" name="Ink 19">
                  <a:extLst>
                    <a:ext uri="{FF2B5EF4-FFF2-40B4-BE49-F238E27FC236}">
                      <a16:creationId xmlns:a16="http://schemas.microsoft.com/office/drawing/2014/main" id="{C6C253E4-ABB7-5598-9628-0C0A0A252E63}"/>
                    </a:ext>
                  </a:extLst>
                </p14:cNvPr>
                <p14:cNvContentPartPr/>
                <p14:nvPr/>
              </p14:nvContentPartPr>
              <p14:xfrm>
                <a:off x="332160" y="458500"/>
                <a:ext cx="704160" cy="337320"/>
              </p14:xfrm>
            </p:contentPart>
          </mc:Choice>
          <mc:Fallback>
            <p:pic>
              <p:nvPicPr>
                <p:cNvPr id="20" name="Ink 19">
                  <a:extLst>
                    <a:ext uri="{FF2B5EF4-FFF2-40B4-BE49-F238E27FC236}">
                      <a16:creationId xmlns:a16="http://schemas.microsoft.com/office/drawing/2014/main" id="{C6C253E4-ABB7-5598-9628-0C0A0A252E63}"/>
                    </a:ext>
                  </a:extLst>
                </p:cNvPr>
                <p:cNvPicPr/>
                <p:nvPr/>
              </p:nvPicPr>
              <p:blipFill>
                <a:blip r:embed="rId13"/>
                <a:stretch>
                  <a:fillRect/>
                </a:stretch>
              </p:blipFill>
              <p:spPr>
                <a:xfrm>
                  <a:off x="314160" y="440860"/>
                  <a:ext cx="7398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B80BF73D-1358-721F-DF4F-540CD14DA8D3}"/>
                    </a:ext>
                  </a:extLst>
                </p14:cNvPr>
                <p14:cNvContentPartPr/>
                <p14:nvPr/>
              </p14:nvContentPartPr>
              <p14:xfrm>
                <a:off x="2175000" y="439060"/>
                <a:ext cx="787320" cy="335520"/>
              </p14:xfrm>
            </p:contentPart>
          </mc:Choice>
          <mc:Fallback>
            <p:pic>
              <p:nvPicPr>
                <p:cNvPr id="21" name="Ink 20">
                  <a:extLst>
                    <a:ext uri="{FF2B5EF4-FFF2-40B4-BE49-F238E27FC236}">
                      <a16:creationId xmlns:a16="http://schemas.microsoft.com/office/drawing/2014/main" id="{B80BF73D-1358-721F-DF4F-540CD14DA8D3}"/>
                    </a:ext>
                  </a:extLst>
                </p:cNvPr>
                <p:cNvPicPr/>
                <p:nvPr/>
              </p:nvPicPr>
              <p:blipFill>
                <a:blip r:embed="rId15"/>
                <a:stretch>
                  <a:fillRect/>
                </a:stretch>
              </p:blipFill>
              <p:spPr>
                <a:xfrm>
                  <a:off x="2157360" y="421420"/>
                  <a:ext cx="822960" cy="37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033CE69F-A038-9609-57B4-AC671058F593}"/>
                  </a:ext>
                </a:extLst>
              </p14:cNvPr>
              <p14:cNvContentPartPr/>
              <p14:nvPr/>
            </p14:nvContentPartPr>
            <p14:xfrm>
              <a:off x="4592400" y="485860"/>
              <a:ext cx="790920" cy="330840"/>
            </p14:xfrm>
          </p:contentPart>
        </mc:Choice>
        <mc:Fallback>
          <p:pic>
            <p:nvPicPr>
              <p:cNvPr id="22" name="Ink 21">
                <a:extLst>
                  <a:ext uri="{FF2B5EF4-FFF2-40B4-BE49-F238E27FC236}">
                    <a16:creationId xmlns:a16="http://schemas.microsoft.com/office/drawing/2014/main" id="{033CE69F-A038-9609-57B4-AC671058F593}"/>
                  </a:ext>
                </a:extLst>
              </p:cNvPr>
              <p:cNvPicPr/>
              <p:nvPr/>
            </p:nvPicPr>
            <p:blipFill>
              <a:blip r:embed="rId17"/>
              <a:stretch>
                <a:fillRect/>
              </a:stretch>
            </p:blipFill>
            <p:spPr>
              <a:xfrm>
                <a:off x="4574400" y="467860"/>
                <a:ext cx="82656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1379D3C9-DFD2-F689-014A-BD7A44F7CDE6}"/>
                  </a:ext>
                </a:extLst>
              </p14:cNvPr>
              <p14:cNvContentPartPr/>
              <p14:nvPr/>
            </p14:nvContentPartPr>
            <p14:xfrm>
              <a:off x="6678960" y="474700"/>
              <a:ext cx="701280" cy="351360"/>
            </p14:xfrm>
          </p:contentPart>
        </mc:Choice>
        <mc:Fallback>
          <p:pic>
            <p:nvPicPr>
              <p:cNvPr id="23" name="Ink 22">
                <a:extLst>
                  <a:ext uri="{FF2B5EF4-FFF2-40B4-BE49-F238E27FC236}">
                    <a16:creationId xmlns:a16="http://schemas.microsoft.com/office/drawing/2014/main" id="{1379D3C9-DFD2-F689-014A-BD7A44F7CDE6}"/>
                  </a:ext>
                </a:extLst>
              </p:cNvPr>
              <p:cNvPicPr/>
              <p:nvPr/>
            </p:nvPicPr>
            <p:blipFill>
              <a:blip r:embed="rId19"/>
              <a:stretch>
                <a:fillRect/>
              </a:stretch>
            </p:blipFill>
            <p:spPr>
              <a:xfrm>
                <a:off x="6661320" y="457060"/>
                <a:ext cx="736920" cy="387000"/>
              </a:xfrm>
              <a:prstGeom prst="rect">
                <a:avLst/>
              </a:prstGeom>
            </p:spPr>
          </p:pic>
        </mc:Fallback>
      </mc:AlternateContent>
    </p:spTree>
    <p:extLst>
      <p:ext uri="{BB962C8B-B14F-4D97-AF65-F5344CB8AC3E}">
        <p14:creationId xmlns:p14="http://schemas.microsoft.com/office/powerpoint/2010/main" val="1330571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16952"/>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3645" y="291401"/>
            <a:ext cx="8768210" cy="4524315"/>
          </a:xfrm>
          <a:prstGeom prst="rect">
            <a:avLst/>
          </a:prstGeom>
          <a:noFill/>
        </p:spPr>
        <p:txBody>
          <a:bodyPr wrap="square" rtlCol="0">
            <a:spAutoFit/>
          </a:bodyPr>
          <a:lstStyle/>
          <a:p>
            <a:r>
              <a:rPr lang="en-US" sz="2400" b="1">
                <a:solidFill>
                  <a:srgbClr val="FFC000"/>
                </a:solidFill>
                <a:cs typeface="+mj-cs"/>
              </a:rPr>
              <a:t>John 1:1–5  </a:t>
            </a:r>
          </a:p>
          <a:p>
            <a:r>
              <a:rPr lang="en-US" sz="2400">
                <a:solidFill>
                  <a:srgbClr val="FFC000"/>
                </a:solidFill>
                <a:cs typeface="+mj-cs"/>
              </a:rPr>
              <a:t>1:1 IN the beginning was the Word, and the Word was with God, and the Word was God. 1:2 The same was in the beginning with God. 1:3 All things were made by him; and without him was not any thing made that was made. 1:4 In him was life; and the life was the light of men. 1:5 And the light shineth in darkness; and the darkness comprehended it not. (KJV </a:t>
            </a:r>
            <a:r>
              <a:rPr lang="en-US" sz="2400">
                <a:solidFill>
                  <a:srgbClr val="00B0F0"/>
                </a:solidFill>
                <a:cs typeface="+mj-cs"/>
              </a:rPr>
              <a:t>1 *</a:t>
            </a:r>
            <a:r>
              <a:rPr lang="el-GR" sz="2400">
                <a:solidFill>
                  <a:srgbClr val="00B0F0"/>
                </a:solidFill>
                <a:cs typeface="+mj-cs"/>
              </a:rPr>
              <a:t>Ἐν ἀρχῇ ἦν ὁ λόγος, καὶ ὁ λόγος ἦν πρὸς τὸν θεόν, καὶ θεὸς ἦν ὁ λόγος.* 2 οὗτος ἦν ἐν ἀρχῇ πρὸς τὸν θεόν. 3 πάντα διʼ αὐτοῦ ἐγένετο,* καὶ χωρὶς αὐτοῦ ἐγένετο ⸂οὐδὲ ἕν⸃˸. ὃ γέγονεν˸1 4 ἐν αὐτῷ ζωὴ ⸀ἦν, καὶ ἡ ζωὴ ἦν τὸ φῶς ⸋τῶν ἀνθρώπων⸌· 5 καὶ τὸ φῶς ἐν τῇ σκοτίᾳ φαίνει, καὶ ἡ σκοτία αὐτὸ οὐ κατέλαβεν.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3A36060-B06C-CCAD-8CE5-07B489A7816A}"/>
                  </a:ext>
                </a:extLst>
              </p14:cNvPr>
              <p14:cNvContentPartPr/>
              <p14:nvPr/>
            </p14:nvContentPartPr>
            <p14:xfrm>
              <a:off x="8405160" y="1893460"/>
              <a:ext cx="48600" cy="11160"/>
            </p14:xfrm>
          </p:contentPart>
        </mc:Choice>
        <mc:Fallback>
          <p:pic>
            <p:nvPicPr>
              <p:cNvPr id="4" name="Ink 3">
                <a:extLst>
                  <a:ext uri="{FF2B5EF4-FFF2-40B4-BE49-F238E27FC236}">
                    <a16:creationId xmlns:a16="http://schemas.microsoft.com/office/drawing/2014/main" id="{43A36060-B06C-CCAD-8CE5-07B489A7816A}"/>
                  </a:ext>
                </a:extLst>
              </p:cNvPr>
              <p:cNvPicPr/>
              <p:nvPr/>
            </p:nvPicPr>
            <p:blipFill>
              <a:blip r:embed="rId5"/>
              <a:stretch>
                <a:fillRect/>
              </a:stretch>
            </p:blipFill>
            <p:spPr>
              <a:xfrm>
                <a:off x="8387160" y="1875820"/>
                <a:ext cx="842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D686E116-7B37-1C7B-ECF7-1A5F63D9DD72}"/>
                  </a:ext>
                </a:extLst>
              </p14:cNvPr>
              <p14:cNvContentPartPr/>
              <p14:nvPr/>
            </p14:nvContentPartPr>
            <p14:xfrm>
              <a:off x="2883120" y="2220700"/>
              <a:ext cx="18360" cy="25560"/>
            </p14:xfrm>
          </p:contentPart>
        </mc:Choice>
        <mc:Fallback>
          <p:pic>
            <p:nvPicPr>
              <p:cNvPr id="5" name="Ink 4">
                <a:extLst>
                  <a:ext uri="{FF2B5EF4-FFF2-40B4-BE49-F238E27FC236}">
                    <a16:creationId xmlns:a16="http://schemas.microsoft.com/office/drawing/2014/main" id="{D686E116-7B37-1C7B-ECF7-1A5F63D9DD72}"/>
                  </a:ext>
                </a:extLst>
              </p:cNvPr>
              <p:cNvPicPr/>
              <p:nvPr/>
            </p:nvPicPr>
            <p:blipFill>
              <a:blip r:embed="rId7"/>
              <a:stretch>
                <a:fillRect/>
              </a:stretch>
            </p:blipFill>
            <p:spPr>
              <a:xfrm>
                <a:off x="2865480" y="2203060"/>
                <a:ext cx="54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BF856D9-BD8D-5644-A9D2-D1C68791EA3C}"/>
                  </a:ext>
                </a:extLst>
              </p14:cNvPr>
              <p14:cNvContentPartPr/>
              <p14:nvPr/>
            </p14:nvContentPartPr>
            <p14:xfrm>
              <a:off x="5531280" y="2202700"/>
              <a:ext cx="12960" cy="2520"/>
            </p14:xfrm>
          </p:contentPart>
        </mc:Choice>
        <mc:Fallback>
          <p:pic>
            <p:nvPicPr>
              <p:cNvPr id="7" name="Ink 6">
                <a:extLst>
                  <a:ext uri="{FF2B5EF4-FFF2-40B4-BE49-F238E27FC236}">
                    <a16:creationId xmlns:a16="http://schemas.microsoft.com/office/drawing/2014/main" id="{CBF856D9-BD8D-5644-A9D2-D1C68791EA3C}"/>
                  </a:ext>
                </a:extLst>
              </p:cNvPr>
              <p:cNvPicPr/>
              <p:nvPr/>
            </p:nvPicPr>
            <p:blipFill>
              <a:blip r:embed="rId9"/>
              <a:stretch>
                <a:fillRect/>
              </a:stretch>
            </p:blipFill>
            <p:spPr>
              <a:xfrm>
                <a:off x="5513280" y="2184700"/>
                <a:ext cx="48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4C7C54CA-DEB2-5DA6-5DD2-D3C9731BFD93}"/>
                  </a:ext>
                </a:extLst>
              </p14:cNvPr>
              <p14:cNvContentPartPr/>
              <p14:nvPr/>
            </p14:nvContentPartPr>
            <p14:xfrm>
              <a:off x="4333920" y="2568100"/>
              <a:ext cx="87840" cy="18360"/>
            </p14:xfrm>
          </p:contentPart>
        </mc:Choice>
        <mc:Fallback>
          <p:pic>
            <p:nvPicPr>
              <p:cNvPr id="9" name="Ink 8">
                <a:extLst>
                  <a:ext uri="{FF2B5EF4-FFF2-40B4-BE49-F238E27FC236}">
                    <a16:creationId xmlns:a16="http://schemas.microsoft.com/office/drawing/2014/main" id="{4C7C54CA-DEB2-5DA6-5DD2-D3C9731BFD93}"/>
                  </a:ext>
                </a:extLst>
              </p:cNvPr>
              <p:cNvPicPr/>
              <p:nvPr/>
            </p:nvPicPr>
            <p:blipFill>
              <a:blip r:embed="rId11"/>
              <a:stretch>
                <a:fillRect/>
              </a:stretch>
            </p:blipFill>
            <p:spPr>
              <a:xfrm>
                <a:off x="4316280" y="2550100"/>
                <a:ext cx="123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54E62D4-DB1D-6B73-A05C-1DC3D6BA0EF5}"/>
                  </a:ext>
                </a:extLst>
              </p14:cNvPr>
              <p14:cNvContentPartPr/>
              <p14:nvPr/>
            </p14:nvContentPartPr>
            <p14:xfrm>
              <a:off x="5757000" y="2551180"/>
              <a:ext cx="49680" cy="4320"/>
            </p14:xfrm>
          </p:contentPart>
        </mc:Choice>
        <mc:Fallback>
          <p:pic>
            <p:nvPicPr>
              <p:cNvPr id="10" name="Ink 9">
                <a:extLst>
                  <a:ext uri="{FF2B5EF4-FFF2-40B4-BE49-F238E27FC236}">
                    <a16:creationId xmlns:a16="http://schemas.microsoft.com/office/drawing/2014/main" id="{254E62D4-DB1D-6B73-A05C-1DC3D6BA0EF5}"/>
                  </a:ext>
                </a:extLst>
              </p:cNvPr>
              <p:cNvPicPr/>
              <p:nvPr/>
            </p:nvPicPr>
            <p:blipFill>
              <a:blip r:embed="rId13"/>
              <a:stretch>
                <a:fillRect/>
              </a:stretch>
            </p:blipFill>
            <p:spPr>
              <a:xfrm>
                <a:off x="5739000" y="2533540"/>
                <a:ext cx="85320" cy="39960"/>
              </a:xfrm>
              <a:prstGeom prst="rect">
                <a:avLst/>
              </a:prstGeom>
            </p:spPr>
          </p:pic>
        </mc:Fallback>
      </mc:AlternateContent>
    </p:spTree>
    <p:extLst>
      <p:ext uri="{BB962C8B-B14F-4D97-AF65-F5344CB8AC3E}">
        <p14:creationId xmlns:p14="http://schemas.microsoft.com/office/powerpoint/2010/main" val="159447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3644" y="291401"/>
            <a:ext cx="8774527" cy="5909310"/>
          </a:xfrm>
          <a:prstGeom prst="rect">
            <a:avLst/>
          </a:prstGeom>
          <a:noFill/>
        </p:spPr>
        <p:txBody>
          <a:bodyPr wrap="square" rtlCol="0">
            <a:spAutoFit/>
          </a:bodyPr>
          <a:lstStyle/>
          <a:p>
            <a:r>
              <a:rPr lang="en-US" sz="2400" b="1">
                <a:solidFill>
                  <a:srgbClr val="FFC000"/>
                </a:solidFill>
                <a:cs typeface="+mj-cs"/>
              </a:rPr>
              <a:t>Steinsaltz Introductions to Tanakh, Isaiah, Section Preface 35</a:t>
            </a:r>
          </a:p>
          <a:p>
            <a:pPr algn="r"/>
            <a:r>
              <a:rPr lang="en-US">
                <a:solidFill>
                  <a:srgbClr val="FFFF00"/>
                </a:solidFill>
                <a:cs typeface="+mj-cs"/>
              </a:rPr>
              <a:t>(</a:t>
            </a:r>
            <a:r>
              <a:rPr lang="he-IL">
                <a:solidFill>
                  <a:srgbClr val="FFFF00"/>
                </a:solidFill>
                <a:cs typeface="+mj-cs"/>
              </a:rPr>
              <a:t>ישעיהו מ״ט: א׳-י״ג)עבד ה' בגאולה</a:t>
            </a:r>
          </a:p>
          <a:p>
            <a:pPr algn="r"/>
            <a:r>
              <a:rPr lang="he-IL">
                <a:solidFill>
                  <a:srgbClr val="FFFF00"/>
                </a:solidFill>
                <a:cs typeface="+mj-cs"/>
              </a:rPr>
              <a:t>דמותו של הדובר בנבואה זו אינה מוגדרת בבירור; לכאורה זהו הנביא עצמו, אבל בהמשך נראה כי זהו הגואל העתיד לבוא. חלקים מן הנבואה אף אפשר לפרש כמכוונים לעם ישראל כולו, לדמותו הפנימית. הנבואה מדגישה את תפקידו של עבד ה' בגילוי כבוד ה' ובביאת הגאולה לעולם. לא רק שישראל יחזרו למקומם מכל קצווי תבל, גאולתם אף תאיר את עיני העמים כולם. ביטויים רבים בנבואה זו מ</a:t>
            </a:r>
            <a:endParaRPr lang="en-US">
              <a:solidFill>
                <a:srgbClr val="FFFF00"/>
              </a:solidFill>
              <a:cs typeface="+mj-cs"/>
            </a:endParaRPr>
          </a:p>
          <a:p>
            <a:r>
              <a:rPr lang="en-US" sz="2200">
                <a:solidFill>
                  <a:srgbClr val="FFC000"/>
                </a:solidFill>
                <a:cs typeface="+mj-cs"/>
              </a:rPr>
              <a:t>(</a:t>
            </a:r>
            <a:r>
              <a:rPr lang="en-US" sz="2200">
                <a:solidFill>
                  <a:srgbClr val="00B0F0"/>
                </a:solidFill>
                <a:cs typeface="+mj-cs"/>
              </a:rPr>
              <a:t>Isaiah 49:1–13</a:t>
            </a:r>
            <a:r>
              <a:rPr lang="en-US" sz="2200">
                <a:solidFill>
                  <a:srgbClr val="FFC000"/>
                </a:solidFill>
                <a:cs typeface="+mj-cs"/>
              </a:rPr>
              <a:t>)</a:t>
            </a:r>
          </a:p>
          <a:p>
            <a:r>
              <a:rPr lang="en-US" sz="2200">
                <a:solidFill>
                  <a:srgbClr val="FFC000"/>
                </a:solidFill>
                <a:cs typeface="+mj-cs"/>
              </a:rPr>
              <a:t>The Servant of God in the Redemption</a:t>
            </a:r>
          </a:p>
          <a:p>
            <a:r>
              <a:rPr lang="en-US" sz="2200">
                <a:solidFill>
                  <a:srgbClr val="FFC000"/>
                </a:solidFill>
                <a:cs typeface="+mj-cs"/>
              </a:rPr>
              <a:t>The identity of the speaker in the first part of this section is unclear. Ostensibly it is the prophet himself, but it could also be the future redeemer or perhaps the personified nation of Israel. As the prophecy continues, the person whom God addresses could also be either the redeemer or the entire people. The prophecy emphasizes the role of a servant of God in bringing about veneration of God and the redemption of the entire world. Not only will Israel return to their place from all the corners of the earth, their redemption will bring light to all the nations. Many of the expressions used in this prophecy appear in previous prophecies that describe the future redemption.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C332863-B590-BD58-FE04-81A93718C243}"/>
                  </a:ext>
                </a:extLst>
              </p14:cNvPr>
              <p14:cNvContentPartPr/>
              <p14:nvPr/>
            </p14:nvContentPartPr>
            <p14:xfrm>
              <a:off x="5201520" y="711940"/>
              <a:ext cx="286200" cy="20520"/>
            </p14:xfrm>
          </p:contentPart>
        </mc:Choice>
        <mc:Fallback>
          <p:pic>
            <p:nvPicPr>
              <p:cNvPr id="4" name="Ink 3">
                <a:extLst>
                  <a:ext uri="{FF2B5EF4-FFF2-40B4-BE49-F238E27FC236}">
                    <a16:creationId xmlns:a16="http://schemas.microsoft.com/office/drawing/2014/main" id="{BC332863-B590-BD58-FE04-81A93718C243}"/>
                  </a:ext>
                </a:extLst>
              </p:cNvPr>
              <p:cNvPicPr/>
              <p:nvPr/>
            </p:nvPicPr>
            <p:blipFill>
              <a:blip r:embed="rId5"/>
              <a:stretch>
                <a:fillRect/>
              </a:stretch>
            </p:blipFill>
            <p:spPr>
              <a:xfrm>
                <a:off x="5183520" y="693940"/>
                <a:ext cx="321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41033E45-7D47-BEB7-5E74-D64685D286FF}"/>
                  </a:ext>
                </a:extLst>
              </p14:cNvPr>
              <p14:cNvContentPartPr/>
              <p14:nvPr/>
            </p14:nvContentPartPr>
            <p14:xfrm>
              <a:off x="7552320" y="755860"/>
              <a:ext cx="43920" cy="20520"/>
            </p14:xfrm>
          </p:contentPart>
        </mc:Choice>
        <mc:Fallback>
          <p:pic>
            <p:nvPicPr>
              <p:cNvPr id="5" name="Ink 4">
                <a:extLst>
                  <a:ext uri="{FF2B5EF4-FFF2-40B4-BE49-F238E27FC236}">
                    <a16:creationId xmlns:a16="http://schemas.microsoft.com/office/drawing/2014/main" id="{41033E45-7D47-BEB7-5E74-D64685D286FF}"/>
                  </a:ext>
                </a:extLst>
              </p:cNvPr>
              <p:cNvPicPr/>
              <p:nvPr/>
            </p:nvPicPr>
            <p:blipFill>
              <a:blip r:embed="rId7"/>
              <a:stretch>
                <a:fillRect/>
              </a:stretch>
            </p:blipFill>
            <p:spPr>
              <a:xfrm>
                <a:off x="7534680" y="737860"/>
                <a:ext cx="795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A127E8F-15DE-02C2-1B73-7C227B332031}"/>
                  </a:ext>
                </a:extLst>
              </p14:cNvPr>
              <p14:cNvContentPartPr/>
              <p14:nvPr/>
            </p14:nvContentPartPr>
            <p14:xfrm>
              <a:off x="555720" y="2370460"/>
              <a:ext cx="1797120" cy="53280"/>
            </p14:xfrm>
          </p:contentPart>
        </mc:Choice>
        <mc:Fallback>
          <p:pic>
            <p:nvPicPr>
              <p:cNvPr id="7" name="Ink 6">
                <a:extLst>
                  <a:ext uri="{FF2B5EF4-FFF2-40B4-BE49-F238E27FC236}">
                    <a16:creationId xmlns:a16="http://schemas.microsoft.com/office/drawing/2014/main" id="{7A127E8F-15DE-02C2-1B73-7C227B332031}"/>
                  </a:ext>
                </a:extLst>
              </p:cNvPr>
              <p:cNvPicPr/>
              <p:nvPr/>
            </p:nvPicPr>
            <p:blipFill>
              <a:blip r:embed="rId9"/>
              <a:stretch>
                <a:fillRect/>
              </a:stretch>
            </p:blipFill>
            <p:spPr>
              <a:xfrm>
                <a:off x="537720" y="2352460"/>
                <a:ext cx="18327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E45AFD9-FCFE-8AFB-90C2-C66E176CE2DA}"/>
                  </a:ext>
                </a:extLst>
              </p14:cNvPr>
              <p14:cNvContentPartPr/>
              <p14:nvPr/>
            </p14:nvContentPartPr>
            <p14:xfrm>
              <a:off x="3703920" y="2726140"/>
              <a:ext cx="930960" cy="32400"/>
            </p14:xfrm>
          </p:contentPart>
        </mc:Choice>
        <mc:Fallback>
          <p:pic>
            <p:nvPicPr>
              <p:cNvPr id="9" name="Ink 8">
                <a:extLst>
                  <a:ext uri="{FF2B5EF4-FFF2-40B4-BE49-F238E27FC236}">
                    <a16:creationId xmlns:a16="http://schemas.microsoft.com/office/drawing/2014/main" id="{2E45AFD9-FCFE-8AFB-90C2-C66E176CE2DA}"/>
                  </a:ext>
                </a:extLst>
              </p:cNvPr>
              <p:cNvPicPr/>
              <p:nvPr/>
            </p:nvPicPr>
            <p:blipFill>
              <a:blip r:embed="rId11"/>
              <a:stretch>
                <a:fillRect/>
              </a:stretch>
            </p:blipFill>
            <p:spPr>
              <a:xfrm>
                <a:off x="3685920" y="2708140"/>
                <a:ext cx="9666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BACB39F-8BA6-EC7A-8601-C83A3D24BF4E}"/>
                  </a:ext>
                </a:extLst>
              </p14:cNvPr>
              <p14:cNvContentPartPr/>
              <p14:nvPr/>
            </p14:nvContentPartPr>
            <p14:xfrm>
              <a:off x="6006120" y="3166780"/>
              <a:ext cx="11160" cy="9000"/>
            </p14:xfrm>
          </p:contentPart>
        </mc:Choice>
        <mc:Fallback>
          <p:pic>
            <p:nvPicPr>
              <p:cNvPr id="10" name="Ink 9">
                <a:extLst>
                  <a:ext uri="{FF2B5EF4-FFF2-40B4-BE49-F238E27FC236}">
                    <a16:creationId xmlns:a16="http://schemas.microsoft.com/office/drawing/2014/main" id="{5BACB39F-8BA6-EC7A-8601-C83A3D24BF4E}"/>
                  </a:ext>
                </a:extLst>
              </p:cNvPr>
              <p:cNvPicPr/>
              <p:nvPr/>
            </p:nvPicPr>
            <p:blipFill>
              <a:blip r:embed="rId13"/>
              <a:stretch>
                <a:fillRect/>
              </a:stretch>
            </p:blipFill>
            <p:spPr>
              <a:xfrm>
                <a:off x="5988120" y="3149140"/>
                <a:ext cx="46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3D44BFF-7561-FE1F-C64C-14539F5D0F4C}"/>
                  </a:ext>
                </a:extLst>
              </p14:cNvPr>
              <p14:cNvContentPartPr/>
              <p14:nvPr/>
            </p14:nvContentPartPr>
            <p14:xfrm>
              <a:off x="7395360" y="3055540"/>
              <a:ext cx="476640" cy="22680"/>
            </p14:xfrm>
          </p:contentPart>
        </mc:Choice>
        <mc:Fallback>
          <p:pic>
            <p:nvPicPr>
              <p:cNvPr id="11" name="Ink 10">
                <a:extLst>
                  <a:ext uri="{FF2B5EF4-FFF2-40B4-BE49-F238E27FC236}">
                    <a16:creationId xmlns:a16="http://schemas.microsoft.com/office/drawing/2014/main" id="{43D44BFF-7561-FE1F-C64C-14539F5D0F4C}"/>
                  </a:ext>
                </a:extLst>
              </p:cNvPr>
              <p:cNvPicPr/>
              <p:nvPr/>
            </p:nvPicPr>
            <p:blipFill>
              <a:blip r:embed="rId15"/>
              <a:stretch>
                <a:fillRect/>
              </a:stretch>
            </p:blipFill>
            <p:spPr>
              <a:xfrm>
                <a:off x="7377720" y="3037540"/>
                <a:ext cx="512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D7C51D8-F44F-2E1D-65B4-0FD35F88DFD6}"/>
                  </a:ext>
                </a:extLst>
              </p14:cNvPr>
              <p14:cNvContentPartPr/>
              <p14:nvPr/>
            </p14:nvContentPartPr>
            <p14:xfrm>
              <a:off x="6912600" y="3432460"/>
              <a:ext cx="895320" cy="36360"/>
            </p14:xfrm>
          </p:contentPart>
        </mc:Choice>
        <mc:Fallback>
          <p:pic>
            <p:nvPicPr>
              <p:cNvPr id="12" name="Ink 11">
                <a:extLst>
                  <a:ext uri="{FF2B5EF4-FFF2-40B4-BE49-F238E27FC236}">
                    <a16:creationId xmlns:a16="http://schemas.microsoft.com/office/drawing/2014/main" id="{ED7C51D8-F44F-2E1D-65B4-0FD35F88DFD6}"/>
                  </a:ext>
                </a:extLst>
              </p:cNvPr>
              <p:cNvPicPr/>
              <p:nvPr/>
            </p:nvPicPr>
            <p:blipFill>
              <a:blip r:embed="rId17"/>
              <a:stretch>
                <a:fillRect/>
              </a:stretch>
            </p:blipFill>
            <p:spPr>
              <a:xfrm>
                <a:off x="6894960" y="3414820"/>
                <a:ext cx="930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BB1F3B9-87BC-0952-C205-24770EAAAB63}"/>
                  </a:ext>
                </a:extLst>
              </p14:cNvPr>
              <p14:cNvContentPartPr/>
              <p14:nvPr/>
            </p14:nvContentPartPr>
            <p14:xfrm>
              <a:off x="589560" y="3781660"/>
              <a:ext cx="1112760" cy="45360"/>
            </p14:xfrm>
          </p:contentPart>
        </mc:Choice>
        <mc:Fallback>
          <p:pic>
            <p:nvPicPr>
              <p:cNvPr id="13" name="Ink 12">
                <a:extLst>
                  <a:ext uri="{FF2B5EF4-FFF2-40B4-BE49-F238E27FC236}">
                    <a16:creationId xmlns:a16="http://schemas.microsoft.com/office/drawing/2014/main" id="{CBB1F3B9-87BC-0952-C205-24770EAAAB63}"/>
                  </a:ext>
                </a:extLst>
              </p:cNvPr>
              <p:cNvPicPr/>
              <p:nvPr/>
            </p:nvPicPr>
            <p:blipFill>
              <a:blip r:embed="rId19"/>
              <a:stretch>
                <a:fillRect/>
              </a:stretch>
            </p:blipFill>
            <p:spPr>
              <a:xfrm>
                <a:off x="571560" y="3764020"/>
                <a:ext cx="1148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D2FFE55-ED60-CC91-31DD-2A1D2BCD8C5A}"/>
                  </a:ext>
                </a:extLst>
              </p14:cNvPr>
              <p14:cNvContentPartPr/>
              <p14:nvPr/>
            </p14:nvContentPartPr>
            <p14:xfrm>
              <a:off x="3658920" y="3761140"/>
              <a:ext cx="2793960" cy="32040"/>
            </p14:xfrm>
          </p:contentPart>
        </mc:Choice>
        <mc:Fallback>
          <p:pic>
            <p:nvPicPr>
              <p:cNvPr id="14" name="Ink 13">
                <a:extLst>
                  <a:ext uri="{FF2B5EF4-FFF2-40B4-BE49-F238E27FC236}">
                    <a16:creationId xmlns:a16="http://schemas.microsoft.com/office/drawing/2014/main" id="{6D2FFE55-ED60-CC91-31DD-2A1D2BCD8C5A}"/>
                  </a:ext>
                </a:extLst>
              </p:cNvPr>
              <p:cNvPicPr/>
              <p:nvPr/>
            </p:nvPicPr>
            <p:blipFill>
              <a:blip r:embed="rId21"/>
              <a:stretch>
                <a:fillRect/>
              </a:stretch>
            </p:blipFill>
            <p:spPr>
              <a:xfrm>
                <a:off x="3641280" y="3743140"/>
                <a:ext cx="2829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8BA0B2E0-B1A9-EE0E-2130-EC4A82967841}"/>
                  </a:ext>
                </a:extLst>
              </p14:cNvPr>
              <p14:cNvContentPartPr/>
              <p14:nvPr/>
            </p14:nvContentPartPr>
            <p14:xfrm>
              <a:off x="800520" y="4392220"/>
              <a:ext cx="3074400" cy="71640"/>
            </p14:xfrm>
          </p:contentPart>
        </mc:Choice>
        <mc:Fallback>
          <p:pic>
            <p:nvPicPr>
              <p:cNvPr id="15" name="Ink 14">
                <a:extLst>
                  <a:ext uri="{FF2B5EF4-FFF2-40B4-BE49-F238E27FC236}">
                    <a16:creationId xmlns:a16="http://schemas.microsoft.com/office/drawing/2014/main" id="{8BA0B2E0-B1A9-EE0E-2130-EC4A82967841}"/>
                  </a:ext>
                </a:extLst>
              </p:cNvPr>
              <p:cNvPicPr/>
              <p:nvPr/>
            </p:nvPicPr>
            <p:blipFill>
              <a:blip r:embed="rId23"/>
              <a:stretch>
                <a:fillRect/>
              </a:stretch>
            </p:blipFill>
            <p:spPr>
              <a:xfrm>
                <a:off x="782880" y="4374580"/>
                <a:ext cx="3110040" cy="107280"/>
              </a:xfrm>
              <a:prstGeom prst="rect">
                <a:avLst/>
              </a:prstGeom>
            </p:spPr>
          </p:pic>
        </mc:Fallback>
      </mc:AlternateContent>
      <p:grpSp>
        <p:nvGrpSpPr>
          <p:cNvPr id="18" name="Group 17">
            <a:extLst>
              <a:ext uri="{FF2B5EF4-FFF2-40B4-BE49-F238E27FC236}">
                <a16:creationId xmlns:a16="http://schemas.microsoft.com/office/drawing/2014/main" id="{BA33F3D8-0DB6-C949-370E-5FC1802C3A85}"/>
              </a:ext>
            </a:extLst>
          </p:cNvPr>
          <p:cNvGrpSpPr/>
          <p:nvPr/>
        </p:nvGrpSpPr>
        <p:grpSpPr>
          <a:xfrm>
            <a:off x="678480" y="5047780"/>
            <a:ext cx="1171800" cy="58320"/>
            <a:chOff x="678480" y="5047780"/>
            <a:chExt cx="1171800" cy="5832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50D0F31-3812-F72B-E087-00034149C741}"/>
                    </a:ext>
                  </a:extLst>
                </p14:cNvPr>
                <p14:cNvContentPartPr/>
                <p14:nvPr/>
              </p14:nvContentPartPr>
              <p14:xfrm>
                <a:off x="678480" y="5047780"/>
                <a:ext cx="17640" cy="47160"/>
              </p14:xfrm>
            </p:contentPart>
          </mc:Choice>
          <mc:Fallback>
            <p:pic>
              <p:nvPicPr>
                <p:cNvPr id="16" name="Ink 15">
                  <a:extLst>
                    <a:ext uri="{FF2B5EF4-FFF2-40B4-BE49-F238E27FC236}">
                      <a16:creationId xmlns:a16="http://schemas.microsoft.com/office/drawing/2014/main" id="{150D0F31-3812-F72B-E087-00034149C741}"/>
                    </a:ext>
                  </a:extLst>
                </p:cNvPr>
                <p:cNvPicPr/>
                <p:nvPr/>
              </p:nvPicPr>
              <p:blipFill>
                <a:blip r:embed="rId25"/>
                <a:stretch>
                  <a:fillRect/>
                </a:stretch>
              </p:blipFill>
              <p:spPr>
                <a:xfrm>
                  <a:off x="660480" y="5030140"/>
                  <a:ext cx="53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66D239D-5CA8-B9B9-B687-7F4BE3CBC731}"/>
                    </a:ext>
                  </a:extLst>
                </p14:cNvPr>
                <p14:cNvContentPartPr/>
                <p14:nvPr/>
              </p14:nvContentPartPr>
              <p14:xfrm>
                <a:off x="1815360" y="5071180"/>
                <a:ext cx="34920" cy="34920"/>
              </p14:xfrm>
            </p:contentPart>
          </mc:Choice>
          <mc:Fallback>
            <p:pic>
              <p:nvPicPr>
                <p:cNvPr id="17" name="Ink 16">
                  <a:extLst>
                    <a:ext uri="{FF2B5EF4-FFF2-40B4-BE49-F238E27FC236}">
                      <a16:creationId xmlns:a16="http://schemas.microsoft.com/office/drawing/2014/main" id="{866D239D-5CA8-B9B9-B687-7F4BE3CBC731}"/>
                    </a:ext>
                  </a:extLst>
                </p:cNvPr>
                <p:cNvPicPr/>
                <p:nvPr/>
              </p:nvPicPr>
              <p:blipFill>
                <a:blip r:embed="rId27"/>
                <a:stretch>
                  <a:fillRect/>
                </a:stretch>
              </p:blipFill>
              <p:spPr>
                <a:xfrm>
                  <a:off x="1797720" y="5053540"/>
                  <a:ext cx="70560" cy="7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D50239D2-5085-F1D7-CDBF-507F23F47E30}"/>
                  </a:ext>
                </a:extLst>
              </p14:cNvPr>
              <p14:cNvContentPartPr/>
              <p14:nvPr/>
            </p14:nvContentPartPr>
            <p14:xfrm>
              <a:off x="6532800" y="5099260"/>
              <a:ext cx="7200" cy="1800"/>
            </p14:xfrm>
          </p:contentPart>
        </mc:Choice>
        <mc:Fallback>
          <p:pic>
            <p:nvPicPr>
              <p:cNvPr id="19" name="Ink 18">
                <a:extLst>
                  <a:ext uri="{FF2B5EF4-FFF2-40B4-BE49-F238E27FC236}">
                    <a16:creationId xmlns:a16="http://schemas.microsoft.com/office/drawing/2014/main" id="{D50239D2-5085-F1D7-CDBF-507F23F47E30}"/>
                  </a:ext>
                </a:extLst>
              </p:cNvPr>
              <p:cNvPicPr/>
              <p:nvPr/>
            </p:nvPicPr>
            <p:blipFill>
              <a:blip r:embed="rId29"/>
              <a:stretch>
                <a:fillRect/>
              </a:stretch>
            </p:blipFill>
            <p:spPr>
              <a:xfrm>
                <a:off x="6515160" y="5081620"/>
                <a:ext cx="42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98D6264C-23AE-5107-547F-D1F096E89D29}"/>
                  </a:ext>
                </a:extLst>
              </p14:cNvPr>
              <p14:cNvContentPartPr/>
              <p14:nvPr/>
            </p14:nvContentPartPr>
            <p14:xfrm>
              <a:off x="4588440" y="5439100"/>
              <a:ext cx="10440" cy="5040"/>
            </p14:xfrm>
          </p:contentPart>
        </mc:Choice>
        <mc:Fallback>
          <p:pic>
            <p:nvPicPr>
              <p:cNvPr id="20" name="Ink 19">
                <a:extLst>
                  <a:ext uri="{FF2B5EF4-FFF2-40B4-BE49-F238E27FC236}">
                    <a16:creationId xmlns:a16="http://schemas.microsoft.com/office/drawing/2014/main" id="{98D6264C-23AE-5107-547F-D1F096E89D29}"/>
                  </a:ext>
                </a:extLst>
              </p:cNvPr>
              <p:cNvPicPr/>
              <p:nvPr/>
            </p:nvPicPr>
            <p:blipFill>
              <a:blip r:embed="rId31"/>
              <a:stretch>
                <a:fillRect/>
              </a:stretch>
            </p:blipFill>
            <p:spPr>
              <a:xfrm>
                <a:off x="4570800" y="5421460"/>
                <a:ext cx="460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560AA69C-3563-09F4-7B18-9689384E1184}"/>
                  </a:ext>
                </a:extLst>
              </p14:cNvPr>
              <p14:cNvContentPartPr/>
              <p14:nvPr/>
            </p14:nvContentPartPr>
            <p14:xfrm>
              <a:off x="6466200" y="5444500"/>
              <a:ext cx="25560" cy="9720"/>
            </p14:xfrm>
          </p:contentPart>
        </mc:Choice>
        <mc:Fallback>
          <p:pic>
            <p:nvPicPr>
              <p:cNvPr id="21" name="Ink 20">
                <a:extLst>
                  <a:ext uri="{FF2B5EF4-FFF2-40B4-BE49-F238E27FC236}">
                    <a16:creationId xmlns:a16="http://schemas.microsoft.com/office/drawing/2014/main" id="{560AA69C-3563-09F4-7B18-9689384E1184}"/>
                  </a:ext>
                </a:extLst>
              </p:cNvPr>
              <p:cNvPicPr/>
              <p:nvPr/>
            </p:nvPicPr>
            <p:blipFill>
              <a:blip r:embed="rId33"/>
              <a:stretch>
                <a:fillRect/>
              </a:stretch>
            </p:blipFill>
            <p:spPr>
              <a:xfrm>
                <a:off x="6448200" y="5426500"/>
                <a:ext cx="612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44898D79-0391-9970-F521-F2497F9C4870}"/>
                  </a:ext>
                </a:extLst>
              </p14:cNvPr>
              <p14:cNvContentPartPr/>
              <p14:nvPr/>
            </p14:nvContentPartPr>
            <p14:xfrm>
              <a:off x="7473480" y="5461060"/>
              <a:ext cx="16920" cy="5760"/>
            </p14:xfrm>
          </p:contentPart>
        </mc:Choice>
        <mc:Fallback>
          <p:pic>
            <p:nvPicPr>
              <p:cNvPr id="22" name="Ink 21">
                <a:extLst>
                  <a:ext uri="{FF2B5EF4-FFF2-40B4-BE49-F238E27FC236}">
                    <a16:creationId xmlns:a16="http://schemas.microsoft.com/office/drawing/2014/main" id="{44898D79-0391-9970-F521-F2497F9C4870}"/>
                  </a:ext>
                </a:extLst>
              </p:cNvPr>
              <p:cNvPicPr/>
              <p:nvPr/>
            </p:nvPicPr>
            <p:blipFill>
              <a:blip r:embed="rId35"/>
              <a:stretch>
                <a:fillRect/>
              </a:stretch>
            </p:blipFill>
            <p:spPr>
              <a:xfrm>
                <a:off x="7455840" y="5443420"/>
                <a:ext cx="525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0F6626DB-0904-3AE4-896C-31FE7EACBFEC}"/>
                  </a:ext>
                </a:extLst>
              </p14:cNvPr>
              <p14:cNvContentPartPr/>
              <p14:nvPr/>
            </p14:nvContentPartPr>
            <p14:xfrm>
              <a:off x="8373840" y="5443780"/>
              <a:ext cx="80640" cy="10440"/>
            </p14:xfrm>
          </p:contentPart>
        </mc:Choice>
        <mc:Fallback>
          <p:pic>
            <p:nvPicPr>
              <p:cNvPr id="23" name="Ink 22">
                <a:extLst>
                  <a:ext uri="{FF2B5EF4-FFF2-40B4-BE49-F238E27FC236}">
                    <a16:creationId xmlns:a16="http://schemas.microsoft.com/office/drawing/2014/main" id="{0F6626DB-0904-3AE4-896C-31FE7EACBFEC}"/>
                  </a:ext>
                </a:extLst>
              </p:cNvPr>
              <p:cNvPicPr/>
              <p:nvPr/>
            </p:nvPicPr>
            <p:blipFill>
              <a:blip r:embed="rId37"/>
              <a:stretch>
                <a:fillRect/>
              </a:stretch>
            </p:blipFill>
            <p:spPr>
              <a:xfrm>
                <a:off x="8355840" y="5426140"/>
                <a:ext cx="116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02F177AA-5433-B05A-2E8D-183096FD1C77}"/>
                  </a:ext>
                </a:extLst>
              </p14:cNvPr>
              <p14:cNvContentPartPr/>
              <p14:nvPr/>
            </p14:nvContentPartPr>
            <p14:xfrm>
              <a:off x="3993360" y="6031300"/>
              <a:ext cx="1642320" cy="82440"/>
            </p14:xfrm>
          </p:contentPart>
        </mc:Choice>
        <mc:Fallback>
          <p:pic>
            <p:nvPicPr>
              <p:cNvPr id="24" name="Ink 23">
                <a:extLst>
                  <a:ext uri="{FF2B5EF4-FFF2-40B4-BE49-F238E27FC236}">
                    <a16:creationId xmlns:a16="http://schemas.microsoft.com/office/drawing/2014/main" id="{02F177AA-5433-B05A-2E8D-183096FD1C77}"/>
                  </a:ext>
                </a:extLst>
              </p:cNvPr>
              <p:cNvPicPr/>
              <p:nvPr/>
            </p:nvPicPr>
            <p:blipFill>
              <a:blip r:embed="rId39"/>
              <a:stretch>
                <a:fillRect/>
              </a:stretch>
            </p:blipFill>
            <p:spPr>
              <a:xfrm>
                <a:off x="3975720" y="6013660"/>
                <a:ext cx="16779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52D07BAB-EFDB-77B5-21C7-6AD1F497BA1D}"/>
                  </a:ext>
                </a:extLst>
              </p14:cNvPr>
              <p14:cNvContentPartPr/>
              <p14:nvPr/>
            </p14:nvContentPartPr>
            <p14:xfrm>
              <a:off x="6733320" y="3062740"/>
              <a:ext cx="1445760" cy="422280"/>
            </p14:xfrm>
          </p:contentPart>
        </mc:Choice>
        <mc:Fallback>
          <p:pic>
            <p:nvPicPr>
              <p:cNvPr id="25" name="Ink 24">
                <a:extLst>
                  <a:ext uri="{FF2B5EF4-FFF2-40B4-BE49-F238E27FC236}">
                    <a16:creationId xmlns:a16="http://schemas.microsoft.com/office/drawing/2014/main" id="{52D07BAB-EFDB-77B5-21C7-6AD1F497BA1D}"/>
                  </a:ext>
                </a:extLst>
              </p:cNvPr>
              <p:cNvPicPr/>
              <p:nvPr/>
            </p:nvPicPr>
            <p:blipFill>
              <a:blip r:embed="rId41"/>
              <a:stretch>
                <a:fillRect/>
              </a:stretch>
            </p:blipFill>
            <p:spPr>
              <a:xfrm>
                <a:off x="6715320" y="3045100"/>
                <a:ext cx="148140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0FE37221-AD9B-5400-CC3C-91798124C576}"/>
                  </a:ext>
                </a:extLst>
              </p14:cNvPr>
              <p14:cNvContentPartPr/>
              <p14:nvPr/>
            </p14:nvContentPartPr>
            <p14:xfrm>
              <a:off x="452400" y="3425980"/>
              <a:ext cx="1335960" cy="420120"/>
            </p14:xfrm>
          </p:contentPart>
        </mc:Choice>
        <mc:Fallback>
          <p:pic>
            <p:nvPicPr>
              <p:cNvPr id="26" name="Ink 25">
                <a:extLst>
                  <a:ext uri="{FF2B5EF4-FFF2-40B4-BE49-F238E27FC236}">
                    <a16:creationId xmlns:a16="http://schemas.microsoft.com/office/drawing/2014/main" id="{0FE37221-AD9B-5400-CC3C-91798124C576}"/>
                  </a:ext>
                </a:extLst>
              </p:cNvPr>
              <p:cNvPicPr/>
              <p:nvPr/>
            </p:nvPicPr>
            <p:blipFill>
              <a:blip r:embed="rId43"/>
              <a:stretch>
                <a:fillRect/>
              </a:stretch>
            </p:blipFill>
            <p:spPr>
              <a:xfrm>
                <a:off x="434400" y="3407980"/>
                <a:ext cx="1371600" cy="455760"/>
              </a:xfrm>
              <a:prstGeom prst="rect">
                <a:avLst/>
              </a:prstGeom>
            </p:spPr>
          </p:pic>
        </mc:Fallback>
      </mc:AlternateContent>
    </p:spTree>
    <p:extLst>
      <p:ext uri="{BB962C8B-B14F-4D97-AF65-F5344CB8AC3E}">
        <p14:creationId xmlns:p14="http://schemas.microsoft.com/office/powerpoint/2010/main" val="146881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16952"/>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D24877EF-269C-D805-735F-9766B804C18D}"/>
              </a:ext>
            </a:extLst>
          </p:cNvPr>
          <p:cNvGraphicFramePr>
            <a:graphicFrameLocks noGrp="1"/>
          </p:cNvGraphicFramePr>
          <p:nvPr>
            <p:extLst>
              <p:ext uri="{D42A27DB-BD31-4B8C-83A1-F6EECF244321}">
                <p14:modId xmlns:p14="http://schemas.microsoft.com/office/powerpoint/2010/main" val="571084948"/>
              </p:ext>
            </p:extLst>
          </p:nvPr>
        </p:nvGraphicFramePr>
        <p:xfrm>
          <a:off x="496746" y="387350"/>
          <a:ext cx="8485209" cy="3967480"/>
        </p:xfrm>
        <a:graphic>
          <a:graphicData uri="http://schemas.openxmlformats.org/drawingml/2006/table">
            <a:tbl>
              <a:tblPr/>
              <a:tblGrid>
                <a:gridCol w="2828403">
                  <a:extLst>
                    <a:ext uri="{9D8B030D-6E8A-4147-A177-3AD203B41FA5}">
                      <a16:colId xmlns:a16="http://schemas.microsoft.com/office/drawing/2014/main" val="1891952507"/>
                    </a:ext>
                  </a:extLst>
                </a:gridCol>
                <a:gridCol w="2828403">
                  <a:extLst>
                    <a:ext uri="{9D8B030D-6E8A-4147-A177-3AD203B41FA5}">
                      <a16:colId xmlns:a16="http://schemas.microsoft.com/office/drawing/2014/main" val="2862275519"/>
                    </a:ext>
                  </a:extLst>
                </a:gridCol>
                <a:gridCol w="2828403">
                  <a:extLst>
                    <a:ext uri="{9D8B030D-6E8A-4147-A177-3AD203B41FA5}">
                      <a16:colId xmlns:a16="http://schemas.microsoft.com/office/drawing/2014/main" val="238504901"/>
                    </a:ext>
                  </a:extLst>
                </a:gridCol>
              </a:tblGrid>
              <a:tr h="0">
                <a:tc>
                  <a:txBody>
                    <a:bodyPr/>
                    <a:lstStyle/>
                    <a:p>
                      <a:pPr algn="r" rtl="0" fontAlgn="t">
                        <a:spcBef>
                          <a:spcPts val="0"/>
                        </a:spcBef>
                        <a:spcAft>
                          <a:spcPts val="0"/>
                        </a:spcAft>
                      </a:pPr>
                      <a:r>
                        <a:rPr lang="he-IL" sz="2800" b="1" i="0" u="none" strike="noStrike">
                          <a:solidFill>
                            <a:schemeClr val="bg1"/>
                          </a:solidFill>
                          <a:effectLst/>
                          <a:latin typeface="Arial" panose="020B0604020202020204" pitchFamily="34" charset="0"/>
                          <a:cs typeface="+mj-cs"/>
                        </a:rPr>
                        <a:t>﻿</a:t>
                      </a:r>
                      <a:r>
                        <a:rPr lang="he-IL" sz="2800" b="1" i="0" u="none" strike="noStrike">
                          <a:solidFill>
                            <a:srgbClr val="00B0F0"/>
                          </a:solidFill>
                          <a:effectLst/>
                          <a:latin typeface="Arial" panose="020B0604020202020204" pitchFamily="34" charset="0"/>
                          <a:cs typeface="+mj-cs"/>
                        </a:rPr>
                        <a:t>ספר ישעיה פרק מט</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ג</a:t>
                      </a:r>
                      <a:r>
                        <a:rPr lang="he-IL" sz="2800" b="0" i="0" u="none" strike="noStrike">
                          <a:solidFill>
                            <a:schemeClr val="bg1"/>
                          </a:solidFill>
                          <a:effectLst/>
                          <a:latin typeface="Arial" panose="020B0604020202020204" pitchFamily="34" charset="0"/>
                          <a:cs typeface="+mj-cs"/>
                        </a:rPr>
                        <a:t>   וַיֹּאמֶר לִי </a:t>
                      </a:r>
                      <a:r>
                        <a:rPr lang="he-IL" sz="2800" b="1" i="0" u="none" strike="noStrike">
                          <a:solidFill>
                            <a:srgbClr val="FFFF00"/>
                          </a:solidFill>
                          <a:effectLst/>
                          <a:latin typeface="Arial" panose="020B0604020202020204" pitchFamily="34" charset="0"/>
                          <a:cs typeface="+mj-cs"/>
                        </a:rPr>
                        <a:t>עַבְדִּי-אָתָּה יִשְֹרָאֵל</a:t>
                      </a:r>
                      <a:r>
                        <a:rPr lang="he-IL" sz="2800" b="0" i="0" u="none" strike="noStrike">
                          <a:solidFill>
                            <a:schemeClr val="bg1"/>
                          </a:solidFill>
                          <a:effectLst/>
                          <a:latin typeface="Arial" panose="020B0604020202020204" pitchFamily="34" charset="0"/>
                          <a:cs typeface="+mj-cs"/>
                        </a:rPr>
                        <a:t> אֲשֶׁר-בְּךָ אֶתְפָּאָר: </a:t>
                      </a:r>
                      <a:r>
                        <a:rPr lang="he-IL" sz="2800" b="0" i="0" u="none" strike="noStrike">
                          <a:solidFill>
                            <a:srgbClr val="00B0F0"/>
                          </a:solidFill>
                          <a:effectLst/>
                          <a:latin typeface="Arial" panose="020B0604020202020204" pitchFamily="34" charset="0"/>
                          <a:cs typeface="+mj-cs"/>
                        </a:rPr>
                        <a:t>ד</a:t>
                      </a:r>
                      <a:r>
                        <a:rPr lang="he-IL" sz="2800" b="0" i="0" u="none" strike="noStrike">
                          <a:solidFill>
                            <a:schemeClr val="bg1"/>
                          </a:solidFill>
                          <a:effectLst/>
                          <a:latin typeface="Arial" panose="020B0604020202020204" pitchFamily="34" charset="0"/>
                          <a:cs typeface="+mj-cs"/>
                        </a:rPr>
                        <a:t>   וַאֲנִי אָמַרְתִּי לְרִיק יָגַעְתִּי לְתֹהוּ וְהֶבֶל כֹּחִי כִלֵּיתִי אָכֵן מִשְׁפָּטִי אֶת-יְהֹוָה וּפְעֻלָּתִי אֶת-אֱלֹהָי: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ג</a:t>
                      </a:r>
                      <a:r>
                        <a:rPr lang="he-IL" sz="2800" b="0" i="0" u="none" strike="noStrike">
                          <a:solidFill>
                            <a:schemeClr val="bg1"/>
                          </a:solidFill>
                          <a:effectLst/>
                          <a:latin typeface="Arial" panose="020B0604020202020204" pitchFamily="34" charset="0"/>
                          <a:cs typeface="+mj-cs"/>
                        </a:rPr>
                        <a:t>      וַאְמַר לִי </a:t>
                      </a:r>
                      <a:r>
                        <a:rPr lang="he-IL" sz="2800" b="1" i="0" u="none" strike="noStrike">
                          <a:solidFill>
                            <a:srgbClr val="FFFF00"/>
                          </a:solidFill>
                          <a:effectLst/>
                          <a:latin typeface="Arial" panose="020B0604020202020204" pitchFamily="34" charset="0"/>
                          <a:cs typeface="+mj-cs"/>
                        </a:rPr>
                        <a:t>עַבדִי אַת יִשׂרָאֵל</a:t>
                      </a:r>
                      <a:r>
                        <a:rPr lang="he-IL" sz="2800" b="0" i="0" u="none" strike="noStrike">
                          <a:solidFill>
                            <a:srgbClr val="FFFF00"/>
                          </a:solidFill>
                          <a:effectLst/>
                          <a:latin typeface="Arial" panose="020B0604020202020204" pitchFamily="34" charset="0"/>
                          <a:cs typeface="+mj-cs"/>
                        </a:rPr>
                        <a:t> </a:t>
                      </a:r>
                      <a:r>
                        <a:rPr lang="he-IL" sz="2800" b="1" i="0" u="none" strike="noStrike">
                          <a:solidFill>
                            <a:srgbClr val="92D050"/>
                          </a:solidFill>
                          <a:effectLst/>
                          <a:latin typeface="Arial" panose="020B0604020202020204" pitchFamily="34" charset="0"/>
                          <a:cs typeface="+mj-cs"/>
                        </a:rPr>
                        <a:t>דְבָך אַשתַבַח</a:t>
                      </a:r>
                      <a:r>
                        <a:rPr lang="he-IL" sz="2800" b="0" i="0" u="none" strike="noStrike">
                          <a:solidFill>
                            <a:srgbClr val="92D050"/>
                          </a:solidFill>
                          <a:effectLst/>
                          <a:latin typeface="Arial" panose="020B0604020202020204" pitchFamily="34" charset="0"/>
                          <a:cs typeface="+mj-cs"/>
                        </a:rPr>
                        <a:t>׃ </a:t>
                      </a:r>
                      <a:r>
                        <a:rPr lang="he-IL" sz="2800" b="0" i="0" u="none" strike="noStrike">
                          <a:solidFill>
                            <a:srgbClr val="00B0F0"/>
                          </a:solidFill>
                          <a:effectLst/>
                          <a:latin typeface="Arial" panose="020B0604020202020204" pitchFamily="34" charset="0"/>
                          <a:cs typeface="+mj-cs"/>
                        </a:rPr>
                        <a:t>ד</a:t>
                      </a:r>
                      <a:r>
                        <a:rPr lang="he-IL" sz="2800" b="0" i="0" u="none" strike="noStrike">
                          <a:solidFill>
                            <a:schemeClr val="bg1"/>
                          </a:solidFill>
                          <a:effectLst/>
                          <a:latin typeface="Arial" panose="020B0604020202020204" pitchFamily="34" charset="0"/>
                          <a:cs typeface="+mj-cs"/>
                        </a:rPr>
                        <a:t>      וַאְנָא אְמַרִית לְרֵיקָנוּ לְאֵיתִי לְלָמָא וְלָא מִדָעַם חֵילִי שֵיצִיתִי בְרַם דִינִי גְלֵי קֳדָם יוי וַאְגַר עוּבָדַי קֳדָם אְלָהִי׃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ג</a:t>
                      </a:r>
                      <a:r>
                        <a:rPr lang="he-IL" sz="2800" b="0" i="0" u="none" strike="noStrike">
                          <a:solidFill>
                            <a:schemeClr val="bg1"/>
                          </a:solidFill>
                          <a:effectLst/>
                          <a:latin typeface="Arial" panose="020B0604020202020204" pitchFamily="34" charset="0"/>
                          <a:cs typeface="+mj-cs"/>
                        </a:rPr>
                        <a:t>  וַאֲמַר לִי </a:t>
                      </a:r>
                      <a:r>
                        <a:rPr lang="he-IL" sz="2800" b="1" i="0" u="none" strike="noStrike">
                          <a:solidFill>
                            <a:srgbClr val="FFFF00"/>
                          </a:solidFill>
                          <a:effectLst/>
                          <a:latin typeface="Arial" panose="020B0604020202020204" pitchFamily="34" charset="0"/>
                          <a:cs typeface="+mj-cs"/>
                        </a:rPr>
                        <a:t>עַבְדִי אַתְּ יִשְׂרָאֵל</a:t>
                      </a:r>
                      <a:r>
                        <a:rPr lang="he-IL" sz="2800" b="0" i="0" u="none" strike="noStrike">
                          <a:solidFill>
                            <a:srgbClr val="FFFF00"/>
                          </a:solidFill>
                          <a:effectLst/>
                          <a:latin typeface="Arial" panose="020B0604020202020204" pitchFamily="34" charset="0"/>
                          <a:cs typeface="+mj-cs"/>
                        </a:rPr>
                        <a:t> </a:t>
                      </a:r>
                      <a:r>
                        <a:rPr lang="he-IL" sz="2800" b="1" i="0" u="none" strike="noStrike">
                          <a:solidFill>
                            <a:srgbClr val="92D050"/>
                          </a:solidFill>
                          <a:effectLst/>
                          <a:latin typeface="Arial" panose="020B0604020202020204" pitchFamily="34" charset="0"/>
                          <a:cs typeface="+mj-cs"/>
                        </a:rPr>
                        <a:t>דְבָךְ אֶשְׁתַּבָּח</a:t>
                      </a:r>
                      <a:r>
                        <a:rPr lang="he-IL" sz="2800" b="0" i="0" u="none" strike="noStrike">
                          <a:solidFill>
                            <a:srgbClr val="92D050"/>
                          </a:solidFill>
                          <a:effectLst/>
                          <a:latin typeface="Arial" panose="020B0604020202020204" pitchFamily="34" charset="0"/>
                          <a:cs typeface="+mj-cs"/>
                        </a:rPr>
                        <a:t>:</a:t>
                      </a:r>
                      <a:r>
                        <a:rPr lang="he-IL" sz="2800" b="0" i="0" u="none" strike="noStrike">
                          <a:solidFill>
                            <a:srgbClr val="FFFF00"/>
                          </a:solidFill>
                          <a:effectLst/>
                          <a:latin typeface="Arial" panose="020B0604020202020204" pitchFamily="34" charset="0"/>
                          <a:cs typeface="+mj-cs"/>
                        </a:rPr>
                        <a:t> </a:t>
                      </a:r>
                      <a:r>
                        <a:rPr lang="he-IL" sz="2800" b="0" i="0" u="none" strike="noStrike">
                          <a:solidFill>
                            <a:srgbClr val="00B0F0"/>
                          </a:solidFill>
                          <a:effectLst/>
                          <a:latin typeface="Arial" panose="020B0604020202020204" pitchFamily="34" charset="0"/>
                          <a:cs typeface="+mj-cs"/>
                        </a:rPr>
                        <a:t>ד</a:t>
                      </a:r>
                      <a:r>
                        <a:rPr lang="he-IL" sz="2800" b="0" i="0" u="none" strike="noStrike">
                          <a:solidFill>
                            <a:schemeClr val="bg1"/>
                          </a:solidFill>
                          <a:effectLst/>
                          <a:latin typeface="Arial" panose="020B0604020202020204" pitchFamily="34" charset="0"/>
                          <a:cs typeface="+mj-cs"/>
                        </a:rPr>
                        <a:t>  וַאֲנָא אָמָרֵית לְרֵיקָנוּ לָאֵיתִי לִלְמָא וְלָא מִדָעַם חֵילֵי שֵׁיצֵיתִי בְּרַם דִינִי גְלֵי קֳדָם יְיָ וַאֲגַר עוֹבָדִי קֳדָם אֱלָהִי: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704096"/>
                  </a:ext>
                </a:extLst>
              </a:tr>
            </a:tbl>
          </a:graphicData>
        </a:graphic>
      </p:graphicFrame>
      <p:grpSp>
        <p:nvGrpSpPr>
          <p:cNvPr id="21" name="Group 20">
            <a:extLst>
              <a:ext uri="{FF2B5EF4-FFF2-40B4-BE49-F238E27FC236}">
                <a16:creationId xmlns:a16="http://schemas.microsoft.com/office/drawing/2014/main" id="{3BC4710D-799D-5249-EE9C-B0E25CBEC9B0}"/>
              </a:ext>
            </a:extLst>
          </p:cNvPr>
          <p:cNvGrpSpPr/>
          <p:nvPr/>
        </p:nvGrpSpPr>
        <p:grpSpPr>
          <a:xfrm>
            <a:off x="435120" y="1247620"/>
            <a:ext cx="8353080" cy="862560"/>
            <a:chOff x="435120" y="1247620"/>
            <a:chExt cx="8353080" cy="86256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12959055-A1F8-893E-6174-9243CFE8B7C8}"/>
                    </a:ext>
                  </a:extLst>
                </p14:cNvPr>
                <p14:cNvContentPartPr/>
                <p14:nvPr/>
              </p14:nvContentPartPr>
              <p14:xfrm>
                <a:off x="1006800" y="1263820"/>
                <a:ext cx="791640" cy="73080"/>
              </p14:xfrm>
            </p:contentPart>
          </mc:Choice>
          <mc:Fallback>
            <p:pic>
              <p:nvPicPr>
                <p:cNvPr id="7" name="Ink 6">
                  <a:extLst>
                    <a:ext uri="{FF2B5EF4-FFF2-40B4-BE49-F238E27FC236}">
                      <a16:creationId xmlns:a16="http://schemas.microsoft.com/office/drawing/2014/main" id="{12959055-A1F8-893E-6174-9243CFE8B7C8}"/>
                    </a:ext>
                  </a:extLst>
                </p:cNvPr>
                <p:cNvPicPr/>
                <p:nvPr/>
              </p:nvPicPr>
              <p:blipFill>
                <a:blip r:embed="rId5"/>
                <a:stretch>
                  <a:fillRect/>
                </a:stretch>
              </p:blipFill>
              <p:spPr>
                <a:xfrm>
                  <a:off x="989160" y="1245820"/>
                  <a:ext cx="827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9411C63E-3434-54BD-634B-BEA6FD4DB453}"/>
                    </a:ext>
                  </a:extLst>
                </p14:cNvPr>
                <p14:cNvContentPartPr/>
                <p14:nvPr/>
              </p14:nvContentPartPr>
              <p14:xfrm>
                <a:off x="1749480" y="1722460"/>
                <a:ext cx="1534680" cy="102600"/>
              </p14:xfrm>
            </p:contentPart>
          </mc:Choice>
          <mc:Fallback>
            <p:pic>
              <p:nvPicPr>
                <p:cNvPr id="9" name="Ink 8">
                  <a:extLst>
                    <a:ext uri="{FF2B5EF4-FFF2-40B4-BE49-F238E27FC236}">
                      <a16:creationId xmlns:a16="http://schemas.microsoft.com/office/drawing/2014/main" id="{9411C63E-3434-54BD-634B-BEA6FD4DB453}"/>
                    </a:ext>
                  </a:extLst>
                </p:cNvPr>
                <p:cNvPicPr/>
                <p:nvPr/>
              </p:nvPicPr>
              <p:blipFill>
                <a:blip r:embed="rId7"/>
                <a:stretch>
                  <a:fillRect/>
                </a:stretch>
              </p:blipFill>
              <p:spPr>
                <a:xfrm>
                  <a:off x="1731480" y="1704820"/>
                  <a:ext cx="15703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A4286F1E-4315-FA35-8471-9DC322387501}"/>
                    </a:ext>
                  </a:extLst>
                </p14:cNvPr>
                <p14:cNvContentPartPr/>
                <p14:nvPr/>
              </p14:nvContentPartPr>
              <p14:xfrm>
                <a:off x="3689160" y="1247620"/>
                <a:ext cx="767520" cy="68040"/>
              </p14:xfrm>
            </p:contentPart>
          </mc:Choice>
          <mc:Fallback>
            <p:pic>
              <p:nvPicPr>
                <p:cNvPr id="10" name="Ink 9">
                  <a:extLst>
                    <a:ext uri="{FF2B5EF4-FFF2-40B4-BE49-F238E27FC236}">
                      <a16:creationId xmlns:a16="http://schemas.microsoft.com/office/drawing/2014/main" id="{A4286F1E-4315-FA35-8471-9DC322387501}"/>
                    </a:ext>
                  </a:extLst>
                </p:cNvPr>
                <p:cNvPicPr/>
                <p:nvPr/>
              </p:nvPicPr>
              <p:blipFill>
                <a:blip r:embed="rId9"/>
                <a:stretch>
                  <a:fillRect/>
                </a:stretch>
              </p:blipFill>
              <p:spPr>
                <a:xfrm>
                  <a:off x="3671160" y="1229620"/>
                  <a:ext cx="803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C89D8F76-E5B3-47E7-A9DC-2035F3C53769}"/>
                    </a:ext>
                  </a:extLst>
                </p14:cNvPr>
                <p14:cNvContentPartPr/>
                <p14:nvPr/>
              </p14:nvContentPartPr>
              <p14:xfrm>
                <a:off x="4836840" y="1738300"/>
                <a:ext cx="1233720" cy="97560"/>
              </p14:xfrm>
            </p:contentPart>
          </mc:Choice>
          <mc:Fallback>
            <p:pic>
              <p:nvPicPr>
                <p:cNvPr id="11" name="Ink 10">
                  <a:extLst>
                    <a:ext uri="{FF2B5EF4-FFF2-40B4-BE49-F238E27FC236}">
                      <a16:creationId xmlns:a16="http://schemas.microsoft.com/office/drawing/2014/main" id="{C89D8F76-E5B3-47E7-A9DC-2035F3C53769}"/>
                    </a:ext>
                  </a:extLst>
                </p:cNvPr>
                <p:cNvPicPr/>
                <p:nvPr/>
              </p:nvPicPr>
              <p:blipFill>
                <a:blip r:embed="rId11"/>
                <a:stretch>
                  <a:fillRect/>
                </a:stretch>
              </p:blipFill>
              <p:spPr>
                <a:xfrm>
                  <a:off x="4819200" y="1720300"/>
                  <a:ext cx="1269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EC362C98-DB5E-2E44-4E52-0156B97DD05B}"/>
                    </a:ext>
                  </a:extLst>
                </p14:cNvPr>
                <p14:cNvContentPartPr/>
                <p14:nvPr/>
              </p14:nvContentPartPr>
              <p14:xfrm>
                <a:off x="6538920" y="1309900"/>
                <a:ext cx="1011240" cy="57240"/>
              </p14:xfrm>
            </p:contentPart>
          </mc:Choice>
          <mc:Fallback>
            <p:pic>
              <p:nvPicPr>
                <p:cNvPr id="12" name="Ink 11">
                  <a:extLst>
                    <a:ext uri="{FF2B5EF4-FFF2-40B4-BE49-F238E27FC236}">
                      <a16:creationId xmlns:a16="http://schemas.microsoft.com/office/drawing/2014/main" id="{EC362C98-DB5E-2E44-4E52-0156B97DD05B}"/>
                    </a:ext>
                  </a:extLst>
                </p:cNvPr>
                <p:cNvPicPr/>
                <p:nvPr/>
              </p:nvPicPr>
              <p:blipFill>
                <a:blip r:embed="rId13"/>
                <a:stretch>
                  <a:fillRect/>
                </a:stretch>
              </p:blipFill>
              <p:spPr>
                <a:xfrm>
                  <a:off x="6520920" y="1291900"/>
                  <a:ext cx="10468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EE3ABD7-B73A-5DD5-74B4-36A686840B51}"/>
                    </a:ext>
                  </a:extLst>
                </p14:cNvPr>
                <p14:cNvContentPartPr/>
                <p14:nvPr/>
              </p14:nvContentPartPr>
              <p14:xfrm>
                <a:off x="8215440" y="1731820"/>
                <a:ext cx="572760" cy="17640"/>
              </p14:xfrm>
            </p:contentPart>
          </mc:Choice>
          <mc:Fallback>
            <p:pic>
              <p:nvPicPr>
                <p:cNvPr id="13" name="Ink 12">
                  <a:extLst>
                    <a:ext uri="{FF2B5EF4-FFF2-40B4-BE49-F238E27FC236}">
                      <a16:creationId xmlns:a16="http://schemas.microsoft.com/office/drawing/2014/main" id="{2EE3ABD7-B73A-5DD5-74B4-36A686840B51}"/>
                    </a:ext>
                  </a:extLst>
                </p:cNvPr>
                <p:cNvPicPr/>
                <p:nvPr/>
              </p:nvPicPr>
              <p:blipFill>
                <a:blip r:embed="rId15"/>
                <a:stretch>
                  <a:fillRect/>
                </a:stretch>
              </p:blipFill>
              <p:spPr>
                <a:xfrm>
                  <a:off x="8197800" y="1714180"/>
                  <a:ext cx="608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5077E81B-C6EE-E312-5978-6E58AC1F0FF2}"/>
                    </a:ext>
                  </a:extLst>
                </p14:cNvPr>
                <p14:cNvContentPartPr/>
                <p14:nvPr/>
              </p14:nvContentPartPr>
              <p14:xfrm>
                <a:off x="6269280" y="1276060"/>
                <a:ext cx="1784160" cy="481320"/>
              </p14:xfrm>
            </p:contentPart>
          </mc:Choice>
          <mc:Fallback>
            <p:pic>
              <p:nvPicPr>
                <p:cNvPr id="14" name="Ink 13">
                  <a:extLst>
                    <a:ext uri="{FF2B5EF4-FFF2-40B4-BE49-F238E27FC236}">
                      <a16:creationId xmlns:a16="http://schemas.microsoft.com/office/drawing/2014/main" id="{5077E81B-C6EE-E312-5978-6E58AC1F0FF2}"/>
                    </a:ext>
                  </a:extLst>
                </p:cNvPr>
                <p:cNvPicPr/>
                <p:nvPr/>
              </p:nvPicPr>
              <p:blipFill>
                <a:blip r:embed="rId17"/>
                <a:stretch>
                  <a:fillRect/>
                </a:stretch>
              </p:blipFill>
              <p:spPr>
                <a:xfrm>
                  <a:off x="6251640" y="1258060"/>
                  <a:ext cx="181980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2F34C066-40D2-8701-F17B-8BE199A7EE3A}"/>
                    </a:ext>
                  </a:extLst>
                </p14:cNvPr>
                <p14:cNvContentPartPr/>
                <p14:nvPr/>
              </p14:nvContentPartPr>
              <p14:xfrm>
                <a:off x="4012080" y="1262380"/>
                <a:ext cx="786240" cy="486000"/>
              </p14:xfrm>
            </p:contentPart>
          </mc:Choice>
          <mc:Fallback>
            <p:pic>
              <p:nvPicPr>
                <p:cNvPr id="16" name="Ink 15">
                  <a:extLst>
                    <a:ext uri="{FF2B5EF4-FFF2-40B4-BE49-F238E27FC236}">
                      <a16:creationId xmlns:a16="http://schemas.microsoft.com/office/drawing/2014/main" id="{2F34C066-40D2-8701-F17B-8BE199A7EE3A}"/>
                    </a:ext>
                  </a:extLst>
                </p:cNvPr>
                <p:cNvPicPr/>
                <p:nvPr/>
              </p:nvPicPr>
              <p:blipFill>
                <a:blip r:embed="rId19"/>
                <a:stretch>
                  <a:fillRect/>
                </a:stretch>
              </p:blipFill>
              <p:spPr>
                <a:xfrm>
                  <a:off x="3994440" y="1244380"/>
                  <a:ext cx="82188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499B5DE9-6CA1-7BF5-FEEF-EB6169992599}"/>
                    </a:ext>
                  </a:extLst>
                </p14:cNvPr>
                <p14:cNvContentPartPr/>
                <p14:nvPr/>
              </p14:nvContentPartPr>
              <p14:xfrm>
                <a:off x="4986600" y="1710940"/>
                <a:ext cx="1228680" cy="399240"/>
              </p14:xfrm>
            </p:contentPart>
          </mc:Choice>
          <mc:Fallback>
            <p:pic>
              <p:nvPicPr>
                <p:cNvPr id="17" name="Ink 16">
                  <a:extLst>
                    <a:ext uri="{FF2B5EF4-FFF2-40B4-BE49-F238E27FC236}">
                      <a16:creationId xmlns:a16="http://schemas.microsoft.com/office/drawing/2014/main" id="{499B5DE9-6CA1-7BF5-FEEF-EB6169992599}"/>
                    </a:ext>
                  </a:extLst>
                </p:cNvPr>
                <p:cNvPicPr/>
                <p:nvPr/>
              </p:nvPicPr>
              <p:blipFill>
                <a:blip r:embed="rId21"/>
                <a:stretch>
                  <a:fillRect/>
                </a:stretch>
              </p:blipFill>
              <p:spPr>
                <a:xfrm>
                  <a:off x="4968600" y="1693300"/>
                  <a:ext cx="12643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F7014280-8A6B-5E86-8507-A97E75F94D37}"/>
                    </a:ext>
                  </a:extLst>
                </p14:cNvPr>
                <p14:cNvContentPartPr/>
                <p14:nvPr/>
              </p14:nvContentPartPr>
              <p14:xfrm>
                <a:off x="435120" y="1303780"/>
                <a:ext cx="584640" cy="565920"/>
              </p14:xfrm>
            </p:contentPart>
          </mc:Choice>
          <mc:Fallback>
            <p:pic>
              <p:nvPicPr>
                <p:cNvPr id="19" name="Ink 18">
                  <a:extLst>
                    <a:ext uri="{FF2B5EF4-FFF2-40B4-BE49-F238E27FC236}">
                      <a16:creationId xmlns:a16="http://schemas.microsoft.com/office/drawing/2014/main" id="{F7014280-8A6B-5E86-8507-A97E75F94D37}"/>
                    </a:ext>
                  </a:extLst>
                </p:cNvPr>
                <p:cNvPicPr/>
                <p:nvPr/>
              </p:nvPicPr>
              <p:blipFill>
                <a:blip r:embed="rId23"/>
                <a:stretch>
                  <a:fillRect/>
                </a:stretch>
              </p:blipFill>
              <p:spPr>
                <a:xfrm>
                  <a:off x="417480" y="1285780"/>
                  <a:ext cx="620280" cy="60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A8C209FD-6680-44BF-7DED-3C251574334E}"/>
                  </a:ext>
                </a:extLst>
              </p14:cNvPr>
              <p14:cNvContentPartPr/>
              <p14:nvPr/>
            </p14:nvContentPartPr>
            <p14:xfrm>
              <a:off x="2333760" y="1758460"/>
              <a:ext cx="1027800" cy="428400"/>
            </p14:xfrm>
          </p:contentPart>
        </mc:Choice>
        <mc:Fallback>
          <p:pic>
            <p:nvPicPr>
              <p:cNvPr id="20" name="Ink 19">
                <a:extLst>
                  <a:ext uri="{FF2B5EF4-FFF2-40B4-BE49-F238E27FC236}">
                    <a16:creationId xmlns:a16="http://schemas.microsoft.com/office/drawing/2014/main" id="{A8C209FD-6680-44BF-7DED-3C251574334E}"/>
                  </a:ext>
                </a:extLst>
              </p:cNvPr>
              <p:cNvPicPr/>
              <p:nvPr/>
            </p:nvPicPr>
            <p:blipFill>
              <a:blip r:embed="rId25"/>
              <a:stretch>
                <a:fillRect/>
              </a:stretch>
            </p:blipFill>
            <p:spPr>
              <a:xfrm>
                <a:off x="2316120" y="1740460"/>
                <a:ext cx="1063440" cy="464040"/>
              </a:xfrm>
              <a:prstGeom prst="rect">
                <a:avLst/>
              </a:prstGeom>
            </p:spPr>
          </p:pic>
        </mc:Fallback>
      </mc:AlternateContent>
    </p:spTree>
    <p:extLst>
      <p:ext uri="{BB962C8B-B14F-4D97-AF65-F5344CB8AC3E}">
        <p14:creationId xmlns:p14="http://schemas.microsoft.com/office/powerpoint/2010/main" val="183099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49:1-6</a:t>
            </a:r>
          </a:p>
          <a:p>
            <a:pPr algn="ctr"/>
            <a:r>
              <a:rPr lang="he-IL" sz="8800" b="1">
                <a:ln w="15875">
                  <a:solidFill>
                    <a:schemeClr val="tx1"/>
                  </a:solidFill>
                  <a:prstDash val="solid"/>
                </a:ln>
                <a:solidFill>
                  <a:srgbClr val="FFFF00"/>
                </a:solidFill>
                <a:cs typeface="+mj-cs"/>
              </a:rPr>
              <a:t>ישעיהו מט:א-ו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753014" y="4547115"/>
            <a:ext cx="7091557" cy="1200329"/>
          </a:xfrm>
          <a:prstGeom prst="rect">
            <a:avLst/>
          </a:prstGeom>
          <a:noFill/>
        </p:spPr>
        <p:txBody>
          <a:bodyPr wrap="none" rtlCol="0">
            <a:spAutoFit/>
          </a:bodyPr>
          <a:lstStyle/>
          <a:p>
            <a:pPr algn="ctr"/>
            <a:r>
              <a:rPr lang="en-US" sz="3600">
                <a:solidFill>
                  <a:srgbClr val="FFFF00"/>
                </a:solidFill>
              </a:rPr>
              <a:t>AntiMissionary Objections Using the </a:t>
            </a:r>
          </a:p>
          <a:p>
            <a:pPr algn="ctr"/>
            <a:r>
              <a:rPr lang="en-US" sz="3600">
                <a:solidFill>
                  <a:srgbClr val="FFFF00"/>
                </a:solidFill>
              </a:rPr>
              <a:t>Servant Songs in Isaiah</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0486" y="87902"/>
            <a:ext cx="8986030" cy="6017032"/>
          </a:xfrm>
          <a:prstGeom prst="rect">
            <a:avLst/>
          </a:prstGeom>
          <a:noFill/>
        </p:spPr>
        <p:txBody>
          <a:bodyPr wrap="square" rtlCol="0">
            <a:spAutoFit/>
          </a:bodyPr>
          <a:lstStyle/>
          <a:p>
            <a:r>
              <a:rPr lang="en-US" sz="2400" b="1">
                <a:solidFill>
                  <a:srgbClr val="FFC000"/>
                </a:solidFill>
                <a:cs typeface="+mj-cs"/>
              </a:rPr>
              <a:t>Akeidat Yitzchak 65:1:2</a:t>
            </a:r>
          </a:p>
          <a:p>
            <a:r>
              <a:rPr lang="en-US" sz="1900">
                <a:solidFill>
                  <a:srgbClr val="FFC000"/>
                </a:solidFill>
                <a:cs typeface="+mj-cs"/>
              </a:rPr>
              <a:t>Midrash Tanchuma at the beginning of Parshat Kedoshim, states </a:t>
            </a:r>
            <a:r>
              <a:rPr lang="en-US" sz="1900">
                <a:solidFill>
                  <a:srgbClr val="00B0F0"/>
                </a:solidFill>
                <a:cs typeface="+mj-cs"/>
              </a:rPr>
              <a:t>"you shall be holy because I am holy." </a:t>
            </a:r>
            <a:r>
              <a:rPr lang="en-US" sz="1900">
                <a:solidFill>
                  <a:srgbClr val="FFC000"/>
                </a:solidFill>
                <a:cs typeface="+mj-cs"/>
              </a:rPr>
              <a:t>G'd said to Israel: "before I created the universe, the angels used to praise Me, using your name. They said </a:t>
            </a:r>
            <a:r>
              <a:rPr lang="en-US" sz="1900">
                <a:solidFill>
                  <a:srgbClr val="00B0F0"/>
                </a:solidFill>
                <a:cs typeface="+mj-cs"/>
              </a:rPr>
              <a:t>"blessed be the Lord G'd of Israel from time immemorial until the end of time."</a:t>
            </a:r>
            <a:r>
              <a:rPr lang="en-US" sz="1900">
                <a:solidFill>
                  <a:srgbClr val="FFC000"/>
                </a:solidFill>
                <a:cs typeface="+mj-cs"/>
              </a:rPr>
              <a:t> When Adam had been created, the angels said before the Almighty: </a:t>
            </a:r>
            <a:r>
              <a:rPr lang="en-US" sz="1900">
                <a:solidFill>
                  <a:srgbClr val="00B0F0"/>
                </a:solidFill>
                <a:cs typeface="+mj-cs"/>
              </a:rPr>
              <a:t>"Lord of the universe, is this the one whose name we use when we praise You?"</a:t>
            </a:r>
            <a:r>
              <a:rPr lang="en-US" sz="1900">
                <a:solidFill>
                  <a:srgbClr val="FFC000"/>
                </a:solidFill>
                <a:cs typeface="+mj-cs"/>
              </a:rPr>
              <a:t> G'd replied: </a:t>
            </a:r>
            <a:r>
              <a:rPr lang="en-US" sz="1900">
                <a:solidFill>
                  <a:srgbClr val="00B0F0"/>
                </a:solidFill>
                <a:cs typeface="+mj-cs"/>
              </a:rPr>
              <a:t>"no. This one is a thief, since it is recorded that he ate from the tree."</a:t>
            </a:r>
            <a:r>
              <a:rPr lang="en-US" sz="1900">
                <a:solidFill>
                  <a:srgbClr val="FFC000"/>
                </a:solidFill>
                <a:cs typeface="+mj-cs"/>
              </a:rPr>
              <a:t> (</a:t>
            </a:r>
            <a:r>
              <a:rPr lang="en-US" sz="1900">
                <a:solidFill>
                  <a:srgbClr val="00B0F0"/>
                </a:solidFill>
                <a:cs typeface="+mj-cs"/>
              </a:rPr>
              <a:t>Genesis 3</a:t>
            </a:r>
            <a:r>
              <a:rPr lang="en-US" sz="1900">
                <a:solidFill>
                  <a:srgbClr val="FFC000"/>
                </a:solidFill>
                <a:cs typeface="+mj-cs"/>
              </a:rPr>
              <a:t>) When Noach appeared, the angels asked G'd again whether he was the one whose name they used when they praised G'd, and G'd replied that Noach was a drunkard, as it is stated in </a:t>
            </a:r>
            <a:r>
              <a:rPr lang="en-US" sz="1900">
                <a:solidFill>
                  <a:srgbClr val="00B0F0"/>
                </a:solidFill>
                <a:cs typeface="+mj-cs"/>
              </a:rPr>
              <a:t>Genesis 9,21, "he drank of the wine and became drunk." </a:t>
            </a:r>
            <a:r>
              <a:rPr lang="en-US" sz="1900">
                <a:solidFill>
                  <a:srgbClr val="FFC000"/>
                </a:solidFill>
                <a:cs typeface="+mj-cs"/>
              </a:rPr>
              <a:t>When Abraham arose, the angels said to G'd that surely this must be the one. G'd said that he was a gentile since he had sired Ishmael. When Isaac appeared, the angels again felt sure that he must be the one whose name they recited when praising G'd; again G'd told them </a:t>
            </a:r>
            <a:r>
              <a:rPr lang="en-US" sz="1900">
                <a:solidFill>
                  <a:srgbClr val="00B0F0"/>
                </a:solidFill>
                <a:cs typeface="+mj-cs"/>
              </a:rPr>
              <a:t>"this one loves the one who hates Me." </a:t>
            </a:r>
            <a:r>
              <a:rPr lang="en-US" sz="1900">
                <a:solidFill>
                  <a:srgbClr val="FFC000"/>
                </a:solidFill>
                <a:cs typeface="+mj-cs"/>
              </a:rPr>
              <a:t>(</a:t>
            </a:r>
            <a:r>
              <a:rPr lang="en-US" sz="1900">
                <a:solidFill>
                  <a:srgbClr val="00B0F0"/>
                </a:solidFill>
                <a:cs typeface="+mj-cs"/>
              </a:rPr>
              <a:t>Genesis 25</a:t>
            </a:r>
            <a:r>
              <a:rPr lang="en-US" sz="1900">
                <a:solidFill>
                  <a:srgbClr val="FFC000"/>
                </a:solidFill>
                <a:cs typeface="+mj-cs"/>
              </a:rPr>
              <a:t>) When Jacob appeared, the angels said </a:t>
            </a:r>
            <a:r>
              <a:rPr lang="en-US" sz="1900">
                <a:solidFill>
                  <a:srgbClr val="00B0F0"/>
                </a:solidFill>
                <a:cs typeface="+mj-cs"/>
              </a:rPr>
              <a:t>"this is he." </a:t>
            </a:r>
            <a:r>
              <a:rPr lang="en-US" sz="1900">
                <a:solidFill>
                  <a:srgbClr val="FFC000"/>
                </a:solidFill>
                <a:cs typeface="+mj-cs"/>
              </a:rPr>
              <a:t>G'd said to them </a:t>
            </a:r>
            <a:r>
              <a:rPr lang="en-US" sz="1900">
                <a:solidFill>
                  <a:srgbClr val="00B0F0"/>
                </a:solidFill>
                <a:cs typeface="+mj-cs"/>
              </a:rPr>
              <a:t>"yes." </a:t>
            </a:r>
            <a:r>
              <a:rPr lang="en-US" sz="1900">
                <a:solidFill>
                  <a:srgbClr val="FFC000"/>
                </a:solidFill>
                <a:cs typeface="+mj-cs"/>
              </a:rPr>
              <a:t>It is written in </a:t>
            </a:r>
            <a:r>
              <a:rPr lang="en-US" sz="1900">
                <a:solidFill>
                  <a:srgbClr val="00B0F0"/>
                </a:solidFill>
                <a:cs typeface="+mj-cs"/>
              </a:rPr>
              <a:t>Genesis 35,10, "your name shall not be Jacob anymore, your name shall be Israel"</a:t>
            </a:r>
            <a:r>
              <a:rPr lang="en-US" sz="1900">
                <a:solidFill>
                  <a:srgbClr val="FFC000"/>
                </a:solidFill>
                <a:cs typeface="+mj-cs"/>
              </a:rPr>
              <a:t> All the Jewish people will bear his name. At that hour, G'd sanctified Israel with His name, as it is written in Isaiah 49,3, "Israel, through you I become glorified. The holy One said to Israel </a:t>
            </a:r>
            <a:r>
              <a:rPr lang="en-US" sz="1900">
                <a:solidFill>
                  <a:srgbClr val="00B0F0"/>
                </a:solidFill>
                <a:cs typeface="+mj-cs"/>
              </a:rPr>
              <a:t>"since you bore My holy name even before the universe had been created, attain holiness like Myself!" </a:t>
            </a:r>
            <a:r>
              <a:rPr lang="en-US" sz="1900">
                <a:solidFill>
                  <a:srgbClr val="FFC000"/>
                </a:solidFill>
                <a:cs typeface="+mj-cs"/>
              </a:rPr>
              <a:t>This is the meaning of the verse </a:t>
            </a:r>
            <a:r>
              <a:rPr lang="en-US" sz="1900">
                <a:solidFill>
                  <a:srgbClr val="00B0F0"/>
                </a:solidFill>
                <a:cs typeface="+mj-cs"/>
              </a:rPr>
              <a:t>"be holy for I am holy."</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B59B4C8-044B-94FD-D3FE-76D1DD007A18}"/>
                  </a:ext>
                </a:extLst>
              </p14:cNvPr>
              <p14:cNvContentPartPr/>
              <p14:nvPr/>
            </p14:nvContentPartPr>
            <p14:xfrm>
              <a:off x="8226960" y="759820"/>
              <a:ext cx="79920" cy="41040"/>
            </p14:xfrm>
          </p:contentPart>
        </mc:Choice>
        <mc:Fallback>
          <p:pic>
            <p:nvPicPr>
              <p:cNvPr id="4" name="Ink 3">
                <a:extLst>
                  <a:ext uri="{FF2B5EF4-FFF2-40B4-BE49-F238E27FC236}">
                    <a16:creationId xmlns:a16="http://schemas.microsoft.com/office/drawing/2014/main" id="{5B59B4C8-044B-94FD-D3FE-76D1DD007A18}"/>
                  </a:ext>
                </a:extLst>
              </p:cNvPr>
              <p:cNvPicPr/>
              <p:nvPr/>
            </p:nvPicPr>
            <p:blipFill>
              <a:blip r:embed="rId5"/>
              <a:stretch>
                <a:fillRect/>
              </a:stretch>
            </p:blipFill>
            <p:spPr>
              <a:xfrm>
                <a:off x="8208960" y="741820"/>
                <a:ext cx="115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33ECFC66-F318-D460-F42F-9CA5672B69A8}"/>
                  </a:ext>
                </a:extLst>
              </p14:cNvPr>
              <p14:cNvContentPartPr/>
              <p14:nvPr/>
            </p14:nvContentPartPr>
            <p14:xfrm>
              <a:off x="7692720" y="5101780"/>
              <a:ext cx="1095840" cy="50040"/>
            </p14:xfrm>
          </p:contentPart>
        </mc:Choice>
        <mc:Fallback>
          <p:pic>
            <p:nvPicPr>
              <p:cNvPr id="5" name="Ink 4">
                <a:extLst>
                  <a:ext uri="{FF2B5EF4-FFF2-40B4-BE49-F238E27FC236}">
                    <a16:creationId xmlns:a16="http://schemas.microsoft.com/office/drawing/2014/main" id="{33ECFC66-F318-D460-F42F-9CA5672B69A8}"/>
                  </a:ext>
                </a:extLst>
              </p:cNvPr>
              <p:cNvPicPr/>
              <p:nvPr/>
            </p:nvPicPr>
            <p:blipFill>
              <a:blip r:embed="rId7"/>
              <a:stretch>
                <a:fillRect/>
              </a:stretch>
            </p:blipFill>
            <p:spPr>
              <a:xfrm>
                <a:off x="7674720" y="5084140"/>
                <a:ext cx="1131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924E8201-5C24-257B-B687-AB63C99B01EE}"/>
                  </a:ext>
                </a:extLst>
              </p14:cNvPr>
              <p14:cNvContentPartPr/>
              <p14:nvPr/>
            </p14:nvContentPartPr>
            <p14:xfrm>
              <a:off x="3248520" y="6019420"/>
              <a:ext cx="1951920" cy="66600"/>
            </p14:xfrm>
          </p:contentPart>
        </mc:Choice>
        <mc:Fallback>
          <p:pic>
            <p:nvPicPr>
              <p:cNvPr id="7" name="Ink 6">
                <a:extLst>
                  <a:ext uri="{FF2B5EF4-FFF2-40B4-BE49-F238E27FC236}">
                    <a16:creationId xmlns:a16="http://schemas.microsoft.com/office/drawing/2014/main" id="{924E8201-5C24-257B-B687-AB63C99B01EE}"/>
                  </a:ext>
                </a:extLst>
              </p:cNvPr>
              <p:cNvPicPr/>
              <p:nvPr/>
            </p:nvPicPr>
            <p:blipFill>
              <a:blip r:embed="rId9"/>
              <a:stretch>
                <a:fillRect/>
              </a:stretch>
            </p:blipFill>
            <p:spPr>
              <a:xfrm>
                <a:off x="3230520" y="6001420"/>
                <a:ext cx="1987560" cy="102240"/>
              </a:xfrm>
              <a:prstGeom prst="rect">
                <a:avLst/>
              </a:prstGeom>
            </p:spPr>
          </p:pic>
        </mc:Fallback>
      </mc:AlternateContent>
    </p:spTree>
    <p:extLst>
      <p:ext uri="{BB962C8B-B14F-4D97-AF65-F5344CB8AC3E}">
        <p14:creationId xmlns:p14="http://schemas.microsoft.com/office/powerpoint/2010/main" val="4251369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A2BA44B3-C501-C962-9A4F-503631D1F2CB}"/>
              </a:ext>
            </a:extLst>
          </p:cNvPr>
          <p:cNvGraphicFramePr>
            <a:graphicFrameLocks noGrp="1"/>
          </p:cNvGraphicFramePr>
          <p:nvPr>
            <p:extLst>
              <p:ext uri="{D42A27DB-BD31-4B8C-83A1-F6EECF244321}">
                <p14:modId xmlns:p14="http://schemas.microsoft.com/office/powerpoint/2010/main" val="101799287"/>
              </p:ext>
            </p:extLst>
          </p:nvPr>
        </p:nvGraphicFramePr>
        <p:xfrm>
          <a:off x="373719" y="489009"/>
          <a:ext cx="8816580" cy="5247640"/>
        </p:xfrm>
        <a:graphic>
          <a:graphicData uri="http://schemas.openxmlformats.org/drawingml/2006/table">
            <a:tbl>
              <a:tblPr/>
              <a:tblGrid>
                <a:gridCol w="2938860">
                  <a:extLst>
                    <a:ext uri="{9D8B030D-6E8A-4147-A177-3AD203B41FA5}">
                      <a16:colId xmlns:a16="http://schemas.microsoft.com/office/drawing/2014/main" val="1553839438"/>
                    </a:ext>
                  </a:extLst>
                </a:gridCol>
                <a:gridCol w="2938860">
                  <a:extLst>
                    <a:ext uri="{9D8B030D-6E8A-4147-A177-3AD203B41FA5}">
                      <a16:colId xmlns:a16="http://schemas.microsoft.com/office/drawing/2014/main" val="1554755379"/>
                    </a:ext>
                  </a:extLst>
                </a:gridCol>
                <a:gridCol w="2938860">
                  <a:extLst>
                    <a:ext uri="{9D8B030D-6E8A-4147-A177-3AD203B41FA5}">
                      <a16:colId xmlns:a16="http://schemas.microsoft.com/office/drawing/2014/main" val="1939092577"/>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מט</a:t>
                      </a:r>
                      <a:endParaRPr lang="he-IL" sz="40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וְעַתָּה | אָמַר יְהֹוָה יֹצְרִי מִבֶּטֶן </a:t>
                      </a:r>
                      <a:r>
                        <a:rPr lang="he-IL" sz="2400" b="1" i="0" u="none" strike="noStrike">
                          <a:solidFill>
                            <a:srgbClr val="FFFF00"/>
                          </a:solidFill>
                          <a:effectLst/>
                          <a:latin typeface="Arial" panose="020B0604020202020204" pitchFamily="34" charset="0"/>
                          <a:cs typeface="+mj-cs"/>
                        </a:rPr>
                        <a:t>לְעֶבֶד</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לוֹ </a:t>
                      </a:r>
                      <a:r>
                        <a:rPr lang="he-IL" sz="2400" b="1" i="0" u="none" strike="noStrike">
                          <a:solidFill>
                            <a:srgbClr val="92D050"/>
                          </a:solidFill>
                          <a:effectLst/>
                          <a:latin typeface="Arial" panose="020B0604020202020204" pitchFamily="34" charset="0"/>
                          <a:cs typeface="+mj-cs"/>
                        </a:rPr>
                        <a:t>לְשׁוֹבֵב יַעֲקֹב אֵלָיו וְיִשְֹרָאֵל לֹא [לוֹ] יֵאָסֵף</a:t>
                      </a:r>
                      <a:r>
                        <a:rPr lang="he-IL" sz="2400" b="0" i="0" u="none" strike="noStrike">
                          <a:solidFill>
                            <a:schemeClr val="bg1"/>
                          </a:solidFill>
                          <a:effectLst/>
                          <a:latin typeface="Arial" panose="020B0604020202020204" pitchFamily="34" charset="0"/>
                          <a:cs typeface="+mj-cs"/>
                        </a:rPr>
                        <a:t> וְאֶכָּבֵד בְּעֵינֵי יְהֹוָה וֵאלֹהַי הָיָה עֻזִּי: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וַיֹּאמֶר נָקֵל מִהְיוֹתְךָ לִי עֶבֶד לְהָקִים אֶת-שִׁבְטֵי יַעֲקֹב וּנְציּרֵי [וּנְצוּרֵי] יִשְֹרָאֵל לְהָשִׁיב וּנְתַתִּיךָ לְאוֹר גּוֹיִם לִהְיוֹת יְשׁוּעָתִי עַד-קְצֵה הָאָרֶץ:</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וּכעַן אְמַר יוי דְאַתקְנַנִי מִמְעַיִן </a:t>
                      </a:r>
                      <a:r>
                        <a:rPr lang="he-IL" sz="2400" b="1" i="0" u="none" strike="noStrike">
                          <a:solidFill>
                            <a:srgbClr val="FFFF00"/>
                          </a:solidFill>
                          <a:effectLst/>
                          <a:latin typeface="Arial" panose="020B0604020202020204" pitchFamily="34" charset="0"/>
                          <a:cs typeface="+mj-cs"/>
                        </a:rPr>
                        <a:t>לְמִהוֵי עַבַד פָלַח קֳדָמֹוהִי</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לְאָתָבָא דְבֵית יַעְקֹב </a:t>
                      </a:r>
                      <a:r>
                        <a:rPr lang="he-IL" sz="2400" b="1" i="0" u="none" strike="noStrike">
                          <a:solidFill>
                            <a:srgbClr val="92D050"/>
                          </a:solidFill>
                          <a:effectLst/>
                          <a:latin typeface="Arial" panose="020B0604020202020204" pitchFamily="34" charset="0"/>
                          <a:cs typeface="+mj-cs"/>
                        </a:rPr>
                        <a:t>לְפֻלחָנֵיה וְיִשׂרָאֵל לְדַחלְתֵיה</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יִתקָרַב וְאַתיַקַר קְדָם יוי וּמֵימַר אְלָהִי הְוָה בְסַעְדִי׃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וַאְמַר הַזְעֵיר לְכֹון דְאַתוּן מִתקְרַן עַבדַי לַאְקָמָא יָת שִבטֵי יַעְקֹב וְגָלְוָת יִשׂרָאֵל לְאָתָבָא וְאַתְנִינָך לְנֵיהֹור עַמְמִין לְמִהוֵי פוּרקָנִי עַד סְיָפֵי אַרעָא׃</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וּכְעַן אֲמַר יְיָ דְאַתְקְנַנִי מִמְעַיִן </a:t>
                      </a:r>
                      <a:r>
                        <a:rPr lang="he-IL" sz="2400" b="1" i="0" u="none" strike="noStrike">
                          <a:solidFill>
                            <a:srgbClr val="FFFF00"/>
                          </a:solidFill>
                          <a:effectLst/>
                          <a:latin typeface="Arial" panose="020B0604020202020204" pitchFamily="34" charset="0"/>
                          <a:cs typeface="+mj-cs"/>
                        </a:rPr>
                        <a:t>לְמֶהֱוֵי עָבֵיד פַלָח קָדָמוֹהִי</a:t>
                      </a:r>
                      <a:r>
                        <a:rPr lang="he-IL" sz="2400" b="0" i="0" u="none" strike="noStrike">
                          <a:solidFill>
                            <a:srgbClr val="FFFF0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לַאֲתָבָא דְבֵית יַעֲקֹב </a:t>
                      </a:r>
                      <a:r>
                        <a:rPr lang="he-IL" sz="2400" b="1" i="0" u="none" strike="noStrike">
                          <a:solidFill>
                            <a:srgbClr val="92D050"/>
                          </a:solidFill>
                          <a:effectLst/>
                          <a:latin typeface="Arial" panose="020B0604020202020204" pitchFamily="34" charset="0"/>
                          <a:cs typeface="+mj-cs"/>
                        </a:rPr>
                        <a:t>לְפוּלְחָנֵהּ וְיִשְׂרָאֵל לִדְחַלְתֵּהּ</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יִתְקְרַב וְיַקִירְנָא קֳדָם יְיָ וּמֵימַר אֱלָהִי הֲוָה בְסַעֲדִי: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וַאֲמַר הַזְעֵיר לְכוֹן דְאַתּוּן מִתְקְרַן עַבְדַי לַאֲקָמָא יַת שִׁבְטֵי יַעֲקֹב וְגַלְוַת יִשְׂרָאֵל לַאֲתָבָא וְאֶתְּנִינָךְ לְנֵיהוֹר עַמְמִין לְמֶהֱוֵי פּוּרְקָנִי עַד סְיָפֵי אַרְעָא:</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7992627"/>
                  </a:ext>
                </a:extLst>
              </a:tr>
            </a:tbl>
          </a:graphicData>
        </a:graphic>
      </p:graphicFrame>
      <p:grpSp>
        <p:nvGrpSpPr>
          <p:cNvPr id="10" name="Group 9">
            <a:extLst>
              <a:ext uri="{FF2B5EF4-FFF2-40B4-BE49-F238E27FC236}">
                <a16:creationId xmlns:a16="http://schemas.microsoft.com/office/drawing/2014/main" id="{186AD8A4-3419-2DEA-0D09-809C60A3D4A9}"/>
              </a:ext>
            </a:extLst>
          </p:cNvPr>
          <p:cNvGrpSpPr/>
          <p:nvPr/>
        </p:nvGrpSpPr>
        <p:grpSpPr>
          <a:xfrm>
            <a:off x="6576000" y="1241500"/>
            <a:ext cx="2639520" cy="829080"/>
            <a:chOff x="6576000" y="1241500"/>
            <a:chExt cx="2639520" cy="829080"/>
          </a:xfrm>
        </p:grpSpPr>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899A7495-3BB7-8F3E-3522-D1ED74FBEEAA}"/>
                    </a:ext>
                  </a:extLst>
                </p14:cNvPr>
                <p14:cNvContentPartPr/>
                <p14:nvPr/>
              </p14:nvContentPartPr>
              <p14:xfrm>
                <a:off x="6576000" y="1241500"/>
                <a:ext cx="1881720" cy="437040"/>
              </p14:xfrm>
            </p:contentPart>
          </mc:Choice>
          <mc:Fallback>
            <p:pic>
              <p:nvPicPr>
                <p:cNvPr id="7" name="Ink 6">
                  <a:extLst>
                    <a:ext uri="{FF2B5EF4-FFF2-40B4-BE49-F238E27FC236}">
                      <a16:creationId xmlns:a16="http://schemas.microsoft.com/office/drawing/2014/main" id="{899A7495-3BB7-8F3E-3522-D1ED74FBEEAA}"/>
                    </a:ext>
                  </a:extLst>
                </p:cNvPr>
                <p:cNvPicPr/>
                <p:nvPr/>
              </p:nvPicPr>
              <p:blipFill>
                <a:blip r:embed="rId5"/>
                <a:stretch>
                  <a:fillRect/>
                </a:stretch>
              </p:blipFill>
              <p:spPr>
                <a:xfrm>
                  <a:off x="6558000" y="1223500"/>
                  <a:ext cx="191736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61A875E-CC08-BDC2-38D5-CF4848A4CBE3}"/>
                    </a:ext>
                  </a:extLst>
                </p14:cNvPr>
                <p14:cNvContentPartPr/>
                <p14:nvPr/>
              </p14:nvContentPartPr>
              <p14:xfrm>
                <a:off x="8290320" y="1623820"/>
                <a:ext cx="925200" cy="446760"/>
              </p14:xfrm>
            </p:contentPart>
          </mc:Choice>
          <mc:Fallback>
            <p:pic>
              <p:nvPicPr>
                <p:cNvPr id="9" name="Ink 8">
                  <a:extLst>
                    <a:ext uri="{FF2B5EF4-FFF2-40B4-BE49-F238E27FC236}">
                      <a16:creationId xmlns:a16="http://schemas.microsoft.com/office/drawing/2014/main" id="{161A875E-CC08-BDC2-38D5-CF4848A4CBE3}"/>
                    </a:ext>
                  </a:extLst>
                </p:cNvPr>
                <p:cNvPicPr/>
                <p:nvPr/>
              </p:nvPicPr>
              <p:blipFill>
                <a:blip r:embed="rId7"/>
                <a:stretch>
                  <a:fillRect/>
                </a:stretch>
              </p:blipFill>
              <p:spPr>
                <a:xfrm>
                  <a:off x="8272680" y="1605820"/>
                  <a:ext cx="960840" cy="482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8AF13BFE-93EF-B1AE-10FB-D748155CB412}"/>
                  </a:ext>
                </a:extLst>
              </p14:cNvPr>
              <p14:cNvContentPartPr/>
              <p14:nvPr/>
            </p14:nvContentPartPr>
            <p14:xfrm>
              <a:off x="2057640" y="1210900"/>
              <a:ext cx="693720" cy="466560"/>
            </p14:xfrm>
          </p:contentPart>
        </mc:Choice>
        <mc:Fallback>
          <p:pic>
            <p:nvPicPr>
              <p:cNvPr id="11" name="Ink 10">
                <a:extLst>
                  <a:ext uri="{FF2B5EF4-FFF2-40B4-BE49-F238E27FC236}">
                    <a16:creationId xmlns:a16="http://schemas.microsoft.com/office/drawing/2014/main" id="{8AF13BFE-93EF-B1AE-10FB-D748155CB412}"/>
                  </a:ext>
                </a:extLst>
              </p:cNvPr>
              <p:cNvPicPr/>
              <p:nvPr/>
            </p:nvPicPr>
            <p:blipFill>
              <a:blip r:embed="rId9"/>
              <a:stretch>
                <a:fillRect/>
              </a:stretch>
            </p:blipFill>
            <p:spPr>
              <a:xfrm>
                <a:off x="2040000" y="1193260"/>
                <a:ext cx="729360" cy="50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A718830E-0438-6647-D209-D65E22D8BC53}"/>
                  </a:ext>
                </a:extLst>
              </p14:cNvPr>
              <p14:cNvContentPartPr/>
              <p14:nvPr/>
            </p14:nvContentPartPr>
            <p14:xfrm>
              <a:off x="7786320" y="1988500"/>
              <a:ext cx="1344960" cy="87480"/>
            </p14:xfrm>
          </p:contentPart>
        </mc:Choice>
        <mc:Fallback>
          <p:pic>
            <p:nvPicPr>
              <p:cNvPr id="12" name="Ink 11">
                <a:extLst>
                  <a:ext uri="{FF2B5EF4-FFF2-40B4-BE49-F238E27FC236}">
                    <a16:creationId xmlns:a16="http://schemas.microsoft.com/office/drawing/2014/main" id="{A718830E-0438-6647-D209-D65E22D8BC53}"/>
                  </a:ext>
                </a:extLst>
              </p:cNvPr>
              <p:cNvPicPr/>
              <p:nvPr/>
            </p:nvPicPr>
            <p:blipFill>
              <a:blip r:embed="rId11"/>
              <a:stretch>
                <a:fillRect/>
              </a:stretch>
            </p:blipFill>
            <p:spPr>
              <a:xfrm>
                <a:off x="7768320" y="1970860"/>
                <a:ext cx="1380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79192A7F-2802-BC51-0CE5-AC987D6F479A}"/>
                  </a:ext>
                </a:extLst>
              </p14:cNvPr>
              <p14:cNvContentPartPr/>
              <p14:nvPr/>
            </p14:nvContentPartPr>
            <p14:xfrm>
              <a:off x="6325080" y="2001460"/>
              <a:ext cx="2945520" cy="427320"/>
            </p14:xfrm>
          </p:contentPart>
        </mc:Choice>
        <mc:Fallback>
          <p:pic>
            <p:nvPicPr>
              <p:cNvPr id="13" name="Ink 12">
                <a:extLst>
                  <a:ext uri="{FF2B5EF4-FFF2-40B4-BE49-F238E27FC236}">
                    <a16:creationId xmlns:a16="http://schemas.microsoft.com/office/drawing/2014/main" id="{79192A7F-2802-BC51-0CE5-AC987D6F479A}"/>
                  </a:ext>
                </a:extLst>
              </p:cNvPr>
              <p:cNvPicPr/>
              <p:nvPr/>
            </p:nvPicPr>
            <p:blipFill>
              <a:blip r:embed="rId13"/>
              <a:stretch>
                <a:fillRect/>
              </a:stretch>
            </p:blipFill>
            <p:spPr>
              <a:xfrm>
                <a:off x="6307080" y="1983820"/>
                <a:ext cx="298116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A34CD896-B668-D8D5-B392-F7A45AC99C71}"/>
                  </a:ext>
                </a:extLst>
              </p14:cNvPr>
              <p14:cNvContentPartPr/>
              <p14:nvPr/>
            </p14:nvContentPartPr>
            <p14:xfrm>
              <a:off x="693600" y="1253380"/>
              <a:ext cx="2623320" cy="1233000"/>
            </p14:xfrm>
          </p:contentPart>
        </mc:Choice>
        <mc:Fallback>
          <p:pic>
            <p:nvPicPr>
              <p:cNvPr id="14" name="Ink 13">
                <a:extLst>
                  <a:ext uri="{FF2B5EF4-FFF2-40B4-BE49-F238E27FC236}">
                    <a16:creationId xmlns:a16="http://schemas.microsoft.com/office/drawing/2014/main" id="{A34CD896-B668-D8D5-B392-F7A45AC99C71}"/>
                  </a:ext>
                </a:extLst>
              </p:cNvPr>
              <p:cNvPicPr/>
              <p:nvPr/>
            </p:nvPicPr>
            <p:blipFill>
              <a:blip r:embed="rId15"/>
              <a:stretch>
                <a:fillRect/>
              </a:stretch>
            </p:blipFill>
            <p:spPr>
              <a:xfrm>
                <a:off x="675600" y="1235740"/>
                <a:ext cx="2658960" cy="1268640"/>
              </a:xfrm>
              <a:prstGeom prst="rect">
                <a:avLst/>
              </a:prstGeom>
            </p:spPr>
          </p:pic>
        </mc:Fallback>
      </mc:AlternateContent>
    </p:spTree>
    <p:extLst>
      <p:ext uri="{BB962C8B-B14F-4D97-AF65-F5344CB8AC3E}">
        <p14:creationId xmlns:p14="http://schemas.microsoft.com/office/powerpoint/2010/main" val="4049851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4639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0486" y="87902"/>
            <a:ext cx="8986030" cy="5693866"/>
          </a:xfrm>
          <a:prstGeom prst="rect">
            <a:avLst/>
          </a:prstGeom>
          <a:noFill/>
        </p:spPr>
        <p:txBody>
          <a:bodyPr wrap="square" rtlCol="0">
            <a:spAutoFit/>
          </a:bodyPr>
          <a:lstStyle/>
          <a:p>
            <a:r>
              <a:rPr lang="en-US" sz="2400" b="1">
                <a:solidFill>
                  <a:srgbClr val="FFC000"/>
                </a:solidFill>
                <a:cs typeface="+mj-cs"/>
              </a:rPr>
              <a:t>For the Perplexed of the Generation 10:18</a:t>
            </a:r>
          </a:p>
          <a:p>
            <a:pPr algn="r"/>
            <a:r>
              <a:rPr lang="he-IL" sz="2000">
                <a:solidFill>
                  <a:srgbClr val="FFFF00"/>
                </a:solidFill>
                <a:cs typeface="+mj-cs"/>
              </a:rPr>
              <a:t>וכלל החוקים הם המצות שאי אפשר למצא להן תעודה בהוה כי אם הן זריעה והכנה על העתיד, כי רק בבא המועד המאושר אז יורגש כמה גדולה היא התועלת שקנו בני האומה הנפלאה הכנה להדרכה מעולה כזאת. ושופטינו ויועצינו בדרשם את התורה וימצאו עמנו מוכשר להוציא אל הפועל אלו הנצנים, אז תצא האורה לכל העם. והעם המתעלה לזאת ההנהגה הנפלאה בהרגש פנימי טבעי של רחמנות, ביישנות, גמילות חסדים שיצאו אל הפועל במלא מובנן, מוכרח הוא שיהיה לאור גויים. וכל העמים בשומעם את החוקים האלה יאמרו ״רק עם חכם ונבון הגוי הגדול הזה״.</a:t>
            </a:r>
          </a:p>
          <a:p>
            <a:r>
              <a:rPr lang="en-US" sz="2000">
                <a:solidFill>
                  <a:srgbClr val="FFC000"/>
                </a:solidFill>
                <a:cs typeface="+mj-cs"/>
              </a:rPr>
              <a:t>The category of </a:t>
            </a:r>
            <a:r>
              <a:rPr lang="en-US" sz="2000">
                <a:solidFill>
                  <a:srgbClr val="00B0F0"/>
                </a:solidFill>
                <a:cs typeface="+mj-cs"/>
              </a:rPr>
              <a:t>“chukim” </a:t>
            </a:r>
            <a:r>
              <a:rPr lang="en-US" sz="2000">
                <a:solidFill>
                  <a:srgbClr val="FFC000"/>
                </a:solidFill>
                <a:cs typeface="+mj-cs"/>
              </a:rPr>
              <a:t>is [defined as] commandments that we cannot find an ultimate purpose for them in the present, and are rather a sowing of the seeds and a preparation for the future. Only when that fortunate time comes, only then will we sense how great the purpose acquired by this wondrous nation is, a preparation for instruction so lofty as this. When our judges and advisors will expound the Torah and will find our nation ready to bring out to actuality those buds, then the light will go out to the entire nation. The nation that is so lofty for that wondrous leadership, in the inner natural feeling of compassion, of meekness, of acts of kindness that come out from our full understanding, that will surely be a (</a:t>
            </a:r>
            <a:r>
              <a:rPr lang="en-US" sz="2000">
                <a:solidFill>
                  <a:srgbClr val="00B0F0"/>
                </a:solidFill>
                <a:cs typeface="+mj-cs"/>
              </a:rPr>
              <a:t>Isaiah 42:6, Isaiah 49:6</a:t>
            </a:r>
            <a:r>
              <a:rPr lang="en-US" sz="2000">
                <a:solidFill>
                  <a:srgbClr val="FFC000"/>
                </a:solidFill>
                <a:cs typeface="+mj-cs"/>
              </a:rPr>
              <a:t>) </a:t>
            </a:r>
            <a:r>
              <a:rPr lang="en-US" sz="2000">
                <a:solidFill>
                  <a:srgbClr val="00B0F0"/>
                </a:solidFill>
                <a:cs typeface="+mj-cs"/>
              </a:rPr>
              <a:t>“light unto the nations.”</a:t>
            </a:r>
            <a:r>
              <a:rPr lang="en-US" sz="2000">
                <a:solidFill>
                  <a:srgbClr val="FFC000"/>
                </a:solidFill>
                <a:cs typeface="+mj-cs"/>
              </a:rPr>
              <a:t> When all the nations hear about these chukim, they will say (</a:t>
            </a:r>
            <a:r>
              <a:rPr lang="en-US" sz="2000">
                <a:solidFill>
                  <a:srgbClr val="00B0F0"/>
                </a:solidFill>
                <a:cs typeface="+mj-cs"/>
              </a:rPr>
              <a:t>Deuteronomy 4:6</a:t>
            </a:r>
            <a:r>
              <a:rPr lang="en-US" sz="2000">
                <a:solidFill>
                  <a:srgbClr val="FFC000"/>
                </a:solidFill>
                <a:cs typeface="+mj-cs"/>
              </a:rPr>
              <a:t>) </a:t>
            </a:r>
            <a:r>
              <a:rPr lang="en-US" sz="2000">
                <a:solidFill>
                  <a:srgbClr val="00B0F0"/>
                </a:solidFill>
                <a:cs typeface="+mj-cs"/>
              </a:rPr>
              <a:t>“Surely this great nation is a wise and understanding people.”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3BC2B4B7-D6AB-B4CB-33FB-2DF53CDF275F}"/>
                  </a:ext>
                </a:extLst>
              </p14:cNvPr>
              <p14:cNvContentPartPr/>
              <p14:nvPr/>
            </p14:nvContentPartPr>
            <p14:xfrm>
              <a:off x="2363640" y="2626420"/>
              <a:ext cx="755640" cy="18360"/>
            </p14:xfrm>
          </p:contentPart>
        </mc:Choice>
        <mc:Fallback>
          <p:pic>
            <p:nvPicPr>
              <p:cNvPr id="4" name="Ink 3">
                <a:extLst>
                  <a:ext uri="{FF2B5EF4-FFF2-40B4-BE49-F238E27FC236}">
                    <a16:creationId xmlns:a16="http://schemas.microsoft.com/office/drawing/2014/main" id="{3BC2B4B7-D6AB-B4CB-33FB-2DF53CDF275F}"/>
                  </a:ext>
                </a:extLst>
              </p:cNvPr>
              <p:cNvPicPr/>
              <p:nvPr/>
            </p:nvPicPr>
            <p:blipFill>
              <a:blip r:embed="rId5"/>
              <a:stretch>
                <a:fillRect/>
              </a:stretch>
            </p:blipFill>
            <p:spPr>
              <a:xfrm>
                <a:off x="2346000" y="2608780"/>
                <a:ext cx="7912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E79F23D-B41E-58DB-A1F5-C21CED83B34B}"/>
                  </a:ext>
                </a:extLst>
              </p14:cNvPr>
              <p14:cNvContentPartPr/>
              <p14:nvPr/>
            </p14:nvContentPartPr>
            <p14:xfrm>
              <a:off x="8324160" y="768100"/>
              <a:ext cx="544320" cy="46080"/>
            </p14:xfrm>
          </p:contentPart>
        </mc:Choice>
        <mc:Fallback>
          <p:pic>
            <p:nvPicPr>
              <p:cNvPr id="5" name="Ink 4">
                <a:extLst>
                  <a:ext uri="{FF2B5EF4-FFF2-40B4-BE49-F238E27FC236}">
                    <a16:creationId xmlns:a16="http://schemas.microsoft.com/office/drawing/2014/main" id="{0E79F23D-B41E-58DB-A1F5-C21CED83B34B}"/>
                  </a:ext>
                </a:extLst>
              </p:cNvPr>
              <p:cNvPicPr/>
              <p:nvPr/>
            </p:nvPicPr>
            <p:blipFill>
              <a:blip r:embed="rId7"/>
              <a:stretch>
                <a:fillRect/>
              </a:stretch>
            </p:blipFill>
            <p:spPr>
              <a:xfrm>
                <a:off x="8306160" y="750100"/>
                <a:ext cx="579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C286443-2792-F06A-7CF7-C61C877836F4}"/>
                  </a:ext>
                </a:extLst>
              </p14:cNvPr>
              <p14:cNvContentPartPr/>
              <p14:nvPr/>
            </p14:nvContentPartPr>
            <p14:xfrm>
              <a:off x="7270800" y="3669700"/>
              <a:ext cx="11880" cy="14760"/>
            </p14:xfrm>
          </p:contentPart>
        </mc:Choice>
        <mc:Fallback>
          <p:pic>
            <p:nvPicPr>
              <p:cNvPr id="7" name="Ink 6">
                <a:extLst>
                  <a:ext uri="{FF2B5EF4-FFF2-40B4-BE49-F238E27FC236}">
                    <a16:creationId xmlns:a16="http://schemas.microsoft.com/office/drawing/2014/main" id="{5C286443-2792-F06A-7CF7-C61C877836F4}"/>
                  </a:ext>
                </a:extLst>
              </p:cNvPr>
              <p:cNvPicPr/>
              <p:nvPr/>
            </p:nvPicPr>
            <p:blipFill>
              <a:blip r:embed="rId9"/>
              <a:stretch>
                <a:fillRect/>
              </a:stretch>
            </p:blipFill>
            <p:spPr>
              <a:xfrm>
                <a:off x="7252800" y="3652060"/>
                <a:ext cx="47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D965CB12-E430-43AE-6D5A-26CBB241F1D6}"/>
                  </a:ext>
                </a:extLst>
              </p14:cNvPr>
              <p14:cNvContentPartPr/>
              <p14:nvPr/>
            </p14:nvContentPartPr>
            <p14:xfrm>
              <a:off x="8662920" y="5093500"/>
              <a:ext cx="394920" cy="38520"/>
            </p14:xfrm>
          </p:contentPart>
        </mc:Choice>
        <mc:Fallback>
          <p:pic>
            <p:nvPicPr>
              <p:cNvPr id="9" name="Ink 8">
                <a:extLst>
                  <a:ext uri="{FF2B5EF4-FFF2-40B4-BE49-F238E27FC236}">
                    <a16:creationId xmlns:a16="http://schemas.microsoft.com/office/drawing/2014/main" id="{D965CB12-E430-43AE-6D5A-26CBB241F1D6}"/>
                  </a:ext>
                </a:extLst>
              </p:cNvPr>
              <p:cNvPicPr/>
              <p:nvPr/>
            </p:nvPicPr>
            <p:blipFill>
              <a:blip r:embed="rId11"/>
              <a:stretch>
                <a:fillRect/>
              </a:stretch>
            </p:blipFill>
            <p:spPr>
              <a:xfrm>
                <a:off x="8644920" y="5075500"/>
                <a:ext cx="430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7DB549E-C519-087C-2FB7-C9A38E967ED2}"/>
                  </a:ext>
                </a:extLst>
              </p14:cNvPr>
              <p14:cNvContentPartPr/>
              <p14:nvPr/>
            </p14:nvContentPartPr>
            <p14:xfrm>
              <a:off x="660840" y="5372500"/>
              <a:ext cx="1623600" cy="58680"/>
            </p14:xfrm>
          </p:contentPart>
        </mc:Choice>
        <mc:Fallback>
          <p:pic>
            <p:nvPicPr>
              <p:cNvPr id="10" name="Ink 9">
                <a:extLst>
                  <a:ext uri="{FF2B5EF4-FFF2-40B4-BE49-F238E27FC236}">
                    <a16:creationId xmlns:a16="http://schemas.microsoft.com/office/drawing/2014/main" id="{87DB549E-C519-087C-2FB7-C9A38E967ED2}"/>
                  </a:ext>
                </a:extLst>
              </p:cNvPr>
              <p:cNvPicPr/>
              <p:nvPr/>
            </p:nvPicPr>
            <p:blipFill>
              <a:blip r:embed="rId13"/>
              <a:stretch>
                <a:fillRect/>
              </a:stretch>
            </p:blipFill>
            <p:spPr>
              <a:xfrm>
                <a:off x="643200" y="5354500"/>
                <a:ext cx="1659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5B0F50DF-B263-BA2D-DD5F-8FBA9CB47B55}"/>
                  </a:ext>
                </a:extLst>
              </p14:cNvPr>
              <p14:cNvContentPartPr/>
              <p14:nvPr/>
            </p14:nvContentPartPr>
            <p14:xfrm>
              <a:off x="6610920" y="5395540"/>
              <a:ext cx="484920" cy="40680"/>
            </p14:xfrm>
          </p:contentPart>
        </mc:Choice>
        <mc:Fallback>
          <p:pic>
            <p:nvPicPr>
              <p:cNvPr id="11" name="Ink 10">
                <a:extLst>
                  <a:ext uri="{FF2B5EF4-FFF2-40B4-BE49-F238E27FC236}">
                    <a16:creationId xmlns:a16="http://schemas.microsoft.com/office/drawing/2014/main" id="{5B0F50DF-B263-BA2D-DD5F-8FBA9CB47B55}"/>
                  </a:ext>
                </a:extLst>
              </p:cNvPr>
              <p:cNvPicPr/>
              <p:nvPr/>
            </p:nvPicPr>
            <p:blipFill>
              <a:blip r:embed="rId15"/>
              <a:stretch>
                <a:fillRect/>
              </a:stretch>
            </p:blipFill>
            <p:spPr>
              <a:xfrm>
                <a:off x="6593280" y="5377540"/>
                <a:ext cx="520560" cy="76320"/>
              </a:xfrm>
              <a:prstGeom prst="rect">
                <a:avLst/>
              </a:prstGeom>
            </p:spPr>
          </p:pic>
        </mc:Fallback>
      </mc:AlternateContent>
      <p:grpSp>
        <p:nvGrpSpPr>
          <p:cNvPr id="16" name="Group 15">
            <a:extLst>
              <a:ext uri="{FF2B5EF4-FFF2-40B4-BE49-F238E27FC236}">
                <a16:creationId xmlns:a16="http://schemas.microsoft.com/office/drawing/2014/main" id="{95EDDD68-E227-065D-F55A-D3FF5F577D04}"/>
              </a:ext>
            </a:extLst>
          </p:cNvPr>
          <p:cNvGrpSpPr/>
          <p:nvPr/>
        </p:nvGrpSpPr>
        <p:grpSpPr>
          <a:xfrm>
            <a:off x="2450400" y="4715860"/>
            <a:ext cx="5642640" cy="105480"/>
            <a:chOff x="2450400" y="4715860"/>
            <a:chExt cx="5642640" cy="10548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D9B06A0-C37B-5BE2-1F8E-A41EDBB1467A}"/>
                    </a:ext>
                  </a:extLst>
                </p14:cNvPr>
                <p14:cNvContentPartPr/>
                <p14:nvPr/>
              </p14:nvContentPartPr>
              <p14:xfrm>
                <a:off x="2450400" y="4715860"/>
                <a:ext cx="2125800" cy="55080"/>
              </p14:xfrm>
            </p:contentPart>
          </mc:Choice>
          <mc:Fallback>
            <p:pic>
              <p:nvPicPr>
                <p:cNvPr id="12" name="Ink 11">
                  <a:extLst>
                    <a:ext uri="{FF2B5EF4-FFF2-40B4-BE49-F238E27FC236}">
                      <a16:creationId xmlns:a16="http://schemas.microsoft.com/office/drawing/2014/main" id="{BD9B06A0-C37B-5BE2-1F8E-A41EDBB1467A}"/>
                    </a:ext>
                  </a:extLst>
                </p:cNvPr>
                <p:cNvPicPr/>
                <p:nvPr/>
              </p:nvPicPr>
              <p:blipFill>
                <a:blip r:embed="rId17"/>
                <a:stretch>
                  <a:fillRect/>
                </a:stretch>
              </p:blipFill>
              <p:spPr>
                <a:xfrm>
                  <a:off x="2432760" y="4698220"/>
                  <a:ext cx="21614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2239F90B-AD8D-26E9-BD52-4DAF0AE82556}"/>
                    </a:ext>
                  </a:extLst>
                </p14:cNvPr>
                <p14:cNvContentPartPr/>
                <p14:nvPr/>
              </p14:nvContentPartPr>
              <p14:xfrm>
                <a:off x="5022600" y="4733140"/>
                <a:ext cx="774000" cy="39240"/>
              </p14:xfrm>
            </p:contentPart>
          </mc:Choice>
          <mc:Fallback>
            <p:pic>
              <p:nvPicPr>
                <p:cNvPr id="13" name="Ink 12">
                  <a:extLst>
                    <a:ext uri="{FF2B5EF4-FFF2-40B4-BE49-F238E27FC236}">
                      <a16:creationId xmlns:a16="http://schemas.microsoft.com/office/drawing/2014/main" id="{2239F90B-AD8D-26E9-BD52-4DAF0AE82556}"/>
                    </a:ext>
                  </a:extLst>
                </p:cNvPr>
                <p:cNvPicPr/>
                <p:nvPr/>
              </p:nvPicPr>
              <p:blipFill>
                <a:blip r:embed="rId19"/>
                <a:stretch>
                  <a:fillRect/>
                </a:stretch>
              </p:blipFill>
              <p:spPr>
                <a:xfrm>
                  <a:off x="5004960" y="4715500"/>
                  <a:ext cx="8096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3BFC3C54-F149-E684-573F-B4367AD44545}"/>
                    </a:ext>
                  </a:extLst>
                </p14:cNvPr>
                <p14:cNvContentPartPr/>
                <p14:nvPr/>
              </p14:nvContentPartPr>
              <p14:xfrm>
                <a:off x="6384480" y="4775620"/>
                <a:ext cx="1708560" cy="45720"/>
              </p14:xfrm>
            </p:contentPart>
          </mc:Choice>
          <mc:Fallback>
            <p:pic>
              <p:nvPicPr>
                <p:cNvPr id="15" name="Ink 14">
                  <a:extLst>
                    <a:ext uri="{FF2B5EF4-FFF2-40B4-BE49-F238E27FC236}">
                      <a16:creationId xmlns:a16="http://schemas.microsoft.com/office/drawing/2014/main" id="{3BFC3C54-F149-E684-573F-B4367AD44545}"/>
                    </a:ext>
                  </a:extLst>
                </p:cNvPr>
                <p:cNvPicPr/>
                <p:nvPr/>
              </p:nvPicPr>
              <p:blipFill>
                <a:blip r:embed="rId21"/>
                <a:stretch>
                  <a:fillRect/>
                </a:stretch>
              </p:blipFill>
              <p:spPr>
                <a:xfrm>
                  <a:off x="6366840" y="4757980"/>
                  <a:ext cx="1744200" cy="81360"/>
                </a:xfrm>
                <a:prstGeom prst="rect">
                  <a:avLst/>
                </a:prstGeom>
              </p:spPr>
            </p:pic>
          </mc:Fallback>
        </mc:AlternateContent>
      </p:grpSp>
    </p:spTree>
    <p:extLst>
      <p:ext uri="{BB962C8B-B14F-4D97-AF65-F5344CB8AC3E}">
        <p14:creationId xmlns:p14="http://schemas.microsoft.com/office/powerpoint/2010/main" val="161812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429000"/>
          </a:xfrm>
          <a:prstGeom prst="roundRect">
            <a:avLst/>
          </a:prstGeom>
          <a:solidFill>
            <a:schemeClr val="tx1">
              <a:alpha val="7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3422" y="358906"/>
            <a:ext cx="8985059" cy="2062103"/>
          </a:xfrm>
          <a:prstGeom prst="rect">
            <a:avLst/>
          </a:prstGeom>
          <a:noFill/>
        </p:spPr>
        <p:txBody>
          <a:bodyPr wrap="square" rtlCol="0">
            <a:spAutoFit/>
          </a:bodyPr>
          <a:lstStyle/>
          <a:p>
            <a:r>
              <a:rPr lang="en-US" sz="3200" b="1">
                <a:solidFill>
                  <a:srgbClr val="FFC000"/>
                </a:solidFill>
                <a:cs typeface="+mj-cs"/>
              </a:rPr>
              <a:t>Luke 2:32  </a:t>
            </a:r>
          </a:p>
          <a:p>
            <a:r>
              <a:rPr lang="en-US" sz="3200" b="1">
                <a:solidFill>
                  <a:srgbClr val="FFC000"/>
                </a:solidFill>
                <a:cs typeface="+mj-cs"/>
              </a:rPr>
              <a:t>2:32 A light to lighten the Gentiles, and the glory of thy people Israel. (KJV,  </a:t>
            </a:r>
            <a:r>
              <a:rPr lang="en-US" sz="3200" b="1">
                <a:solidFill>
                  <a:srgbClr val="00B0F0"/>
                </a:solidFill>
                <a:cs typeface="+mj-cs"/>
              </a:rPr>
              <a:t>32 </a:t>
            </a:r>
            <a:r>
              <a:rPr lang="el-GR" sz="3200" b="1">
                <a:solidFill>
                  <a:srgbClr val="00B0F0"/>
                </a:solidFill>
                <a:cs typeface="+mj-cs"/>
              </a:rPr>
              <a:t>φῶς εἰς ἀποκάλυψιν °ἐθνῶν* καὶ δόξαν λαοῦ σου Ἰσραήλ.*</a:t>
            </a:r>
            <a:r>
              <a:rPr lang="el-GR" sz="3200" b="1">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26544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65220" y="510932"/>
            <a:ext cx="8985059" cy="5447645"/>
          </a:xfrm>
          <a:prstGeom prst="rect">
            <a:avLst/>
          </a:prstGeom>
          <a:noFill/>
        </p:spPr>
        <p:txBody>
          <a:bodyPr wrap="square" rtlCol="0">
            <a:spAutoFit/>
          </a:bodyPr>
          <a:lstStyle/>
          <a:p>
            <a:pPr algn="ctr"/>
            <a:r>
              <a:rPr lang="en-US" sz="2800" b="1">
                <a:solidFill>
                  <a:srgbClr val="FFC000"/>
                </a:solidFill>
                <a:cs typeface="+mj-cs"/>
              </a:rPr>
              <a:t>Short Summary of the Servant Song Chapters in Isaiah</a:t>
            </a:r>
          </a:p>
          <a:p>
            <a:endParaRPr lang="en-US" sz="2000" b="1">
              <a:solidFill>
                <a:srgbClr val="FFC000"/>
              </a:solidFill>
              <a:cs typeface="+mj-cs"/>
            </a:endParaRPr>
          </a:p>
          <a:p>
            <a:pPr marL="342900" indent="-342900">
              <a:buFont typeface="Arial" panose="020B0604020202020204" pitchFamily="34" charset="0"/>
              <a:buChar char="•"/>
            </a:pPr>
            <a:r>
              <a:rPr lang="en-US" sz="2000" b="1">
                <a:solidFill>
                  <a:srgbClr val="FFC000"/>
                </a:solidFill>
                <a:cs typeface="+mj-cs"/>
              </a:rPr>
              <a:t>Isaiah 42:1–9: The first Servant Song speaks of the Servant of the Lord being chosen by God, and how God delights in Him. The Servant has the Spirit of God abiding on Him. He will bring justice to the nations and will not falter or be discouraged until he establishes justice on earth.</a:t>
            </a:r>
          </a:p>
          <a:p>
            <a:pPr marL="342900" indent="-342900">
              <a:buFont typeface="Arial" panose="020B0604020202020204" pitchFamily="34" charset="0"/>
              <a:buChar char="•"/>
            </a:pPr>
            <a:r>
              <a:rPr lang="en-US" sz="2000" b="1">
                <a:solidFill>
                  <a:srgbClr val="92D050"/>
                </a:solidFill>
                <a:cs typeface="+mj-cs"/>
              </a:rPr>
              <a:t>Isaiah 49:1–13: The second Servant Song describes the servant as ministering to the nations, teaching the coastlands, caring for justice, and serving as a light to the nations and a covenant to the people. The Servant is called from the womb, and his mouth is made like a sharp sword.</a:t>
            </a:r>
          </a:p>
          <a:p>
            <a:pPr marL="342900" indent="-342900">
              <a:buFont typeface="Arial" panose="020B0604020202020204" pitchFamily="34" charset="0"/>
              <a:buChar char="•"/>
            </a:pPr>
            <a:r>
              <a:rPr lang="en-US" sz="2000" b="1">
                <a:solidFill>
                  <a:srgbClr val="00B0F0"/>
                </a:solidFill>
                <a:cs typeface="+mj-cs"/>
              </a:rPr>
              <a:t>Isaiah 50:4–11: The third Servant Song continues the theme of the Servant’s obedience and willingness to suffer for the sake of his mission.</a:t>
            </a:r>
          </a:p>
          <a:p>
            <a:pPr marL="342900" indent="-342900">
              <a:buFont typeface="Arial" panose="020B0604020202020204" pitchFamily="34" charset="0"/>
              <a:buChar char="•"/>
            </a:pPr>
            <a:r>
              <a:rPr lang="en-US" sz="2000" b="1">
                <a:solidFill>
                  <a:srgbClr val="FFC000"/>
                </a:solidFill>
                <a:cs typeface="+mj-cs"/>
              </a:rPr>
              <a:t>Isaiah 52:13—53:12: The fourth Servant Song, also known as the “Suffering Servant” passage, prophecies of the suffering and death of the Servant Messiah. The Servant has humble origins, experiences suffering and affliction, accepts vicarious and substitutionary suffering on behalf of his people, and is put to death after being condemned.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4002A163-0B8D-B00B-ABEB-8177087AA80C}"/>
                  </a:ext>
                </a:extLst>
              </p14:cNvPr>
              <p14:cNvContentPartPr/>
              <p14:nvPr/>
            </p14:nvContentPartPr>
            <p14:xfrm>
              <a:off x="399480" y="1364390"/>
              <a:ext cx="227160" cy="240480"/>
            </p14:xfrm>
          </p:contentPart>
        </mc:Choice>
        <mc:Fallback>
          <p:pic>
            <p:nvPicPr>
              <p:cNvPr id="4" name="Ink 3">
                <a:extLst>
                  <a:ext uri="{FF2B5EF4-FFF2-40B4-BE49-F238E27FC236}">
                    <a16:creationId xmlns:a16="http://schemas.microsoft.com/office/drawing/2014/main" id="{4002A163-0B8D-B00B-ABEB-8177087AA80C}"/>
                  </a:ext>
                </a:extLst>
              </p:cNvPr>
              <p:cNvPicPr/>
              <p:nvPr/>
            </p:nvPicPr>
            <p:blipFill>
              <a:blip r:embed="rId5"/>
              <a:stretch>
                <a:fillRect/>
              </a:stretch>
            </p:blipFill>
            <p:spPr>
              <a:xfrm>
                <a:off x="381840" y="1346750"/>
                <a:ext cx="26280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325E51D-6C64-A48B-D785-8DB0B3BF8479}"/>
                  </a:ext>
                </a:extLst>
              </p14:cNvPr>
              <p14:cNvContentPartPr/>
              <p14:nvPr/>
            </p14:nvContentPartPr>
            <p14:xfrm>
              <a:off x="8159640" y="1626110"/>
              <a:ext cx="511200" cy="42840"/>
            </p14:xfrm>
          </p:contentPart>
        </mc:Choice>
        <mc:Fallback>
          <p:pic>
            <p:nvPicPr>
              <p:cNvPr id="5" name="Ink 4">
                <a:extLst>
                  <a:ext uri="{FF2B5EF4-FFF2-40B4-BE49-F238E27FC236}">
                    <a16:creationId xmlns:a16="http://schemas.microsoft.com/office/drawing/2014/main" id="{E325E51D-6C64-A48B-D785-8DB0B3BF8479}"/>
                  </a:ext>
                </a:extLst>
              </p:cNvPr>
              <p:cNvPicPr/>
              <p:nvPr/>
            </p:nvPicPr>
            <p:blipFill>
              <a:blip r:embed="rId7"/>
              <a:stretch>
                <a:fillRect/>
              </a:stretch>
            </p:blipFill>
            <p:spPr>
              <a:xfrm>
                <a:off x="8141640" y="1608470"/>
                <a:ext cx="546840" cy="78480"/>
              </a:xfrm>
              <a:prstGeom prst="rect">
                <a:avLst/>
              </a:prstGeom>
            </p:spPr>
          </p:pic>
        </mc:Fallback>
      </mc:AlternateContent>
      <p:grpSp>
        <p:nvGrpSpPr>
          <p:cNvPr id="10" name="Group 9">
            <a:extLst>
              <a:ext uri="{FF2B5EF4-FFF2-40B4-BE49-F238E27FC236}">
                <a16:creationId xmlns:a16="http://schemas.microsoft.com/office/drawing/2014/main" id="{6907E40A-AF28-B3F2-7E7D-50A1B77F6F37}"/>
              </a:ext>
            </a:extLst>
          </p:cNvPr>
          <p:cNvGrpSpPr/>
          <p:nvPr/>
        </p:nvGrpSpPr>
        <p:grpSpPr>
          <a:xfrm>
            <a:off x="882960" y="1856510"/>
            <a:ext cx="4506480" cy="114120"/>
            <a:chOff x="882960" y="1856510"/>
            <a:chExt cx="4506480" cy="11412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98CB3E1-9758-E216-7F3E-6EE2D288BCD4}"/>
                    </a:ext>
                  </a:extLst>
                </p14:cNvPr>
                <p14:cNvContentPartPr/>
                <p14:nvPr/>
              </p14:nvContentPartPr>
              <p14:xfrm>
                <a:off x="882960" y="1877390"/>
                <a:ext cx="1443600" cy="93240"/>
              </p14:xfrm>
            </p:contentPart>
          </mc:Choice>
          <mc:Fallback>
            <p:pic>
              <p:nvPicPr>
                <p:cNvPr id="7" name="Ink 6">
                  <a:extLst>
                    <a:ext uri="{FF2B5EF4-FFF2-40B4-BE49-F238E27FC236}">
                      <a16:creationId xmlns:a16="http://schemas.microsoft.com/office/drawing/2014/main" id="{F98CB3E1-9758-E216-7F3E-6EE2D288BCD4}"/>
                    </a:ext>
                  </a:extLst>
                </p:cNvPr>
                <p:cNvPicPr/>
                <p:nvPr/>
              </p:nvPicPr>
              <p:blipFill>
                <a:blip r:embed="rId9"/>
                <a:stretch>
                  <a:fillRect/>
                </a:stretch>
              </p:blipFill>
              <p:spPr>
                <a:xfrm>
                  <a:off x="864960" y="1859390"/>
                  <a:ext cx="14792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EA40669-BE26-9888-0FD9-D682ECC686A3}"/>
                    </a:ext>
                  </a:extLst>
                </p14:cNvPr>
                <p14:cNvContentPartPr/>
                <p14:nvPr/>
              </p14:nvContentPartPr>
              <p14:xfrm>
                <a:off x="3302520" y="1856510"/>
                <a:ext cx="2086920" cy="30240"/>
              </p14:xfrm>
            </p:contentPart>
          </mc:Choice>
          <mc:Fallback>
            <p:pic>
              <p:nvPicPr>
                <p:cNvPr id="9" name="Ink 8">
                  <a:extLst>
                    <a:ext uri="{FF2B5EF4-FFF2-40B4-BE49-F238E27FC236}">
                      <a16:creationId xmlns:a16="http://schemas.microsoft.com/office/drawing/2014/main" id="{2EA40669-BE26-9888-0FD9-D682ECC686A3}"/>
                    </a:ext>
                  </a:extLst>
                </p:cNvPr>
                <p:cNvPicPr/>
                <p:nvPr/>
              </p:nvPicPr>
              <p:blipFill>
                <a:blip r:embed="rId11"/>
                <a:stretch>
                  <a:fillRect/>
                </a:stretch>
              </p:blipFill>
              <p:spPr>
                <a:xfrm>
                  <a:off x="3284520" y="1838870"/>
                  <a:ext cx="2122560" cy="65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8E9EFFE3-2068-BA41-E002-7F0C405121F7}"/>
                  </a:ext>
                </a:extLst>
              </p14:cNvPr>
              <p14:cNvContentPartPr/>
              <p14:nvPr/>
            </p14:nvContentPartPr>
            <p14:xfrm>
              <a:off x="7990080" y="1871990"/>
              <a:ext cx="894240" cy="70920"/>
            </p14:xfrm>
          </p:contentPart>
        </mc:Choice>
        <mc:Fallback>
          <p:pic>
            <p:nvPicPr>
              <p:cNvPr id="11" name="Ink 10">
                <a:extLst>
                  <a:ext uri="{FF2B5EF4-FFF2-40B4-BE49-F238E27FC236}">
                    <a16:creationId xmlns:a16="http://schemas.microsoft.com/office/drawing/2014/main" id="{8E9EFFE3-2068-BA41-E002-7F0C405121F7}"/>
                  </a:ext>
                </a:extLst>
              </p:cNvPr>
              <p:cNvPicPr/>
              <p:nvPr/>
            </p:nvPicPr>
            <p:blipFill>
              <a:blip r:embed="rId13"/>
              <a:stretch>
                <a:fillRect/>
              </a:stretch>
            </p:blipFill>
            <p:spPr>
              <a:xfrm>
                <a:off x="7972080" y="1854350"/>
                <a:ext cx="929880" cy="106560"/>
              </a:xfrm>
              <a:prstGeom prst="rect">
                <a:avLst/>
              </a:prstGeom>
            </p:spPr>
          </p:pic>
        </mc:Fallback>
      </mc:AlternateContent>
      <p:grpSp>
        <p:nvGrpSpPr>
          <p:cNvPr id="17" name="Group 16">
            <a:extLst>
              <a:ext uri="{FF2B5EF4-FFF2-40B4-BE49-F238E27FC236}">
                <a16:creationId xmlns:a16="http://schemas.microsoft.com/office/drawing/2014/main" id="{6F32980B-2284-68D7-3570-56D7360CAE07}"/>
              </a:ext>
            </a:extLst>
          </p:cNvPr>
          <p:cNvGrpSpPr/>
          <p:nvPr/>
        </p:nvGrpSpPr>
        <p:grpSpPr>
          <a:xfrm>
            <a:off x="1060800" y="2172230"/>
            <a:ext cx="7346160" cy="112680"/>
            <a:chOff x="1060800" y="2172230"/>
            <a:chExt cx="7346160" cy="112680"/>
          </a:xfrm>
        </p:grpSpPr>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06DF522-19D2-01B1-0697-D731AC5D49C3}"/>
                    </a:ext>
                  </a:extLst>
                </p14:cNvPr>
                <p14:cNvContentPartPr/>
                <p14:nvPr/>
              </p14:nvContentPartPr>
              <p14:xfrm>
                <a:off x="1060800" y="2203550"/>
                <a:ext cx="1231560" cy="48600"/>
              </p14:xfrm>
            </p:contentPart>
          </mc:Choice>
          <mc:Fallback>
            <p:pic>
              <p:nvPicPr>
                <p:cNvPr id="12" name="Ink 11">
                  <a:extLst>
                    <a:ext uri="{FF2B5EF4-FFF2-40B4-BE49-F238E27FC236}">
                      <a16:creationId xmlns:a16="http://schemas.microsoft.com/office/drawing/2014/main" id="{206DF522-19D2-01B1-0697-D731AC5D49C3}"/>
                    </a:ext>
                  </a:extLst>
                </p:cNvPr>
                <p:cNvPicPr/>
                <p:nvPr/>
              </p:nvPicPr>
              <p:blipFill>
                <a:blip r:embed="rId15"/>
                <a:stretch>
                  <a:fillRect/>
                </a:stretch>
              </p:blipFill>
              <p:spPr>
                <a:xfrm>
                  <a:off x="1043160" y="2185910"/>
                  <a:ext cx="12672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5BC29CE-7906-B93A-2B5A-5E53C6CC3184}"/>
                    </a:ext>
                  </a:extLst>
                </p14:cNvPr>
                <p14:cNvContentPartPr/>
                <p14:nvPr/>
              </p14:nvContentPartPr>
              <p14:xfrm>
                <a:off x="3542280" y="2172230"/>
                <a:ext cx="2464200" cy="33840"/>
              </p14:xfrm>
            </p:contentPart>
          </mc:Choice>
          <mc:Fallback>
            <p:pic>
              <p:nvPicPr>
                <p:cNvPr id="13" name="Ink 12">
                  <a:extLst>
                    <a:ext uri="{FF2B5EF4-FFF2-40B4-BE49-F238E27FC236}">
                      <a16:creationId xmlns:a16="http://schemas.microsoft.com/office/drawing/2014/main" id="{55BC29CE-7906-B93A-2B5A-5E53C6CC3184}"/>
                    </a:ext>
                  </a:extLst>
                </p:cNvPr>
                <p:cNvPicPr/>
                <p:nvPr/>
              </p:nvPicPr>
              <p:blipFill>
                <a:blip r:embed="rId17"/>
                <a:stretch>
                  <a:fillRect/>
                </a:stretch>
              </p:blipFill>
              <p:spPr>
                <a:xfrm>
                  <a:off x="3524280" y="2154230"/>
                  <a:ext cx="2499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6C0FD33-30A7-5261-1A53-26A437244D8D}"/>
                    </a:ext>
                  </a:extLst>
                </p14:cNvPr>
                <p14:cNvContentPartPr/>
                <p14:nvPr/>
              </p14:nvContentPartPr>
              <p14:xfrm>
                <a:off x="7171080" y="2262590"/>
                <a:ext cx="911880" cy="22320"/>
              </p14:xfrm>
            </p:contentPart>
          </mc:Choice>
          <mc:Fallback>
            <p:pic>
              <p:nvPicPr>
                <p:cNvPr id="14" name="Ink 13">
                  <a:extLst>
                    <a:ext uri="{FF2B5EF4-FFF2-40B4-BE49-F238E27FC236}">
                      <a16:creationId xmlns:a16="http://schemas.microsoft.com/office/drawing/2014/main" id="{36C0FD33-30A7-5261-1A53-26A437244D8D}"/>
                    </a:ext>
                  </a:extLst>
                </p:cNvPr>
                <p:cNvPicPr/>
                <p:nvPr/>
              </p:nvPicPr>
              <p:blipFill>
                <a:blip r:embed="rId19"/>
                <a:stretch>
                  <a:fillRect/>
                </a:stretch>
              </p:blipFill>
              <p:spPr>
                <a:xfrm>
                  <a:off x="7153440" y="2244590"/>
                  <a:ext cx="9475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FA999BB-C18F-1277-BBE0-D0C0E6D51FAC}"/>
                    </a:ext>
                  </a:extLst>
                </p14:cNvPr>
                <p14:cNvContentPartPr/>
                <p14:nvPr/>
              </p14:nvContentPartPr>
              <p14:xfrm>
                <a:off x="8326320" y="2259710"/>
                <a:ext cx="80640" cy="7560"/>
              </p14:xfrm>
            </p:contentPart>
          </mc:Choice>
          <mc:Fallback>
            <p:pic>
              <p:nvPicPr>
                <p:cNvPr id="15" name="Ink 14">
                  <a:extLst>
                    <a:ext uri="{FF2B5EF4-FFF2-40B4-BE49-F238E27FC236}">
                      <a16:creationId xmlns:a16="http://schemas.microsoft.com/office/drawing/2014/main" id="{5FA999BB-C18F-1277-BBE0-D0C0E6D51FAC}"/>
                    </a:ext>
                  </a:extLst>
                </p:cNvPr>
                <p:cNvPicPr/>
                <p:nvPr/>
              </p:nvPicPr>
              <p:blipFill>
                <a:blip r:embed="rId21"/>
                <a:stretch>
                  <a:fillRect/>
                </a:stretch>
              </p:blipFill>
              <p:spPr>
                <a:xfrm>
                  <a:off x="8308680" y="2242070"/>
                  <a:ext cx="116280" cy="4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EB32B812-E9AA-B644-4EF3-AA64BEE0EA73}"/>
                  </a:ext>
                </a:extLst>
              </p14:cNvPr>
              <p14:cNvContentPartPr/>
              <p14:nvPr/>
            </p14:nvContentPartPr>
            <p14:xfrm>
              <a:off x="323880" y="2525750"/>
              <a:ext cx="304920" cy="269640"/>
            </p14:xfrm>
          </p:contentPart>
        </mc:Choice>
        <mc:Fallback>
          <p:pic>
            <p:nvPicPr>
              <p:cNvPr id="18" name="Ink 17">
                <a:extLst>
                  <a:ext uri="{FF2B5EF4-FFF2-40B4-BE49-F238E27FC236}">
                    <a16:creationId xmlns:a16="http://schemas.microsoft.com/office/drawing/2014/main" id="{EB32B812-E9AA-B644-4EF3-AA64BEE0EA73}"/>
                  </a:ext>
                </a:extLst>
              </p:cNvPr>
              <p:cNvPicPr/>
              <p:nvPr/>
            </p:nvPicPr>
            <p:blipFill>
              <a:blip r:embed="rId23"/>
              <a:stretch>
                <a:fillRect/>
              </a:stretch>
            </p:blipFill>
            <p:spPr>
              <a:xfrm>
                <a:off x="305880" y="2508110"/>
                <a:ext cx="34056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5178AF70-8C07-8083-DF5B-7746B4226441}"/>
                  </a:ext>
                </a:extLst>
              </p14:cNvPr>
              <p14:cNvContentPartPr/>
              <p14:nvPr/>
            </p14:nvContentPartPr>
            <p14:xfrm>
              <a:off x="7839600" y="2779910"/>
              <a:ext cx="1218600" cy="21960"/>
            </p14:xfrm>
          </p:contentPart>
        </mc:Choice>
        <mc:Fallback>
          <p:pic>
            <p:nvPicPr>
              <p:cNvPr id="19" name="Ink 18">
                <a:extLst>
                  <a:ext uri="{FF2B5EF4-FFF2-40B4-BE49-F238E27FC236}">
                    <a16:creationId xmlns:a16="http://schemas.microsoft.com/office/drawing/2014/main" id="{5178AF70-8C07-8083-DF5B-7746B4226441}"/>
                  </a:ext>
                </a:extLst>
              </p:cNvPr>
              <p:cNvPicPr/>
              <p:nvPr/>
            </p:nvPicPr>
            <p:blipFill>
              <a:blip r:embed="rId25"/>
              <a:stretch>
                <a:fillRect/>
              </a:stretch>
            </p:blipFill>
            <p:spPr>
              <a:xfrm>
                <a:off x="7821600" y="2762270"/>
                <a:ext cx="12542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29074D3C-DF49-B907-0205-589727EBB515}"/>
                  </a:ext>
                </a:extLst>
              </p14:cNvPr>
              <p14:cNvContentPartPr/>
              <p14:nvPr/>
            </p14:nvContentPartPr>
            <p14:xfrm>
              <a:off x="1064040" y="3077270"/>
              <a:ext cx="708840" cy="61200"/>
            </p14:xfrm>
          </p:contentPart>
        </mc:Choice>
        <mc:Fallback>
          <p:pic>
            <p:nvPicPr>
              <p:cNvPr id="20" name="Ink 19">
                <a:extLst>
                  <a:ext uri="{FF2B5EF4-FFF2-40B4-BE49-F238E27FC236}">
                    <a16:creationId xmlns:a16="http://schemas.microsoft.com/office/drawing/2014/main" id="{29074D3C-DF49-B907-0205-589727EBB515}"/>
                  </a:ext>
                </a:extLst>
              </p:cNvPr>
              <p:cNvPicPr/>
              <p:nvPr/>
            </p:nvPicPr>
            <p:blipFill>
              <a:blip r:embed="rId27"/>
              <a:stretch>
                <a:fillRect/>
              </a:stretch>
            </p:blipFill>
            <p:spPr>
              <a:xfrm>
                <a:off x="1046400" y="3059630"/>
                <a:ext cx="744480" cy="96840"/>
              </a:xfrm>
              <a:prstGeom prst="rect">
                <a:avLst/>
              </a:prstGeom>
            </p:spPr>
          </p:pic>
        </mc:Fallback>
      </mc:AlternateContent>
      <p:grpSp>
        <p:nvGrpSpPr>
          <p:cNvPr id="25" name="Group 24">
            <a:extLst>
              <a:ext uri="{FF2B5EF4-FFF2-40B4-BE49-F238E27FC236}">
                <a16:creationId xmlns:a16="http://schemas.microsoft.com/office/drawing/2014/main" id="{C2F94F29-F0F1-B0CE-5669-E008AFD354EB}"/>
              </a:ext>
            </a:extLst>
          </p:cNvPr>
          <p:cNvGrpSpPr/>
          <p:nvPr/>
        </p:nvGrpSpPr>
        <p:grpSpPr>
          <a:xfrm>
            <a:off x="3242400" y="3050990"/>
            <a:ext cx="5523480" cy="140040"/>
            <a:chOff x="3242400" y="3050990"/>
            <a:chExt cx="5523480" cy="14004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FB0742B-A94D-BA59-1398-148459D8A727}"/>
                    </a:ext>
                  </a:extLst>
                </p14:cNvPr>
                <p14:cNvContentPartPr/>
                <p14:nvPr/>
              </p14:nvContentPartPr>
              <p14:xfrm>
                <a:off x="3242400" y="3050990"/>
                <a:ext cx="1193400" cy="64080"/>
              </p14:xfrm>
            </p:contentPart>
          </mc:Choice>
          <mc:Fallback>
            <p:pic>
              <p:nvPicPr>
                <p:cNvPr id="21" name="Ink 20">
                  <a:extLst>
                    <a:ext uri="{FF2B5EF4-FFF2-40B4-BE49-F238E27FC236}">
                      <a16:creationId xmlns:a16="http://schemas.microsoft.com/office/drawing/2014/main" id="{CFB0742B-A94D-BA59-1398-148459D8A727}"/>
                    </a:ext>
                  </a:extLst>
                </p:cNvPr>
                <p:cNvPicPr/>
                <p:nvPr/>
              </p:nvPicPr>
              <p:blipFill>
                <a:blip r:embed="rId29"/>
                <a:stretch>
                  <a:fillRect/>
                </a:stretch>
              </p:blipFill>
              <p:spPr>
                <a:xfrm>
                  <a:off x="3224400" y="3033350"/>
                  <a:ext cx="12290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E40BD68B-9E0B-14E4-2B2F-2F3BD46F012F}"/>
                    </a:ext>
                  </a:extLst>
                </p14:cNvPr>
                <p14:cNvContentPartPr/>
                <p14:nvPr/>
              </p14:nvContentPartPr>
              <p14:xfrm>
                <a:off x="5097840" y="3140270"/>
                <a:ext cx="1830600" cy="50760"/>
              </p14:xfrm>
            </p:contentPart>
          </mc:Choice>
          <mc:Fallback>
            <p:pic>
              <p:nvPicPr>
                <p:cNvPr id="22" name="Ink 21">
                  <a:extLst>
                    <a:ext uri="{FF2B5EF4-FFF2-40B4-BE49-F238E27FC236}">
                      <a16:creationId xmlns:a16="http://schemas.microsoft.com/office/drawing/2014/main" id="{E40BD68B-9E0B-14E4-2B2F-2F3BD46F012F}"/>
                    </a:ext>
                  </a:extLst>
                </p:cNvPr>
                <p:cNvPicPr/>
                <p:nvPr/>
              </p:nvPicPr>
              <p:blipFill>
                <a:blip r:embed="rId31"/>
                <a:stretch>
                  <a:fillRect/>
                </a:stretch>
              </p:blipFill>
              <p:spPr>
                <a:xfrm>
                  <a:off x="5080200" y="3122270"/>
                  <a:ext cx="1866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6933C4EE-22B8-20ED-2C9A-055C6A275DAD}"/>
                    </a:ext>
                  </a:extLst>
                </p14:cNvPr>
                <p14:cNvContentPartPr/>
                <p14:nvPr/>
              </p14:nvContentPartPr>
              <p14:xfrm>
                <a:off x="7493640" y="3133070"/>
                <a:ext cx="1272240" cy="51480"/>
              </p14:xfrm>
            </p:contentPart>
          </mc:Choice>
          <mc:Fallback>
            <p:pic>
              <p:nvPicPr>
                <p:cNvPr id="24" name="Ink 23">
                  <a:extLst>
                    <a:ext uri="{FF2B5EF4-FFF2-40B4-BE49-F238E27FC236}">
                      <a16:creationId xmlns:a16="http://schemas.microsoft.com/office/drawing/2014/main" id="{6933C4EE-22B8-20ED-2C9A-055C6A275DAD}"/>
                    </a:ext>
                  </a:extLst>
                </p:cNvPr>
                <p:cNvPicPr/>
                <p:nvPr/>
              </p:nvPicPr>
              <p:blipFill>
                <a:blip r:embed="rId33"/>
                <a:stretch>
                  <a:fillRect/>
                </a:stretch>
              </p:blipFill>
              <p:spPr>
                <a:xfrm>
                  <a:off x="7476000" y="3115070"/>
                  <a:ext cx="1307880" cy="87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363AC076-427A-2B27-7783-0DE88C7F5BDF}"/>
                  </a:ext>
                </a:extLst>
              </p14:cNvPr>
              <p14:cNvContentPartPr/>
              <p14:nvPr/>
            </p14:nvContentPartPr>
            <p14:xfrm>
              <a:off x="1203000" y="3395510"/>
              <a:ext cx="3820320" cy="88920"/>
            </p14:xfrm>
          </p:contentPart>
        </mc:Choice>
        <mc:Fallback>
          <p:pic>
            <p:nvPicPr>
              <p:cNvPr id="26" name="Ink 25">
                <a:extLst>
                  <a:ext uri="{FF2B5EF4-FFF2-40B4-BE49-F238E27FC236}">
                    <a16:creationId xmlns:a16="http://schemas.microsoft.com/office/drawing/2014/main" id="{363AC076-427A-2B27-7783-0DE88C7F5BDF}"/>
                  </a:ext>
                </a:extLst>
              </p:cNvPr>
              <p:cNvPicPr/>
              <p:nvPr/>
            </p:nvPicPr>
            <p:blipFill>
              <a:blip r:embed="rId35"/>
              <a:stretch>
                <a:fillRect/>
              </a:stretch>
            </p:blipFill>
            <p:spPr>
              <a:xfrm>
                <a:off x="1185360" y="3377870"/>
                <a:ext cx="3855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0C8FCB4D-AE3D-5349-6A61-5BA0B4EEAB17}"/>
                  </a:ext>
                </a:extLst>
              </p14:cNvPr>
              <p14:cNvContentPartPr/>
              <p14:nvPr/>
            </p14:nvContentPartPr>
            <p14:xfrm>
              <a:off x="6848520" y="3517910"/>
              <a:ext cx="57960" cy="7200"/>
            </p14:xfrm>
          </p:contentPart>
        </mc:Choice>
        <mc:Fallback>
          <p:pic>
            <p:nvPicPr>
              <p:cNvPr id="27" name="Ink 26">
                <a:extLst>
                  <a:ext uri="{FF2B5EF4-FFF2-40B4-BE49-F238E27FC236}">
                    <a16:creationId xmlns:a16="http://schemas.microsoft.com/office/drawing/2014/main" id="{0C8FCB4D-AE3D-5349-6A61-5BA0B4EEAB17}"/>
                  </a:ext>
                </a:extLst>
              </p:cNvPr>
              <p:cNvPicPr/>
              <p:nvPr/>
            </p:nvPicPr>
            <p:blipFill>
              <a:blip r:embed="rId37"/>
              <a:stretch>
                <a:fillRect/>
              </a:stretch>
            </p:blipFill>
            <p:spPr>
              <a:xfrm>
                <a:off x="6830880" y="3499910"/>
                <a:ext cx="93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DEFEFE31-EC42-9117-3D5F-9A3CAE4A2D72}"/>
                  </a:ext>
                </a:extLst>
              </p14:cNvPr>
              <p14:cNvContentPartPr/>
              <p14:nvPr/>
            </p14:nvContentPartPr>
            <p14:xfrm>
              <a:off x="8363760" y="3497030"/>
              <a:ext cx="298080" cy="18720"/>
            </p14:xfrm>
          </p:contentPart>
        </mc:Choice>
        <mc:Fallback>
          <p:pic>
            <p:nvPicPr>
              <p:cNvPr id="28" name="Ink 27">
                <a:extLst>
                  <a:ext uri="{FF2B5EF4-FFF2-40B4-BE49-F238E27FC236}">
                    <a16:creationId xmlns:a16="http://schemas.microsoft.com/office/drawing/2014/main" id="{DEFEFE31-EC42-9117-3D5F-9A3CAE4A2D72}"/>
                  </a:ext>
                </a:extLst>
              </p:cNvPr>
              <p:cNvPicPr/>
              <p:nvPr/>
            </p:nvPicPr>
            <p:blipFill>
              <a:blip r:embed="rId39"/>
              <a:stretch>
                <a:fillRect/>
              </a:stretch>
            </p:blipFill>
            <p:spPr>
              <a:xfrm>
                <a:off x="8345760" y="3479390"/>
                <a:ext cx="333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70EB257D-8F85-B01A-3DFD-236A0470F9D3}"/>
                  </a:ext>
                </a:extLst>
              </p14:cNvPr>
              <p14:cNvContentPartPr/>
              <p14:nvPr/>
            </p14:nvContentPartPr>
            <p14:xfrm>
              <a:off x="348360" y="3764150"/>
              <a:ext cx="282240" cy="232920"/>
            </p14:xfrm>
          </p:contentPart>
        </mc:Choice>
        <mc:Fallback>
          <p:pic>
            <p:nvPicPr>
              <p:cNvPr id="29" name="Ink 28">
                <a:extLst>
                  <a:ext uri="{FF2B5EF4-FFF2-40B4-BE49-F238E27FC236}">
                    <a16:creationId xmlns:a16="http://schemas.microsoft.com/office/drawing/2014/main" id="{70EB257D-8F85-B01A-3DFD-236A0470F9D3}"/>
                  </a:ext>
                </a:extLst>
              </p:cNvPr>
              <p:cNvPicPr/>
              <p:nvPr/>
            </p:nvPicPr>
            <p:blipFill>
              <a:blip r:embed="rId41"/>
              <a:stretch>
                <a:fillRect/>
              </a:stretch>
            </p:blipFill>
            <p:spPr>
              <a:xfrm>
                <a:off x="330720" y="3746150"/>
                <a:ext cx="3178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6775CDF3-8D09-4DFC-1AC7-D9FEB131B861}"/>
                  </a:ext>
                </a:extLst>
              </p14:cNvPr>
              <p14:cNvContentPartPr/>
              <p14:nvPr/>
            </p14:nvContentPartPr>
            <p14:xfrm>
              <a:off x="2606640" y="4286510"/>
              <a:ext cx="4419360" cy="73800"/>
            </p14:xfrm>
          </p:contentPart>
        </mc:Choice>
        <mc:Fallback>
          <p:pic>
            <p:nvPicPr>
              <p:cNvPr id="30" name="Ink 29">
                <a:extLst>
                  <a:ext uri="{FF2B5EF4-FFF2-40B4-BE49-F238E27FC236}">
                    <a16:creationId xmlns:a16="http://schemas.microsoft.com/office/drawing/2014/main" id="{6775CDF3-8D09-4DFC-1AC7-D9FEB131B861}"/>
                  </a:ext>
                </a:extLst>
              </p:cNvPr>
              <p:cNvPicPr/>
              <p:nvPr/>
            </p:nvPicPr>
            <p:blipFill>
              <a:blip r:embed="rId43"/>
              <a:stretch>
                <a:fillRect/>
              </a:stretch>
            </p:blipFill>
            <p:spPr>
              <a:xfrm>
                <a:off x="2589000" y="4268510"/>
                <a:ext cx="44550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439919BB-3A0E-4578-84A9-5C17B2910336}"/>
                  </a:ext>
                </a:extLst>
              </p14:cNvPr>
              <p14:cNvContentPartPr/>
              <p14:nvPr/>
            </p14:nvContentPartPr>
            <p14:xfrm>
              <a:off x="367080" y="4353830"/>
              <a:ext cx="297360" cy="252000"/>
            </p14:xfrm>
          </p:contentPart>
        </mc:Choice>
        <mc:Fallback>
          <p:pic>
            <p:nvPicPr>
              <p:cNvPr id="31" name="Ink 30">
                <a:extLst>
                  <a:ext uri="{FF2B5EF4-FFF2-40B4-BE49-F238E27FC236}">
                    <a16:creationId xmlns:a16="http://schemas.microsoft.com/office/drawing/2014/main" id="{439919BB-3A0E-4578-84A9-5C17B2910336}"/>
                  </a:ext>
                </a:extLst>
              </p:cNvPr>
              <p:cNvPicPr/>
              <p:nvPr/>
            </p:nvPicPr>
            <p:blipFill>
              <a:blip r:embed="rId45"/>
              <a:stretch>
                <a:fillRect/>
              </a:stretch>
            </p:blipFill>
            <p:spPr>
              <a:xfrm>
                <a:off x="349440" y="4335830"/>
                <a:ext cx="3330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8336D5D1-F49A-1617-BD92-9BBEDD43E018}"/>
                  </a:ext>
                </a:extLst>
              </p14:cNvPr>
              <p14:cNvContentPartPr/>
              <p14:nvPr/>
            </p14:nvContentPartPr>
            <p14:xfrm>
              <a:off x="7780920" y="4594670"/>
              <a:ext cx="889920" cy="90000"/>
            </p14:xfrm>
          </p:contentPart>
        </mc:Choice>
        <mc:Fallback>
          <p:pic>
            <p:nvPicPr>
              <p:cNvPr id="32" name="Ink 31">
                <a:extLst>
                  <a:ext uri="{FF2B5EF4-FFF2-40B4-BE49-F238E27FC236}">
                    <a16:creationId xmlns:a16="http://schemas.microsoft.com/office/drawing/2014/main" id="{8336D5D1-F49A-1617-BD92-9BBEDD43E018}"/>
                  </a:ext>
                </a:extLst>
              </p:cNvPr>
              <p:cNvPicPr/>
              <p:nvPr/>
            </p:nvPicPr>
            <p:blipFill>
              <a:blip r:embed="rId47"/>
              <a:stretch>
                <a:fillRect/>
              </a:stretch>
            </p:blipFill>
            <p:spPr>
              <a:xfrm>
                <a:off x="7762920" y="4576670"/>
                <a:ext cx="925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EC2F3296-37D9-3F7F-0665-76D5B6F3F674}"/>
                  </a:ext>
                </a:extLst>
              </p14:cNvPr>
              <p14:cNvContentPartPr/>
              <p14:nvPr/>
            </p14:nvContentPartPr>
            <p14:xfrm>
              <a:off x="930480" y="4908590"/>
              <a:ext cx="1526400" cy="88560"/>
            </p14:xfrm>
          </p:contentPart>
        </mc:Choice>
        <mc:Fallback>
          <p:pic>
            <p:nvPicPr>
              <p:cNvPr id="33" name="Ink 32">
                <a:extLst>
                  <a:ext uri="{FF2B5EF4-FFF2-40B4-BE49-F238E27FC236}">
                    <a16:creationId xmlns:a16="http://schemas.microsoft.com/office/drawing/2014/main" id="{EC2F3296-37D9-3F7F-0665-76D5B6F3F674}"/>
                  </a:ext>
                </a:extLst>
              </p:cNvPr>
              <p:cNvPicPr/>
              <p:nvPr/>
            </p:nvPicPr>
            <p:blipFill>
              <a:blip r:embed="rId49"/>
              <a:stretch>
                <a:fillRect/>
              </a:stretch>
            </p:blipFill>
            <p:spPr>
              <a:xfrm>
                <a:off x="912840" y="4890950"/>
                <a:ext cx="15620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8B571443-B590-4CF7-CFAA-9A495643BD9A}"/>
                  </a:ext>
                </a:extLst>
              </p14:cNvPr>
              <p14:cNvContentPartPr/>
              <p14:nvPr/>
            </p14:nvContentPartPr>
            <p14:xfrm>
              <a:off x="1255920" y="5935670"/>
              <a:ext cx="51840" cy="30960"/>
            </p14:xfrm>
          </p:contentPart>
        </mc:Choice>
        <mc:Fallback>
          <p:pic>
            <p:nvPicPr>
              <p:cNvPr id="34" name="Ink 33">
                <a:extLst>
                  <a:ext uri="{FF2B5EF4-FFF2-40B4-BE49-F238E27FC236}">
                    <a16:creationId xmlns:a16="http://schemas.microsoft.com/office/drawing/2014/main" id="{8B571443-B590-4CF7-CFAA-9A495643BD9A}"/>
                  </a:ext>
                </a:extLst>
              </p:cNvPr>
              <p:cNvPicPr/>
              <p:nvPr/>
            </p:nvPicPr>
            <p:blipFill>
              <a:blip r:embed="rId51"/>
              <a:stretch>
                <a:fillRect/>
              </a:stretch>
            </p:blipFill>
            <p:spPr>
              <a:xfrm>
                <a:off x="1237920" y="5917670"/>
                <a:ext cx="87480" cy="66600"/>
              </a:xfrm>
              <a:prstGeom prst="rect">
                <a:avLst/>
              </a:prstGeom>
            </p:spPr>
          </p:pic>
        </mc:Fallback>
      </mc:AlternateContent>
    </p:spTree>
    <p:extLst>
      <p:ext uri="{BB962C8B-B14F-4D97-AF65-F5344CB8AC3E}">
        <p14:creationId xmlns:p14="http://schemas.microsoft.com/office/powerpoint/2010/main" val="95276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13915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6701" y="387350"/>
            <a:ext cx="8702097" cy="3970318"/>
          </a:xfrm>
          <a:prstGeom prst="rect">
            <a:avLst/>
          </a:prstGeom>
          <a:noFill/>
        </p:spPr>
        <p:txBody>
          <a:bodyPr wrap="square" rtlCol="0">
            <a:spAutoFit/>
          </a:bodyPr>
          <a:lstStyle/>
          <a:p>
            <a:r>
              <a:rPr lang="en-US" sz="2800" b="1">
                <a:solidFill>
                  <a:srgbClr val="FFC000"/>
                </a:solidFill>
                <a:cs typeface="+mj-cs"/>
              </a:rPr>
              <a:t>Acts 3:13  </a:t>
            </a:r>
          </a:p>
          <a:p>
            <a:r>
              <a:rPr lang="en-US" sz="2800">
                <a:solidFill>
                  <a:srgbClr val="FFC000"/>
                </a:solidFill>
                <a:cs typeface="+mj-cs"/>
              </a:rPr>
              <a:t>3:13 The God of Abraham, and of Isaac, and of Jacob, the God of our fathers, hath glorified his Son Jesus; whom ye delivered up, and denied him in the presence of Pilate, when he was determined to let him go. (KJV </a:t>
            </a:r>
            <a:r>
              <a:rPr lang="en-US" sz="2800">
                <a:solidFill>
                  <a:srgbClr val="00B0F0"/>
                </a:solidFill>
                <a:cs typeface="+mj-cs"/>
              </a:rPr>
              <a:t>13 </a:t>
            </a:r>
            <a:r>
              <a:rPr lang="el-GR" sz="2800">
                <a:solidFill>
                  <a:srgbClr val="00B0F0"/>
                </a:solidFill>
                <a:cs typeface="+mj-cs"/>
              </a:rPr>
              <a:t>ὁ θεὸς Ἀβραὰμ καὶ ⸋[ὁ θεὸς]⸌ Ἰσαὰκ καὶ ⸋[ὁ θεὸς]⸌ Ἰακώβ,* ὁ θεὸς τῶν πατέρων ἡμῶν, ἐδόξασεν τὸν παῖδα αὐτοῦ Ἰησοῦν ὃν ὑμεῖς °μὲν παρεδώκατε ⸆ καὶ ἠρνήσασθε κατὰ πρόσωπον Πιλάτου, κρίναντος ἐκείνου ⸀ἀπολύειν</a:t>
            </a:r>
            <a:r>
              <a:rPr lang="el-GR"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375097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09420"/>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מט</a:t>
            </a:r>
          </a:p>
          <a:p>
            <a:pPr algn="r"/>
            <a:r>
              <a:rPr lang="he-IL" sz="3500">
                <a:solidFill>
                  <a:srgbClr val="FFFF00"/>
                </a:solidFill>
                <a:cs typeface="+mj-cs"/>
              </a:rPr>
              <a:t>א   שִׁמְעוּ אִיִּים אֵלַי וְהַקְשִׁיבוּ לְאֻמִּים מֵרָחוֹק יְהֹוָה מִבֶּטֶן קְרָאָנִי מִמְּעֵי אִמִּי הִזְכִּיר שְׁמִי: ב   וַיָּשֶֹם פִּי כְּחֶרֶב חַדָּה בְּצֵל יָדוֹ הֶחְבִּיאָנִי וַיְשִֹימֵנִי לְחֵץ בָּרוּר בְּאַשְׁפָּתוֹ הִסְתִּירָנִי: </a:t>
            </a:r>
            <a:r>
              <a:rPr lang="he-IL" sz="3500">
                <a:solidFill>
                  <a:srgbClr val="FFC000"/>
                </a:solidFill>
                <a:cs typeface="+mj-cs"/>
              </a:rPr>
              <a:t>ג   וַיֹּאמֶר לִי עַבְדִּי-אָתָּה יִשְֹרָאֵל אֲשֶׁר-בְּךָ אֶתְפָּאָר: ד   וַאֲנִי אָמַרְתִּי לְרִיק יָגַעְתִּי לְתֹהוּ וְהֶבֶל כֹּחִי כִלֵּיתִי אָכֵן מִשְׁפָּטִי אֶת-יְהֹוָה וּפְעֻלָּתִי אֶת-אֱלֹהָי: </a:t>
            </a:r>
            <a:r>
              <a:rPr lang="he-IL" sz="3500">
                <a:solidFill>
                  <a:srgbClr val="92D050"/>
                </a:solidFill>
                <a:cs typeface="+mj-cs"/>
              </a:rPr>
              <a:t>ה   וְעַתָּה | אָמַר יְהֹוָה יֹצְרִי מִבֶּטֶן לְעֶבֶד לוֹ לְשׁוֹבֵב יַעֲקֹב אֵלָיו וְיִשְֹרָאֵל לֹא [לוֹ] יֵאָסֵף וְאֶכָּבֵד בְּעֵינֵי יְהֹוָה וֵאלֹהַי הָיָה עֻזִּי: ו   וַיֹּאמֶר נָקֵל מִהְיוֹתְךָ לִי עֶבֶד לְהָקִים אֶת-שִׁבְטֵי יַעֲקֹב וּנְציּרֵי [וּנְצוּרֵי] יִשְֹרָאֵל לְהָשִׁיב וּנְתַתִּיךָ לְאוֹר גּוֹיִם לִהְיוֹת יְשׁוּעָתִי עַד-קְצֵה הָאָרֶץ: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7" name="Ink 26">
                <a:extLst>
                  <a:ext uri="{FF2B5EF4-FFF2-40B4-BE49-F238E27FC236}">
                    <a16:creationId xmlns:a16="http://schemas.microsoft.com/office/drawing/2014/main" id="{57157014-5D74-EB58-F98E-488AE85212EC}"/>
                  </a:ext>
                </a:extLst>
              </p14:cNvPr>
              <p14:cNvContentPartPr/>
              <p14:nvPr/>
            </p14:nvContentPartPr>
            <p14:xfrm>
              <a:off x="6571680" y="1239340"/>
              <a:ext cx="2077920" cy="71640"/>
            </p14:xfrm>
          </p:contentPart>
        </mc:Choice>
        <mc:Fallback>
          <p:pic>
            <p:nvPicPr>
              <p:cNvPr id="27" name="Ink 26">
                <a:extLst>
                  <a:ext uri="{FF2B5EF4-FFF2-40B4-BE49-F238E27FC236}">
                    <a16:creationId xmlns:a16="http://schemas.microsoft.com/office/drawing/2014/main" id="{57157014-5D74-EB58-F98E-488AE85212EC}"/>
                  </a:ext>
                </a:extLst>
              </p:cNvPr>
              <p:cNvPicPr/>
              <p:nvPr/>
            </p:nvPicPr>
            <p:blipFill>
              <a:blip r:embed="rId5"/>
              <a:stretch>
                <a:fillRect/>
              </a:stretch>
            </p:blipFill>
            <p:spPr>
              <a:xfrm>
                <a:off x="6553680" y="1221340"/>
                <a:ext cx="2113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9" name="Ink 28">
                <a:extLst>
                  <a:ext uri="{FF2B5EF4-FFF2-40B4-BE49-F238E27FC236}">
                    <a16:creationId xmlns:a16="http://schemas.microsoft.com/office/drawing/2014/main" id="{296A79DB-31B5-0D38-2A2C-9BEF904C34E0}"/>
                  </a:ext>
                </a:extLst>
              </p14:cNvPr>
              <p14:cNvContentPartPr/>
              <p14:nvPr/>
            </p14:nvContentPartPr>
            <p14:xfrm>
              <a:off x="3005880" y="1235020"/>
              <a:ext cx="3355560" cy="159480"/>
            </p14:xfrm>
          </p:contentPart>
        </mc:Choice>
        <mc:Fallback>
          <p:pic>
            <p:nvPicPr>
              <p:cNvPr id="29" name="Ink 28">
                <a:extLst>
                  <a:ext uri="{FF2B5EF4-FFF2-40B4-BE49-F238E27FC236}">
                    <a16:creationId xmlns:a16="http://schemas.microsoft.com/office/drawing/2014/main" id="{296A79DB-31B5-0D38-2A2C-9BEF904C34E0}"/>
                  </a:ext>
                </a:extLst>
              </p:cNvPr>
              <p:cNvPicPr/>
              <p:nvPr/>
            </p:nvPicPr>
            <p:blipFill>
              <a:blip r:embed="rId7"/>
              <a:stretch>
                <a:fillRect/>
              </a:stretch>
            </p:blipFill>
            <p:spPr>
              <a:xfrm>
                <a:off x="2988240" y="1217020"/>
                <a:ext cx="3391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0" name="Ink 49">
                <a:extLst>
                  <a:ext uri="{FF2B5EF4-FFF2-40B4-BE49-F238E27FC236}">
                    <a16:creationId xmlns:a16="http://schemas.microsoft.com/office/drawing/2014/main" id="{A6653F19-B05D-AC0A-EE9A-31F3B89851D1}"/>
                  </a:ext>
                </a:extLst>
              </p14:cNvPr>
              <p14:cNvContentPartPr/>
              <p14:nvPr/>
            </p14:nvContentPartPr>
            <p14:xfrm>
              <a:off x="6952200" y="1241140"/>
              <a:ext cx="33840" cy="40320"/>
            </p14:xfrm>
          </p:contentPart>
        </mc:Choice>
        <mc:Fallback>
          <p:pic>
            <p:nvPicPr>
              <p:cNvPr id="50" name="Ink 49">
                <a:extLst>
                  <a:ext uri="{FF2B5EF4-FFF2-40B4-BE49-F238E27FC236}">
                    <a16:creationId xmlns:a16="http://schemas.microsoft.com/office/drawing/2014/main" id="{A6653F19-B05D-AC0A-EE9A-31F3B89851D1}"/>
                  </a:ext>
                </a:extLst>
              </p:cNvPr>
              <p:cNvPicPr/>
              <p:nvPr/>
            </p:nvPicPr>
            <p:blipFill>
              <a:blip r:embed="rId9"/>
              <a:stretch>
                <a:fillRect/>
              </a:stretch>
            </p:blipFill>
            <p:spPr>
              <a:xfrm>
                <a:off x="6934560" y="1223140"/>
                <a:ext cx="69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1" name="Ink 50">
                <a:extLst>
                  <a:ext uri="{FF2B5EF4-FFF2-40B4-BE49-F238E27FC236}">
                    <a16:creationId xmlns:a16="http://schemas.microsoft.com/office/drawing/2014/main" id="{B25E5DF0-DF13-97E2-DA8E-F9D2700CBE2C}"/>
                  </a:ext>
                </a:extLst>
              </p14:cNvPr>
              <p14:cNvContentPartPr/>
              <p14:nvPr/>
            </p14:nvContentPartPr>
            <p14:xfrm>
              <a:off x="6996480" y="709780"/>
              <a:ext cx="1856160" cy="668520"/>
            </p14:xfrm>
          </p:contentPart>
        </mc:Choice>
        <mc:Fallback>
          <p:pic>
            <p:nvPicPr>
              <p:cNvPr id="51" name="Ink 50">
                <a:extLst>
                  <a:ext uri="{FF2B5EF4-FFF2-40B4-BE49-F238E27FC236}">
                    <a16:creationId xmlns:a16="http://schemas.microsoft.com/office/drawing/2014/main" id="{B25E5DF0-DF13-97E2-DA8E-F9D2700CBE2C}"/>
                  </a:ext>
                </a:extLst>
              </p:cNvPr>
              <p:cNvPicPr/>
              <p:nvPr/>
            </p:nvPicPr>
            <p:blipFill>
              <a:blip r:embed="rId11"/>
              <a:stretch>
                <a:fillRect/>
              </a:stretch>
            </p:blipFill>
            <p:spPr>
              <a:xfrm>
                <a:off x="6978840" y="691780"/>
                <a:ext cx="1891800" cy="70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4" name="Ink 53">
                <a:extLst>
                  <a:ext uri="{FF2B5EF4-FFF2-40B4-BE49-F238E27FC236}">
                    <a16:creationId xmlns:a16="http://schemas.microsoft.com/office/drawing/2014/main" id="{EE6CD3BB-0CCB-743D-CA2A-3791B1AC48D7}"/>
                  </a:ext>
                </a:extLst>
              </p14:cNvPr>
              <p14:cNvContentPartPr/>
              <p14:nvPr/>
            </p14:nvContentPartPr>
            <p14:xfrm>
              <a:off x="8363400" y="1266700"/>
              <a:ext cx="954720" cy="610560"/>
            </p14:xfrm>
          </p:contentPart>
        </mc:Choice>
        <mc:Fallback>
          <p:pic>
            <p:nvPicPr>
              <p:cNvPr id="54" name="Ink 53">
                <a:extLst>
                  <a:ext uri="{FF2B5EF4-FFF2-40B4-BE49-F238E27FC236}">
                    <a16:creationId xmlns:a16="http://schemas.microsoft.com/office/drawing/2014/main" id="{EE6CD3BB-0CCB-743D-CA2A-3791B1AC48D7}"/>
                  </a:ext>
                </a:extLst>
              </p:cNvPr>
              <p:cNvPicPr/>
              <p:nvPr/>
            </p:nvPicPr>
            <p:blipFill>
              <a:blip r:embed="rId13"/>
              <a:stretch>
                <a:fillRect/>
              </a:stretch>
            </p:blipFill>
            <p:spPr>
              <a:xfrm>
                <a:off x="8345760" y="1249060"/>
                <a:ext cx="990360" cy="64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6" name="Ink 55">
                <a:extLst>
                  <a:ext uri="{FF2B5EF4-FFF2-40B4-BE49-F238E27FC236}">
                    <a16:creationId xmlns:a16="http://schemas.microsoft.com/office/drawing/2014/main" id="{589DDFE5-51A0-32B5-D88F-BA5CDD739626}"/>
                  </a:ext>
                </a:extLst>
              </p14:cNvPr>
              <p14:cNvContentPartPr/>
              <p14:nvPr/>
            </p14:nvContentPartPr>
            <p14:xfrm>
              <a:off x="1176720" y="702220"/>
              <a:ext cx="948240" cy="630720"/>
            </p14:xfrm>
          </p:contentPart>
        </mc:Choice>
        <mc:Fallback>
          <p:pic>
            <p:nvPicPr>
              <p:cNvPr id="56" name="Ink 55">
                <a:extLst>
                  <a:ext uri="{FF2B5EF4-FFF2-40B4-BE49-F238E27FC236}">
                    <a16:creationId xmlns:a16="http://schemas.microsoft.com/office/drawing/2014/main" id="{589DDFE5-51A0-32B5-D88F-BA5CDD739626}"/>
                  </a:ext>
                </a:extLst>
              </p:cNvPr>
              <p:cNvPicPr/>
              <p:nvPr/>
            </p:nvPicPr>
            <p:blipFill>
              <a:blip r:embed="rId15"/>
              <a:stretch>
                <a:fillRect/>
              </a:stretch>
            </p:blipFill>
            <p:spPr>
              <a:xfrm>
                <a:off x="1159080" y="684580"/>
                <a:ext cx="983880" cy="666360"/>
              </a:xfrm>
              <a:prstGeom prst="rect">
                <a:avLst/>
              </a:prstGeom>
            </p:spPr>
          </p:pic>
        </mc:Fallback>
      </mc:AlternateContent>
      <p:grpSp>
        <p:nvGrpSpPr>
          <p:cNvPr id="62" name="Group 61">
            <a:extLst>
              <a:ext uri="{FF2B5EF4-FFF2-40B4-BE49-F238E27FC236}">
                <a16:creationId xmlns:a16="http://schemas.microsoft.com/office/drawing/2014/main" id="{84E339C1-F26B-11DC-57C6-2D0B350754CC}"/>
              </a:ext>
            </a:extLst>
          </p:cNvPr>
          <p:cNvGrpSpPr/>
          <p:nvPr/>
        </p:nvGrpSpPr>
        <p:grpSpPr>
          <a:xfrm>
            <a:off x="697560" y="1228900"/>
            <a:ext cx="8658360" cy="1207440"/>
            <a:chOff x="697560" y="1228900"/>
            <a:chExt cx="8658360" cy="1207440"/>
          </a:xfrm>
        </p:grpSpPr>
        <mc:AlternateContent xmlns:mc="http://schemas.openxmlformats.org/markup-compatibility/2006">
          <mc:Choice xmlns:p14="http://schemas.microsoft.com/office/powerpoint/2010/main" Requires="p14">
            <p:contentPart p14:bwMode="auto" r:id="rId16">
              <p14:nvContentPartPr>
                <p14:cNvPr id="38" name="Ink 37">
                  <a:extLst>
                    <a:ext uri="{FF2B5EF4-FFF2-40B4-BE49-F238E27FC236}">
                      <a16:creationId xmlns:a16="http://schemas.microsoft.com/office/drawing/2014/main" id="{9A72CC72-554D-2C8F-9A5A-E2D8FC83CEB7}"/>
                    </a:ext>
                  </a:extLst>
                </p14:cNvPr>
                <p14:cNvContentPartPr/>
                <p14:nvPr/>
              </p14:nvContentPartPr>
              <p14:xfrm>
                <a:off x="9000600" y="2255980"/>
                <a:ext cx="319680" cy="89280"/>
              </p14:xfrm>
            </p:contentPart>
          </mc:Choice>
          <mc:Fallback>
            <p:pic>
              <p:nvPicPr>
                <p:cNvPr id="38" name="Ink 37">
                  <a:extLst>
                    <a:ext uri="{FF2B5EF4-FFF2-40B4-BE49-F238E27FC236}">
                      <a16:creationId xmlns:a16="http://schemas.microsoft.com/office/drawing/2014/main" id="{9A72CC72-554D-2C8F-9A5A-E2D8FC83CEB7}"/>
                    </a:ext>
                  </a:extLst>
                </p:cNvPr>
                <p:cNvPicPr/>
                <p:nvPr/>
              </p:nvPicPr>
              <p:blipFill>
                <a:blip r:embed="rId17"/>
                <a:stretch>
                  <a:fillRect/>
                </a:stretch>
              </p:blipFill>
              <p:spPr>
                <a:xfrm>
                  <a:off x="8982960" y="2237980"/>
                  <a:ext cx="3553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9" name="Ink 38">
                  <a:extLst>
                    <a:ext uri="{FF2B5EF4-FFF2-40B4-BE49-F238E27FC236}">
                      <a16:creationId xmlns:a16="http://schemas.microsoft.com/office/drawing/2014/main" id="{B2D0BB7B-7C1C-C6C9-CB54-96D15F34556D}"/>
                    </a:ext>
                  </a:extLst>
                </p14:cNvPr>
                <p14:cNvContentPartPr/>
                <p14:nvPr/>
              </p14:nvContentPartPr>
              <p14:xfrm>
                <a:off x="7575000" y="2359660"/>
                <a:ext cx="1181520" cy="40320"/>
              </p14:xfrm>
            </p:contentPart>
          </mc:Choice>
          <mc:Fallback>
            <p:pic>
              <p:nvPicPr>
                <p:cNvPr id="39" name="Ink 38">
                  <a:extLst>
                    <a:ext uri="{FF2B5EF4-FFF2-40B4-BE49-F238E27FC236}">
                      <a16:creationId xmlns:a16="http://schemas.microsoft.com/office/drawing/2014/main" id="{B2D0BB7B-7C1C-C6C9-CB54-96D15F34556D}"/>
                    </a:ext>
                  </a:extLst>
                </p:cNvPr>
                <p:cNvPicPr/>
                <p:nvPr/>
              </p:nvPicPr>
              <p:blipFill>
                <a:blip r:embed="rId19"/>
                <a:stretch>
                  <a:fillRect/>
                </a:stretch>
              </p:blipFill>
              <p:spPr>
                <a:xfrm>
                  <a:off x="7557360" y="2342020"/>
                  <a:ext cx="1217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1" name="Ink 40">
                  <a:extLst>
                    <a:ext uri="{FF2B5EF4-FFF2-40B4-BE49-F238E27FC236}">
                      <a16:creationId xmlns:a16="http://schemas.microsoft.com/office/drawing/2014/main" id="{ADB94EE1-C2DD-4D3F-5A01-993D67B7F404}"/>
                    </a:ext>
                  </a:extLst>
                </p14:cNvPr>
                <p14:cNvContentPartPr/>
                <p14:nvPr/>
              </p14:nvContentPartPr>
              <p14:xfrm>
                <a:off x="6263160" y="2369020"/>
                <a:ext cx="1171080" cy="67320"/>
              </p14:xfrm>
            </p:contentPart>
          </mc:Choice>
          <mc:Fallback>
            <p:pic>
              <p:nvPicPr>
                <p:cNvPr id="41" name="Ink 40">
                  <a:extLst>
                    <a:ext uri="{FF2B5EF4-FFF2-40B4-BE49-F238E27FC236}">
                      <a16:creationId xmlns:a16="http://schemas.microsoft.com/office/drawing/2014/main" id="{ADB94EE1-C2DD-4D3F-5A01-993D67B7F404}"/>
                    </a:ext>
                  </a:extLst>
                </p:cNvPr>
                <p:cNvPicPr/>
                <p:nvPr/>
              </p:nvPicPr>
              <p:blipFill>
                <a:blip r:embed="rId21"/>
                <a:stretch>
                  <a:fillRect/>
                </a:stretch>
              </p:blipFill>
              <p:spPr>
                <a:xfrm>
                  <a:off x="6245160" y="2351020"/>
                  <a:ext cx="1206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3" name="Ink 42">
                  <a:extLst>
                    <a:ext uri="{FF2B5EF4-FFF2-40B4-BE49-F238E27FC236}">
                      <a16:creationId xmlns:a16="http://schemas.microsoft.com/office/drawing/2014/main" id="{F0D5A471-BFDC-4021-0053-D64CCBD22F49}"/>
                    </a:ext>
                  </a:extLst>
                </p14:cNvPr>
                <p14:cNvContentPartPr/>
                <p14:nvPr/>
              </p14:nvContentPartPr>
              <p14:xfrm>
                <a:off x="5688240" y="2351020"/>
                <a:ext cx="409680" cy="38160"/>
              </p14:xfrm>
            </p:contentPart>
          </mc:Choice>
          <mc:Fallback>
            <p:pic>
              <p:nvPicPr>
                <p:cNvPr id="43" name="Ink 42">
                  <a:extLst>
                    <a:ext uri="{FF2B5EF4-FFF2-40B4-BE49-F238E27FC236}">
                      <a16:creationId xmlns:a16="http://schemas.microsoft.com/office/drawing/2014/main" id="{F0D5A471-BFDC-4021-0053-D64CCBD22F49}"/>
                    </a:ext>
                  </a:extLst>
                </p:cNvPr>
                <p:cNvPicPr/>
                <p:nvPr/>
              </p:nvPicPr>
              <p:blipFill>
                <a:blip r:embed="rId23"/>
                <a:stretch>
                  <a:fillRect/>
                </a:stretch>
              </p:blipFill>
              <p:spPr>
                <a:xfrm>
                  <a:off x="5670240" y="2333380"/>
                  <a:ext cx="445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 name="Ink 43">
                  <a:extLst>
                    <a:ext uri="{FF2B5EF4-FFF2-40B4-BE49-F238E27FC236}">
                      <a16:creationId xmlns:a16="http://schemas.microsoft.com/office/drawing/2014/main" id="{8015353C-B902-A45B-2330-79A06C105B3D}"/>
                    </a:ext>
                  </a:extLst>
                </p14:cNvPr>
                <p14:cNvContentPartPr/>
                <p14:nvPr/>
              </p14:nvContentPartPr>
              <p14:xfrm>
                <a:off x="4814160" y="2353540"/>
                <a:ext cx="608040" cy="69840"/>
              </p14:xfrm>
            </p:contentPart>
          </mc:Choice>
          <mc:Fallback>
            <p:pic>
              <p:nvPicPr>
                <p:cNvPr id="44" name="Ink 43">
                  <a:extLst>
                    <a:ext uri="{FF2B5EF4-FFF2-40B4-BE49-F238E27FC236}">
                      <a16:creationId xmlns:a16="http://schemas.microsoft.com/office/drawing/2014/main" id="{8015353C-B902-A45B-2330-79A06C105B3D}"/>
                    </a:ext>
                  </a:extLst>
                </p:cNvPr>
                <p:cNvPicPr/>
                <p:nvPr/>
              </p:nvPicPr>
              <p:blipFill>
                <a:blip r:embed="rId25"/>
                <a:stretch>
                  <a:fillRect/>
                </a:stretch>
              </p:blipFill>
              <p:spPr>
                <a:xfrm>
                  <a:off x="4796160" y="2335900"/>
                  <a:ext cx="6436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6" name="Ink 45">
                  <a:extLst>
                    <a:ext uri="{FF2B5EF4-FFF2-40B4-BE49-F238E27FC236}">
                      <a16:creationId xmlns:a16="http://schemas.microsoft.com/office/drawing/2014/main" id="{BBDB1B0B-4091-29F1-CC89-FB5F50874E89}"/>
                    </a:ext>
                  </a:extLst>
                </p14:cNvPr>
                <p14:cNvContentPartPr/>
                <p14:nvPr/>
              </p14:nvContentPartPr>
              <p14:xfrm>
                <a:off x="3475320" y="2286220"/>
                <a:ext cx="1121760" cy="100800"/>
              </p14:xfrm>
            </p:contentPart>
          </mc:Choice>
          <mc:Fallback>
            <p:pic>
              <p:nvPicPr>
                <p:cNvPr id="46" name="Ink 45">
                  <a:extLst>
                    <a:ext uri="{FF2B5EF4-FFF2-40B4-BE49-F238E27FC236}">
                      <a16:creationId xmlns:a16="http://schemas.microsoft.com/office/drawing/2014/main" id="{BBDB1B0B-4091-29F1-CC89-FB5F50874E89}"/>
                    </a:ext>
                  </a:extLst>
                </p:cNvPr>
                <p:cNvPicPr/>
                <p:nvPr/>
              </p:nvPicPr>
              <p:blipFill>
                <a:blip r:embed="rId27"/>
                <a:stretch>
                  <a:fillRect/>
                </a:stretch>
              </p:blipFill>
              <p:spPr>
                <a:xfrm>
                  <a:off x="3457680" y="2268580"/>
                  <a:ext cx="1157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 name="Ink 47">
                  <a:extLst>
                    <a:ext uri="{FF2B5EF4-FFF2-40B4-BE49-F238E27FC236}">
                      <a16:creationId xmlns:a16="http://schemas.microsoft.com/office/drawing/2014/main" id="{3082276B-EFC6-B7CD-5FE4-291737D3CCA4}"/>
                    </a:ext>
                  </a:extLst>
                </p14:cNvPr>
                <p14:cNvContentPartPr/>
                <p14:nvPr/>
              </p14:nvContentPartPr>
              <p14:xfrm>
                <a:off x="1979160" y="2329060"/>
                <a:ext cx="1316880" cy="40320"/>
              </p14:xfrm>
            </p:contentPart>
          </mc:Choice>
          <mc:Fallback>
            <p:pic>
              <p:nvPicPr>
                <p:cNvPr id="48" name="Ink 47">
                  <a:extLst>
                    <a:ext uri="{FF2B5EF4-FFF2-40B4-BE49-F238E27FC236}">
                      <a16:creationId xmlns:a16="http://schemas.microsoft.com/office/drawing/2014/main" id="{3082276B-EFC6-B7CD-5FE4-291737D3CCA4}"/>
                    </a:ext>
                  </a:extLst>
                </p:cNvPr>
                <p:cNvPicPr/>
                <p:nvPr/>
              </p:nvPicPr>
              <p:blipFill>
                <a:blip r:embed="rId29"/>
                <a:stretch>
                  <a:fillRect/>
                </a:stretch>
              </p:blipFill>
              <p:spPr>
                <a:xfrm>
                  <a:off x="1961160" y="2311060"/>
                  <a:ext cx="1352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Ink 17">
                  <a:extLst>
                    <a:ext uri="{FF2B5EF4-FFF2-40B4-BE49-F238E27FC236}">
                      <a16:creationId xmlns:a16="http://schemas.microsoft.com/office/drawing/2014/main" id="{20EA4B14-0C66-BBC7-7BBC-04924ED13893}"/>
                    </a:ext>
                  </a:extLst>
                </p14:cNvPr>
                <p14:cNvContentPartPr/>
                <p14:nvPr/>
              </p14:nvContentPartPr>
              <p14:xfrm>
                <a:off x="8457720" y="1892380"/>
                <a:ext cx="764280" cy="42840"/>
              </p14:xfrm>
            </p:contentPart>
          </mc:Choice>
          <mc:Fallback>
            <p:pic>
              <p:nvPicPr>
                <p:cNvPr id="18" name="Ink 17">
                  <a:extLst>
                    <a:ext uri="{FF2B5EF4-FFF2-40B4-BE49-F238E27FC236}">
                      <a16:creationId xmlns:a16="http://schemas.microsoft.com/office/drawing/2014/main" id="{20EA4B14-0C66-BBC7-7BBC-04924ED13893}"/>
                    </a:ext>
                  </a:extLst>
                </p:cNvPr>
                <p:cNvPicPr/>
                <p:nvPr/>
              </p:nvPicPr>
              <p:blipFill>
                <a:blip r:embed="rId31"/>
                <a:stretch>
                  <a:fillRect/>
                </a:stretch>
              </p:blipFill>
              <p:spPr>
                <a:xfrm>
                  <a:off x="8440080" y="1874380"/>
                  <a:ext cx="7999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7E437C3A-60E9-B238-ECC5-225411D5992F}"/>
                    </a:ext>
                  </a:extLst>
                </p14:cNvPr>
                <p14:cNvContentPartPr/>
                <p14:nvPr/>
              </p14:nvContentPartPr>
              <p14:xfrm>
                <a:off x="7488960" y="1836940"/>
                <a:ext cx="816120" cy="21600"/>
              </p14:xfrm>
            </p:contentPart>
          </mc:Choice>
          <mc:Fallback>
            <p:pic>
              <p:nvPicPr>
                <p:cNvPr id="19" name="Ink 18">
                  <a:extLst>
                    <a:ext uri="{FF2B5EF4-FFF2-40B4-BE49-F238E27FC236}">
                      <a16:creationId xmlns:a16="http://schemas.microsoft.com/office/drawing/2014/main" id="{7E437C3A-60E9-B238-ECC5-225411D5992F}"/>
                    </a:ext>
                  </a:extLst>
                </p:cNvPr>
                <p:cNvPicPr/>
                <p:nvPr/>
              </p:nvPicPr>
              <p:blipFill>
                <a:blip r:embed="rId33"/>
                <a:stretch>
                  <a:fillRect/>
                </a:stretch>
              </p:blipFill>
              <p:spPr>
                <a:xfrm>
                  <a:off x="7471320" y="1818940"/>
                  <a:ext cx="8517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B61BB228-D377-D153-07D0-BCE9B22F602B}"/>
                    </a:ext>
                  </a:extLst>
                </p14:cNvPr>
                <p14:cNvContentPartPr/>
                <p14:nvPr/>
              </p14:nvContentPartPr>
              <p14:xfrm>
                <a:off x="6915480" y="1831540"/>
                <a:ext cx="499680" cy="25200"/>
              </p14:xfrm>
            </p:contentPart>
          </mc:Choice>
          <mc:Fallback>
            <p:pic>
              <p:nvPicPr>
                <p:cNvPr id="21" name="Ink 20">
                  <a:extLst>
                    <a:ext uri="{FF2B5EF4-FFF2-40B4-BE49-F238E27FC236}">
                      <a16:creationId xmlns:a16="http://schemas.microsoft.com/office/drawing/2014/main" id="{B61BB228-D377-D153-07D0-BCE9B22F602B}"/>
                    </a:ext>
                  </a:extLst>
                </p:cNvPr>
                <p:cNvPicPr/>
                <p:nvPr/>
              </p:nvPicPr>
              <p:blipFill>
                <a:blip r:embed="rId35"/>
                <a:stretch>
                  <a:fillRect/>
                </a:stretch>
              </p:blipFill>
              <p:spPr>
                <a:xfrm>
                  <a:off x="6897480" y="1813540"/>
                  <a:ext cx="535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B3B331DD-2153-1844-D895-C85CCB9D4498}"/>
                    </a:ext>
                  </a:extLst>
                </p14:cNvPr>
                <p14:cNvContentPartPr/>
                <p14:nvPr/>
              </p14:nvContentPartPr>
              <p14:xfrm>
                <a:off x="5807760" y="1838740"/>
                <a:ext cx="987840" cy="52200"/>
              </p14:xfrm>
            </p:contentPart>
          </mc:Choice>
          <mc:Fallback>
            <p:pic>
              <p:nvPicPr>
                <p:cNvPr id="23" name="Ink 22">
                  <a:extLst>
                    <a:ext uri="{FF2B5EF4-FFF2-40B4-BE49-F238E27FC236}">
                      <a16:creationId xmlns:a16="http://schemas.microsoft.com/office/drawing/2014/main" id="{B3B331DD-2153-1844-D895-C85CCB9D4498}"/>
                    </a:ext>
                  </a:extLst>
                </p:cNvPr>
                <p:cNvPicPr/>
                <p:nvPr/>
              </p:nvPicPr>
              <p:blipFill>
                <a:blip r:embed="rId37"/>
                <a:stretch>
                  <a:fillRect/>
                </a:stretch>
              </p:blipFill>
              <p:spPr>
                <a:xfrm>
                  <a:off x="5789760" y="1821100"/>
                  <a:ext cx="10234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A0352159-9A79-523D-CADF-E6435419C08F}"/>
                    </a:ext>
                  </a:extLst>
                </p14:cNvPr>
                <p14:cNvContentPartPr/>
                <p14:nvPr/>
              </p14:nvContentPartPr>
              <p14:xfrm>
                <a:off x="5357760" y="1827580"/>
                <a:ext cx="385560" cy="24840"/>
              </p14:xfrm>
            </p:contentPart>
          </mc:Choice>
          <mc:Fallback>
            <p:pic>
              <p:nvPicPr>
                <p:cNvPr id="25" name="Ink 24">
                  <a:extLst>
                    <a:ext uri="{FF2B5EF4-FFF2-40B4-BE49-F238E27FC236}">
                      <a16:creationId xmlns:a16="http://schemas.microsoft.com/office/drawing/2014/main" id="{A0352159-9A79-523D-CADF-E6435419C08F}"/>
                    </a:ext>
                  </a:extLst>
                </p:cNvPr>
                <p:cNvPicPr/>
                <p:nvPr/>
              </p:nvPicPr>
              <p:blipFill>
                <a:blip r:embed="rId39"/>
                <a:stretch>
                  <a:fillRect/>
                </a:stretch>
              </p:blipFill>
              <p:spPr>
                <a:xfrm>
                  <a:off x="5339760" y="1809940"/>
                  <a:ext cx="4212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Ink 30">
                  <a:extLst>
                    <a:ext uri="{FF2B5EF4-FFF2-40B4-BE49-F238E27FC236}">
                      <a16:creationId xmlns:a16="http://schemas.microsoft.com/office/drawing/2014/main" id="{69B42514-1B9D-5230-24F3-2CD79A06B20E}"/>
                    </a:ext>
                  </a:extLst>
                </p14:cNvPr>
                <p14:cNvContentPartPr/>
                <p14:nvPr/>
              </p14:nvContentPartPr>
              <p14:xfrm>
                <a:off x="3515280" y="1820740"/>
                <a:ext cx="897120" cy="47160"/>
              </p14:xfrm>
            </p:contentPart>
          </mc:Choice>
          <mc:Fallback>
            <p:pic>
              <p:nvPicPr>
                <p:cNvPr id="31" name="Ink 30">
                  <a:extLst>
                    <a:ext uri="{FF2B5EF4-FFF2-40B4-BE49-F238E27FC236}">
                      <a16:creationId xmlns:a16="http://schemas.microsoft.com/office/drawing/2014/main" id="{69B42514-1B9D-5230-24F3-2CD79A06B20E}"/>
                    </a:ext>
                  </a:extLst>
                </p:cNvPr>
                <p:cNvPicPr/>
                <p:nvPr/>
              </p:nvPicPr>
              <p:blipFill>
                <a:blip r:embed="rId41"/>
                <a:stretch>
                  <a:fillRect/>
                </a:stretch>
              </p:blipFill>
              <p:spPr>
                <a:xfrm>
                  <a:off x="3497640" y="1802740"/>
                  <a:ext cx="932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92CFDAC0-6F33-7506-55B2-90A1C8993CA8}"/>
                    </a:ext>
                  </a:extLst>
                </p14:cNvPr>
                <p14:cNvContentPartPr/>
                <p14:nvPr/>
              </p14:nvContentPartPr>
              <p14:xfrm>
                <a:off x="3327720" y="1779340"/>
                <a:ext cx="258840" cy="37080"/>
              </p14:xfrm>
            </p:contentPart>
          </mc:Choice>
          <mc:Fallback>
            <p:pic>
              <p:nvPicPr>
                <p:cNvPr id="32" name="Ink 31">
                  <a:extLst>
                    <a:ext uri="{FF2B5EF4-FFF2-40B4-BE49-F238E27FC236}">
                      <a16:creationId xmlns:a16="http://schemas.microsoft.com/office/drawing/2014/main" id="{92CFDAC0-6F33-7506-55B2-90A1C8993CA8}"/>
                    </a:ext>
                  </a:extLst>
                </p:cNvPr>
                <p:cNvPicPr/>
                <p:nvPr/>
              </p:nvPicPr>
              <p:blipFill>
                <a:blip r:embed="rId43"/>
                <a:stretch>
                  <a:fillRect/>
                </a:stretch>
              </p:blipFill>
              <p:spPr>
                <a:xfrm>
                  <a:off x="3310080" y="1761700"/>
                  <a:ext cx="294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AAC27C73-20D6-86F4-1D8A-655F1744605C}"/>
                    </a:ext>
                  </a:extLst>
                </p14:cNvPr>
                <p14:cNvContentPartPr/>
                <p14:nvPr/>
              </p14:nvContentPartPr>
              <p14:xfrm>
                <a:off x="2229360" y="1811020"/>
                <a:ext cx="915480" cy="29520"/>
              </p14:xfrm>
            </p:contentPart>
          </mc:Choice>
          <mc:Fallback>
            <p:pic>
              <p:nvPicPr>
                <p:cNvPr id="34" name="Ink 33">
                  <a:extLst>
                    <a:ext uri="{FF2B5EF4-FFF2-40B4-BE49-F238E27FC236}">
                      <a16:creationId xmlns:a16="http://schemas.microsoft.com/office/drawing/2014/main" id="{AAC27C73-20D6-86F4-1D8A-655F1744605C}"/>
                    </a:ext>
                  </a:extLst>
                </p:cNvPr>
                <p:cNvPicPr/>
                <p:nvPr/>
              </p:nvPicPr>
              <p:blipFill>
                <a:blip r:embed="rId45"/>
                <a:stretch>
                  <a:fillRect/>
                </a:stretch>
              </p:blipFill>
              <p:spPr>
                <a:xfrm>
                  <a:off x="2211720" y="1793020"/>
                  <a:ext cx="951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620A5531-8DF0-667F-5E74-164EBB8935CE}"/>
                    </a:ext>
                  </a:extLst>
                </p14:cNvPr>
                <p14:cNvContentPartPr/>
                <p14:nvPr/>
              </p14:nvContentPartPr>
              <p14:xfrm>
                <a:off x="1660560" y="1818580"/>
                <a:ext cx="543960" cy="44280"/>
              </p14:xfrm>
            </p:contentPart>
          </mc:Choice>
          <mc:Fallback>
            <p:pic>
              <p:nvPicPr>
                <p:cNvPr id="35" name="Ink 34">
                  <a:extLst>
                    <a:ext uri="{FF2B5EF4-FFF2-40B4-BE49-F238E27FC236}">
                      <a16:creationId xmlns:a16="http://schemas.microsoft.com/office/drawing/2014/main" id="{620A5531-8DF0-667F-5E74-164EBB8935CE}"/>
                    </a:ext>
                  </a:extLst>
                </p:cNvPr>
                <p:cNvPicPr/>
                <p:nvPr/>
              </p:nvPicPr>
              <p:blipFill>
                <a:blip r:embed="rId47"/>
                <a:stretch>
                  <a:fillRect/>
                </a:stretch>
              </p:blipFill>
              <p:spPr>
                <a:xfrm>
                  <a:off x="1642560" y="1800940"/>
                  <a:ext cx="579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92CDB555-ABB5-DE31-DDA1-7D4C824AE25A}"/>
                    </a:ext>
                  </a:extLst>
                </p14:cNvPr>
                <p14:cNvContentPartPr/>
                <p14:nvPr/>
              </p14:nvContentPartPr>
              <p14:xfrm>
                <a:off x="885480" y="1817500"/>
                <a:ext cx="633240" cy="48600"/>
              </p14:xfrm>
            </p:contentPart>
          </mc:Choice>
          <mc:Fallback>
            <p:pic>
              <p:nvPicPr>
                <p:cNvPr id="36" name="Ink 35">
                  <a:extLst>
                    <a:ext uri="{FF2B5EF4-FFF2-40B4-BE49-F238E27FC236}">
                      <a16:creationId xmlns:a16="http://schemas.microsoft.com/office/drawing/2014/main" id="{92CDB555-ABB5-DE31-DDA1-7D4C824AE25A}"/>
                    </a:ext>
                  </a:extLst>
                </p:cNvPr>
                <p:cNvPicPr/>
                <p:nvPr/>
              </p:nvPicPr>
              <p:blipFill>
                <a:blip r:embed="rId49"/>
                <a:stretch>
                  <a:fillRect/>
                </a:stretch>
              </p:blipFill>
              <p:spPr>
                <a:xfrm>
                  <a:off x="867480" y="1799500"/>
                  <a:ext cx="6688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 name="Ink 3">
                  <a:extLst>
                    <a:ext uri="{FF2B5EF4-FFF2-40B4-BE49-F238E27FC236}">
                      <a16:creationId xmlns:a16="http://schemas.microsoft.com/office/drawing/2014/main" id="{75BA78F5-558F-E17B-E027-40606BCD76E8}"/>
                    </a:ext>
                  </a:extLst>
                </p14:cNvPr>
                <p14:cNvContentPartPr/>
                <p14:nvPr/>
              </p14:nvContentPartPr>
              <p14:xfrm>
                <a:off x="8036520" y="1296940"/>
                <a:ext cx="561240" cy="30600"/>
              </p14:xfrm>
            </p:contentPart>
          </mc:Choice>
          <mc:Fallback>
            <p:pic>
              <p:nvPicPr>
                <p:cNvPr id="4" name="Ink 3">
                  <a:extLst>
                    <a:ext uri="{FF2B5EF4-FFF2-40B4-BE49-F238E27FC236}">
                      <a16:creationId xmlns:a16="http://schemas.microsoft.com/office/drawing/2014/main" id="{75BA78F5-558F-E17B-E027-40606BCD76E8}"/>
                    </a:ext>
                  </a:extLst>
                </p:cNvPr>
                <p:cNvPicPr/>
                <p:nvPr/>
              </p:nvPicPr>
              <p:blipFill>
                <a:blip r:embed="rId51"/>
                <a:stretch>
                  <a:fillRect/>
                </a:stretch>
              </p:blipFill>
              <p:spPr>
                <a:xfrm>
                  <a:off x="8018880" y="1279300"/>
                  <a:ext cx="5968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 name="Ink 4">
                  <a:extLst>
                    <a:ext uri="{FF2B5EF4-FFF2-40B4-BE49-F238E27FC236}">
                      <a16:creationId xmlns:a16="http://schemas.microsoft.com/office/drawing/2014/main" id="{47855D04-057B-D39C-0712-24394F6803D6}"/>
                    </a:ext>
                  </a:extLst>
                </p14:cNvPr>
                <p14:cNvContentPartPr/>
                <p14:nvPr/>
              </p14:nvContentPartPr>
              <p14:xfrm>
                <a:off x="7095840" y="1264180"/>
                <a:ext cx="740160" cy="18360"/>
              </p14:xfrm>
            </p:contentPart>
          </mc:Choice>
          <mc:Fallback>
            <p:pic>
              <p:nvPicPr>
                <p:cNvPr id="5" name="Ink 4">
                  <a:extLst>
                    <a:ext uri="{FF2B5EF4-FFF2-40B4-BE49-F238E27FC236}">
                      <a16:creationId xmlns:a16="http://schemas.microsoft.com/office/drawing/2014/main" id="{47855D04-057B-D39C-0712-24394F6803D6}"/>
                    </a:ext>
                  </a:extLst>
                </p:cNvPr>
                <p:cNvPicPr/>
                <p:nvPr/>
              </p:nvPicPr>
              <p:blipFill>
                <a:blip r:embed="rId53"/>
                <a:stretch>
                  <a:fillRect/>
                </a:stretch>
              </p:blipFill>
              <p:spPr>
                <a:xfrm>
                  <a:off x="7077840" y="1246540"/>
                  <a:ext cx="7758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 name="Ink 6">
                  <a:extLst>
                    <a:ext uri="{FF2B5EF4-FFF2-40B4-BE49-F238E27FC236}">
                      <a16:creationId xmlns:a16="http://schemas.microsoft.com/office/drawing/2014/main" id="{01E3474D-EA3D-B277-D11C-4FE893BC0FF3}"/>
                    </a:ext>
                  </a:extLst>
                </p14:cNvPr>
                <p14:cNvContentPartPr/>
                <p14:nvPr/>
              </p14:nvContentPartPr>
              <p14:xfrm>
                <a:off x="6613800" y="1295140"/>
                <a:ext cx="368280" cy="43200"/>
              </p14:xfrm>
            </p:contentPart>
          </mc:Choice>
          <mc:Fallback>
            <p:pic>
              <p:nvPicPr>
                <p:cNvPr id="7" name="Ink 6">
                  <a:extLst>
                    <a:ext uri="{FF2B5EF4-FFF2-40B4-BE49-F238E27FC236}">
                      <a16:creationId xmlns:a16="http://schemas.microsoft.com/office/drawing/2014/main" id="{01E3474D-EA3D-B277-D11C-4FE893BC0FF3}"/>
                    </a:ext>
                  </a:extLst>
                </p:cNvPr>
                <p:cNvPicPr/>
                <p:nvPr/>
              </p:nvPicPr>
              <p:blipFill>
                <a:blip r:embed="rId55"/>
                <a:stretch>
                  <a:fillRect/>
                </a:stretch>
              </p:blipFill>
              <p:spPr>
                <a:xfrm>
                  <a:off x="6595800" y="1277140"/>
                  <a:ext cx="403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 name="Ink 8">
                  <a:extLst>
                    <a:ext uri="{FF2B5EF4-FFF2-40B4-BE49-F238E27FC236}">
                      <a16:creationId xmlns:a16="http://schemas.microsoft.com/office/drawing/2014/main" id="{55495579-4527-2787-2376-45EB32D6633B}"/>
                    </a:ext>
                  </a:extLst>
                </p14:cNvPr>
                <p14:cNvContentPartPr/>
                <p14:nvPr/>
              </p14:nvContentPartPr>
              <p14:xfrm>
                <a:off x="5917920" y="1324660"/>
                <a:ext cx="454320" cy="68400"/>
              </p14:xfrm>
            </p:contentPart>
          </mc:Choice>
          <mc:Fallback>
            <p:pic>
              <p:nvPicPr>
                <p:cNvPr id="9" name="Ink 8">
                  <a:extLst>
                    <a:ext uri="{FF2B5EF4-FFF2-40B4-BE49-F238E27FC236}">
                      <a16:creationId xmlns:a16="http://schemas.microsoft.com/office/drawing/2014/main" id="{55495579-4527-2787-2376-45EB32D6633B}"/>
                    </a:ext>
                  </a:extLst>
                </p:cNvPr>
                <p:cNvPicPr/>
                <p:nvPr/>
              </p:nvPicPr>
              <p:blipFill>
                <a:blip r:embed="rId57"/>
                <a:stretch>
                  <a:fillRect/>
                </a:stretch>
              </p:blipFill>
              <p:spPr>
                <a:xfrm>
                  <a:off x="5899920" y="1307020"/>
                  <a:ext cx="4899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1" name="Ink 10">
                  <a:extLst>
                    <a:ext uri="{FF2B5EF4-FFF2-40B4-BE49-F238E27FC236}">
                      <a16:creationId xmlns:a16="http://schemas.microsoft.com/office/drawing/2014/main" id="{A06BA165-49AD-C691-EECB-707D32ECC755}"/>
                    </a:ext>
                  </a:extLst>
                </p14:cNvPr>
                <p14:cNvContentPartPr/>
                <p14:nvPr/>
              </p14:nvContentPartPr>
              <p14:xfrm>
                <a:off x="5251560" y="1287220"/>
                <a:ext cx="816480" cy="109800"/>
              </p14:xfrm>
            </p:contentPart>
          </mc:Choice>
          <mc:Fallback>
            <p:pic>
              <p:nvPicPr>
                <p:cNvPr id="11" name="Ink 10">
                  <a:extLst>
                    <a:ext uri="{FF2B5EF4-FFF2-40B4-BE49-F238E27FC236}">
                      <a16:creationId xmlns:a16="http://schemas.microsoft.com/office/drawing/2014/main" id="{A06BA165-49AD-C691-EECB-707D32ECC755}"/>
                    </a:ext>
                  </a:extLst>
                </p:cNvPr>
                <p:cNvPicPr/>
                <p:nvPr/>
              </p:nvPicPr>
              <p:blipFill>
                <a:blip r:embed="rId59"/>
                <a:stretch>
                  <a:fillRect/>
                </a:stretch>
              </p:blipFill>
              <p:spPr>
                <a:xfrm>
                  <a:off x="5233560" y="1269580"/>
                  <a:ext cx="8521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2" name="Ink 11">
                  <a:extLst>
                    <a:ext uri="{FF2B5EF4-FFF2-40B4-BE49-F238E27FC236}">
                      <a16:creationId xmlns:a16="http://schemas.microsoft.com/office/drawing/2014/main" id="{00FFADF0-609D-0B41-8FEE-8080A32368C3}"/>
                    </a:ext>
                  </a:extLst>
                </p14:cNvPr>
                <p14:cNvContentPartPr/>
                <p14:nvPr/>
              </p14:nvContentPartPr>
              <p14:xfrm>
                <a:off x="4032240" y="1311700"/>
                <a:ext cx="925200" cy="81360"/>
              </p14:xfrm>
            </p:contentPart>
          </mc:Choice>
          <mc:Fallback>
            <p:pic>
              <p:nvPicPr>
                <p:cNvPr id="12" name="Ink 11">
                  <a:extLst>
                    <a:ext uri="{FF2B5EF4-FFF2-40B4-BE49-F238E27FC236}">
                      <a16:creationId xmlns:a16="http://schemas.microsoft.com/office/drawing/2014/main" id="{00FFADF0-609D-0B41-8FEE-8080A32368C3}"/>
                    </a:ext>
                  </a:extLst>
                </p:cNvPr>
                <p:cNvPicPr/>
                <p:nvPr/>
              </p:nvPicPr>
              <p:blipFill>
                <a:blip r:embed="rId61"/>
                <a:stretch>
                  <a:fillRect/>
                </a:stretch>
              </p:blipFill>
              <p:spPr>
                <a:xfrm>
                  <a:off x="4014600" y="1293700"/>
                  <a:ext cx="960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3" name="Ink 12">
                  <a:extLst>
                    <a:ext uri="{FF2B5EF4-FFF2-40B4-BE49-F238E27FC236}">
                      <a16:creationId xmlns:a16="http://schemas.microsoft.com/office/drawing/2014/main" id="{41A07824-55ED-6FCA-71BE-614D3EEA48B2}"/>
                    </a:ext>
                  </a:extLst>
                </p14:cNvPr>
                <p14:cNvContentPartPr/>
                <p14:nvPr/>
              </p14:nvContentPartPr>
              <p14:xfrm>
                <a:off x="3032160" y="1295140"/>
                <a:ext cx="977400" cy="41760"/>
              </p14:xfrm>
            </p:contentPart>
          </mc:Choice>
          <mc:Fallback>
            <p:pic>
              <p:nvPicPr>
                <p:cNvPr id="13" name="Ink 12">
                  <a:extLst>
                    <a:ext uri="{FF2B5EF4-FFF2-40B4-BE49-F238E27FC236}">
                      <a16:creationId xmlns:a16="http://schemas.microsoft.com/office/drawing/2014/main" id="{41A07824-55ED-6FCA-71BE-614D3EEA48B2}"/>
                    </a:ext>
                  </a:extLst>
                </p:cNvPr>
                <p:cNvPicPr/>
                <p:nvPr/>
              </p:nvPicPr>
              <p:blipFill>
                <a:blip r:embed="rId63"/>
                <a:stretch>
                  <a:fillRect/>
                </a:stretch>
              </p:blipFill>
              <p:spPr>
                <a:xfrm>
                  <a:off x="3014160" y="1277500"/>
                  <a:ext cx="1013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5" name="Ink 14">
                  <a:extLst>
                    <a:ext uri="{FF2B5EF4-FFF2-40B4-BE49-F238E27FC236}">
                      <a16:creationId xmlns:a16="http://schemas.microsoft.com/office/drawing/2014/main" id="{982A5703-61CD-6648-393B-230CCEF10F33}"/>
                    </a:ext>
                  </a:extLst>
                </p14:cNvPr>
                <p14:cNvContentPartPr/>
                <p14:nvPr/>
              </p14:nvContentPartPr>
              <p14:xfrm>
                <a:off x="2113080" y="1278580"/>
                <a:ext cx="658080" cy="55440"/>
              </p14:xfrm>
            </p:contentPart>
          </mc:Choice>
          <mc:Fallback>
            <p:pic>
              <p:nvPicPr>
                <p:cNvPr id="15" name="Ink 14">
                  <a:extLst>
                    <a:ext uri="{FF2B5EF4-FFF2-40B4-BE49-F238E27FC236}">
                      <a16:creationId xmlns:a16="http://schemas.microsoft.com/office/drawing/2014/main" id="{982A5703-61CD-6648-393B-230CCEF10F33}"/>
                    </a:ext>
                  </a:extLst>
                </p:cNvPr>
                <p:cNvPicPr/>
                <p:nvPr/>
              </p:nvPicPr>
              <p:blipFill>
                <a:blip r:embed="rId65"/>
                <a:stretch>
                  <a:fillRect/>
                </a:stretch>
              </p:blipFill>
              <p:spPr>
                <a:xfrm>
                  <a:off x="2095440" y="1260580"/>
                  <a:ext cx="693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6" name="Ink 15">
                  <a:extLst>
                    <a:ext uri="{FF2B5EF4-FFF2-40B4-BE49-F238E27FC236}">
                      <a16:creationId xmlns:a16="http://schemas.microsoft.com/office/drawing/2014/main" id="{FBEC9018-115D-A280-82F7-72DA473C1B37}"/>
                    </a:ext>
                  </a:extLst>
                </p14:cNvPr>
                <p14:cNvContentPartPr/>
                <p14:nvPr/>
              </p14:nvContentPartPr>
              <p14:xfrm>
                <a:off x="1330800" y="1312060"/>
                <a:ext cx="696240" cy="37080"/>
              </p14:xfrm>
            </p:contentPart>
          </mc:Choice>
          <mc:Fallback>
            <p:pic>
              <p:nvPicPr>
                <p:cNvPr id="16" name="Ink 15">
                  <a:extLst>
                    <a:ext uri="{FF2B5EF4-FFF2-40B4-BE49-F238E27FC236}">
                      <a16:creationId xmlns:a16="http://schemas.microsoft.com/office/drawing/2014/main" id="{FBEC9018-115D-A280-82F7-72DA473C1B37}"/>
                    </a:ext>
                  </a:extLst>
                </p:cNvPr>
                <p:cNvPicPr/>
                <p:nvPr/>
              </p:nvPicPr>
              <p:blipFill>
                <a:blip r:embed="rId67"/>
                <a:stretch>
                  <a:fillRect/>
                </a:stretch>
              </p:blipFill>
              <p:spPr>
                <a:xfrm>
                  <a:off x="1312800" y="1294060"/>
                  <a:ext cx="731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8" name="Ink 57">
                  <a:extLst>
                    <a:ext uri="{FF2B5EF4-FFF2-40B4-BE49-F238E27FC236}">
                      <a16:creationId xmlns:a16="http://schemas.microsoft.com/office/drawing/2014/main" id="{3965D413-5D74-EA52-37C9-165E0EB96C4D}"/>
                    </a:ext>
                  </a:extLst>
                </p14:cNvPr>
                <p14:cNvContentPartPr/>
                <p14:nvPr/>
              </p14:nvContentPartPr>
              <p14:xfrm>
                <a:off x="697560" y="1228900"/>
                <a:ext cx="754920" cy="680760"/>
              </p14:xfrm>
            </p:contentPart>
          </mc:Choice>
          <mc:Fallback>
            <p:pic>
              <p:nvPicPr>
                <p:cNvPr id="58" name="Ink 57">
                  <a:extLst>
                    <a:ext uri="{FF2B5EF4-FFF2-40B4-BE49-F238E27FC236}">
                      <a16:creationId xmlns:a16="http://schemas.microsoft.com/office/drawing/2014/main" id="{3965D413-5D74-EA52-37C9-165E0EB96C4D}"/>
                    </a:ext>
                  </a:extLst>
                </p:cNvPr>
                <p:cNvPicPr/>
                <p:nvPr/>
              </p:nvPicPr>
              <p:blipFill>
                <a:blip r:embed="rId69"/>
                <a:stretch>
                  <a:fillRect/>
                </a:stretch>
              </p:blipFill>
              <p:spPr>
                <a:xfrm>
                  <a:off x="679920" y="1211260"/>
                  <a:ext cx="79056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9" name="Ink 58">
                  <a:extLst>
                    <a:ext uri="{FF2B5EF4-FFF2-40B4-BE49-F238E27FC236}">
                      <a16:creationId xmlns:a16="http://schemas.microsoft.com/office/drawing/2014/main" id="{EC39A361-CB68-D94E-801B-9B1C6EDFF6E0}"/>
                    </a:ext>
                  </a:extLst>
                </p14:cNvPr>
                <p14:cNvContentPartPr/>
                <p14:nvPr/>
              </p14:nvContentPartPr>
              <p14:xfrm>
                <a:off x="8688120" y="1780420"/>
                <a:ext cx="667800" cy="572400"/>
              </p14:xfrm>
            </p:contentPart>
          </mc:Choice>
          <mc:Fallback>
            <p:pic>
              <p:nvPicPr>
                <p:cNvPr id="59" name="Ink 58">
                  <a:extLst>
                    <a:ext uri="{FF2B5EF4-FFF2-40B4-BE49-F238E27FC236}">
                      <a16:creationId xmlns:a16="http://schemas.microsoft.com/office/drawing/2014/main" id="{EC39A361-CB68-D94E-801B-9B1C6EDFF6E0}"/>
                    </a:ext>
                  </a:extLst>
                </p:cNvPr>
                <p:cNvPicPr/>
                <p:nvPr/>
              </p:nvPicPr>
              <p:blipFill>
                <a:blip r:embed="rId71"/>
                <a:stretch>
                  <a:fillRect/>
                </a:stretch>
              </p:blipFill>
              <p:spPr>
                <a:xfrm>
                  <a:off x="8670480" y="1762780"/>
                  <a:ext cx="703440" cy="6080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1" name="Ink 60">
                  <a:extLst>
                    <a:ext uri="{FF2B5EF4-FFF2-40B4-BE49-F238E27FC236}">
                      <a16:creationId xmlns:a16="http://schemas.microsoft.com/office/drawing/2014/main" id="{EB07B4A1-9875-96AC-4918-E3DE365FCDAC}"/>
                    </a:ext>
                  </a:extLst>
                </p14:cNvPr>
                <p14:cNvContentPartPr/>
                <p14:nvPr/>
              </p14:nvContentPartPr>
              <p14:xfrm>
                <a:off x="1480560" y="1269580"/>
                <a:ext cx="1710360" cy="639720"/>
              </p14:xfrm>
            </p:contentPart>
          </mc:Choice>
          <mc:Fallback>
            <p:pic>
              <p:nvPicPr>
                <p:cNvPr id="61" name="Ink 60">
                  <a:extLst>
                    <a:ext uri="{FF2B5EF4-FFF2-40B4-BE49-F238E27FC236}">
                      <a16:creationId xmlns:a16="http://schemas.microsoft.com/office/drawing/2014/main" id="{EB07B4A1-9875-96AC-4918-E3DE365FCDAC}"/>
                    </a:ext>
                  </a:extLst>
                </p:cNvPr>
                <p:cNvPicPr/>
                <p:nvPr/>
              </p:nvPicPr>
              <p:blipFill>
                <a:blip r:embed="rId73"/>
                <a:stretch>
                  <a:fillRect/>
                </a:stretch>
              </p:blipFill>
              <p:spPr>
                <a:xfrm>
                  <a:off x="1462920" y="1251580"/>
                  <a:ext cx="1746000" cy="675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63" name="Ink 62">
                <a:extLst>
                  <a:ext uri="{FF2B5EF4-FFF2-40B4-BE49-F238E27FC236}">
                    <a16:creationId xmlns:a16="http://schemas.microsoft.com/office/drawing/2014/main" id="{94715E6D-2C58-9389-677E-681449A92280}"/>
                  </a:ext>
                </a:extLst>
              </p14:cNvPr>
              <p14:cNvContentPartPr/>
              <p14:nvPr/>
            </p14:nvContentPartPr>
            <p14:xfrm>
              <a:off x="1485960" y="1265260"/>
              <a:ext cx="2156760" cy="654840"/>
            </p14:xfrm>
          </p:contentPart>
        </mc:Choice>
        <mc:Fallback>
          <p:pic>
            <p:nvPicPr>
              <p:cNvPr id="63" name="Ink 62">
                <a:extLst>
                  <a:ext uri="{FF2B5EF4-FFF2-40B4-BE49-F238E27FC236}">
                    <a16:creationId xmlns:a16="http://schemas.microsoft.com/office/drawing/2014/main" id="{94715E6D-2C58-9389-677E-681449A92280}"/>
                  </a:ext>
                </a:extLst>
              </p:cNvPr>
              <p:cNvPicPr/>
              <p:nvPr/>
            </p:nvPicPr>
            <p:blipFill>
              <a:blip r:embed="rId75"/>
              <a:stretch>
                <a:fillRect/>
              </a:stretch>
            </p:blipFill>
            <p:spPr>
              <a:xfrm>
                <a:off x="1468320" y="1247260"/>
                <a:ext cx="2192400" cy="690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71" name="Ink 70">
                <a:extLst>
                  <a:ext uri="{FF2B5EF4-FFF2-40B4-BE49-F238E27FC236}">
                    <a16:creationId xmlns:a16="http://schemas.microsoft.com/office/drawing/2014/main" id="{D50D254B-7CB5-0C87-5531-5C4AB597BBE5}"/>
                  </a:ext>
                </a:extLst>
              </p14:cNvPr>
              <p14:cNvContentPartPr/>
              <p14:nvPr/>
            </p14:nvContentPartPr>
            <p14:xfrm>
              <a:off x="5138520" y="2313940"/>
              <a:ext cx="4226040" cy="684360"/>
            </p14:xfrm>
          </p:contentPart>
        </mc:Choice>
        <mc:Fallback>
          <p:pic>
            <p:nvPicPr>
              <p:cNvPr id="71" name="Ink 70">
                <a:extLst>
                  <a:ext uri="{FF2B5EF4-FFF2-40B4-BE49-F238E27FC236}">
                    <a16:creationId xmlns:a16="http://schemas.microsoft.com/office/drawing/2014/main" id="{D50D254B-7CB5-0C87-5531-5C4AB597BBE5}"/>
                  </a:ext>
                </a:extLst>
              </p:cNvPr>
              <p:cNvPicPr/>
              <p:nvPr/>
            </p:nvPicPr>
            <p:blipFill>
              <a:blip r:embed="rId77"/>
              <a:stretch>
                <a:fillRect/>
              </a:stretch>
            </p:blipFill>
            <p:spPr>
              <a:xfrm>
                <a:off x="5120880" y="2295940"/>
                <a:ext cx="4261680" cy="7200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4" name="Ink 63">
                <a:extLst>
                  <a:ext uri="{FF2B5EF4-FFF2-40B4-BE49-F238E27FC236}">
                    <a16:creationId xmlns:a16="http://schemas.microsoft.com/office/drawing/2014/main" id="{901EFEC8-B7A3-6404-5843-0F41C906BF8D}"/>
                  </a:ext>
                </a:extLst>
              </p14:cNvPr>
              <p14:cNvContentPartPr/>
              <p14:nvPr/>
            </p14:nvContentPartPr>
            <p14:xfrm>
              <a:off x="7127880" y="2835220"/>
              <a:ext cx="2039400" cy="78840"/>
            </p14:xfrm>
          </p:contentPart>
        </mc:Choice>
        <mc:Fallback>
          <p:pic>
            <p:nvPicPr>
              <p:cNvPr id="64" name="Ink 63">
                <a:extLst>
                  <a:ext uri="{FF2B5EF4-FFF2-40B4-BE49-F238E27FC236}">
                    <a16:creationId xmlns:a16="http://schemas.microsoft.com/office/drawing/2014/main" id="{901EFEC8-B7A3-6404-5843-0F41C906BF8D}"/>
                  </a:ext>
                </a:extLst>
              </p:cNvPr>
              <p:cNvPicPr/>
              <p:nvPr/>
            </p:nvPicPr>
            <p:blipFill>
              <a:blip r:embed="rId79"/>
              <a:stretch>
                <a:fillRect/>
              </a:stretch>
            </p:blipFill>
            <p:spPr>
              <a:xfrm>
                <a:off x="7109880" y="2817220"/>
                <a:ext cx="2075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5" name="Ink 64">
                <a:extLst>
                  <a:ext uri="{FF2B5EF4-FFF2-40B4-BE49-F238E27FC236}">
                    <a16:creationId xmlns:a16="http://schemas.microsoft.com/office/drawing/2014/main" id="{61FB7847-34FB-765F-5A74-01707604B590}"/>
                  </a:ext>
                </a:extLst>
              </p14:cNvPr>
              <p14:cNvContentPartPr/>
              <p14:nvPr/>
            </p14:nvContentPartPr>
            <p14:xfrm>
              <a:off x="6571680" y="2828380"/>
              <a:ext cx="482400" cy="31680"/>
            </p14:xfrm>
          </p:contentPart>
        </mc:Choice>
        <mc:Fallback>
          <p:pic>
            <p:nvPicPr>
              <p:cNvPr id="65" name="Ink 64">
                <a:extLst>
                  <a:ext uri="{FF2B5EF4-FFF2-40B4-BE49-F238E27FC236}">
                    <a16:creationId xmlns:a16="http://schemas.microsoft.com/office/drawing/2014/main" id="{61FB7847-34FB-765F-5A74-01707604B590}"/>
                  </a:ext>
                </a:extLst>
              </p:cNvPr>
              <p:cNvPicPr/>
              <p:nvPr/>
            </p:nvPicPr>
            <p:blipFill>
              <a:blip r:embed="rId81"/>
              <a:stretch>
                <a:fillRect/>
              </a:stretch>
            </p:blipFill>
            <p:spPr>
              <a:xfrm>
                <a:off x="6553680" y="2810380"/>
                <a:ext cx="5180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7" name="Ink 66">
                <a:extLst>
                  <a:ext uri="{FF2B5EF4-FFF2-40B4-BE49-F238E27FC236}">
                    <a16:creationId xmlns:a16="http://schemas.microsoft.com/office/drawing/2014/main" id="{85ED999F-9ADE-9350-11D3-0ECC3AEDEE1C}"/>
                  </a:ext>
                </a:extLst>
              </p14:cNvPr>
              <p14:cNvContentPartPr/>
              <p14:nvPr/>
            </p14:nvContentPartPr>
            <p14:xfrm>
              <a:off x="5338320" y="2870500"/>
              <a:ext cx="859680" cy="40320"/>
            </p14:xfrm>
          </p:contentPart>
        </mc:Choice>
        <mc:Fallback>
          <p:pic>
            <p:nvPicPr>
              <p:cNvPr id="67" name="Ink 66">
                <a:extLst>
                  <a:ext uri="{FF2B5EF4-FFF2-40B4-BE49-F238E27FC236}">
                    <a16:creationId xmlns:a16="http://schemas.microsoft.com/office/drawing/2014/main" id="{85ED999F-9ADE-9350-11D3-0ECC3AEDEE1C}"/>
                  </a:ext>
                </a:extLst>
              </p:cNvPr>
              <p:cNvPicPr/>
              <p:nvPr/>
            </p:nvPicPr>
            <p:blipFill>
              <a:blip r:embed="rId83"/>
              <a:stretch>
                <a:fillRect/>
              </a:stretch>
            </p:blipFill>
            <p:spPr>
              <a:xfrm>
                <a:off x="5320320" y="2852860"/>
                <a:ext cx="895320" cy="75960"/>
              </a:xfrm>
              <a:prstGeom prst="rect">
                <a:avLst/>
              </a:prstGeom>
            </p:spPr>
          </p:pic>
        </mc:Fallback>
      </mc:AlternateContent>
      <p:grpSp>
        <p:nvGrpSpPr>
          <p:cNvPr id="96" name="Group 95">
            <a:extLst>
              <a:ext uri="{FF2B5EF4-FFF2-40B4-BE49-F238E27FC236}">
                <a16:creationId xmlns:a16="http://schemas.microsoft.com/office/drawing/2014/main" id="{F8350FC6-C4A2-D26F-D6DC-742016A5EA3A}"/>
              </a:ext>
            </a:extLst>
          </p:cNvPr>
          <p:cNvGrpSpPr/>
          <p:nvPr/>
        </p:nvGrpSpPr>
        <p:grpSpPr>
          <a:xfrm>
            <a:off x="1356720" y="2296660"/>
            <a:ext cx="4256280" cy="686880"/>
            <a:chOff x="1356720" y="2296660"/>
            <a:chExt cx="4256280" cy="686880"/>
          </a:xfrm>
        </p:grpSpPr>
        <mc:AlternateContent xmlns:mc="http://schemas.openxmlformats.org/markup-compatibility/2006">
          <mc:Choice xmlns:p14="http://schemas.microsoft.com/office/powerpoint/2010/main" Requires="p14">
            <p:contentPart p14:bwMode="auto" r:id="rId84">
              <p14:nvContentPartPr>
                <p14:cNvPr id="69" name="Ink 68">
                  <a:extLst>
                    <a:ext uri="{FF2B5EF4-FFF2-40B4-BE49-F238E27FC236}">
                      <a16:creationId xmlns:a16="http://schemas.microsoft.com/office/drawing/2014/main" id="{A5E3A69B-06FC-E37D-9970-7545E3CD182E}"/>
                    </a:ext>
                  </a:extLst>
                </p14:cNvPr>
                <p14:cNvContentPartPr/>
                <p14:nvPr/>
              </p14:nvContentPartPr>
              <p14:xfrm>
                <a:off x="5600760" y="2857180"/>
                <a:ext cx="12240" cy="5040"/>
              </p14:xfrm>
            </p:contentPart>
          </mc:Choice>
          <mc:Fallback>
            <p:pic>
              <p:nvPicPr>
                <p:cNvPr id="69" name="Ink 68">
                  <a:extLst>
                    <a:ext uri="{FF2B5EF4-FFF2-40B4-BE49-F238E27FC236}">
                      <a16:creationId xmlns:a16="http://schemas.microsoft.com/office/drawing/2014/main" id="{A5E3A69B-06FC-E37D-9970-7545E3CD182E}"/>
                    </a:ext>
                  </a:extLst>
                </p:cNvPr>
                <p:cNvPicPr/>
                <p:nvPr/>
              </p:nvPicPr>
              <p:blipFill>
                <a:blip r:embed="rId85"/>
                <a:stretch>
                  <a:fillRect/>
                </a:stretch>
              </p:blipFill>
              <p:spPr>
                <a:xfrm>
                  <a:off x="5582760" y="2839180"/>
                  <a:ext cx="47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Ink 69">
                  <a:extLst>
                    <a:ext uri="{FF2B5EF4-FFF2-40B4-BE49-F238E27FC236}">
                      <a16:creationId xmlns:a16="http://schemas.microsoft.com/office/drawing/2014/main" id="{AEA7C98A-3374-26DB-2F5D-E0EE5901FCE0}"/>
                    </a:ext>
                  </a:extLst>
                </p14:cNvPr>
                <p14:cNvContentPartPr/>
                <p14:nvPr/>
              </p14:nvContentPartPr>
              <p14:xfrm>
                <a:off x="5424360" y="2911900"/>
                <a:ext cx="124560" cy="14760"/>
              </p14:xfrm>
            </p:contentPart>
          </mc:Choice>
          <mc:Fallback>
            <p:pic>
              <p:nvPicPr>
                <p:cNvPr id="70" name="Ink 69">
                  <a:extLst>
                    <a:ext uri="{FF2B5EF4-FFF2-40B4-BE49-F238E27FC236}">
                      <a16:creationId xmlns:a16="http://schemas.microsoft.com/office/drawing/2014/main" id="{AEA7C98A-3374-26DB-2F5D-E0EE5901FCE0}"/>
                    </a:ext>
                  </a:extLst>
                </p:cNvPr>
                <p:cNvPicPr/>
                <p:nvPr/>
              </p:nvPicPr>
              <p:blipFill>
                <a:blip r:embed="rId87"/>
                <a:stretch>
                  <a:fillRect/>
                </a:stretch>
              </p:blipFill>
              <p:spPr>
                <a:xfrm>
                  <a:off x="5406720" y="2893900"/>
                  <a:ext cx="1602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3" name="Ink 72">
                  <a:extLst>
                    <a:ext uri="{FF2B5EF4-FFF2-40B4-BE49-F238E27FC236}">
                      <a16:creationId xmlns:a16="http://schemas.microsoft.com/office/drawing/2014/main" id="{940F6608-2C0F-E9AA-6D91-D070A7A63611}"/>
                    </a:ext>
                  </a:extLst>
                </p14:cNvPr>
                <p14:cNvContentPartPr/>
                <p14:nvPr/>
              </p14:nvContentPartPr>
              <p14:xfrm>
                <a:off x="2913000" y="2901820"/>
                <a:ext cx="1930680" cy="45720"/>
              </p14:xfrm>
            </p:contentPart>
          </mc:Choice>
          <mc:Fallback>
            <p:pic>
              <p:nvPicPr>
                <p:cNvPr id="73" name="Ink 72">
                  <a:extLst>
                    <a:ext uri="{FF2B5EF4-FFF2-40B4-BE49-F238E27FC236}">
                      <a16:creationId xmlns:a16="http://schemas.microsoft.com/office/drawing/2014/main" id="{940F6608-2C0F-E9AA-6D91-D070A7A63611}"/>
                    </a:ext>
                  </a:extLst>
                </p:cNvPr>
                <p:cNvPicPr/>
                <p:nvPr/>
              </p:nvPicPr>
              <p:blipFill>
                <a:blip r:embed="rId89"/>
                <a:stretch>
                  <a:fillRect/>
                </a:stretch>
              </p:blipFill>
              <p:spPr>
                <a:xfrm>
                  <a:off x="2895360" y="2883820"/>
                  <a:ext cx="19663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4" name="Ink 73">
                  <a:extLst>
                    <a:ext uri="{FF2B5EF4-FFF2-40B4-BE49-F238E27FC236}">
                      <a16:creationId xmlns:a16="http://schemas.microsoft.com/office/drawing/2014/main" id="{CD13AEE9-7544-B186-A299-ACC28FB7FD10}"/>
                    </a:ext>
                  </a:extLst>
                </p14:cNvPr>
                <p14:cNvContentPartPr/>
                <p14:nvPr/>
              </p14:nvContentPartPr>
              <p14:xfrm>
                <a:off x="1356720" y="2908300"/>
                <a:ext cx="572760" cy="75240"/>
              </p14:xfrm>
            </p:contentPart>
          </mc:Choice>
          <mc:Fallback>
            <p:pic>
              <p:nvPicPr>
                <p:cNvPr id="74" name="Ink 73">
                  <a:extLst>
                    <a:ext uri="{FF2B5EF4-FFF2-40B4-BE49-F238E27FC236}">
                      <a16:creationId xmlns:a16="http://schemas.microsoft.com/office/drawing/2014/main" id="{CD13AEE9-7544-B186-A299-ACC28FB7FD10}"/>
                    </a:ext>
                  </a:extLst>
                </p:cNvPr>
                <p:cNvPicPr/>
                <p:nvPr/>
              </p:nvPicPr>
              <p:blipFill>
                <a:blip r:embed="rId91"/>
                <a:stretch>
                  <a:fillRect/>
                </a:stretch>
              </p:blipFill>
              <p:spPr>
                <a:xfrm>
                  <a:off x="1339080" y="2890660"/>
                  <a:ext cx="608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95" name="Ink 94">
                  <a:extLst>
                    <a:ext uri="{FF2B5EF4-FFF2-40B4-BE49-F238E27FC236}">
                      <a16:creationId xmlns:a16="http://schemas.microsoft.com/office/drawing/2014/main" id="{ED2F1A7D-EB5B-B11F-9E7F-BF69B08F0E10}"/>
                    </a:ext>
                  </a:extLst>
                </p14:cNvPr>
                <p14:cNvContentPartPr/>
                <p14:nvPr/>
              </p14:nvContentPartPr>
              <p14:xfrm>
                <a:off x="2535720" y="2296660"/>
                <a:ext cx="2712960" cy="669960"/>
              </p14:xfrm>
            </p:contentPart>
          </mc:Choice>
          <mc:Fallback>
            <p:pic>
              <p:nvPicPr>
                <p:cNvPr id="95" name="Ink 94">
                  <a:extLst>
                    <a:ext uri="{FF2B5EF4-FFF2-40B4-BE49-F238E27FC236}">
                      <a16:creationId xmlns:a16="http://schemas.microsoft.com/office/drawing/2014/main" id="{ED2F1A7D-EB5B-B11F-9E7F-BF69B08F0E10}"/>
                    </a:ext>
                  </a:extLst>
                </p:cNvPr>
                <p:cNvPicPr/>
                <p:nvPr/>
              </p:nvPicPr>
              <p:blipFill>
                <a:blip r:embed="rId93"/>
                <a:stretch>
                  <a:fillRect/>
                </a:stretch>
              </p:blipFill>
              <p:spPr>
                <a:xfrm>
                  <a:off x="2517720" y="2278660"/>
                  <a:ext cx="2748600" cy="7056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94">
            <p14:nvContentPartPr>
              <p14:cNvPr id="97" name="Ink 96">
                <a:extLst>
                  <a:ext uri="{FF2B5EF4-FFF2-40B4-BE49-F238E27FC236}">
                    <a16:creationId xmlns:a16="http://schemas.microsoft.com/office/drawing/2014/main" id="{EC73C35D-7444-E996-87A5-B2648B9BF3E0}"/>
                  </a:ext>
                </a:extLst>
              </p14:cNvPr>
              <p14:cNvContentPartPr/>
              <p14:nvPr/>
            </p14:nvContentPartPr>
            <p14:xfrm>
              <a:off x="6997560" y="2324740"/>
              <a:ext cx="934560" cy="585000"/>
            </p14:xfrm>
          </p:contentPart>
        </mc:Choice>
        <mc:Fallback>
          <p:pic>
            <p:nvPicPr>
              <p:cNvPr id="97" name="Ink 96">
                <a:extLst>
                  <a:ext uri="{FF2B5EF4-FFF2-40B4-BE49-F238E27FC236}">
                    <a16:creationId xmlns:a16="http://schemas.microsoft.com/office/drawing/2014/main" id="{EC73C35D-7444-E996-87A5-B2648B9BF3E0}"/>
                  </a:ext>
                </a:extLst>
              </p:cNvPr>
              <p:cNvPicPr/>
              <p:nvPr/>
            </p:nvPicPr>
            <p:blipFill>
              <a:blip r:embed="rId95"/>
              <a:stretch>
                <a:fillRect/>
              </a:stretch>
            </p:blipFill>
            <p:spPr>
              <a:xfrm>
                <a:off x="6966240" y="2293420"/>
                <a:ext cx="997200" cy="647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6">
            <p14:nvContentPartPr>
              <p14:cNvPr id="98" name="Ink 97">
                <a:extLst>
                  <a:ext uri="{FF2B5EF4-FFF2-40B4-BE49-F238E27FC236}">
                    <a16:creationId xmlns:a16="http://schemas.microsoft.com/office/drawing/2014/main" id="{0A233065-6B9E-3872-1ED9-754A81265FCB}"/>
                  </a:ext>
                </a:extLst>
              </p14:cNvPr>
              <p14:cNvContentPartPr/>
              <p14:nvPr/>
            </p14:nvContentPartPr>
            <p14:xfrm>
              <a:off x="2513400" y="2270380"/>
              <a:ext cx="1887120" cy="674640"/>
            </p14:xfrm>
          </p:contentPart>
        </mc:Choice>
        <mc:Fallback>
          <p:pic>
            <p:nvPicPr>
              <p:cNvPr id="98" name="Ink 97">
                <a:extLst>
                  <a:ext uri="{FF2B5EF4-FFF2-40B4-BE49-F238E27FC236}">
                    <a16:creationId xmlns:a16="http://schemas.microsoft.com/office/drawing/2014/main" id="{0A233065-6B9E-3872-1ED9-754A81265FCB}"/>
                  </a:ext>
                </a:extLst>
              </p:cNvPr>
              <p:cNvPicPr/>
              <p:nvPr/>
            </p:nvPicPr>
            <p:blipFill>
              <a:blip r:embed="rId97"/>
              <a:stretch>
                <a:fillRect/>
              </a:stretch>
            </p:blipFill>
            <p:spPr>
              <a:xfrm>
                <a:off x="2482080" y="2239060"/>
                <a:ext cx="1949760" cy="737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9" name="Ink 98">
                <a:extLst>
                  <a:ext uri="{FF2B5EF4-FFF2-40B4-BE49-F238E27FC236}">
                    <a16:creationId xmlns:a16="http://schemas.microsoft.com/office/drawing/2014/main" id="{693A30D7-48C9-7DAB-AC72-41CD65392706}"/>
                  </a:ext>
                </a:extLst>
              </p14:cNvPr>
              <p14:cNvContentPartPr/>
              <p14:nvPr/>
            </p14:nvContentPartPr>
            <p14:xfrm>
              <a:off x="7356840" y="2880580"/>
              <a:ext cx="917640" cy="563400"/>
            </p14:xfrm>
          </p:contentPart>
        </mc:Choice>
        <mc:Fallback>
          <p:pic>
            <p:nvPicPr>
              <p:cNvPr id="99" name="Ink 98">
                <a:extLst>
                  <a:ext uri="{FF2B5EF4-FFF2-40B4-BE49-F238E27FC236}">
                    <a16:creationId xmlns:a16="http://schemas.microsoft.com/office/drawing/2014/main" id="{693A30D7-48C9-7DAB-AC72-41CD65392706}"/>
                  </a:ext>
                </a:extLst>
              </p:cNvPr>
              <p:cNvPicPr/>
              <p:nvPr/>
            </p:nvPicPr>
            <p:blipFill>
              <a:blip r:embed="rId99"/>
              <a:stretch>
                <a:fillRect/>
              </a:stretch>
            </p:blipFill>
            <p:spPr>
              <a:xfrm>
                <a:off x="7338840" y="2862580"/>
                <a:ext cx="95328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00" name="Ink 99">
                <a:extLst>
                  <a:ext uri="{FF2B5EF4-FFF2-40B4-BE49-F238E27FC236}">
                    <a16:creationId xmlns:a16="http://schemas.microsoft.com/office/drawing/2014/main" id="{AB5372BA-359A-AA61-731D-3731D112E6BD}"/>
                  </a:ext>
                </a:extLst>
              </p14:cNvPr>
              <p14:cNvContentPartPr/>
              <p14:nvPr/>
            </p14:nvContentPartPr>
            <p14:xfrm>
              <a:off x="6387360" y="2884540"/>
              <a:ext cx="950400" cy="577440"/>
            </p14:xfrm>
          </p:contentPart>
        </mc:Choice>
        <mc:Fallback>
          <p:pic>
            <p:nvPicPr>
              <p:cNvPr id="100" name="Ink 99">
                <a:extLst>
                  <a:ext uri="{FF2B5EF4-FFF2-40B4-BE49-F238E27FC236}">
                    <a16:creationId xmlns:a16="http://schemas.microsoft.com/office/drawing/2014/main" id="{AB5372BA-359A-AA61-731D-3731D112E6BD}"/>
                  </a:ext>
                </a:extLst>
              </p:cNvPr>
              <p:cNvPicPr/>
              <p:nvPr/>
            </p:nvPicPr>
            <p:blipFill>
              <a:blip r:embed="rId101"/>
              <a:stretch>
                <a:fillRect/>
              </a:stretch>
            </p:blipFill>
            <p:spPr>
              <a:xfrm>
                <a:off x="6369720" y="2866540"/>
                <a:ext cx="986040" cy="613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1" name="Ink 100">
                <a:extLst>
                  <a:ext uri="{FF2B5EF4-FFF2-40B4-BE49-F238E27FC236}">
                    <a16:creationId xmlns:a16="http://schemas.microsoft.com/office/drawing/2014/main" id="{9F108C9A-947B-EC4F-462C-42D0618AC932}"/>
                  </a:ext>
                </a:extLst>
              </p14:cNvPr>
              <p14:cNvContentPartPr/>
              <p14:nvPr/>
            </p14:nvContentPartPr>
            <p14:xfrm>
              <a:off x="695760" y="2904700"/>
              <a:ext cx="2482560" cy="572760"/>
            </p14:xfrm>
          </p:contentPart>
        </mc:Choice>
        <mc:Fallback>
          <p:pic>
            <p:nvPicPr>
              <p:cNvPr id="101" name="Ink 100">
                <a:extLst>
                  <a:ext uri="{FF2B5EF4-FFF2-40B4-BE49-F238E27FC236}">
                    <a16:creationId xmlns:a16="http://schemas.microsoft.com/office/drawing/2014/main" id="{9F108C9A-947B-EC4F-462C-42D0618AC932}"/>
                  </a:ext>
                </a:extLst>
              </p:cNvPr>
              <p:cNvPicPr/>
              <p:nvPr/>
            </p:nvPicPr>
            <p:blipFill>
              <a:blip r:embed="rId103"/>
              <a:stretch>
                <a:fillRect/>
              </a:stretch>
            </p:blipFill>
            <p:spPr>
              <a:xfrm>
                <a:off x="678120" y="2887060"/>
                <a:ext cx="2518200" cy="608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2" name="Ink 101">
                <a:extLst>
                  <a:ext uri="{FF2B5EF4-FFF2-40B4-BE49-F238E27FC236}">
                    <a16:creationId xmlns:a16="http://schemas.microsoft.com/office/drawing/2014/main" id="{9A387D63-2FDF-E290-FB87-6D7ECAB385CA}"/>
                  </a:ext>
                </a:extLst>
              </p14:cNvPr>
              <p14:cNvContentPartPr/>
              <p14:nvPr/>
            </p14:nvContentPartPr>
            <p14:xfrm>
              <a:off x="8549880" y="3383500"/>
              <a:ext cx="856440" cy="633240"/>
            </p14:xfrm>
          </p:contentPart>
        </mc:Choice>
        <mc:Fallback>
          <p:pic>
            <p:nvPicPr>
              <p:cNvPr id="102" name="Ink 101">
                <a:extLst>
                  <a:ext uri="{FF2B5EF4-FFF2-40B4-BE49-F238E27FC236}">
                    <a16:creationId xmlns:a16="http://schemas.microsoft.com/office/drawing/2014/main" id="{9A387D63-2FDF-E290-FB87-6D7ECAB385CA}"/>
                  </a:ext>
                </a:extLst>
              </p:cNvPr>
              <p:cNvPicPr/>
              <p:nvPr/>
            </p:nvPicPr>
            <p:blipFill>
              <a:blip r:embed="rId105"/>
              <a:stretch>
                <a:fillRect/>
              </a:stretch>
            </p:blipFill>
            <p:spPr>
              <a:xfrm>
                <a:off x="8532240" y="3365500"/>
                <a:ext cx="892080" cy="668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3" name="Ink 102">
                <a:extLst>
                  <a:ext uri="{FF2B5EF4-FFF2-40B4-BE49-F238E27FC236}">
                    <a16:creationId xmlns:a16="http://schemas.microsoft.com/office/drawing/2014/main" id="{CB657389-64AD-A345-92F9-D3F920CD8D00}"/>
                  </a:ext>
                </a:extLst>
              </p14:cNvPr>
              <p14:cNvContentPartPr/>
              <p14:nvPr/>
            </p14:nvContentPartPr>
            <p14:xfrm>
              <a:off x="5163720" y="2313220"/>
              <a:ext cx="1890720" cy="613800"/>
            </p14:xfrm>
          </p:contentPart>
        </mc:Choice>
        <mc:Fallback>
          <p:pic>
            <p:nvPicPr>
              <p:cNvPr id="103" name="Ink 102">
                <a:extLst>
                  <a:ext uri="{FF2B5EF4-FFF2-40B4-BE49-F238E27FC236}">
                    <a16:creationId xmlns:a16="http://schemas.microsoft.com/office/drawing/2014/main" id="{CB657389-64AD-A345-92F9-D3F920CD8D00}"/>
                  </a:ext>
                </a:extLst>
              </p:cNvPr>
              <p:cNvPicPr/>
              <p:nvPr/>
            </p:nvPicPr>
            <p:blipFill>
              <a:blip r:embed="rId107"/>
              <a:stretch>
                <a:fillRect/>
              </a:stretch>
            </p:blipFill>
            <p:spPr>
              <a:xfrm>
                <a:off x="5146080" y="2295220"/>
                <a:ext cx="192636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4" name="Ink 103">
                <a:extLst>
                  <a:ext uri="{FF2B5EF4-FFF2-40B4-BE49-F238E27FC236}">
                    <a16:creationId xmlns:a16="http://schemas.microsoft.com/office/drawing/2014/main" id="{8F1BD025-C74E-13B4-A58B-E1BF8DED6998}"/>
                  </a:ext>
                </a:extLst>
              </p14:cNvPr>
              <p14:cNvContentPartPr/>
              <p14:nvPr/>
            </p14:nvContentPartPr>
            <p14:xfrm>
              <a:off x="969360" y="3384580"/>
              <a:ext cx="2034360" cy="115200"/>
            </p14:xfrm>
          </p:contentPart>
        </mc:Choice>
        <mc:Fallback>
          <p:pic>
            <p:nvPicPr>
              <p:cNvPr id="104" name="Ink 103">
                <a:extLst>
                  <a:ext uri="{FF2B5EF4-FFF2-40B4-BE49-F238E27FC236}">
                    <a16:creationId xmlns:a16="http://schemas.microsoft.com/office/drawing/2014/main" id="{8F1BD025-C74E-13B4-A58B-E1BF8DED6998}"/>
                  </a:ext>
                </a:extLst>
              </p:cNvPr>
              <p:cNvPicPr/>
              <p:nvPr/>
            </p:nvPicPr>
            <p:blipFill>
              <a:blip r:embed="rId109"/>
              <a:stretch>
                <a:fillRect/>
              </a:stretch>
            </p:blipFill>
            <p:spPr>
              <a:xfrm>
                <a:off x="951720" y="3366580"/>
                <a:ext cx="2070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5" name="Ink 104">
                <a:extLst>
                  <a:ext uri="{FF2B5EF4-FFF2-40B4-BE49-F238E27FC236}">
                    <a16:creationId xmlns:a16="http://schemas.microsoft.com/office/drawing/2014/main" id="{965416B1-EB14-1099-6CAC-4475B0AFAB6B}"/>
                  </a:ext>
                </a:extLst>
              </p14:cNvPr>
              <p14:cNvContentPartPr/>
              <p14:nvPr/>
            </p14:nvContentPartPr>
            <p14:xfrm>
              <a:off x="8607480" y="3965620"/>
              <a:ext cx="586080" cy="37800"/>
            </p14:xfrm>
          </p:contentPart>
        </mc:Choice>
        <mc:Fallback>
          <p:pic>
            <p:nvPicPr>
              <p:cNvPr id="105" name="Ink 104">
                <a:extLst>
                  <a:ext uri="{FF2B5EF4-FFF2-40B4-BE49-F238E27FC236}">
                    <a16:creationId xmlns:a16="http://schemas.microsoft.com/office/drawing/2014/main" id="{965416B1-EB14-1099-6CAC-4475B0AFAB6B}"/>
                  </a:ext>
                </a:extLst>
              </p:cNvPr>
              <p:cNvPicPr/>
              <p:nvPr/>
            </p:nvPicPr>
            <p:blipFill>
              <a:blip r:embed="rId111"/>
              <a:stretch>
                <a:fillRect/>
              </a:stretch>
            </p:blipFill>
            <p:spPr>
              <a:xfrm>
                <a:off x="8589480" y="3947620"/>
                <a:ext cx="621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6" name="Ink 105">
                <a:extLst>
                  <a:ext uri="{FF2B5EF4-FFF2-40B4-BE49-F238E27FC236}">
                    <a16:creationId xmlns:a16="http://schemas.microsoft.com/office/drawing/2014/main" id="{DB5AE057-9EA7-8588-9CE9-5F9E16B36060}"/>
                  </a:ext>
                </a:extLst>
              </p14:cNvPr>
              <p14:cNvContentPartPr/>
              <p14:nvPr/>
            </p14:nvContentPartPr>
            <p14:xfrm>
              <a:off x="5804520" y="3408340"/>
              <a:ext cx="2759400" cy="604440"/>
            </p14:xfrm>
          </p:contentPart>
        </mc:Choice>
        <mc:Fallback>
          <p:pic>
            <p:nvPicPr>
              <p:cNvPr id="106" name="Ink 105">
                <a:extLst>
                  <a:ext uri="{FF2B5EF4-FFF2-40B4-BE49-F238E27FC236}">
                    <a16:creationId xmlns:a16="http://schemas.microsoft.com/office/drawing/2014/main" id="{DB5AE057-9EA7-8588-9CE9-5F9E16B36060}"/>
                  </a:ext>
                </a:extLst>
              </p:cNvPr>
              <p:cNvPicPr/>
              <p:nvPr/>
            </p:nvPicPr>
            <p:blipFill>
              <a:blip r:embed="rId113"/>
              <a:stretch>
                <a:fillRect/>
              </a:stretch>
            </p:blipFill>
            <p:spPr>
              <a:xfrm>
                <a:off x="5786520" y="3390340"/>
                <a:ext cx="2795040" cy="64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7" name="Ink 106">
                <a:extLst>
                  <a:ext uri="{FF2B5EF4-FFF2-40B4-BE49-F238E27FC236}">
                    <a16:creationId xmlns:a16="http://schemas.microsoft.com/office/drawing/2014/main" id="{41E7CF47-AB1B-F673-C0B0-078F0FD45E4A}"/>
                  </a:ext>
                </a:extLst>
              </p14:cNvPr>
              <p14:cNvContentPartPr/>
              <p14:nvPr/>
            </p14:nvContentPartPr>
            <p14:xfrm>
              <a:off x="7220760" y="2842420"/>
              <a:ext cx="710280" cy="65880"/>
            </p14:xfrm>
          </p:contentPart>
        </mc:Choice>
        <mc:Fallback>
          <p:pic>
            <p:nvPicPr>
              <p:cNvPr id="107" name="Ink 106">
                <a:extLst>
                  <a:ext uri="{FF2B5EF4-FFF2-40B4-BE49-F238E27FC236}">
                    <a16:creationId xmlns:a16="http://schemas.microsoft.com/office/drawing/2014/main" id="{41E7CF47-AB1B-F673-C0B0-078F0FD45E4A}"/>
                  </a:ext>
                </a:extLst>
              </p:cNvPr>
              <p:cNvPicPr/>
              <p:nvPr/>
            </p:nvPicPr>
            <p:blipFill>
              <a:blip r:embed="rId115"/>
              <a:stretch>
                <a:fillRect/>
              </a:stretch>
            </p:blipFill>
            <p:spPr>
              <a:xfrm>
                <a:off x="7202760" y="2824420"/>
                <a:ext cx="7459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8" name="Ink 107">
                <a:extLst>
                  <a:ext uri="{FF2B5EF4-FFF2-40B4-BE49-F238E27FC236}">
                    <a16:creationId xmlns:a16="http://schemas.microsoft.com/office/drawing/2014/main" id="{0F1ECACE-964E-89F3-19D8-46CCB41130D2}"/>
                  </a:ext>
                </a:extLst>
              </p14:cNvPr>
              <p14:cNvContentPartPr/>
              <p14:nvPr/>
            </p14:nvContentPartPr>
            <p14:xfrm>
              <a:off x="6649080" y="2912620"/>
              <a:ext cx="118440" cy="18360"/>
            </p14:xfrm>
          </p:contentPart>
        </mc:Choice>
        <mc:Fallback>
          <p:pic>
            <p:nvPicPr>
              <p:cNvPr id="108" name="Ink 107">
                <a:extLst>
                  <a:ext uri="{FF2B5EF4-FFF2-40B4-BE49-F238E27FC236}">
                    <a16:creationId xmlns:a16="http://schemas.microsoft.com/office/drawing/2014/main" id="{0F1ECACE-964E-89F3-19D8-46CCB41130D2}"/>
                  </a:ext>
                </a:extLst>
              </p:cNvPr>
              <p:cNvPicPr/>
              <p:nvPr/>
            </p:nvPicPr>
            <p:blipFill>
              <a:blip r:embed="rId117"/>
              <a:stretch>
                <a:fillRect/>
              </a:stretch>
            </p:blipFill>
            <p:spPr>
              <a:xfrm>
                <a:off x="6631080" y="2894620"/>
                <a:ext cx="1540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9" name="Ink 108">
                <a:extLst>
                  <a:ext uri="{FF2B5EF4-FFF2-40B4-BE49-F238E27FC236}">
                    <a16:creationId xmlns:a16="http://schemas.microsoft.com/office/drawing/2014/main" id="{350B0156-9E30-BF5C-A3A0-86D0E6371B85}"/>
                  </a:ext>
                </a:extLst>
              </p14:cNvPr>
              <p14:cNvContentPartPr/>
              <p14:nvPr/>
            </p14:nvContentPartPr>
            <p14:xfrm>
              <a:off x="5079480" y="2363620"/>
              <a:ext cx="1219320" cy="555840"/>
            </p14:xfrm>
          </p:contentPart>
        </mc:Choice>
        <mc:Fallback>
          <p:pic>
            <p:nvPicPr>
              <p:cNvPr id="109" name="Ink 108">
                <a:extLst>
                  <a:ext uri="{FF2B5EF4-FFF2-40B4-BE49-F238E27FC236}">
                    <a16:creationId xmlns:a16="http://schemas.microsoft.com/office/drawing/2014/main" id="{350B0156-9E30-BF5C-A3A0-86D0E6371B85}"/>
                  </a:ext>
                </a:extLst>
              </p:cNvPr>
              <p:cNvPicPr/>
              <p:nvPr/>
            </p:nvPicPr>
            <p:blipFill>
              <a:blip r:embed="rId119"/>
              <a:stretch>
                <a:fillRect/>
              </a:stretch>
            </p:blipFill>
            <p:spPr>
              <a:xfrm>
                <a:off x="5061480" y="2345980"/>
                <a:ext cx="125496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69" name="Ink 168">
                <a:extLst>
                  <a:ext uri="{FF2B5EF4-FFF2-40B4-BE49-F238E27FC236}">
                    <a16:creationId xmlns:a16="http://schemas.microsoft.com/office/drawing/2014/main" id="{6B0AC23F-8D34-0D77-0734-CB23D7AB888E}"/>
                  </a:ext>
                </a:extLst>
              </p14:cNvPr>
              <p14:cNvContentPartPr/>
              <p14:nvPr/>
            </p14:nvContentPartPr>
            <p14:xfrm>
              <a:off x="974760" y="3361180"/>
              <a:ext cx="1787040" cy="721080"/>
            </p14:xfrm>
          </p:contentPart>
        </mc:Choice>
        <mc:Fallback>
          <p:pic>
            <p:nvPicPr>
              <p:cNvPr id="169" name="Ink 168">
                <a:extLst>
                  <a:ext uri="{FF2B5EF4-FFF2-40B4-BE49-F238E27FC236}">
                    <a16:creationId xmlns:a16="http://schemas.microsoft.com/office/drawing/2014/main" id="{6B0AC23F-8D34-0D77-0734-CB23D7AB888E}"/>
                  </a:ext>
                </a:extLst>
              </p:cNvPr>
              <p:cNvPicPr/>
              <p:nvPr/>
            </p:nvPicPr>
            <p:blipFill>
              <a:blip r:embed="rId121"/>
              <a:stretch>
                <a:fillRect/>
              </a:stretch>
            </p:blipFill>
            <p:spPr>
              <a:xfrm>
                <a:off x="957120" y="3343180"/>
                <a:ext cx="1822680" cy="7567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73" name="Ink 172">
                <a:extLst>
                  <a:ext uri="{FF2B5EF4-FFF2-40B4-BE49-F238E27FC236}">
                    <a16:creationId xmlns:a16="http://schemas.microsoft.com/office/drawing/2014/main" id="{FF15EBBA-1DD0-AD91-8E55-BBAEA2834FD1}"/>
                  </a:ext>
                </a:extLst>
              </p14:cNvPr>
              <p14:cNvContentPartPr/>
              <p14:nvPr/>
            </p14:nvContentPartPr>
            <p14:xfrm>
              <a:off x="2544000" y="3437140"/>
              <a:ext cx="1809360" cy="557280"/>
            </p14:xfrm>
          </p:contentPart>
        </mc:Choice>
        <mc:Fallback>
          <p:pic>
            <p:nvPicPr>
              <p:cNvPr id="173" name="Ink 172">
                <a:extLst>
                  <a:ext uri="{FF2B5EF4-FFF2-40B4-BE49-F238E27FC236}">
                    <a16:creationId xmlns:a16="http://schemas.microsoft.com/office/drawing/2014/main" id="{FF15EBBA-1DD0-AD91-8E55-BBAEA2834FD1}"/>
                  </a:ext>
                </a:extLst>
              </p:cNvPr>
              <p:cNvPicPr/>
              <p:nvPr/>
            </p:nvPicPr>
            <p:blipFill>
              <a:blip r:embed="rId123"/>
              <a:stretch>
                <a:fillRect/>
              </a:stretch>
            </p:blipFill>
            <p:spPr>
              <a:xfrm>
                <a:off x="2526000" y="3419140"/>
                <a:ext cx="184500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75" name="Ink 174">
                <a:extLst>
                  <a:ext uri="{FF2B5EF4-FFF2-40B4-BE49-F238E27FC236}">
                    <a16:creationId xmlns:a16="http://schemas.microsoft.com/office/drawing/2014/main" id="{B8CC207A-7CE0-A5C7-6566-F62AB9961375}"/>
                  </a:ext>
                </a:extLst>
              </p14:cNvPr>
              <p14:cNvContentPartPr/>
              <p14:nvPr/>
            </p14:nvContentPartPr>
            <p14:xfrm>
              <a:off x="8421000" y="3911620"/>
              <a:ext cx="907560" cy="660240"/>
            </p14:xfrm>
          </p:contentPart>
        </mc:Choice>
        <mc:Fallback>
          <p:pic>
            <p:nvPicPr>
              <p:cNvPr id="175" name="Ink 174">
                <a:extLst>
                  <a:ext uri="{FF2B5EF4-FFF2-40B4-BE49-F238E27FC236}">
                    <a16:creationId xmlns:a16="http://schemas.microsoft.com/office/drawing/2014/main" id="{B8CC207A-7CE0-A5C7-6566-F62AB9961375}"/>
                  </a:ext>
                </a:extLst>
              </p:cNvPr>
              <p:cNvPicPr/>
              <p:nvPr/>
            </p:nvPicPr>
            <p:blipFill>
              <a:blip r:embed="rId125"/>
              <a:stretch>
                <a:fillRect/>
              </a:stretch>
            </p:blipFill>
            <p:spPr>
              <a:xfrm>
                <a:off x="8403000" y="3893620"/>
                <a:ext cx="943200" cy="695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77" name="Ink 176">
                <a:extLst>
                  <a:ext uri="{FF2B5EF4-FFF2-40B4-BE49-F238E27FC236}">
                    <a16:creationId xmlns:a16="http://schemas.microsoft.com/office/drawing/2014/main" id="{B3EDB4E8-51FB-1B4D-81E8-17B9C8036592}"/>
                  </a:ext>
                </a:extLst>
              </p14:cNvPr>
              <p14:cNvContentPartPr/>
              <p14:nvPr/>
            </p14:nvContentPartPr>
            <p14:xfrm>
              <a:off x="6813960" y="3918820"/>
              <a:ext cx="1153440" cy="618840"/>
            </p14:xfrm>
          </p:contentPart>
        </mc:Choice>
        <mc:Fallback>
          <p:pic>
            <p:nvPicPr>
              <p:cNvPr id="177" name="Ink 176">
                <a:extLst>
                  <a:ext uri="{FF2B5EF4-FFF2-40B4-BE49-F238E27FC236}">
                    <a16:creationId xmlns:a16="http://schemas.microsoft.com/office/drawing/2014/main" id="{B3EDB4E8-51FB-1B4D-81E8-17B9C8036592}"/>
                  </a:ext>
                </a:extLst>
              </p:cNvPr>
              <p:cNvPicPr/>
              <p:nvPr/>
            </p:nvPicPr>
            <p:blipFill>
              <a:blip r:embed="rId127"/>
              <a:stretch>
                <a:fillRect/>
              </a:stretch>
            </p:blipFill>
            <p:spPr>
              <a:xfrm>
                <a:off x="6795960" y="3900820"/>
                <a:ext cx="1189080" cy="654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79" name="Ink 178">
                <a:extLst>
                  <a:ext uri="{FF2B5EF4-FFF2-40B4-BE49-F238E27FC236}">
                    <a16:creationId xmlns:a16="http://schemas.microsoft.com/office/drawing/2014/main" id="{55B796EF-E256-B7FA-498D-FFF944BF511A}"/>
                  </a:ext>
                </a:extLst>
              </p14:cNvPr>
              <p14:cNvContentPartPr/>
              <p14:nvPr/>
            </p14:nvContentPartPr>
            <p14:xfrm>
              <a:off x="5965440" y="3956620"/>
              <a:ext cx="943560" cy="568800"/>
            </p14:xfrm>
          </p:contentPart>
        </mc:Choice>
        <mc:Fallback>
          <p:pic>
            <p:nvPicPr>
              <p:cNvPr id="179" name="Ink 178">
                <a:extLst>
                  <a:ext uri="{FF2B5EF4-FFF2-40B4-BE49-F238E27FC236}">
                    <a16:creationId xmlns:a16="http://schemas.microsoft.com/office/drawing/2014/main" id="{55B796EF-E256-B7FA-498D-FFF944BF511A}"/>
                  </a:ext>
                </a:extLst>
              </p:cNvPr>
              <p:cNvPicPr/>
              <p:nvPr/>
            </p:nvPicPr>
            <p:blipFill>
              <a:blip r:embed="rId129"/>
              <a:stretch>
                <a:fillRect/>
              </a:stretch>
            </p:blipFill>
            <p:spPr>
              <a:xfrm>
                <a:off x="5947440" y="3938980"/>
                <a:ext cx="979200" cy="604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81" name="Ink 180">
                <a:extLst>
                  <a:ext uri="{FF2B5EF4-FFF2-40B4-BE49-F238E27FC236}">
                    <a16:creationId xmlns:a16="http://schemas.microsoft.com/office/drawing/2014/main" id="{189FB15A-C93B-C2CC-178C-566DD6EA92B8}"/>
                  </a:ext>
                </a:extLst>
              </p14:cNvPr>
              <p14:cNvContentPartPr/>
              <p14:nvPr/>
            </p14:nvContentPartPr>
            <p14:xfrm>
              <a:off x="5220960" y="3911980"/>
              <a:ext cx="2208960" cy="690840"/>
            </p14:xfrm>
          </p:contentPart>
        </mc:Choice>
        <mc:Fallback>
          <p:pic>
            <p:nvPicPr>
              <p:cNvPr id="181" name="Ink 180">
                <a:extLst>
                  <a:ext uri="{FF2B5EF4-FFF2-40B4-BE49-F238E27FC236}">
                    <a16:creationId xmlns:a16="http://schemas.microsoft.com/office/drawing/2014/main" id="{189FB15A-C93B-C2CC-178C-566DD6EA92B8}"/>
                  </a:ext>
                </a:extLst>
              </p:cNvPr>
              <p:cNvPicPr/>
              <p:nvPr/>
            </p:nvPicPr>
            <p:blipFill>
              <a:blip r:embed="rId131"/>
              <a:stretch>
                <a:fillRect/>
              </a:stretch>
            </p:blipFill>
            <p:spPr>
              <a:xfrm>
                <a:off x="5202960" y="3893980"/>
                <a:ext cx="2244600" cy="726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83" name="Ink 182">
                <a:extLst>
                  <a:ext uri="{FF2B5EF4-FFF2-40B4-BE49-F238E27FC236}">
                    <a16:creationId xmlns:a16="http://schemas.microsoft.com/office/drawing/2014/main" id="{46C689FA-9578-401D-6BFB-337544E5972B}"/>
                  </a:ext>
                </a:extLst>
              </p14:cNvPr>
              <p14:cNvContentPartPr/>
              <p14:nvPr/>
            </p14:nvContentPartPr>
            <p14:xfrm>
              <a:off x="4055640" y="3995500"/>
              <a:ext cx="1200240" cy="541800"/>
            </p14:xfrm>
          </p:contentPart>
        </mc:Choice>
        <mc:Fallback>
          <p:pic>
            <p:nvPicPr>
              <p:cNvPr id="183" name="Ink 182">
                <a:extLst>
                  <a:ext uri="{FF2B5EF4-FFF2-40B4-BE49-F238E27FC236}">
                    <a16:creationId xmlns:a16="http://schemas.microsoft.com/office/drawing/2014/main" id="{46C689FA-9578-401D-6BFB-337544E5972B}"/>
                  </a:ext>
                </a:extLst>
              </p:cNvPr>
              <p:cNvPicPr/>
              <p:nvPr/>
            </p:nvPicPr>
            <p:blipFill>
              <a:blip r:embed="rId133"/>
              <a:stretch>
                <a:fillRect/>
              </a:stretch>
            </p:blipFill>
            <p:spPr>
              <a:xfrm>
                <a:off x="4038000" y="3977860"/>
                <a:ext cx="123588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2" name="Ink 131">
                <a:extLst>
                  <a:ext uri="{FF2B5EF4-FFF2-40B4-BE49-F238E27FC236}">
                    <a16:creationId xmlns:a16="http://schemas.microsoft.com/office/drawing/2014/main" id="{F7E9264B-C87F-1CED-F220-8B561EFADA16}"/>
                  </a:ext>
                </a:extLst>
              </p14:cNvPr>
              <p14:cNvContentPartPr/>
              <p14:nvPr/>
            </p14:nvContentPartPr>
            <p14:xfrm>
              <a:off x="8824560" y="4974340"/>
              <a:ext cx="550440" cy="43560"/>
            </p14:xfrm>
          </p:contentPart>
        </mc:Choice>
        <mc:Fallback>
          <p:pic>
            <p:nvPicPr>
              <p:cNvPr id="132" name="Ink 131">
                <a:extLst>
                  <a:ext uri="{FF2B5EF4-FFF2-40B4-BE49-F238E27FC236}">
                    <a16:creationId xmlns:a16="http://schemas.microsoft.com/office/drawing/2014/main" id="{F7E9264B-C87F-1CED-F220-8B561EFADA16}"/>
                  </a:ext>
                </a:extLst>
              </p:cNvPr>
              <p:cNvPicPr/>
              <p:nvPr/>
            </p:nvPicPr>
            <p:blipFill>
              <a:blip r:embed="rId135"/>
              <a:stretch>
                <a:fillRect/>
              </a:stretch>
            </p:blipFill>
            <p:spPr>
              <a:xfrm>
                <a:off x="8806560" y="4956700"/>
                <a:ext cx="586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3" name="Ink 132">
                <a:extLst>
                  <a:ext uri="{FF2B5EF4-FFF2-40B4-BE49-F238E27FC236}">
                    <a16:creationId xmlns:a16="http://schemas.microsoft.com/office/drawing/2014/main" id="{D8980779-9590-410E-D026-74B243804CFD}"/>
                  </a:ext>
                </a:extLst>
              </p14:cNvPr>
              <p14:cNvContentPartPr/>
              <p14:nvPr/>
            </p14:nvContentPartPr>
            <p14:xfrm>
              <a:off x="7873440" y="4997020"/>
              <a:ext cx="577080" cy="29160"/>
            </p14:xfrm>
          </p:contentPart>
        </mc:Choice>
        <mc:Fallback>
          <p:pic>
            <p:nvPicPr>
              <p:cNvPr id="133" name="Ink 132">
                <a:extLst>
                  <a:ext uri="{FF2B5EF4-FFF2-40B4-BE49-F238E27FC236}">
                    <a16:creationId xmlns:a16="http://schemas.microsoft.com/office/drawing/2014/main" id="{D8980779-9590-410E-D026-74B243804CFD}"/>
                  </a:ext>
                </a:extLst>
              </p:cNvPr>
              <p:cNvPicPr/>
              <p:nvPr/>
            </p:nvPicPr>
            <p:blipFill>
              <a:blip r:embed="rId137"/>
              <a:stretch>
                <a:fillRect/>
              </a:stretch>
            </p:blipFill>
            <p:spPr>
              <a:xfrm>
                <a:off x="7855800" y="4979380"/>
                <a:ext cx="612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 name="Ink 134">
                <a:extLst>
                  <a:ext uri="{FF2B5EF4-FFF2-40B4-BE49-F238E27FC236}">
                    <a16:creationId xmlns:a16="http://schemas.microsoft.com/office/drawing/2014/main" id="{4C95C483-863E-149E-6F4D-7B97DC186D8A}"/>
                  </a:ext>
                </a:extLst>
              </p14:cNvPr>
              <p14:cNvContentPartPr/>
              <p14:nvPr/>
            </p14:nvContentPartPr>
            <p14:xfrm>
              <a:off x="7009440" y="4980460"/>
              <a:ext cx="466920" cy="55440"/>
            </p14:xfrm>
          </p:contentPart>
        </mc:Choice>
        <mc:Fallback>
          <p:pic>
            <p:nvPicPr>
              <p:cNvPr id="135" name="Ink 134">
                <a:extLst>
                  <a:ext uri="{FF2B5EF4-FFF2-40B4-BE49-F238E27FC236}">
                    <a16:creationId xmlns:a16="http://schemas.microsoft.com/office/drawing/2014/main" id="{4C95C483-863E-149E-6F4D-7B97DC186D8A}"/>
                  </a:ext>
                </a:extLst>
              </p:cNvPr>
              <p:cNvPicPr/>
              <p:nvPr/>
            </p:nvPicPr>
            <p:blipFill>
              <a:blip r:embed="rId139"/>
              <a:stretch>
                <a:fillRect/>
              </a:stretch>
            </p:blipFill>
            <p:spPr>
              <a:xfrm>
                <a:off x="6991800" y="4962820"/>
                <a:ext cx="5025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7" name="Ink 136">
                <a:extLst>
                  <a:ext uri="{FF2B5EF4-FFF2-40B4-BE49-F238E27FC236}">
                    <a16:creationId xmlns:a16="http://schemas.microsoft.com/office/drawing/2014/main" id="{2D27ED2C-8CAD-083D-5C56-D610C18A7CAD}"/>
                  </a:ext>
                </a:extLst>
              </p14:cNvPr>
              <p14:cNvContentPartPr/>
              <p14:nvPr/>
            </p14:nvContentPartPr>
            <p14:xfrm>
              <a:off x="6183600" y="5048140"/>
              <a:ext cx="397080" cy="20880"/>
            </p14:xfrm>
          </p:contentPart>
        </mc:Choice>
        <mc:Fallback>
          <p:pic>
            <p:nvPicPr>
              <p:cNvPr id="137" name="Ink 136">
                <a:extLst>
                  <a:ext uri="{FF2B5EF4-FFF2-40B4-BE49-F238E27FC236}">
                    <a16:creationId xmlns:a16="http://schemas.microsoft.com/office/drawing/2014/main" id="{2D27ED2C-8CAD-083D-5C56-D610C18A7CAD}"/>
                  </a:ext>
                </a:extLst>
              </p:cNvPr>
              <p:cNvPicPr/>
              <p:nvPr/>
            </p:nvPicPr>
            <p:blipFill>
              <a:blip r:embed="rId141"/>
              <a:stretch>
                <a:fillRect/>
              </a:stretch>
            </p:blipFill>
            <p:spPr>
              <a:xfrm>
                <a:off x="6165960" y="5030500"/>
                <a:ext cx="432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8" name="Ink 137">
                <a:extLst>
                  <a:ext uri="{FF2B5EF4-FFF2-40B4-BE49-F238E27FC236}">
                    <a16:creationId xmlns:a16="http://schemas.microsoft.com/office/drawing/2014/main" id="{175AE914-8916-3A8B-3140-C6C6E1CCF8CE}"/>
                  </a:ext>
                </a:extLst>
              </p14:cNvPr>
              <p14:cNvContentPartPr/>
              <p14:nvPr/>
            </p14:nvContentPartPr>
            <p14:xfrm>
              <a:off x="5589240" y="5031940"/>
              <a:ext cx="372240" cy="44280"/>
            </p14:xfrm>
          </p:contentPart>
        </mc:Choice>
        <mc:Fallback>
          <p:pic>
            <p:nvPicPr>
              <p:cNvPr id="138" name="Ink 137">
                <a:extLst>
                  <a:ext uri="{FF2B5EF4-FFF2-40B4-BE49-F238E27FC236}">
                    <a16:creationId xmlns:a16="http://schemas.microsoft.com/office/drawing/2014/main" id="{175AE914-8916-3A8B-3140-C6C6E1CCF8CE}"/>
                  </a:ext>
                </a:extLst>
              </p:cNvPr>
              <p:cNvPicPr/>
              <p:nvPr/>
            </p:nvPicPr>
            <p:blipFill>
              <a:blip r:embed="rId143"/>
              <a:stretch>
                <a:fillRect/>
              </a:stretch>
            </p:blipFill>
            <p:spPr>
              <a:xfrm>
                <a:off x="5571600" y="5014300"/>
                <a:ext cx="407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0" name="Ink 139">
                <a:extLst>
                  <a:ext uri="{FF2B5EF4-FFF2-40B4-BE49-F238E27FC236}">
                    <a16:creationId xmlns:a16="http://schemas.microsoft.com/office/drawing/2014/main" id="{00892624-A61A-B45A-D62C-A5DBD16C3A8B}"/>
                  </a:ext>
                </a:extLst>
              </p14:cNvPr>
              <p14:cNvContentPartPr/>
              <p14:nvPr/>
            </p14:nvContentPartPr>
            <p14:xfrm>
              <a:off x="4201080" y="4944820"/>
              <a:ext cx="595440" cy="57960"/>
            </p14:xfrm>
          </p:contentPart>
        </mc:Choice>
        <mc:Fallback>
          <p:pic>
            <p:nvPicPr>
              <p:cNvPr id="140" name="Ink 139">
                <a:extLst>
                  <a:ext uri="{FF2B5EF4-FFF2-40B4-BE49-F238E27FC236}">
                    <a16:creationId xmlns:a16="http://schemas.microsoft.com/office/drawing/2014/main" id="{00892624-A61A-B45A-D62C-A5DBD16C3A8B}"/>
                  </a:ext>
                </a:extLst>
              </p:cNvPr>
              <p:cNvPicPr/>
              <p:nvPr/>
            </p:nvPicPr>
            <p:blipFill>
              <a:blip r:embed="rId145"/>
              <a:stretch>
                <a:fillRect/>
              </a:stretch>
            </p:blipFill>
            <p:spPr>
              <a:xfrm>
                <a:off x="4183440" y="4927180"/>
                <a:ext cx="6310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1" name="Ink 140">
                <a:extLst>
                  <a:ext uri="{FF2B5EF4-FFF2-40B4-BE49-F238E27FC236}">
                    <a16:creationId xmlns:a16="http://schemas.microsoft.com/office/drawing/2014/main" id="{AADC9D8E-269A-7B56-7C98-24887392EEBA}"/>
                  </a:ext>
                </a:extLst>
              </p14:cNvPr>
              <p14:cNvContentPartPr/>
              <p14:nvPr/>
            </p14:nvContentPartPr>
            <p14:xfrm>
              <a:off x="3388560" y="5004580"/>
              <a:ext cx="376200" cy="41760"/>
            </p14:xfrm>
          </p:contentPart>
        </mc:Choice>
        <mc:Fallback>
          <p:pic>
            <p:nvPicPr>
              <p:cNvPr id="141" name="Ink 140">
                <a:extLst>
                  <a:ext uri="{FF2B5EF4-FFF2-40B4-BE49-F238E27FC236}">
                    <a16:creationId xmlns:a16="http://schemas.microsoft.com/office/drawing/2014/main" id="{AADC9D8E-269A-7B56-7C98-24887392EEBA}"/>
                  </a:ext>
                </a:extLst>
              </p:cNvPr>
              <p:cNvPicPr/>
              <p:nvPr/>
            </p:nvPicPr>
            <p:blipFill>
              <a:blip r:embed="rId147"/>
              <a:stretch>
                <a:fillRect/>
              </a:stretch>
            </p:blipFill>
            <p:spPr>
              <a:xfrm>
                <a:off x="3370920" y="4986580"/>
                <a:ext cx="4118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2" name="Ink 141">
                <a:extLst>
                  <a:ext uri="{FF2B5EF4-FFF2-40B4-BE49-F238E27FC236}">
                    <a16:creationId xmlns:a16="http://schemas.microsoft.com/office/drawing/2014/main" id="{75D09E34-4C9C-04AF-6EFB-6F24D437C5C2}"/>
                  </a:ext>
                </a:extLst>
              </p14:cNvPr>
              <p14:cNvContentPartPr/>
              <p14:nvPr/>
            </p14:nvContentPartPr>
            <p14:xfrm>
              <a:off x="2117760" y="5035900"/>
              <a:ext cx="1039320" cy="42840"/>
            </p14:xfrm>
          </p:contentPart>
        </mc:Choice>
        <mc:Fallback>
          <p:pic>
            <p:nvPicPr>
              <p:cNvPr id="142" name="Ink 141">
                <a:extLst>
                  <a:ext uri="{FF2B5EF4-FFF2-40B4-BE49-F238E27FC236}">
                    <a16:creationId xmlns:a16="http://schemas.microsoft.com/office/drawing/2014/main" id="{75D09E34-4C9C-04AF-6EFB-6F24D437C5C2}"/>
                  </a:ext>
                </a:extLst>
              </p:cNvPr>
              <p:cNvPicPr/>
              <p:nvPr/>
            </p:nvPicPr>
            <p:blipFill>
              <a:blip r:embed="rId149"/>
              <a:stretch>
                <a:fillRect/>
              </a:stretch>
            </p:blipFill>
            <p:spPr>
              <a:xfrm>
                <a:off x="2100120" y="5018260"/>
                <a:ext cx="1074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4" name="Ink 143">
                <a:extLst>
                  <a:ext uri="{FF2B5EF4-FFF2-40B4-BE49-F238E27FC236}">
                    <a16:creationId xmlns:a16="http://schemas.microsoft.com/office/drawing/2014/main" id="{CC692E63-B42F-03B1-1BEA-87E5DCB301CC}"/>
                  </a:ext>
                </a:extLst>
              </p14:cNvPr>
              <p14:cNvContentPartPr/>
              <p14:nvPr/>
            </p14:nvContentPartPr>
            <p14:xfrm>
              <a:off x="1607280" y="5048860"/>
              <a:ext cx="260280" cy="11880"/>
            </p14:xfrm>
          </p:contentPart>
        </mc:Choice>
        <mc:Fallback>
          <p:pic>
            <p:nvPicPr>
              <p:cNvPr id="144" name="Ink 143">
                <a:extLst>
                  <a:ext uri="{FF2B5EF4-FFF2-40B4-BE49-F238E27FC236}">
                    <a16:creationId xmlns:a16="http://schemas.microsoft.com/office/drawing/2014/main" id="{CC692E63-B42F-03B1-1BEA-87E5DCB301CC}"/>
                  </a:ext>
                </a:extLst>
              </p:cNvPr>
              <p:cNvPicPr/>
              <p:nvPr/>
            </p:nvPicPr>
            <p:blipFill>
              <a:blip r:embed="rId151"/>
              <a:stretch>
                <a:fillRect/>
              </a:stretch>
            </p:blipFill>
            <p:spPr>
              <a:xfrm>
                <a:off x="1589280" y="5031220"/>
                <a:ext cx="295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5" name="Ink 144">
                <a:extLst>
                  <a:ext uri="{FF2B5EF4-FFF2-40B4-BE49-F238E27FC236}">
                    <a16:creationId xmlns:a16="http://schemas.microsoft.com/office/drawing/2014/main" id="{7AC4EC60-68B9-753C-96AA-E26A1BAF9944}"/>
                  </a:ext>
                </a:extLst>
              </p14:cNvPr>
              <p14:cNvContentPartPr/>
              <p14:nvPr/>
            </p14:nvContentPartPr>
            <p14:xfrm>
              <a:off x="1000320" y="4986580"/>
              <a:ext cx="550440" cy="56160"/>
            </p14:xfrm>
          </p:contentPart>
        </mc:Choice>
        <mc:Fallback>
          <p:pic>
            <p:nvPicPr>
              <p:cNvPr id="145" name="Ink 144">
                <a:extLst>
                  <a:ext uri="{FF2B5EF4-FFF2-40B4-BE49-F238E27FC236}">
                    <a16:creationId xmlns:a16="http://schemas.microsoft.com/office/drawing/2014/main" id="{7AC4EC60-68B9-753C-96AA-E26A1BAF9944}"/>
                  </a:ext>
                </a:extLst>
              </p:cNvPr>
              <p:cNvPicPr/>
              <p:nvPr/>
            </p:nvPicPr>
            <p:blipFill>
              <a:blip r:embed="rId153"/>
              <a:stretch>
                <a:fillRect/>
              </a:stretch>
            </p:blipFill>
            <p:spPr>
              <a:xfrm>
                <a:off x="982320" y="4968940"/>
                <a:ext cx="586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85" name="Ink 184">
                <a:extLst>
                  <a:ext uri="{FF2B5EF4-FFF2-40B4-BE49-F238E27FC236}">
                    <a16:creationId xmlns:a16="http://schemas.microsoft.com/office/drawing/2014/main" id="{F74B47B0-A7A7-4F23-DC04-C2BEEF380E20}"/>
                  </a:ext>
                </a:extLst>
              </p14:cNvPr>
              <p14:cNvContentPartPr/>
              <p14:nvPr/>
            </p14:nvContentPartPr>
            <p14:xfrm>
              <a:off x="5476920" y="4451620"/>
              <a:ext cx="524160" cy="667800"/>
            </p14:xfrm>
          </p:contentPart>
        </mc:Choice>
        <mc:Fallback>
          <p:pic>
            <p:nvPicPr>
              <p:cNvPr id="185" name="Ink 184">
                <a:extLst>
                  <a:ext uri="{FF2B5EF4-FFF2-40B4-BE49-F238E27FC236}">
                    <a16:creationId xmlns:a16="http://schemas.microsoft.com/office/drawing/2014/main" id="{F74B47B0-A7A7-4F23-DC04-C2BEEF380E20}"/>
                  </a:ext>
                </a:extLst>
              </p:cNvPr>
              <p:cNvPicPr/>
              <p:nvPr/>
            </p:nvPicPr>
            <p:blipFill>
              <a:blip r:embed="rId155"/>
              <a:stretch>
                <a:fillRect/>
              </a:stretch>
            </p:blipFill>
            <p:spPr>
              <a:xfrm>
                <a:off x="5459280" y="4433980"/>
                <a:ext cx="559800" cy="703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87" name="Ink 186">
                <a:extLst>
                  <a:ext uri="{FF2B5EF4-FFF2-40B4-BE49-F238E27FC236}">
                    <a16:creationId xmlns:a16="http://schemas.microsoft.com/office/drawing/2014/main" id="{8EB8E98B-EBBA-3814-88C1-84AA48BD9596}"/>
                  </a:ext>
                </a:extLst>
              </p14:cNvPr>
              <p14:cNvContentPartPr/>
              <p14:nvPr/>
            </p14:nvContentPartPr>
            <p14:xfrm>
              <a:off x="6535680" y="5459260"/>
              <a:ext cx="1645560" cy="624960"/>
            </p14:xfrm>
          </p:contentPart>
        </mc:Choice>
        <mc:Fallback>
          <p:pic>
            <p:nvPicPr>
              <p:cNvPr id="187" name="Ink 186">
                <a:extLst>
                  <a:ext uri="{FF2B5EF4-FFF2-40B4-BE49-F238E27FC236}">
                    <a16:creationId xmlns:a16="http://schemas.microsoft.com/office/drawing/2014/main" id="{8EB8E98B-EBBA-3814-88C1-84AA48BD9596}"/>
                  </a:ext>
                </a:extLst>
              </p:cNvPr>
              <p:cNvPicPr/>
              <p:nvPr/>
            </p:nvPicPr>
            <p:blipFill>
              <a:blip r:embed="rId157"/>
              <a:stretch>
                <a:fillRect/>
              </a:stretch>
            </p:blipFill>
            <p:spPr>
              <a:xfrm>
                <a:off x="6518040" y="5441260"/>
                <a:ext cx="1681200" cy="660600"/>
              </a:xfrm>
              <a:prstGeom prst="rect">
                <a:avLst/>
              </a:prstGeom>
            </p:spPr>
          </p:pic>
        </mc:Fallback>
      </mc:AlternateContent>
      <p:grpSp>
        <p:nvGrpSpPr>
          <p:cNvPr id="194" name="Group 193">
            <a:extLst>
              <a:ext uri="{FF2B5EF4-FFF2-40B4-BE49-F238E27FC236}">
                <a16:creationId xmlns:a16="http://schemas.microsoft.com/office/drawing/2014/main" id="{64F3BA54-147D-53CC-5087-6B7C4D0387D9}"/>
              </a:ext>
            </a:extLst>
          </p:cNvPr>
          <p:cNvGrpSpPr/>
          <p:nvPr/>
        </p:nvGrpSpPr>
        <p:grpSpPr>
          <a:xfrm>
            <a:off x="862080" y="3404740"/>
            <a:ext cx="8440560" cy="1254240"/>
            <a:chOff x="862080" y="3404740"/>
            <a:chExt cx="8440560" cy="1254240"/>
          </a:xfrm>
        </p:grpSpPr>
        <mc:AlternateContent xmlns:mc="http://schemas.openxmlformats.org/markup-compatibility/2006">
          <mc:Choice xmlns:p14="http://schemas.microsoft.com/office/powerpoint/2010/main" Requires="p14">
            <p:contentPart p14:bwMode="auto" r:id="rId158">
              <p14:nvContentPartPr>
                <p14:cNvPr id="76" name="Ink 75">
                  <a:extLst>
                    <a:ext uri="{FF2B5EF4-FFF2-40B4-BE49-F238E27FC236}">
                      <a16:creationId xmlns:a16="http://schemas.microsoft.com/office/drawing/2014/main" id="{D3DD7690-6EB7-FED9-D57F-D1C1079C2282}"/>
                    </a:ext>
                  </a:extLst>
                </p14:cNvPr>
                <p14:cNvContentPartPr/>
                <p14:nvPr/>
              </p14:nvContentPartPr>
              <p14:xfrm>
                <a:off x="8614680" y="3419500"/>
                <a:ext cx="687960" cy="36720"/>
              </p14:xfrm>
            </p:contentPart>
          </mc:Choice>
          <mc:Fallback>
            <p:pic>
              <p:nvPicPr>
                <p:cNvPr id="76" name="Ink 75">
                  <a:extLst>
                    <a:ext uri="{FF2B5EF4-FFF2-40B4-BE49-F238E27FC236}">
                      <a16:creationId xmlns:a16="http://schemas.microsoft.com/office/drawing/2014/main" id="{D3DD7690-6EB7-FED9-D57F-D1C1079C2282}"/>
                    </a:ext>
                  </a:extLst>
                </p:cNvPr>
                <p:cNvPicPr/>
                <p:nvPr/>
              </p:nvPicPr>
              <p:blipFill>
                <a:blip r:embed="rId159"/>
                <a:stretch>
                  <a:fillRect/>
                </a:stretch>
              </p:blipFill>
              <p:spPr>
                <a:xfrm>
                  <a:off x="8597040" y="3401860"/>
                  <a:ext cx="723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7" name="Ink 76">
                  <a:extLst>
                    <a:ext uri="{FF2B5EF4-FFF2-40B4-BE49-F238E27FC236}">
                      <a16:creationId xmlns:a16="http://schemas.microsoft.com/office/drawing/2014/main" id="{7EF72C10-F773-3699-B67C-F5B2B0530EDF}"/>
                    </a:ext>
                  </a:extLst>
                </p14:cNvPr>
                <p14:cNvContentPartPr/>
                <p14:nvPr/>
              </p14:nvContentPartPr>
              <p14:xfrm>
                <a:off x="7484280" y="3419140"/>
                <a:ext cx="696240" cy="46080"/>
              </p14:xfrm>
            </p:contentPart>
          </mc:Choice>
          <mc:Fallback>
            <p:pic>
              <p:nvPicPr>
                <p:cNvPr id="77" name="Ink 76">
                  <a:extLst>
                    <a:ext uri="{FF2B5EF4-FFF2-40B4-BE49-F238E27FC236}">
                      <a16:creationId xmlns:a16="http://schemas.microsoft.com/office/drawing/2014/main" id="{7EF72C10-F773-3699-B67C-F5B2B0530EDF}"/>
                    </a:ext>
                  </a:extLst>
                </p:cNvPr>
                <p:cNvPicPr/>
                <p:nvPr/>
              </p:nvPicPr>
              <p:blipFill>
                <a:blip r:embed="rId161"/>
                <a:stretch>
                  <a:fillRect/>
                </a:stretch>
              </p:blipFill>
              <p:spPr>
                <a:xfrm>
                  <a:off x="7466640" y="3401140"/>
                  <a:ext cx="7318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78" name="Ink 77">
                  <a:extLst>
                    <a:ext uri="{FF2B5EF4-FFF2-40B4-BE49-F238E27FC236}">
                      <a16:creationId xmlns:a16="http://schemas.microsoft.com/office/drawing/2014/main" id="{BD191E0C-9438-345B-6DFF-5797FC1D5296}"/>
                    </a:ext>
                  </a:extLst>
                </p14:cNvPr>
                <p14:cNvContentPartPr/>
                <p14:nvPr/>
              </p14:nvContentPartPr>
              <p14:xfrm>
                <a:off x="6659160" y="3439300"/>
                <a:ext cx="654840" cy="27720"/>
              </p14:xfrm>
            </p:contentPart>
          </mc:Choice>
          <mc:Fallback>
            <p:pic>
              <p:nvPicPr>
                <p:cNvPr id="78" name="Ink 77">
                  <a:extLst>
                    <a:ext uri="{FF2B5EF4-FFF2-40B4-BE49-F238E27FC236}">
                      <a16:creationId xmlns:a16="http://schemas.microsoft.com/office/drawing/2014/main" id="{BD191E0C-9438-345B-6DFF-5797FC1D5296}"/>
                    </a:ext>
                  </a:extLst>
                </p:cNvPr>
                <p:cNvPicPr/>
                <p:nvPr/>
              </p:nvPicPr>
              <p:blipFill>
                <a:blip r:embed="rId163"/>
                <a:stretch>
                  <a:fillRect/>
                </a:stretch>
              </p:blipFill>
              <p:spPr>
                <a:xfrm>
                  <a:off x="6641160" y="3421300"/>
                  <a:ext cx="690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9" name="Ink 78">
                  <a:extLst>
                    <a:ext uri="{FF2B5EF4-FFF2-40B4-BE49-F238E27FC236}">
                      <a16:creationId xmlns:a16="http://schemas.microsoft.com/office/drawing/2014/main" id="{53E46269-FD60-CC49-E659-A7F3297AECA1}"/>
                    </a:ext>
                  </a:extLst>
                </p14:cNvPr>
                <p14:cNvContentPartPr/>
                <p14:nvPr/>
              </p14:nvContentPartPr>
              <p14:xfrm>
                <a:off x="5581320" y="3417700"/>
                <a:ext cx="786240" cy="34560"/>
              </p14:xfrm>
            </p:contentPart>
          </mc:Choice>
          <mc:Fallback>
            <p:pic>
              <p:nvPicPr>
                <p:cNvPr id="79" name="Ink 78">
                  <a:extLst>
                    <a:ext uri="{FF2B5EF4-FFF2-40B4-BE49-F238E27FC236}">
                      <a16:creationId xmlns:a16="http://schemas.microsoft.com/office/drawing/2014/main" id="{53E46269-FD60-CC49-E659-A7F3297AECA1}"/>
                    </a:ext>
                  </a:extLst>
                </p:cNvPr>
                <p:cNvPicPr/>
                <p:nvPr/>
              </p:nvPicPr>
              <p:blipFill>
                <a:blip r:embed="rId165"/>
                <a:stretch>
                  <a:fillRect/>
                </a:stretch>
              </p:blipFill>
              <p:spPr>
                <a:xfrm>
                  <a:off x="5563680" y="3400060"/>
                  <a:ext cx="8218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1" name="Ink 80">
                  <a:extLst>
                    <a:ext uri="{FF2B5EF4-FFF2-40B4-BE49-F238E27FC236}">
                      <a16:creationId xmlns:a16="http://schemas.microsoft.com/office/drawing/2014/main" id="{4580D33D-445C-64FC-EC6C-5B6AC5129B3A}"/>
                    </a:ext>
                  </a:extLst>
                </p14:cNvPr>
                <p14:cNvContentPartPr/>
                <p14:nvPr/>
              </p14:nvContentPartPr>
              <p14:xfrm>
                <a:off x="5019000" y="3430300"/>
                <a:ext cx="466920" cy="59400"/>
              </p14:xfrm>
            </p:contentPart>
          </mc:Choice>
          <mc:Fallback>
            <p:pic>
              <p:nvPicPr>
                <p:cNvPr id="81" name="Ink 80">
                  <a:extLst>
                    <a:ext uri="{FF2B5EF4-FFF2-40B4-BE49-F238E27FC236}">
                      <a16:creationId xmlns:a16="http://schemas.microsoft.com/office/drawing/2014/main" id="{4580D33D-445C-64FC-EC6C-5B6AC5129B3A}"/>
                    </a:ext>
                  </a:extLst>
                </p:cNvPr>
                <p:cNvPicPr/>
                <p:nvPr/>
              </p:nvPicPr>
              <p:blipFill>
                <a:blip r:embed="rId167"/>
                <a:stretch>
                  <a:fillRect/>
                </a:stretch>
              </p:blipFill>
              <p:spPr>
                <a:xfrm>
                  <a:off x="5001360" y="3412300"/>
                  <a:ext cx="502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2" name="Ink 81">
                  <a:extLst>
                    <a:ext uri="{FF2B5EF4-FFF2-40B4-BE49-F238E27FC236}">
                      <a16:creationId xmlns:a16="http://schemas.microsoft.com/office/drawing/2014/main" id="{671BA805-028D-BC9A-A424-759244CD4246}"/>
                    </a:ext>
                  </a:extLst>
                </p14:cNvPr>
                <p14:cNvContentPartPr/>
                <p14:nvPr/>
              </p14:nvContentPartPr>
              <p14:xfrm>
                <a:off x="4211880" y="3424900"/>
                <a:ext cx="429120" cy="37440"/>
              </p14:xfrm>
            </p:contentPart>
          </mc:Choice>
          <mc:Fallback>
            <p:pic>
              <p:nvPicPr>
                <p:cNvPr id="82" name="Ink 81">
                  <a:extLst>
                    <a:ext uri="{FF2B5EF4-FFF2-40B4-BE49-F238E27FC236}">
                      <a16:creationId xmlns:a16="http://schemas.microsoft.com/office/drawing/2014/main" id="{671BA805-028D-BC9A-A424-759244CD4246}"/>
                    </a:ext>
                  </a:extLst>
                </p:cNvPr>
                <p:cNvPicPr/>
                <p:nvPr/>
              </p:nvPicPr>
              <p:blipFill>
                <a:blip r:embed="rId169"/>
                <a:stretch>
                  <a:fillRect/>
                </a:stretch>
              </p:blipFill>
              <p:spPr>
                <a:xfrm>
                  <a:off x="4193880" y="3407260"/>
                  <a:ext cx="464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3" name="Ink 82">
                  <a:extLst>
                    <a:ext uri="{FF2B5EF4-FFF2-40B4-BE49-F238E27FC236}">
                      <a16:creationId xmlns:a16="http://schemas.microsoft.com/office/drawing/2014/main" id="{2D5EBF91-94F1-4C44-6E18-3F13EECFD9BF}"/>
                    </a:ext>
                  </a:extLst>
                </p14:cNvPr>
                <p14:cNvContentPartPr/>
                <p14:nvPr/>
              </p14:nvContentPartPr>
              <p14:xfrm>
                <a:off x="3100200" y="3414460"/>
                <a:ext cx="1001880" cy="27000"/>
              </p14:xfrm>
            </p:contentPart>
          </mc:Choice>
          <mc:Fallback>
            <p:pic>
              <p:nvPicPr>
                <p:cNvPr id="83" name="Ink 82">
                  <a:extLst>
                    <a:ext uri="{FF2B5EF4-FFF2-40B4-BE49-F238E27FC236}">
                      <a16:creationId xmlns:a16="http://schemas.microsoft.com/office/drawing/2014/main" id="{2D5EBF91-94F1-4C44-6E18-3F13EECFD9BF}"/>
                    </a:ext>
                  </a:extLst>
                </p:cNvPr>
                <p:cNvPicPr/>
                <p:nvPr/>
              </p:nvPicPr>
              <p:blipFill>
                <a:blip r:embed="rId171"/>
                <a:stretch>
                  <a:fillRect/>
                </a:stretch>
              </p:blipFill>
              <p:spPr>
                <a:xfrm>
                  <a:off x="3082200" y="3396460"/>
                  <a:ext cx="1037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5" name="Ink 84">
                  <a:extLst>
                    <a:ext uri="{FF2B5EF4-FFF2-40B4-BE49-F238E27FC236}">
                      <a16:creationId xmlns:a16="http://schemas.microsoft.com/office/drawing/2014/main" id="{378C138E-82A6-001B-F137-E5CAE2DCDF84}"/>
                    </a:ext>
                  </a:extLst>
                </p14:cNvPr>
                <p14:cNvContentPartPr/>
                <p14:nvPr/>
              </p14:nvContentPartPr>
              <p14:xfrm>
                <a:off x="2596560" y="3421300"/>
                <a:ext cx="581400" cy="32760"/>
              </p14:xfrm>
            </p:contentPart>
          </mc:Choice>
          <mc:Fallback>
            <p:pic>
              <p:nvPicPr>
                <p:cNvPr id="85" name="Ink 84">
                  <a:extLst>
                    <a:ext uri="{FF2B5EF4-FFF2-40B4-BE49-F238E27FC236}">
                      <a16:creationId xmlns:a16="http://schemas.microsoft.com/office/drawing/2014/main" id="{378C138E-82A6-001B-F137-E5CAE2DCDF84}"/>
                    </a:ext>
                  </a:extLst>
                </p:cNvPr>
                <p:cNvPicPr/>
                <p:nvPr/>
              </p:nvPicPr>
              <p:blipFill>
                <a:blip r:embed="rId173"/>
                <a:stretch>
                  <a:fillRect/>
                </a:stretch>
              </p:blipFill>
              <p:spPr>
                <a:xfrm>
                  <a:off x="2578920" y="3403300"/>
                  <a:ext cx="6170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6" name="Ink 85">
                  <a:extLst>
                    <a:ext uri="{FF2B5EF4-FFF2-40B4-BE49-F238E27FC236}">
                      <a16:creationId xmlns:a16="http://schemas.microsoft.com/office/drawing/2014/main" id="{B1C6949F-90B4-1FAA-4104-DF2D381DE8D3}"/>
                    </a:ext>
                  </a:extLst>
                </p14:cNvPr>
                <p14:cNvContentPartPr/>
                <p14:nvPr/>
              </p14:nvContentPartPr>
              <p14:xfrm>
                <a:off x="1471560" y="3406540"/>
                <a:ext cx="1067400" cy="34560"/>
              </p14:xfrm>
            </p:contentPart>
          </mc:Choice>
          <mc:Fallback>
            <p:pic>
              <p:nvPicPr>
                <p:cNvPr id="86" name="Ink 85">
                  <a:extLst>
                    <a:ext uri="{FF2B5EF4-FFF2-40B4-BE49-F238E27FC236}">
                      <a16:creationId xmlns:a16="http://schemas.microsoft.com/office/drawing/2014/main" id="{B1C6949F-90B4-1FAA-4104-DF2D381DE8D3}"/>
                    </a:ext>
                  </a:extLst>
                </p:cNvPr>
                <p:cNvPicPr/>
                <p:nvPr/>
              </p:nvPicPr>
              <p:blipFill>
                <a:blip r:embed="rId175"/>
                <a:stretch>
                  <a:fillRect/>
                </a:stretch>
              </p:blipFill>
              <p:spPr>
                <a:xfrm>
                  <a:off x="1453920" y="3388900"/>
                  <a:ext cx="11030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7" name="Ink 86">
                  <a:extLst>
                    <a:ext uri="{FF2B5EF4-FFF2-40B4-BE49-F238E27FC236}">
                      <a16:creationId xmlns:a16="http://schemas.microsoft.com/office/drawing/2014/main" id="{A3DEDEE5-1D45-6C7E-1FC6-868751263BB5}"/>
                    </a:ext>
                  </a:extLst>
                </p14:cNvPr>
                <p14:cNvContentPartPr/>
                <p14:nvPr/>
              </p14:nvContentPartPr>
              <p14:xfrm>
                <a:off x="862080" y="3434620"/>
                <a:ext cx="420480" cy="32400"/>
              </p14:xfrm>
            </p:contentPart>
          </mc:Choice>
          <mc:Fallback>
            <p:pic>
              <p:nvPicPr>
                <p:cNvPr id="87" name="Ink 86">
                  <a:extLst>
                    <a:ext uri="{FF2B5EF4-FFF2-40B4-BE49-F238E27FC236}">
                      <a16:creationId xmlns:a16="http://schemas.microsoft.com/office/drawing/2014/main" id="{A3DEDEE5-1D45-6C7E-1FC6-868751263BB5}"/>
                    </a:ext>
                  </a:extLst>
                </p:cNvPr>
                <p:cNvPicPr/>
                <p:nvPr/>
              </p:nvPicPr>
              <p:blipFill>
                <a:blip r:embed="rId177"/>
                <a:stretch>
                  <a:fillRect/>
                </a:stretch>
              </p:blipFill>
              <p:spPr>
                <a:xfrm>
                  <a:off x="844080" y="3416980"/>
                  <a:ext cx="456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89" name="Ink 88">
                  <a:extLst>
                    <a:ext uri="{FF2B5EF4-FFF2-40B4-BE49-F238E27FC236}">
                      <a16:creationId xmlns:a16="http://schemas.microsoft.com/office/drawing/2014/main" id="{B4A87530-6675-0599-DA69-506ABDEF9663}"/>
                    </a:ext>
                  </a:extLst>
                </p14:cNvPr>
                <p14:cNvContentPartPr/>
                <p14:nvPr/>
              </p14:nvContentPartPr>
              <p14:xfrm>
                <a:off x="8771640" y="3955900"/>
                <a:ext cx="414360" cy="47880"/>
              </p14:xfrm>
            </p:contentPart>
          </mc:Choice>
          <mc:Fallback>
            <p:pic>
              <p:nvPicPr>
                <p:cNvPr id="89" name="Ink 88">
                  <a:extLst>
                    <a:ext uri="{FF2B5EF4-FFF2-40B4-BE49-F238E27FC236}">
                      <a16:creationId xmlns:a16="http://schemas.microsoft.com/office/drawing/2014/main" id="{B4A87530-6675-0599-DA69-506ABDEF9663}"/>
                    </a:ext>
                  </a:extLst>
                </p:cNvPr>
                <p:cNvPicPr/>
                <p:nvPr/>
              </p:nvPicPr>
              <p:blipFill>
                <a:blip r:embed="rId179"/>
                <a:stretch>
                  <a:fillRect/>
                </a:stretch>
              </p:blipFill>
              <p:spPr>
                <a:xfrm>
                  <a:off x="8754000" y="3938260"/>
                  <a:ext cx="450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0" name="Ink 89">
                  <a:extLst>
                    <a:ext uri="{FF2B5EF4-FFF2-40B4-BE49-F238E27FC236}">
                      <a16:creationId xmlns:a16="http://schemas.microsoft.com/office/drawing/2014/main" id="{5FA24314-5A79-00C6-0376-2FACA6A63FAD}"/>
                    </a:ext>
                  </a:extLst>
                </p14:cNvPr>
                <p14:cNvContentPartPr/>
                <p14:nvPr/>
              </p14:nvContentPartPr>
              <p14:xfrm>
                <a:off x="7618560" y="3942580"/>
                <a:ext cx="829800" cy="35280"/>
              </p14:xfrm>
            </p:contentPart>
          </mc:Choice>
          <mc:Fallback>
            <p:pic>
              <p:nvPicPr>
                <p:cNvPr id="90" name="Ink 89">
                  <a:extLst>
                    <a:ext uri="{FF2B5EF4-FFF2-40B4-BE49-F238E27FC236}">
                      <a16:creationId xmlns:a16="http://schemas.microsoft.com/office/drawing/2014/main" id="{5FA24314-5A79-00C6-0376-2FACA6A63FAD}"/>
                    </a:ext>
                  </a:extLst>
                </p:cNvPr>
                <p:cNvPicPr/>
                <p:nvPr/>
              </p:nvPicPr>
              <p:blipFill>
                <a:blip r:embed="rId181"/>
                <a:stretch>
                  <a:fillRect/>
                </a:stretch>
              </p:blipFill>
              <p:spPr>
                <a:xfrm>
                  <a:off x="7600560" y="3924940"/>
                  <a:ext cx="8654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2" name="Ink 91">
                  <a:extLst>
                    <a:ext uri="{FF2B5EF4-FFF2-40B4-BE49-F238E27FC236}">
                      <a16:creationId xmlns:a16="http://schemas.microsoft.com/office/drawing/2014/main" id="{A88A417C-B359-9F05-09C8-9827F9F9A6EF}"/>
                    </a:ext>
                  </a:extLst>
                </p14:cNvPr>
                <p14:cNvContentPartPr/>
                <p14:nvPr/>
              </p14:nvContentPartPr>
              <p14:xfrm>
                <a:off x="6988200" y="3880660"/>
                <a:ext cx="300960" cy="30240"/>
              </p14:xfrm>
            </p:contentPart>
          </mc:Choice>
          <mc:Fallback>
            <p:pic>
              <p:nvPicPr>
                <p:cNvPr id="92" name="Ink 91">
                  <a:extLst>
                    <a:ext uri="{FF2B5EF4-FFF2-40B4-BE49-F238E27FC236}">
                      <a16:creationId xmlns:a16="http://schemas.microsoft.com/office/drawing/2014/main" id="{A88A417C-B359-9F05-09C8-9827F9F9A6EF}"/>
                    </a:ext>
                  </a:extLst>
                </p:cNvPr>
                <p:cNvPicPr/>
                <p:nvPr/>
              </p:nvPicPr>
              <p:blipFill>
                <a:blip r:embed="rId183"/>
                <a:stretch>
                  <a:fillRect/>
                </a:stretch>
              </p:blipFill>
              <p:spPr>
                <a:xfrm>
                  <a:off x="6970560" y="3863020"/>
                  <a:ext cx="336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3" name="Ink 92">
                  <a:extLst>
                    <a:ext uri="{FF2B5EF4-FFF2-40B4-BE49-F238E27FC236}">
                      <a16:creationId xmlns:a16="http://schemas.microsoft.com/office/drawing/2014/main" id="{BBC38A64-69DB-2F13-EA19-7893320D8561}"/>
                    </a:ext>
                  </a:extLst>
                </p14:cNvPr>
                <p14:cNvContentPartPr/>
                <p14:nvPr/>
              </p14:nvContentPartPr>
              <p14:xfrm>
                <a:off x="5814240" y="3963460"/>
                <a:ext cx="853560" cy="41760"/>
              </p14:xfrm>
            </p:contentPart>
          </mc:Choice>
          <mc:Fallback>
            <p:pic>
              <p:nvPicPr>
                <p:cNvPr id="93" name="Ink 92">
                  <a:extLst>
                    <a:ext uri="{FF2B5EF4-FFF2-40B4-BE49-F238E27FC236}">
                      <a16:creationId xmlns:a16="http://schemas.microsoft.com/office/drawing/2014/main" id="{BBC38A64-69DB-2F13-EA19-7893320D8561}"/>
                    </a:ext>
                  </a:extLst>
                </p:cNvPr>
                <p:cNvPicPr/>
                <p:nvPr/>
              </p:nvPicPr>
              <p:blipFill>
                <a:blip r:embed="rId185"/>
                <a:stretch>
                  <a:fillRect/>
                </a:stretch>
              </p:blipFill>
              <p:spPr>
                <a:xfrm>
                  <a:off x="5796600" y="3945460"/>
                  <a:ext cx="889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0" name="Ink 109">
                  <a:extLst>
                    <a:ext uri="{FF2B5EF4-FFF2-40B4-BE49-F238E27FC236}">
                      <a16:creationId xmlns:a16="http://schemas.microsoft.com/office/drawing/2014/main" id="{43131FD7-F5E9-ACF3-6CB9-054861949A72}"/>
                    </a:ext>
                  </a:extLst>
                </p14:cNvPr>
                <p14:cNvContentPartPr/>
                <p14:nvPr/>
              </p14:nvContentPartPr>
              <p14:xfrm>
                <a:off x="4565760" y="3998380"/>
                <a:ext cx="623880" cy="37800"/>
              </p14:xfrm>
            </p:contentPart>
          </mc:Choice>
          <mc:Fallback>
            <p:pic>
              <p:nvPicPr>
                <p:cNvPr id="110" name="Ink 109">
                  <a:extLst>
                    <a:ext uri="{FF2B5EF4-FFF2-40B4-BE49-F238E27FC236}">
                      <a16:creationId xmlns:a16="http://schemas.microsoft.com/office/drawing/2014/main" id="{43131FD7-F5E9-ACF3-6CB9-054861949A72}"/>
                    </a:ext>
                  </a:extLst>
                </p:cNvPr>
                <p:cNvPicPr/>
                <p:nvPr/>
              </p:nvPicPr>
              <p:blipFill>
                <a:blip r:embed="rId187"/>
                <a:stretch>
                  <a:fillRect/>
                </a:stretch>
              </p:blipFill>
              <p:spPr>
                <a:xfrm>
                  <a:off x="4548120" y="3980380"/>
                  <a:ext cx="659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1" name="Ink 110">
                  <a:extLst>
                    <a:ext uri="{FF2B5EF4-FFF2-40B4-BE49-F238E27FC236}">
                      <a16:creationId xmlns:a16="http://schemas.microsoft.com/office/drawing/2014/main" id="{66FE0F95-AE9C-90A3-C45D-5A3A2ED11A9B}"/>
                    </a:ext>
                  </a:extLst>
                </p14:cNvPr>
                <p14:cNvContentPartPr/>
                <p14:nvPr/>
              </p14:nvContentPartPr>
              <p14:xfrm>
                <a:off x="2914440" y="3946180"/>
                <a:ext cx="1343880" cy="27000"/>
              </p14:xfrm>
            </p:contentPart>
          </mc:Choice>
          <mc:Fallback>
            <p:pic>
              <p:nvPicPr>
                <p:cNvPr id="111" name="Ink 110">
                  <a:extLst>
                    <a:ext uri="{FF2B5EF4-FFF2-40B4-BE49-F238E27FC236}">
                      <a16:creationId xmlns:a16="http://schemas.microsoft.com/office/drawing/2014/main" id="{66FE0F95-AE9C-90A3-C45D-5A3A2ED11A9B}"/>
                    </a:ext>
                  </a:extLst>
                </p:cNvPr>
                <p:cNvPicPr/>
                <p:nvPr/>
              </p:nvPicPr>
              <p:blipFill>
                <a:blip r:embed="rId189"/>
                <a:stretch>
                  <a:fillRect/>
                </a:stretch>
              </p:blipFill>
              <p:spPr>
                <a:xfrm>
                  <a:off x="2896800" y="3928180"/>
                  <a:ext cx="1379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3" name="Ink 112">
                  <a:extLst>
                    <a:ext uri="{FF2B5EF4-FFF2-40B4-BE49-F238E27FC236}">
                      <a16:creationId xmlns:a16="http://schemas.microsoft.com/office/drawing/2014/main" id="{AB565B85-B3D6-1192-3D38-1462ECD58825}"/>
                    </a:ext>
                  </a:extLst>
                </p14:cNvPr>
                <p14:cNvContentPartPr/>
                <p14:nvPr/>
              </p14:nvContentPartPr>
              <p14:xfrm>
                <a:off x="2113080" y="3892540"/>
                <a:ext cx="537120" cy="28080"/>
              </p14:xfrm>
            </p:contentPart>
          </mc:Choice>
          <mc:Fallback>
            <p:pic>
              <p:nvPicPr>
                <p:cNvPr id="113" name="Ink 112">
                  <a:extLst>
                    <a:ext uri="{FF2B5EF4-FFF2-40B4-BE49-F238E27FC236}">
                      <a16:creationId xmlns:a16="http://schemas.microsoft.com/office/drawing/2014/main" id="{AB565B85-B3D6-1192-3D38-1462ECD58825}"/>
                    </a:ext>
                  </a:extLst>
                </p:cNvPr>
                <p:cNvPicPr/>
                <p:nvPr/>
              </p:nvPicPr>
              <p:blipFill>
                <a:blip r:embed="rId191"/>
                <a:stretch>
                  <a:fillRect/>
                </a:stretch>
              </p:blipFill>
              <p:spPr>
                <a:xfrm>
                  <a:off x="2095440" y="3874900"/>
                  <a:ext cx="5727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4" name="Ink 113">
                  <a:extLst>
                    <a:ext uri="{FF2B5EF4-FFF2-40B4-BE49-F238E27FC236}">
                      <a16:creationId xmlns:a16="http://schemas.microsoft.com/office/drawing/2014/main" id="{D108E2B1-49DC-FA56-42E0-3845543F7AA2}"/>
                    </a:ext>
                  </a:extLst>
                </p14:cNvPr>
                <p14:cNvContentPartPr/>
                <p14:nvPr/>
              </p14:nvContentPartPr>
              <p14:xfrm>
                <a:off x="1188960" y="3920980"/>
                <a:ext cx="672480" cy="38880"/>
              </p14:xfrm>
            </p:contentPart>
          </mc:Choice>
          <mc:Fallback>
            <p:pic>
              <p:nvPicPr>
                <p:cNvPr id="114" name="Ink 113">
                  <a:extLst>
                    <a:ext uri="{FF2B5EF4-FFF2-40B4-BE49-F238E27FC236}">
                      <a16:creationId xmlns:a16="http://schemas.microsoft.com/office/drawing/2014/main" id="{D108E2B1-49DC-FA56-42E0-3845543F7AA2}"/>
                    </a:ext>
                  </a:extLst>
                </p:cNvPr>
                <p:cNvPicPr/>
                <p:nvPr/>
              </p:nvPicPr>
              <p:blipFill>
                <a:blip r:embed="rId193"/>
                <a:stretch>
                  <a:fillRect/>
                </a:stretch>
              </p:blipFill>
              <p:spPr>
                <a:xfrm>
                  <a:off x="1171320" y="3902980"/>
                  <a:ext cx="7081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71" name="Ink 170">
                  <a:extLst>
                    <a:ext uri="{FF2B5EF4-FFF2-40B4-BE49-F238E27FC236}">
                      <a16:creationId xmlns:a16="http://schemas.microsoft.com/office/drawing/2014/main" id="{3B754343-363C-2562-9DC7-0E542E569175}"/>
                    </a:ext>
                  </a:extLst>
                </p14:cNvPr>
                <p14:cNvContentPartPr/>
                <p14:nvPr/>
              </p14:nvContentPartPr>
              <p14:xfrm>
                <a:off x="4760160" y="3940780"/>
                <a:ext cx="14400" cy="1800"/>
              </p14:xfrm>
            </p:contentPart>
          </mc:Choice>
          <mc:Fallback>
            <p:pic>
              <p:nvPicPr>
                <p:cNvPr id="171" name="Ink 170">
                  <a:extLst>
                    <a:ext uri="{FF2B5EF4-FFF2-40B4-BE49-F238E27FC236}">
                      <a16:creationId xmlns:a16="http://schemas.microsoft.com/office/drawing/2014/main" id="{3B754343-363C-2562-9DC7-0E542E569175}"/>
                    </a:ext>
                  </a:extLst>
                </p:cNvPr>
                <p:cNvPicPr/>
                <p:nvPr/>
              </p:nvPicPr>
              <p:blipFill>
                <a:blip r:embed="rId195"/>
                <a:stretch>
                  <a:fillRect/>
                </a:stretch>
              </p:blipFill>
              <p:spPr>
                <a:xfrm>
                  <a:off x="4742160" y="3923140"/>
                  <a:ext cx="50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72" name="Ink 171">
                  <a:extLst>
                    <a:ext uri="{FF2B5EF4-FFF2-40B4-BE49-F238E27FC236}">
                      <a16:creationId xmlns:a16="http://schemas.microsoft.com/office/drawing/2014/main" id="{1EDCF974-A2BB-9C60-D1BE-6FDEB0FCD144}"/>
                    </a:ext>
                  </a:extLst>
                </p14:cNvPr>
                <p14:cNvContentPartPr/>
                <p14:nvPr/>
              </p14:nvContentPartPr>
              <p14:xfrm>
                <a:off x="4321680" y="3404740"/>
                <a:ext cx="994680" cy="627840"/>
              </p14:xfrm>
            </p:contentPart>
          </mc:Choice>
          <mc:Fallback>
            <p:pic>
              <p:nvPicPr>
                <p:cNvPr id="172" name="Ink 171">
                  <a:extLst>
                    <a:ext uri="{FF2B5EF4-FFF2-40B4-BE49-F238E27FC236}">
                      <a16:creationId xmlns:a16="http://schemas.microsoft.com/office/drawing/2014/main" id="{1EDCF974-A2BB-9C60-D1BE-6FDEB0FCD144}"/>
                    </a:ext>
                  </a:extLst>
                </p:cNvPr>
                <p:cNvPicPr/>
                <p:nvPr/>
              </p:nvPicPr>
              <p:blipFill>
                <a:blip r:embed="rId197"/>
                <a:stretch>
                  <a:fillRect/>
                </a:stretch>
              </p:blipFill>
              <p:spPr>
                <a:xfrm>
                  <a:off x="4304040" y="3387100"/>
                  <a:ext cx="1030320" cy="6634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Ink 115">
                  <a:extLst>
                    <a:ext uri="{FF2B5EF4-FFF2-40B4-BE49-F238E27FC236}">
                      <a16:creationId xmlns:a16="http://schemas.microsoft.com/office/drawing/2014/main" id="{857BDD94-376E-2176-3EE0-23B8B6EB0CBF}"/>
                    </a:ext>
                  </a:extLst>
                </p14:cNvPr>
                <p14:cNvContentPartPr/>
                <p14:nvPr/>
              </p14:nvContentPartPr>
              <p14:xfrm>
                <a:off x="8765520" y="4494460"/>
                <a:ext cx="535320" cy="24120"/>
              </p14:xfrm>
            </p:contentPart>
          </mc:Choice>
          <mc:Fallback>
            <p:pic>
              <p:nvPicPr>
                <p:cNvPr id="116" name="Ink 115">
                  <a:extLst>
                    <a:ext uri="{FF2B5EF4-FFF2-40B4-BE49-F238E27FC236}">
                      <a16:creationId xmlns:a16="http://schemas.microsoft.com/office/drawing/2014/main" id="{857BDD94-376E-2176-3EE0-23B8B6EB0CBF}"/>
                    </a:ext>
                  </a:extLst>
                </p:cNvPr>
                <p:cNvPicPr/>
                <p:nvPr/>
              </p:nvPicPr>
              <p:blipFill>
                <a:blip r:embed="rId199"/>
                <a:stretch>
                  <a:fillRect/>
                </a:stretch>
              </p:blipFill>
              <p:spPr>
                <a:xfrm>
                  <a:off x="8747880" y="4476820"/>
                  <a:ext cx="570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Ink 116">
                  <a:extLst>
                    <a:ext uri="{FF2B5EF4-FFF2-40B4-BE49-F238E27FC236}">
                      <a16:creationId xmlns:a16="http://schemas.microsoft.com/office/drawing/2014/main" id="{78C8DF3B-03BD-B73C-E66D-94B54C0C2B33}"/>
                    </a:ext>
                  </a:extLst>
                </p14:cNvPr>
                <p14:cNvContentPartPr/>
                <p14:nvPr/>
              </p14:nvContentPartPr>
              <p14:xfrm>
                <a:off x="8166120" y="4426780"/>
                <a:ext cx="252720" cy="12240"/>
              </p14:xfrm>
            </p:contentPart>
          </mc:Choice>
          <mc:Fallback>
            <p:pic>
              <p:nvPicPr>
                <p:cNvPr id="117" name="Ink 116">
                  <a:extLst>
                    <a:ext uri="{FF2B5EF4-FFF2-40B4-BE49-F238E27FC236}">
                      <a16:creationId xmlns:a16="http://schemas.microsoft.com/office/drawing/2014/main" id="{78C8DF3B-03BD-B73C-E66D-94B54C0C2B33}"/>
                    </a:ext>
                  </a:extLst>
                </p:cNvPr>
                <p:cNvPicPr/>
                <p:nvPr/>
              </p:nvPicPr>
              <p:blipFill>
                <a:blip r:embed="rId201"/>
                <a:stretch>
                  <a:fillRect/>
                </a:stretch>
              </p:blipFill>
              <p:spPr>
                <a:xfrm>
                  <a:off x="8148120" y="4409140"/>
                  <a:ext cx="288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8" name="Ink 117">
                  <a:extLst>
                    <a:ext uri="{FF2B5EF4-FFF2-40B4-BE49-F238E27FC236}">
                      <a16:creationId xmlns:a16="http://schemas.microsoft.com/office/drawing/2014/main" id="{6F50A7CC-0908-0D11-D08B-0E62E61EF045}"/>
                    </a:ext>
                  </a:extLst>
                </p14:cNvPr>
                <p14:cNvContentPartPr/>
                <p14:nvPr/>
              </p14:nvContentPartPr>
              <p14:xfrm>
                <a:off x="7152360" y="4488340"/>
                <a:ext cx="798840" cy="26280"/>
              </p14:xfrm>
            </p:contentPart>
          </mc:Choice>
          <mc:Fallback>
            <p:pic>
              <p:nvPicPr>
                <p:cNvPr id="118" name="Ink 117">
                  <a:extLst>
                    <a:ext uri="{FF2B5EF4-FFF2-40B4-BE49-F238E27FC236}">
                      <a16:creationId xmlns:a16="http://schemas.microsoft.com/office/drawing/2014/main" id="{6F50A7CC-0908-0D11-D08B-0E62E61EF045}"/>
                    </a:ext>
                  </a:extLst>
                </p:cNvPr>
                <p:cNvPicPr/>
                <p:nvPr/>
              </p:nvPicPr>
              <p:blipFill>
                <a:blip r:embed="rId203"/>
                <a:stretch>
                  <a:fillRect/>
                </a:stretch>
              </p:blipFill>
              <p:spPr>
                <a:xfrm>
                  <a:off x="7134720" y="4470340"/>
                  <a:ext cx="834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0" name="Ink 119">
                  <a:extLst>
                    <a:ext uri="{FF2B5EF4-FFF2-40B4-BE49-F238E27FC236}">
                      <a16:creationId xmlns:a16="http://schemas.microsoft.com/office/drawing/2014/main" id="{349F5402-B4B7-C2C7-06A4-F9F53F62E41E}"/>
                    </a:ext>
                  </a:extLst>
                </p14:cNvPr>
                <p14:cNvContentPartPr/>
                <p14:nvPr/>
              </p14:nvContentPartPr>
              <p14:xfrm>
                <a:off x="6168840" y="4487620"/>
                <a:ext cx="672120" cy="52560"/>
              </p14:xfrm>
            </p:contentPart>
          </mc:Choice>
          <mc:Fallback>
            <p:pic>
              <p:nvPicPr>
                <p:cNvPr id="120" name="Ink 119">
                  <a:extLst>
                    <a:ext uri="{FF2B5EF4-FFF2-40B4-BE49-F238E27FC236}">
                      <a16:creationId xmlns:a16="http://schemas.microsoft.com/office/drawing/2014/main" id="{349F5402-B4B7-C2C7-06A4-F9F53F62E41E}"/>
                    </a:ext>
                  </a:extLst>
                </p:cNvPr>
                <p:cNvPicPr/>
                <p:nvPr/>
              </p:nvPicPr>
              <p:blipFill>
                <a:blip r:embed="rId205"/>
                <a:stretch>
                  <a:fillRect/>
                </a:stretch>
              </p:blipFill>
              <p:spPr>
                <a:xfrm>
                  <a:off x="6151200" y="4469980"/>
                  <a:ext cx="707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1" name="Ink 120">
                  <a:extLst>
                    <a:ext uri="{FF2B5EF4-FFF2-40B4-BE49-F238E27FC236}">
                      <a16:creationId xmlns:a16="http://schemas.microsoft.com/office/drawing/2014/main" id="{33B76EA9-3543-04A5-1BEA-0842F057C293}"/>
                    </a:ext>
                  </a:extLst>
                </p14:cNvPr>
                <p14:cNvContentPartPr/>
                <p14:nvPr/>
              </p14:nvContentPartPr>
              <p14:xfrm>
                <a:off x="5514720" y="4473580"/>
                <a:ext cx="498960" cy="34200"/>
              </p14:xfrm>
            </p:contentPart>
          </mc:Choice>
          <mc:Fallback>
            <p:pic>
              <p:nvPicPr>
                <p:cNvPr id="121" name="Ink 120">
                  <a:extLst>
                    <a:ext uri="{FF2B5EF4-FFF2-40B4-BE49-F238E27FC236}">
                      <a16:creationId xmlns:a16="http://schemas.microsoft.com/office/drawing/2014/main" id="{33B76EA9-3543-04A5-1BEA-0842F057C293}"/>
                    </a:ext>
                  </a:extLst>
                </p:cNvPr>
                <p:cNvPicPr/>
                <p:nvPr/>
              </p:nvPicPr>
              <p:blipFill>
                <a:blip r:embed="rId207"/>
                <a:stretch>
                  <a:fillRect/>
                </a:stretch>
              </p:blipFill>
              <p:spPr>
                <a:xfrm>
                  <a:off x="5496720" y="4455940"/>
                  <a:ext cx="534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Ink 121">
                  <a:extLst>
                    <a:ext uri="{FF2B5EF4-FFF2-40B4-BE49-F238E27FC236}">
                      <a16:creationId xmlns:a16="http://schemas.microsoft.com/office/drawing/2014/main" id="{25F251D6-D575-2887-4F08-0AC4085A8E05}"/>
                    </a:ext>
                  </a:extLst>
                </p14:cNvPr>
                <p14:cNvContentPartPr/>
                <p14:nvPr/>
              </p14:nvContentPartPr>
              <p14:xfrm>
                <a:off x="4489080" y="4529380"/>
                <a:ext cx="807120" cy="31680"/>
              </p14:xfrm>
            </p:contentPart>
          </mc:Choice>
          <mc:Fallback>
            <p:pic>
              <p:nvPicPr>
                <p:cNvPr id="122" name="Ink 121">
                  <a:extLst>
                    <a:ext uri="{FF2B5EF4-FFF2-40B4-BE49-F238E27FC236}">
                      <a16:creationId xmlns:a16="http://schemas.microsoft.com/office/drawing/2014/main" id="{25F251D6-D575-2887-4F08-0AC4085A8E05}"/>
                    </a:ext>
                  </a:extLst>
                </p:cNvPr>
                <p:cNvPicPr/>
                <p:nvPr/>
              </p:nvPicPr>
              <p:blipFill>
                <a:blip r:embed="rId209"/>
                <a:stretch>
                  <a:fillRect/>
                </a:stretch>
              </p:blipFill>
              <p:spPr>
                <a:xfrm>
                  <a:off x="4471080" y="4511380"/>
                  <a:ext cx="8427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3" name="Ink 122">
                  <a:extLst>
                    <a:ext uri="{FF2B5EF4-FFF2-40B4-BE49-F238E27FC236}">
                      <a16:creationId xmlns:a16="http://schemas.microsoft.com/office/drawing/2014/main" id="{589D3424-7B8A-3B97-A7F2-7093C0E31E7B}"/>
                    </a:ext>
                  </a:extLst>
                </p14:cNvPr>
                <p14:cNvContentPartPr/>
                <p14:nvPr/>
              </p14:nvContentPartPr>
              <p14:xfrm>
                <a:off x="4097040" y="4436860"/>
                <a:ext cx="50400" cy="7200"/>
              </p14:xfrm>
            </p:contentPart>
          </mc:Choice>
          <mc:Fallback>
            <p:pic>
              <p:nvPicPr>
                <p:cNvPr id="123" name="Ink 122">
                  <a:extLst>
                    <a:ext uri="{FF2B5EF4-FFF2-40B4-BE49-F238E27FC236}">
                      <a16:creationId xmlns:a16="http://schemas.microsoft.com/office/drawing/2014/main" id="{589D3424-7B8A-3B97-A7F2-7093C0E31E7B}"/>
                    </a:ext>
                  </a:extLst>
                </p:cNvPr>
                <p:cNvPicPr/>
                <p:nvPr/>
              </p:nvPicPr>
              <p:blipFill>
                <a:blip r:embed="rId211"/>
                <a:stretch>
                  <a:fillRect/>
                </a:stretch>
              </p:blipFill>
              <p:spPr>
                <a:xfrm>
                  <a:off x="4079040" y="4419220"/>
                  <a:ext cx="86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Ink 123">
                  <a:extLst>
                    <a:ext uri="{FF2B5EF4-FFF2-40B4-BE49-F238E27FC236}">
                      <a16:creationId xmlns:a16="http://schemas.microsoft.com/office/drawing/2014/main" id="{EDAE3F2B-A45A-78D4-111B-F3B904FC43A5}"/>
                    </a:ext>
                  </a:extLst>
                </p14:cNvPr>
                <p14:cNvContentPartPr/>
                <p14:nvPr/>
              </p14:nvContentPartPr>
              <p14:xfrm>
                <a:off x="3900840" y="4437580"/>
                <a:ext cx="83160" cy="35280"/>
              </p14:xfrm>
            </p:contentPart>
          </mc:Choice>
          <mc:Fallback>
            <p:pic>
              <p:nvPicPr>
                <p:cNvPr id="124" name="Ink 123">
                  <a:extLst>
                    <a:ext uri="{FF2B5EF4-FFF2-40B4-BE49-F238E27FC236}">
                      <a16:creationId xmlns:a16="http://schemas.microsoft.com/office/drawing/2014/main" id="{EDAE3F2B-A45A-78D4-111B-F3B904FC43A5}"/>
                    </a:ext>
                  </a:extLst>
                </p:cNvPr>
                <p:cNvPicPr/>
                <p:nvPr/>
              </p:nvPicPr>
              <p:blipFill>
                <a:blip r:embed="rId213"/>
                <a:stretch>
                  <a:fillRect/>
                </a:stretch>
              </p:blipFill>
              <p:spPr>
                <a:xfrm>
                  <a:off x="3882840" y="4419580"/>
                  <a:ext cx="1188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6" name="Ink 125">
                  <a:extLst>
                    <a:ext uri="{FF2B5EF4-FFF2-40B4-BE49-F238E27FC236}">
                      <a16:creationId xmlns:a16="http://schemas.microsoft.com/office/drawing/2014/main" id="{9B161487-016A-54F4-54F1-9B9931AD2CCD}"/>
                    </a:ext>
                  </a:extLst>
                </p14:cNvPr>
                <p14:cNvContentPartPr/>
                <p14:nvPr/>
              </p14:nvContentPartPr>
              <p14:xfrm>
                <a:off x="3116760" y="4421020"/>
                <a:ext cx="299520" cy="29520"/>
              </p14:xfrm>
            </p:contentPart>
          </mc:Choice>
          <mc:Fallback>
            <p:pic>
              <p:nvPicPr>
                <p:cNvPr id="126" name="Ink 125">
                  <a:extLst>
                    <a:ext uri="{FF2B5EF4-FFF2-40B4-BE49-F238E27FC236}">
                      <a16:creationId xmlns:a16="http://schemas.microsoft.com/office/drawing/2014/main" id="{9B161487-016A-54F4-54F1-9B9931AD2CCD}"/>
                    </a:ext>
                  </a:extLst>
                </p:cNvPr>
                <p:cNvPicPr/>
                <p:nvPr/>
              </p:nvPicPr>
              <p:blipFill>
                <a:blip r:embed="rId215"/>
                <a:stretch>
                  <a:fillRect/>
                </a:stretch>
              </p:blipFill>
              <p:spPr>
                <a:xfrm>
                  <a:off x="3099120" y="4403380"/>
                  <a:ext cx="3351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8" name="Ink 127">
                  <a:extLst>
                    <a:ext uri="{FF2B5EF4-FFF2-40B4-BE49-F238E27FC236}">
                      <a16:creationId xmlns:a16="http://schemas.microsoft.com/office/drawing/2014/main" id="{4A60A9CA-784E-8ACE-C751-46722C0D6DE9}"/>
                    </a:ext>
                  </a:extLst>
                </p14:cNvPr>
                <p14:cNvContentPartPr/>
                <p14:nvPr/>
              </p14:nvContentPartPr>
              <p14:xfrm>
                <a:off x="2194080" y="4509220"/>
                <a:ext cx="630000" cy="27000"/>
              </p14:xfrm>
            </p:contentPart>
          </mc:Choice>
          <mc:Fallback>
            <p:pic>
              <p:nvPicPr>
                <p:cNvPr id="128" name="Ink 127">
                  <a:extLst>
                    <a:ext uri="{FF2B5EF4-FFF2-40B4-BE49-F238E27FC236}">
                      <a16:creationId xmlns:a16="http://schemas.microsoft.com/office/drawing/2014/main" id="{4A60A9CA-784E-8ACE-C751-46722C0D6DE9}"/>
                    </a:ext>
                  </a:extLst>
                </p:cNvPr>
                <p:cNvPicPr/>
                <p:nvPr/>
              </p:nvPicPr>
              <p:blipFill>
                <a:blip r:embed="rId217"/>
                <a:stretch>
                  <a:fillRect/>
                </a:stretch>
              </p:blipFill>
              <p:spPr>
                <a:xfrm>
                  <a:off x="2176080" y="4491220"/>
                  <a:ext cx="665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0" name="Ink 129">
                  <a:extLst>
                    <a:ext uri="{FF2B5EF4-FFF2-40B4-BE49-F238E27FC236}">
                      <a16:creationId xmlns:a16="http://schemas.microsoft.com/office/drawing/2014/main" id="{46B7658F-61A2-26A1-37F6-319A704BF87E}"/>
                    </a:ext>
                  </a:extLst>
                </p14:cNvPr>
                <p14:cNvContentPartPr/>
                <p14:nvPr/>
              </p14:nvContentPartPr>
              <p14:xfrm>
                <a:off x="940200" y="4514260"/>
                <a:ext cx="1019880" cy="63360"/>
              </p14:xfrm>
            </p:contentPart>
          </mc:Choice>
          <mc:Fallback>
            <p:pic>
              <p:nvPicPr>
                <p:cNvPr id="130" name="Ink 129">
                  <a:extLst>
                    <a:ext uri="{FF2B5EF4-FFF2-40B4-BE49-F238E27FC236}">
                      <a16:creationId xmlns:a16="http://schemas.microsoft.com/office/drawing/2014/main" id="{46B7658F-61A2-26A1-37F6-319A704BF87E}"/>
                    </a:ext>
                  </a:extLst>
                </p:cNvPr>
                <p:cNvPicPr/>
                <p:nvPr/>
              </p:nvPicPr>
              <p:blipFill>
                <a:blip r:embed="rId219"/>
                <a:stretch>
                  <a:fillRect/>
                </a:stretch>
              </p:blipFill>
              <p:spPr>
                <a:xfrm>
                  <a:off x="922200" y="4496260"/>
                  <a:ext cx="1055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89" name="Ink 188">
                  <a:extLst>
                    <a:ext uri="{FF2B5EF4-FFF2-40B4-BE49-F238E27FC236}">
                      <a16:creationId xmlns:a16="http://schemas.microsoft.com/office/drawing/2014/main" id="{EE0F04B1-78A4-1493-17D9-DC7FE1F626EA}"/>
                    </a:ext>
                  </a:extLst>
                </p14:cNvPr>
                <p14:cNvContentPartPr/>
                <p14:nvPr/>
              </p14:nvContentPartPr>
              <p14:xfrm>
                <a:off x="6988920" y="4500940"/>
                <a:ext cx="21240" cy="5760"/>
              </p14:xfrm>
            </p:contentPart>
          </mc:Choice>
          <mc:Fallback>
            <p:pic>
              <p:nvPicPr>
                <p:cNvPr id="189" name="Ink 188">
                  <a:extLst>
                    <a:ext uri="{FF2B5EF4-FFF2-40B4-BE49-F238E27FC236}">
                      <a16:creationId xmlns:a16="http://schemas.microsoft.com/office/drawing/2014/main" id="{EE0F04B1-78A4-1493-17D9-DC7FE1F626EA}"/>
                    </a:ext>
                  </a:extLst>
                </p:cNvPr>
                <p:cNvPicPr/>
                <p:nvPr/>
              </p:nvPicPr>
              <p:blipFill>
                <a:blip r:embed="rId221"/>
                <a:stretch>
                  <a:fillRect/>
                </a:stretch>
              </p:blipFill>
              <p:spPr>
                <a:xfrm>
                  <a:off x="6970920" y="4483300"/>
                  <a:ext cx="568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0" name="Ink 189">
                  <a:extLst>
                    <a:ext uri="{FF2B5EF4-FFF2-40B4-BE49-F238E27FC236}">
                      <a16:creationId xmlns:a16="http://schemas.microsoft.com/office/drawing/2014/main" id="{04034BAB-5CD1-3624-1347-F79BBB2803C4}"/>
                    </a:ext>
                  </a:extLst>
                </p14:cNvPr>
                <p14:cNvContentPartPr/>
                <p14:nvPr/>
              </p14:nvContentPartPr>
              <p14:xfrm>
                <a:off x="6856800" y="3899380"/>
                <a:ext cx="1156320" cy="607320"/>
              </p14:xfrm>
            </p:contentPart>
          </mc:Choice>
          <mc:Fallback>
            <p:pic>
              <p:nvPicPr>
                <p:cNvPr id="190" name="Ink 189">
                  <a:extLst>
                    <a:ext uri="{FF2B5EF4-FFF2-40B4-BE49-F238E27FC236}">
                      <a16:creationId xmlns:a16="http://schemas.microsoft.com/office/drawing/2014/main" id="{04034BAB-5CD1-3624-1347-F79BBB2803C4}"/>
                    </a:ext>
                  </a:extLst>
                </p:cNvPr>
                <p:cNvPicPr/>
                <p:nvPr/>
              </p:nvPicPr>
              <p:blipFill>
                <a:blip r:embed="rId223"/>
                <a:stretch>
                  <a:fillRect/>
                </a:stretch>
              </p:blipFill>
              <p:spPr>
                <a:xfrm>
                  <a:off x="6838800" y="3881740"/>
                  <a:ext cx="119196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1" name="Ink 190">
                  <a:extLst>
                    <a:ext uri="{FF2B5EF4-FFF2-40B4-BE49-F238E27FC236}">
                      <a16:creationId xmlns:a16="http://schemas.microsoft.com/office/drawing/2014/main" id="{8A78CD17-18C0-BDA3-1F25-6DF2781B0948}"/>
                    </a:ext>
                  </a:extLst>
                </p14:cNvPr>
                <p14:cNvContentPartPr/>
                <p14:nvPr/>
              </p14:nvContentPartPr>
              <p14:xfrm>
                <a:off x="5969040" y="3965260"/>
                <a:ext cx="1030680" cy="540000"/>
              </p14:xfrm>
            </p:contentPart>
          </mc:Choice>
          <mc:Fallback>
            <p:pic>
              <p:nvPicPr>
                <p:cNvPr id="191" name="Ink 190">
                  <a:extLst>
                    <a:ext uri="{FF2B5EF4-FFF2-40B4-BE49-F238E27FC236}">
                      <a16:creationId xmlns:a16="http://schemas.microsoft.com/office/drawing/2014/main" id="{8A78CD17-18C0-BDA3-1F25-6DF2781B0948}"/>
                    </a:ext>
                  </a:extLst>
                </p:cNvPr>
                <p:cNvPicPr/>
                <p:nvPr/>
              </p:nvPicPr>
              <p:blipFill>
                <a:blip r:embed="rId225"/>
                <a:stretch>
                  <a:fillRect/>
                </a:stretch>
              </p:blipFill>
              <p:spPr>
                <a:xfrm>
                  <a:off x="5951400" y="3947620"/>
                  <a:ext cx="1066320" cy="575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3" name="Ink 192">
                  <a:extLst>
                    <a:ext uri="{FF2B5EF4-FFF2-40B4-BE49-F238E27FC236}">
                      <a16:creationId xmlns:a16="http://schemas.microsoft.com/office/drawing/2014/main" id="{2175A086-C2FE-48AC-50CC-28D18D33FF07}"/>
                    </a:ext>
                  </a:extLst>
                </p14:cNvPr>
                <p14:cNvContentPartPr/>
                <p14:nvPr/>
              </p14:nvContentPartPr>
              <p14:xfrm>
                <a:off x="1839120" y="3937540"/>
                <a:ext cx="1011600" cy="721440"/>
              </p14:xfrm>
            </p:contentPart>
          </mc:Choice>
          <mc:Fallback>
            <p:pic>
              <p:nvPicPr>
                <p:cNvPr id="193" name="Ink 192">
                  <a:extLst>
                    <a:ext uri="{FF2B5EF4-FFF2-40B4-BE49-F238E27FC236}">
                      <a16:creationId xmlns:a16="http://schemas.microsoft.com/office/drawing/2014/main" id="{2175A086-C2FE-48AC-50CC-28D18D33FF07}"/>
                    </a:ext>
                  </a:extLst>
                </p:cNvPr>
                <p:cNvPicPr/>
                <p:nvPr/>
              </p:nvPicPr>
              <p:blipFill>
                <a:blip r:embed="rId227"/>
                <a:stretch>
                  <a:fillRect/>
                </a:stretch>
              </p:blipFill>
              <p:spPr>
                <a:xfrm>
                  <a:off x="1821480" y="3919900"/>
                  <a:ext cx="1047240" cy="757080"/>
                </a:xfrm>
                <a:prstGeom prst="rect">
                  <a:avLst/>
                </a:prstGeom>
              </p:spPr>
            </p:pic>
          </mc:Fallback>
        </mc:AlternateContent>
      </p:grpSp>
      <p:grpSp>
        <p:nvGrpSpPr>
          <p:cNvPr id="196" name="Group 195">
            <a:extLst>
              <a:ext uri="{FF2B5EF4-FFF2-40B4-BE49-F238E27FC236}">
                <a16:creationId xmlns:a16="http://schemas.microsoft.com/office/drawing/2014/main" id="{94F4D1CB-C4DB-FC38-F57B-0B76D5786C95}"/>
              </a:ext>
            </a:extLst>
          </p:cNvPr>
          <p:cNvGrpSpPr/>
          <p:nvPr/>
        </p:nvGrpSpPr>
        <p:grpSpPr>
          <a:xfrm>
            <a:off x="1434120" y="5493100"/>
            <a:ext cx="7820280" cy="660960"/>
            <a:chOff x="1434120" y="5493100"/>
            <a:chExt cx="7820280" cy="660960"/>
          </a:xfrm>
        </p:grpSpPr>
        <mc:AlternateContent xmlns:mc="http://schemas.openxmlformats.org/markup-compatibility/2006">
          <mc:Choice xmlns:p14="http://schemas.microsoft.com/office/powerpoint/2010/main" Requires="p14">
            <p:contentPart p14:bwMode="auto" r:id="rId228">
              <p14:nvContentPartPr>
                <p14:cNvPr id="146" name="Ink 145">
                  <a:extLst>
                    <a:ext uri="{FF2B5EF4-FFF2-40B4-BE49-F238E27FC236}">
                      <a16:creationId xmlns:a16="http://schemas.microsoft.com/office/drawing/2014/main" id="{A566D5C4-FD1F-8035-6E56-CED91D672D76}"/>
                    </a:ext>
                  </a:extLst>
                </p14:cNvPr>
                <p14:cNvContentPartPr/>
                <p14:nvPr/>
              </p14:nvContentPartPr>
              <p14:xfrm>
                <a:off x="8488680" y="5574100"/>
                <a:ext cx="765720" cy="59040"/>
              </p14:xfrm>
            </p:contentPart>
          </mc:Choice>
          <mc:Fallback>
            <p:pic>
              <p:nvPicPr>
                <p:cNvPr id="146" name="Ink 145">
                  <a:extLst>
                    <a:ext uri="{FF2B5EF4-FFF2-40B4-BE49-F238E27FC236}">
                      <a16:creationId xmlns:a16="http://schemas.microsoft.com/office/drawing/2014/main" id="{A566D5C4-FD1F-8035-6E56-CED91D672D76}"/>
                    </a:ext>
                  </a:extLst>
                </p:cNvPr>
                <p:cNvPicPr/>
                <p:nvPr/>
              </p:nvPicPr>
              <p:blipFill>
                <a:blip r:embed="rId229"/>
                <a:stretch>
                  <a:fillRect/>
                </a:stretch>
              </p:blipFill>
              <p:spPr>
                <a:xfrm>
                  <a:off x="8470680" y="5556460"/>
                  <a:ext cx="8013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7" name="Ink 146">
                  <a:extLst>
                    <a:ext uri="{FF2B5EF4-FFF2-40B4-BE49-F238E27FC236}">
                      <a16:creationId xmlns:a16="http://schemas.microsoft.com/office/drawing/2014/main" id="{7B75FA8C-BA68-D75D-4896-C9CE93996494}"/>
                    </a:ext>
                  </a:extLst>
                </p14:cNvPr>
                <p14:cNvContentPartPr/>
                <p14:nvPr/>
              </p14:nvContentPartPr>
              <p14:xfrm>
                <a:off x="8001240" y="5493100"/>
                <a:ext cx="337680" cy="104040"/>
              </p14:xfrm>
            </p:contentPart>
          </mc:Choice>
          <mc:Fallback>
            <p:pic>
              <p:nvPicPr>
                <p:cNvPr id="147" name="Ink 146">
                  <a:extLst>
                    <a:ext uri="{FF2B5EF4-FFF2-40B4-BE49-F238E27FC236}">
                      <a16:creationId xmlns:a16="http://schemas.microsoft.com/office/drawing/2014/main" id="{7B75FA8C-BA68-D75D-4896-C9CE93996494}"/>
                    </a:ext>
                  </a:extLst>
                </p:cNvPr>
                <p:cNvPicPr/>
                <p:nvPr/>
              </p:nvPicPr>
              <p:blipFill>
                <a:blip r:embed="rId231"/>
                <a:stretch>
                  <a:fillRect/>
                </a:stretch>
              </p:blipFill>
              <p:spPr>
                <a:xfrm>
                  <a:off x="7983240" y="5475100"/>
                  <a:ext cx="373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8" name="Ink 147">
                  <a:extLst>
                    <a:ext uri="{FF2B5EF4-FFF2-40B4-BE49-F238E27FC236}">
                      <a16:creationId xmlns:a16="http://schemas.microsoft.com/office/drawing/2014/main" id="{7F506F85-FF96-0EB4-2353-278C58E92D51}"/>
                    </a:ext>
                  </a:extLst>
                </p14:cNvPr>
                <p14:cNvContentPartPr/>
                <p14:nvPr/>
              </p14:nvContentPartPr>
              <p14:xfrm>
                <a:off x="7018800" y="5588140"/>
                <a:ext cx="480600" cy="33120"/>
              </p14:xfrm>
            </p:contentPart>
          </mc:Choice>
          <mc:Fallback>
            <p:pic>
              <p:nvPicPr>
                <p:cNvPr id="148" name="Ink 147">
                  <a:extLst>
                    <a:ext uri="{FF2B5EF4-FFF2-40B4-BE49-F238E27FC236}">
                      <a16:creationId xmlns:a16="http://schemas.microsoft.com/office/drawing/2014/main" id="{7F506F85-FF96-0EB4-2353-278C58E92D51}"/>
                    </a:ext>
                  </a:extLst>
                </p:cNvPr>
                <p:cNvPicPr/>
                <p:nvPr/>
              </p:nvPicPr>
              <p:blipFill>
                <a:blip r:embed="rId233"/>
                <a:stretch>
                  <a:fillRect/>
                </a:stretch>
              </p:blipFill>
              <p:spPr>
                <a:xfrm>
                  <a:off x="7001160" y="5570140"/>
                  <a:ext cx="51624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1" name="Ink 150">
                  <a:extLst>
                    <a:ext uri="{FF2B5EF4-FFF2-40B4-BE49-F238E27FC236}">
                      <a16:creationId xmlns:a16="http://schemas.microsoft.com/office/drawing/2014/main" id="{30746C2F-6C71-D49F-1779-B29E04DCBEE4}"/>
                    </a:ext>
                  </a:extLst>
                </p14:cNvPr>
                <p14:cNvContentPartPr/>
                <p14:nvPr/>
              </p14:nvContentPartPr>
              <p14:xfrm>
                <a:off x="5957880" y="5528380"/>
                <a:ext cx="700200" cy="48240"/>
              </p14:xfrm>
            </p:contentPart>
          </mc:Choice>
          <mc:Fallback>
            <p:pic>
              <p:nvPicPr>
                <p:cNvPr id="151" name="Ink 150">
                  <a:extLst>
                    <a:ext uri="{FF2B5EF4-FFF2-40B4-BE49-F238E27FC236}">
                      <a16:creationId xmlns:a16="http://schemas.microsoft.com/office/drawing/2014/main" id="{30746C2F-6C71-D49F-1779-B29E04DCBEE4}"/>
                    </a:ext>
                  </a:extLst>
                </p:cNvPr>
                <p:cNvPicPr/>
                <p:nvPr/>
              </p:nvPicPr>
              <p:blipFill>
                <a:blip r:embed="rId235"/>
                <a:stretch>
                  <a:fillRect/>
                </a:stretch>
              </p:blipFill>
              <p:spPr>
                <a:xfrm>
                  <a:off x="5940240" y="5510380"/>
                  <a:ext cx="735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3" name="Ink 152">
                  <a:extLst>
                    <a:ext uri="{FF2B5EF4-FFF2-40B4-BE49-F238E27FC236}">
                      <a16:creationId xmlns:a16="http://schemas.microsoft.com/office/drawing/2014/main" id="{212A189C-70C5-D575-D050-EC584553B8CC}"/>
                    </a:ext>
                  </a:extLst>
                </p14:cNvPr>
                <p14:cNvContentPartPr/>
                <p14:nvPr/>
              </p14:nvContentPartPr>
              <p14:xfrm>
                <a:off x="4899480" y="5559340"/>
                <a:ext cx="903600" cy="43920"/>
              </p14:xfrm>
            </p:contentPart>
          </mc:Choice>
          <mc:Fallback>
            <p:pic>
              <p:nvPicPr>
                <p:cNvPr id="153" name="Ink 152">
                  <a:extLst>
                    <a:ext uri="{FF2B5EF4-FFF2-40B4-BE49-F238E27FC236}">
                      <a16:creationId xmlns:a16="http://schemas.microsoft.com/office/drawing/2014/main" id="{212A189C-70C5-D575-D050-EC584553B8CC}"/>
                    </a:ext>
                  </a:extLst>
                </p:cNvPr>
                <p:cNvPicPr/>
                <p:nvPr/>
              </p:nvPicPr>
              <p:blipFill>
                <a:blip r:embed="rId237"/>
                <a:stretch>
                  <a:fillRect/>
                </a:stretch>
              </p:blipFill>
              <p:spPr>
                <a:xfrm>
                  <a:off x="4881840" y="5541340"/>
                  <a:ext cx="939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5" name="Ink 154">
                  <a:extLst>
                    <a:ext uri="{FF2B5EF4-FFF2-40B4-BE49-F238E27FC236}">
                      <a16:creationId xmlns:a16="http://schemas.microsoft.com/office/drawing/2014/main" id="{7327F82B-0B23-268C-6AA9-F02287BFDD29}"/>
                    </a:ext>
                  </a:extLst>
                </p14:cNvPr>
                <p14:cNvContentPartPr/>
                <p14:nvPr/>
              </p14:nvContentPartPr>
              <p14:xfrm>
                <a:off x="2566680" y="5507860"/>
                <a:ext cx="895680" cy="36000"/>
              </p14:xfrm>
            </p:contentPart>
          </mc:Choice>
          <mc:Fallback>
            <p:pic>
              <p:nvPicPr>
                <p:cNvPr id="155" name="Ink 154">
                  <a:extLst>
                    <a:ext uri="{FF2B5EF4-FFF2-40B4-BE49-F238E27FC236}">
                      <a16:creationId xmlns:a16="http://schemas.microsoft.com/office/drawing/2014/main" id="{7327F82B-0B23-268C-6AA9-F02287BFDD29}"/>
                    </a:ext>
                  </a:extLst>
                </p:cNvPr>
                <p:cNvPicPr/>
                <p:nvPr/>
              </p:nvPicPr>
              <p:blipFill>
                <a:blip r:embed="rId239"/>
                <a:stretch>
                  <a:fillRect/>
                </a:stretch>
              </p:blipFill>
              <p:spPr>
                <a:xfrm>
                  <a:off x="2548680" y="5489860"/>
                  <a:ext cx="931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6" name="Ink 155">
                  <a:extLst>
                    <a:ext uri="{FF2B5EF4-FFF2-40B4-BE49-F238E27FC236}">
                      <a16:creationId xmlns:a16="http://schemas.microsoft.com/office/drawing/2014/main" id="{F21D6468-9EF1-5E23-FF5E-83FF8EF08F10}"/>
                    </a:ext>
                  </a:extLst>
                </p14:cNvPr>
                <p14:cNvContentPartPr/>
                <p14:nvPr/>
              </p14:nvContentPartPr>
              <p14:xfrm>
                <a:off x="1434120" y="5552500"/>
                <a:ext cx="902520" cy="43920"/>
              </p14:xfrm>
            </p:contentPart>
          </mc:Choice>
          <mc:Fallback>
            <p:pic>
              <p:nvPicPr>
                <p:cNvPr id="156" name="Ink 155">
                  <a:extLst>
                    <a:ext uri="{FF2B5EF4-FFF2-40B4-BE49-F238E27FC236}">
                      <a16:creationId xmlns:a16="http://schemas.microsoft.com/office/drawing/2014/main" id="{F21D6468-9EF1-5E23-FF5E-83FF8EF08F10}"/>
                    </a:ext>
                  </a:extLst>
                </p:cNvPr>
                <p:cNvPicPr/>
                <p:nvPr/>
              </p:nvPicPr>
              <p:blipFill>
                <a:blip r:embed="rId241"/>
                <a:stretch>
                  <a:fillRect/>
                </a:stretch>
              </p:blipFill>
              <p:spPr>
                <a:xfrm>
                  <a:off x="1416480" y="5534860"/>
                  <a:ext cx="9381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8" name="Ink 157">
                  <a:extLst>
                    <a:ext uri="{FF2B5EF4-FFF2-40B4-BE49-F238E27FC236}">
                      <a16:creationId xmlns:a16="http://schemas.microsoft.com/office/drawing/2014/main" id="{F4E4FCC0-F6DB-6AE4-5B5A-56794292C580}"/>
                    </a:ext>
                  </a:extLst>
                </p14:cNvPr>
                <p14:cNvContentPartPr/>
                <p14:nvPr/>
              </p14:nvContentPartPr>
              <p14:xfrm>
                <a:off x="8293560" y="6095380"/>
                <a:ext cx="912600" cy="27000"/>
              </p14:xfrm>
            </p:contentPart>
          </mc:Choice>
          <mc:Fallback>
            <p:pic>
              <p:nvPicPr>
                <p:cNvPr id="158" name="Ink 157">
                  <a:extLst>
                    <a:ext uri="{FF2B5EF4-FFF2-40B4-BE49-F238E27FC236}">
                      <a16:creationId xmlns:a16="http://schemas.microsoft.com/office/drawing/2014/main" id="{F4E4FCC0-F6DB-6AE4-5B5A-56794292C580}"/>
                    </a:ext>
                  </a:extLst>
                </p:cNvPr>
                <p:cNvPicPr/>
                <p:nvPr/>
              </p:nvPicPr>
              <p:blipFill>
                <a:blip r:embed="rId243"/>
                <a:stretch>
                  <a:fillRect/>
                </a:stretch>
              </p:blipFill>
              <p:spPr>
                <a:xfrm>
                  <a:off x="8275920" y="6077740"/>
                  <a:ext cx="9482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9" name="Ink 158">
                  <a:extLst>
                    <a:ext uri="{FF2B5EF4-FFF2-40B4-BE49-F238E27FC236}">
                      <a16:creationId xmlns:a16="http://schemas.microsoft.com/office/drawing/2014/main" id="{8B9741F4-43D7-FB6E-A562-A181FE67BA8E}"/>
                    </a:ext>
                  </a:extLst>
                </p14:cNvPr>
                <p14:cNvContentPartPr/>
                <p14:nvPr/>
              </p14:nvContentPartPr>
              <p14:xfrm>
                <a:off x="7655280" y="6071620"/>
                <a:ext cx="425520" cy="24840"/>
              </p14:xfrm>
            </p:contentPart>
          </mc:Choice>
          <mc:Fallback>
            <p:pic>
              <p:nvPicPr>
                <p:cNvPr id="159" name="Ink 158">
                  <a:extLst>
                    <a:ext uri="{FF2B5EF4-FFF2-40B4-BE49-F238E27FC236}">
                      <a16:creationId xmlns:a16="http://schemas.microsoft.com/office/drawing/2014/main" id="{8B9741F4-43D7-FB6E-A562-A181FE67BA8E}"/>
                    </a:ext>
                  </a:extLst>
                </p:cNvPr>
                <p:cNvPicPr/>
                <p:nvPr/>
              </p:nvPicPr>
              <p:blipFill>
                <a:blip r:embed="rId245"/>
                <a:stretch>
                  <a:fillRect/>
                </a:stretch>
              </p:blipFill>
              <p:spPr>
                <a:xfrm>
                  <a:off x="7637280" y="6053980"/>
                  <a:ext cx="4611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60" name="Ink 159">
                  <a:extLst>
                    <a:ext uri="{FF2B5EF4-FFF2-40B4-BE49-F238E27FC236}">
                      <a16:creationId xmlns:a16="http://schemas.microsoft.com/office/drawing/2014/main" id="{3B7C4309-AE40-E88F-C94D-492C5D64528A}"/>
                    </a:ext>
                  </a:extLst>
                </p14:cNvPr>
                <p14:cNvContentPartPr/>
                <p14:nvPr/>
              </p14:nvContentPartPr>
              <p14:xfrm>
                <a:off x="6799200" y="6046060"/>
                <a:ext cx="491040" cy="46440"/>
              </p14:xfrm>
            </p:contentPart>
          </mc:Choice>
          <mc:Fallback>
            <p:pic>
              <p:nvPicPr>
                <p:cNvPr id="160" name="Ink 159">
                  <a:extLst>
                    <a:ext uri="{FF2B5EF4-FFF2-40B4-BE49-F238E27FC236}">
                      <a16:creationId xmlns:a16="http://schemas.microsoft.com/office/drawing/2014/main" id="{3B7C4309-AE40-E88F-C94D-492C5D64528A}"/>
                    </a:ext>
                  </a:extLst>
                </p:cNvPr>
                <p:cNvPicPr/>
                <p:nvPr/>
              </p:nvPicPr>
              <p:blipFill>
                <a:blip r:embed="rId247"/>
                <a:stretch>
                  <a:fillRect/>
                </a:stretch>
              </p:blipFill>
              <p:spPr>
                <a:xfrm>
                  <a:off x="6781560" y="6028420"/>
                  <a:ext cx="5266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2" name="Ink 161">
                  <a:extLst>
                    <a:ext uri="{FF2B5EF4-FFF2-40B4-BE49-F238E27FC236}">
                      <a16:creationId xmlns:a16="http://schemas.microsoft.com/office/drawing/2014/main" id="{68FBA69F-4E7D-8732-EF1A-E5062CD237C5}"/>
                    </a:ext>
                  </a:extLst>
                </p14:cNvPr>
                <p14:cNvContentPartPr/>
                <p14:nvPr/>
              </p14:nvContentPartPr>
              <p14:xfrm>
                <a:off x="5656920" y="6098260"/>
                <a:ext cx="824400" cy="32400"/>
              </p14:xfrm>
            </p:contentPart>
          </mc:Choice>
          <mc:Fallback>
            <p:pic>
              <p:nvPicPr>
                <p:cNvPr id="162" name="Ink 161">
                  <a:extLst>
                    <a:ext uri="{FF2B5EF4-FFF2-40B4-BE49-F238E27FC236}">
                      <a16:creationId xmlns:a16="http://schemas.microsoft.com/office/drawing/2014/main" id="{68FBA69F-4E7D-8732-EF1A-E5062CD237C5}"/>
                    </a:ext>
                  </a:extLst>
                </p:cNvPr>
                <p:cNvPicPr/>
                <p:nvPr/>
              </p:nvPicPr>
              <p:blipFill>
                <a:blip r:embed="rId249"/>
                <a:stretch>
                  <a:fillRect/>
                </a:stretch>
              </p:blipFill>
              <p:spPr>
                <a:xfrm>
                  <a:off x="5638920" y="6080620"/>
                  <a:ext cx="860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4" name="Ink 163">
                  <a:extLst>
                    <a:ext uri="{FF2B5EF4-FFF2-40B4-BE49-F238E27FC236}">
                      <a16:creationId xmlns:a16="http://schemas.microsoft.com/office/drawing/2014/main" id="{42DB04CA-3739-96DD-9BBE-DE31414FCC42}"/>
                    </a:ext>
                  </a:extLst>
                </p14:cNvPr>
                <p14:cNvContentPartPr/>
                <p14:nvPr/>
              </p14:nvContentPartPr>
              <p14:xfrm>
                <a:off x="4701840" y="6073060"/>
                <a:ext cx="764280" cy="33120"/>
              </p14:xfrm>
            </p:contentPart>
          </mc:Choice>
          <mc:Fallback>
            <p:pic>
              <p:nvPicPr>
                <p:cNvPr id="164" name="Ink 163">
                  <a:extLst>
                    <a:ext uri="{FF2B5EF4-FFF2-40B4-BE49-F238E27FC236}">
                      <a16:creationId xmlns:a16="http://schemas.microsoft.com/office/drawing/2014/main" id="{42DB04CA-3739-96DD-9BBE-DE31414FCC42}"/>
                    </a:ext>
                  </a:extLst>
                </p:cNvPr>
                <p:cNvPicPr/>
                <p:nvPr/>
              </p:nvPicPr>
              <p:blipFill>
                <a:blip r:embed="rId251"/>
                <a:stretch>
                  <a:fillRect/>
                </a:stretch>
              </p:blipFill>
              <p:spPr>
                <a:xfrm>
                  <a:off x="4684200" y="6055060"/>
                  <a:ext cx="7999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5" name="Ink 164">
                  <a:extLst>
                    <a:ext uri="{FF2B5EF4-FFF2-40B4-BE49-F238E27FC236}">
                      <a16:creationId xmlns:a16="http://schemas.microsoft.com/office/drawing/2014/main" id="{C19BC8FF-92E0-161F-F8CD-C971AC877EB4}"/>
                    </a:ext>
                  </a:extLst>
                </p14:cNvPr>
                <p14:cNvContentPartPr/>
                <p14:nvPr/>
              </p14:nvContentPartPr>
              <p14:xfrm>
                <a:off x="4135920" y="6043540"/>
                <a:ext cx="265320" cy="41040"/>
              </p14:xfrm>
            </p:contentPart>
          </mc:Choice>
          <mc:Fallback>
            <p:pic>
              <p:nvPicPr>
                <p:cNvPr id="165" name="Ink 164">
                  <a:extLst>
                    <a:ext uri="{FF2B5EF4-FFF2-40B4-BE49-F238E27FC236}">
                      <a16:creationId xmlns:a16="http://schemas.microsoft.com/office/drawing/2014/main" id="{C19BC8FF-92E0-161F-F8CD-C971AC877EB4}"/>
                    </a:ext>
                  </a:extLst>
                </p:cNvPr>
                <p:cNvPicPr/>
                <p:nvPr/>
              </p:nvPicPr>
              <p:blipFill>
                <a:blip r:embed="rId253"/>
                <a:stretch>
                  <a:fillRect/>
                </a:stretch>
              </p:blipFill>
              <p:spPr>
                <a:xfrm>
                  <a:off x="4117920" y="6025540"/>
                  <a:ext cx="3009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6" name="Ink 165">
                  <a:extLst>
                    <a:ext uri="{FF2B5EF4-FFF2-40B4-BE49-F238E27FC236}">
                      <a16:creationId xmlns:a16="http://schemas.microsoft.com/office/drawing/2014/main" id="{A20507BD-B8DC-4AD6-2B8E-D97538FF720B}"/>
                    </a:ext>
                  </a:extLst>
                </p14:cNvPr>
                <p14:cNvContentPartPr/>
                <p14:nvPr/>
              </p14:nvContentPartPr>
              <p14:xfrm>
                <a:off x="3299280" y="6076660"/>
                <a:ext cx="458280" cy="39960"/>
              </p14:xfrm>
            </p:contentPart>
          </mc:Choice>
          <mc:Fallback>
            <p:pic>
              <p:nvPicPr>
                <p:cNvPr id="166" name="Ink 165">
                  <a:extLst>
                    <a:ext uri="{FF2B5EF4-FFF2-40B4-BE49-F238E27FC236}">
                      <a16:creationId xmlns:a16="http://schemas.microsoft.com/office/drawing/2014/main" id="{A20507BD-B8DC-4AD6-2B8E-D97538FF720B}"/>
                    </a:ext>
                  </a:extLst>
                </p:cNvPr>
                <p:cNvPicPr/>
                <p:nvPr/>
              </p:nvPicPr>
              <p:blipFill>
                <a:blip r:embed="rId255"/>
                <a:stretch>
                  <a:fillRect/>
                </a:stretch>
              </p:blipFill>
              <p:spPr>
                <a:xfrm>
                  <a:off x="3281280" y="6058660"/>
                  <a:ext cx="4939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7" name="Ink 166">
                  <a:extLst>
                    <a:ext uri="{FF2B5EF4-FFF2-40B4-BE49-F238E27FC236}">
                      <a16:creationId xmlns:a16="http://schemas.microsoft.com/office/drawing/2014/main" id="{A37C2745-48B4-B5CC-9C48-DEF6454A2583}"/>
                    </a:ext>
                  </a:extLst>
                </p14:cNvPr>
                <p14:cNvContentPartPr/>
                <p14:nvPr/>
              </p14:nvContentPartPr>
              <p14:xfrm>
                <a:off x="2179320" y="6044620"/>
                <a:ext cx="861840" cy="54000"/>
              </p14:xfrm>
            </p:contentPart>
          </mc:Choice>
          <mc:Fallback>
            <p:pic>
              <p:nvPicPr>
                <p:cNvPr id="167" name="Ink 166">
                  <a:extLst>
                    <a:ext uri="{FF2B5EF4-FFF2-40B4-BE49-F238E27FC236}">
                      <a16:creationId xmlns:a16="http://schemas.microsoft.com/office/drawing/2014/main" id="{A37C2745-48B4-B5CC-9C48-DEF6454A2583}"/>
                    </a:ext>
                  </a:extLst>
                </p:cNvPr>
                <p:cNvPicPr/>
                <p:nvPr/>
              </p:nvPicPr>
              <p:blipFill>
                <a:blip r:embed="rId257"/>
                <a:stretch>
                  <a:fillRect/>
                </a:stretch>
              </p:blipFill>
              <p:spPr>
                <a:xfrm>
                  <a:off x="2161680" y="6026980"/>
                  <a:ext cx="897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5" name="Ink 194">
                  <a:extLst>
                    <a:ext uri="{FF2B5EF4-FFF2-40B4-BE49-F238E27FC236}">
                      <a16:creationId xmlns:a16="http://schemas.microsoft.com/office/drawing/2014/main" id="{080DF9CA-CFB3-60FC-76AC-219BCEAA5318}"/>
                    </a:ext>
                  </a:extLst>
                </p14:cNvPr>
                <p14:cNvContentPartPr/>
                <p14:nvPr/>
              </p14:nvContentPartPr>
              <p14:xfrm>
                <a:off x="2110200" y="5522260"/>
                <a:ext cx="4396680" cy="631800"/>
              </p14:xfrm>
            </p:contentPart>
          </mc:Choice>
          <mc:Fallback>
            <p:pic>
              <p:nvPicPr>
                <p:cNvPr id="195" name="Ink 194">
                  <a:extLst>
                    <a:ext uri="{FF2B5EF4-FFF2-40B4-BE49-F238E27FC236}">
                      <a16:creationId xmlns:a16="http://schemas.microsoft.com/office/drawing/2014/main" id="{080DF9CA-CFB3-60FC-76AC-219BCEAA5318}"/>
                    </a:ext>
                  </a:extLst>
                </p:cNvPr>
                <p:cNvPicPr/>
                <p:nvPr/>
              </p:nvPicPr>
              <p:blipFill>
                <a:blip r:embed="rId259"/>
                <a:stretch>
                  <a:fillRect/>
                </a:stretch>
              </p:blipFill>
              <p:spPr>
                <a:xfrm>
                  <a:off x="2092560" y="5504620"/>
                  <a:ext cx="4432320" cy="66744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8734" y="34725"/>
            <a:ext cx="8755575" cy="6247864"/>
          </a:xfrm>
          <a:prstGeom prst="rect">
            <a:avLst/>
          </a:prstGeom>
          <a:noFill/>
        </p:spPr>
        <p:txBody>
          <a:bodyPr wrap="square" rtlCol="0">
            <a:spAutoFit/>
          </a:bodyPr>
          <a:lstStyle/>
          <a:p>
            <a:r>
              <a:rPr lang="en-US" sz="2400" b="1">
                <a:solidFill>
                  <a:srgbClr val="FFC000"/>
                </a:solidFill>
                <a:cs typeface="+mj-cs"/>
              </a:rPr>
              <a:t>Hebrews 4:11–13  </a:t>
            </a:r>
          </a:p>
          <a:p>
            <a:r>
              <a:rPr lang="en-US">
                <a:solidFill>
                  <a:srgbClr val="FFC000"/>
                </a:solidFill>
                <a:cs typeface="+mj-cs"/>
              </a:rPr>
              <a:t>4:11 Let us labor therefore to enter into that rest, lest any man fall after the same example of unbelief. 4:12 For the word of God is quick, and powerful, and sharper than any twoedged sword, piercing even to the dividing asunder of soul and spirit, and of the joints and marrow, and is a discerner of the thoughts and intents of the heart. 4:13 Neither is there any creature that is not manifest in his sight: but all things are naked and opened unto the eyes of him with whom we have to do. (KJV </a:t>
            </a:r>
            <a:r>
              <a:rPr lang="en-US">
                <a:solidFill>
                  <a:srgbClr val="00B0F0"/>
                </a:solidFill>
                <a:cs typeface="+mj-cs"/>
              </a:rPr>
              <a:t>*11 </a:t>
            </a:r>
            <a:r>
              <a:rPr lang="el-GR">
                <a:solidFill>
                  <a:srgbClr val="00B0F0"/>
                </a:solidFill>
                <a:cs typeface="+mj-cs"/>
              </a:rPr>
              <a:t>Σπουδάσωμεν οὖν εἰσελθεῖν εἰς ἐκείνην τὴν κατάπαυσιν,* ἵνα μὴ ἐν τῷ αὐτῷ τις ὑποδείγματι πέσῃ τῆς ⸀ἀπειθείας.* 12 Ζῶν γὰρ ὁ λόγος τοῦ θεοῦ καὶ ⸀ἐνεργὴς καὶ τομώτερος ὑπὲρ πᾶσαν μάχαιραν δίστομον καὶ διϊκνούμενος ἄχρι μερισμοῦ ψυχῆς καὶ ⸁πνεύματος,* ἁρμῶν τε καὶ μυελῶν,* καὶ κριτικὸς ἐνθυμήσεων καὶ ἐννοιῶν καρδίας·* 13 καὶ οὐκ ἔστιν κτίσις ἀφανὴς ἐνώπιον αὐτοῦ,* πάντα δὲ γυμνὰ καὶ τετραχηλισμένα τοῖς ὀφθαλμοῖς αὐτοῦ,* πρὸς ὃν ἡμῖν ὁ λόγος.*</a:t>
            </a:r>
            <a:r>
              <a:rPr lang="el-GR">
                <a:solidFill>
                  <a:srgbClr val="FFC000"/>
                </a:solidFill>
                <a:cs typeface="+mj-cs"/>
              </a:rPr>
              <a:t>)</a:t>
            </a:r>
          </a:p>
          <a:p>
            <a:endParaRPr lang="el-GR" sz="700" b="1">
              <a:solidFill>
                <a:srgbClr val="FFC000"/>
              </a:solidFill>
              <a:cs typeface="+mj-cs"/>
            </a:endParaRPr>
          </a:p>
          <a:p>
            <a:r>
              <a:rPr lang="en-US" sz="2400" b="1">
                <a:solidFill>
                  <a:srgbClr val="FFC000"/>
                </a:solidFill>
                <a:cs typeface="+mj-cs"/>
              </a:rPr>
              <a:t>Revelation 19:14–15  </a:t>
            </a:r>
          </a:p>
          <a:p>
            <a:r>
              <a:rPr lang="en-US">
                <a:solidFill>
                  <a:srgbClr val="FFC000"/>
                </a:solidFill>
                <a:cs typeface="+mj-cs"/>
              </a:rPr>
              <a:t>19:14 And the armies which were in heaven followed him upon white horses, clothed in fine linen, white and clean. 19:15 And out of his mouth goeth a sharp sword, that with it he should smite the nations: and he shall rule them with a rod of iron: and he treadeth the winepress of the fierceness and wrath of Almighty God. (KJV </a:t>
            </a:r>
            <a:r>
              <a:rPr lang="en-US">
                <a:solidFill>
                  <a:srgbClr val="00B0F0"/>
                </a:solidFill>
                <a:cs typeface="+mj-cs"/>
              </a:rPr>
              <a:t>14 </a:t>
            </a:r>
            <a:r>
              <a:rPr lang="el-GR">
                <a:solidFill>
                  <a:srgbClr val="00B0F0"/>
                </a:solidFill>
                <a:cs typeface="+mj-cs"/>
              </a:rPr>
              <a:t>Καὶ τὰ στρατεύματα °[τὰ] ἐν τῷ οὐρανῷ ἠκολούθει αὐτῷ ⸂ἐφʼ ἵπποις λευκοῖς⸃,* ⸀ἐνδεδυμένοι ⸄βύσσινον λευκὸν⸅ ⸆καθαρόν.* 15 καὶ ἐκ τοῦ στόματος αὐτοῦ ἐκπορεύεται ῥομφαία ⸆ ὀξεῖα,* ἵνα ἐν αὐτῇ πατάξῃ τὰ ἔθνη,* καὶ αὐτὸς ποιμανεῖ αὐτοὺς ἐν ῥάβδῳ σιδηρᾷ, καὶ αὐτὸς πατεῖ τὴν ληνὸν τοῦ οἴνου* ⸂τοῦ θυμοῦ τῆς ὀργῆς⸃ τοῦ θεοῦ τοῦ παντοκράτορος,*</a:t>
            </a:r>
            <a:r>
              <a:rPr lang="el-GR">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84C8239-B948-EFA5-4158-9157931C82FB}"/>
                  </a:ext>
                </a:extLst>
              </p14:cNvPr>
              <p14:cNvContentPartPr/>
              <p14:nvPr/>
            </p14:nvContentPartPr>
            <p14:xfrm>
              <a:off x="1223880" y="691780"/>
              <a:ext cx="3886200" cy="74520"/>
            </p14:xfrm>
          </p:contentPart>
        </mc:Choice>
        <mc:Fallback>
          <p:pic>
            <p:nvPicPr>
              <p:cNvPr id="4" name="Ink 3">
                <a:extLst>
                  <a:ext uri="{FF2B5EF4-FFF2-40B4-BE49-F238E27FC236}">
                    <a16:creationId xmlns:a16="http://schemas.microsoft.com/office/drawing/2014/main" id="{584C8239-B948-EFA5-4158-9157931C82FB}"/>
                  </a:ext>
                </a:extLst>
              </p:cNvPr>
              <p:cNvPicPr/>
              <p:nvPr/>
            </p:nvPicPr>
            <p:blipFill>
              <a:blip r:embed="rId5"/>
              <a:stretch>
                <a:fillRect/>
              </a:stretch>
            </p:blipFill>
            <p:spPr>
              <a:xfrm>
                <a:off x="1205880" y="673780"/>
                <a:ext cx="3921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CF3560E4-2A4F-D911-563B-29EFBB7A10F3}"/>
                  </a:ext>
                </a:extLst>
              </p14:cNvPr>
              <p14:cNvContentPartPr/>
              <p14:nvPr/>
            </p14:nvContentPartPr>
            <p14:xfrm>
              <a:off x="979800" y="1009300"/>
              <a:ext cx="563040" cy="66960"/>
            </p14:xfrm>
          </p:contentPart>
        </mc:Choice>
        <mc:Fallback>
          <p:pic>
            <p:nvPicPr>
              <p:cNvPr id="5" name="Ink 4">
                <a:extLst>
                  <a:ext uri="{FF2B5EF4-FFF2-40B4-BE49-F238E27FC236}">
                    <a16:creationId xmlns:a16="http://schemas.microsoft.com/office/drawing/2014/main" id="{CF3560E4-2A4F-D911-563B-29EFBB7A10F3}"/>
                  </a:ext>
                </a:extLst>
              </p:cNvPr>
              <p:cNvPicPr/>
              <p:nvPr/>
            </p:nvPicPr>
            <p:blipFill>
              <a:blip r:embed="rId7"/>
              <a:stretch>
                <a:fillRect/>
              </a:stretch>
            </p:blipFill>
            <p:spPr>
              <a:xfrm>
                <a:off x="962160" y="991660"/>
                <a:ext cx="598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FD4E934-C198-AFA2-B621-E302F88E25E6}"/>
                  </a:ext>
                </a:extLst>
              </p14:cNvPr>
              <p14:cNvContentPartPr/>
              <p14:nvPr/>
            </p14:nvContentPartPr>
            <p14:xfrm>
              <a:off x="6168840" y="1287220"/>
              <a:ext cx="1098720" cy="28440"/>
            </p14:xfrm>
          </p:contentPart>
        </mc:Choice>
        <mc:Fallback>
          <p:pic>
            <p:nvPicPr>
              <p:cNvPr id="7" name="Ink 6">
                <a:extLst>
                  <a:ext uri="{FF2B5EF4-FFF2-40B4-BE49-F238E27FC236}">
                    <a16:creationId xmlns:a16="http://schemas.microsoft.com/office/drawing/2014/main" id="{3FD4E934-C198-AFA2-B621-E302F88E25E6}"/>
                  </a:ext>
                </a:extLst>
              </p:cNvPr>
              <p:cNvPicPr/>
              <p:nvPr/>
            </p:nvPicPr>
            <p:blipFill>
              <a:blip r:embed="rId9"/>
              <a:stretch>
                <a:fillRect/>
              </a:stretch>
            </p:blipFill>
            <p:spPr>
              <a:xfrm>
                <a:off x="6151200" y="1269580"/>
                <a:ext cx="1134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EF75CC7-6F42-12D8-300E-594CADDFB6F3}"/>
                  </a:ext>
                </a:extLst>
              </p14:cNvPr>
              <p14:cNvContentPartPr/>
              <p14:nvPr/>
            </p14:nvContentPartPr>
            <p14:xfrm>
              <a:off x="8507400" y="1290100"/>
              <a:ext cx="453600" cy="30600"/>
            </p14:xfrm>
          </p:contentPart>
        </mc:Choice>
        <mc:Fallback>
          <p:pic>
            <p:nvPicPr>
              <p:cNvPr id="9" name="Ink 8">
                <a:extLst>
                  <a:ext uri="{FF2B5EF4-FFF2-40B4-BE49-F238E27FC236}">
                    <a16:creationId xmlns:a16="http://schemas.microsoft.com/office/drawing/2014/main" id="{1EF75CC7-6F42-12D8-300E-594CADDFB6F3}"/>
                  </a:ext>
                </a:extLst>
              </p:cNvPr>
              <p:cNvPicPr/>
              <p:nvPr/>
            </p:nvPicPr>
            <p:blipFill>
              <a:blip r:embed="rId11"/>
              <a:stretch>
                <a:fillRect/>
              </a:stretch>
            </p:blipFill>
            <p:spPr>
              <a:xfrm>
                <a:off x="8489400" y="1272100"/>
                <a:ext cx="4892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CFEE1AA-02FE-F093-8DFD-0C8D173FA524}"/>
                  </a:ext>
                </a:extLst>
              </p14:cNvPr>
              <p14:cNvContentPartPr/>
              <p14:nvPr/>
            </p14:nvContentPartPr>
            <p14:xfrm>
              <a:off x="731760" y="1554700"/>
              <a:ext cx="844200" cy="50040"/>
            </p14:xfrm>
          </p:contentPart>
        </mc:Choice>
        <mc:Fallback>
          <p:pic>
            <p:nvPicPr>
              <p:cNvPr id="10" name="Ink 9">
                <a:extLst>
                  <a:ext uri="{FF2B5EF4-FFF2-40B4-BE49-F238E27FC236}">
                    <a16:creationId xmlns:a16="http://schemas.microsoft.com/office/drawing/2014/main" id="{ECFEE1AA-02FE-F093-8DFD-0C8D173FA524}"/>
                  </a:ext>
                </a:extLst>
              </p:cNvPr>
              <p:cNvPicPr/>
              <p:nvPr/>
            </p:nvPicPr>
            <p:blipFill>
              <a:blip r:embed="rId13"/>
              <a:stretch>
                <a:fillRect/>
              </a:stretch>
            </p:blipFill>
            <p:spPr>
              <a:xfrm>
                <a:off x="713760" y="1536700"/>
                <a:ext cx="8798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4D1E937-723E-49EC-8208-D7C115F17BB8}"/>
                  </a:ext>
                </a:extLst>
              </p14:cNvPr>
              <p14:cNvContentPartPr/>
              <p14:nvPr/>
            </p14:nvContentPartPr>
            <p14:xfrm>
              <a:off x="2240160" y="1238620"/>
              <a:ext cx="5085720" cy="343080"/>
            </p14:xfrm>
          </p:contentPart>
        </mc:Choice>
        <mc:Fallback>
          <p:pic>
            <p:nvPicPr>
              <p:cNvPr id="11" name="Ink 10">
                <a:extLst>
                  <a:ext uri="{FF2B5EF4-FFF2-40B4-BE49-F238E27FC236}">
                    <a16:creationId xmlns:a16="http://schemas.microsoft.com/office/drawing/2014/main" id="{B4D1E937-723E-49EC-8208-D7C115F17BB8}"/>
                  </a:ext>
                </a:extLst>
              </p:cNvPr>
              <p:cNvPicPr/>
              <p:nvPr/>
            </p:nvPicPr>
            <p:blipFill>
              <a:blip r:embed="rId15"/>
              <a:stretch>
                <a:fillRect/>
              </a:stretch>
            </p:blipFill>
            <p:spPr>
              <a:xfrm>
                <a:off x="2222520" y="1220620"/>
                <a:ext cx="51213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AA2C8C9-6333-C51F-3198-156DA37549E1}"/>
                  </a:ext>
                </a:extLst>
              </p14:cNvPr>
              <p14:cNvContentPartPr/>
              <p14:nvPr/>
            </p14:nvContentPartPr>
            <p14:xfrm>
              <a:off x="7941840" y="4214020"/>
              <a:ext cx="1207440" cy="29520"/>
            </p14:xfrm>
          </p:contentPart>
        </mc:Choice>
        <mc:Fallback>
          <p:pic>
            <p:nvPicPr>
              <p:cNvPr id="12" name="Ink 11">
                <a:extLst>
                  <a:ext uri="{FF2B5EF4-FFF2-40B4-BE49-F238E27FC236}">
                    <a16:creationId xmlns:a16="http://schemas.microsoft.com/office/drawing/2014/main" id="{DAA2C8C9-6333-C51F-3198-156DA37549E1}"/>
                  </a:ext>
                </a:extLst>
              </p:cNvPr>
              <p:cNvPicPr/>
              <p:nvPr/>
            </p:nvPicPr>
            <p:blipFill>
              <a:blip r:embed="rId17"/>
              <a:stretch>
                <a:fillRect/>
              </a:stretch>
            </p:blipFill>
            <p:spPr>
              <a:xfrm>
                <a:off x="7923840" y="4196380"/>
                <a:ext cx="124308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6FCD143-E4EC-F284-233B-6220CF32B0B1}"/>
                  </a:ext>
                </a:extLst>
              </p14:cNvPr>
              <p14:cNvContentPartPr/>
              <p14:nvPr/>
            </p14:nvContentPartPr>
            <p14:xfrm>
              <a:off x="645000" y="4462420"/>
              <a:ext cx="2055600" cy="52560"/>
            </p14:xfrm>
          </p:contentPart>
        </mc:Choice>
        <mc:Fallback>
          <p:pic>
            <p:nvPicPr>
              <p:cNvPr id="13" name="Ink 12">
                <a:extLst>
                  <a:ext uri="{FF2B5EF4-FFF2-40B4-BE49-F238E27FC236}">
                    <a16:creationId xmlns:a16="http://schemas.microsoft.com/office/drawing/2014/main" id="{C6FCD143-E4EC-F284-233B-6220CF32B0B1}"/>
                  </a:ext>
                </a:extLst>
              </p:cNvPr>
              <p:cNvPicPr/>
              <p:nvPr/>
            </p:nvPicPr>
            <p:blipFill>
              <a:blip r:embed="rId19"/>
              <a:stretch>
                <a:fillRect/>
              </a:stretch>
            </p:blipFill>
            <p:spPr>
              <a:xfrm>
                <a:off x="627000" y="4444420"/>
                <a:ext cx="2091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8A28B6A-9B0F-9385-EC19-60DA762C4B23}"/>
                  </a:ext>
                </a:extLst>
              </p14:cNvPr>
              <p14:cNvContentPartPr/>
              <p14:nvPr/>
            </p14:nvContentPartPr>
            <p14:xfrm>
              <a:off x="6196920" y="4476460"/>
              <a:ext cx="988560" cy="59040"/>
            </p14:xfrm>
          </p:contentPart>
        </mc:Choice>
        <mc:Fallback>
          <p:pic>
            <p:nvPicPr>
              <p:cNvPr id="14" name="Ink 13">
                <a:extLst>
                  <a:ext uri="{FF2B5EF4-FFF2-40B4-BE49-F238E27FC236}">
                    <a16:creationId xmlns:a16="http://schemas.microsoft.com/office/drawing/2014/main" id="{98A28B6A-9B0F-9385-EC19-60DA762C4B23}"/>
                  </a:ext>
                </a:extLst>
              </p:cNvPr>
              <p:cNvPicPr/>
              <p:nvPr/>
            </p:nvPicPr>
            <p:blipFill>
              <a:blip r:embed="rId21"/>
              <a:stretch>
                <a:fillRect/>
              </a:stretch>
            </p:blipFill>
            <p:spPr>
              <a:xfrm>
                <a:off x="6179280" y="4458460"/>
                <a:ext cx="1024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CE14231-A6CE-507C-3318-C616AC2619DC}"/>
                  </a:ext>
                </a:extLst>
              </p14:cNvPr>
              <p14:cNvContentPartPr/>
              <p14:nvPr/>
            </p14:nvContentPartPr>
            <p14:xfrm>
              <a:off x="669120" y="3867340"/>
              <a:ext cx="2567880" cy="116280"/>
            </p14:xfrm>
          </p:contentPart>
        </mc:Choice>
        <mc:Fallback>
          <p:pic>
            <p:nvPicPr>
              <p:cNvPr id="15" name="Ink 14">
                <a:extLst>
                  <a:ext uri="{FF2B5EF4-FFF2-40B4-BE49-F238E27FC236}">
                    <a16:creationId xmlns:a16="http://schemas.microsoft.com/office/drawing/2014/main" id="{CCE14231-A6CE-507C-3318-C616AC2619DC}"/>
                  </a:ext>
                </a:extLst>
              </p:cNvPr>
              <p:cNvPicPr/>
              <p:nvPr/>
            </p:nvPicPr>
            <p:blipFill>
              <a:blip r:embed="rId23"/>
              <a:stretch>
                <a:fillRect/>
              </a:stretch>
            </p:blipFill>
            <p:spPr>
              <a:xfrm>
                <a:off x="651120" y="3849700"/>
                <a:ext cx="26035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CE6C3642-A0F3-B259-AEF8-C342282F3D15}"/>
                  </a:ext>
                </a:extLst>
              </p14:cNvPr>
              <p14:cNvContentPartPr/>
              <p14:nvPr/>
            </p14:nvContentPartPr>
            <p14:xfrm>
              <a:off x="7235880" y="4271260"/>
              <a:ext cx="232560" cy="23040"/>
            </p14:xfrm>
          </p:contentPart>
        </mc:Choice>
        <mc:Fallback>
          <p:pic>
            <p:nvPicPr>
              <p:cNvPr id="16" name="Ink 15">
                <a:extLst>
                  <a:ext uri="{FF2B5EF4-FFF2-40B4-BE49-F238E27FC236}">
                    <a16:creationId xmlns:a16="http://schemas.microsoft.com/office/drawing/2014/main" id="{CE6C3642-A0F3-B259-AEF8-C342282F3D15}"/>
                  </a:ext>
                </a:extLst>
              </p:cNvPr>
              <p:cNvPicPr/>
              <p:nvPr/>
            </p:nvPicPr>
            <p:blipFill>
              <a:blip r:embed="rId25"/>
              <a:stretch>
                <a:fillRect/>
              </a:stretch>
            </p:blipFill>
            <p:spPr>
              <a:xfrm>
                <a:off x="7218240" y="4253620"/>
                <a:ext cx="268200" cy="58680"/>
              </a:xfrm>
              <a:prstGeom prst="rect">
                <a:avLst/>
              </a:prstGeom>
            </p:spPr>
          </p:pic>
        </mc:Fallback>
      </mc:AlternateContent>
    </p:spTree>
    <p:extLst>
      <p:ext uri="{BB962C8B-B14F-4D97-AF65-F5344CB8AC3E}">
        <p14:creationId xmlns:p14="http://schemas.microsoft.com/office/powerpoint/2010/main" val="332220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22318</TotalTime>
  <Words>3588</Words>
  <Application>Microsoft Office PowerPoint</Application>
  <PresentationFormat>Widescreen</PresentationFormat>
  <Paragraphs>213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134</cp:revision>
  <dcterms:created xsi:type="dcterms:W3CDTF">2021-02-18T19:11:41Z</dcterms:created>
  <dcterms:modified xsi:type="dcterms:W3CDTF">2024-06-20T01:36:55Z</dcterms:modified>
</cp:coreProperties>
</file>