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notesSlides/notesSlide7.xml" ContentType="application/vnd.openxmlformats-officedocument.presentationml.notesSlide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notesSlides/notesSlide10.xml" ContentType="application/vnd.openxmlformats-officedocument.presentationml.notesSlide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notesSlides/notesSlide11.xml" ContentType="application/vnd.openxmlformats-officedocument.presentationml.notesSlide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notesSlides/notesSlide12.xml" ContentType="application/vnd.openxmlformats-officedocument.presentationml.notesSlide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notesSlides/notesSlide13.xml" ContentType="application/vnd.openxmlformats-officedocument.presentationml.notesSlide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notesSlides/notesSlide14.xml" ContentType="application/vnd.openxmlformats-officedocument.presentationml.notesSlide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1" r:id="rId2"/>
    <p:sldId id="265" r:id="rId3"/>
    <p:sldId id="268" r:id="rId4"/>
    <p:sldId id="282" r:id="rId5"/>
    <p:sldId id="272" r:id="rId6"/>
    <p:sldId id="270" r:id="rId7"/>
    <p:sldId id="283" r:id="rId8"/>
    <p:sldId id="271" r:id="rId9"/>
    <p:sldId id="284" r:id="rId10"/>
    <p:sldId id="285" r:id="rId11"/>
    <p:sldId id="286" r:id="rId12"/>
    <p:sldId id="287" r:id="rId13"/>
    <p:sldId id="288" r:id="rId14"/>
    <p:sldId id="28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9A51"/>
    <a:srgbClr val="4E1A04"/>
    <a:srgbClr val="CD6205"/>
    <a:srgbClr val="080808"/>
    <a:srgbClr val="818181"/>
    <a:srgbClr val="787878"/>
    <a:srgbClr val="000000"/>
    <a:srgbClr val="5D411F"/>
    <a:srgbClr val="88784C"/>
    <a:srgbClr val="7356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2871B9-B4AD-48ED-9AA5-32703AECB8DD}" v="3" dt="2024-05-23T01:04:58.1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9" autoAdjust="0"/>
    <p:restoredTop sz="75135" autoAdjust="0"/>
  </p:normalViewPr>
  <p:slideViewPr>
    <p:cSldViewPr snapToGrid="0">
      <p:cViewPr varScale="1">
        <p:scale>
          <a:sx n="84" d="100"/>
          <a:sy n="84" d="100"/>
        </p:scale>
        <p:origin x="96" y="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75" d="100"/>
        <a:sy n="1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ane Miller" userId="086b8d4e5ca37aec" providerId="LiveId" clId="{272871B9-B4AD-48ED-9AA5-32703AECB8DD}"/>
    <pc:docChg chg="modSld">
      <pc:chgData name="Duane Miller" userId="086b8d4e5ca37aec" providerId="LiveId" clId="{272871B9-B4AD-48ED-9AA5-32703AECB8DD}" dt="2024-05-23T01:07:45.882" v="385" actId="207"/>
      <pc:docMkLst>
        <pc:docMk/>
      </pc:docMkLst>
      <pc:sldChg chg="setBg">
        <pc:chgData name="Duane Miller" userId="086b8d4e5ca37aec" providerId="LiveId" clId="{272871B9-B4AD-48ED-9AA5-32703AECB8DD}" dt="2024-05-23T01:04:58.164" v="2"/>
        <pc:sldMkLst>
          <pc:docMk/>
          <pc:sldMk cId="2832398454" sldId="265"/>
        </pc:sldMkLst>
      </pc:sldChg>
      <pc:sldChg chg="modSp mod setBg">
        <pc:chgData name="Duane Miller" userId="086b8d4e5ca37aec" providerId="LiveId" clId="{272871B9-B4AD-48ED-9AA5-32703AECB8DD}" dt="2024-05-23T01:05:08.268" v="23" actId="207"/>
        <pc:sldMkLst>
          <pc:docMk/>
          <pc:sldMk cId="2153912712" sldId="268"/>
        </pc:sldMkLst>
        <pc:spChg chg="mod">
          <ac:chgData name="Duane Miller" userId="086b8d4e5ca37aec" providerId="LiveId" clId="{272871B9-B4AD-48ED-9AA5-32703AECB8DD}" dt="2024-05-23T01:05:08.268" v="23" actId="207"/>
          <ac:spMkLst>
            <pc:docMk/>
            <pc:sldMk cId="2153912712" sldId="268"/>
            <ac:spMk id="7" creationId="{4426F626-7A1A-43A8-B380-D11D76D34155}"/>
          </ac:spMkLst>
        </pc:spChg>
      </pc:sldChg>
      <pc:sldChg chg="modSp mod setBg modNotesTx">
        <pc:chgData name="Duane Miller" userId="086b8d4e5ca37aec" providerId="LiveId" clId="{272871B9-B4AD-48ED-9AA5-32703AECB8DD}" dt="2024-05-23T01:05:40.195" v="111" actId="207"/>
        <pc:sldMkLst>
          <pc:docMk/>
          <pc:sldMk cId="906262494" sldId="270"/>
        </pc:sldMkLst>
        <pc:spChg chg="mod">
          <ac:chgData name="Duane Miller" userId="086b8d4e5ca37aec" providerId="LiveId" clId="{272871B9-B4AD-48ED-9AA5-32703AECB8DD}" dt="2024-05-23T01:05:40.195" v="111" actId="207"/>
          <ac:spMkLst>
            <pc:docMk/>
            <pc:sldMk cId="906262494" sldId="270"/>
            <ac:spMk id="6" creationId="{B2FD387F-92CC-4779-81C3-06BBC90B104F}"/>
          </ac:spMkLst>
        </pc:spChg>
      </pc:sldChg>
      <pc:sldChg chg="modSp mod setBg">
        <pc:chgData name="Duane Miller" userId="086b8d4e5ca37aec" providerId="LiveId" clId="{272871B9-B4AD-48ED-9AA5-32703AECB8DD}" dt="2024-05-23T01:06:04.281" v="164" actId="207"/>
        <pc:sldMkLst>
          <pc:docMk/>
          <pc:sldMk cId="1512310284" sldId="271"/>
        </pc:sldMkLst>
        <pc:spChg chg="mod">
          <ac:chgData name="Duane Miller" userId="086b8d4e5ca37aec" providerId="LiveId" clId="{272871B9-B4AD-48ED-9AA5-32703AECB8DD}" dt="2024-05-23T01:06:04.281" v="164" actId="207"/>
          <ac:spMkLst>
            <pc:docMk/>
            <pc:sldMk cId="1512310284" sldId="271"/>
            <ac:spMk id="7" creationId="{4426F626-7A1A-43A8-B380-D11D76D34155}"/>
          </ac:spMkLst>
        </pc:spChg>
      </pc:sldChg>
      <pc:sldChg chg="modSp mod setBg">
        <pc:chgData name="Duane Miller" userId="086b8d4e5ca37aec" providerId="LiveId" clId="{272871B9-B4AD-48ED-9AA5-32703AECB8DD}" dt="2024-05-23T01:05:28.870" v="89" actId="207"/>
        <pc:sldMkLst>
          <pc:docMk/>
          <pc:sldMk cId="2799131102" sldId="272"/>
        </pc:sldMkLst>
        <pc:spChg chg="mod">
          <ac:chgData name="Duane Miller" userId="086b8d4e5ca37aec" providerId="LiveId" clId="{272871B9-B4AD-48ED-9AA5-32703AECB8DD}" dt="2024-05-23T01:05:28.870" v="89" actId="207"/>
          <ac:spMkLst>
            <pc:docMk/>
            <pc:sldMk cId="2799131102" sldId="272"/>
            <ac:spMk id="7" creationId="{4426F626-7A1A-43A8-B380-D11D76D34155}"/>
          </ac:spMkLst>
        </pc:spChg>
      </pc:sldChg>
      <pc:sldChg chg="modSp mod setBg">
        <pc:chgData name="Duane Miller" userId="086b8d4e5ca37aec" providerId="LiveId" clId="{272871B9-B4AD-48ED-9AA5-32703AECB8DD}" dt="2024-05-23T01:05:21.042" v="64" actId="207"/>
        <pc:sldMkLst>
          <pc:docMk/>
          <pc:sldMk cId="2079748799" sldId="282"/>
        </pc:sldMkLst>
        <pc:spChg chg="mod">
          <ac:chgData name="Duane Miller" userId="086b8d4e5ca37aec" providerId="LiveId" clId="{272871B9-B4AD-48ED-9AA5-32703AECB8DD}" dt="2024-05-23T01:05:21.042" v="64" actId="207"/>
          <ac:spMkLst>
            <pc:docMk/>
            <pc:sldMk cId="2079748799" sldId="282"/>
            <ac:spMk id="6" creationId="{B2FD387F-92CC-4779-81C3-06BBC90B104F}"/>
          </ac:spMkLst>
        </pc:spChg>
      </pc:sldChg>
      <pc:sldChg chg="modSp mod setBg">
        <pc:chgData name="Duane Miller" userId="086b8d4e5ca37aec" providerId="LiveId" clId="{272871B9-B4AD-48ED-9AA5-32703AECB8DD}" dt="2024-05-23T01:05:49.888" v="138" actId="207"/>
        <pc:sldMkLst>
          <pc:docMk/>
          <pc:sldMk cId="359231084" sldId="283"/>
        </pc:sldMkLst>
        <pc:spChg chg="mod">
          <ac:chgData name="Duane Miller" userId="086b8d4e5ca37aec" providerId="LiveId" clId="{272871B9-B4AD-48ED-9AA5-32703AECB8DD}" dt="2024-05-23T01:05:49.888" v="138" actId="207"/>
          <ac:spMkLst>
            <pc:docMk/>
            <pc:sldMk cId="359231084" sldId="283"/>
            <ac:spMk id="6" creationId="{B2FD387F-92CC-4779-81C3-06BBC90B104F}"/>
          </ac:spMkLst>
        </pc:spChg>
      </pc:sldChg>
      <pc:sldChg chg="modSp mod setBg">
        <pc:chgData name="Duane Miller" userId="086b8d4e5ca37aec" providerId="LiveId" clId="{272871B9-B4AD-48ED-9AA5-32703AECB8DD}" dt="2024-05-23T01:06:16.350" v="205" actId="207"/>
        <pc:sldMkLst>
          <pc:docMk/>
          <pc:sldMk cId="2088697402" sldId="284"/>
        </pc:sldMkLst>
        <pc:spChg chg="mod">
          <ac:chgData name="Duane Miller" userId="086b8d4e5ca37aec" providerId="LiveId" clId="{272871B9-B4AD-48ED-9AA5-32703AECB8DD}" dt="2024-05-23T01:06:16.350" v="205" actId="207"/>
          <ac:spMkLst>
            <pc:docMk/>
            <pc:sldMk cId="2088697402" sldId="284"/>
            <ac:spMk id="6" creationId="{B2FD387F-92CC-4779-81C3-06BBC90B104F}"/>
          </ac:spMkLst>
        </pc:spChg>
      </pc:sldChg>
      <pc:sldChg chg="modSp mod setBg">
        <pc:chgData name="Duane Miller" userId="086b8d4e5ca37aec" providerId="LiveId" clId="{272871B9-B4AD-48ED-9AA5-32703AECB8DD}" dt="2024-05-23T01:06:38.502" v="243" actId="207"/>
        <pc:sldMkLst>
          <pc:docMk/>
          <pc:sldMk cId="4064264517" sldId="285"/>
        </pc:sldMkLst>
        <pc:spChg chg="mod">
          <ac:chgData name="Duane Miller" userId="086b8d4e5ca37aec" providerId="LiveId" clId="{272871B9-B4AD-48ED-9AA5-32703AECB8DD}" dt="2024-05-23T01:06:38.502" v="243" actId="207"/>
          <ac:spMkLst>
            <pc:docMk/>
            <pc:sldMk cId="4064264517" sldId="285"/>
            <ac:spMk id="6" creationId="{B2FD387F-92CC-4779-81C3-06BBC90B104F}"/>
          </ac:spMkLst>
        </pc:spChg>
      </pc:sldChg>
      <pc:sldChg chg="modSp mod setBg">
        <pc:chgData name="Duane Miller" userId="086b8d4e5ca37aec" providerId="LiveId" clId="{272871B9-B4AD-48ED-9AA5-32703AECB8DD}" dt="2024-05-23T01:06:50.906" v="267" actId="207"/>
        <pc:sldMkLst>
          <pc:docMk/>
          <pc:sldMk cId="2046020807" sldId="286"/>
        </pc:sldMkLst>
        <pc:spChg chg="mod">
          <ac:chgData name="Duane Miller" userId="086b8d4e5ca37aec" providerId="LiveId" clId="{272871B9-B4AD-48ED-9AA5-32703AECB8DD}" dt="2024-05-23T01:06:50.906" v="267" actId="207"/>
          <ac:spMkLst>
            <pc:docMk/>
            <pc:sldMk cId="2046020807" sldId="286"/>
            <ac:spMk id="6" creationId="{B2FD387F-92CC-4779-81C3-06BBC90B104F}"/>
          </ac:spMkLst>
        </pc:spChg>
      </pc:sldChg>
      <pc:sldChg chg="modSp mod setBg">
        <pc:chgData name="Duane Miller" userId="086b8d4e5ca37aec" providerId="LiveId" clId="{272871B9-B4AD-48ED-9AA5-32703AECB8DD}" dt="2024-05-23T01:07:05.473" v="328" actId="207"/>
        <pc:sldMkLst>
          <pc:docMk/>
          <pc:sldMk cId="24848423" sldId="287"/>
        </pc:sldMkLst>
        <pc:spChg chg="mod">
          <ac:chgData name="Duane Miller" userId="086b8d4e5ca37aec" providerId="LiveId" clId="{272871B9-B4AD-48ED-9AA5-32703AECB8DD}" dt="2024-05-23T01:07:05.473" v="328" actId="207"/>
          <ac:spMkLst>
            <pc:docMk/>
            <pc:sldMk cId="24848423" sldId="287"/>
            <ac:spMk id="6" creationId="{B2FD387F-92CC-4779-81C3-06BBC90B104F}"/>
          </ac:spMkLst>
        </pc:spChg>
      </pc:sldChg>
      <pc:sldChg chg="modSp mod setBg">
        <pc:chgData name="Duane Miller" userId="086b8d4e5ca37aec" providerId="LiveId" clId="{272871B9-B4AD-48ED-9AA5-32703AECB8DD}" dt="2024-05-23T01:07:26.706" v="362" actId="207"/>
        <pc:sldMkLst>
          <pc:docMk/>
          <pc:sldMk cId="3924175946" sldId="288"/>
        </pc:sldMkLst>
        <pc:spChg chg="mod">
          <ac:chgData name="Duane Miller" userId="086b8d4e5ca37aec" providerId="LiveId" clId="{272871B9-B4AD-48ED-9AA5-32703AECB8DD}" dt="2024-05-23T01:07:26.706" v="362" actId="207"/>
          <ac:spMkLst>
            <pc:docMk/>
            <pc:sldMk cId="3924175946" sldId="288"/>
            <ac:spMk id="6" creationId="{B2FD387F-92CC-4779-81C3-06BBC90B104F}"/>
          </ac:spMkLst>
        </pc:spChg>
      </pc:sldChg>
      <pc:sldChg chg="modSp mod setBg">
        <pc:chgData name="Duane Miller" userId="086b8d4e5ca37aec" providerId="LiveId" clId="{272871B9-B4AD-48ED-9AA5-32703AECB8DD}" dt="2024-05-23T01:07:45.882" v="385" actId="207"/>
        <pc:sldMkLst>
          <pc:docMk/>
          <pc:sldMk cId="2701893912" sldId="289"/>
        </pc:sldMkLst>
        <pc:spChg chg="mod">
          <ac:chgData name="Duane Miller" userId="086b8d4e5ca37aec" providerId="LiveId" clId="{272871B9-B4AD-48ED-9AA5-32703AECB8DD}" dt="2024-05-23T01:07:45.882" v="385" actId="207"/>
          <ac:spMkLst>
            <pc:docMk/>
            <pc:sldMk cId="2701893912" sldId="289"/>
            <ac:spMk id="6" creationId="{B2FD387F-92CC-4779-81C3-06BBC90B104F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1T00:29:56.515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5 7 23983 190297 81830,'-1'-1'2136'0'0,"0"-2"-1712"0"0,-1 0-26967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47:40.4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2243 215 1839 0 0,'-1'0'-6'0'0,"0"1"-1"0"0,1-1 0 0 0,-1 0 0 0 0,0 0 0 0 0,0 0 0 0 0,1 0 1 0 0,-1 1-1 0 0,0-1 0 0 0,1 0 0 0 0,-1 0 0 0 0,0 0 0 0 0,0-1 0 0 0,1 1 1 0 0,-1 0-1 0 0,0 0 0 0 0,-1-1 0 0 0,1 1 237 0 0,0-1 1 0 0,0 1-1 0 0,-1-1 1 0 0,1 0-1 0 0,0 1 0 0 0,0-1 1 0 0,0 0-1 0 0,0 0 1 0 0,0 0-1 0 0,0 0 0 0 0,0 0 1 0 0,0 0-1 0 0,1 0 1 0 0,-1 0-1 0 0,0 0 0 0 0,0 0 1 0 0,1-1-1 0 0,-1 1 0 0 0,1 0 1 0 0,-1 0-1 0 0,1-1 1 0 0,-1-1-1 0 0,2-15 126 0 0,-1 11-197 0 0,0 0-1 0 0,0 0 1 0 0,0 0 0 0 0,-1 0-1 0 0,0 0 1 0 0,-1 0 0 0 0,-2-11-1 0 0,1 14-83 0 0,-1 0 1 0 0,1 1-1 0 0,0-1 0 0 0,-1 1 0 0 0,0 0 0 0 0,0-1 0 0 0,0 2 0 0 0,0-1 0 0 0,-5-2 0 0 0,6 3-47 0 0,-13-7 169 0 0,0 0 0 0 0,0 1 0 0 0,-1 1 0 0 0,0 1-1 0 0,-26-7 1 0 0,12 7 21 0 0,0 1 0 0 0,-41-1 0 0 0,7 6-153 0 0,-115 16-1 0 0,173-15-55 0 0,-91 14 71 0 0,-41 4 22 0 0,22-9-55 0 0,-79 3 476 0 0,55-7 137 0 0,-139-1 491 0 0,219-7-1069 0 0,0 2 0 0 0,1 3 0 0 0,-1 3 0 0 0,1 2 0 0 0,0 3 1 0 0,-80 25-1 0 0,24 6-4176 0 0,60-23-390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10:58.992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3197 43 1839 0 0,'0'0'18'0'0,"-1"0"0"0"0,1 0 0 0 0,0 1 0 0 0,0-1-1 0 0,0 0 1 0 0,0 0 0 0 0,0 0 0 0 0,-1 0-1 0 0,1 0 1 0 0,0 0 0 0 0,0 1 0 0 0,0-1-1 0 0,0 0 1 0 0,0 0 0 0 0,0 0 0 0 0,0 0-1 0 0,0 1 1 0 0,-1-1 0 0 0,1 0 0 0 0,0 0-1 0 0,0 0 1 0 0,0 1 0 0 0,0-1 0 0 0,0 0-1 0 0,0 0 1 0 0,0 0 0 0 0,0 0 0 0 0,0 1-1 0 0,0-1 1 0 0,0 0 0 0 0,0 0 0 0 0,0 0 0 0 0,1 1-1 0 0,-1-1 1 0 0,0 0 0 0 0,0 0 0 0 0,0 0-1 0 0,0 0 1 0 0,0 1 0 0 0,0-1 0 0 0,0 0-1 0 0,0 0 1 0 0,1 0 0 0 0,-1 0 0 0 0,0 0-1 0 0,0 1 1 0 0,0-1 0 0 0,0 0 0 0 0,0 0-1 0 0,1 0 1 0 0,-1 0 0 0 0,0 0 0 0 0,0 0-1 0 0,0 0 1 0 0,0 0 0 0 0,1 0 0 0 0,-1 0 0 0 0,0 0-1 0 0,0 0 8 0 0,1 0 0 0 0,-1 0 1 0 0,0 0-1 0 0,1 0 0 0 0,-1 0 0 0 0,0 0 0 0 0,0 0 0 0 0,0 0 0 0 0,1 0 0 0 0,-1 0 0 0 0,0-1 0 0 0,0 1 0 0 0,1 0 0 0 0,-1 0 0 0 0,0 0 1 0 0,0 0-1 0 0,0-1 0 0 0,0 1 0 0 0,1 0 0 0 0,-1 0 0 0 0,0 0 0 0 0,0-1 0 0 0,0 1 0 0 0,0 0 0 0 0,0 0 0 0 0,0-1 0 0 0,1 1 1 0 0,-1 0-1 0 0,0 0 0 0 0,0-1 0 0 0,0 1 0 0 0,0 0 0 0 0,0 0 0 0 0,0-1 0 0 0,0 1 0 0 0,0 0 0 0 0,0 0 0 0 0,0-1 0 0 0,0 1 0 0 0,-1 0 1 0 0,1 0-1 0 0,0-1 0 0 0,0 1 0 0 0,0 0 0 0 0,0 0 0 0 0,0-1 0 0 0,0 1 0 0 0,0 0 0 0 0,-1 0 0 0 0,1 0 0 0 0,0-1 0 0 0,-2-2 172 0 0,1 1-1 0 0,-1-1 0 0 0,0 0 1 0 0,0 1-1 0 0,1-1 1 0 0,-2 1-1 0 0,1 0 0 0 0,0 0 1 0 0,0 0-1 0 0,-1 0 0 0 0,1 0 1 0 0,-1 0-1 0 0,0 1 0 0 0,1-1 1 0 0,-1 1-1 0 0,0 0 0 0 0,0-1 1 0 0,0 1-1 0 0,0 1 0 0 0,0-1 1 0 0,0 0-1 0 0,0 1 1 0 0,0 0-1 0 0,-6-1 0 0 0,-7 1 178 0 0,0 1 0 0 0,0 0 1 0 0,-23 5-1 0 0,33-5-345 0 0,-31 5 354 0 0,0-3 1 0 0,-1-1-1 0 0,1-2 1 0 0,-59-6-1 0 0,-34 2 637 0 0,91 4-826 0 0,-12 3-31 0 0,-1 2 1 0 0,-75 18-1 0 0,79-13-57 0 0,0-2 0 0 0,-1-2-1 0 0,-49 0 1 0 0,-204-23 611 0 0,288 17-690 0 0,-296-7 518 0 0,74-1-386 0 0,-27 0-14 0 0,-76 18-92 0 0,217-6-31 0 0,48 1-36 0 0,-95 18 0 0 0,-70 30-1813 0 0,154-32 175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11:00.815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1194 45 1375 0 0,'-17'6'823'0'0,"16"-6"-772"0"0,1 1 1 0 0,-1-1-1 0 0,0 1 0 0 0,0-1 1 0 0,1 1-1 0 0,-1-1 1 0 0,0 0-1 0 0,0 1 0 0 0,0-1 1 0 0,1 0-1 0 0,-1 0 1 0 0,0 1-1 0 0,0-1 1 0 0,0 0-1 0 0,0 0 0 0 0,0 0 1 0 0,0 0-1 0 0,0 0 1 0 0,1 0-1 0 0,-1-1 0 0 0,0 1 1 0 0,0 0-1 0 0,0 0 1 0 0,0 0-1 0 0,0-1 0 0 0,1 1 1 0 0,-1-1-1 0 0,0 1 1 0 0,0 0-1 0 0,1-1 1 0 0,-1 0-1 0 0,0 1 0 0 0,0-1 1 0 0,1 1-1 0 0,-1-1 1 0 0,1 0-1 0 0,-2-1 0 0 0,1 0 157 0 0,-2-3 461 0 0,-1 0 0 0 0,1 0 1 0 0,-1 1-1 0 0,-7-8 0 0 0,9 11-514 0 0,0-1 0 0 0,0 1 0 0 0,-1 0 0 0 0,1 0 0 0 0,0 0 0 0 0,0 0 1 0 0,-1 0-1 0 0,1 0 0 0 0,-1 0 0 0 0,1 1 0 0 0,-1-1 0 0 0,1 1 0 0 0,-1 0 0 0 0,-3 0 0 0 0,-17 1 272 0 0,-39 7 0 0 0,-7 1-201 0 0,-422-5 2035 0 0,246-8-2047 0 0,219 4-303 0 0,-94 2-939 0 0,75 2-3450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11:01.688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3182 83 4487 0 0,'-2'-2'74'0'0,"1"-1"0"0"0,0 1 0 0 0,-1 0 0 0 0,1 0 0 0 0,-1 0 0 0 0,0 0 0 0 0,1 0 0 0 0,-1 1 0 0 0,0-1 0 0 0,0 0 0 0 0,0 1 0 0 0,-1-1 0 0 0,1 1 0 0 0,0 0 0 0 0,0 0 0 0 0,-4-1 0 0 0,-7-3 202 0 0,0 1 0 0 0,-15-2 0 0 0,-17-7 792 0 0,31 8-779 0 0,0 0 1 0 0,0 1 0 0 0,-1 1-1 0 0,0 0 1 0 0,1 1 0 0 0,-1 0-1 0 0,0 1 1 0 0,0 1 0 0 0,-17 2 0 0 0,-19 4 23 0 0,-64 15 0 0 0,99-18-219 0 0,-77 13 301 0 0,-165 6 1 0 0,-359 17 1658 0 0,436-22-1786 0 0,-176 16 126 0 0,236-31-103 0 0,-171-18 0 0 0,-60 0 44 0 0,98 30-456 0 0,146-2-4097 0 0,39-1-654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11:23.809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0 8 455 0 0,'4'-4'0'0'0,"0"2"0"0"0,3 0 0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11:24.416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1508 43 3223 0 0,'0'-1'71'0'0,"1"1"0"0"0,-1-1 0 0 0,0 1 0 0 0,0-1-1 0 0,0 1 1 0 0,0-1 0 0 0,0 1 0 0 0,0 0 0 0 0,0-1-1 0 0,0 1 1 0 0,0-1 0 0 0,0 1 0 0 0,-1-1 0 0 0,1 1-1 0 0,0-1 1 0 0,0 1 0 0 0,0-1 0 0 0,0 1 0 0 0,-1 0-1 0 0,1-1 1 0 0,0 1 0 0 0,-1-1 0 0 0,1 1 0 0 0,0 0-1 0 0,-1-1 1 0 0,1 1 0 0 0,0 0 0 0 0,-1-1 0 0 0,1 1-1 0 0,0 0 1 0 0,-1 0 0 0 0,1-1 0 0 0,-1 1 0 0 0,1 0-1 0 0,-1 0 1 0 0,1 0 0 0 0,-1 0 0 0 0,0-1 125 0 0,-2-2-19 0 0,1 0 1 0 0,-1 1-1 0 0,0 0 0 0 0,0-1 0 0 0,0 1 1 0 0,0 0-1 0 0,0 1 0 0 0,-1-1 1 0 0,1 1-1 0 0,0-1 0 0 0,-1 1 0 0 0,1 0 1 0 0,-1 0-1 0 0,1 0 0 0 0,-1 1 1 0 0,0-1-1 0 0,1 1 0 0 0,-1 0 0 0 0,0 0 1 0 0,1 0-1 0 0,-1 1 0 0 0,0-1 0 0 0,1 1 1 0 0,-1 0-1 0 0,-5 2 0 0 0,-26 10 275 0 0,-65 16 0 0 0,-95 10 2138 0 0,174-36-2462 0 0,0 0 1 0 0,0-2 0 0 0,0-1 0 0 0,-21-1 0 0 0,-12-3 364 0 0,5 0 27 0 0,0 3 0 0 0,-94 8 0 0 0,83 1-399 0 0,1-2 0 0 0,-1-4 0 0 0,-94-7 0 0 0,133 4-211 0 0,0 0 0 0 0,0 1 0 0 0,0 0 1 0 0,0 2-1 0 0,0 1 0 0 0,1 1 0 0 0,-1 0 0 0 0,1 1 1 0 0,0 2-1 0 0,-23 9 0 0 0,7 1-3919 0 0,0 1-1325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11:27.417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2675 73 919 0 0,'0'0'18'0'0,"0"0"0"0"0,0 0-1 0 0,0 0 1 0 0,0 0 0 0 0,0-1-1 0 0,0 1 1 0 0,0 0 0 0 0,0 0-1 0 0,0 0 1 0 0,0 0 0 0 0,0 0-1 0 0,0 0 1 0 0,1 0-1 0 0,-1-1 1 0 0,0 1 0 0 0,0 0-1 0 0,0 0 1 0 0,0 0 0 0 0,0 0-1 0 0,0 0 1 0 0,0 0 0 0 0,1 0-1 0 0,-1 0 1 0 0,0 0 0 0 0,0 0-1 0 0,0 0 1 0 0,0 0-1 0 0,0 0 1 0 0,0-1 0 0 0,1 1-1 0 0,-1 0 1 0 0,0 0 0 0 0,0 0-1 0 0,0 0 1 0 0,0 0 0 0 0,0 0-1 0 0,0 0 1 0 0,1 0-1 0 0,-1 1 1 0 0,0-1 0 0 0,0 0-1 0 0,0 0 1 0 0,0 0 0 0 0,0 0-1 0 0,0 0 1 0 0,1 0 0 0 0,-1 0-1 0 0,0 0 1 0 0,0 0 0 0 0,0 0-1 0 0,14 10 4716 0 0,-24-16-5039 0 0,-4-5 1661 0 0,0 0 0 0 0,-19-20 0 0 0,31 29-1289 0 0,0 0 0 0 0,-1 1 0 0 0,1-1-1 0 0,0 1 1 0 0,0 0 0 0 0,-1 0 0 0 0,1 0-1 0 0,-1 0 1 0 0,1 0 0 0 0,-1 0 0 0 0,1 0 0 0 0,-1 1-1 0 0,-3-1 1 0 0,-39 1 99 0 0,14 1 301 0 0,-73 1 1350 0 0,70-5-1394 0 0,-9 0 254 0 0,-54 3 0 0 0,2-1 12 0 0,69 0-491 0 0,0 0-1 0 0,0 2 1 0 0,-28 4-1 0 0,30-2-160 0 0,-37 0 0 0 0,37-2 222 0 0,-41 5 0 0 0,52-3-279 0 0,-1-1 0 0 0,0 0 0 0 0,1-2 0 0 0,-1 1 0 0 0,0-2-1 0 0,-17-1 1 0 0,13-1 135 0 0,-34 2 0 0 0,-2-1 154 0 0,32 1-199 0 0,0 1-1 0 0,0 2 1 0 0,0 0-1 0 0,0 1 1 0 0,-27 8-1 0 0,-24 3-55 0 0,-2-7 43 0 0,-98-2 1 0 0,9-2 222 0 0,76-1 12 0 0,1-4 0 0 0,-134-20-1 0 0,128 6-92 0 0,43 7-93 0 0,-77-5 0 0 0,111 13-120 0 0,-1 1 0 0 0,0 1 1 0 0,1 1-1 0 0,-1 1 0 0 0,1 0 0 0 0,0 0 0 0 0,0 2 1 0 0,-27 11-1 0 0,29-10-454 0 0,1 1 1 0 0,0 1-1 0 0,-20 15 0 0 0,-4 10-691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11:28.506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1327 191 1839 0 0,'0'-2'60'0'0,"1"1"0"0"0,-1 0-1 0 0,0-1 1 0 0,0 1 0 0 0,1 0-1 0 0,-1-1 1 0 0,0 1 0 0 0,0-1-1 0 0,0 1 1 0 0,-1 0 0 0 0,1-1-1 0 0,0 1 1 0 0,0-1 0 0 0,-1 1-1 0 0,1 0 1 0 0,-1 0 0 0 0,1-1-1 0 0,-1 1 1 0 0,0 0 0 0 0,-1-2-1 0 0,-1 0 130 0 0,0 0-1 0 0,0 1 0 0 0,0-1 1 0 0,0 1-1 0 0,0 0 0 0 0,-5-2 1 0 0,0-1-231 0 0,-33-19 2368 0 0,-46-18 0 0 0,70 35-1829 0 0,0 1 0 0 0,-1 0-1 0 0,0 1 1 0 0,0 1 0 0 0,-32-2 0 0 0,-201-1 1466 0 0,-117-11-659 0 0,314 12-1198 0 0,-78 1 1 0 0,105 6-236 0 0,0 1 0 0 0,0 2 0 0 0,0 0 0 0 0,-48 16 0 0 0,42-8-261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11:29.031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1697 16 4143 0 0,'-2'-1'116'0'0,"-3"-1"54"0"0,0-1 0 0 0,-1 1-1 0 0,1 0 1 0 0,0 1 0 0 0,-1 0 0 0 0,1-1 0 0 0,-1 2 0 0 0,1-1 0 0 0,-1 0 0 0 0,1 1 0 0 0,-1 0 0 0 0,1 1 0 0 0,-1-1-1 0 0,-6 2 1 0 0,-37 11 1215 0 0,27-8-1053 0 0,-37 15-1 0 0,48-16-288 0 0,-155 58 670 0 0,144-56-421 0 0,-1-1-1 0 0,1 0 1 0 0,-1-2-1 0 0,0-1 1 0 0,-39-1 0 0 0,-124-25 2316 0 0,-1 1-516 0 0,78 17-1505 0 0,-197 17 0 0 0,260-5-628 0 0,0 3-1 0 0,-66 19 0 0 0,29 5-4713 0 0,33-9-561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11:29.986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1944 30 5495 0 0,'0'-1'44'0'0,"0"0"0"0"0,-1 0 0 0 0,1 1 0 0 0,0-1-1 0 0,-1 0 1 0 0,1 1 0 0 0,-1-1 0 0 0,1 0-1 0 0,-1 1 1 0 0,1-1 0 0 0,-1 0 0 0 0,0 1-1 0 0,1-1 1 0 0,-1 1 0 0 0,0-1 0 0 0,0 1 0 0 0,1-1-1 0 0,-1 1 1 0 0,0 0 0 0 0,-1-1 0 0 0,-17-6 1606 0 0,7 4-1341 0 0,0 1 1 0 0,0 0-1 0 0,0 1 1 0 0,0 0-1 0 0,0 1 1 0 0,-16 1-1 0 0,4 2 28 0 0,1 2 0 0 0,-29 7 0 0 0,-33 9 216 0 0,-1-4 0 0 0,-1-3 0 0 0,0-5 0 0 0,-166-2 0 0 0,-117 9 716 0 0,76 0-910 0 0,205-15-357 0 0,0-1-568 0 0,-130 17 1 0 0,166-8-174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11:30.846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1318 159 8263 0 0,'-3'-2'161'0'0,"-4"-4"-4"0"0,1 0 0 0 0,0 1 0 0 0,-1 0 0 0 0,0 1 0 0 0,0-1 0 0 0,0 1 0 0 0,-1 1 0 0 0,0-1 0 0 0,1 1 0 0 0,-12-2 0 0 0,-161-28 1209 0 0,-17-3-501 0 0,139 24-569 0 0,-1 1 0 0 0,-82-3-1 0 0,106 13-221 0 0,0 2 0 0 0,1 1-1 0 0,-1 2 1 0 0,1 1 0 0 0,-52 15-1 0 0,-66 31-228 0 0,43-14-3654 0 0,39-14-379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47:42.1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4040 1 2759 0 0,'-10'0'82'0'0,"8"0"53"0"0,-1 0-1 0 0,1 0 1 0 0,-1 0 0 0 0,1 0 0 0 0,-1 1 0 0 0,1-1-1 0 0,0 1 1 0 0,-1-1 0 0 0,-2 2 0 0 0,-48 8 1782 0 0,26-3-1354 0 0,-44 7 0 0 0,25-6-1 0 0,38-6-485 0 0,8-1-66 0 0,-1-1 1 0 0,0 0-1 0 0,1 1 0 0 0,-1-1 0 0 0,0 0 1 0 0,1 0-1 0 0,-1 1 0 0 0,0-1 1 0 0,0 0-1 0 0,1 0 0 0 0,-1 0 0 0 0,0 0 1 0 0,0 0-1 0 0,1 0 0 0 0,-1 0 0 0 0,0-1 1 0 0,1 1-1 0 0,-1 0 0 0 0,0 0 1 0 0,0-1-1 0 0,1 1 0 0 0,-1 0 0 0 0,0 0 1 0 0,1-1-1 0 0,-1 1 0 0 0,-1-2 0 0 0,1 2 35 0 0,-1 0-1 0 0,1 0 0 0 0,-1 0 0 0 0,0 1 0 0 0,1-1 0 0 0,-1 0 0 0 0,1 0 1 0 0,-1 1-1 0 0,1-1 0 0 0,-1 1 0 0 0,-2 1 0 0 0,-3 0 35 0 0,-106 13 1303 0 0,-18 4-806 0 0,-58 1-278 0 0,54-9-36 0 0,-257 42 457 0 0,318-47-435 0 0,-133-4-1 0 0,-12 0 43 0 0,25 13-151 0 0,111-10-113 0 0,-88-5-1 0 0,-7-1-43 0 0,-129 19 42 0 0,259-14-58 0 0,-44-3 19 0 0,-170-18 0 0 0,46 0-2 0 0,-241-1 44 0 0,402 18-126 0 0,-98 11 0 0 0,79 1-46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10:45.778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1842 64 1839 0 0,'-24'-2'847'0'0,"0"-1"-1"0"0,0-1 0 0 0,-40-12 0 0 0,31 8-199 0 0,2 0 62 0 0,13 2-230 0 0,-1 1 1 0 0,0 1 0 0 0,1 1-1 0 0,-2 0 1 0 0,1 2-1 0 0,-31 1 1 0 0,-18 6 264 0 0,-55 8 446 0 0,65-3-502 0 0,-1-2 0 0 0,0-3-1 0 0,0-3 1 0 0,-92-6 0 0 0,-105-13 1050 0 0,199 14-1400 0 0,-2 3-91 0 0,1 2 0 0 0,-106 20 1 0 0,72-8-261 0 0,54-9-350 0 0,-49 14 0 0 0,36-1-4148 0 0,11-3-1024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10:46.484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1653 101 4431 0 0,'0'0'20'0'0,"0"-1"-1"0"0,-1 1 1 0 0,1-1 0 0 0,0 1-1 0 0,-1 0 1 0 0,1-1-1 0 0,-1 1 1 0 0,1 0-1 0 0,-1-1 1 0 0,1 1-1 0 0,0 0 1 0 0,-1-1-1 0 0,1 1 1 0 0,-1 0-1 0 0,1 0 1 0 0,-1 0-1 0 0,1 0 1 0 0,-1-1-1 0 0,1 1 1 0 0,-1 0-1 0 0,0 0 1 0 0,1 0-1 0 0,-1 0 1 0 0,1 0-1 0 0,-1 0 1 0 0,1 0-1 0 0,-1 1 1 0 0,1-1-1 0 0,-1 0 1 0 0,1 0 0 0 0,-1 0-1 0 0,0 1 1 0 0,-19 11 475 0 0,17-10-490 0 0,1 0-1 0 0,-1-1 1 0 0,0 1 0 0 0,0 0 0 0 0,-6 1-1 0 0,2-2 103 0 0,1 0-1 0 0,-1-1 0 0 0,0 0 0 0 0,1 0 0 0 0,-1-1 0 0 0,-12-2 0 0 0,10 1 405 0 0,0 1-1 0 0,1 0 1 0 0,-15 0 0 0 0,13 3-274 0 0,-1 0 0 0 0,1 1 0 0 0,-1 0 0 0 0,1 0-1 0 0,0 1 1 0 0,1 1 0 0 0,-1-1 0 0 0,-11 9 0 0 0,12-8-122 0 0,1 0 1 0 0,-1 0-1 0 0,0-1 0 0 0,0 0 0 0 0,-1 0 0 0 0,1-1 0 0 0,-1-1 0 0 0,1 1 0 0 0,-1-2 0 0 0,-11 2 0 0 0,-2-4 531 0 0,0-2 0 0 0,-31-6 0 0 0,2 0-96 0 0,-67-14 716 0 0,74 12-457 0 0,-52-20 1 0 0,-32-9 263 0 0,112 36-1123 0 0,-77-18 784 0 0,-140-14-1 0 0,198 34-1059 0 0,-1 2-1 0 0,-55 5 1 0 0,66-1-682 0 0,-1 1 0 0 0,1 1 0 0 0,0 2 0 0 0,-31 12 0 0 0,1 6-4852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10:47.955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1605 199 5351 0 0,'1'-22'451'0'0,"0"17"-234"0"0,-1 0 1 0 0,1 1 0 0 0,-1-1-1 0 0,-1-8 1 0 0,0 8 59 0 0,0 0 1 0 0,0 1-1 0 0,0-1 1 0 0,-1 0-1 0 0,-3-7 0 0 0,4 10-215 0 0,0 1 0 0 0,1 0 0 0 0,-1-1 0 0 0,-1 1 0 0 0,1 0 0 0 0,0 0 0 0 0,0 0 0 0 0,0 0 0 0 0,-1 0 0 0 0,1 0 0 0 0,0 0 0 0 0,-1 0 0 0 0,1 0 0 0 0,-1 1 0 0 0,1-1 0 0 0,-1 0 0 0 0,1 1 0 0 0,-1-1 0 0 0,1 1 0 0 0,-1 0 0 0 0,-2-1 0 0 0,-109-3 1806 0 0,15 2-455 0 0,-63 2 238 0 0,42 2-846 0 0,60-6-318 0 0,0-3 0 0 0,-92-24 0 0 0,88 17-101 0 0,-120-13-1 0 0,113 26-424 0 0,0 3 0 0 0,1 2 0 0 0,-1 4 1 0 0,-75 18-1 0 0,114-18-2510 0 0,-31 12 0 0 0,20-4-2871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10:48.978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2078 144 3223 0 0,'0'-2'292'0'0,"1"1"0"0"0,-1-1 0 0 0,1 0 0 0 0,-1 0 0 0 0,1 1 0 0 0,0-1 0 0 0,-1 1 0 0 0,1-1 0 0 0,0 1 0 0 0,2-4 0 0 0,-2 4-289 0 0,1-1-1 0 0,-1 0 0 0 0,0 1 0 0 0,0-1 1 0 0,0 0-1 0 0,0 0 0 0 0,0 0 0 0 0,-1 0 1 0 0,1 0-1 0 0,-1 0 0 0 0,1 0 0 0 0,-1 0 1 0 0,0 0-1 0 0,1 0 0 0 0,-1-3 0 0 0,-1 1 117 0 0,1 0-1 0 0,-1 1 0 0 0,0-1 0 0 0,1 0 0 0 0,-2 0 1 0 0,1 1-1 0 0,0-1 0 0 0,-1 1 0 0 0,0-1 0 0 0,0 1 1 0 0,0 0-1 0 0,0 0 0 0 0,0 0 0 0 0,0 0 0 0 0,-1 0 1 0 0,0 0-1 0 0,1 1 0 0 0,-1-1 0 0 0,0 1 0 0 0,-1-1 1 0 0,1 1-1 0 0,0 0 0 0 0,0 1 0 0 0,-1-1 0 0 0,1 1 1 0 0,-1-1-1 0 0,0 1 0 0 0,1 0 0 0 0,-1 0 0 0 0,0 0 0 0 0,0 1 1 0 0,1 0-1 0 0,-1-1 0 0 0,0 1 0 0 0,0 0 0 0 0,-6 2 1 0 0,-38 4 470 0 0,11 0-194 0 0,0-1-1 0 0,-59-2 1 0 0,43-3 235 0 0,0 1 1 0 0,0 3-1 0 0,-60 13 0 0 0,49-8-156 0 0,0-3-1 0 0,-104-4 1 0 0,-129-24 1405 0 0,161 6-1209 0 0,-154-11-91 0 0,230 24-614 0 0,-1 3 1 0 0,-105 14 0 0 0,141-8-471 0 0,0 1 0 0 0,1 0 0 0 0,0 2 0 0 0,-30 15 0 0 0,44-20 100 0 0,-27 13-1091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10:49.896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1655 141 2759 0 0,'-5'-4'608'0'0,"0"0"1"0"0,0 0-1 0 0,-1 1 0 0 0,1-1 0 0 0,-1 1 0 0 0,0 0 0 0 0,0 1 0 0 0,-10-4 0 0 0,4 2-835 0 0,-27-10 853 0 0,0 3 1 0 0,-1 1 0 0 0,-73-9-1 0 0,80 17-166 0 0,-1 2 0 0 0,0 1-1 0 0,0 1 1 0 0,-38 9-1 0 0,-52 3 347 0 0,107-13-705 0 0,-9 1 62 0 0,1-2 0 0 0,0 0-1 0 0,-33-5 1 0 0,-82-26 528 0 0,2 0-20 0 0,108 26-537 0 0,1 2 1 0 0,-53 0 0 0 0,-13 10-278 0 0,-120 27 1 0 0,139-21-915 0 0,12-3-4263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10:51.035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2031 46 2471 0 0,'-2'-2'78'0'0,"-2"1"-1"0"0,1-1 0 0 0,0 1 0 0 0,0-1 0 0 0,0 1 0 0 0,-1 0 0 0 0,1 1 0 0 0,0-1 1 0 0,-1 0-1 0 0,1 1 0 0 0,-1 0 0 0 0,1 0 0 0 0,-6 0 0 0 0,3 1 259 0 0,0-2 1 0 0,1 1-1 0 0,-1-1 0 0 0,-6-1 1 0 0,-17-12 1629 0 0,27 12-1788 0 0,-1 0 1 0 0,1 0-1 0 0,-1 1 1 0 0,1-1 0 0 0,-1 1-1 0 0,0 0 1 0 0,0 0 0 0 0,0 0-1 0 0,0 0 1 0 0,0 0 0 0 0,0 1-1 0 0,0-1 1 0 0,0 1-1 0 0,0 0 1 0 0,0 0 0 0 0,0 0-1 0 0,-6 1 1 0 0,-32 9 794 0 0,26-7-755 0 0,-27 9-1 0 0,22-5 3 0 0,1-1 0 0 0,-1-2-1 0 0,0 1 1 0 0,-1-2 0 0 0,-27 1 0 0 0,-105-7 1461 0 0,76 0-965 0 0,-256 17 484 0 0,-28-1-1099 0 0,250-18-91 0 0,-96-2 82 0 0,147 7-323 0 0,-88 13-1 0 0,67 2-232 0 0,0 5-15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10:52.696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3727 109 2415 0 0,'0'-3'78'0'0,"1"0"-1"0"0,-1-1 0 0 0,1 1 1 0 0,0 0-1 0 0,0 0 0 0 0,0 0 1 0 0,0 0-1 0 0,0 0 0 0 0,1 1 1 0 0,-1-1-1 0 0,1 0 0 0 0,2-3 1 0 0,7-11 556 0 0,-8 11-335 0 0,7-17 1116 0 0,-10 22-1303 0 0,0 0 0 0 0,1 0 0 0 0,-1 1 0 0 0,0-1 0 0 0,0 0-1 0 0,1 0 1 0 0,-1 0 0 0 0,0 0 0 0 0,0 0 0 0 0,0 1 0 0 0,0-1 0 0 0,0 0-1 0 0,0 0 1 0 0,0 0 0 0 0,-1 0 0 0 0,1 0 0 0 0,0 1 0 0 0,0-1-1 0 0,-1 0 1 0 0,1 0 0 0 0,-1-1 0 0 0,0 2-15 0 0,0 0 1 0 0,0 0-1 0 0,0 0 0 0 0,0 0 1 0 0,0 0-1 0 0,0 0 1 0 0,0 0-1 0 0,0 0 0 0 0,0 0 1 0 0,0 0-1 0 0,0 0 0 0 0,0 1 1 0 0,1-1-1 0 0,-1 0 0 0 0,0 1 1 0 0,0-1-1 0 0,0 1 1 0 0,0-1-1 0 0,0 1 0 0 0,-1 1 1 0 0,-18 13 130 0 0,16-11-190 0 0,-1-1-1 0 0,0 1 0 0 0,0-1 0 0 0,0 0 1 0 0,0 0-1 0 0,0-1 0 0 0,0 1 0 0 0,-1-1 1 0 0,1 0-1 0 0,-1-1 0 0 0,-7 2 0 0 0,-18 7 452 0 0,-184 65 687 0 0,55-25-452 0 0,118-37-344 0 0,-74 11-1 0 0,-46-3 31 0 0,78-12-227 0 0,-277 21 163 0 0,147-16-208 0 0,41 0-108 0 0,-368 39 140 0 0,449-43-79 0 0,-1-5 0 0 0,0-3-1 0 0,0-5 1 0 0,0-4 0 0 0,-137-27-1 0 0,89 10 190 0 0,-62-13 64 0 0,2 0-174 0 0,167 34-244 0 0,0 0 0 0 0,-1 3 1 0 0,-65 6-1 0 0,45 3-266 0 0,-4 4-19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10:54.600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2608 201 3711 0 0,'1'-2'48'0'0,"-1"0"-1"0"0,1 0 0 0 0,1 0 0 0 0,-1 0 0 0 0,0 0 0 0 0,0 1 0 0 0,1-1 0 0 0,-1 1 0 0 0,0-1 0 0 0,3-1 0 0 0,1-2 635 0 0,-7 3-576 0 0,0 0-1 0 0,-1 0 1 0 0,1 0-1 0 0,-1 1 1 0 0,0-1 0 0 0,1 1-1 0 0,-1-1 1 0 0,0 1-1 0 0,-4-1 1 0 0,-2-2 293 0 0,-12-6 445 0 0,5 1 776 0 0,-36-13-1 0 0,45 20-1405 0 0,-1 0 0 0 0,1 0 0 0 0,-1 1 0 0 0,1 0 0 0 0,-1 1 0 0 0,0 0 0 0 0,1 0 0 0 0,-9 1 0 0 0,-131 30 669 0 0,108-20-664 0 0,0-3 1 0 0,0 0 0 0 0,-44 1 0 0 0,-196-7 964 0 0,29-1-751 0 0,209-1-289 0 0,0-2 0 0 0,-81-16 0 0 0,-78-31 178 0 0,92 20-101 0 0,47 12-206 0 0,34 8 3 0 0,0 2-1 0 0,-37-6 1 0 0,-268-16 9 0 0,252 27-135 0 0,0 3 1 0 0,-98 15 0 0 0,83 0-1144 0 0,3 1-4241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13:59.131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4542 360 4607 0 0,'-5'0'568'0'0,"-1"0"1"0"0,1-1-1 0 0,-1 0 0 0 0,1 0 0 0 0,-1 0 0 0 0,1-1 0 0 0,0 0 0 0 0,-1 0 0 0 0,1 0 0 0 0,-8-5 0 0 0,-1-4 390 0 0,-1 1 0 0 0,-12-13 0 0 0,-23-17 370 0 0,44 36-1124 0 0,1 1 1 0 0,-1 0-1 0 0,0 0 1 0 0,0 0-1 0 0,-1 1 1 0 0,1 0-1 0 0,-9-2 1 0 0,-118-12 651 0 0,41 8 76 0 0,-17-6 433 0 0,-8 3-383 0 0,-5-2-548 0 0,64 2-10 0 0,-1 3 0 0 0,1 2-1 0 0,-114 3 1 0 0,-93 4 458 0 0,67-16 96 0 0,148 11-877 0 0,-40-6 11 0 0,47 4 43 0 0,-2 2-1 0 0,1 2 1 0 0,-46 3 0 0 0,29 4-65 0 0,-86-6 1 0 0,23-4 263 0 0,-172-12-104 0 0,180 15-37 0 0,36 2-102 0 0,14-2-89 0 0,-279-16 276 0 0,255 8-244 0 0,13 2 95 0 0,-120 1 0 0 0,147 7-109 0 0,-64-8-1 0 0,37 2-1 0 0,13 5-25 0 0,39 2-13 0 0,1-2-1 0 0,-26-4 0 0 0,30 3 16 0 0,-33 0 0 0 0,35 2-4 0 0,-1 0 1 0 0,-26-5-1 0 0,31 2-5 0 0,0 0 1 0 0,-1 2-1 0 0,1 0 1 0 0,-22 1-1 0 0,28 1-3 0 0,0 0 0 0 0,0 1 1 0 0,0-1-1 0 0,0 2 0 0 0,0-1 0 0 0,0 1 0 0 0,1 0 1 0 0,-1 1-1 0 0,-9 6 0 0 0,-18 10-3 0 0,20-11 0 0 0,0 0 0 0 0,-21 18 0 0 0,31-23 0 0 0,1 0 0 0 0,0 0 0 0 0,0 1 0 0 0,0-1 0 0 0,1 1 0 0 0,0 0 0 0 0,0 0 0 0 0,0 0 0 0 0,0 1 0 0 0,1-1 0 0 0,-3 10 0 0 0,-31 180 0 0 0,31-154 0 0 0,-14 132 0 0 0,2-17 0 0 0,13-116 63 0 0,1 0-1 0 0,4 62 1 0 0,1-58-44 0 0,-2-26 0 0 0,0 0 0 0 0,5 21 0 0 0,-1-14-10 0 0,-1-4 49 0 0,1 0 0 0 0,1-1-1 0 0,15 39 1 0 0,-17-53-44 0 0,0 0 0 0 0,0 0 0 0 0,1-1 0 0 0,-1 1 0 0 0,1-1 0 0 0,1 0 0 0 0,-1 0 0 0 0,1-1 0 0 0,0 1 0 0 0,0-1 0 0 0,0 0 0 0 0,0 0 0 0 0,1-1 0 0 0,-1 1 0 0 0,1-1 0 0 0,0 0 0 0 0,6 1 0 0 0,82 25 215 0 0,181 29 0 0 0,-157-37-155 0 0,41-4 39 0 0,-150-16-109 0 0,78 0 47 0 0,0-4-1 0 0,96-15 0 0 0,-150 14-50 0 0,176-4 115 0 0,-79 5-53 0 0,-99 2-53 0 0,113-9 46 0 0,239-9-19 0 0,-78 8 14 0 0,-287 10-38 0 0,117-10 8 0 0,161 8 1 0 0,161 14 43 0 0,-369-6-64 0 0,123 20 0 0 0,31 3 0 0 0,-160-17 15 0 0,-59-7-2 0 0,1-1 0 0 0,34 1-1 0 0,41-5-6 0 0,120 15-1 0 0,-182-9-5 0 0,186 12 0 0 0,-43-9 0 0 0,-149-5 0 0 0,1 2 0 0 0,-1 2 0 0 0,50 16 0 0 0,-60-15 0 0 0,0-2 0 0 0,1-1 0 0 0,0 0 0 0 0,36 2 0 0 0,-32-3 19 0 0,-21-3-13 0 0,0-1-1 0 0,0 1 1 0 0,-1 0 0 0 0,1-1-1 0 0,0 0 1 0 0,0 0-1 0 0,8-2 1 0 0,-11 2 0 0 0,0-1 1 0 0,0 1-1 0 0,0-1 1 0 0,0 1-1 0 0,1-1 0 0 0,-1 0 1 0 0,0 0-1 0 0,0 0 1 0 0,0 0-1 0 0,-1 0 0 0 0,1-1 1 0 0,0 1-1 0 0,0-1 1 0 0,-1 1-1 0 0,1-1 0 0 0,2-2 1 0 0,-3 1 3 0 0,1 0 1 0 0,-1 0 0 0 0,0 0 0 0 0,0 0-1 0 0,0 0 1 0 0,0 0 0 0 0,-1 0 0 0 0,1 0-1 0 0,-1 0 1 0 0,0 0 0 0 0,0-5-1 0 0,2-107 305 0 0,-1-59-158 0 0,-6-239-19 0 0,5 393-137 0 0,10-120-1 0 0,-5 101 0 0 0,-2 0 0 0 0,-1 0 0 0 0,-5-47 0 0 0,0 64 0 0 0,0 0 0 0 0,-2 0 0 0 0,0 0 0 0 0,-2 1 0 0 0,-17-39 0 0 0,20 50 0 0 0,-2 0 0 0 0,1 1 0 0 0,-2 0 0 0 0,1 0 0 0 0,-1 1 0 0 0,0 0 0 0 0,-1 0 0 0 0,0 0 0 0 0,0 1 0 0 0,-1 0 0 0 0,1 1 0 0 0,-1 0 0 0 0,-1 0 0 0 0,-11-5 0 0 0,-17-4 0 0 0,-2 2 0 0 0,1 1 0 0 0,-2 2 0 0 0,-69-8 0 0 0,-169 3 0 0 0,218 15-47 0 0,-1 3-1 0 0,-114 20 1 0 0,129-13 7 0 0,2 3-1 0 0,-1 1 1 0 0,2 2-1 0 0,-58 30 1 0 0,-165 106-1932 0 0,100-35-6746 0 0,78-46 256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1T00:29:56.515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5 7 23983 190297 81830,'-1'-1'2136'0'0,"0"-2"-1712"0"0,-1 0-26967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47:44.1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1568 24 3823 0 0,'0'-5'50'0'0,"0"5"8"0"0,0-1 0 0 0,0 1 0 0 0,-1-1 0 0 0,1 1 0 0 0,0-1-1 0 0,0 1 1 0 0,0-1 0 0 0,0 1 0 0 0,0-1 0 0 0,1 1 0 0 0,-1-1 0 0 0,0 1 0 0 0,0 0 0 0 0,0-1 0 0 0,0 1 0 0 0,0-1 0 0 0,1 1 0 0 0,-1-1 0 0 0,0 1 0 0 0,0 0 0 0 0,1-1 0 0 0,-1 1 0 0 0,0-1 0 0 0,1 1-1 0 0,-1 0 1 0 0,1-1 0 0 0,3-3 543 0 0,-6 5-597 0 0,1 0 1 0 0,0-1-1 0 0,0 1 1 0 0,-1-1-1 0 0,1 1 0 0 0,0-1 1 0 0,-1 0-1 0 0,1 0 0 0 0,0 1 1 0 0,-1-1-1 0 0,1 0 1 0 0,-1 0-1 0 0,1 0 0 0 0,-2-1 1 0 0,-29-3 132 0 0,11 1 77 0 0,3 4 141 0 0,0 0 0 0 0,1 0 0 0 0,-1 2 0 0 0,-25 7-1 0 0,3-1 24 0 0,-122 32 412 0 0,26-5-473 0 0,105-29-228 0 0,0-2 0 0 0,-47 1 0 0 0,33-6 360 0 0,-75-11 0 0 0,-46-18 424 0 0,-9-1-420 0 0,-171-3-588 0 0,290 29-64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4T23:05:31.788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62 52 10967 0 0,'-13'-11'976'0'0,"0"-2"-784"0"0,2 0-192 0 0,0 2 0 0 0,5 7-88 0 0,0 4-56 0 0,5 6-16 0 0,1-1 0 0 0,1 3-368 0 0,1 1-80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56:09.7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1 196 1087 0 0,'4'4'364'0'0,"0"0"-1"0"0,1-1 1 0 0,0 0-1 0 0,0 0 1 0 0,0 0-1 0 0,9 3 0 0 0,23-2 2956 0 0,-29-3-3086 0 0,0 0 0 0 0,-1-1 0 0 0,1 0-1 0 0,0 0 1 0 0,0-1 0 0 0,-1 0 0 0 0,1-1 0 0 0,0 1 0 0 0,-1-2 0 0 0,8-2-1 0 0,3 0-57 0 0,112-33 658 0 0,-54 14-720 0 0,-48 14-79 0 0,1 1 1 0 0,0 1-1 0 0,48-6 1 0 0,-51 11 11 0 0,-20 1-39 0 0,-1 1 1 0 0,1 1-1 0 0,-1-1 1 0 0,1 1-1 0 0,0 0 1 0 0,-1 0-1 0 0,1 1 1 0 0,0-1-1 0 0,-1 1 1 0 0,8 2-1 0 0,-6 0-4 0 0,14 5 89 0 0,0 0-1 0 0,0-1 1 0 0,1-2 0 0 0,0 0 0 0 0,0-1 0 0 0,29 1-1 0 0,25-7 158 0 0,56 2 52 0 0,-77 7-293 0 0,-35-3 25 0 0,33 0 0 0 0,2-4-23 0 0,218-8 108 0 0,-105-4 0 0 0,161 4 148 0 0,-277 3-227 0 0,0-3-1 0 0,62-17 0 0 0,-59 13-25 0 0,-43 10-9 0 0,1 0-1 0 0,0 0 1 0 0,0 2 0 0 0,0-1-1 0 0,1 2 1 0 0,-1 0-1 0 0,0 0 1 0 0,16 5-1 0 0,6 3 13 0 0,56 25 0 0 0,-61-24-9 0 0,0-1 1 0 0,0-2-1 0 0,1-1 0 0 0,-1-1 0 0 0,1-1 0 0 0,1-2 0 0 0,-1-1 0 0 0,58-7 0 0 0,225 6 57 0 0,-309 0-64 0 0,111 9 22 0 0,-60-3-1 0 0,67-2 0 0 0,43-16 4 0 0,58-2 14 0 0,-42 8-39 0 0,-107 3 0 0 0,109-9 64 0 0,-101 7-64 0 0,-36 1 0 0 0,0 2 0 0 0,91 8 0 0 0,-68 4 0 0 0,0-4 0 0 0,103-2 0 0 0,-101-12 33 0 0,-44 4-18 0 0,34 0 1 0 0,1 2-16 0 0,39 2 0 0 0,-50 5 0 0 0,-30-2 0 0 0,0-1 0 0 0,29-1 0 0 0,-49-1 0 0 0,150-3 64 0 0,-134 5-64 0 0,1 1 0 0 0,31 10 0 0 0,-33-8 0 0 0,1 0 0 0 0,36 4 0 0 0,-8-7 0 0 0,0-3 0 0 0,0-1 0 0 0,0-2 0 0 0,0-2 0 0 0,61-17 0 0 0,-48 11 56 0 0,0 3 0 0 0,96-4 0 0 0,-91 10-5 0 0,-1-3 0 0 0,66-14-1 0 0,-47 4-25 0 0,85-5 0 0 0,-55 8-11 0 0,-72 11-14 0 0,-1 1 0 0 0,1 2 0 0 0,69 11 0 0 0,-12-2 0 0 0,159 0 48 0 0,-130-6-32 0 0,189-1-16 0 0,-60-20 0 0 0,116-6 0 0 0,106-2 0 0 0,-398 27-2 0 0,-32 0 9 0 0,75-7-1 0 0,-62 1 10 0 0,1 2 1 0 0,97 11-1 0 0,-133-7-12 0 0,39 4-4 0 0,65 3 0 0 0,-91-9 0 0 0,353 11 0 0 0,-132 2 0 0 0,-154-4 0 0 0,183 13 0 0 0,-79-33 96 0 0,-99 1 48 0 0,45-5 76 0 0,-120 10-178 0 0,46-5-11 0 0,-3 0 22 0 0,85-1 1 0 0,264 38-54 0 0,-282-21 0 0 0,-38-4 0 0 0,104 2 0 0 0,56 5 0 0 0,-140 1 22 0 0,71 8 20 0 0,57 3-42 0 0,-157-13 0 0 0,-57-3 0 0 0,81-2 0 0 0,-107-3-155 0 0,0 0-1 0 0,-1 1 0 0 0,0 0 0 0 0,1 2 1 0 0,-1-1-1 0 0,0 2 0 0 0,0 0 0 0 0,0 0 0 0 0,0 1 1 0 0,14 8-1 0 0,-8-4-4491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56:23.8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1 199 1983 0 0,'0'0'7'0'0,"0"-1"-1"0"0,0 1 0 0 0,0-1 0 0 0,1 1 0 0 0,-1-1 0 0 0,0 1 0 0 0,1-1 0 0 0,-1 1 0 0 0,0 0 0 0 0,1-1 0 0 0,-1 1 0 0 0,0 0 0 0 0,1-1 0 0 0,-1 1 0 0 0,1 0 0 0 0,-1 0 0 0 0,1-1 0 0 0,-1 1 1 0 0,1 0-1 0 0,-1 0 0 0 0,1 0 0 0 0,-1-1 0 0 0,1 1 0 0 0,-1 0 0 0 0,1 0 0 0 0,-1 0 0 0 0,1 0 0 0 0,-1 0 0 0 0,1 0 0 0 0,-1 0 0 0 0,1 0 0 0 0,-1 0 0 0 0,2 1 0 0 0,22 7-44 0 0,-2-1 450 0 0,-4-10 912 0 0,-16 2-1204 0 0,0 0 0 0 0,0 0 0 0 0,1 1 0 0 0,-1 0 0 0 0,0-1 0 0 0,0 1 0 0 0,0 0 0 0 0,1 0 0 0 0,-1 0 0 0 0,4 1 0 0 0,20 5 4 0 0,45 6 0 0 0,-58-12-60 0 0,1 0 0 0 0,-1-1 0 0 0,20-5 0 0 0,-6 2 32 0 0,85-7 621 0 0,25-3-396 0 0,-25-7 148 0 0,71-9 363 0 0,-101 23-723 0 0,78-10-37 0 0,-114 8-49 0 0,51-19 0 0 0,-60 16 40 0 0,0 2 0 0 0,67-11 0 0 0,-44 17 92 0 0,95 4-1 0 0,-115 1-143 0 0,0-3 0 0 0,57-8-1 0 0,-57 4 1 0 0,-1 2 0 0 0,58 2-1 0 0,-72 5-10 0 0,46 11 0 0 0,-58-10 0 0 0,53 14 0 0 0,-40-9 0 0 0,46 8 0 0 0,36 4 18 0 0,27 4 24 0 0,19-17 62 0 0,-41-3-14 0 0,7 5-86 0 0,238 7 66 0 0,-262-19-70 0 0,107 11 0 0 0,112 27 118 0 0,-67-27-16 0 0,-129-9 1 0 0,30 5-26 0 0,-14 1 82 0 0,180-16 0 0 0,221-7 161 0 0,-340 13-270 0 0,37 0-26 0 0,381 7-24 0 0,-299 13 89 0 0,-209-7-37 0 0,160-5-1 0 0,175-20 149 0 0,-399 15-154 0 0,129-10 85 0 0,62 0 4 0 0,-17 12-81 0 0,-131 0-43 0 0,147-5-12 0 0,-98-1 1 0 0,143 14 0 0 0,-217-5 0 0 0,2 0 0 0 0,63 1 0 0 0,43-12 0 0 0,79-1 0 0 0,-50 1 42 0 0,-67 1-20 0 0,-10-3-2 0 0,-69 4-5 0 0,0 3-1 0 0,55 3 1 0 0,-58 4-15 0 0,18 1 0 0 0,0-2 0 0 0,81-6 0 0 0,-64-8 56 0 0,-49 5-6 0 0,0 1 0 0 0,-1 2 0 0 0,61 3 0 0 0,-47 3-27 0 0,24 3 18 0 0,-49-5-28 0 0,-1-1 0 0 0,1-1 0 0 0,-1 0 0 0 0,27-5-1 0 0,18-7 11 0 0,-45 7-10 0 0,-1 2 1 0 0,40-3 0 0 0,-36 7-18 0 0,1 1 0 0 0,-1 1 0 0 0,46 12 0 0 0,-66-14-105 0 0,0 0-1 0 0,0 1 1 0 0,0 0-1 0 0,0 0 1 0 0,0 0-1 0 0,0 0 1 0 0,-1 0-1 0 0,4 4 1 0 0,1 1-362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56:24.7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1 107 1375 0 0,'33'-7'139'0'0,"11"-1"1132"0"0,-8 4-981 0 0,-1-2 0 0 0,49-14 1 0 0,-25 5 15 0 0,-25 7 11 0 0,125-23 1587 0 0,-98 26-1393 0 0,85 3 0 0 0,61 15-301 0 0,-79-4-123 0 0,623 41-1070 0 0,-689-46-675 0 0,-4 1-92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56:27.9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10 199 4175 0 0,'-9'-3'299'0'0,"10"6"305"0"0,13 8 35 0 0,-7-7-426 0 0,1 0 0 0 0,0-1 0 0 0,0 0-1 0 0,0 0 1 0 0,0-1 0 0 0,0 0 0 0 0,1-1 0 0 0,9 1 0 0 0,9-1 190 0 0,34-2-1 0 0,81-11 486 0 0,67-2-308 0 0,54 1-329 0 0,-69 1 239 0 0,-110 11-306 0 0,130 15 0 0 0,-68 17-184 0 0,-109-21 0 0 0,1-1 0 0 0,0-2 0 0 0,42 2 0 0 0,76-10 333 0 0,39 1 177 0 0,-70-2-390 0 0,-35-2-59 0 0,44 0 62 0 0,153-22 0 0 0,-145 0-29 0 0,24-4 68 0 0,104 8-117 0 0,1 0-16 0 0,-205 15-29 0 0,1 4 0 0 0,-1 2 0 0 0,95 12 0 0 0,-42 0 0 0 0,164-7 0 0 0,134 17 0 0 0,-324-12 0 0 0,23-2 0 0 0,130-9 0 0 0,-89-1 0 0 0,26-1 0 0 0,-122 0 5 0 0,148-15 44 0 0,68-14 217 0 0,-202 31-219 0 0,77 7-1 0 0,-33 1-11 0 0,91-19 3 0 0,-43 0-12 0 0,54 12 65 0 0,-107 2-42 0 0,107-16 63 0 0,-27 1-36 0 0,29 14-78 0 0,-79 2 15 0 0,-85-5 7 0 0,98-17-1 0 0,5-2-5 0 0,-111 19-14 0 0,1 1 0 0 0,-1 3 0 0 0,66 10 0 0 0,-39-1 12 0 0,110 1 1 0 0,79-16 22 0 0,-162 2-31 0 0,5 1-4 0 0,155-8 0 0 0,-48 5 0 0 0,-154 5 0 0 0,-18-1 0 0 0,77 4 0 0 0,95 5 0 0 0,2-18 0 0 0,44-1 0 0 0,-161 12 0 0 0,172-5 0 0 0,-220 0 0 0 0,48-3 0 0 0,175 8 0 0 0,171 18 64 0 0,-171-6 2 0 0,40 0-68 0 0,-194-17 2 0 0,203 3 0 0 0,-210 8 0 0 0,176-11 0 0 0,-117-4 47 0 0,-70 4-30 0 0,-42 3-17 0 0,68 10 0 0 0,46-1 0 0 0,-163-8 0 0 0,324 5 0 0 0,-310-2 0 0 0,200 17 0 0 0,2-21 0 0 0,-203-1 0 0 0,434-12 0 0 0,-133 21 0 0 0,-41-6 0 0 0,11 0 0 0 0,-197-5 37 0 0,-21 0-23 0 0,85 6-1 0 0,35 26-13 0 0,-45-6 0 0 0,-20-13 0 0 0,-19-2 0 0 0,5 11 0 0 0,-43-5 0 0 0,-57-15-3 0 0,-21 2 5 0 0,1 0 1 0 0,-1-1-1 0 0,1 1 1 0 0,0 0-1 0 0,-1 0 1 0 0,1 0-1 0 0,-1-1 1 0 0,1 1-1 0 0,0 0 1 0 0,-1 0-1 0 0,1 0 1 0 0,0 0-1 0 0,-1 0 1 0 0,1 0-1 0 0,-1 1 1 0 0,1-1-1 0 0,0 0 1 0 0,-1 0-1 0 0,1 0 1 0 0,0 0-1 0 0,-1 1 1 0 0,1-1-1 0 0,-1 0 1 0 0,1 1-1 0 0,-1-1 1 0 0,2 1-1 0 0,-4 10-284 0 0,0-6-238 0 0,0 1 114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56:35.6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2269 32 3167 0 0,'-16'-13'714'0'0,"14"11"-538"0"0,-1 1 1 0 0,0-1-1 0 0,1 1 0 0 0,-1 0 1 0 0,0 0-1 0 0,0 0 0 0 0,0 1 1 0 0,0-1-1 0 0,0 0 0 0 0,0 1 1 0 0,-4 0-1 0 0,-35 4 1080 0 0,3 1-540 0 0,-60-13 1116 0 0,0-1-1202 0 0,88 10-524 0 0,-1 0 1 0 0,-17 4-1 0 0,20-3-62 0 0,-1 0 0 0 0,1-1 1 0 0,0 0-1 0 0,-1-1 0 0 0,-10 0 0 0 0,1-1 56 0 0,0 1-1 0 0,1 0 1 0 0,-1 2 0 0 0,1 0-1 0 0,-1 1 1 0 0,1 1-1 0 0,0 1 1 0 0,-32 12-1 0 0,42-15-84 0 0,0 1 0 0 0,0-1 0 0 0,0-1 0 0 0,0 0 0 0 0,-1 0-1 0 0,1-1 1 0 0,0 0 0 0 0,-1 0 0 0 0,1-1 0 0 0,0 0 0 0 0,-1 0 0 0 0,1-1-1 0 0,-10-3 1 0 0,-51-10 289 0 0,56 12-275 0 0,0 1-1 0 0,0 0 1 0 0,0 1-1 0 0,0 0 1 0 0,-20 2-1 0 0,8 0-7 0 0,-136-9 54 0 0,140 8-60 0 0,0 1 0 0 0,-34 4 0 0 0,9 1-7 0 0,22-4 20 0 0,-1-1 0 0 0,1-1 0 0 0,-32-4 0 0 0,-39-3 267 0 0,28 3-190 0 0,32 1-83 0 0,0 2-1 0 0,-51 4 0 0 0,20 1-21 0 0,41-3 0 0 0,-1 1 0 0 0,1 1 0 0 0,-44 10 0 0 0,29-2 0 0 0,-1-2 0 0 0,-41 3 0 0 0,57-12 116 0 0,22 0-91 0 0,-1-1-1 0 0,1 1 0 0 0,-1 0 1 0 0,1 1-1 0 0,-1-1 0 0 0,1 0 1 0 0,0 1-1 0 0,-1 0 1 0 0,1 0-1 0 0,-5 2 0 0 0,6-2-7 0 0,1-1 0 0 0,-1 1 0 0 0,1 0 0 0 0,-1 0 0 0 0,1 0 0 0 0,0 0 0 0 0,-1 0 0 0 0,1 0-1 0 0,0 1 1 0 0,0-1 0 0 0,0 0 0 0 0,0 1 0 0 0,0-1 0 0 0,0 1 0 0 0,0-1 0 0 0,0 1 0 0 0,0-1 0 0 0,1 1 0 0 0,-1-1-1 0 0,1 1 1 0 0,-1 3 0 0 0,-17 79 274 0 0,17-72-295 0 0,0 0 1 0 0,0 0-1 0 0,1 0 0 0 0,1 0 0 0 0,2 14 0 0 0,-1-8 33 0 0,-1 0-1 0 0,-1 0 0 0 0,-1 0 0 0 0,0 0 1 0 0,-1 0-1 0 0,-8 27 0 0 0,5-16-27 0 0,-3 32 0 0 0,5-1 149 0 0,-3-1-1 0 0,-3 1 0 0 0,-16 59 1 0 0,25-114-101 0 0,-1 0 0 0 0,0 0 0 0 0,1 0 0 0 0,0 0 0 0 0,0 0 1 0 0,1 0-1 0 0,-1 0 0 0 0,1-1 0 0 0,0 1 0 0 0,1 0 0 0 0,-1 0 1 0 0,1 0-1 0 0,3 5 0 0 0,1 8 1 0 0,-4-12-44 0 0,-1 0 0 0 0,0 0 0 0 0,0 0 0 0 0,-1 0-1 0 0,1 0 1 0 0,-1 0 0 0 0,-1 0 0 0 0,1 0 0 0 0,-1 0-1 0 0,-3 10 1 0 0,-3 6 47 0 0,5-17-35 0 0,1-1 1 0 0,-1 1-1 0 0,1-1 0 0 0,0 1 1 0 0,0 0-1 0 0,-1 8 1 0 0,6-11 31 0 0,-1-1 0 0 0,0 0 0 0 0,1 0 1 0 0,-1 0-1 0 0,0 0 0 0 0,1 0 1 0 0,-1-1-1 0 0,5 1 0 0 0,-3-1-22 0 0,9 2 28 0 0,0-1 1 0 0,0 0 0 0 0,0-2 0 0 0,0 1 0 0 0,0-2-1 0 0,-1 0 1 0 0,1 0 0 0 0,0-1 0 0 0,22-9 0 0 0,-19 6-26 0 0,0 0 1 0 0,1 1-1 0 0,0 1 1 0 0,0 1-1 0 0,0 0 1 0 0,0 1-1 0 0,0 2 1 0 0,0-1-1 0 0,1 2 1 0 0,24 4-1 0 0,-26-2-31 0 0,1 1 0 0 0,-1-2 0 0 0,1 0 0 0 0,22-2 0 0 0,-30 0 0 0 0,1 0 0 0 0,16 3 0 0 0,-3 0 0 0 0,73 11 0 0 0,-61-7 0 0 0,37 1 0 0 0,12-7 3 0 0,40 3 122 0 0,161 4-123 0 0,-181-10 60 0 0,-77 2-62 0 0,-6 0 0 0 0,30 2 0 0 0,107 8 0 0 0,51-1 0 0 0,54-13 0 0 0,-160-3 64 0 0,-56 3-64 0 0,-35 2 0 0 0,0 1 0 0 0,1 0 0 0 0,14 2 0 0 0,-17 1 0 0 0,0 0 0 0 0,19 8 0 0 0,-24-8 0 0 0,0 0 0 0 0,0 0 0 0 0,0 0 0 0 0,1-1 0 0 0,-1 1 0 0 0,0-1 0 0 0,1-1 0 0 0,-1 1 0 0 0,1-1 0 0 0,-1-1 0 0 0,0 1 0 0 0,10-3 0 0 0,3 0 0 0 0,-15 2 0 0 0,1 1 0 0 0,-1-1 0 0 0,0 0 0 0 0,0 0 0 0 0,6-3 0 0 0,-7 1 6 0 0,0-1 0 0 0,0 1 0 0 0,0-1 0 0 0,-1 1-1 0 0,1-1 1 0 0,-1 0 0 0 0,0 0 0 0 0,0 0 0 0 0,-1 0-1 0 0,3-7 1 0 0,22-84 58 0 0,-26 89-60 0 0,1 0-1 0 0,-1 0 1 0 0,0 0-1 0 0,0 0 1 0 0,-1 0-1 0 0,0 0 1 0 0,0 1-1 0 0,0-1 1 0 0,-1 0-1 0 0,0 0 1 0 0,0 1 0 0 0,-4-8-1 0 0,-9-32 15 0 0,12 27-9 0 0,1 0 1 0 0,0 0-1 0 0,1-1 0 0 0,1 1 0 0 0,1-1 0 0 0,6-33 0 0 0,23-68-13 0 0,-12 53 62 0 0,-15 55-52 0 0,-1 0 1 0 0,0-1 0 0 0,-1 1 0 0 0,-1 0 0 0 0,0 0-1 0 0,0 0 1 0 0,-1-1 0 0 0,-1 1 0 0 0,0 0-1 0 0,-5-15 1 0 0,6 23-7 0 0,-1 1 0 0 0,0 0 0 0 0,0 0 0 0 0,-1 0 0 0 0,1 0 0 0 0,0 0 0 0 0,-1 1 0 0 0,0-1 0 0 0,0 1 0 0 0,1-1 0 0 0,-5-1 0 0 0,1 0 0 0 0,-1 0 0 0 0,0 0 0 0 0,-1 0 0 0 0,-8-2 0 0 0,10 3 7 0 0,-1 0-1 0 0,1-1 1 0 0,-1 0-1 0 0,1 0 0 0 0,-6-5 1 0 0,-21-13 18 0 0,-6-3-25 0 0,33 21 6 0 0,0 0 0 0 0,0-1 0 0 0,1 0-1 0 0,-1 0 1 0 0,1 0 0 0 0,0 0 0 0 0,0-1-1 0 0,1 0 1 0 0,-1 0 0 0 0,-2-7 0 0 0,3 7 0 0 0,0-1-1 0 0,-1 1 1 0 0,1 0 0 0 0,-1 1 0 0 0,0-1 0 0 0,0 1 0 0 0,-1 0 0 0 0,0 0-1 0 0,0 0 1 0 0,-7-3 0 0 0,-1 1 3 0 0,0 2 1 0 0,-1 0-1 0 0,0 0 0 0 0,0 2 0 0 0,0 0 1 0 0,0 0-1 0 0,-22 0 0 0 0,-112 7 101 0 0,88 0-94 0 0,35-2-145 0 0,1 0-1 0 0,0 2 1 0 0,0 0-1 0 0,0 2 0 0 0,-41 15 1 0 0,9 2-5108 0 0,28-9-165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1T00:29:56.515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5 7 23983 190297 81830,'-1'-1'2136'0'0,"0"-2"-1712"0"0,-1 0-26967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4T23:05:31.788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62 52 10967 0 0,'-13'-11'976'0'0,"0"-2"-784"0"0,2 0-192 0 0,0 2 0 0 0,5 7-88 0 0,0 4-56 0 0,5 6-16 0 0,1-1 0 0 0,1 3-368 0 0,1 1-80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23:56.781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 91 455 0 0,'33'-9'1445'0'0,"1"2"0"0"0,0 1-1 0 0,37-2 1 0 0,50-8-758 0 0,-51-1-219 0 0,40-7 342 0 0,-89 22-781 0 0,0 0 0 0 0,0 2-1 0 0,28 3 1 0 0,64 13 120 0 0,-101-14-143 0 0,0-1 73 0 0,-1 1 0 0 0,1 1 1 0 0,-1-1-1 0 0,0 2 0 0 0,0 0 0 0 0,0 0 1 0 0,0 1-1 0 0,-1 0 0 0 0,0 1 0 0 0,16 12 1 0 0,-22-15-74 0 0,0-1 0 0 0,1 1 1 0 0,-1-1-1 0 0,1 1 0 0 0,-1-1 0 0 0,1-1 1 0 0,0 1-1 0 0,0-1 0 0 0,0 1 1 0 0,0-1-1 0 0,0-1 0 0 0,7 1 1 0 0,9 0 154 0 0,35-4 1 0 0,-34 2-29 0 0,148-1 438 0 0,32 0-458 0 0,-124 2-109 0 0,46 2-8 0 0,-44 1 52 0 0,1-4-1 0 0,117-16 1 0 0,-154 9-22 0 0,67-11 244 0 0,121-6-1 0 0,328 36-141 0 0,-374-1-135 0 0,-14-1 153 0 0,-68 4-84 0 0,11 2-7 0 0,53-9-15 0 0,-47-3-16 0 0,-80 1-24 0 0,0 2 0 0 0,66 18 0 0 0,-23-4 0 0 0,-49-14 124 0 0,0-1-1 0 0,50-1 1 0 0,71-7 406 0 0,-109 0-471 0 0,87-6 165 0 0,87-1 192 0 0,-172 13-617 0 0,54 9 1 0 0,-79-8-146 0 0,0 2 1 0 0,-1 0-1 0 0,0 2 1 0 0,29 13-1 0 0,-30-10-3749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24:17.527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1 102 455 0 0,'1'-1'71'0'0,"1"0"-1"0"0,-1 0 0 0 0,0 1 0 0 0,1-1 0 0 0,-1 1 1 0 0,1-1-1 0 0,-1 1 0 0 0,1 0 0 0 0,-1-1 0 0 0,1 1 1 0 0,-1 0-1 0 0,1 0 0 0 0,-1 0 0 0 0,1 0 0 0 0,-1 0 1 0 0,1 0-1 0 0,0 1 0 0 0,-1-1 0 0 0,2 1 0 0 0,3 2 258 0 0,-1 1-1 0 0,0-1 1 0 0,0-1-1 0 0,1 1 1 0 0,0-1-1 0 0,-1 0 1 0 0,1 0-1 0 0,8 1 0 0 0,6 2 121 0 0,-8-2-211 0 0,-1-1-1 0 0,1 0 0 0 0,0-1 1 0 0,0 0-1 0 0,-1-1 1 0 0,1 0-1 0 0,15-3 1 0 0,-8 1 89 0 0,29 2 0 0 0,-19 2-148 0 0,-1-2 0 0 0,1-1 0 0 0,-1-1 0 0 0,35-7-1 0 0,68-12 878 0 0,-20 15-595 0 0,-79 5-389 0 0,-1 0 0 0 0,51-10 0 0 0,-4-2 4 0 0,102-29 42 0 0,-144 35-98 0 0,0 2 1 0 0,51-1-1 0 0,-47 4-13 0 0,-13 0-6 0 0,5-1 3 0 0,1 2 1 0 0,49 4 0 0 0,154 37 49 0 0,-213-37-53 0 0,0 0 0 0 0,0-1 0 0 0,37-3 0 0 0,-5-2 0 0 0,18-2 0 0 0,0 4 0 0 0,96 9 0 0 0,-115 0 0 0 0,1-4 0 0 0,-1-2 0 0 0,1-2 0 0 0,88-11 0 0 0,79-21 456 0 0,-183 28-508 0 0,0 1-1 0 0,0 2 1 0 0,0 2-1 0 0,50 7 1 0 0,-22-2-22 0 0,-37-3 74 0 0,38 8 0 0 0,-45-8-62 0 0,-16-2-16 0 0,1 1-1 0 0,-1-1 1 0 0,10 4-1 0 0,-15-4 53 0 0,0 0-1 0 0,1 0 1 0 0,-1 1-1 0 0,0-1 1 0 0,0 1-1 0 0,0-1 1 0 0,0 1-1 0 0,0-1 1 0 0,0 1-1 0 0,-1 0 1 0 0,1 0 0 0 0,0 0-1 0 0,2 4 1 0 0,-1 0-388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47:44.7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1485 183 1375 0 0,'-7'1'313'0'0,"0"0"-1"0"0,0 0 1 0 0,0 1-1 0 0,1 0 0 0 0,-9 2 1 0 0,-8 4-78 0 0,-6-1-213 0 0,-1-2-1 0 0,0-1 1 0 0,0-1 0 0 0,-53-1 0 0 0,33-6 637 0 0,0-2 1 0 0,-53-12 0 0 0,-34-6 1939 0 0,81 16-1436 0 0,-99-27 0 0 0,-129-53-70 0 0,247 78-1213 0 0,1 1-1 0 0,-1 1 0 0 0,0 2 0 0 0,-1 2 1 0 0,1 1-1 0 0,-75 5 0 0 0,71 3-3738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24:28.600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0 6 1639 0 0,'2'-2'64'0'0,"0"1"32"0"0,0 2-96 0 0,-1-2 0 0 0,-1-1 96 0 0,2 2 0 0 0,0 2 0 0 0,0-2 0 0 0,2 0-32 0 0,-1 0-64 0 0,1 1 96 0 0,0 1-32 0 0,0 2-64 0 0,-1 0 0 0 0,1-1 72 0 0,0 1-72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24:31.606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1 128 1927 0 0,'18'-26'501'0'0,"-17"23"-395"0"0,0 1 1 0 0,0 0-1 0 0,0 0 0 0 0,1 0 0 0 0,-1-1 0 0 0,0 1 0 0 0,1 0 0 0 0,0 1 0 0 0,-1-1 0 0 0,1 0 0 0 0,0 0 0 0 0,0 1 0 0 0,0-1 0 0 0,0 1 0 0 0,0 0 0 0 0,0-1 0 0 0,1 1 0 0 0,-1 0 0 0 0,0 0 0 0 0,1 1 0 0 0,-1-1 0 0 0,4 0 0 0 0,-2 0-75 0 0,0 1 0 0 0,0 0 0 0 0,-1 0-1 0 0,1 0 1 0 0,0 0 0 0 0,0 1-1 0 0,-1 0 1 0 0,1 0 0 0 0,6 2-1 0 0,-1 1 45 0 0,-1 0 0 0 0,14 10 0 0 0,-22-13-75 0 0,12 7 33 0 0,2 0 150 0 0,-1 1-1 0 0,23 22 0 0 0,-22-18-148 0 0,21 14 0 0 0,-10-8-18 0 0,-17-13 32 0 0,1 0 1 0 0,0-1-1 0 0,0 0 0 0 0,0-1 0 0 0,1 1 0 0 0,-1-2 0 0 0,18 5 0 0 0,74 10 616 0 0,-31-8-425 0 0,62 9 132 0 0,-91-14-246 0 0,-17-2-34 0 0,169 18 188 0 0,-143-19-116 0 0,95-6 0 0 0,253-35 709 0 0,-243 16-668 0 0,-116 17-130 0 0,281-39 192 0 0,-172 32-227 0 0,212-30 114 0 0,34 4-38 0 0,-261 31-94 0 0,147-6-21 0 0,-126 3 67 0 0,-18 0-70 0 0,182-20 52 0 0,-12 0-34 0 0,32 24-15 0 0,-119 4 0 0 0,-130 5 0 0 0,104 15 0 0 0,62 3 0 0 0,-27-28 64 0 0,72 11-64 0 0,-186 2 0 0 0,126-11 0 0 0,-158-3 0 0 0,-24 2 0 0 0,107 1 0 0 0,241 5 0 0 0,-160-3 0 0 0,-43 10 40 0 0,-53-1-16 0 0,201 6-24 0 0,-166 7 0 0 0,-5-1 0 0 0,-13-8 0 0 0,207 5 0 0 0,-317-14 0 0 0,138-3 0 0 0,-36-2 0 0 0,65-4 0 0 0,83 7 0 0 0,-14 1 0 0 0,290-13 0 0 0,-437 16 0 0 0,-84-4 6 0 0,113 11-1 0 0,-140-1 65 0 0,-32-7-97 0 0,-1-1-1 0 0,1 1 1 0 0,-1 0-1 0 0,1 1 1 0 0,-1-1-1 0 0,0 0 1 0 0,0 1-1 0 0,0-1 1 0 0,1 1-1 0 0,-1-1 1 0 0,2 4-1 0 0,2 3-163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24:33.457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26 13 2303 0 0,'-2'-1'68'0'0,"0"0"-1"0"0,0 0 1 0 0,0 0-1 0 0,0 0 0 0 0,0 0 1 0 0,0 0-1 0 0,0-1 1 0 0,-2-2 434 0 0,-2 4 1770 0 0,11 2-2161 0 0,0 0-1 0 0,0 0 1 0 0,0 0 0 0 0,1-1 0 0 0,-1 0 0 0 0,0 0 0 0 0,1-1 0 0 0,5 1-1 0 0,47-5 916 0 0,-40 2-758 0 0,26 1-1 0 0,49 8-135 0 0,193 2 760 0 0,-215-9-698 0 0,94 11 1 0 0,-133-8-168 0 0,228 0 36 0 0,-77-4 56 0 0,162 11-45 0 0,-9-8-10 0 0,-191 9-64 0 0,503 35 128 0 0,-346-24-128 0 0,-1 1 0 0 0,-263-20 0 0 0,1 0 0 0 0,-1-3 0 0 0,50-5 0 0 0,115-25 0 0 0,-65 8 0 0 0,128 7 46 0 0,-122 12-28 0 0,98 6-18 0 0,-137 1 0 0 0,178 22 0 0 0,-239-23 0 0 0,-1-2 0 0 0,61-6 0 0 0,-22 1 0 0 0,167-1 19 0 0,204-9 26 0 0,-271-7-45 0 0,36-1 0 0 0,-150 21 0 0 0,112 14 0 0 0,78 27 0 0 0,-200-27 0 0 0,84 31-1 0 0,1 0 14 0 0,-113-35 8 0 0,52 23-1 0 0,-36-12-550 0 0,-22-11-1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24:37.028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3 106 919 0 0,'-1'1'75'0'0,"1"0"0"0"0,0 1-1 0 0,-1-1 1 0 0,1 0-1 0 0,0 0 1 0 0,0 0-1 0 0,0 0 1 0 0,0 1-1 0 0,0-1 1 0 0,0 0-1 0 0,0 0 1 0 0,0 0-1 0 0,0 1 1 0 0,0-1-1 0 0,1 0 1 0 0,-1 0-1 0 0,1 0 1 0 0,-1 0 0 0 0,1 0-1 0 0,-1 0 1 0 0,1 0-1 0 0,-1 0 1 0 0,1 0-1 0 0,0 0 1 0 0,0 0-1 0 0,-1 0 1 0 0,1 0-1 0 0,0 0 1 0 0,0 0-1 0 0,1 0 1 0 0,1 2-274 0 0,0 0 279 0 0,1 1 0 0 0,0-1-1 0 0,0 0 1 0 0,0 0-1 0 0,0-1 1 0 0,0 1-1 0 0,1-1 1 0 0,-1 0-1 0 0,1 0 1 0 0,0-1 0 0 0,9 3-1 0 0,3-1 352 0 0,34 2 1 0 0,-34-5-122 0 0,1-1 0 0 0,30-5 0 0 0,-27 3-130 0 0,58-10 308 0 0,-29 4-178 0 0,94-4-1 0 0,87 21-239 0 0,55 0 1 0 0,-56-22-71 0 0,-116 4 145 0 0,105-3 278 0 0,236 2 55 0 0,-286 20-468 0 0,-114-8-4 0 0,344-16 116 0 0,-375 12-105 0 0,34-5 77 0 0,1 3 0 0 0,92 4 0 0 0,47 19-7 0 0,154 9-57 0 0,-175-17-30 0 0,42 2 0 0 0,296-7 64 0 0,-199-11-64 0 0,-2-27 0 0 0,-58 0 75 0 0,-29 5-14 0 0,249-22 67 0 0,-158 44-128 0 0,-230 6 0 0 0,39 3 0 0 0,53-2 0 0 0,11 8 0 0 0,8-1 0 0 0,-103-4 0 0 0,-17-1 0 0 0,39 2 32 0 0,184 31 0 0 0,-233-28-32 0 0,1-2 0 0 0,95-5 0 0 0,212 16 60 0 0,-345-14-56 0 0,208 1-4 0 0,-26-2 0 0 0,27 24 0 0 0,-142-11 11 0 0,178 18 42 0 0,-164-19-53 0 0,-3 0 0 0 0,-12 0 0 0 0,-22-2 0 0 0,474 22 64 0 0,-316-25-64 0 0,-172-4 0 0 0,73 0 0 0 0,-45-8 21 0 0,285 7 22 0 0,-56 16-43 0 0,169 2 0 0 0,-401-18 32 0 0,158-16-1 0 0,17 0-22 0 0,-49 27-9 0 0,35 0 0 0 0,255 8 64 0 0,-435-18-75 0 0,106 11-243 0 0,-145-12-81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24:38.616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894 0 1375 0 0,'-17'4'1152'0'0,"0"1"-1108"0"0,1 0 0 0 0,0 1 0 0 0,1 0 0 0 0,-1 2 0 0 0,-13 8 0 0 0,11-7 65 0 0,0-1 1 0 0,0-1-1 0 0,-1-1 0 0 0,-28 5 0 0 0,28-6-47 0 0,-111 25 1105 0 0,23-16-432 0 0,69-10-314 0 0,-55 12 0 0 0,45-2-344 0 0,28-8-51 0 0,0 0-1 0 0,-26 4 0 0 0,40-9 1 0 0,0-1 0 0 0,0 0 0 0 0,-1 1-1 0 0,1-2 1 0 0,0 1 0 0 0,-1-1 0 0 0,1 0 0 0 0,0 0 0 0 0,0-1-1 0 0,0 0 1 0 0,-11-4 0 0 0,5-2 248 0 0,10 6-167 0 0,0 1-1 0 0,-1-1 1 0 0,1 1-1 0 0,0 0 1 0 0,-1-1 0 0 0,1 1-1 0 0,-1 0 1 0 0,-4-1-1 0 0,6 2-104 0 0,1 0-1 0 0,0 0 0 0 0,0 0 0 0 0,0 1 1 0 0,0-1-1 0 0,-1 0 0 0 0,1 0 0 0 0,0 0 1 0 0,0 0-1 0 0,0 0 0 0 0,0 0 0 0 0,0 0 1 0 0,0 0-1 0 0,-1 1 0 0 0,1-1 0 0 0,0 0 1 0 0,0 0-1 0 0,0 0 0 0 0,0 0 0 0 0,0 0 1 0 0,0 1-1 0 0,0-1 0 0 0,0 0 0 0 0,0 0 1 0 0,0 0-1 0 0,0 0 0 0 0,0 1 0 0 0,0-1 1 0 0,0 0-1 0 0,0 0 0 0 0,0 0 0 0 0,0 0 1 0 0,0 1-1 0 0,0-1 0 0 0,0 0 0 0 0,0 0 1 0 0,0 0-1 0 0,0 0 0 0 0,0 1 0 0 0,0-1 1 0 0,0 0-1 0 0,0 0 0 0 0,0 0 0 0 0,0 0 1 0 0,0 1-1 0 0,1-1 0 0 0,-1 0 0 0 0,0 0 1 0 0,0 0-1 0 0,0 0 0 0 0,0 0 0 0 0,0 0 1 0 0,0 0-1 0 0,1 0 0 0 0,-1 1 0 0 0,9 11 57 0 0,-6-9-50 0 0,2 3 17 0 0,0 0-1 0 0,1-1 1 0 0,0 0 0 0 0,0 0-1 0 0,0 0 1 0 0,1-1-1 0 0,-1 0 1 0 0,1 0-1 0 0,13 4 1 0 0,17 12 60 0 0,-15-8-36 0 0,1 0 0 0 0,0-2 0 0 0,0-1 0 0 0,37 10 0 0 0,-18-9 100 0 0,77 9 1 0 0,246-7 189 0 0,-308-13-326 0 0,59 7 133 0 0,30-1 241 0 0,-125-6-337 0 0,27-2 75 0 0,0 2 1 0 0,0 3 0 0 0,56 8-1 0 0,-75-5-112 0 0,-9-2 17 0 0,0 1 0 0 0,-1 0 0 0 0,1 2 0 0 0,-1 0-1 0 0,30 15 1 0 0,-46-20-33 0 0,13 7-809 0 0,-1 1-1 0 0,0 1 1 0 0,20 16-1 0 0,-26-17-2302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24:51.501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759 286 1927 0 0,'8'-2'1096'0'0,"-36"65"2486"0"0,26-57-3461 0 0,-3 4 209 0 0,1 0-1 0 0,0 1 1 0 0,-5 19-1 0 0,9-28-284 0 0,-1 1 0 0 0,1 0 0 0 0,0-1-1 0 0,0 1 1 0 0,0 0 0 0 0,0 0-1 0 0,0-1 1 0 0,1 1 0 0 0,-1 0 0 0 0,1-1-1 0 0,-1 1 1 0 0,1 0 0 0 0,0-1-1 0 0,0 1 1 0 0,0-1 0 0 0,1 1 0 0 0,-1-1-1 0 0,1 0 1 0 0,-1 1 0 0 0,4 3-1 0 0,6 5 121 0 0,-9-8-112 0 0,1 0 0 0 0,-1 0 0 0 0,1-1 0 0 0,-1 1 0 0 0,6 2 0 0 0,-6-4-40 0 0,-1 0 0 0 0,0-1 0 0 0,1 1 1 0 0,-1-1-1 0 0,1 1 0 0 0,-1-1 0 0 0,1 0 0 0 0,-1 1 1 0 0,1-1-1 0 0,0 0 0 0 0,-1 0 0 0 0,1 0 0 0 0,-1 0 1 0 0,1-1-1 0 0,-1 1 0 0 0,1 0 0 0 0,1-1 0 0 0,5-2 54 0 0,0-1-1 0 0,-1 1 1 0 0,1-1-1 0 0,-1 0 0 0 0,11-9 1 0 0,-12 8-37 0 0,0 1 0 0 0,1 0-1 0 0,-1 0 1 0 0,1 1 0 0 0,0-1 0 0 0,0 1 0 0 0,11-3 0 0 0,-17 6-26 0 0,0 0 1 0 0,-1 0 0 0 0,1 0-1 0 0,0 0 1 0 0,-1 0 0 0 0,1 0 0 0 0,-1 0-1 0 0,1 0 1 0 0,0 0 0 0 0,-1 0-1 0 0,1 1 1 0 0,0-1 0 0 0,-1 0-1 0 0,1 0 1 0 0,0 1 0 0 0,-1-1 0 0 0,1 0-1 0 0,-1 1 1 0 0,1-1 0 0 0,-1 1-1 0 0,1-1 1 0 0,-1 0 0 0 0,1 1-1 0 0,-1-1 1 0 0,1 1 0 0 0,-1-1-1 0 0,0 1 1 0 0,1 0 0 0 0,-1-1 0 0 0,0 1-1 0 0,1-1 1 0 0,-1 1 0 0 0,0 0-1 0 0,0-1 1 0 0,0 1 0 0 0,0 0-1 0 0,1-1 1 0 0,-1 1 0 0 0,0 1 0 0 0,0 34 120 0 0,0-19-54 0 0,0-10-49 0 0,0 0 1 0 0,0 1 0 0 0,-3 12 0 0 0,1 10 24 0 0,-7 31 81 0 0,10-45-112 0 0,0-1-1 0 0,4 15 1 0 0,-2-14-10 0 0,-1-1 0 0 0,0 16-1 0 0,2 27 113 0 0,-3-48-109 0 0,1 0 0 0 0,0 0 1 0 0,1 0-1 0 0,0 0 0 0 0,0 0 1 0 0,1-1-1 0 0,9 16 0 0 0,-8-15-9 0 0,-3-8 0 0 0,0 0 0 0 0,-1 1 0 0 0,1-1 0 0 0,-1 1 0 0 0,0 0 0 0 0,0 0 0 0 0,0-1 0 0 0,0 1 0 0 0,0 0 0 0 0,-1 0 0 0 0,1 0 0 0 0,-1 0 0 0 0,0 4 0 0 0,0-5 4 0 0,0 1 1 0 0,0-1-1 0 0,0 0 0 0 0,0 0 0 0 0,1 1 0 0 0,-1-1 0 0 0,1 0 0 0 0,0 3 1 0 0,3 15 21 0 0,-3-5-26 0 0,0 0 0 0 0,1 0 0 0 0,5 20 0 0 0,-6-6 67 0 0,-2-14-70 0 0,-5 31 55 0 0,3-29-40 0 0,0-3-12 0 0,-1 21 0 0 0,3-29 0 0 0,1 0 0 0 0,-1 0 0 0 0,0 0 0 0 0,-1-1 0 0 0,-2 8 0 0 0,-4 17 0 0 0,6-24 0 0 0,1-1 0 0 0,-1 1 0 0 0,-1 0 0 0 0,1-1 0 0 0,-1 1 0 0 0,-3 5 0 0 0,2-5 0 0 0,1 0 0 0 0,0 0 0 0 0,0 0 0 0 0,-2 8 0 0 0,-21 62 0 0 0,7-18 0 0 0,17-51 0 0 0,0 0 0 0 0,0 0 0 0 0,-1 0 0 0 0,0 0 0 0 0,-1 0 0 0 0,1-1 0 0 0,-1 1 0 0 0,-1-1 0 0 0,-5 7 0 0 0,1 0 0 0 0,-42 73 0 0 0,29-46 0 0 0,7-12 0 0 0,7-18 0 0 0,8-9 0 0 0,-1-1 0 0 0,0 1 0 0 0,1 0 0 0 0,-1-1 0 0 0,1 1 0 0 0,-1 0 0 0 0,1 0 0 0 0,-1 0 0 0 0,1-1 0 0 0,-1 1 0 0 0,1 0 0 0 0,0 0 0 0 0,-1 0 0 0 0,1 0 0 0 0,0 0 0 0 0,0 0 0 0 0,0 1 0 0 0,-1-2 0 0 0,0 1 0 0 0,0 0 0 0 0,0 0 0 0 0,-1 0 0 0 0,1-1 0 0 0,0 1-1 0 0,0-1 1 0 0,0 1 0 0 0,0-1 0 0 0,-1 1 0 0 0,1-1 0 0 0,0 0 0 0 0,-2 1 0 0 0,-5 2 12 0 0,6-2 6 0 0,1 0 0 0 0,-1 0-1 0 0,0 0 1 0 0,1 0 0 0 0,-1 0 0 0 0,0 0-1 0 0,0-1 1 0 0,1 1 0 0 0,-1-1 0 0 0,0 1 0 0 0,0-1-1 0 0,0 0 1 0 0,0 1 0 0 0,0-1 0 0 0,0 0-1 0 0,0 0 1 0 0,-2-1 0 0 0,3 2-14 0 0,0 0 0 0 0,0-1 1 0 0,0 1-1 0 0,0 0 0 0 0,0 0 0 0 0,0 0 1 0 0,0 0-1 0 0,1 0 0 0 0,-1 0 0 0 0,0 0 1 0 0,1 0-1 0 0,-1 0 0 0 0,0 0 0 0 0,1 0 1 0 0,0 1-1 0 0,-1 1 0 0 0,0-1 2 0 0,0 1-1 0 0,0-1 1 0 0,-1 0 0 0 0,1 0-1 0 0,0 1 1 0 0,-1-1 0 0 0,-2 3-1 0 0,-9 9 21 0 0,12-12-23 0 0,0-1 0 0 0,0 1 0 0 0,0-1 1 0 0,0 1-1 0 0,0-1 0 0 0,-1 0 0 0 0,1 1 0 0 0,0-1 1 0 0,-1 0-1 0 0,1 0 0 0 0,-3 1 0 0 0,2-1-3 0 0,0 1 0 0 0,0-1 0 0 0,0 1 0 0 0,0 0 0 0 0,0-1 0 0 0,0 1 0 0 0,1 0 0 0 0,-1 0 0 0 0,1 0 0 0 0,-1 0 0 0 0,1 0 0 0 0,-2 4 0 0 0,1-2 0 0 0,0-1 0 0 0,0 0 0 0 0,0 0 0 0 0,0 0 0 0 0,-5 4 0 0 0,-13 12 0 0 0,16-15 0 0 0,0 0 0 0 0,0 0 0 0 0,0-1 0 0 0,0 1 0 0 0,-1-1 0 0 0,-4 3 0 0 0,-8 5 24 0 0,15-9-20 0 0,0 0 0 0 0,0-1 0 0 0,0 1 0 0 0,0-1 0 0 0,-1 0 0 0 0,1 0 0 0 0,0 0 0 0 0,0 0 0 0 0,-4 1 0 0 0,-1 1 12 0 0,-1 1 0 0 0,1-1 1 0 0,0 1-1 0 0,0 1 0 0 0,1-1 0 0 0,-1 1 0 0 0,1 0 0 0 0,-8 8 0 0 0,-15 12 31 0 0,17-15-37 0 0,0 0 0 0 0,-15 17 1 0 0,17-16-3 0 0,0-1 0 0 0,0 0 1 0 0,-15 10-1 0 0,23-19-4 0 0,1-1-1 0 0,0 1 0 0 0,0-1 1 0 0,-1 1-1 0 0,1-1 1 0 0,-1 1-1 0 0,1-1 0 0 0,0 0 1 0 0,-1 0-1 0 0,1 0 1 0 0,-3 0-1 0 0,-9 2 20 0 0,11-1-23 0 0,0 0 0 0 0,1 0 0 0 0,-1 1 0 0 0,0-1 0 0 0,1 0 0 0 0,0 1 0 0 0,-1-1 0 0 0,1 1 0 0 0,0 0 0 0 0,0-1 0 0 0,0 1 0 0 0,0 0 0 0 0,0 0 0 0 0,-1 2 0 0 0,-2 4 0 0 0,-2 1 0 0 0,0-1 0 0 0,-1 0 0 0 0,0 0 0 0 0,0-1 0 0 0,0 1 0 0 0,-1-2 0 0 0,-11 9 0 0 0,9-8 0 0 0,7-5 0 0 0,1 0 0 0 0,-1-1 0 0 0,0 1 0 0 0,1-1 0 0 0,-1 1 0 0 0,0-1 0 0 0,0 0 0 0 0,0 0 0 0 0,0 0 0 0 0,0 0 0 0 0,0 0 0 0 0,0-1 0 0 0,-4 1 0 0 0,7-1 0 0 0,0 0 0 0 0,0 0 0 0 0,-1 0 0 0 0,1 0 0 0 0,0 0 0 0 0,0-1 0 0 0,0 1 0 0 0,0 0 0 0 0,0 0 0 0 0,0 0 0 0 0,-1 0 0 0 0,1 0 0 0 0,0 0 0 0 0,0 0 0 0 0,0 0 0 0 0,0 0 0 0 0,0 0 0 0 0,0 0 0 0 0,0-1 0 0 0,-1 1 0 0 0,1 0 0 0 0,0 0 0 0 0,0 0 0 0 0,0 0 0 0 0,0 0 0 0 0,0 0 0 0 0,0 0 0 0 0,0-1 0 0 0,0 1 0 0 0,0 0 0 0 0,0 0 0 0 0,0 0 0 0 0,0 0 0 0 0,0 0 0 0 0,0-1 0 0 0,0 1 0 0 0,0 0 0 0 0,0 0 0 0 0,0 0 0 0 0,0 0 0 0 0,0 0 0 0 0,0-1 0 0 0,0 1 0 0 0,0 0 0 0 0,0 0 0 0 0,0 0 0 0 0,0 0 0 0 0,0 0 0 0 0,0 0 0 0 0,1-1 0 0 0,-1 1 0 0 0,0 0 0 0 0,0 0 0 0 0,0 0 0 0 0,0 0 0 0 0,0 0 0 0 0,0 0 0 0 0,0 0 0 0 0,1 0 0 0 0,-1 0 0 0 0,1-4 0 0 0,2 0 0 0 0,-1-1 0 0 0,1 1 0 0 0,0-1 0 0 0,1 1 0 0 0,-1 0 0 0 0,0 1 0 0 0,1-1 0 0 0,7-5 0 0 0,3-4 0 0 0,31-24 0 0 0,-25 22 0 0 0,-15 9 0 0 0,1 0 0 0 0,-1 0 0 0 0,-1 0 0 0 0,1 0 0 0 0,5-12 0 0 0,-2 5 0 0 0,22-24 24 0 0,-23 30-14 0 0,-1-1 1 0 0,0 1-1 0 0,0-1 0 0 0,5-11 0 0 0,-8 15 9 0 0,0 0 1 0 0,1-1-1 0 0,-1 1 1 0 0,0 1-1 0 0,1-1 1 0 0,5-4-1 0 0,14-15 80 0 0,-11 7-98 0 0,0 0 0 0 0,1 2 1 0 0,1-1-1 0 0,0 2 0 0 0,1 0 1 0 0,1 0-1 0 0,20-12 0 0 0,-25 19 10 0 0,-1-1 0 0 0,0-1-1 0 0,-1 0 1 0 0,1 0 0 0 0,-2-1-1 0 0,1 0 1 0 0,-1 0 0 0 0,0-1-1 0 0,-1 0 1 0 0,0 0 0 0 0,-1-1-1 0 0,8-17 1 0 0,12-18 136 0 0,-18 35-118 0 0,-1-1 1 0 0,6-14-1 0 0,26-68 237 0 0,-11 29-39 0 0,12-52 200 0 0,-14 70-368 0 0,-19 37-43 0 0,-1 0 0 0 0,-1-1 0 0 0,0 1-1 0 0,6-19 1 0 0,13-80 231 0 0,-17 70-184 0 0,-5 25-23 0 0,-1 0 1 0 0,0 0 0 0 0,-2-18-1 0 0,2-20 19 0 0,3 20-2 0 0,-3 22-42 0 0,1 0 0 0 0,-1 0 0 0 0,-1-19 0 0 0,-1 18-15 0 0,1-1 0 0 0,2-15 0 0 0,0-7 0 0 0,-9-188 128 0 0,7 203-116 0 0,0 0 1 0 0,1 1-1 0 0,7-34 0 0 0,-4 35 2 0 0,-2-1-1 0 0,0 1 1 0 0,-1-1 0 0 0,-1-25 0 0 0,-2 35 2 0 0,0 0 0 0 0,0 0 0 0 0,-1 0 0 0 0,0 0 1 0 0,-7-13-1 0 0,-7-20 79 0 0,5 6-83 0 0,7 21-13 0 0,0 0 1 0 0,1 0 0 0 0,-3-19-1 0 0,5 5 0 0 0,1 16 3 0 0,0 0 0 0 0,-1 0-1 0 0,0 0 1 0 0,0 0 0 0 0,-1 0-1 0 0,-8-19 1 0 0,9 25 22 0 0,2 5-22 0 0,0 0-1 0 0,-1 1 1 0 0,1-1 0 0 0,0 0 0 0 0,-1 0 0 0 0,1 0 0 0 0,0 1 0 0 0,-1-1-1 0 0,1 0 1 0 0,-1 0 0 0 0,1 1 0 0 0,-1-1 0 0 0,0 0 0 0 0,1 1-1 0 0,-2-2 1 0 0,2 4-2 0 0,-1-1 0 0 0,1 0 0 0 0,-1 0 0 0 0,1 0 0 0 0,0 1 0 0 0,-1-1 0 0 0,1 0 0 0 0,0 0 0 0 0,0 1 0 0 0,0-1 0 0 0,0 2 0 0 0,3 15 0 0 0,-1 1 0 0 0,-1-1 0 0 0,0 1 0 0 0,-1-1 0 0 0,-1 1 0 0 0,-7 30 0 0 0,5-24 0 0 0,0 0 0 0 0,2 49 0 0 0,2-37 0 0 0,-1-28 0 0 0,0-1 0 0 0,0 1 0 0 0,1 0 0 0 0,0 0 0 0 0,1-1 0 0 0,0 1 0 0 0,0-1 0 0 0,1 1 0 0 0,7 15 0 0 0,-4-12 0 0 0,-1 0 0 0 0,0 0 0 0 0,-1 1 0 0 0,0 0 0 0 0,-1 0 0 0 0,0 0 0 0 0,0 16 0 0 0,0-4 0 0 0,0-9 0 0 0,-2 0 0 0 0,0 0 0 0 0,-1 0 0 0 0,-2 23 0 0 0,-7 11 0 0 0,2-14 0 0 0,1 0 0 0 0,0 48 0 0 0,6 118 64 0 0,-2-189-64 0 0,0 0 0 0 0,-1 0 0 0 0,0 0 0 0 0,-1 0 0 0 0,0-1 0 0 0,-8 15 0 0 0,7-13 0 0 0,-35 68 0 0 0,9-4 0 0 0,24-59 0 0 0,-13 22 0 0 0,2-3 0 0 0,16-34 14 0 0,0 0 0 0 0,-1 0 0 0 0,0 0 0 0 0,-5 6 0 0 0,5-6-15 0 0,1-1 0 0 0,-1 1 0 0 0,0 0 0 0 0,1-1 0 0 0,-4 9 0 0 0,-5 6 1 0 0,10-16 0 0 0,-1 0 0 0 0,0 1 0 0 0,1-1 0 0 0,0 0 0 0 0,-1 1 0 0 0,1-1 0 0 0,0 1 0 0 0,0-1 0 0 0,0 4 0 0 0,0-1 0 0 0,-1 0 0 0 0,1 0 0 0 0,-1 0 0 0 0,0 0 0 0 0,-3 4 0 0 0,-8 21 0 0 0,11-23 0 0 0,-2 0 0 0 0,1-1 0 0 0,-1 1 0 0 0,0-1 0 0 0,0 0 0 0 0,0 0 0 0 0,-1-1 0 0 0,0 1 0 0 0,-8 6 0 0 0,-6 8 0 0 0,-29 29 0 0 0,7-10 0 0 0,30-30 0 0 0,1 0 0 0 0,1 1 0 0 0,-13 14 0 0 0,12-11 0 0 0,-2 0 0 0 0,-21 20 0 0 0,21-23 0 0 0,0 2 0 0 0,1-1 0 0 0,-13 20 0 0 0,-2 8 0 0 0,-23 34 0 0 0,2 1 0 0 0,37-60 0 0 0,7-10 0 0 0,0 1 0 0 0,-1 0 0 0 0,1-1 0 0 0,-1 1 0 0 0,0-1 0 0 0,0 0 0 0 0,-8 6 0 0 0,7-7 0 0 0,2 1 0 0 0,-1 0 0 0 0,0 0 0 0 0,1 0 0 0 0,-1 1 0 0 0,1-1 0 0 0,1 1 0 0 0,-1-1 0 0 0,0 1 0 0 0,1 0 0 0 0,-3 10 0 0 0,-6 10 0 0 0,-5 8 0 0 0,7-16 0 0 0,9-15 0 0 0,-1 0 0 0 0,0 1 0 0 0,0-1 0 0 0,0 0 0 0 0,0 0 0 0 0,-1 0 0 0 0,1 0 0 0 0,-3 3 0 0 0,24 0 0 0 0,-19-6 0 0 0,0 1 0 0 0,1 0 0 0 0,-1-1 0 0 0,0 1 0 0 0,0-1 0 0 0,0 0 0 0 0,0 1 0 0 0,0-1 0 0 0,0 0 0 0 0,0 0 0 0 0,0 1 0 0 0,0-1 0 0 0,0 0 0 0 0,1-2 0 0 0,14-18 0 0 0,-11 14 0 0 0,57-89-96 0 0,-32 49 64 0 0,7-19-32 0 0,-23 45 41 0 0,-7 13 2 0 0,-1-1 0 0 0,0 0 0 0 0,-1 0 0 0 0,6-13 0 0 0,6-21-9 0 0,27-45-1 0 0,-35 70 28 0 0,14-22-29 0 0,2 1 0 0 0,1 1 0 0 0,58-64 0 0 0,-56 76 32 0 0,-23 22 0 0 0,0 0 0 0 0,0 0 0 0 0,-1 0 0 0 0,1-1 0 0 0,-1 0 0 0 0,0 0 0 0 0,-1 0 0 0 0,1 0 0 0 0,3-7 0 0 0,4-16 0 0 0,-1 1 0 0 0,13-56 0 0 0,-5 4-128 0 0,31-86 0 0 0,-31 122 95 0 0,42-72 0 0 0,-14 30 35 0 0,-27 47-2 0 0,-2-1 0 0 0,15-53 0 0 0,-26 70 0 0 0,-1-1 0 0 0,-1 0 0 0 0,-1 0 0 0 0,0 0 0 0 0,-3-41 0 0 0,-1 38 0 0 0,-2 1 0 0 0,-1-1 0 0 0,0 1 0 0 0,-9-25 0 0 0,9 37-118 0 0,0-1 0 0 0,2 1 0 0 0,-1-1 0 0 0,2 0-1 0 0,0 1 1 0 0,1-1 0 0 0,0 0 0 0 0,1 0 0 0 0,0 1 0 0 0,1-1-1 0 0,1 0 1 0 0,0 1 0 0 0,1 0 0 0 0,0 0 0 0 0,7-15 0 0 0,-3 14-4472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1T00:29:56.515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5 7 23983 190297 81830,'-1'-1'2136'0'0,"0"-2"-1712"0"0,-1 0-26967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4T23:05:31.788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62 52 10967 0 0,'-13'-11'976'0'0,"0"-2"-784"0"0,2 0-192 0 0,0 2 0 0 0,5 7-88 0 0,0 4-56 0 0,5 6-16 0 0,1-1 0 0 0,1 3-368 0 0,1 1-80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25:40.250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0 11 2303 0 0,'2'-1'60'0'0,"0"-1"0"0"0,0 1 0 0 0,1 0 0 0 0,-1 0 0 0 0,0 0 0 0 0,0 0 0 0 0,1 1 0 0 0,-1-1-1 0 0,0 0 1 0 0,1 1 0 0 0,-1 0 0 0 0,1-1 0 0 0,-1 1 0 0 0,0 0 0 0 0,1 0 0 0 0,-1 1 0 0 0,4 0-1 0 0,47 10 49 0 0,-38-8-91 0 0,-7-1-10 0 0,2 1 275 0 0,0 0-1 0 0,0-1 0 0 0,1-1 0 0 0,-1 1 1 0 0,0-2-1 0 0,0 1 0 0 0,1-2 1 0 0,-1 1-1 0 0,13-3 0 0 0,-6 0-81 0 0,1 1-1 0 0,0 0 1 0 0,-1 2-1 0 0,30 2 1 0 0,1-1-82 0 0,141 3 863 0 0,-166-5-882 0 0,0 1 1 0 0,-1 2-1 0 0,1 0 0 0 0,-1 1 0 0 0,40 11 0 0 0,5 5-46 0 0,-33-10-53 0 0,16 2-3 0 0,17 6 70 0 0,-40-9-15 0 0,-1-2-1 0 0,1 0 0 0 0,0-2 0 0 0,42 1 0 0 0,-50-4-26 0 0,37 2 61 0 0,0-2 1 0 0,57-7-1 0 0,107-16 230 0 0,-166 17-254 0 0,59 3 0 0 0,-92 2-58 0 0,37 0 12 0 0,1-2 0 0 0,0-3 0 0 0,88-18 0 0 0,-65 4 166 0 0,1 4-1 0 0,126-6 0 0 0,-120 18-149 0 0,115 10 0 0 0,193 21 30 0 0,-96-9-6 0 0,-222-13-31 0 0,1-3-1 0 0,120-12 1 0 0,-145 5 37 0 0,0 3-1 0 0,77 8 0 0 0,49 0 59 0 0,-56-14-104 0 0,143 1 32 0 0,-226 7-48 0 0,59 5 0 0 0,211 6 125 0 0,-281-12-122 0 0,181-8-3 0 0,-170 8 0 0 0,51 6 0 0 0,-32-1 0 0 0,37-4 176 0 0,153-17 0 0 0,-229 14-62 0 0,127-18 316 0 0,-131 16-291 0 0,0 1 0 0 0,1 0 0 0 0,19 1 0 0 0,-30 2-517 0 0,0 0 0 0 0,0 1 0 0 0,-1 0 0 0 0,1 0 1 0 0,0 1-1 0 0,-1 0 0 0 0,1 0 0 0 0,-1 1 0 0 0,15 7 1 0 0,-2 2-3561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25:42.680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 88 4487 0 0,'10'-16'1092'0'0,"-9"14"-1016"0"0,0 0 0 0 0,0 1 0 0 0,0-1 0 0 0,0 1 0 0 0,0-1 0 0 0,0 1 0 0 0,0-1 0 0 0,1 1 0 0 0,-1 0 0 0 0,2-2 0 0 0,-2 2-9 0 0,1-1 0 0 0,-1 1 0 0 0,0 0-1 0 0,0-1 1 0 0,0 1 0 0 0,0-1-1 0 0,0 1 1 0 0,0-1 0 0 0,0 0 0 0 0,0 1-1 0 0,-1-1 1 0 0,1-2 0 0 0,0 3 16 0 0,-1-1 0 0 0,1 1 1 0 0,-1-1-1 0 0,1 1 1 0 0,-1 0-1 0 0,1-1 0 0 0,0 1 1 0 0,0 0-1 0 0,0 0 0 0 0,-1 0 1 0 0,1-1-1 0 0,0 1 1 0 0,1 0-1 0 0,-1 0 0 0 0,0 0 1 0 0,0 0-1 0 0,2 0 0 0 0,-1-1-26 0 0,1 1-1 0 0,-1 0 0 0 0,1 0 1 0 0,-1 0-1 0 0,1 0 0 0 0,0 0 1 0 0,-1 1-1 0 0,1-1 0 0 0,0 1 1 0 0,-1-1-1 0 0,1 1 0 0 0,0 0 1 0 0,0 0-1 0 0,0 1 0 0 0,-1-1 1 0 0,1 0-1 0 0,0 1 0 0 0,-1 0 1 0 0,1-1-1 0 0,0 1 0 0 0,-1 0 1 0 0,1 1-1 0 0,2 1 0 0 0,8 4 86 0 0,0-1 0 0 0,0 0 0 0 0,1 0-1 0 0,25 5 1 0 0,7 4 29 0 0,-33-11-65 0 0,1-1 1 0 0,-1 0-1 0 0,1-1 0 0 0,0-1 0 0 0,0 0 0 0 0,26-3 0 0 0,33 3 165 0 0,-47 2-168 0 0,59 8-68 0 0,-57-7-17 0 0,30 1 0 0 0,17 2 10 0 0,9 2 47 0 0,-73-8-45 0 0,0 0 1 0 0,21-2-1 0 0,8 0 7 0 0,73 3 80 0 0,-89 0-85 0 0,42 6 0 0 0,-42-3 0 0 0,44 1 0 0 0,64-12 32 0 0,54 2 192 0 0,-85-12-138 0 0,-81 11-43 0 0,-12 3-25 0 0,-1 0 0 0 0,1 1 1 0 0,-1-1-1 0 0,1 1 0 0 0,-1 1 0 0 0,14 0 0 0 0,-20 0-52 0 0,0 1-1 0 0,0-1 1 0 0,0 0 0 0 0,0 1-1 0 0,1-1 1 0 0,-1 1-1 0 0,0-1 1 0 0,0 1-1 0 0,0-1 1 0 0,0 1 0 0 0,0 0-1 0 0,0 0 1 0 0,0-1-1 0 0,-1 1 1 0 0,1 0-1 0 0,0 0 1 0 0,0 0 0 0 0,-1 0-1 0 0,1 0 1 0 0,0 0-1 0 0,0 2 1 0 0,3 16-3602 0 0,-3-3-635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47:45.8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2631 61 919 0 0,'-1'1'3'0'0,"0"-1"0"0"0,0 0 0 0 0,0 0 0 0 0,0 0 0 0 0,0 0 0 0 0,0 0 0 0 0,0 0 0 0 0,0-1 0 0 0,0 1 0 0 0,0 0 0 0 0,0 0 0 0 0,0-1 0 0 0,0 1 0 0 0,0-1 0 0 0,0 1 0 0 0,0-1 0 0 0,0 1 0 0 0,1-1 0 0 0,-1 1 0 0 0,0-1 0 0 0,0 0 0 0 0,1 1 0 0 0,-1-1 0 0 0,0 0 0 0 0,1 0 0 0 0,-1 0 0 0 0,1 0 0 0 0,-1 1 0 0 0,1-1 0 0 0,-1-1-1 0 0,-1-2 236 0 0,0 1-1 0 0,0 0 0 0 0,-1 0 0 0 0,1 0 0 0 0,-1 0 1 0 0,1 1-1 0 0,-1-1 0 0 0,0 1 0 0 0,0-1 0 0 0,0 1 1 0 0,0 0-1 0 0,0 0 0 0 0,-1 0 0 0 0,1 1 0 0 0,-1-1 0 0 0,1 1 1 0 0,-1 0-1 0 0,1 0 0 0 0,-1 0 0 0 0,0 0 0 0 0,0 1 1 0 0,-4-1-1 0 0,-9 1 161 0 0,0 0 1 0 0,0 1 0 0 0,-28 5 0 0 0,36-4-470 0 0,-171 27 767 0 0,-67-4-21 0 0,142-19-212 0 0,-173 35-1 0 0,72-8 144 0 0,173-31-476 0 0,0 0 0 0 0,0-2 0 0 0,0-2 0 0 0,-43-7 0 0 0,-1-1 37 0 0,1 4 0 0 0,-94 3 0 0 0,3 0-105 0 0,-154-36 417 0 0,199 21-438 0 0,94 14-128 0 0,0 2-1 0 0,0 0 1 0 0,0 3-1 0 0,0 0 1 0 0,0 1-1 0 0,-31 8 1 0 0,19-1-744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25:44.360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0 42 3711 0 0,'32'11'1008'0'0,"-23"-6"-827"0"0,8 4 92 0 0,0-1 0 0 0,22 7 0 0 0,-32-14-164 0 0,-1 1 0 0 0,1-1 0 0 0,0 0 0 0 0,0 0-1 0 0,0-1 1 0 0,-1 0 0 0 0,1 0 0 0 0,0-1 0 0 0,11-1-1 0 0,256-51 2308 0 0,-223 48-2318 0 0,1 2 0 0 0,-1 2 0 0 0,66 7 0 0 0,-74-2-109 0 0,-15-1 134 0 0,47-1 0 0 0,278-32 722 0 0,-329 27-819 0 0,-1-1 68 0 0,-1 2 1 0 0,41 0 0 0 0,98 4 251 0 0,-29-4 105 0 0,-45-2-203 0 0,-84 4-273 0 0,0 0-1 0 0,0 0 1 0 0,0 0 0 0 0,-1 0 0 0 0,1 1-1 0 0,0-1 1 0 0,0 1 0 0 0,0-1-1 0 0,-1 1 1 0 0,1 0 0 0 0,0 0 0 0 0,-1 0-1 0 0,1 0 1 0 0,-1 1 0 0 0,1-1-1 0 0,-1 1 1 0 0,0 0 0 0 0,0-1 0 0 0,0 1-1 0 0,1 0 1 0 0,-2 0 0 0 0,1 0-1 0 0,0 1 1 0 0,0-1 0 0 0,-1 0-1 0 0,1 1 1 0 0,-1-1 0 0 0,0 1 0 0 0,2 4-1 0 0,0 6-4034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26:08.177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19 140 2759 0 0,'-1'0'58'0'0,"1"-1"-1"0"0,0 1 1 0 0,-1-1-1 0 0,1 0 0 0 0,0 1 1 0 0,-1-1-1 0 0,1 1 0 0 0,-1 0 1 0 0,1-1-1 0 0,-1 1 1 0 0,0-1-1 0 0,1 1 0 0 0,-1 0 1 0 0,1-1-1 0 0,-1 1 0 0 0,0 0 1 0 0,1 0-1 0 0,-1-1 1 0 0,0 1-1 0 0,1 0 0 0 0,-1 0 1 0 0,0 0-1 0 0,1 0 0 0 0,-1 0 1 0 0,0 0-1 0 0,1 0 1 0 0,-1 0-1 0 0,0 0 0 0 0,1 0 1 0 0,-2 1-1 0 0,2-2-80 0 0,0 1 52 0 0,0 0 0 0 0,0 0 0 0 0,0-1 0 0 0,0 1 0 0 0,0 0 0 0 0,0 0 0 0 0,0-1-1 0 0,0 1 1 0 0,0 0 0 0 0,0 0 0 0 0,0-1 0 0 0,0 1 0 0 0,0 0 0 0 0,0 0 0 0 0,1 0 0 0 0,-1-1 0 0 0,0 1 0 0 0,0 0 0 0 0,0 0 0 0 0,0 0 0 0 0,0-1 0 0 0,1 1 0 0 0,-1 0 0 0 0,0 0 0 0 0,0 0 0 0 0,0 0 0 0 0,0-1 0 0 0,1 1 0 0 0,-1 0 0 0 0,0 0 0 0 0,0 0 0 0 0,0 0 0 0 0,1 0 0 0 0,-1 0 0 0 0,0 0 0 0 0,0 0 0 0 0,1-1 0 0 0,-1 1 0 0 0,0 0 0 0 0,0 0 0 0 0,1 0 0 0 0,-1 0 0 0 0,17 1 453 0 0,-1 0-1 0 0,0 0 1 0 0,0 2 0 0 0,1 0 0 0 0,-1 0 0 0 0,-1 2 0 0 0,26 10-1 0 0,-31-11-359 0 0,1-1-1 0 0,-1 0 0 0 0,1 0 0 0 0,0-1 0 0 0,0 0 1 0 0,0-1-1 0 0,0-1 0 0 0,14 0 0 0 0,-1-2 350 0 0,0-1 0 0 0,40-10 0 0 0,-14 4-163 0 0,0 1 0 0 0,89 0-1 0 0,-1 0 29 0 0,38-5 175 0 0,-133 10-473 0 0,23-1 48 0 0,192-3 271 0 0,-120 4-217 0 0,-97 1-67 0 0,-8-1 49 0 0,39-9-1 0 0,-12 1-28 0 0,70-15-50 0 0,-85 15-11 0 0,2 3 0 0 0,54-5 0 0 0,136 14 85 0 0,-43-4-57 0 0,-156 2-56 0 0,-13-2 15 0 0,-15 2-4 0 0,0 0 0 0 0,16 2 0 0 0,62 3 41 0 0,24 4 24 0 0,208 23-19 0 0,-256-26-58 0 0,73-4 11 0 0,-20-2 111 0 0,46 13-53 0 0,-80-4-6 0 0,0-4-1 0 0,120-9 1 0 0,-130-3-50 0 0,0 3 0 0 0,0 3 0 0 0,98 9 0 0 0,99 8-16 0 0,-195-15 0 0 0,0-1 0 0 0,139 15 0 0 0,-69 10 0 0 0,-91-16 20 0 0,1-3 0 0 0,98-3 0 0 0,109-23 98 0 0,62-2-32 0 0,-292 23-216 0 0,40 5 0 0 0,-61-3 29 0 0,0 0-1 0 0,0 0 1 0 0,0 1 0 0 0,-1 1-1 0 0,0-1 1 0 0,1 2 0 0 0,14 8 0 0 0,-11-4-1061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26:26.964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4164 1107 2759 0 0,'0'-1'105'0'0,"0"0"-1"0"0,-1 0 1 0 0,1 1-1 0 0,0-1 1 0 0,-1 0-1 0 0,1 0 1 0 0,0 1-1 0 0,-1-1 1 0 0,1 1-1 0 0,-1-1 0 0 0,1 0 1 0 0,-1 1-1 0 0,1-1 1 0 0,-1 1-1 0 0,0-1 1 0 0,1 1-1 0 0,-1-1 1 0 0,0 1-1 0 0,1 0 1 0 0,-1-1-1 0 0,0 1 0 0 0,0 0 1 0 0,1-1-1 0 0,-1 1 1 0 0,0 0-1 0 0,0 0 1 0 0,1 0-1 0 0,-1 0 1 0 0,0 0-1 0 0,0 0 0 0 0,-1 0 1 0 0,0 0 18 0 0,-1-1 0 0 0,1 1-1 0 0,-1 0 1 0 0,0 1 0 0 0,1-1 0 0 0,-1 0 0 0 0,1 1-1 0 0,-1 0 1 0 0,-3 1 0 0 0,3-1-26 0 0,0-1 0 0 0,0 1 0 0 0,0 0 0 0 0,0-1 0 0 0,0 0 0 0 0,0 0 0 0 0,-4 0 0 0 0,-11 1 588 0 0,-24 2 1181 0 0,13 3-1453 0 0,-48 15 1 0 0,25-5 117 0 0,-108 34 729 0 0,72-21-848 0 0,37-12-230 0 0,35-10-113 0 0,0-2 0 0 0,-1 1 1 0 0,0-2-1 0 0,1 0 0 0 0,-2-2 1 0 0,-22 2-1 0 0,6-2 288 0 0,27-1-311 0 0,0 0 0 0 0,-1-1-1 0 0,1 0 1 0 0,0 0-1 0 0,0 0 1 0 0,0-1 0 0 0,0 0-1 0 0,-12-4 1 0 0,-11-5 431 0 0,-58-10 0 0 0,78 18-447 0 0,-5-3 130 0 0,0 1 0 0 0,-1-2 0 0 0,-21-11 0 0 0,23 10 35 0 0,-1 1 0 0 0,0 0 0 0 0,-25-6 0 0 0,27 8-102 0 0,0-1-1 0 0,0 0 1 0 0,1-1-1 0 0,-23-14 1 0 0,21 12-27 0 0,0 1-50 0 0,0 2 0 0 0,-1-1 0 0 0,0 2-1 0 0,-18-4 1 0 0,11 3-20 0 0,3 2 51 0 0,0 0 0 0 0,-1 2 0 0 0,1 0 0 0 0,-31 3-1 0 0,-1 0-35 0 0,-6 0 117 0 0,-79 14 0 0 0,132-16-128 0 0,-298 48 0 0 0,226-39 20 0 0,54-7-9 0 0,0 0 0 0 0,0 2 0 0 0,-40 11 0 0 0,24-1-184 0 0,-4 1-471 0 0,-71 18 0 0 0,71-24 1911 0 0,8-2-999 0 0,-60 6 0 0 0,22-4-220 0 0,50-6-23 0 0,1 0-1 0 0,-1-1 1 0 0,-25-2-1 0 0,7-1 49 0 0,1 2 0 0 0,-76 12-1 0 0,3-1 140 0 0,78-9-194 0 0,-7 0 42 0 0,-53-2 0 0 0,65-3-14 0 0,0 2-1 0 0,-50 7 0 0 0,39-4-27 0 0,0-2-1 0 0,-59-5 1 0 0,-2 0 57 0 0,-10 12-13 0 0,97-7-60 0 0,3 0 11 0 0,0-2-1 0 0,-1 1 0 0 0,1-1 1 0 0,-14-4-1 0 0,2 2 18 0 0,21 2 4 0 0,-1 0 0 0 0,0 1 0 0 0,0-1 0 0 0,1-1 0 0 0,-1 1 0 0 0,0 0-1 0 0,1-1 1 0 0,-1 1 0 0 0,1-1 0 0 0,0 0 0 0 0,-1 0 0 0 0,1 0 0 0 0,0 0 0 0 0,-2-3 0 0 0,-5-6 83 0 0,-12-22 1 0 0,1 4-14 0 0,13 19-88 0 0,0 2 27 0 0,1 0-1 0 0,0 0 0 0 0,0 0 0 0 0,0-1 1 0 0,1 0-1 0 0,1 0 0 0 0,0-1 0 0 0,0 1 1 0 0,-3-14-1 0 0,0-7 66 0 0,4 16-101 0 0,0-1 0 0 0,0 1 0 0 0,0-21 0 0 0,3 29-4 0 0,0 1 0 0 0,-1-1 1 0 0,0 0-1 0 0,0 1 0 0 0,0-1 0 0 0,0 0 0 0 0,-1 1 1 0 0,0-1-1 0 0,-4-5 0 0 0,-1-2 4 0 0,-1 1 0 0 0,-12-15 0 0 0,13 18-7 0 0,1 0 13 0 0,0 0 0 0 0,1-1 0 0 0,0 0-1 0 0,0 0 1 0 0,1 0 0 0 0,0-1 0 0 0,1 1 0 0 0,1-1-1 0 0,-1 0 1 0 0,2 0 0 0 0,-1 0 0 0 0,2 0 0 0 0,-1 0-1 0 0,3-17 1 0 0,-1-7-10 0 0,2-12 58 0 0,8-93-61 0 0,-9 93 0 0 0,9-56 0 0 0,-11 102 0 0 0,3-17 0 0 0,1 1 0 0 0,10-29 0 0 0,-4 27 0 0 0,-8 15 0 0 0,0 0 0 0 0,1 0 0 0 0,-2 1 0 0 0,1-1 0 0 0,1-6 0 0 0,2-11 0 0 0,-4 15 0 0 0,0 0 0 0 0,0 1 0 0 0,0-1 0 0 0,1 0 0 0 0,0 1 0 0 0,0-1 0 0 0,1 1 0 0 0,-1 0 0 0 0,1 0 0 0 0,0 0 0 0 0,1 0 0 0 0,-1 0 0 0 0,1 0 0 0 0,8-6 0 0 0,-9 8 0 0 0,6-5 0 0 0,1 0 0 0 0,0 1 0 0 0,18-11 0 0 0,-24 17 0 0 0,-1-1 0 0 0,1 1 0 0 0,-1 0 0 0 0,1 0 0 0 0,0 0 0 0 0,-1 0 0 0 0,1 0 0 0 0,0 1 0 0 0,0 0 0 0 0,-1 0 0 0 0,1 0 0 0 0,0 0 0 0 0,0 1 0 0 0,0-1 0 0 0,-1 1 0 0 0,6 1 0 0 0,100 28-64 0 0,-85-24 64 0 0,0-1 0 0 0,47 3 0 0 0,11 1 0 0 0,-54-4 0 0 0,1-2 0 0 0,-1-2 0 0 0,57-2 0 0 0,-44-3 0 0 0,-21 2 0 0 0,32-5 0 0 0,-32 3 0 0 0,0 2 0 0 0,-1 1 0 0 0,31 1 0 0 0,7-1 0 0 0,87-6 0 0 0,-86 1 0 0 0,113-12 0 0 0,-60 6 0 0 0,22-6 0 0 0,-20 0 0 0 0,-6 7 0 0 0,-49 7 0 0 0,13 0 0 0 0,98 9 0 0 0,-159-4 0 0 0,124 4 0 0 0,-77-4 0 0 0,35 0 0 0 0,115-1 0 0 0,103 22 0 0 0,-252-22 0 0 0,72-9 0 0 0,-124 8 0 0 0,70-7 0 0 0,89-5 0 0 0,-33 8 0 0 0,-64 1 0 0 0,74 7 0 0 0,49 6 0 0 0,-143-10 0 0 0,-37 0 0 0 0,-1 1 0 0 0,1 0 0 0 0,18 2 0 0 0,-13 1 0 0 0,0 1 0 0 0,0 0 0 0 0,19 9 0 0 0,-27-10 0 0 0,-1 1 0 0 0,0 0 0 0 0,0 0 0 0 0,0 1 0 0 0,0-1 0 0 0,-1 2 0 0 0,0-1 0 0 0,9 10 0 0 0,9 6 0 0 0,-4-5 0 0 0,17 25 0 0 0,-27-30 0 0 0,-1-1 0 0 0,0 1 0 0 0,0 1 0 0 0,-1 0 0 0 0,-1 0 0 0 0,0 0 0 0 0,-1 1 0 0 0,0 0 0 0 0,-1 0 0 0 0,7 28 0 0 0,32 90 0 0 0,-37-110 0 0 0,1 3 0 0 0,-2 1 0 0 0,-1 0 0 0 0,0 1 0 0 0,-2-1 0 0 0,-1 1 0 0 0,-1-1 0 0 0,-2 1 0 0 0,-5 47 0 0 0,4-63 0 0 0,1-1 0 0 0,-2 1 0 0 0,1-1 0 0 0,-1 1 0 0 0,0-1 0 0 0,-1 0 0 0 0,0 0 0 0 0,-1 0 0 0 0,-6 9 0 0 0,1-5 0 0 0,0-1 0 0 0,0 0 0 0 0,-2 0 0 0 0,-22 18 0 0 0,13-13 2 0 0,-9 6-389 0 0,2 1 0 0 0,0 2 0 0 0,-39 46 0 0 0,39-34-1623 0 0,-3 3-4690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26:09.542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4 202 1839 0 0,'0'-1'83'0'0,"-1"0"-1"0"0,1 1 0 0 0,-1-1 0 0 0,1 0 0 0 0,0 0 1 0 0,-1 0-1 0 0,1 0 0 0 0,0 0 0 0 0,0 0 0 0 0,-1 0 1 0 0,1 0-1 0 0,0 1 0 0 0,0-1 0 0 0,0 0 0 0 0,0 0 1 0 0,0 0-1 0 0,0 0 0 0 0,1 0 0 0 0,-1 0 0 0 0,0 0 1 0 0,0 0-1 0 0,1 0 0 0 0,-1 0 0 0 0,0 1 0 0 0,1-1 1 0 0,-1 0-1 0 0,1-1 0 0 0,1 1 59 0 0,0 1 0 0 0,0-1 0 0 0,0 0-1 0 0,-1 1 1 0 0,1-1 0 0 0,0 1 0 0 0,0 0 0 0 0,0 0 0 0 0,0-1 0 0 0,0 1 0 0 0,0 0-1 0 0,0 1 1 0 0,0-1 0 0 0,1 1 0 0 0,13-1 196 0 0,-1 0-1 0 0,25-4 1 0 0,-27 2-7 0 0,-1 1 1 0 0,1 0 0 0 0,-1 1-1 0 0,1 1 1 0 0,13 1-1 0 0,66 19 654 0 0,87 7-328 0 0,-103-20 53 0 0,140-3-1 0 0,-146-5-235 0 0,-6-1-135 0 0,0-2 0 0 0,1-2 0 0 0,114-27 0 0 0,-140 23-106 0 0,-1 2 1 0 0,64-3 0 0 0,80 10 227 0 0,184 4-110 0 0,-206-1-226 0 0,-101 0-33 0 0,106-7 0 0 0,72-24 112 0 0,-3 18-12 0 0,-36 4-57 0 0,179-15 176 0 0,-202 16-226 0 0,86 2-19 0 0,-168 12-7 0 0,-58-5-60 0 0,0-1 1 0 0,50-2-1 0 0,-15-6 61 0 0,151-18 322 0 0,-169 16-341 0 0,-31 5-12 0 0,-1-1 1 0 0,1-1 0 0 0,28-9 0 0 0,-15 1 10 0 0,66-28 50 0 0,-100 39-94 0 0,0 1 1 0 0,1 0-1 0 0,-1-1 1 0 0,1 1-1 0 0,-1 0 1 0 0,1 0-1 0 0,-1 0 0 0 0,0-1 1 0 0,1 1-1 0 0,-1 0 1 0 0,1 0-1 0 0,-1 0 1 0 0,1 0-1 0 0,-1 0 0 0 0,1 0 1 0 0,-1 0-1 0 0,1 0 1 0 0,-1 0-1 0 0,1 0 1 0 0,-1 0-1 0 0,1 0 1 0 0,-1 0-1 0 0,1 0 0 0 0,-1 0 1 0 0,2 1-1 0 0,-2-1-67 0 0,0 1 0 0 0,0-1 0 0 0,0 1 0 0 0,0-1 0 0 0,-1 1 0 0 0,1 0 0 0 0,0-1 0 0 0,0 1 0 0 0,0-1 0 0 0,0 1 0 0 0,0-1 0 0 0,-1 1 0 0 0,1-1 0 0 0,0 1 0 0 0,-1-1 0 0 0,1 1 0 0 0,0-1 0 0 0,-1 0 0 0 0,1 1 0 0 0,0-1 0 0 0,-1 1 0 0 0,0-1 0 0 0,-6 9-1356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26:10.729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30 74 919 0 0,'-3'2'-353'0'0,"-24"8"8248"0"0,27-10-7770 0 0,2-1 69 0 0,0 0 0 0 0,0 0 0 0 0,0 1 1 0 0,0-1-1 0 0,0 0 0 0 0,0 1 0 0 0,0 0 0 0 0,0 0 0 0 0,2-1 0 0 0,57 15 2011 0 0,30 7-2530 0 0,24 6 1103 0 0,-11-4-242 0 0,-61-13-355 0 0,0-2 0 0 0,0-3 0 0 0,65 1 0 0 0,-31-1-59 0 0,379 48 422 0 0,-403-46-477 0 0,1-3 0 0 0,55-2 0 0 0,107-15 84 0 0,-41 2-57 0 0,159-15 117 0 0,-44 2-57 0 0,-197 20-107 0 0,13-1-38 0 0,115-19-1 0 0,50-23 109 0 0,-224 40-90 0 0,88-3 0 0 0,48 14-17 0 0,263-14-15 0 0,-188-2 74 0 0,-52-2-40 0 0,34 0 6 0 0,-147 15-28 0 0,-7 1 16 0 0,0-4 0 0 0,85-14 0 0 0,-104 4-8 0 0,-41 5 389 0 0,1 2 0 0 0,0 1 0 0 0,0 1 0 0 0,37 2 0 0 0,-57 1-537 0 0,-1 1 1 0 0,0 0-1 0 0,1 0 0 0 0,-1 1 1 0 0,8 2-1 0 0,-12-3-36 0 0,1 0-1 0 0,-1 1 1 0 0,1-1-1 0 0,-1 1 1 0 0,0-1-1 0 0,1 1 1 0 0,-1 0 0 0 0,0 0-1 0 0,0 0 1 0 0,0 0-1 0 0,0 0 1 0 0,-1 0-1 0 0,4 5 1 0 0,2 8-1278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26:11.735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195 4 2671 0 0,'-2'-1'46'0'0,"0"1"0"0"0,0-1 0 0 0,0 1 0 0 0,0-1-1 0 0,0 1 1 0 0,0 0 0 0 0,0 0 0 0 0,0 0-1 0 0,0 0 1 0 0,0 0 0 0 0,0 0 0 0 0,0 1-1 0 0,0-1 1 0 0,0 1 0 0 0,1-1 0 0 0,-1 1-1 0 0,0 0 1 0 0,-3 1 0 0 0,-3 3 58 0 0,0 0-1 0 0,1 1 1 0 0,-8 7 0 0 0,-18 13 150 0 0,31-24-221 0 0,-1-1-1 0 0,1 1 1 0 0,-1-1-1 0 0,1 0 1 0 0,-1 0-1 0 0,0 0 1 0 0,0 0-1 0 0,1 0 1 0 0,-1-1 0 0 0,0 1-1 0 0,-3-1 1 0 0,-7-1 739 0 0,10 0-401 0 0,0 1 1 0 0,0-1 0 0 0,1 1-1 0 0,-1 0 1 0 0,0 0-1 0 0,-5 1 1 0 0,7-1-338 0 0,1 0 1 0 0,-1 0-1 0 0,1 0 0 0 0,-1 1 1 0 0,1-1-1 0 0,-1 0 0 0 0,1 1 0 0 0,-1-1 1 0 0,1 1-1 0 0,-1-1 0 0 0,1 0 0 0 0,-1 1 1 0 0,1-1-1 0 0,0 1 0 0 0,-1-1 1 0 0,1 1-1 0 0,0-1 0 0 0,-1 1 0 0 0,1 0 1 0 0,0-1-1 0 0,0 1 0 0 0,-1-1 1 0 0,1 1-1 0 0,0-1 0 0 0,0 1 0 0 0,0 0 1 0 0,0-1-1 0 0,0 1 0 0 0,0 0 0 0 0,0-1 1 0 0,0 1-1 0 0,0-1 0 0 0,0 1 1 0 0,0 0-1 0 0,1-1 0 0 0,-1 1 0 0 0,0 0 1 0 0,1 1 1 0 0,0 0 1 0 0,0 0-1 0 0,0-1 1 0 0,0 1-1 0 0,0 0 1 0 0,0-1-1 0 0,0 1 1 0 0,1-1-1 0 0,-1 1 1 0 0,1-1-1 0 0,-1 0 1 0 0,1 1-1 0 0,-1-1 1 0 0,1 0-1 0 0,0 0 1 0 0,-1 0-1 0 0,4 1 1 0 0,36 13 491 0 0,-33-12-375 0 0,6 1 62 0 0,1 0-1 0 0,0-2 0 0 0,0 1 1 0 0,0-2-1 0 0,0 0 0 0 0,25-1 1 0 0,93-18 708 0 0,-41 4-475 0 0,214 5 876 0 0,-119 8-946 0 0,-35-15-45 0 0,-104 9-164 0 0,0 2 0 0 0,53 2 0 0 0,159 25 108 0 0,-225-18-156 0 0,-1-2 1 0 0,1-1-1 0 0,0-2 1 0 0,0-1 0 0 0,-1-2-1 0 0,36-8 1 0 0,-63 10-95 0 0,-1 1 0 0 0,1 0 1 0 0,-1 0-1 0 0,1 1 1 0 0,0 0-1 0 0,8 1 1 0 0,-14-1-35 0 0,0 1 0 0 0,-1-1 0 0 0,1 1 0 0 0,-1-1 0 0 0,1 1 0 0 0,-1-1 0 0 0,0 1 0 0 0,1 0 1 0 0,-1-1-1 0 0,1 1 0 0 0,-1 0 0 0 0,0-1 0 0 0,0 1 0 0 0,1 0 0 0 0,-1-1 0 0 0,0 1 1 0 0,0 0-1 0 0,0-1 0 0 0,0 1 0 0 0,1 0 0 0 0,-1 0 0 0 0,0-1 0 0 0,-1 1 0 0 0,1 0 0 0 0,0-1 1 0 0,0 1-1 0 0,0 0 0 0 0,0 0 0 0 0,0-1 0 0 0,-1 1 0 0 0,1 0 0 0 0,-9 26-1307 0 0,9-25 983 0 0,-7 13-1313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26:30.744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3541 114 2959 0 0,'0'0'3'0'0,"0"0"0"0"0,0 0-1 0 0,0 0 1 0 0,0 0 0 0 0,0-1-1 0 0,0 1 1 0 0,0 0 0 0 0,0 0 0 0 0,0 0-1 0 0,0 0 1 0 0,0-1 0 0 0,0 1-1 0 0,0 0 1 0 0,0 0 0 0 0,0 0-1 0 0,0 0 1 0 0,0 0 0 0 0,0-1-1 0 0,0 1 1 0 0,-1 0 0 0 0,1 0-1 0 0,0 0 1 0 0,0 0 0 0 0,0 0-1 0 0,0 0 1 0 0,0 0 0 0 0,0-1-1 0 0,0 1 1 0 0,-1 0 0 0 0,1 0-1 0 0,0 0 1 0 0,0 0 0 0 0,0 0-1 0 0,0 0 1 0 0,0 0 0 0 0,-1 0-1 0 0,1 0 1 0 0,0 0 0 0 0,0 0-1 0 0,0 0 1 0 0,-1 0 0 0 0,-7 2 135 0 0,-2 0-37 0 0,-7-11 984 0 0,1 1 0 0 0,-30-10 0 0 0,42 18-972 0 0,1-1 1 0 0,0 1-1 0 0,-1 0 0 0 0,1 1 1 0 0,0-1-1 0 0,-1 0 1 0 0,1 1-1 0 0,0 0 0 0 0,0 0 1 0 0,-1 0-1 0 0,1 0 0 0 0,-3 2 1 0 0,-19 4 197 0 0,21-6-164 0 0,0-1-1 0 0,0 0 1 0 0,0 0-1 0 0,0 0 0 0 0,0 0 1 0 0,0 0-1 0 0,0-1 1 0 0,0 0-1 0 0,-5-2 0 0 0,-35-2 1086 0 0,-119-28 1124 0 0,123 27-2093 0 0,0 2 0 0 0,-60 2 0 0 0,83 2-208 0 0,-83-3 208 0 0,55 0-82 0 0,0 3 0 0 0,-73 8 0 0 0,62-2 19 0 0,-87-2 1 0 0,25-1 380 0 0,-21 1-255 0 0,109-5-253 0 0,0-1 0 0 0,-48-10 1 0 0,41 5 11 0 0,-1 1 1 0 0,-46 0-1 0 0,-77 7 53 0 0,63 0-130 0 0,-38-8 3 0 0,-142-3 2149 0 0,-143 3-3525 0 0,356 4 1370 0 0,-128 12 0 0 0,80 0 17 0 0,63-6-1 0 0,-70 13 0 0 0,85-3-21 0 0,15-4 0 0 0,15-6 0 0 0,-1 1 0 0 0,1-1 0 0 0,0 1 0 0 0,0 0 0 0 0,-6 7 0 0 0,-2 0 0 0 0,6-5 4 0 0,0 1 0 0 0,0-1 0 0 0,0 1-1 0 0,1 0 1 0 0,0 1 0 0 0,0 0 0 0 0,1 0-1 0 0,0 0 1 0 0,0 0 0 0 0,1 1 0 0 0,0 0-1 0 0,0-1 1 0 0,1 2 0 0 0,0-1 0 0 0,1 0-1 0 0,-2 15 1 0 0,-12 52 81 0 0,10-52-21 0 0,-5 43 1 0 0,10-48-16 0 0,2 1 1 0 0,1 0 0 0 0,0 0 0 0 0,1-1-1 0 0,7 23 1 0 0,-4-15 34 0 0,5 46 0 0 0,-9-39-54 0 0,1-1 1 0 0,2 0-1 0 0,1 0 0 0 0,2 0 0 0 0,17 48 1 0 0,-18-68 4 0 0,0-1 0 0 0,1-1 0 0 0,0 0 0 0 0,1 0 1 0 0,15 15-1 0 0,-6-6 24 0 0,-11-13-41 0 0,0 0 0 0 0,0-1-1 0 0,1 0 1 0 0,0-1 0 0 0,0 1-1 0 0,10 4 1 0 0,55 22 187 0 0,0 0-98 0 0,-55-23-87 0 0,0-1 0 0 0,1-1 0 0 0,0-1 0 0 0,38 8 0 0 0,84 4 125 0 0,-86-12-126 0 0,2-3 43 0 0,0-2-1 0 0,78-10 1 0 0,26 0 9 0 0,49 17-11 0 0,-106-3 6 0 0,147-10 0 0 0,-23-10 22 0 0,-91 8-48 0 0,24 0 30 0 0,56-5-76 0 0,-135 6 70 0 0,149 10 0 0 0,-84 1-64 0 0,-109-5 0 0 0,-27-1 0 0 0,-1 1 0 0 0,16 2 0 0 0,0 1 0 0 0,136 18 0 0 0,-151-21 0 0 0,0 2 0 0 0,-1-1 0 0 0,1 2 0 0 0,0-1 0 0 0,-1 1 0 0 0,1 1 0 0 0,-1 0 0 0 0,0 1 0 0 0,15 8 0 0 0,-21-10 2 0 0,0-1-1 0 0,0 0 1 0 0,0 0 0 0 0,0 0-1 0 0,0 0 1 0 0,0 0-1 0 0,0-1 1 0 0,6 1 0 0 0,-8-2 0 0 0,0 0 1 0 0,0 0 0 0 0,0 0-1 0 0,0 0 1 0 0,0-1-1 0 0,-1 1 1 0 0,1-1 0 0 0,0 1-1 0 0,0-1 1 0 0,0 0-1 0 0,0 0 1 0 0,-1 1 0 0 0,1-1-1 0 0,-1 0 1 0 0,1-1 0 0 0,0 1-1 0 0,-1 0 1 0 0,0 0-1 0 0,1-1 1 0 0,-1 1 0 0 0,0-1-1 0 0,2-1 1 0 0,1-3 14 0 0,0-1 1 0 0,0 1-1 0 0,-1-1 1 0 0,0 0-1 0 0,0 0 1 0 0,2-10-1 0 0,10-48 105 0 0,-14 59-121 0 0,4-23 76 0 0,0-59-1 0 0,-2 20 9 0 0,-2 37-20 0 0,-2 1 0 0 0,-6-51 1 0 0,-2-27 4 0 0,7 73 224 0 0,-2 1-1 0 0,-1-1 0 0 0,-2 1 1 0 0,-11-35-1 0 0,-11-53-1584 0 0,24 96 1365 0 0,-13-32-1 0 0,13 41-31 0 0,-1 1 0 0 0,2-1 1 0 0,0 0-1 0 0,1 0 0 0 0,0-20 0 0 0,2 46-118 0 0,0-1 0 0 0,-1 1 0 0 0,-3 11-1 0 0,-1 7-376 0 0,-8 46-2382 0 0,7-33 1148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26:33.399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2366 31 919 0 0,'-13'-4'4597'0'0,"7"1"-4156"0"0,0 1-1 0 0,0 0 1 0 0,0 1-1 0 0,0-1 1 0 0,0 1-1 0 0,-10 0 0 0 0,4 2-215 0 0,1 2 1 0 0,0-1-1 0 0,0 1 0 0 0,0 1 0 0 0,-11 5 0 0 0,-23 8-34 0 0,-16 0 34 0 0,-1-2-1 0 0,-68 6 1 0 0,79-15 123 0 0,-121 8 904 0 0,144-14-972 0 0,1-2 0 0 0,0 0 0 0 0,0-2 0 0 0,1-2 0 0 0,-1 0 0 0 0,-40-16 0 0 0,43 15-63 0 0,0 1 0 0 0,-1 1 0 0 0,0 1 0 0 0,-46-1 0 0 0,23 2-86 0 0,-187-34 59 0 0,210 33-121 0 0,0 1 0 0 0,0 0 1 0 0,0 2-1 0 0,-45 5 0 0 0,-52 12 48 0 0,-26 3-23 0 0,30-7 4 0 0,72-6-68 0 0,-151 13 279 0 0,185-18-239 0 0,0 1-1 0 0,1 0 0 0 0,-1 0 1 0 0,-21 9-1 0 0,28-9-38 0 0,0 0 0 0 0,0 0 1 0 0,1 1-1 0 0,-1-1 0 0 0,1 1 0 0 0,-5 3 0 0 0,7-4-18 0 0,1 0 0 0 0,-1 0 0 0 0,1 0 0 0 0,-1 0 0 0 0,1 0 0 0 0,0 0 0 0 0,0 0 0 0 0,0 1 0 0 0,0-1 0 0 0,0 0 0 0 0,0 1 0 0 0,0-1 0 0 0,1 1 0 0 0,-1 4 0 0 0,-1 8 23 0 0,-1 1 0 0 0,-6 20 1 0 0,7-30-9 0 0,0 0 1 0 0,-1 0 0 0 0,0 0 0 0 0,0 0 0 0 0,0 0 0 0 0,0-1 0 0 0,-1 0-1 0 0,-7 8 1 0 0,8-8 3 0 0,0 0 0 0 0,1 1 0 0 0,0-1 0 0 0,-1 1 0 0 0,2-1 0 0 0,-1 1 0 0 0,1 0 0 0 0,0-1 0 0 0,-1 7 0 0 0,-6 30 54 0 0,5-33-54 0 0,1 0 1 0 0,0 0 0 0 0,1 0 0 0 0,0 0 0 0 0,0 0 0 0 0,1 0-1 0 0,1 12 1 0 0,3-10 50 0 0,-1-1 0 0 0,1 1 1 0 0,1-1-1 0 0,0 0 0 0 0,0-1 0 0 0,1 1 0 0 0,10 13 0 0 0,-7-12-21 0 0,-1 1 0 0 0,-1 0-1 0 0,12 26 1 0 0,33 83 330 0 0,-51-113-373 0 0,1 0 0 0 0,-1 1 1 0 0,0-1-1 0 0,-1 1 0 0 0,0-1 0 0 0,0 1 0 0 0,-1-1 0 0 0,-2 13 0 0 0,1-8 3 0 0,0-1 0 0 0,2 0 0 0 0,0 13 0 0 0,0-9-11 0 0,2 1 0 0 0,0-1-1 0 0,2 0 1 0 0,-1 0 0 0 0,2-1-1 0 0,12 30 1 0 0,-9-27 33 0 0,-5-11-36 0 0,0-1-1 0 0,0 1 1 0 0,1-1 0 0 0,0 1-1 0 0,0-1 1 0 0,0-1-1 0 0,1 1 1 0 0,-1 0 0 0 0,2-1-1 0 0,7 6 1 0 0,2 2 46 0 0,-11-10-40 0 0,0 0 1 0 0,1 1 0 0 0,-1-2-1 0 0,1 1 1 0 0,-1 0-1 0 0,1-1 1 0 0,8 3 0 0 0,38 15 147 0 0,-36-14-93 0 0,0 0 1 0 0,19 5-1 0 0,93 9 139 0 0,-62-12-136 0 0,-37-6-67 0 0,42 0-1 0 0,-44-3 56 0 0,53 7-1 0 0,-60-4-25 0 0,-1-1 0 0 0,32-2 0 0 0,14 0-8 0 0,-18 2 6 0 0,87-9 0 0 0,-127 8-23 0 0,163-24 170 0 0,-87 3-137 0 0,22-5-8 0 0,126-3-34 0 0,-36 8 64 0 0,-166 19-65 0 0,35 1 0 0 0,-41 1 4 0 0,0-1 0 0 0,0 0 1 0 0,28-6-1 0 0,-2-7 55 0 0,-32 9-60 0 0,1 1 1 0 0,23-4-1 0 0,-12 9 2 0 0,-25-1 0 0 0,0 1 0 0 0,0-1 0 0 0,0 1 0 0 0,0-1 0 0 0,1 0 0 0 0,-1 0 0 0 0,0-1 0 0 0,0 1 0 0 0,0-1 0 0 0,1 1 0 0 0,-1-1 0 0 0,5-2 0 0 0,-6 1 3 0 0,1 0 0 0 0,-1-1 0 0 0,0 1 0 0 0,-1 0 0 0 0,1-1 0 0 0,0 1-1 0 0,-1-1 1 0 0,3-5 0 0 0,11-14 35 0 0,-11 16-29 0 0,0 0 0 0 0,0 0 0 0 0,0 0-1 0 0,0-1 1 0 0,-1 1 0 0 0,3-10 0 0 0,4-6-7 0 0,38-60-2 0 0,47-88 0 0 0,-88 152-1 0 0,0 0 0 0 0,-1-1-1 0 0,5-25 1 0 0,-6 23 21 0 0,0 0-1 0 0,13-29 0 0 0,-10 33-18 0 0,-2 0 0 0 0,0 0 0 0 0,0-1 0 0 0,-2 1 0 0 0,4-30 0 0 0,-7 37 5 0 0,-1 0 0 0 0,1 0 0 0 0,-2 0-1 0 0,0 0 1 0 0,0 0 0 0 0,-1 0 0 0 0,0 0-1 0 0,0 0 1 0 0,-1 1 0 0 0,-1-1-1 0 0,-7-15 1 0 0,5 13 0 0 0,-1 0 0 0 0,0 1 0 0 0,0 0-1 0 0,-1 0 1 0 0,-1 1 0 0 0,0 0 0 0 0,0 1 0 0 0,-1 0 0 0 0,0 0-1 0 0,-16-10 1 0 0,12 8-10 0 0,-1 0 1 0 0,-17-20-1 0 0,22 21 13 0 0,-1 0 0 0 0,0 0-1 0 0,-1 1 1 0 0,0 0 0 0 0,-13-7 0 0 0,21 14-10 0 0,0 0-1 0 0,0 0 1 0 0,-1 1 0 0 0,1 0 0 0 0,0 0 0 0 0,-1 0-1 0 0,1 0 1 0 0,-1 1 0 0 0,1 0 0 0 0,-1-1-1 0 0,1 2 1 0 0,-1-1 0 0 0,1 0 0 0 0,-1 1 0 0 0,1 0-1 0 0,0 0 1 0 0,-1 0 0 0 0,1 1 0 0 0,0 0-1 0 0,-8 4 1 0 0,0 0-262 0 0,1 1 0 0 0,0 1 0 0 0,-11 9 0 0 0,-11 14-5511 0 0,7-4-848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26:35.516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3371 949 1839 0 0,'-3'1'58'0'0,"-1"-1"0"0"0,1 1-1 0 0,0-1 1 0 0,0 1-1 0 0,0 0 1 0 0,0 0-1 0 0,0 0 1 0 0,-4 3-1 0 0,4-2-137 0 0,1-1 0 0 0,-1 0 0 0 0,0 0 0 0 0,1 0-1 0 0,-1 0 1 0 0,0 0 0 0 0,1-1 0 0 0,-1 1 0 0 0,0-1 0 0 0,0 0 0 0 0,0 1 0 0 0,-5-2-1 0 0,-40-9 268 0 0,34 6 805 0 0,0 0 1 0 0,-1 2-1 0 0,-27-2 0 0 0,27 5-638 0 0,11-1-246 0 0,1 1 0 0 0,-1-1 0 0 0,1 0-1 0 0,-1 0 1 0 0,1 0 0 0 0,-1 0 0 0 0,1-1 0 0 0,-1 1 0 0 0,1-1 0 0 0,-1 0 0 0 0,-5-2-1 0 0,8 2 6 0 0,0 0-1 0 0,1 1 0 0 0,-1-1 1 0 0,1 0-1 0 0,-1 0 0 0 0,1 0 1 0 0,-1 0-1 0 0,1 0 0 0 0,0 0 1 0 0,-1 0-1 0 0,1 0 1 0 0,0 0-1 0 0,0 1 0 0 0,0-1 1 0 0,-1 0-1 0 0,1 0 0 0 0,0 0 1 0 0,0 0-1 0 0,1 0 0 0 0,-1 0 1 0 0,0 0-1 0 0,0 0 0 0 0,0 0 1 0 0,1 0-1 0 0,-1 0 0 0 0,0 0 1 0 0,2-2-1 0 0,-2 2-20 0 0,1 0 1 0 0,-1-1-1 0 0,1 1 1 0 0,-1-1-1 0 0,0 1 1 0 0,0-1-1 0 0,0 1 0 0 0,1-1 1 0 0,-1 1-1 0 0,0-1 1 0 0,-1 1-1 0 0,1-1 0 0 0,0 1 1 0 0,-1-3-1 0 0,-1 0 74 0 0,1 0 0 0 0,-1 0 0 0 0,1 0 0 0 0,0 0-1 0 0,0 0 1 0 0,0-1 0 0 0,1 1 0 0 0,0 0 0 0 0,0 0 0 0 0,0-1-1 0 0,0 1 1 0 0,0 0 0 0 0,2-7 0 0 0,2-4 394 0 0,1 0 0 0 0,9-21 0 0 0,5-17 42 0 0,-18 51-583 0 0,5-21 370 0 0,-1 0 0 0 0,-1-1 1 0 0,2-39-1 0 0,-4 40-92 0 0,3-26 0 0 0,-2 36-212 0 0,-2 0 0 0 0,1 0 1 0 0,-2 0-1 0 0,1-1 0 0 0,-2 1 1 0 0,0 0-1 0 0,-5-23 0 0 0,5 33-82 0 0,0-3 18 0 0,-1-1-1 0 0,0 1 1 0 0,0 0-1 0 0,0 0 0 0 0,-1 0 1 0 0,0 1-1 0 0,0-1 1 0 0,-1 1-1 0 0,1-1 1 0 0,-8-6-1 0 0,3 4-14 0 0,3 2 15 0 0,-1 0 1 0 0,1 0-1 0 0,-2 1 1 0 0,1-1-1 0 0,0 1 1 0 0,-1 1-1 0 0,0-1 1 0 0,0 1 0 0 0,0 1-1 0 0,-1-1 1 0 0,-12-3-1 0 0,-222-51 43 0 0,124 17-10 0 0,58 22-45 0 0,16 5-9 0 0,0 1 0 0 0,-1 2 1 0 0,-51-6-1 0 0,-91 2 3 0 0,-97-10 58 0 0,90 12-61 0 0,-92 16 0 0 0,79 1 0 0 0,-91 13 0 0 0,54 0 0 0 0,188-14 18 0 0,1 3 1 0 0,1 2-1 0 0,-1 3 0 0 0,2 2 1 0 0,-1 2-1 0 0,-85 38 0 0 0,92-36-18 0 0,35-13 0 0 0,1-1 0 0 0,0 2 0 0 0,0 0 0 0 0,0 0 0 0 0,0 1 0 0 0,-14 10 0 0 0,20-12 0 0 0,0 0 0 0 0,0 0 0 0 0,1 0 0 0 0,-1 1 0 0 0,1-1 0 0 0,0 1 0 0 0,0 0 0 0 0,1 1 0 0 0,0-1 0 0 0,0 0 0 0 0,0 1 0 0 0,0 0 0 0 0,1 0 0 0 0,0 0 0 0 0,-2 8 0 0 0,0 3 0 0 0,1 1 0 0 0,0-1 0 0 0,1 1 0 0 0,1 0 0 0 0,1-1 0 0 0,0 1 0 0 0,2 0 0 0 0,5 27 0 0 0,18 72 0 0 0,8 44 0 0 0,-31-144 0 0 0,2 1 0 0 0,0-1 0 0 0,1 0-1 0 0,12 27 1 0 0,-12-33 2 0 0,1-1-1 0 0,0 0 0 0 0,0-1 0 0 0,1 1 1 0 0,0-1-1 0 0,1 0 0 0 0,0-1 1 0 0,10 9-1 0 0,0-3 153 0 0,0 0 0 0 0,1-1 0 0 0,30 16 0 0 0,36 7 657 0 0,-25-12-633 0 0,-55-21-161 0 0,1 0 0 0 0,-1 0 0 0 0,0 0 0 0 0,0 1-1 0 0,-1-1 1 0 0,1 1 0 0 0,-1 1 0 0 0,0-1 0 0 0,0 1 0 0 0,0-1-1 0 0,0 1 1 0 0,-1 0 0 0 0,0 0 0 0 0,0 1 0 0 0,0-1 0 0 0,-1 1 0 0 0,3 8-1 0 0,1 9-1057 0 0,0 0 0 0 0,-2 0 1 0 0,2 28-1 0 0,-4-29-1485 0 0,4 29-3984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26:37.848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2282 234 3167 0 0,'0'-4'214'0'0,"0"0"-1"0"0,0 0 0 0 0,0 0 0 0 0,-1-1 1 0 0,0 1-1 0 0,-2-8 0 0 0,3 11-97 0 0,-1-1 0 0 0,0 1 0 0 0,0 0-1 0 0,0-1 1 0 0,0 1 0 0 0,0 0 0 0 0,0 0 0 0 0,0 0 0 0 0,0 0 0 0 0,0 0 0 0 0,0 0-1 0 0,-1 0 1 0 0,1 0 0 0 0,0 1 0 0 0,-1-1 0 0 0,1 0 0 0 0,-1 1 0 0 0,1-1-1 0 0,-1 1 1 0 0,1-1 0 0 0,-1 1 0 0 0,1 0 0 0 0,-3 0 0 0 0,-33-9 1711 0 0,26 6-1333 0 0,0 0 0 0 0,-15-1 0 0 0,4 1 42 0 0,-23-6 0 0 0,25 5-355 0 0,-37-4-1 0 0,36 6-35 0 0,1-1-1 0 0,-26-8 0 0 0,29 7 40 0 0,-1 0 0 0 0,0 1 0 0 0,-26-1-1 0 0,12 2 202 0 0,-50-9 0 0 0,53 7-291 0 0,-132-33 294 0 0,116 25-113 0 0,0 1 0 0 0,0 3-1 0 0,-48-3 1 0 0,-75 12 119 0 0,-7 1-311 0 0,110-7 24 0 0,30 2 11 0 0,0 1 0 0 0,-51 4-1 0 0,-144 8 233 0 0,215-10-327 0 0,1 0 0 0 0,0 1-1 0 0,-1 1 1 0 0,1 1 0 0 0,0 0 0 0 0,0 0 0 0 0,0 2 0 0 0,1 0 0 0 0,-1 0 0 0 0,1 1 0 0 0,1 1 0 0 0,-23 14 0 0 0,24-14-19 0 0,0 0 0 0 0,-16 6 0 0 0,19-10 0 0 0,1 0 0 0 0,0 1 0 0 0,0 0 0 0 0,0 0 1 0 0,0 0-1 0 0,1 1 0 0 0,0 0 0 0 0,0 0 0 0 0,-9 11 1 0 0,-44 81 7 0 0,38-59-14 0 0,0-2 17 0 0,3-7 43 0 0,-15 36 1 0 0,29-55-48 0 0,0 1 1 0 0,0 0 0 0 0,1 0 0 0 0,1 0 0 0 0,0 1 0 0 0,0-1 0 0 0,0 16 0 0 0,0 37 105 0 0,0-45-51 0 0,1 0 0 0 0,1 0 0 0 0,0 0 0 0 0,2 0 1 0 0,0 0-1 0 0,8 33 0 0 0,-2-25 50 0 0,6 43 1 0 0,-12-53-66 0 0,1 0 0 0 0,0 0 0 0 0,2 0 0 0 0,0 0 0 0 0,0-1 0 0 0,2 0 0 0 0,10 21 0 0 0,7 1 115 0 0,-4-6-88 0 0,31 40 1 0 0,-43-63-46 0 0,1 1 1 0 0,0-2 0 0 0,1 0-1 0 0,-1 0 1 0 0,2 0-1 0 0,-1-1 1 0 0,1-1 0 0 0,0 0-1 0 0,1 0 1 0 0,-1-1-1 0 0,1-1 1 0 0,0 0 0 0 0,0 0-1 0 0,17 2 1 0 0,281 29 593 0 0,-245-30-566 0 0,156 6 92 0 0,-46-13 74 0 0,83-5-154 0 0,-74 3 92 0 0,-119 5-42 0 0,128-15 0 0 0,-140 2-84 0 0,1-2 0 0 0,76-33 0 0 0,-110 38-8 0 0,-1-1-1 0 0,0-2 1 0 0,-1 1-1 0 0,0-2 1 0 0,31-29-1 0 0,-27 23 3 0 0,-12 10-17 0 0,-1-1 0 0 0,0-1 0 0 0,0 0 0 0 0,-1 0 0 0 0,12-22 0 0 0,-10 15 6 0 0,23-29-1 0 0,-19 29-6 0 0,-1 0 1 0 0,-1 0-1 0 0,0-2 1 0 0,-2 1-1 0 0,0-1 1 0 0,-1-1-1 0 0,-1 1 1 0 0,-1-1-1 0 0,-1-1 1 0 0,6-41 0 0 0,-11 57-10 0 0,17-143 297 0 0,-17 129-238 0 0,-1 0 0 0 0,0 0 0 0 0,-2-1 0 0 0,0 1-1 0 0,-7-26 1 0 0,8 42-59 0 0,-1 0 0 0 0,1 0 0 0 0,-1 0-1 0 0,1 0 1 0 0,-1 0 0 0 0,0 1 0 0 0,0-1 0 0 0,-1 0-1 0 0,1 1 1 0 0,-1 0 0 0 0,0 0 0 0 0,0 0 0 0 0,0 0-1 0 0,0 0 1 0 0,0 0 0 0 0,-1 1 0 0 0,1 0 0 0 0,-1 0-1 0 0,0 0 1 0 0,0 0 0 0 0,1 0 0 0 0,-5-1 0 0 0,0 1-20 0 0,0 1 1 0 0,1 0 0 0 0,-1 0 0 0 0,0 0 0 0 0,1 1 0 0 0,-1 0 0 0 0,0 1 0 0 0,1-1-1 0 0,-1 2 1 0 0,0-1 0 0 0,-9 4 0 0 0,6-1-239 0 0,0 0 1 0 0,0 1-1 0 0,0 0 0 0 0,0 1 0 0 0,-10 8 1 0 0,-25 21-5360 0 0,6 1-1012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47:46.8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2193 198 5063 0 0,'-7'-32'1048'0'0,"-1"0"0"0"0,-14-37 0 0 0,20 65-1028 0 0,0 1-1 0 0,1-1 0 0 0,-1 1 1 0 0,0 0-1 0 0,-1 0 0 0 0,1-1 1 0 0,-1 1-1 0 0,1 1 0 0 0,-1-1 1 0 0,0 0-1 0 0,0 1 0 0 0,0-1 1 0 0,-6-2-1 0 0,3 2 27 0 0,0 0 1 0 0,0 0-1 0 0,0 1 1 0 0,0 0-1 0 0,-1 1 0 0 0,1-1 1 0 0,-10 0-1 0 0,-6 1 72 0 0,0 1-1 0 0,1 1 1 0 0,-38 6-1 0 0,-220 30-117 0 0,191-26 0 0 0,-101 10 0 0 0,113-15 92 0 0,-316 36 1240 0 0,360-37-1194 0 0,-121 17 214 0 0,130-20-266 0 0,-1-2 0 0 0,0 0 0 0 0,1-1 0 0 0,-35-7 0 0 0,-13-10 470 0 0,-120-47 0 0 0,165 55-384 0 0,0 1 1 0 0,-1 2-1 0 0,-31-5 0 0 0,44 10-606 0 0,0 1 1 0 0,-1 0-1 0 0,1 1 0 0 0,0 1 0 0 0,0 0 1 0 0,0 1-1 0 0,0 0 0 0 0,-14 5 1 0 0,-4 3-3673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27:01.0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1179 1497 919 0 0,'-27'6'-92'0'0,"26"-6"217"0"0,-1 0-1 0 0,1 0 1 0 0,-1 0-1 0 0,1 0 1 0 0,0 0 0 0 0,-1-1-1 0 0,1 1 1 0 0,0 0 0 0 0,-1-1-1 0 0,1 1 1 0 0,0-1-1 0 0,-1 1 1 0 0,1-1 0 0 0,0 0-1 0 0,0 1 1 0 0,-1-1-1 0 0,0-1 1 0 0,-24-21 1764 0 0,19 17-1468 0 0,0 0 0 0 0,0 0 0 0 0,1 0 1 0 0,0-1-1 0 0,-9-13 0 0 0,13 16-257 0 0,0 0 0 0 0,-1 0 0 0 0,1 1 0 0 0,-1-1 0 0 0,0 1 0 0 0,0 0 0 0 0,0 0 0 0 0,0 0 0 0 0,-1 0 1 0 0,1 0-1 0 0,-1 1 0 0 0,1 0 0 0 0,-1-1 0 0 0,0 1 0 0 0,0 0 0 0 0,0 1 0 0 0,0-1 0 0 0,0 1 0 0 0,-1 0 0 0 0,1 0 0 0 0,0 0 0 0 0,-1 1 0 0 0,1-1 0 0 0,0 1 0 0 0,-1 0 0 0 0,1 0 0 0 0,-7 2 0 0 0,0-2-13 0 0,0 1 1 0 0,0-2-1 0 0,0 1 0 0 0,0-2 0 0 0,0 1 0 0 0,-15-5 0 0 0,17 3-50 0 0,-1 1-1 0 0,0 0 0 0 0,0 0 0 0 0,0 1 0 0 0,0 1 1 0 0,0 0-1 0 0,0 0 0 0 0,-14 3 0 0 0,2 2-10 0 0,0 2-1 0 0,0 0 0 0 0,-30 16 1 0 0,42-19-45 0 0,0 0 1 0 0,-16 3 0 0 0,18-5 69 0 0,-1 1 1 0 0,1 0-1 0 0,-1 0 1 0 0,-10 6-1 0 0,18-9-64 0 0,0 1 0 0 0,0-1 0 0 0,0 1 0 0 0,0-1 0 0 0,0 0 0 0 0,0 1 0 0 0,-1-1 0 0 0,1 0 0 0 0,0 0 0 0 0,0 0 0 0 0,0 0 0 0 0,0 0 0 0 0,-1 0 0 0 0,1 0 0 0 0,0 0 0 0 0,0-1 0 0 0,0 1 0 0 0,0 0 0 0 0,0-1 0 0 0,0 1 0 0 0,0-1 0 0 0,-1 1 0 0 0,0-2 0 0 0,1 2-6 0 0,1-1 0 0 0,-1 1 0 0 0,1 0 1 0 0,-1-1-1 0 0,1 1 0 0 0,0-1 0 0 0,-1 1 0 0 0,1-1 0 0 0,0 1 0 0 0,-1-1 1 0 0,1 1-1 0 0,0-1 0 0 0,0 1 0 0 0,0-1 0 0 0,-1 1 0 0 0,1-1 0 0 0,0 0 1 0 0,0 1-1 0 0,0-1 0 0 0,0 1 0 0 0,0-1 0 0 0,0 0 0 0 0,0 1 0 0 0,0-1 1 0 0,0 1-1 0 0,0-1 0 0 0,0 1 0 0 0,1-1 0 0 0,-1 0 0 0 0,0 1 0 0 0,0-1 1 0 0,1 1-1 0 0,-1-1 0 0 0,0 1 0 0 0,0-1 0 0 0,1 1 0 0 0,-1-1 0 0 0,1 1 1 0 0,-1 0-1 0 0,0-1 0 0 0,1 1 0 0 0,-1-1 0 0 0,1 1 0 0 0,-1 0 0 0 0,1-1 1 0 0,-1 1-1 0 0,2 0 0 0 0,1-3 32 0 0,1 1 0 0 0,0 0 0 0 0,0 0 1 0 0,0 0-1 0 0,0 0 0 0 0,0 1 0 0 0,0 0 1 0 0,1 0-1 0 0,-1 0 0 0 0,7-1 0 0 0,6 1-13 0 0,25 2 1 0 0,-28 0-32 0 0,0 0 0 0 0,22-3 0 0 0,107-33 437 0 0,-43 9-106 0 0,-55 18-256 0 0,56-3 1 0 0,-6 2 36 0 0,27-1 130 0 0,-1-1 48 0 0,-25-4-36 0 0,-39 6-170 0 0,106-6 1 0 0,-42 17-54 0 0,-5 3 11 0 0,-47 4-19 0 0,-46-5-36 0 0,0-2 1 0 0,42 1-1 0 0,-41-5-12 0 0,85 0 120 0 0,-32 10-89 0 0,-48-4-9 0 0,0-1 0 0 0,46-1-1 0 0,-56-2 19 0 0,-1 0 0 0 0,1 2 0 0 0,-1 0 1 0 0,27 7-1 0 0,-23-5-33 0 0,110 18 198 0 0,-125-21-194 0 0,0 0-1 0 0,1 1 0 0 0,8 3 0 0 0,-10-2-17 0 0,1-1 0 0 0,-1-1-1 0 0,0 1 1 0 0,1-1 0 0 0,10 1 0 0 0,19 0 53 0 0,-26-1-22 0 0,0-1-1 0 0,1 0 0 0 0,-1 0 1 0 0,0-1-1 0 0,12-1 0 0 0,24-6 116 0 0,12-3 40 0 0,-37 7-156 0 0,-1 0 0 0 0,2 1-1 0 0,24 1 1 0 0,0-1-13 0 0,-38 3-18 0 0,-1 0 0 0 0,0 0 0 0 0,13 4 0 0 0,13 0 0 0 0,-13 0 0 0 0,-17-3 0 0 0,-1 0 0 0 0,0-1 0 0 0,0 1 0 0 0,0-1 0 0 0,1 1 0 0 0,-1-1 0 0 0,0 0 0 0 0,4 0 0 0 0,32 1 0 0 0,-31 0 0 0 0,0 0 0 0 0,0-1 0 0 0,10-1 0 0 0,-12 1 13 0 0,-1-1 1 0 0,0 1-1 0 0,1-1 0 0 0,-1-1 0 0 0,0 1 0 0 0,0-1 0 0 0,0 1 1 0 0,0-1-1 0 0,0 0 0 0 0,-1 0 0 0 0,1-1 0 0 0,0 1 0 0 0,-1-1 1 0 0,0 0-1 0 0,0 0 0 0 0,1 0 0 0 0,-2 0 0 0 0,1-1 1 0 0,0 1-1 0 0,-1-1 0 0 0,1 1 0 0 0,-1-1 0 0 0,0 0 0 0 0,-1 0 1 0 0,3-5-1 0 0,0-7 146 0 0,0-1-1 0 0,-2 0 1 0 0,1 1 0 0 0,-2-1 0 0 0,0 0 0 0 0,-3-21 0 0 0,3-30-49 0 0,21-82-100 0 0,-19 135-9 0 0,12-111 63 0 0,-8 93-90 0 0,-2 7 54 0 0,0 0-1 0 0,2-40 0 0 0,-7 57-19 0 0,0-1 1 0 0,-1 1-1 0 0,0 0 0 0 0,-1 0 1 0 0,1 0-1 0 0,-2 0 0 0 0,0 0 1 0 0,0 0-1 0 0,0 0 0 0 0,-1 1 1 0 0,-5-9-1 0 0,-32-61 123 0 0,11 19-130 0 0,22 46 3 0 0,-1 0 1 0 0,0 1-1 0 0,-1 0 0 0 0,0 1 1 0 0,-1 0-1 0 0,0 0 0 0 0,-1 1 0 0 0,0 1 1 0 0,-1 0-1 0 0,-21-11 0 0 0,8 6 0 0 0,0 2-1 0 0,-1 0 0 0 0,-1 2 1 0 0,-47-11-1 0 0,10 10-3 0 0,0 3 0 0 0,-98 0 0 0 0,-1 1 0 0 0,46-5 0 0 0,-80-6 0 0 0,-149-16 0 0 0,-3 0 0 0 0,185 29 0 0 0,-159-3 0 0 0,-146 31 0 0 0,134 17 0 0 0,281-31 0 0 0,1 2 0 0 0,-57 19 0 0 0,82-22 0 0 0,10-3 0 0 0,-26 12 0 0 0,39-15 0 0 0,0 1 0 0 0,1 0 0 0 0,-1 1 0 0 0,1-1 0 0 0,0 1 0 0 0,0 0 0 0 0,0 0 0 0 0,-6 8 0 0 0,9-9-3 0 0,0 0 0 0 0,0-1 0 0 0,1 2 0 0 0,-1-1 0 0 0,1 0 0 0 0,-1 0-1 0 0,1 0 1 0 0,0 1 0 0 0,0-1 0 0 0,1 0 0 0 0,-1 1 0 0 0,1-1 0 0 0,0 1 0 0 0,0 6 0 0 0,1 4-22 0 0,1 0 1 0 0,5 20-1 0 0,-1-2 9 0 0,-2-9 16 0 0,-1 0 0 0 0,-1 0 0 0 0,0 1 0 0 0,-2-1 0 0 0,-1 0 0 0 0,-5 29 0 0 0,2-26 0 0 0,0 27 0 0 0,1-1 0 0 0,-5 35 0 0 0,3 0 0 0 0,9 90 0 0 0,-1-138-16 0 0,10 52 0 0 0,-10-75 12 0 0,1-1-1 0 0,1 0 0 0 0,0 0 1 0 0,1 0-1 0 0,1-1 1 0 0,11 18-1 0 0,-2-7 5 0 0,2-1 0 0 0,0-1 0 0 0,39 37 0 0 0,-45-49 11 0 0,0 0-1 0 0,1-1 1 0 0,0 0 0 0 0,1-1-1 0 0,15 8 1 0 0,-23-15-7 0 0,0 1 0 0 0,0-1-1 0 0,0 0 1 0 0,0 0 0 0 0,0-1 0 0 0,0 0-1 0 0,0 0 1 0 0,1 0 0 0 0,-1-1 0 0 0,0 0 0 0 0,0 0-1 0 0,1 0 1 0 0,-1-1 0 0 0,0 0 0 0 0,0-1-1 0 0,7-1 1 0 0,-11 2 2 0 0,-1 1 0 0 0,0-1 1 0 0,1 1-1 0 0,-1 0 0 0 0,1-1 0 0 0,-1 1 0 0 0,1 0 0 0 0,-1 0 1 0 0,1 0-1 0 0,2 1 0 0 0,-4-1-17 0 0,1 0 0 0 0,-1 0 0 0 0,1 0-1 0 0,-1 1 1 0 0,1-1 0 0 0,-1 0 0 0 0,1 0 0 0 0,-1 1 0 0 0,0-1 0 0 0,1 0 0 0 0,-1 1-1 0 0,1-1 1 0 0,-1 0 0 0 0,0 1 0 0 0,1-1 0 0 0,-1 1 0 0 0,0-1 0 0 0,0 1 0 0 0,1-1-1 0 0,-1 0 1 0 0,0 2 0 0 0,1 1-296 0 0,-1 0-1 0 0,0 0 1 0 0,1 0-1 0 0,-1 1 1 0 0,-1-1 0 0 0,1 0-1 0 0,0 0 1 0 0,-2 5-1 0 0,-1 9-5328 0 0,-1 6-1696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27:14.8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3163 113 3967 0 0,'-13'-38'1005'0'0,"11"30"-342"0"0,0 0 0 0 0,-1 0 0 0 0,0 0 0 0 0,-5-9 0 0 0,6 15-593 0 0,1 0 0 0 0,0 0 1 0 0,0 0-1 0 0,-1 1 0 0 0,1-1 0 0 0,-1 1 0 0 0,0-1 0 0 0,1 1 0 0 0,-1-1 0 0 0,0 1 0 0 0,0 0 0 0 0,0 0 1 0 0,0 0-1 0 0,0 0 0 0 0,0 0 0 0 0,0 1 0 0 0,0-1 0 0 0,0 0 0 0 0,0 1 0 0 0,-4-1 0 0 0,-11 1 58 0 0,1 1 0 0 0,0 1-1 0 0,-1 0 1 0 0,1 1 0 0 0,-16 6 0 0 0,25-7-85 0 0,-77 20 434 0 0,-85 19 675 0 0,125-33-715 0 0,-84 6-1 0 0,69-12-208 0 0,-108 3 488 0 0,29 5-144 0 0,31-2-152 0 0,58-6-170 0 0,-60-7-1 0 0,82 2-150 0 0,0-1 1 0 0,0-2-1 0 0,-45-14 0 0 0,48 12-34 0 0,1 2-1 0 0,-1 0 0 0 0,0 2 1 0 0,-29-2-1 0 0,8 4 79 0 0,-61 5 0 0 0,31 4-143 0 0,-53 2 0 0 0,15-7 0 0 0,-81-2 0 0 0,53 6 36 0 0,22 0-8 0 0,-163-11-28 0 0,244 1 11 0 0,25 3-3 0 0,-1-1 0 0 0,1 2-1 0 0,0-1 1 0 0,-1 2-1 0 0,1 0 1 0 0,-16 3-1 0 0,22-2-2 0 0,0 0-1 0 0,0 0 1 0 0,0 1 0 0 0,0 0-1 0 0,0 0 1 0 0,1 1-1 0 0,0 0 1 0 0,-1 0-1 0 0,1 0 1 0 0,0 1 0 0 0,1 0-1 0 0,-1 0 1 0 0,-4 7-1 0 0,-1 0-4 0 0,0 0 0 0 0,-18 16 0 0 0,-14 16 0 0 0,35-36-7 0 0,-5 8 48 0 0,-15 22 1 0 0,24-31 0 0 0,1 0 0 0 0,0-1 0 0 0,0 1 1 0 0,0 0-1 0 0,1 0 0 0 0,-1 1 0 0 0,0 7 1 0 0,2-3-3 0 0,-1 0 1 0 0,2 0 0 0 0,0 0-1 0 0,0 0 1 0 0,4 23 0 0 0,19 54 152 0 0,-12-52-13 0 0,-6-16-8 0 0,4 38-1 0 0,-8-44-110 0 0,0-1-1 0 0,1 1 1 0 0,1-1-1 0 0,1 0 1 0 0,0 0-1 0 0,6 15 1 0 0,-5-21-28 0 0,0 1 1 0 0,1-1-1 0 0,0 0 1 0 0,0 0-1 0 0,0-1 1 0 0,1 0-1 0 0,0 0 1 0 0,1 0-1 0 0,0-1 1 0 0,0 0-1 0 0,12 6 1 0 0,8 3 142 0 0,1-1 0 0 0,37 11-1 0 0,-12-4-30 0 0,-23-10-59 0 0,31 7 1 0 0,16 5 10 0 0,-54-15-36 0 0,1-1 1 0 0,44 7 0 0 0,53-2 137 0 0,-86-9-154 0 0,45 8-2 0 0,-1 2 1 0 0,-1 5-1 0 0,0 2 1 0 0,85 35-1 0 0,-132-44-23 0 0,2-1 0 0 0,59 8 0 0 0,72-2-3 0 0,21 4 98 0 0,-112-7-61 0 0,185 26 149 0 0,-194-33-166 0 0,-1-2 1 0 0,69-5 0 0 0,-16-5 6 0 0,127-12 200 0 0,-3-27-67 0 0,-89 14-90 0 0,-131 27-79 0 0,0-1 0 0 0,-1-1 0 0 0,1 0 0 0 0,37-19 0 0 0,-45 18 16 0 0,-1-1 0 0 0,0 0 0 0 0,0 0 0 0 0,-1-1 0 0 0,0-1 0 0 0,-1 0 0 0 0,0 0 0 0 0,11-15-1 0 0,0-3 125 0 0,21-38-1 0 0,-35 53-114 0 0,0 0 1 0 0,-2-1-1 0 0,1 0 0 0 0,-2 0 0 0 0,6-25 0 0 0,-7 20 0 0 0,-1-1 0 0 0,-1 0-1 0 0,-1 0 1 0 0,0 0 0 0 0,-2 0 0 0 0,0 0 0 0 0,-1 1 0 0 0,-1-1-1 0 0,-1 1 1 0 0,-1 0 0 0 0,0 0 0 0 0,-2 0 0 0 0,0 1 0 0 0,-1 0 0 0 0,0 1-1 0 0,-2 0 1 0 0,0 0 0 0 0,-1 1 0 0 0,-1 1 0 0 0,0 0 0 0 0,-27-24-1 0 0,15 18-13 0 0,-1 0 0 0 0,-1 2 0 0 0,-1 1 0 0 0,0 1-1 0 0,-33-14 1 0 0,40 22-68 0 0,0 1 0 0 0,-1 1-1 0 0,0 1 1 0 0,0 1 0 0 0,-1 0 0 0 0,1 2-1 0 0,-1 1 1 0 0,-29 1 0 0 0,12 3-1140 0 0,-49 10-1 0 0,20 2-234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27:16.5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2565 1005 4895 0 0,'1'-1'27'0'0,"-1"0"0"0"0,1 0 0 0 0,0 0 0 0 0,-1 0 0 0 0,1 0 0 0 0,0 0 0 0 0,0 1 0 0 0,0-1 0 0 0,0 0 0 0 0,0 0 0 0 0,0 1 0 0 0,0-1 0 0 0,0 0 0 0 0,0 1-1 0 0,0-1 1 0 0,0 1 0 0 0,0-1 0 0 0,0 1 0 0 0,1 0 0 0 0,-1-1 0 0 0,0 1 0 0 0,0 0 0 0 0,0 0 0 0 0,0 0 0 0 0,1 0 0 0 0,-1 0 0 0 0,2 0 0 0 0,3 0 14 0 0,-3 0 90 0 0,5-1-184 0 0,0 0 1 0 0,0 0 0 0 0,1-1-1 0 0,9-3 1 0 0,-17 5 236 0 0,1-1 0 0 0,-1 1-1 0 0,1-1 1 0 0,-1 0 0 0 0,1 1 0 0 0,-1-1 0 0 0,0 0 0 0 0,1 0-1 0 0,-1 0 1 0 0,0 0 0 0 0,0 0 0 0 0,1-1 0 0 0,-1 1 0 0 0,0 0-1 0 0,0-1 1 0 0,-1 1 0 0 0,1 0 0 0 0,0-1 0 0 0,0 1 0 0 0,-1-1-1 0 0,1 1 1 0 0,-1-1 0 0 0,1 1 0 0 0,-1-1 0 0 0,1 0 0 0 0,-1 1 0 0 0,0-4-1 0 0,-26 16 813 0 0,2-2-780 0 0,1 0 1 0 0,-1-2-1 0 0,-48 8 0 0 0,-76-1 671 0 0,31-9 81 0 0,-138-10 0 0 0,78-2 53 0 0,73 5-578 0 0,-163-20 299 0 0,238 19-718 0 0,0 1 1 0 0,1 1 0 0 0,-38 5-1 0 0,-86 17 127 0 0,31-3-94 0 0,22-4-6 0 0,-31 3 49 0 0,-32-12 191 0 0,41-3-229 0 0,93-2 37 0 0,-39-5 0 0 0,23 1 21 0 0,30 1-31 0 0,-1 0 1 0 0,1 0-1 0 0,0-2 1 0 0,0 1-1 0 0,0-2 1 0 0,-13-7-1 0 0,-26-10 549 0 0,35 17-591 0 0,1 1 5 0 0,1-1 1 0 0,0-1-1 0 0,-21-12 1 0 0,32 16-35 0 0,0-1 0 0 0,1 1 1 0 0,-1-1-1 0 0,1 0 0 0 0,0 0 0 0 0,0-1 1 0 0,0 1-1 0 0,1-1 0 0 0,-1 0 0 0 0,1 0 0 0 0,0 0 1 0 0,1 0-1 0 0,-1 0 0 0 0,-1-7 0 0 0,-1-6 68 0 0,1 0 1 0 0,-3-21-1 0 0,4 18 22 0 0,-6-24 0 0 0,4 27-25 0 0,2-1 1 0 0,0 0-1 0 0,1 0 0 0 0,1 0 1 0 0,2-37-1 0 0,3 20 61 0 0,1 0 1 0 0,12-40-1 0 0,-10 53-56 0 0,13-29 1 0 0,5-12 22 0 0,-8-4-82 0 0,-14 48-13 0 0,2 0 1 0 0,0 0-1 0 0,1 1 1 0 0,1 0 0 0 0,19-35-1 0 0,-23 49-16 0 0,1 0 0 0 0,0 0 0 0 0,1 1 0 0 0,-1-1 0 0 0,1 1 0 0 0,0 0 0 0 0,0 0 0 0 0,0 1 0 0 0,0 0 0 0 0,1-1 0 0 0,-1 2 0 0 0,1-1 0 0 0,0 1 0 0 0,0-1 0 0 0,0 2 0 0 0,8-3 0 0 0,10 0 0 0 0,0 2 0 0 0,-1 0 0 0 0,26 2 0 0 0,-7-1 0 0 0,175 10 0 0 0,-36 0 0 0 0,274-1 0 0 0,-16-17 0 0 0,-346 4 0 0 0,185 15 0 0 0,-199-6 0 0 0,136-9 0 0 0,-96-1 0 0 0,-98 6-4 0 0,-1 0-1 0 0,0 1 1 0 0,0 2-1 0 0,1 0 1 0 0,-2 1-1 0 0,1 0 1 0 0,23 10-1 0 0,-32-10 2 0 0,1 2 1 0 0,-1-1-1 0 0,0 1 0 0 0,0 1 0 0 0,-1 0 1 0 0,0 1-1 0 0,0 0 0 0 0,-1 0 0 0 0,0 1 0 0 0,0 0 1 0 0,-1 0-1 0 0,12 19 0 0 0,-3-1-13 0 0,-2 1 0 0 0,-1 1 0 0 0,18 55 0 0 0,-25-62 5 0 0,-1 1 1 0 0,-1 1-1 0 0,-1-1 0 0 0,-1 1 1 0 0,0 41-1 0 0,-4-54 11 0 0,0 0 0 0 0,-1-1 0 0 0,0 1 0 0 0,-1-1 0 0 0,0 0 0 0 0,-1 0 0 0 0,-7 16 0 0 0,-5 4 0 0 0,-21 29 0 0 0,-9 16-14 0 0,-18 54-1065 0 0,28-40-2640 0 0,23-50-2709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27:03.2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2038 1083 1375 0 0,'-2'1'188'0'0,"1"0"0"0"0,-1 0-1 0 0,0 1 1 0 0,1-1-1 0 0,-1 0 1 0 0,0 0 0 0 0,1 1-1 0 0,-1-1 1 0 0,1 1-1 0 0,0 0 1 0 0,0-1 0 0 0,-1 1-1 0 0,1 0 1 0 0,-1 2-1 0 0,-8 11 135 0 0,2-9-279 0 0,6-3 114 0 0,-1-1 1 0 0,0 1-1 0 0,1-1 1 0 0,-1 0-1 0 0,0 0 1 0 0,-1 0-1 0 0,-3 2 1 0 0,5-4-47 0 0,1 1 1 0 0,0-1-1 0 0,0 0 1 0 0,-1 0-1 0 0,1 0 1 0 0,0 0-1 0 0,-1 0 1 0 0,1 0-1 0 0,0 0 1 0 0,0-1-1 0 0,-1 1 1 0 0,1 0-1 0 0,0-1 1 0 0,0 1-1 0 0,-1-1 1 0 0,1 1-1 0 0,0-1 1 0 0,0 0-1 0 0,0 1 1 0 0,0-1-1 0 0,0 0 1 0 0,0 0-1 0 0,0 0 1 0 0,0 0-1 0 0,-1-1 1 0 0,-2-2 188 0 0,-1 1 1 0 0,1-1 0 0 0,-1 1-1 0 0,0 0 1 0 0,0 0-1 0 0,0 0 1 0 0,0 1 0 0 0,0-1-1 0 0,-1 1 1 0 0,1 1-1 0 0,-8-2 1 0 0,-6-1 5 0 0,-41 0 0 0 0,46 3-82 0 0,-1 1 1 0 0,1-2 0 0 0,0 0-1 0 0,-1-1 1 0 0,-16-5-1 0 0,-9-6 189 0 0,-1 2-1 0 0,0 2 1 0 0,-1 1 0 0 0,0 3-1 0 0,0 1 1 0 0,-60 0-1 0 0,61 4-90 0 0,-48-10 0 0 0,48 6-24 0 0,-50-2 0 0 0,-41 2 106 0 0,-38 1-264 0 0,133 5-103 0 0,-29 0 81 0 0,-118 19-1 0 0,160-15-100 0 0,-33 2 1 0 0,50-7 11 0 0,-1 0 1 0 0,0 0-1 0 0,1 0 1 0 0,-1-1-1 0 0,1 0 1 0 0,-1-1-1 0 0,1 1 1 0 0,-12-6-1 0 0,-5-1 201 0 0,18 6-160 0 0,1 1-1 0 0,-1-1 0 0 0,1-1 1 0 0,0 1-1 0 0,-9-6 1 0 0,10 6-57 0 0,0 0 0 0 0,0 0 0 0 0,0 1 0 0 0,0 0 0 0 0,0-1 0 0 0,0 1 0 0 0,-8 0 1 0 0,7 0 1 0 0,-1 0 0 0 0,0-1 1 0 0,1 1-1 0 0,-9-4 0 0 0,-2-4 125 0 0,0-2-1 0 0,1 1 1 0 0,-16-16-1 0 0,2 2-1 0 0,24 19-83 0 0,-1 0-1 0 0,1-1 0 0 0,1 1 1 0 0,-1-1-1 0 0,1 0 1 0 0,0-1-1 0 0,0 1 0 0 0,1-1 1 0 0,-5-11-1 0 0,2 1 138 0 0,1 0 0 0 0,-7-34 0 0 0,9 26-169 0 0,0 1 0 0 0,1-1 1 0 0,1 1-1 0 0,2-1 0 0 0,0 0 0 0 0,7-30 0 0 0,-5 41-13 0 0,0 0 0 0 0,2 0-1 0 0,0 1 1 0 0,0 0 0 0 0,1 0-1 0 0,1 0 1 0 0,0 1 0 0 0,0-1-1 0 0,2 2 1 0 0,-1-1 0 0 0,1 1-1 0 0,14-12 1 0 0,27-26 22 0 0,58-73 0 0 0,-101 113-32 0 0,1 0 0 0 0,0 0 0 0 0,1 1 0 0 0,10-8 0 0 0,-15 13 0 0 0,0 1 0 0 0,1-1 0 0 0,-1 1 0 0 0,0-1 0 0 0,1 1 0 0 0,-1 1 0 0 0,1-1 0 0 0,0 0 0 0 0,0 1 0 0 0,0 0 0 0 0,-1 0 0 0 0,8 0 0 0 0,47 2 0 0 0,0-3 0 0 0,-1-2 0 0 0,80-17 0 0 0,-82 11 0 0 0,2 2 0 0 0,70 0 0 0 0,-5 0 0 0 0,-114 7 0 0 0,329-21 0 0 0,-160 14-25 0 0,57 1-14 0 0,-223 8 39 0 0,0 0 0 0 0,1 0 0 0 0,-1 1 0 0 0,0 0 0 0 0,0 1 0 0 0,-1 1 0 0 0,1 0 0 0 0,-1 0 0 0 0,1 1 0 0 0,10 7 0 0 0,-19-9-1 0 0,0-1-1 0 0,0 1 1 0 0,-1 0-1 0 0,1-1 1 0 0,-1 1-1 0 0,0 0 1 0 0,0 1-1 0 0,0-1 1 0 0,0 0-1 0 0,0 0 1 0 0,-1 1 0 0 0,0-1-1 0 0,1 1 1 0 0,-1 0-1 0 0,-1-1 1 0 0,2 5-1 0 0,0 8-11 0 0,-1 0 0 0 0,0 25 0 0 0,-1-7 5 0 0,-1 153-35 0 0,-1-71 22 0 0,1-55 21 0 0,-10 67 0 0 0,6-95 0 0 0,-1 0 0 0 0,-2 0 0 0 0,-19 50 0 0 0,17-60-19 0 0,-2 0 1 0 0,-18 26-1 0 0,16-28-16 0 0,2 1 1 0 0,-14 29-1 0 0,11-13-53 0 0,-20 51-3016 0 0,24-49 1440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27:05.0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1806 165 2303 0 0,'9'-9'895'0'0,"-1"-1"0"0"0,0 1 0 0 0,0-2 0 0 0,-1 1 0 0 0,-1-1-1 0 0,0 0 1 0 0,7-18 0 0 0,-13 29-832 0 0,1-1 1 0 0,-1 0-1 0 0,1 0 1 0 0,-1-1-1 0 0,0 1 1 0 0,0 0-1 0 0,0 0 0 0 0,0 0 1 0 0,0 0-1 0 0,0 0 1 0 0,0 0-1 0 0,0 0 1 0 0,0 0-1 0 0,0 0 1 0 0,0 0-1 0 0,-1 0 0 0 0,1 0 1 0 0,0 0-1 0 0,-1 0 1 0 0,1 0-1 0 0,-1 0 1 0 0,1 0-1 0 0,-1 0 0 0 0,1 0 1 0 0,-1 0-1 0 0,0 1 1 0 0,1-1-1 0 0,-1 0 1 0 0,0 0-1 0 0,0 1 0 0 0,0-1 1 0 0,0 0-1 0 0,1 1 1 0 0,-1-1-1 0 0,0 1 1 0 0,0-1-1 0 0,0 1 0 0 0,0 0 1 0 0,0-1-1 0 0,-2 1 1 0 0,-5-2 101 0 0,0 0 0 0 0,-1 0 0 0 0,1 1 0 0 0,-11 0 0 0 0,3 0 60 0 0,-187-21 1680 0 0,171 23-1701 0 0,0 0 0 0 0,0 2 0 0 0,-40 10 0 0 0,31-6-176 0 0,-51 4 0 0 0,-104-4 344 0 0,144-5-180 0 0,0 3 1 0 0,-70 15-1 0 0,76-12-73 0 0,1-2 1 0 0,-1-3-1 0 0,-1-1 0 0 0,-88-9 0 0 0,112 4-91 0 0,0 2 1 0 0,-41 3-1 0 0,53-1 10 0 0,-1 1 0 0 0,1 0 0 0 0,-1 1 0 0 0,1 0-1 0 0,0 1 1 0 0,-1 0 0 0 0,-11 7 0 0 0,13-5 20 0 0,1 1-1 0 0,0 0 0 0 0,0 1 1 0 0,1 0-1 0 0,-14 17 0 0 0,15-16 49 0 0,0 1-1 0 0,-7 14 0 0 0,-3 5 1 0 0,-59 71 203 0 0,8-11-96 0 0,59-78-128 0 0,1 1 0 0 0,1 0 0 0 0,0 1 0 0 0,0-1 0 0 0,2 2 0 0 0,-1-1-1 0 0,2 0 1 0 0,-5 19 0 0 0,7-22-66 0 0,0-2-8 0 0,1-1 0 0 0,0 1 0 0 0,0 0 0 0 0,0 0 0 0 0,1-1 0 0 0,0 1 0 0 0,0 0 0 0 0,1 0 0 0 0,2 8 1 0 0,6 18 58 0 0,-7-26-45 0 0,-1 1-1 0 0,2-1 1 0 0,-1 0 0 0 0,1 0-1 0 0,0 0 1 0 0,1-1 0 0 0,0 1-1 0 0,0-1 1 0 0,1 0 0 0 0,-1 0 0 0 0,10 10-1 0 0,10 7-1 0 0,79 74 266 0 0,-86-84-247 0 0,1-1 1 0 0,0 0-1 0 0,1-2 1 0 0,29 14-1 0 0,1-2-11 0 0,-4-2 51 0 0,0-2 0 0 0,49 13 1 0 0,-37-17-77 0 0,87 20 73 0 0,-55-14 3 0 0,-47-11-38 0 0,81 10 1 0 0,-72-19 22 0 0,86-9 0 0 0,-26 1 29 0 0,-30 3-16 0 0,48-1-36 0 0,-91 2-15 0 0,0 0 0 0 0,54-14-1 0 0,-53 10 4 0 0,30-7 93 0 0,160-22 316 0 0,-207 34-437 0 0,-1-1 1 0 0,1-1-1 0 0,-1 0 0 0 0,22-9 1 0 0,-31 9 7 0 0,-1-1 1 0 0,1-1 0 0 0,-1 0 0 0 0,0 0-1 0 0,0-1 1 0 0,-1-1 0 0 0,0 0-1 0 0,11-10 1 0 0,-12 8 10 0 0,-1 0 0 0 0,0-1 0 0 0,0 0 0 0 0,-1 0 0 0 0,10-21 0 0 0,21-64 103 0 0,-28 69-94 0 0,-1 0-8 0 0,-1 0 0 0 0,-2-1 0 0 0,0 0 1 0 0,-2 0-1 0 0,-1 0 0 0 0,-1-41 0 0 0,-4 32 7 0 0,-1 0 1 0 0,-2 0 0 0 0,-1 0-1 0 0,-16-49 1 0 0,18 72-8 0 0,-1 0 0 0 0,0 1 0 0 0,-1 0 0 0 0,-1 0-1 0 0,0 0 1 0 0,-1 1 0 0 0,0 0 0 0 0,-15-16 0 0 0,15 20-17 0 0,0 0-1 0 0,-1 0 1 0 0,-1 1 0 0 0,1 0-1 0 0,-1 1 1 0 0,0 0-1 0 0,0 0 1 0 0,-1 1 0 0 0,0 1-1 0 0,-22-7 1 0 0,6 5 7 0 0,-1 1 0 0 0,0 1 0 0 0,-1 1 1 0 0,-31 2-1 0 0,-116 13-192 0 0,147-8-41 0 0,1 1 0 0 0,-1 2 0 0 0,1 1-1 0 0,-51 20 1 0 0,-10 16-2108 0 0,4 7-3498 0 0,32-15-303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27:19.0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1751 274 919 0 0,'-2'1'92'0'0,"0"0"0"0"0,0 0 0 0 0,-1 0 0 0 0,1 0 0 0 0,0 0 0 0 0,0-1 0 0 0,0 1 0 0 0,-1-1 0 0 0,1 0 0 0 0,0 0 0 0 0,-1 0-1 0 0,1 0 1 0 0,0 0 0 0 0,0 0 0 0 0,-1 0 0 0 0,1-1 0 0 0,0 1 0 0 0,0-1 0 0 0,-4-1 0 0 0,1-1 305 0 0,1 1 0 0 0,0-1 0 0 0,0 0 1 0 0,0-1-1 0 0,0 1 0 0 0,0-1 0 0 0,-5-6 0 0 0,6 6-148 0 0,-1 0 0 0 0,0 0-1 0 0,-1 1 1 0 0,1-1 0 0 0,-1 1-1 0 0,1 0 1 0 0,-1 0-1 0 0,0 1 1 0 0,0-1 0 0 0,0 1-1 0 0,-1 0 1 0 0,-6-1 0 0 0,-6-1 34 0 0,0 1 1 0 0,-27 0-1 0 0,11 1 74 0 0,-134-9 741 0 0,-27-3 108 0 0,154 7-922 0 0,0-1 0 0 0,-67-24-1 0 0,32 9-22 0 0,18 5-92 0 0,-54-12 9 0 0,26 12-142 0 0,31 6 36 0 0,-72-6 1 0 0,108 17-62 0 0,0 0 0 0 0,1 2 0 0 0,-1 0 0 0 0,1 1 0 0 0,-1 1 0 0 0,1 0 0 0 0,-35 12 0 0 0,34-8 9 0 0,0 1 0 0 0,0 1 0 0 0,1 1 0 0 0,-20 13 0 0 0,30-17-11 0 0,0 1 0 0 0,0 0 1 0 0,1 0-1 0 0,-1 1 0 0 0,2 0 0 0 0,-1 0 0 0 0,1 0 0 0 0,1 1 0 0 0,-1 0 0 0 0,-4 12 0 0 0,2-2-9 0 0,1 2 0 0 0,0-1 0 0 0,2 1 0 0 0,0 0 0 0 0,2 0 0 0 0,0 0 0 0 0,0 42 0 0 0,5-22 0 0 0,2-1 0 0 0,1 1 0 0 0,13 47 0 0 0,-5-42 2 0 0,34 82 0 0 0,32 39 82 0 0,-42-89-44 0 0,-27-59-15 0 0,1-1-1 0 0,1 0 0 0 0,0 0 1 0 0,1-2-1 0 0,1 1 1 0 0,1-2-1 0 0,0 0 0 0 0,1 0 1 0 0,1-2-1 0 0,0 0 1 0 0,0-1-1 0 0,1 0 0 0 0,1-2 1 0 0,0 0-1 0 0,0-1 1 0 0,1-1-1 0 0,0-1 0 0 0,1-1 1 0 0,26 5-1 0 0,6-1 130 0 0,0-1 0 0 0,1-4 0 0 0,0-1 0 0 0,65-5 0 0 0,21-12 39 0 0,91-5 266 0 0,-187 16-388 0 0,-1-2 1 0 0,58-13-1 0 0,-80 13-42 0 0,-1-2 1 0 0,0 0-1 0 0,0-2 0 0 0,-1 0 0 0 0,0-1 0 0 0,0 0 0 0 0,16-14 1 0 0,-19 11 19 0 0,-1-2 0 0 0,-1 0 0 0 0,0-1 0 0 0,-1 0 1 0 0,-1-1-1 0 0,0-1 0 0 0,-1 0 0 0 0,-1 0 0 0 0,14-34 1 0 0,-20 41 3 0 0,0 0 1 0 0,-1 1 0 0 0,0-1-1 0 0,-1-1 1 0 0,0 1 0 0 0,-1 0-1 0 0,0-1 1 0 0,-1 1 0 0 0,0 0-1 0 0,0-1 1 0 0,-1 1 0 0 0,-3-15-1 0 0,0 11-10 0 0,0 1-1 0 0,0 0 0 0 0,-2 1 1 0 0,1-1-1 0 0,-2 1 0 0 0,1 0 1 0 0,-2 1-1 0 0,-17-22 0 0 0,-8-6 18 0 0,-2 2-1 0 0,-2 1 1 0 0,-50-38-1 0 0,60 55-52 0 0,0 1 0 0 0,0 1 1 0 0,-2 1-1 0 0,0 1 0 0 0,-1 2 0 0 0,-35-11 0 0 0,48 19 20 0 0,-1 2 0 0 0,1 0 0 0 0,-1 0-1 0 0,0 2 1 0 0,0 0 0 0 0,1 1 0 0 0,-1 1 0 0 0,0 1-1 0 0,0 0 1 0 0,1 1 0 0 0,-26 9 0 0 0,18-4-360 0 0,2 1 1 0 0,-40 20-1 0 0,35-12-2163 0 0,-44 32-1 0 0,20-5-3218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27:20.3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2713 477 4287 0 0,'1'-9'158'0'0,"0"1"0"0"0,0-1-1 0 0,-1 0 1 0 0,0 0-1 0 0,0 1 1 0 0,-1-1-1 0 0,-1 0 1 0 0,1 1-1 0 0,-1-1 1 0 0,-1 1 0 0 0,1-1-1 0 0,-1 1 1 0 0,-1 0-1 0 0,0 0 1 0 0,0 1-1 0 0,0-1 1 0 0,-1 1 0 0 0,0 0-1 0 0,0 0 1 0 0,-1 0-1 0 0,0 1 1 0 0,-9-8-1 0 0,3 3 185 0 0,0 1 0 0 0,-1 1-1 0 0,0-1 1 0 0,-1 2-1 0 0,0 0 1 0 0,0 1 0 0 0,0 0-1 0 0,-1 1 1 0 0,-22-6-1 0 0,-83-24 530 0 0,45 12-275 0 0,-125-23 1 0 0,-52 16 0 0 0,15 3-188 0 0,196 22-412 0 0,-32-5 180 0 0,-140-4 1 0 0,137 21-146 0 0,-127 24 0 0 0,96-11-22 0 0,-117 5 39 0 0,121-16-34 0 0,79-5-15 0 0,-54 4 0 0 0,-82 19 0 0 0,136-21 0 0 0,1 1 0 0 0,1 2 0 0 0,-1 0 0 0 0,1 1 0 0 0,0 1 0 0 0,1 2 0 0 0,-39 26 0 0 0,49-30-7 0 0,1 1 0 0 0,0 0 0 0 0,0 0-1 0 0,-9 14 1 0 0,16-20 5 0 0,0 1 0 0 0,1 0 0 0 0,0 0 0 0 0,0 0 0 0 0,0 0 0 0 0,0 0-1 0 0,0 0 1 0 0,1 0 0 0 0,0 1 0 0 0,0-1 0 0 0,0 0 0 0 0,1 1 0 0 0,-1-1 0 0 0,1 1 0 0 0,0-1-1 0 0,1 7 1 0 0,2 8 56 0 0,2-1 0 0 0,0 0-1 0 0,0 0 1 0 0,2-1 0 0 0,0 1 0 0 0,15 23-1 0 0,29 71 114 0 0,-37-77-91 0 0,1-1 1 0 0,2-1-1 0 0,34 50 0 0 0,-40-69-37 0 0,1-1-1 0 0,0 0 1 0 0,1-1-1 0 0,1-1 0 0 0,-1 0 1 0 0,18 10-1 0 0,92 45 368 0 0,-82-46-345 0 0,30 19 232 0 0,11 5-94 0 0,-48-27-153 0 0,1-2-1 0 0,1-2 1 0 0,0-1-1 0 0,0-2 1 0 0,1-1-1 0 0,0-2 1 0 0,39 2-1 0 0,361 18 425 0 0,-383-25-417 0 0,0-2 0 0 0,0-3 0 0 0,96-17 1 0 0,155-53 551 0 0,-213 49-421 0 0,167-38 104 0 0,-221 50-184 0 0,38-17-1 0 0,-40 14 10 0 0,23-10 297 0 0,96-59-1 0 0,-144 78-348 0 0,0-1 1 0 0,0-1-1 0 0,17-15 1 0 0,-24 19-40 0 0,-1 0 1 0 0,0 0-1 0 0,0 0 1 0 0,0 0-1 0 0,-1 0 1 0 0,1 0-1 0 0,-1-1 1 0 0,0 1 0 0 0,0-1-1 0 0,0 0 1 0 0,-1 0-1 0 0,0 1 1 0 0,1-7-1 0 0,0-5 52 0 0,-2 1-1 0 0,0 0 1 0 0,-1-1 0 0 0,0 1-1 0 0,-1 0 1 0 0,-1 0-1 0 0,-6-21 1 0 0,-1 6 17 0 0,0 2 0 0 0,-27-49 0 0 0,29 62-79 0 0,-1 0 0 0 0,-1 1 0 0 0,0 0 0 0 0,-1 0 1 0 0,0 1-1 0 0,-1 1 0 0 0,-24-20 0 0 0,25 24-14 0 0,-1 0 0 0 0,1 1-1 0 0,-1 1 1 0 0,0 0 0 0 0,0 0-1 0 0,-1 2 1 0 0,0-1 0 0 0,0 1-1 0 0,0 1 1 0 0,-21-3 0 0 0,2 4-134 0 0,1 2 1 0 0,0 0 0 0 0,-55 9-1 0 0,36 0-1098 0 0,-75 24 0 0 0,41-3-262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27:59.097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3941 1328 2759 0 0,'5'-6'248'0'0,"-5"5"-193"0"0,0 1 1 0 0,0 0-1 0 0,0 0 1 0 0,0 0-1 0 0,0 0 1 0 0,0-1 0 0 0,0 1-1 0 0,1 0 1 0 0,-1 0-1 0 0,0 0 1 0 0,0 0-1 0 0,0-1 279 0 0,1 1-279 0 0,-1 0 1 0 0,0 0-1 0 0,0-1 1 0 0,0 1-1 0 0,0 0 1 0 0,0 0-1 0 0,1 0 1 0 0,-1 0 0 0 0,0 0-1 0 0,0 0 1 0 0,0 0-1 0 0,0 0 1 0 0,1 0-1 0 0,-1 0 1 0 0,0 0-1 0 0,0 0 1 0 0,0 0 0 0 0,1 0-1 0 0,-1 0 1 0 0,0 0-1 0 0,0 0 1 0 0,0 0-1 0 0,0 0 1 0 0,1 0-1 0 0,-1 0 1 0 0,0 0 0 0 0,0 0-1 0 0,0 0 1 0 0,0 1-1 0 0,1-1 1 0 0,10 4 1851 0 0,-10-4-1894 0 0,0 0 0 0 0,0 0 1 0 0,0 1-1 0 0,0-1 1 0 0,0 0-1 0 0,0 1 0 0 0,0-1 1 0 0,0 1-1 0 0,-1-1 1 0 0,1 1-1 0 0,0-1 0 0 0,0 1 1 0 0,0 0-1 0 0,-1-1 1 0 0,1 1-1 0 0,0 0 0 0 0,-1-1 1 0 0,2 3-1 0 0,1 1 27 0 0,-2-2-35 0 0,1-1 1 0 0,-1 0-1 0 0,0 1 0 0 0,0-1 0 0 0,-1 1 0 0 0,1 0 0 0 0,0-1 0 0 0,0 1 0 0 0,-1-1 0 0 0,1 1 0 0 0,-1 0 1 0 0,1 3-1 0 0,-1-4 80 0 0,1 0-1 0 0,-1 0 1 0 0,0 0 0 0 0,0 0 0 0 0,1 0 0 0 0,-1 0 0 0 0,1 0-1 0 0,-1 0 1 0 0,1 0 0 0 0,-1 0 0 0 0,1 0 0 0 0,-1 0 0 0 0,1-1 0 0 0,0 1-1 0 0,0 0 1 0 0,-1 0 0 0 0,1 0 0 0 0,0-1 0 0 0,1 2 0 0 0,4 3 236 0 0,-5-5-291 0 0,-1 0-1 0 0,0 1 1 0 0,0-1-1 0 0,0 0 1 0 0,0 0-1 0 0,0 0 1 0 0,0 0-1 0 0,0 0 1 0 0,0 1-1 0 0,0-1 1 0 0,0 0-1 0 0,0 0 1 0 0,0 0-1 0 0,0 0 1 0 0,-1 0-1 0 0,1 0 1 0 0,0 1-1 0 0,0-1 1 0 0,0 0-1 0 0,0 0 1 0 0,0 0-1 0 0,0 0 0 0 0,0 0 1 0 0,0 0-1 0 0,0 0 1 0 0,0 1-1 0 0,0-1 1 0 0,-1 0-1 0 0,1 0 1 0 0,0 0-1 0 0,0 0 1 0 0,0 0-1 0 0,0 0 1 0 0,0 0-1 0 0,0 0 1 0 0,0 0-1 0 0,-1 0 1 0 0,1 0-1 0 0,0 0 1 0 0,0 0-1 0 0,0 0 1 0 0,0 0-1 0 0,0 0 1 0 0,-1 0-1 0 0,1 0 1 0 0,0 0-1 0 0,0 0 1 0 0,0 0-1 0 0,0 0 1 0 0,0 0-1 0 0,0 0 1 0 0,-1 0-1 0 0,-15 2 848 0 0,-19-1 43 0 0,22 0-640 0 0,0 1-1 0 0,0 0 1 0 0,-15 4-1 0 0,-18 3 67 0 0,6-3 67 0 0,-9 0 132 0 0,-53 1 1 0 0,62-8-168 0 0,16 0-202 0 0,-29 3 1 0 0,37-2-88 0 0,-1 0 0 0 0,1-1 0 0 0,-1-1 0 0 0,-24-5 0 0 0,-24-3 487 0 0,37 8-415 0 0,-1 1 0 0 0,1 2 0 0 0,-34 5 0 0 0,-50 5 87 0 0,32-4-108 0 0,44-4-121 0 0,25-3-10 0 0,0 1 0 0 0,-1 0 0 0 0,1 1 0 0 0,-22 6 0 0 0,-2 3-9 0 0,-21 10 0 0 0,31-12 14 0 0,1-1 0 0 0,-2-1 1 0 0,1-1-1 0 0,-32 4 0 0 0,-32 7 103 0 0,53-10-59 0 0,-1-2-1 0 0,-54 1 0 0 0,67-5-6 0 0,-150 4 301 0 0,88 2-283 0 0,-51 1 43 0 0,99-10 118 0 0,-61-11-1 0 0,42 4-90 0 0,-85 0 26 0 0,57 5-96 0 0,23 5 18 0 0,42 0-34 0 0,-31-2-1 0 0,-13-10 84 0 0,38 6-26 0 0,20 5-100 0 0,0 0 0 0 0,-1 0 0 0 0,1 1 0 0 0,0 0 0 0 0,0 1 0 0 0,-11 3 0 0 0,-1-1-6 0 0,4 0-12 0 0,-13 2 44 0 0,-41 5 0 0 0,-227 20-36 0 0,277-28 26 0 0,0-1 0 0 0,0-1 0 0 0,-1 0-1 0 0,1-1 1 0 0,0-2 0 0 0,0 1 0 0 0,0-2 0 0 0,0 0 0 0 0,0-1-1 0 0,-21-9 1 0 0,30 9 8 0 0,1-1 1 0 0,-1 0-1 0 0,1 0 0 0 0,1-1 0 0 0,-1 0 1 0 0,-12-13-1 0 0,10 9 16 0 0,-23-17 0 0 0,10 11-7 0 0,1-1-1 0 0,-24-24 1 0 0,45 40-43 0 0,-38-38 64 0 0,-38-49 0 0 0,51 55-64 0 0,15 20 0 0 0,0 0 0 0 0,1-1 0 0 0,1 1 0 0 0,-9-20 0 0 0,16 24 7 0 0,0 1 0 0 0,0-1 0 0 0,1 0 1 0 0,0 0-1 0 0,0 0 0 0 0,1 0 0 0 0,1 0 0 0 0,1-12 0 0 0,1 0-5 0 0,-2 1-1 0 0,0-1 1 0 0,-1 1-1 0 0,-1-1 1 0 0,-1 1-1 0 0,-7-28 1 0 0,-6-57 95 0 0,12 74-90 0 0,-1 0 0 0 0,-9-32-1 0 0,-43-106 5 0 0,35 105 39 0 0,13 39-33 0 0,0 0 0 0 0,-2 1-1 0 0,-16-29 1 0 0,15 32-17 0 0,0-1 0 0 0,1 1 0 0 0,2-1 0 0 0,0-1 0 0 0,-8-38 0 0 0,15 56 0 0 0,0 1 0 0 0,1-1 0 0 0,-1 1 0 0 0,1-1 0 0 0,0 0 0 0 0,0 1 0 0 0,0-1 0 0 0,1 0 0 0 0,0 1 0 0 0,0-1 0 0 0,0 1 0 0 0,0-1 0 0 0,1 1 0 0 0,-1 0 0 0 0,1 0 0 0 0,0-1 0 0 0,1 1 0 0 0,-1 0 0 0 0,1 1 0 0 0,0-1 0 0 0,5-5 0 0 0,-6 7 0 0 0,1 0 0 0 0,0 0 0 0 0,0 0 0 0 0,0 1 0 0 0,0-1 0 0 0,0 1 0 0 0,1 0 0 0 0,-1 0 0 0 0,0 0 0 0 0,1 1 0 0 0,3-1 0 0 0,44-4 0 0 0,-38 4 0 0 0,16 2-12 0 0,0 0-1 0 0,-1 2 1 0 0,1 1 0 0 0,49 13-1 0 0,45 7 11 0 0,-111-22 2 0 0,31 4 0 0 0,0-2 0 0 0,1-2 0 0 0,-1-2 0 0 0,50-6 0 0 0,-1-9 0 0 0,0 5 0 0 0,1 4 0 0 0,103 7 0 0 0,-101 6 0 0 0,188-11 0 0 0,-189-6 0 0 0,86-8 0 0 0,205-2 0 0 0,-259 22 0 0 0,-39 0 0 0 0,159 7 0 0 0,68 3 0 0 0,-240-8 0 0 0,-48-4 0 0 0,0 2 0 0 0,37 6 0 0 0,84 29 0 0 0,-98-26 0 0 0,0-3 0 0 0,64 2 0 0 0,-91-8 0 0 0,0 2 0 0 0,0 1 0 0 0,39 13 0 0 0,13 4 0 0 0,-37-13 0 0 0,50 19 0 0 0,-79-23 0 0 0,0-1 0 0 0,0 1 0 0 0,0 1 0 0 0,-1 0 0 0 0,0 0 0 0 0,7 7 0 0 0,11 9 0 0 0,-8-10 0 0 0,-14-10 0 0 0,0 0 0 0 0,0 0 0 0 0,0 0 0 0 0,0 0 0 0 0,0 0 0 0 0,-1 0 0 0 0,1 1 0 0 0,-1-1 0 0 0,1 1 0 0 0,-1 0 0 0 0,0 0 0 0 0,0 0 0 0 0,-1 0 0 0 0,1 0 0 0 0,2 5 0 0 0,4 32-19 0 0,-1 1-1 0 0,-2-1 1 0 0,-1 1-1 0 0,-2 0 1 0 0,-3 0 0 0 0,-10 79-1 0 0,3-67-856 0 0,2-1-1 0 0,2 1 1 0 0,2-1-1 0 0,10 101 1 0 0,-1-102-5830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28:01.851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5016 174 2303 0 0,'11'-11'454'0'0,"-22"-4"1387"0"0,10 14-1764 0 0,-6-6 859 0 0,0 0 1 0 0,-14-10-1 0 0,18 15-779 0 0,0 0-1 0 0,-1 0 1 0 0,1 1 0 0 0,-1-1-1 0 0,1 1 1 0 0,-1 0 0 0 0,0 0-1 0 0,1 0 1 0 0,-1 0 0 0 0,-5 1-1 0 0,-43-1 1037 0 0,-104 12-1 0 0,18 1-593 0 0,-332 20 1312 0 0,-140 29-662 0 0,241-37-99 0 0,313-22-1037 0 0,0-2 1 0 0,-79-11 0 0 0,77 3-10 0 0,-187-27 799 0 0,3-19-381 0 0,176 36-478 0 0,-85-27 60 0 0,119 37-51 0 0,-1 1-1 0 0,-1 2 0 0 0,-62-3 1 0 0,50 5-31 0 0,-230-29-11 0 0,226 27 47 0 0,-1 2 1 0 0,-54 3-1 0 0,-101 17-44 0 0,167-15 24 0 0,-54-4 0 0 0,-15 1 68 0 0,83 1-101 0 0,-47-7 1 0 0,5 1-7 0 0,27 5 25 0 0,0 3-1 0 0,-53 7 0 0 0,-76 23-32 0 0,151-28 12 0 0,-3 0-3 0 0,0 0 0 0 0,-1 1 0 0 0,1 1 0 0 0,-32 13 0 0 0,44-15 0 0 0,-9 4 0 0 0,1 1 0 0 0,0 0 0 0 0,-29 21 0 0 0,-3 4 0 0 0,39-28 0 0 0,0 0 0 0 0,1 0 0 0 0,0 1 0 0 0,0 0 0 0 0,1 1 0 0 0,0 0 0 0 0,0 0 0 0 0,-13 19 0 0 0,11-11 0 0 0,1-1 0 0 0,1 2 0 0 0,-10 28 0 0 0,16-38 0 0 0,0 0 0 0 0,1 0 0 0 0,0 0 0 0 0,0 0 0 0 0,0 0 0 0 0,1 1 0 0 0,0-1 0 0 0,1 0 0 0 0,-1 0 0 0 0,2 0 0 0 0,-1 0 0 0 0,4 10 0 0 0,8 19 0 0 0,2-1 0 0 0,1 0 0 0 0,2-1 0 0 0,40 56 0 0 0,1 3-5 0 0,-22-32 64 0 0,25 52 23 0 0,-7-11-26 0 0,-49-93-54 0 0,7 13 54 0 0,18 22-1 0 0,-24-36-38 0 0,-1-1 0 0 0,1 0 0 0 0,1 0 0 0 0,0-1 0 0 0,-1 0 0 0 0,11 6 0 0 0,77 35 261 0 0,-36-19-176 0 0,-35-18-46 0 0,0 0-1 0 0,0-2 0 0 0,48 11 0 0 0,79 4 94 0 0,-97-16-128 0 0,-2-2 42 0 0,85-1 1 0 0,51-14-67 0 0,-181 9 7 0 0,210-3 126 0 0,0-1-15 0 0,38-15 13 0 0,-55 11-128 0 0,-117 7 0 0 0,278-26 64 0 0,-125 7-32 0 0,0 1 0 0 0,-113 0-6 0 0,37-5 12 0 0,117 5-38 0 0,-244 20 0 0 0,41 5 0 0 0,-15-1 0 0 0,4-1 2 0 0,77 5 60 0 0,-44 11-62 0 0,-23-4 0 0 0,-3-4 0 0 0,82 2 0 0 0,-118-12 0 0 0,0-2 0 0 0,0-1 0 0 0,-1-2 0 0 0,53-13 0 0 0,-19-2 27 0 0,74-32 0 0 0,-101 33-4 0 0,-1-2 0 0 0,0-2 1 0 0,45-33-1 0 0,-77 49-14 0 0,-1 1 1 0 0,0-1-1 0 0,0-1 0 0 0,0 1 1 0 0,-1-1-1 0 0,0 0 0 0 0,8-15 1 0 0,24-59 86 0 0,-24 50 18 0 0,46-128 227 0 0,-40 117-328 0 0,14-33 1864 0 0,-30 64-2003 0 0,-1 1 0 0 0,1 0 1 0 0,-2-1-1 0 0,0 1 0 0 0,0-1 0 0 0,-1 1 0 0 0,0-1 1 0 0,0 1-1 0 0,-1-1 0 0 0,-1 1 0 0 0,0-1 1 0 0,0 1-1 0 0,-1 0 0 0 0,-7-17 0 0 0,-1 4 171 0 0,0 0 0 0 0,-1 1-1 0 0,-2 1 1 0 0,0 0 0 0 0,-17-19-1 0 0,21 28-35 0 0,0 1-1 0 0,0 0 1 0 0,-1 1 0 0 0,0 0-1 0 0,-1 1 1 0 0,-25-15 0 0 0,28 19-13 0 0,0 1 1 0 0,0 0 0 0 0,-1 1 0 0 0,0 0 0 0 0,1 0 0 0 0,-1 1 0 0 0,0 1 0 0 0,0-1 0 0 0,0 1 0 0 0,0 1 0 0 0,-13 1 0 0 0,-3 2-814 0 0,0 2-1 0 0,1 1 0 0 0,-40 14 1 0 0,38-11-2759 0 0,-12 2-3046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28:11.533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1580 392 3367 0 0,'21'-29'445'0'0,"-12"19"-119"0"0,-2 0 0 0 0,1-1 0 0 0,-2 0 0 0 0,7-13 0 0 0,-12 22-179 0 0,0-1-1 0 0,0 0 1 0 0,0 0-1 0 0,0 0 0 0 0,0 0 1 0 0,-1 0-1 0 0,1 0 1 0 0,-1 0-1 0 0,0 0 0 0 0,0-1 1 0 0,0 1-1 0 0,0 0 1 0 0,-1 0-1 0 0,1 0 1 0 0,-1 0-1 0 0,0 0 0 0 0,0 0 1 0 0,0 0-1 0 0,0 0 1 0 0,0 1-1 0 0,-4-6 0 0 0,2 4 5 0 0,0 1 0 0 0,-1 0-1 0 0,0 0 1 0 0,1 0 0 0 0,-1 0-1 0 0,0 0 1 0 0,0 1 0 0 0,-1-1-1 0 0,1 1 1 0 0,0 1-1 0 0,-10-4 1 0 0,-17-9 140 0 0,18 7-71 0 0,0 1 0 0 0,-1 0 0 0 0,1 0 0 0 0,-1 2 0 0 0,0-1 0 0 0,-1 2 0 0 0,-18-3-1 0 0,11 4-54 0 0,-1 1-1 0 0,1 1 1 0 0,-1 1-1 0 0,-23 4 0 0 0,27-3-51 0 0,1 0-1 0 0,0-1 0 0 0,-1-1 0 0 0,1-1 1 0 0,-1-1-1 0 0,1 0 0 0 0,0-1 0 0 0,0-1 1 0 0,-27-9-1 0 0,15 1 167 0 0,11 5 36 0 0,-36-10 0 0 0,-138-34 693 0 0,161 41-284 0 0,-31-4 2389 0 0,40 11-3668 0 0,-1 1 1 0 0,0 1-1 0 0,0 0 1 0 0,-36 6-1 0 0,46-3 560 0 0,-1 0-1 0 0,0 1 0 0 0,1 1 0 0 0,0 1 1 0 0,0 0-1 0 0,0 1 0 0 0,1 0 0 0 0,0 1 1 0 0,0 0-1 0 0,1 1 0 0 0,-1 1 0 0 0,2 0 1 0 0,-1 0-1 0 0,-11 14 0 0 0,-84 76 2002 0 0,14-16-2848 0 0,76-66 615 0 0,1 0-1 0 0,-27 40 0 0 0,37-47 180 0 0,0-1 0 0 0,1 1 0 0 0,1 0 0 0 0,-1 0 0 0 0,2 0 0 0 0,-1 1-1 0 0,2-1 1 0 0,-4 21 0 0 0,4-7 89 0 0,1 0 1 0 0,1 0-1 0 0,4 32 0 0 0,-2-42-12 0 0,1 0 0 0 0,0 0 0 0 0,1-1 0 0 0,0 1 0 0 0,1-1-1 0 0,1 0 1 0 0,7 13 0 0 0,-4-9 177 0 0,-1 1 0 0 0,11 33 1 0 0,-12-29-104 0 0,13 27 1 0 0,-11-34-65 0 0,-1-1 1 0 0,2 0-1 0 0,0-1 1 0 0,0 0 0 0 0,2-1-1 0 0,21 20 1 0 0,-22-23-2 0 0,20 22 98 0 0,2-3 0 0 0,2 0-1 0 0,69 41 1 0 0,-27-28 128 0 0,147 55-1 0 0,-203-90-189 0 0,0-1 0 0 0,1-1 0 0 0,0 0 0 0 0,28-1 0 0 0,88-4 650 0 0,-74-4-572 0 0,0-2 0 0 0,96-24-1 0 0,-140 27-118 0 0,0-2 0 0 0,0-1-1 0 0,0 0 1 0 0,-1-2 0 0 0,34-19-1 0 0,-19 7 18 0 0,-23 15-18 0 0,0 0-1 0 0,0-1 1 0 0,-1 0 0 0 0,11-11-1 0 0,-10 6 16 0 0,-1 0 0 0 0,0-1 0 0 0,-1-1-1 0 0,0 0 1 0 0,-1 0 0 0 0,-1 0 0 0 0,0-1 0 0 0,7-25-1 0 0,-8 14 72 0 0,-1 0 0 0 0,-1-1 0 0 0,-1 1 0 0 0,-2-1 0 0 0,0 0 0 0 0,-2 1 0 0 0,-4-30 0 0 0,-1 17-66 0 0,-2 1 0 0 0,-1 0 0 0 0,-2 1 0 0 0,-2 0 0 0 0,-1 1-1 0 0,-22-41 1 0 0,31 67-179 0 0,-1 1 0 0 0,1 0 1 0 0,-2 0-1 0 0,1 1 0 0 0,-1 0 0 0 0,0 0 0 0 0,-1 0 0 0 0,0 1 1 0 0,-17-12-1 0 0,22 17 52 0 0,-1-1 0 0 0,0 1 0 0 0,0 0 0 0 0,0 1 0 0 0,0-1 0 0 0,-1 1-1 0 0,1 0 1 0 0,0 0 0 0 0,0 0 0 0 0,-1 0 0 0 0,1 1 0 0 0,-1-1 0 0 0,1 1 0 0 0,-1 0 0 0 0,1 1 0 0 0,0-1 0 0 0,-1 1 0 0 0,1 0 0 0 0,0 0 0 0 0,-1 0 0 0 0,1 1 0 0 0,0-1 0 0 0,0 1 0 0 0,0 0 0 0 0,0 0 0 0 0,-5 4 0 0 0,-8 9-1455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47:47.9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2295 20 1375 0 0,'-1'-1'128'0'0,"0"0"-1"0"0,0 0 0 0 0,1 0 1 0 0,-1 0-1 0 0,0 0 0 0 0,-1 0 0 0 0,1 0 1 0 0,0 0-1 0 0,0 0 0 0 0,0 0 1 0 0,-1 1-1 0 0,1-1 0 0 0,0 0 0 0 0,-1 1 1 0 0,1-1-1 0 0,0 1 0 0 0,-1 0 1 0 0,1-1-1 0 0,-1 1 0 0 0,1 0 0 0 0,0 0 1 0 0,-4 0-1 0 0,-43 0 1401 0 0,31 1-1038 0 0,-7 0 309 0 0,1 1 0 0 0,-23 6-1 0 0,22-4-339 0 0,1-1-1 0 0,-25 1 1 0 0,-115-7 177 0 0,-97 2 417 0 0,206 3-913 0 0,-161 0 169 0 0,79-15 157 0 0,59 4-67 0 0,-153 3 0 0 0,67 23-159 0 0,-23 2-112 0 0,91-14-132 0 0,-125 24 0 0 0,88 4-3877 0 0,53-8-406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28:14.497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2447 306 4607 0 0,'-59'-54'5233'0'0,"38"37"-4817"0"0,0 2 0 0 0,-37-20-1 0 0,33 22-12 0 0,0 1 0 0 0,0 2-1 0 0,-1 0 1 0 0,-1 1 0 0 0,0 2-1 0 0,0 1 1 0 0,-44-5 0 0 0,-25 1-4 0 0,44 3-16 0 0,0 3-1 0 0,-94 3 0 0 0,-83 29 202 0 0,-6 6 94 0 0,169-25-538 0 0,-104-1 0 0 0,74-6-4 0 0,71-1-90 0 0,-16 1 63 0 0,-40 6 0 0 0,45-3 60 0 0,-70-2 1 0 0,-4-1-132 0 0,94 0 0 0 0,0 0 0 0 0,1 1 0 0 0,0 1 0 0 0,-1 0 0 0 0,-14 7 0 0 0,-13 10 40 0 0,-62 41 1 0 0,100-60-79 0 0,-17 12 66 0 0,-27 22 0 0 0,41-29-41 0 0,0 1 0 0 0,0 0 0 0 0,1 1 0 0 0,0-1 1 0 0,-10 17-1 0 0,-7 13 37 0 0,-28 52 50 0 0,47-79-58 0 0,0 1 0 0 0,1-1 0 0 0,0 1 0 0 0,1 0 0 0 0,0 0 0 0 0,-2 17 0 0 0,3-3 64 0 0,2 41 0 0 0,1-55-87 0 0,1-1 0 0 0,0 1 1 0 0,0 0-1 0 0,1 0 1 0 0,8 19-1 0 0,-4-16 32 0 0,1-1 1 0 0,0 0-1 0 0,1 0 1 0 0,0-1-1 0 0,1 0 1 0 0,0-1 0 0 0,1 0-1 0 0,1 0 1 0 0,0-1-1 0 0,0-1 1 0 0,1 0-1 0 0,0-1 1 0 0,20 11-1 0 0,65 44 225 0 0,-81-53-266 0 0,1 0 0 0 0,0-2 0 0 0,0 0 1 0 0,1-1-1 0 0,0 0 0 0 0,26 5 0 0 0,0-6 172 0 0,53 3 0 0 0,-31-5 55 0 0,-5 0-93 0 0,0-3 0 0 0,96-9 0 0 0,-96 4-62 0 0,87 7 0 0 0,-87-2-71 0 0,158 4 83 0 0,-166-8-80 0 0,-27 1 17 0 0,1 1 0 0 0,39 5 0 0 0,-25 1-39 0 0,-20-4 15 0 0,0 2-1 0 0,29 8 1 0 0,-43-10-19 0 0,-1 1 0 0 0,0 0 1 0 0,1 1-1 0 0,-1-1 1 0 0,-1 1-1 0 0,1 1 0 0 0,-1 0 1 0 0,1-1-1 0 0,-1 2 1 0 0,7 8-1 0 0,-5-6 0 0 0,-1 2 0 0 0,0-1 0 0 0,0 1 0 0 0,-1 0 0 0 0,0 1 0 0 0,-1-1 0 0 0,0 1 0 0 0,-1 0 0 0 0,0 1 0 0 0,-1-1 0 0 0,2 17 0 0 0,39 209 0 0 0,-39-198 0 0 0,-3 1 0 0 0,-1-1 0 0 0,-6 52 0 0 0,1-53 0 0 0,3 0 0 0 0,1-1 0 0 0,9 67 0 0 0,-4-80 0 0 0,17 41 0 0 0,-13-41 0 0 0,8 37 0 0 0,-14-46 0 0 0,0 0 0 0 0,0-1 0 0 0,2 1 0 0 0,0-1 0 0 0,0 0 0 0 0,1-1 0 0 0,1 1 0 0 0,0-1 0 0 0,1 0 0 0 0,0-1 0 0 0,14 15 0 0 0,23 27 26 0 0,-30-35-6 0 0,0-1 1 0 0,2 0-1 0 0,0-2 1 0 0,26 22-1 0 0,-36-34-8 0 0,1 0 0 0 0,-1-1 0 0 0,1 1 0 0 0,0-1 0 0 0,0-1-1 0 0,0 1 1 0 0,0-1 0 0 0,0-1 0 0 0,0 0 0 0 0,1 0 0 0 0,-1 0 0 0 0,0-1 0 0 0,15-2-1 0 0,2-1 78 0 0,-2-1-1 0 0,1-1 0 0 0,34-12 0 0 0,218-96 113 0 0,-262 108-189 0 0,1 0 1 0 0,0 1-1 0 0,0 0 0 0 0,0 2 1 0 0,24-3-1 0 0,4 0-22 0 0,86-5 10 0 0,-41 5 0 0 0,76 3 0 0 0,-44 3 0 0 0,72-4 98 0 0,90-4 76 0 0,-88 8-130 0 0,-162 0-35 0 0,4 3-4 0 0,-1 1-1 0 0,62 17 0 0 0,1 1-6 0 0,124 3 82 0 0,-45-6-24 0 0,45-5 94 0 0,-111-10-87 0 0,-78-4 10 0 0,-1-2-1 0 0,0-1 0 0 0,0-1 1 0 0,0-2-1 0 0,0-1 0 0 0,-1-1 0 0 0,0-2 1 0 0,0-1-1 0 0,44-22 0 0 0,-19 9 75 0 0,-42 18-129 0 0,-1 0 0 0 0,1 0 0 0 0,-1-2 0 0 0,0 0 0 0 0,-1 0 0 0 0,0-1 0 0 0,20-17 0 0 0,-11 3 46 0 0,-2-1 1 0 0,-1 0-1 0 0,28-47 1 0 0,-19 19 109 0 0,22-54-1 0 0,-30 55-90 0 0,17-71 1 0 0,3-55-21 0 0,-35 158-48 0 0,55-408-3 0 0,-51 347-13 0 0,-1-79 1 0 0,1-10 0 0 0,1 99 0 0 0,9-119 0 0 0,-17 161 0 0 0,-2-1 0 0 0,-1 0 0 0 0,-1 0 0 0 0,-12-49 0 0 0,8 52 0 0 0,-17-57 0 0 0,21 73 0 0 0,-1 0 0 0 0,0 0 0 0 0,-1 1 0 0 0,0-1 0 0 0,0 1 0 0 0,-9-11 0 0 0,8 12-12 0 0,-1 0 1 0 0,1 1-1 0 0,-1 0 0 0 0,0 0 0 0 0,-1 1 1 0 0,1 0-1 0 0,-1 0 0 0 0,0 0 0 0 0,0 1 0 0 0,-1 0 1 0 0,1 1-1 0 0,-1 0 0 0 0,0 0 0 0 0,0 1 1 0 0,0 0-1 0 0,-17-1 0 0 0,-221-4-116 0 0,62 14 128 0 0,92-2 0 0 0,-95-7 0 0 0,-14-9 0 0 0,-49-5 0 0 0,153 8 0 0 0,-261-27 0 0 0,65 19 0 0 0,-22-3 0 0 0,-63-19 0 0 0,-1 19 0 0 0,368 19 0 0 0,-55-1-62 0 0,0 3 0 0 0,-1 3 0 0 0,2 2 0 0 0,-1 4 0 0 0,1 3 0 0 0,-82 27 0 0 0,86-19-1449 0 0,-95 49 0 0 0,95-38 31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28:17.630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3621 232 919 0 0,'1'-1'88'0'0,"0"-1"0"0"0,0 1 0 0 0,0-1-1 0 0,0 1 1 0 0,0 0 0 0 0,1-1 0 0 0,-1 1-1 0 0,0 0 1 0 0,1 0 0 0 0,-1 0 0 0 0,1 0-1 0 0,-1 0 1 0 0,1 0 0 0 0,0 0-1 0 0,-1 0 1 0 0,4 0 0 0 0,-3 1 193 0 0,0 0 1 0 0,0 1-1 0 0,0-1 1 0 0,0 1-1 0 0,0-1 1 0 0,0 1-1 0 0,0 0 1 0 0,-1 0-1 0 0,1-1 0 0 0,0 1 1 0 0,0 1-1 0 0,-1-1 1 0 0,1 0-1 0 0,2 2 65 0 0,-4-3-325 0 0,0 0 1 0 0,-1 0-1 0 0,1 0 0 0 0,0 0 1 0 0,0 0-1 0 0,0 0 0 0 0,0 0 1 0 0,0 0-1 0 0,0 0 1 0 0,0-1-1 0 0,0 1 0 0 0,0 0 1 0 0,0 0-1 0 0,0 0 0 0 0,0 0 1 0 0,0 0-1 0 0,0 0 1 0 0,0 0-1 0 0,0 0 0 0 0,1-1 300 0 0,-1 1-300 0 0,0 0 1 0 0,0 0-1 0 0,0 0 0 0 0,0 0 1 0 0,0 0-1 0 0,0 0 1 0 0,0 0-1 0 0,0 0 0 0 0,0 0 1 0 0,0 0-1 0 0,1 0 0 0 0,-1 0 1 0 0,0 0-1 0 0,0 0 1 0 0,-6-11 1078 0 0,-10-13 737 0 0,12 20-1612 0 0,-1 0-1 0 0,1 1 1 0 0,-1-1-1 0 0,0 1 0 0 0,0 0 1 0 0,0 1-1 0 0,-1-1 1 0 0,1 1-1 0 0,0 0 1 0 0,-1 1-1 0 0,0-1 0 0 0,1 1 1 0 0,-1 0-1 0 0,-7 0 1 0 0,-9 0-160 0 0,-1 1 0 0 0,-32 4 0 0 0,-9 1 165 0 0,-72-2 208 0 0,-78-2 300 0 0,112-4 604 0 0,-187 18 0 0 0,115 4-1632 0 0,-248-5 0 0 0,218-10 828 0 0,16 1-143 0 0,147-7-304 0 0,-1-1 0 0 0,-63-13 0 0 0,36 0-59 0 0,-127-24 123 0 0,158 35-113 0 0,-1 1 1 0 0,0 2-1 0 0,-46 4 1 0 0,-42 4 16 0 0,-143-10-1 0 0,-78 5-58 0 0,291 1 0 0 0,-3-2 26 0 0,36 0-1 0 0,-1 0 0 0 0,1 1 0 0 0,-31 6 0 0 0,54-6-20 0 0,-1-1 1 0 0,1 1 0 0 0,-1-1 0 0 0,1 1 0 0 0,-1-1 0 0 0,1 1 0 0 0,0 0 0 0 0,-1 0-1 0 0,1 0 1 0 0,0 0 0 0 0,0 0 0 0 0,-1 0 0 0 0,1 0 0 0 0,0 1 0 0 0,0-1 0 0 0,0 0 0 0 0,0 0-1 0 0,1 1 1 0 0,-1-1 0 0 0,0 1 0 0 0,1-1 0 0 0,-1 1 0 0 0,0-1 0 0 0,1 1 0 0 0,0-1-1 0 0,-1 1 1 0 0,1-1 0 0 0,0 1 0 0 0,0-1 0 0 0,0 3 0 0 0,0 7-1 0 0,1 0 1 0 0,0-1-1 0 0,5 20 1 0 0,-1 2-8 0 0,-4 56 109 0 0,-11 90-1 0 0,3-92 60 0 0,5 98-1 0 0,25 125 419 0 0,-13-235-498 0 0,3 0-1 0 0,24 80 0 0 0,45 68 134 0 0,-51-144-46 0 0,-21-48-127 0 0,-2 0 1 0 0,-1 1-1 0 0,-2 0 0 0 0,2 42 1 0 0,-4-36-16 0 0,2 0 0 0 0,15 57 0 0 0,-10-65-5 0 0,1 0-1 0 0,2-1 0 0 0,0-1 1 0 0,2 0-1 0 0,19 26 0 0 0,-24-38 38 0 0,12 29 0 0 0,-17-33-51 0 0,0 0 0 0 0,1 0 1 0 0,0 0-1 0 0,0-1 0 0 0,1 0 0 0 0,10 10 0 0 0,-10-13 7 0 0,1 1 0 0 0,0-1 0 0 0,0-1 0 0 0,1 0 0 0 0,-1 0 0 0 0,2 0 0 0 0,-1-1 1 0 0,0-1-1 0 0,1 1 0 0 0,0-2 0 0 0,0 1 0 0 0,0-1 0 0 0,21 3 0 0 0,-24-5 10 0 0,209 26 492 0 0,-168-23-421 0 0,0-3 0 0 0,72-6 0 0 0,-69-1-38 0 0,48-6 85 0 0,168 2-1 0 0,-191 14-134 0 0,8 1 46 0 0,155-11 0 0 0,-146-2-58 0 0,-1 4 0 0 0,126 11 0 0 0,-88-1 62 0 0,203-18 0 0 0,-275 9-16 0 0,0 2 0 0 0,94 10-1 0 0,91 4-25 0 0,1-19 90 0 0,-209 4-85 0 0,39 3 11 0 0,93 11-1 0 0,-50-1 22 0 0,79-6-46 0 0,89-4 106 0 0,-166 10-114 0 0,67 4-10 0 0,-142-14 26 0 0,0-1 0 0 0,55-9 0 0 0,-18-3 0 0 0,0 4 0 0 0,1 3-1 0 0,161 11 1 0 0,-202-1-19 0 0,0-3 0 0 0,0-1 0 0 0,79-10 0 0 0,185-17 117 0 0,-157 29-41 0 0,-91 0-18 0 0,107-8 0 0 0,-98-4 9 0 0,0-3-1 0 0,70-22 0 0 0,-81 18-13 0 0,-20 7 27 0 0,0-2 0 0 0,64-30-1 0 0,-92 37-72 0 0,0 0-1 0 0,-1-1 0 0 0,0 0 1 0 0,0-1-1 0 0,-1 1 1 0 0,1-1-1 0 0,-1 0 0 0 0,-1-1 1 0 0,1 1-1 0 0,-1-1 1 0 0,0 0-1 0 0,0 0 0 0 0,-1 0 1 0 0,4-12-1 0 0,0-3 18 0 0,0-1 0 0 0,-2-1 0 0 0,4-36 0 0 0,-8 53-24 0 0,14-220 66 0 0,-16 202-57 0 0,0 0-1 0 0,-2-1 1 0 0,-1 1 0 0 0,-1 0 0 0 0,-1 0 0 0 0,-18-46 0 0 0,14 47-137 0 0,-2 0-1 0 0,0 1 1 0 0,-2 0 0 0 0,0 1 0 0 0,-1 1-1 0 0,-2 0 1 0 0,0 1 0 0 0,-1 1-1 0 0,-1 0 1 0 0,0 2 0 0 0,-2 0-1 0 0,-31-20 1 0 0,20 21 427 0 0,-1 1 0 0 0,-1 1 0 0 0,-1 2 1 0 0,-41-10-1 0 0,52 16-263 0 0,-98-26-36 0 0,-169-21 0 0 0,242 48-6 0 0,1 2 1 0 0,-75 6-1 0 0,-95 22-26 0 0,16-1 17 0 0,-21-2-15 0 0,-19 3-4 0 0,-253-2 34 0 0,401-19 0 0 0,89-4 0 0 0,-121 1 0 0 0,106-2 0 0 0,1-1 0 0 0,0-1 0 0 0,0-1 0 0 0,-28-9 0 0 0,18 3 2 0 0,0 1 10 0 0,0-2-1 0 0,-41-22 1 0 0,62 29-10 0 0,1-1 0 0 0,-1 0 0 0 0,1-1 0 0 0,0 1 0 0 0,0-1 0 0 0,1-1 0 0 0,0 1-1 0 0,0-1 1 0 0,0 0 0 0 0,1 0 0 0 0,0-1 0 0 0,0 0 0 0 0,-3-10 0 0 0,6 13 0 0 0,0 0 0 0 0,1-1 0 0 0,-1 0 0 0 0,1 1 0 0 0,1-1 0 0 0,-1 0 0 0 0,1 1 0 0 0,0-1-1 0 0,2-9 1 0 0,1-6 15 0 0,8-27 0 0 0,0 1-6 0 0,-2-29-12 0 0,-1-102 1 0 0,-5 66 13 0 0,15-87 188 0 0,-8 109 43 0 0,-1-114 0 0 0,-9 193-225 0 0,-1 0 0 0 0,0 0-1 0 0,-1-1 1 0 0,0 1 0 0 0,-7-20-1 0 0,8 29-36 0 0,-1-1-1 0 0,1 1 1 0 0,0-1-1 0 0,0 1 1 0 0,-1 0 0 0 0,0 0-1 0 0,1 0 1 0 0,-1 0-1 0 0,0 0 1 0 0,0 0 0 0 0,0 0-1 0 0,0 0 1 0 0,-2-1-1 0 0,2 2-48 0 0,0 1 1 0 0,0-1-1 0 0,0 0 0 0 0,0 1 0 0 0,0-1 0 0 0,0 1 0 0 0,0 0 0 0 0,-1-1 0 0 0,1 1 0 0 0,0 0 1 0 0,0 0-1 0 0,0 1 0 0 0,0-1 0 0 0,0 0 0 0 0,0 1 0 0 0,0-1 0 0 0,0 1 0 0 0,0 0 0 0 0,-2 0 0 0 0,-16 11-1373 0 0,-3 7-65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1T00:29:56.515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5 7 23983 190297 81830,'-1'-1'2136'0'0,"0"-2"-1712"0"0,-1 0-26967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4T23:05:31.788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62 52 10967 0 0,'-13'-11'976'0'0,"0"-2"-784"0"0,2 0-192 0 0,0 2 0 0 0,5 7-88 0 0,0 4-56 0 0,5 6-16 0 0,1-1 0 0 0,1 3-368 0 0,1 1-80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32:59.514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5621 1391 455 0 0,'10'-14'1770'0'0,"3"-6"138"0"0,-13 19-1791 0 0,0 0 0 0 0,0 0 0 0 0,0 1 0 0 0,1-1 0 0 0,-1 0 0 0 0,0 0 0 0 0,0 0 0 0 0,0 1 0 0 0,0-1 0 0 0,0 0 0 0 0,-1 0 0 0 0,1 0 0 0 0,0 0 0 0 0,0 1 0 0 0,0-1 0 0 0,-1 0 0 0 0,1 0 0 0 0,0 1 0 0 0,-1-1 0 0 0,1 0 0 0 0,-1 1 0 0 0,1-1 0 0 0,-1 0 0 0 0,1 1 0 0 0,-2-2 0 0 0,2 2-49 0 0,-1-1-1 0 0,1 1 0 0 0,-1 0 0 0 0,1-1 1 0 0,-1 1-1 0 0,0 0 0 0 0,1-1 0 0 0,-1 1 0 0 0,1 0 1 0 0,-1 0-1 0 0,0-1 0 0 0,1 1 0 0 0,-1 0 1 0 0,1 0-1 0 0,-1 0 0 0 0,0 0 0 0 0,1 0 0 0 0,-1 0 1 0 0,0 0-1 0 0,1 0 0 0 0,-1 0 0 0 0,0 0 1 0 0,1 0-1 0 0,-2 1 0 0 0,-15 8 349 0 0,6-3 211 0 0,-21-4-173 0 0,1-9 592 0 0,24 4-605 0 0,0 1 1 0 0,0 1-1 0 0,0 0 1 0 0,-12-1-1 0 0,-68 4 872 0 0,-141-12 1495 0 0,110 2-2320 0 0,89 5-381 0 0,-1-1 19 0 0,23 2-101 0 0,-1 1 0 0 0,1 0 0 0 0,-1 0 0 0 0,0 1 0 0 0,1 0 1 0 0,-1 0-1 0 0,0 1 0 0 0,-10 2 0 0 0,5-1 48 0 0,1 0 0 0 0,0-1-1 0 0,-1-1 1 0 0,1 1 0 0 0,0-2 0 0 0,-1 0 0 0 0,1 0 0 0 0,-19-6-1 0 0,11 4 57 0 0,0 0 0 0 0,-22 0-1 0 0,33 3-93 0 0,1 1 0 0 0,-1 1 0 0 0,-14 3 0 0 0,-2 1-24 0 0,4-1 18 0 0,-22 10 0 0 0,30-10-30 0 0,0-1 0 0 0,0 0 1 0 0,0-1-1 0 0,0 0 0 0 0,-25 1 0 0 0,24-3 13 0 0,0 1-1 0 0,0 0 0 0 0,1 1 1 0 0,-1 0-1 0 0,-13 6 0 0 0,10-3-12 0 0,0-2 0 0 0,-29 5-1 0 0,14-6 24 0 0,12-2 13 0 0,1 1 1 0 0,0 1 0 0 0,0 0-1 0 0,-30 11 1 0 0,32-9-9 0 0,-1 0-1 0 0,0-2 0 0 0,-1 0 1 0 0,1-1-1 0 0,-23 0 1 0 0,-31 4 50 0 0,24 3 18 0 0,33-5-69 0 0,-1-1-1 0 0,0-1 0 0 0,-17 1 0 0 0,-9-3 25 0 0,0 1-45 0 0,-1-2-1 0 0,-60-9 1 0 0,85 7 6 0 0,1 0 0 0 0,-1 1-1 0 0,1 1 1 0 0,-1 1 0 0 0,-33 4-1 0 0,32-2-10 0 0,10-1 0 0 0,1 0 0 0 0,-1 1 0 0 0,1 0 0 0 0,0 0 0 0 0,-9 4 0 0 0,11-4 4 0 0,1-1 0 0 0,0 1 0 0 0,-1-1 1 0 0,0 0-1 0 0,1-1 0 0 0,-1 1 0 0 0,1-1 0 0 0,-10-1 0 0 0,9 1 0 0 0,-1 0 1 0 0,0 0 0 0 0,1 1-1 0 0,-1-1 1 0 0,-7 3-1 0 0,-14 0-4 0 0,6-2 0 0 0,-14 5 14 0 0,0-1-1 0 0,0-2 0 0 0,-53-2 1 0 0,38-4 12 0 0,-126-14 86 0 0,133 11-114 0 0,28 4 5 0 0,0 0 1 0 0,0-1-1 0 0,-27-8 0 0 0,33 8 16 0 0,0 2 0 0 0,0-1 0 0 0,0 1 0 0 0,-1 1 0 0 0,-18 0 0 0 0,8 1-5 0 0,-140-1 103 0 0,142 1-117 0 0,0 1 0 0 0,-37 8 0 0 0,33-5 0 0 0,-29 3 0 0 0,-76-8 10 0 0,56-1 44 0 0,7 6-54 0 0,48-2 0 0 0,0-1 0 0 0,-32-2 0 0 0,37 0 9 0 0,1 1 0 0 0,0-1 0 0 0,0 2-1 0 0,0 0 1 0 0,-12 3 0 0 0,10-2-6 0 0,0 0 0 0 0,0-1-1 0 0,-16 0 1 0 0,20-1-4 0 0,1 0 0 0 0,-1 1 1 0 0,1 0-1 0 0,-1 0 0 0 0,1 0 0 0 0,-9 5 0 0 0,6-3 24 0 0,0 0 1 0 0,-16 3-1 0 0,22-7-24 0 0,0 1 0 0 0,0-1 0 0 0,0-1 0 0 0,-10 0 0 0 0,9 0 15 0 0,1 0 0 0 0,0 1-1 0 0,-1 0 1 0 0,-10 1 0 0 0,11-1-7 0 0,1 0-1 0 0,-1 0 0 0 0,0 0 1 0 0,0-1-1 0 0,-7-1 1 0 0,-16-2 18 0 0,-1 2-27 0 0,22 1 4 0 0,0 0 0 0 0,0 1 0 0 0,0 0 1 0 0,0 0-1 0 0,-11 2 0 0 0,-13 1 30 0 0,25-3-28 0 0,0 0 0 0 0,0 1 1 0 0,0-1-1 0 0,-7 3 0 0 0,-1 1-4 0 0,-19 7 0 0 0,-54 8 0 0 0,71-17 11 0 0,0 0 0 0 0,0-1-1 0 0,1-1 1 0 0,-1-1-1 0 0,-22-3 1 0 0,22 2 0 0 0,0 1 0 0 0,-19 1-1 0 0,19 1 1 0 0,0-2 0 0 0,-18-2-1 0 0,19 0-3 0 0,0-1 1 0 0,0-1-1 0 0,-15-7 0 0 0,17 6 0 0 0,0 1 0 0 0,0 1 0 0 0,-1 0 0 0 0,-20-3 0 0 0,2 2 22 0 0,16 3-11 0 0,-26-2-1 0 0,17 4-17 0 0,16 0 0 0 0,-1 0 0 0 0,1 0 0 0 0,-1-1 0 0 0,-13-2 0 0 0,-2-2 2 0 0,13 2 15 0 0,0 1 0 0 0,-22-1 0 0 0,22 2 12 0 0,0 0 0 0 0,0-1 0 0 0,0 0-1 0 0,-12-5 1 0 0,-29-4 164 0 0,38 9-155 0 0,-1 0 0 0 0,1-2 0 0 0,-1 0 0 0 0,1 0 1 0 0,-28-13-1 0 0,15 8 115 0 0,25 8-147 0 0,0 1 0 0 0,1-1 0 0 0,-1 0 0 0 0,0 0 0 0 0,1 0-1 0 0,-1 0 1 0 0,1 0 0 0 0,-1 0 0 0 0,1-1 0 0 0,-1 1 0 0 0,1-1 0 0 0,0 1 0 0 0,0-1 0 0 0,0 0-1 0 0,0 0 1 0 0,-2-3 0 0 0,1 2 11 0 0,0 1 0 0 0,0-1-1 0 0,0 0 1 0 0,0 1 0 0 0,-1 0-1 0 0,1-1 1 0 0,-1 1 0 0 0,-5-2-1 0 0,-11-7 50 0 0,8 3-26 0 0,0 0-1 0 0,-18-18 1 0 0,26 23-16 0 0,1-1 0 0 0,0 1 1 0 0,0-1-1 0 0,1 0 0 0 0,-1 1 1 0 0,1-1-1 0 0,0 0 0 0 0,0-1 0 0 0,0 1 1 0 0,1 0-1 0 0,-1 0 0 0 0,1-1 1 0 0,-1-4-1 0 0,2 9-23 0 0,-4-37 200 0 0,-17-65-1 0 0,19 91-146 0 0,0 0-1 0 0,0-1 1 0 0,2 1-1 0 0,-1 0 1 0 0,1-1-1 0 0,2-10 1 0 0,-1-36 54 0 0,-2 26-93 0 0,2 1 1 0 0,0-1-1 0 0,9-39 0 0 0,-1-1 52 0 0,-8 50-67 0 0,-2 0 0 0 0,0 0 0 0 0,-1-1 0 0 0,-6-25 0 0 0,-1-10 0 0 0,6 36 38 0 0,0 3-34 0 0,0 0 0 0 0,2 1 1 0 0,0-1-1 0 0,1 0 1 0 0,5-33-1 0 0,-4 46-4 0 0,-1 0 0 0 0,0 0 0 0 0,0 0 0 0 0,0 0 0 0 0,-1 0 0 0 0,-1-8 0 0 0,1 8 0 0 0,0-1 0 0 0,1 1 0 0 0,-1 0 0 0 0,1-7 0 0 0,1 10 0 0 0,-1 0 0 0 0,1 1 0 0 0,-1 0 0 0 0,1-1 0 0 0,0 1 0 0 0,0-1 0 0 0,0 1 0 0 0,0 0 0 0 0,0 0 0 0 0,1-1 0 0 0,-1 1 0 0 0,1 0 0 0 0,-1 0 0 0 0,3-2 0 0 0,1-1 0 0 0,1 1 0 0 0,-1-1 0 0 0,1 1 0 0 0,0 0 0 0 0,0 0 0 0 0,0 1 0 0 0,9-4 0 0 0,-2 2 0 0 0,0 1 0 0 0,25-4 0 0 0,114-24 0 0 0,26-5 0 0 0,-69 22 0 0 0,28-5 0 0 0,-16-5 0 0 0,119-19 0 0 0,-79 37 0 0 0,-61 5 0 0 0,143-2 0 0 0,-173 5 0 0 0,95 11 0 0 0,-81-4 0 0 0,144 16 0 0 0,-34-7 0 0 0,-71-8 0 0 0,128 24 0 0 0,-127-14 0 0 0,23 5 0 0 0,107 11 0 0 0,-158-24 0 0 0,-28-7 0 0 0,107-5 0 0 0,-141 0 0 0 0,10-2 0 0 0,75-12 0 0 0,-97 12 0 0 0,1 1 0 0 0,37 1 0 0 0,-8 1 0 0 0,49-5 0 0 0,-14 0 0 0 0,106 7 0 0 0,-8 8 0 0 0,-105-6 0 0 0,-18-4 153 0 0,0-3-1 0 0,86-15 0 0 0,-10 4-173 0 0,41-7-343 0 0,70-16 364 0 0,-224 34 194 0 0,0 1 1 0 0,0 2-1 0 0,0 0 0 0 0,1 2 1 0 0,-1 1-1 0 0,32 7 0 0 0,-45-7-337 0 0,0 1 0 0 0,0 0 0 0 0,15 6 0 0 0,-22-7 68 0 0,-1 0 0 0 0,1 0-1 0 0,-1 0 1 0 0,1 1 0 0 0,-1-1-1 0 0,0 1 1 0 0,0 0 0 0 0,-1 0 0 0 0,1 0-1 0 0,2 6 1 0 0,33 49 64 0 0,83 149-42 0 0,-105-177 53 0 0,-2 0 0 0 0,15 46 0 0 0,-14-28 0 0 0,-2 2 0 0 0,-3 0 0 0 0,9 82 0 0 0,-19-99 46 0 0,-1 0 0 0 0,-2-1 0 0 0,-11 60 0 0 0,10-70 163 0 0,0-7-246 0 0,-1 1 0 0 0,0-1 0 0 0,-1 1 0 0 0,-1-1-1 0 0,0-1 1 0 0,-1 1 0 0 0,-1-1 0 0 0,-1 0 0 0 0,0-1-1 0 0,-17 21 1 0 0,20-29 37 0 0,-1 0 0 0 0,0 0 0 0 0,0-1 0 0 0,-1 0 0 0 0,0 0 0 0 0,0-1 0 0 0,-10 5 0 0 0,-63 19 0 0 0,49-17 0 0 0,-8 3-32 0 0,1 3-1 0 0,1 1 1 0 0,-56 36-1 0 0,-97 82-2561 0 0,187-133 2478 0 0,-64 47-1316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33:07.167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5104 1203 2959 0 0,'0'0'66'0'0,"-9"0"180"0"0,5-1-156 0 0,0-1-1 0 0,0 0 1 0 0,1 0-1 0 0,-1 0 0 0 0,-6-6 1 0 0,8 6 136 0 0,0 0 1 0 0,-1 1-1 0 0,1-1 1 0 0,-1 0-1 0 0,0 1 1 0 0,1-1 0 0 0,-1 1-1 0 0,0 0 1 0 0,0 0-1 0 0,0 0 1 0 0,0 0-1 0 0,0 1 1 0 0,0-1 0 0 0,-4 0-1 0 0,0 2-119 0 0,0 0 1 0 0,0 0-1 0 0,1 0 0 0 0,-1 1 0 0 0,0 0 1 0 0,1 1-1 0 0,-7 3 0 0 0,8-4-76 0 0,-1 1 0 0 0,1-1 0 0 0,0 0 0 0 0,-1-1 0 0 0,1 1 0 0 0,-1-1 1 0 0,0 0-1 0 0,1 0 0 0 0,-1-1 0 0 0,0 0 0 0 0,-7 0 0 0 0,-71-11 1546 0 0,70 9-1390 0 0,-1 2-1 0 0,1 0 1 0 0,-1 0-1 0 0,-22 4 1 0 0,23-1-109 0 0,-1-2-1 0 0,1 0 1 0 0,-1-1 0 0 0,-22-2-1 0 0,22 1 77 0 0,1 1-1 0 0,-1 0 1 0 0,-22 3-1 0 0,14-1-63 0 0,-179 5 342 0 0,184-8-332 0 0,0-1-1 0 0,1-1 0 0 0,-1-1 1 0 0,-20-6-1 0 0,18 4 49 0 0,0 1 0 0 0,-35-4 1 0 0,-156 5-19 0 0,172 4-88 0 0,0 2 0 0 0,-74 13-1 0 0,94-12-38 0 0,-143 31-3 0 0,51-21 23 0 0,56-8-3 0 0,-59 14 1 0 0,81-12 25 0 0,-56 2-1 0 0,-15 2 56 0 0,81-8 12 0 0,-1-1-1 0 0,-43-2 1 0 0,24-1 13 0 0,-165 14 242 0 0,180-11-301 0 0,-55-3 0 0 0,54 0-2 0 0,-52 3 0 0 0,-61 7 5 0 0,6-1-76 0 0,64-6 6 0 0,18-1 0 0 0,-10 2 0 0 0,-75 8 0 0 0,41-4 0 0 0,-5 0 0 0 0,1 0 36 0 0,14-3-8 0 0,54-2 53 0 0,0-2 0 0 0,-51-6 0 0 0,-22-1 74 0 0,-30 7-17 0 0,39-11-127 0 0,47 10 109 0 0,-46 2 67 0 0,78-1-174 0 0,1-1 0 0 0,-1-1 0 0 0,-21-4 0 0 0,-6-1 21 0 0,39 6-29 0 0,-118-19 383 0 0,113 17-304 0 0,-1-1-1 0 0,1 0 1 0 0,-1 0 0 0 0,1-1 0 0 0,0-1-1 0 0,1 0 1 0 0,-18-12 0 0 0,21 11-37 0 0,0-1 0 0 0,1 0 0 0 0,0 0 0 0 0,-11-17 0 0 0,10 13 21 0 0,-20-21 0 0 0,13 17 7 0 0,-22-32 1 0 0,24 29-10 0 0,-25-27-1 0 0,29 38-56 0 0,0-1-1 0 0,1 0 0 0 0,1-1 0 0 0,-1 0 1 0 0,1 0-1 0 0,1-1 0 0 0,0 0 1 0 0,-5-13-1 0 0,-43-99 775 0 0,39 86-528 0 0,0 2 38 0 0,2-2 1 0 0,-12-48 0 0 0,18 53-138 0 0,-5-64 0 0 0,12 83-146 0 0,0 0 0 0 0,1 0 0 0 0,0 0-1 0 0,1 0 1 0 0,1 0 0 0 0,-1 0-1 0 0,10-22 1 0 0,-1 11 6 0 0,2 0 0 0 0,23-32 0 0 0,-4 6 0 0 0,-28 44-16 0 0,0 1 0 0 0,0 0 0 0 0,1 0 0 0 0,0 0 0 0 0,0 1 0 0 0,0-1 0 0 0,0 1 0 0 0,0 0 0 0 0,1 1 0 0 0,0-1 0 0 0,0 1 0 0 0,0 1 0 0 0,13-5 0 0 0,6-1 0 0 0,1 2 0 0 0,32-4 0 0 0,-29 5 0 0 0,223-34 0 0 0,-116 14 0 0 0,173-9 0 0 0,-218 35 0 0 0,122 17 0 0 0,-146-11 0 0 0,2-3 0 0 0,83-7 0 0 0,-93 1 0 0 0,120 7 0 0 0,162 18 0 0 0,-91-22 0 0 0,56 3 0 0 0,-97-2 0 0 0,-120-3 0 0 0,365-1 0 0 0,-133-23 0 0 0,-51 0 0 0 0,-230 26 0 0 0,1 1 0 0 0,72 13 0 0 0,-83-11 0 0 0,-1-2 0 0 0,45-1 0 0 0,-36-2 0 0 0,34 1 0 0 0,19-1 0 0 0,95 11 0 0 0,-152-6 0 0 0,-6-1 0 0 0,32 7 0 0 0,-52-7 0 0 0,0 0 0 0 0,0 1 0 0 0,0-1 0 0 0,9 7 0 0 0,11 5 0 0 0,-18-10-3 0 0,0 0 0 0 0,0 1 0 0 0,-1 0-1 0 0,1 1 1 0 0,-2 0 0 0 0,1 0 0 0 0,-1 1 0 0 0,0 0-1 0 0,8 11 1 0 0,-4-2-3 0 0,-1 0-1 0 0,0 1 1 0 0,-2 0 0 0 0,10 24-1 0 0,36 107-25 0 0,-50-129 27 0 0,0 1 0 0 0,-1 0-1 0 0,-1 0 1 0 0,-1 0 0 0 0,-1 30-1 0 0,-2-22 6 0 0,-2-1 0 0 0,-8 45 0 0 0,9-65-2 0 0,-1-1 0 0 0,0 1-1 0 0,0-1 1 0 0,-1 0-1 0 0,0 0 1 0 0,0 0 0 0 0,0 0-1 0 0,-10 10 1 0 0,-1-1-15 0 0,-32 25 0 0 0,8-7 8 0 0,23-18-66 0 0,1 0-1 0 0,1 1 0 0 0,0 1 1 0 0,2 0-1 0 0,-15 27 1 0 0,5-1-567 0 0,-22 61 0 0 0,27-62-1101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33:08.531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2305 308 3679 0 0,'-8'-4'1010'0'0,"0"-1"-1"0"0,0 0 1 0 0,-13-11-1 0 0,1 0-113 0 0,5 7-663 0 0,0 0 1 0 0,-1 2-1 0 0,0 0 1 0 0,0 0-1 0 0,-23-5 0 0 0,-90-14 301 0 0,32 8 526 0 0,45 7-486 0 0,-1 3-1 0 0,-78-3 0 0 0,57 9-419 0 0,-84-4 1 0 0,127 3-64 0 0,0-2 1 0 0,0-1-1 0 0,-31-10 1 0 0,-3-1 307 0 0,-1 2 1 0 0,-73-5-1 0 0,2-1-189 0 0,-55-5-29 0 0,168 26-171 0 0,1 1-1 0 0,-1 1 0 0 0,1 1 1 0 0,0 1-1 0 0,-24 8 0 0 0,3-2-1 0 0,-39 12-8 0 0,74-19 0 0 0,0 0 0 0 0,0 0 0 0 0,0 1 0 0 0,1 0 0 0 0,-1 1 0 0 0,1-1 0 0 0,0 2 0 0 0,0-1 0 0 0,1 1 0 0 0,0 0 0 0 0,-12 13 0 0 0,4 0 0 0 0,1 0 0 0 0,1 1 0 0 0,-16 32 0 0 0,-141 312 207 0 0,162-342-149 0 0,2 0 0 0 0,0 0 0 0 0,2 1-1 0 0,0 0 1 0 0,0 29 0 0 0,4-8 44 0 0,8 80 0 0 0,-7-117-86 0 0,2 24 88 0 0,14 52 0 0 0,-14-73-46 0 0,0 0 0 0 0,1 0 0 0 0,0 0 0 0 0,1 0 0 0 0,0-1 0 0 0,1 0 0 0 0,0 0 0 0 0,13 15 0 0 0,5 2 135 0 0,1-2-1 0 0,1 0 1 0 0,1-2-1 0 0,54 35 1 0 0,-46-39-56 0 0,1-1 0 0 0,0-1 0 0 0,1-2 0 0 0,57 13 0 0 0,-23-12-4 0 0,0-2-1 0 0,1-5 1 0 0,0-2-1 0 0,0-3 1 0 0,0-4 0 0 0,106-13-1 0 0,254-42 460 0 0,-394 50-565 0 0,0-1 0 0 0,0-3 0 0 0,-2 0-1 0 0,1-3 1 0 0,-1-1 0 0 0,39-21 0 0 0,-45 18 31 0 0,-1-1 1 0 0,0-1-1 0 0,-2-1 1 0 0,0-2 0 0 0,-1-1-1 0 0,-1-1 1 0 0,23-29-1 0 0,-35 35-23 0 0,0-1 0 0 0,-2 0 0 0 0,0 0 0 0 0,-2-1-1 0 0,0 0 1 0 0,-1-1 0 0 0,-1 0 0 0 0,-1 0 0 0 0,0-1 0 0 0,-2 0 0 0 0,-1 1-1 0 0,-1-1 1 0 0,0-1 0 0 0,-2 1 0 0 0,0 0 0 0 0,-2 0 0 0 0,0 0 0 0 0,-2 0-1 0 0,0 0 1 0 0,-15-40 0 0 0,16 53-198 0 0,-1-1-1 0 0,-1 1 0 0 0,0 0 1 0 0,0 0-1 0 0,0 0 0 0 0,-1 1 1 0 0,-1 0-1 0 0,1 0 0 0 0,-1 0 1 0 0,-1 1-1 0 0,-10-9 0 0 0,12 12-1644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33:10.218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1201 1322 1375 0 0,'-91'7'1560'0'0,"14"-1"-408"0"0,27-7 136 0 0,0-2 0 0 0,-78-15 0 0 0,117 17-960 0 0,1-1-1 0 0,0 2 0 0 0,0-1 1 0 0,0 2-1 0 0,-12 0 0 0 0,18 0-278 0 0,-1 0 1 0 0,1 0-1 0 0,0 0 0 0 0,0 0 0 0 0,0 0 0 0 0,0 1 0 0 0,1 0 0 0 0,-1 0 0 0 0,0 0 0 0 0,1 0 0 0 0,-1 0 0 0 0,1 1 0 0 0,0 0 1 0 0,0-1-1 0 0,-4 5 0 0 0,6-6 26 0 0,0 0 1 0 0,0 0 0 0 0,0 0 0 0 0,1 0 0 0 0,-1 1-1 0 0,0-1 1 0 0,0 0 0 0 0,1 0 0 0 0,-1 0-1 0 0,1 1 1 0 0,-1-1 0 0 0,1 0 0 0 0,0 1 0 0 0,-1-1-1 0 0,1 0 1 0 0,0 1 0 0 0,0-1 0 0 0,0 1-1 0 0,0-1 1 0 0,0 0 0 0 0,0 1 0 0 0,1 1 0 0 0,0-2-16 0 0,-1 0 0 0 0,1 1 0 0 0,0-1 0 0 0,0 0 0 0 0,0 0 1 0 0,1 0-1 0 0,-1 0 0 0 0,0 0 0 0 0,0-1 0 0 0,1 1 0 0 0,-1 0 1 0 0,0-1-1 0 0,1 1 0 0 0,-1 0 0 0 0,0-1 0 0 0,1 0 0 0 0,-1 1 1 0 0,1-1-1 0 0,-1 0 0 0 0,1 0 0 0 0,2 1 0 0 0,128 7 1333 0 0,-101-7-1240 0 0,-4 0-64 0 0,287 0 822 0 0,-152-4-369 0 0,-6 0-269 0 0,-119 0-127 0 0,-1-1 0 0 0,45-11 0 0 0,25-19 231 0 0,13-2 279 0 0,-92 30-600 0 0,-1-2 0 0 0,0 0 0 0 0,-1-1 0 0 0,0-2 0 0 0,35-20 0 0 0,-51 25-12 0 0,0-1-1 0 0,0 1 1 0 0,-1-2-1 0 0,0 1 1 0 0,0-1-1 0 0,-1 0 1 0 0,0-1-1 0 0,-1 0 1 0 0,0 0-1 0 0,0 0 1 0 0,-1-1-1 0 0,6-13 1 0 0,-9 12-21 0 0,0-1 1 0 0,0 0-1 0 0,-1 0 1 0 0,0 0 0 0 0,-2-19-1 0 0,1-12 84 0 0,3 12-26 0 0,10-40 1 0 0,1-15 135 0 0,-13 74-199 0 0,0-1 1 0 0,-1 1-1 0 0,-1 0 0 0 0,0-1 1 0 0,-3-13-1 0 0,-4-6 22 0 0,-19-43 1 0 0,18 50-13 0 0,0 1-1 0 0,1-1 1 0 0,-5-35 0 0 0,12 55-21 0 0,0-1 0 0 0,-1 1 0 0 0,1 0 0 0 0,-1 0 0 0 0,-1 0 0 0 0,1 0-1 0 0,-1 0 1 0 0,0 0 0 0 0,0 0 0 0 0,0 1 0 0 0,-7-8 0 0 0,-4-2 13 0 0,-30-23 1 0 0,29 24-17 0 0,4 3-4 0 0,0-1 0 0 0,-12-15 0 0 0,13 14 0 0 0,-1 0 0 0 0,-12-11 0 0 0,7 11 0 0 0,1 1 0 0 0,-1 1 0 0 0,0 0 0 0 0,-36-14 0 0 0,-72-18 0 0 0,30 12 0 0 0,67 22 0 0 0,-1 0 0 0 0,1 2 0 0 0,-39-4 0 0 0,-86 0 0 0 0,139 10 0 0 0,-42-2 0 0 0,-22 0 0 0 0,0-4 0 0 0,-77-15 0 0 0,107 14 0 0 0,1 2 0 0 0,-47 1 0 0 0,40 3 0 0 0,-8-3 0 0 0,21 1 0 0 0,-75 4 0 0 0,81 3-8 0 0,1 2 0 0 0,-1 1 0 0 0,1 2 0 0 0,1 1 0 0 0,-1 1 0 0 0,2 2 0 0 0,-37 21 0 0 0,56-26 5 0 0,0 0 0 0 0,1 0-1 0 0,1 1 1 0 0,-1 1 0 0 0,2-1 0 0 0,-1 2-1 0 0,1-1 1 0 0,1 2 0 0 0,0-1-1 0 0,0 1 1 0 0,2 0 0 0 0,-1 0 0 0 0,-5 17-1 0 0,2-1 0 0 0,1 0-1 0 0,1 1 0 0 0,1 0 0 0 0,2 0 0 0 0,-2 36 1 0 0,6-39-4 0 0,2 0 1 0 0,0 0 0 0 0,1 0-1 0 0,2 0 1 0 0,0 0 0 0 0,2-1-1 0 0,1 0 1 0 0,1 0 0 0 0,1-1-1 0 0,1 0 1 0 0,1 0 0 0 0,1-1-1 0 0,1-1 1 0 0,1 0 0 0 0,19 22-1 0 0,21 20-320 0 0,50 62 617 0 0,-43-35-6182 0 0,-37-49-287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33:12.373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2131 252 6391 0 0,'2'-12'53'0'0,"0"-7"463"0"0,1 0-1 0 0,1-1 0 0 0,0 2 0 0 0,9-22 1 0 0,-11 36-511 0 0,-1 1 0 0 0,0-1 0 0 0,1 0 0 0 0,-1 0 0 0 0,0-7 0 0 0,-1 9-16 0 0,0 1 0 0 0,0 0 1 0 0,0-1-1 0 0,0 1 0 0 0,0 0 1 0 0,-1-1-1 0 0,1 1 0 0 0,0 0 0 0 0,-1-1 1 0 0,1 1-1 0 0,-1 0 0 0 0,0 0 1 0 0,1 0-1 0 0,-1-1 0 0 0,0 1 1 0 0,0 0-1 0 0,0 0 0 0 0,0 0 0 0 0,-2-1 1 0 0,-5-5 89 0 0,0 0 1 0 0,0 1-1 0 0,-1 1 1 0 0,0-1-1 0 0,0 2 1 0 0,0-1-1 0 0,-18-5 1 0 0,13 5 132 0 0,0 2 0 0 0,0 0 1 0 0,-1 0-1 0 0,1 1 0 0 0,-1 1 0 0 0,0 0 1 0 0,1 1-1 0 0,-23 4 0 0 0,-249 51 70 0 0,263-49-228 0 0,-6 0 14 0 0,-21 7 184 0 0,-1-3 0 0 0,-89 7 0 0 0,99-16-77 0 0,-1-1 0 0 0,1-3 0 0 0,-1-1 0 0 0,1-2 0 0 0,0-2-1 0 0,-59-19 1 0 0,-35-13 822 0 0,112 35-807 0 0,0 1-1 0 0,1 1 1 0 0,-2 1-1 0 0,-23 1 0 0 0,-62 1 45 0 0,43-1-148 0 0,51 1-63 0 0,0 1 0 0 0,1 1-1 0 0,-1 0 1 0 0,0 1 0 0 0,1 1-1 0 0,0 0 1 0 0,0 1 0 0 0,-21 10-1 0 0,6 0 46 0 0,1 2 0 0 0,-46 36 0 0 0,63-44-65 0 0,-29 21 99 0 0,2 2 0 0 0,-43 46 1 0 0,70-65-54 0 0,0 0 1 0 0,1 1-1 0 0,1 1 1 0 0,-12 24-1 0 0,16-29-13 0 0,1 0 0 0 0,0 1 0 0 0,1 0 0 0 0,0 0 0 0 0,1 0 1 0 0,0 0-1 0 0,-1 22 0 0 0,5-9 2 0 0,0 0 1 0 0,1 0 0 0 0,1 0 0 0 0,2-1 0 0 0,0 1 0 0 0,10 22 0 0 0,28 101 270 0 0,-31-96-74 0 0,3 0 1 0 0,1-1-1 0 0,36 70 0 0 0,-30-71-143 0 0,-19-39-76 0 0,0 1-1 0 0,1-1 1 0 0,0-1-1 0 0,1 1 1 0 0,0-1-1 0 0,0 1 1 0 0,9 8-1 0 0,42 48 88 0 0,-45-50-85 0 0,1 0 1 0 0,0-1-1 0 0,1-1 1 0 0,0 0-1 0 0,17 12 1 0 0,-8-12 86 0 0,1 0 0 0 0,0-2 1 0 0,1 0-1 0 0,0-2 1 0 0,1-1-1 0 0,-1-1 1 0 0,2-1-1 0 0,-1-1 1 0 0,1-2-1 0 0,0 0 0 0 0,41-1 1 0 0,-35-5 88 0 0,61-11 0 0 0,-59 7-15 0 0,47-2-1 0 0,209 10 92 0 0,-260-1-252 0 0,36 0 7 0 0,1-4 0 0 0,90-15 0 0 0,320-40 239 0 0,-393 50-170 0 0,110-26 1 0 0,-118 19-74 0 0,1 3 1 0 0,119-4-1 0 0,6-1-22 0 0,-125 9 23 0 0,0 2-1 0 0,87 6 1 0 0,-15 20-22 0 0,34 6 0 0 0,-34-6 0 0 0,-89-13 6 0 0,1-3 1 0 0,113-7-1 0 0,-126 1 29 0 0,-14 3-32 0 0,39 4 0 0 0,-7 1 55 0 0,-29-3-52 0 0,39 9 1 0 0,-48-6-8 0 0,0-2 0 0 0,0-1 1 0 0,35-1-1 0 0,-15-5 64 0 0,93-21 1 0 0,45-24 88 0 0,-184 48-151 0 0,62-18 144 0 0,120-37 241 0 0,-167 47-336 0 0,-1-1 0 0 0,0-1 0 0 0,-1 0 1 0 0,0-1-1 0 0,16-15 0 0 0,-21 16-31 0 0,0-1-1 0 0,-1 0 1 0 0,0 0-1 0 0,0-1 1 0 0,-1-1 0 0 0,-1 1-1 0 0,0-1 1 0 0,-1-1-1 0 0,-1 1 1 0 0,0-1-1 0 0,0 0 1 0 0,-2-1 0 0 0,6-24-1 0 0,-6 13 10 0 0,0 0-1 0 0,-2 0 1 0 0,-1-1-1 0 0,-1 1 1 0 0,-1 0-1 0 0,-1-1 1 0 0,-6-26-1 0 0,4 38-26 0 0,0 0 0 0 0,-1 0-1 0 0,-1 1 1 0 0,0-1 0 0 0,-1 1 0 0 0,-1 1-1 0 0,-16-23 1 0 0,-74-81-10 0 0,81 99 3 0 0,-6-7-23 0 0,-1 2 0 0 0,0 0 0 0 0,-2 2 0 0 0,-1 1 0 0 0,0 1 0 0 0,-2 1 0 0 0,0 1 0 0 0,-1 2 0 0 0,0 1 0 0 0,-1 2 0 0 0,-1 0 0 0 0,-63-13-1 0 0,-140-9-110 0 0,70 11 67 0 0,-225-19 9 0 0,373 41 64 0 0,-188-8 0 0 0,-90-10 0 0 0,220 9-13 0 0,1 4 1 0 0,-1 3-1 0 0,0 3 0 0 0,-92 12 0 0 0,78-3 13 0 0,-135-3 0 0 0,-478 21-75 0 0,669-24-101 0 0,-1 2 0 0 0,1 1 0 0 0,0 2 0 0 0,-39 14 0 0 0,-12 13-6314 0 0,39-14-281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33:54.1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3547 1125 2303 0 0,'0'0'1'0'0,"0"0"0"0"0,1 0 0 0 0,-1 0 0 0 0,1 0-1 0 0,-1 0 1 0 0,0 0 0 0 0,1 0 0 0 0,-1 0 0 0 0,1 0-1 0 0,-1 0 1 0 0,0 0 0 0 0,1 0 0 0 0,-1 0 0 0 0,0 1-1 0 0,1-1 1 0 0,-1 0 0 0 0,1 0 0 0 0,-1 0 0 0 0,0 1-1 0 0,0-1 1 0 0,1 0 0 0 0,-1 1 0 0 0,0-1-1 0 0,1 0 1 0 0,-1 0 0 0 0,0 1 0 0 0,0-1 0 0 0,0 0-1 0 0,1 1 1 0 0,-1-1 0 0 0,0 1 0 0 0,0-1 0 0 0,0 15 545 0 0,-1 1 797 0 0,1-15-1259 0 0,0-1-1 0 0,0 1 1 0 0,0-1 0 0 0,0 0 0 0 0,1 1 0 0 0,-1-1 0 0 0,0 1-1 0 0,0-1 1 0 0,0 1 0 0 0,1-1 0 0 0,-1 0 0 0 0,0 1 0 0 0,1-1-1 0 0,-1 0 1 0 0,0 1 0 0 0,1-1 0 0 0,-1 0 0 0 0,1 1 0 0 0,-1-1 0 0 0,0 0-1 0 0,1 0 1 0 0,-1 1 0 0 0,1-1 0 0 0,-1 0 0 0 0,1 0 0 0 0,-1 0-1 0 0,1 0 1 0 0,-1 0 0 0 0,3 0 381 0 0,0 0 0 0 0,-1 0 1 0 0,1-1-1 0 0,-1 1 0 0 0,1-1 0 0 0,0 0 1 0 0,-1 1-1 0 0,0-1 0 0 0,1 0 0 0 0,-1-1 0 0 0,0 1 1 0 0,1 0-1 0 0,-1-1 0 0 0,2-1 0 0 0,-1 1-225 0 0,0-1 1 0 0,1 1-1 0 0,-2-1 0 0 0,1 1 1 0 0,0-1-1 0 0,-1 0 0 0 0,1 0 1 0 0,-1 0-1 0 0,3-5 0 0 0,-1-4 448 0 0,-1 0 0 0 0,0 0 0 0 0,-1 0-1 0 0,1-16 1 0 0,6-29 112 0 0,7-17-63 0 0,14-49 407 0 0,-26 112-1061 0 0,-1 0 1 0 0,-1 0-1 0 0,1 0 0 0 0,-2 0 1 0 0,0 0-1 0 0,0 0 0 0 0,-1 0 0 0 0,0 0 1 0 0,-1-1-1 0 0,-3-15 0 0 0,1 1-35 0 0,0 0 0 0 0,2 0 0 0 0,1 0 0 0 0,6-41-1 0 0,-3 33 66 0 0,-2-67-1 0 0,-2 78-72 0 0,-2 1 0 0 0,0-1 0 0 0,-2 1-1 0 0,-9-30 1 0 0,11 45-30 0 0,0 0 0 0 0,0 1 0 0 0,0-1 0 0 0,-1 1 0 0 0,0-1 0 0 0,0 1 1 0 0,0 1-1 0 0,-1-1 0 0 0,0 0 0 0 0,0 1 0 0 0,-1 0 0 0 0,1 0 0 0 0,-1 1 0 0 0,0 0 0 0 0,0 0 0 0 0,-1 0 0 0 0,-10-5 0 0 0,-87-22 39 0 0,54 18-34 0 0,-41-4-15 0 0,77 14 0 0 0,1 1 0 0 0,-1 0 0 0 0,0 0 0 0 0,0 2 0 0 0,0 0 0 0 0,-14 1 0 0 0,-85 15 0 0 0,105-14 0 0 0,-149 32 0 0 0,116-24 0 0 0,-18 2 0 0 0,-107 9 0 0 0,120-16 0 0 0,1 1 0 0 0,-88 24 0 0 0,45-4 0 0 0,-1-5 0 0 0,-94 10 0 0 0,72-21 0 0 0,51-6 0 0 0,-116 23 0 0 0,140-19 13 0 0,-1-2 0 0 0,-1-1 0 0 0,1-1-1 0 0,-1-3 1 0 0,1-1 0 0 0,-1-1 0 0 0,1-2 0 0 0,0-2-1 0 0,-40-10 1 0 0,36 2 11 0 0,-58-25 0 0 0,-7-3 35 0 0,87 36-52 0 0,1 0 0 0 0,-1 1 1 0 0,-37-3-1 0 0,-31 6-6 0 0,58 2 12 0 0,-1-2 0 0 0,1 0 0 0 0,-57-11 0 0 0,65 7 11 0 0,0-1-1 0 0,1-1 0 0 0,-1-1 0 0 0,1 0 0 0 0,-24-15 0 0 0,-91-47 113 0 0,117 62-123 0 0,-1 1 0 0 0,-1 1 0 0 0,1 0-1 0 0,-33-4 1 0 0,45 10-13 0 0,0-1 0 0 0,1 2 0 0 0,-1-1 0 0 0,-12 3 0 0 0,12-2 0 0 0,0 0 0 0 0,0 0 0 0 0,0-1 0 0 0,-10 0 0 0 0,14-1 0 0 0,0 1 0 0 0,0 0 0 0 0,0 0 0 0 0,0 0 0 0 0,0 0 0 0 0,0 0 0 0 0,0 1 0 0 0,0-1 0 0 0,0 1 0 0 0,0 0 0 0 0,0 0 0 0 0,0 0 0 0 0,0 0 0 0 0,1 1 0 0 0,-1-1 0 0 0,0 1 0 0 0,1-1 0 0 0,-1 1 0 0 0,1 0 0 0 0,0 0 0 0 0,0 0 0 0 0,-1 0 0 0 0,1 1 0 0 0,1-1 0 0 0,-1 1 0 0 0,0-1 0 0 0,-1 3 0 0 0,-20 43 0 0 0,1 1 0 0 0,-28 100 0 0 0,31-69 16 0 0,3 1 0 0 0,4 0 0 0 0,-4 131 0 0 0,18-184-16 0 0,1-1 0 0 0,2 1 0 0 0,13 47 0 0 0,4 22 0 0 0,18 183 0 0 0,-37-264 7 0 0,0-1-1 0 0,1 1 0 0 0,1-1 1 0 0,1-1-1 0 0,0 1 1 0 0,1-1-1 0 0,0 0 0 0 0,1 0 1 0 0,16 20-1 0 0,-15-21 7 0 0,-1-1-1 0 0,8 20 1 0 0,8 11 13 0 0,-10-22 34 0 0,-10-13-58 0 0,0-1 0 0 0,1 0 1 0 0,0 0-1 0 0,0-1 0 0 0,1 1 0 0 0,9 7 0 0 0,-1-2 63 0 0,18 20-1 0 0,-23-22-25 0 0,1 0 0 0 0,-1-1-1 0 0,2 0 1 0 0,12 9-1 0 0,-4-5-23 0 0,-1 1 0 0 0,20 19 0 0 0,-21-18-5 0 0,0 0 0 0 0,28 17 0 0 0,181 106 198 0 0,-196-122-205 0 0,1-1 0 0 0,52 18 0 0 0,-80-32-1 0 0,153 63 51 0 0,-22-8-25 0 0,-86-38-10 0 0,62 33 0 0 0,-96-44-18 0 0,1 0-1 0 0,0-1 1 0 0,0 0 0 0 0,0-1-1 0 0,1-1 1 0 0,26 4-1 0 0,-10-5 6 0 0,0-1-1 0 0,41-4 1 0 0,-39 3 15 0 0,0 0 1 0 0,33 7 0 0 0,21 1 34 0 0,44 7-55 0 0,184-11 0 0 0,-193-6 0 0 0,-74 1 0 0 0,0 1 0 0 0,0 3 0 0 0,56 11 0 0 0,-68-7 0 0 0,-24-6 0 0 0,1 1 0 0 0,-1 0 0 0 0,22 9 0 0 0,37 25 0 0 0,-46-23 0 0 0,0 0 0 0 0,30 9 0 0 0,-47-20 0 0 0,0 0 0 0 0,-1 1 0 0 0,1 1 0 0 0,-1-1 0 0 0,1 1 0 0 0,-1 1 0 0 0,-1 0 0 0 0,1 0 0 0 0,9 11 0 0 0,-7-6 0 0 0,-1 0 0 0 0,0 1 0 0 0,-1 1 0 0 0,0 0 0 0 0,8 19 0 0 0,-7-15 0 0 0,1 0 0 0 0,12 16 0 0 0,-10-16 0 0 0,13 26 0 0 0,26 42 0 0 0,-17-31 0 0 0,-26-42 0 0 0,1 0 0 0 0,1 0 0 0 0,13 13 0 0 0,-4-5 0 0 0,-2-1 0 0 0,-2 1 0 0 0,0 0 0 0 0,-1 1 0 0 0,-1 0 0 0 0,-1 1 0 0 0,13 31 0 0 0,-17-34 0 0 0,2 0 0 0 0,19 29 0 0 0,-17-30 0 0 0,-1 0 0 0 0,13 31 0 0 0,1 22 0 0 0,-17-46 0 0 0,0-1 0 0 0,1-1 0 0 0,2 1 0 0 0,0-1 0 0 0,26 37 0 0 0,-28-50-1 0 0,0 0 0 0 0,1-1 0 0 0,16 11 0 0 0,5 6 58 0 0,-21-17-55 0 0,1 0-1 0 0,0-1 0 0 0,0 0 0 0 0,1 0 0 0 0,0-1 0 0 0,0-1 0 0 0,1 0 0 0 0,-1-1 0 0 0,17 5 0 0 0,32 5 46 0 0,76 9-1 0 0,-53-11 49 0 0,225 44-19 0 0,-273-52-75 0 0,1-2 0 0 0,0-2-1 0 0,37-3 1 0 0,-42 1 7 0 0,62 2 17 0 0,111 17 1 0 0,-81-6 29 0 0,92-12-13 0 0,-154-3-31 0 0,-1 2 0 0 0,71 9 0 0 0,127 23-11 0 0,-166-26 32 0 0,171-15 0 0 0,-74 7-33 0 0,50-5 13 0 0,-200 1 2 0 0,0-2 1 0 0,-1-1 0 0 0,0-2-1 0 0,-1-1 1 0 0,0-3 0 0 0,-1-1-1 0 0,68-42 1 0 0,-92 50-1 0 0,0 0 0 0 0,-1-1 0 0 0,0 0 0 0 0,-1-1 1 0 0,0 0-1 0 0,-1 0 0 0 0,12-18 0 0 0,-6 4 12 0 0,-2 0 1 0 0,23-53-1 0 0,-22 44-22 0 0,14-35 58 0 0,40-142 0 0 0,-16 45-30 0 0,0-1 0 0 0,-18-2-3 0 0,5-20 6 0 0,1 52 72 0 0,-26 90-75 0 0,-12 35-11 0 0,0-1-1 0 0,-1 1 1 0 0,0-1 0 0 0,-1 0 0 0 0,0 0-1 0 0,-2-21 1 0 0,-16-78 46 0 0,2 9 27 0 0,10 14-45 0 0,-6-53 94 0 0,8 122-127 0 0,0 0 1 0 0,-2 0 0 0 0,-1 1-1 0 0,-15-37 1 0 0,1 12-17 0 0,-42-81 0 0 0,47 98 0 0 0,-1 1 0 0 0,-30-37 0 0 0,41 58 0 0 0,-1-1 0 0 0,0 0 0 0 0,0 1 0 0 0,-1 0 0 0 0,1 1 0 0 0,-1-1 0 0 0,0 1 0 0 0,-1 1 0 0 0,1-1 0 0 0,-1 1 0 0 0,-9-2 0 0 0,-12-3 0 0 0,-52-6 0 0 0,13 2 0 0 0,11 3 0 0 0,-104-5 0 0 0,0 0 0 0 0,56 0 0 0 0,-137-1 0 0 0,15 9 0 0 0,18-8 41 0 0,63 2-18 0 0,88 8-23 0 0,10 1 0 0 0,-63 3 0 0 0,-320 35 0 0 0,97-3 0 0 0,257-25 0 0 0,1 2 0 0 0,0-3 0 0 0,-98-7 0 0 0,-171-39 44 0 0,293 33-35 0 0,-133-6 3 0 0,129 11-13 0 0,1 0 1 0 0,0 2 0 0 0,-68 10 0 0 0,113-8-100 0 0,0 1 0 0 0,0 0 0 0 0,0 0 0 0 0,0 1 0 0 0,1 0 0 0 0,0 1 0 0 0,0 0 0 0 0,0 0 0 0 0,0 1 0 0 0,1 0 0 0 0,0 0 0 0 0,0 1 0 0 0,1 1 0 0 0,-12 13 0 0 0,1 2-385 0 0,2 1-1 0 0,0 0 0 0 0,2 1 0 0 0,-12 28 0 0 0,2 2-1393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47:49.4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1126 74 2303 0 0,'0'-2'134'0'0,"-1"0"-1"0"0,1 0 1 0 0,-1 0-1 0 0,0 0 1 0 0,1 0-1 0 0,-1 0 0 0 0,0 0 1 0 0,0 0-1 0 0,-1 0 1 0 0,1 0-1 0 0,0 1 1 0 0,0-1-1 0 0,-1 1 0 0 0,1-1 1 0 0,-1 1-1 0 0,0-1 1 0 0,1 1-1 0 0,-1 0 1 0 0,0 0-1 0 0,0-1 0 0 0,1 1 1 0 0,-1 1-1 0 0,0-1 1 0 0,-3-1-1 0 0,-7-3 638 0 0,0 1 0 0 0,-21-4-1 0 0,30 7-1003 0 0,-18-4 571 0 0,-1 1 0 0 0,0 1 0 0 0,0 1-1 0 0,-30 0 1 0 0,8 6 340 0 0,-81 19-1 0 0,50-8-200 0 0,-141 17 674 0 0,34-6-915 0 0,168-24-272 0 0,-183 35-812 0 0,158-30-223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33:59.1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3531 259 6703 0 0,'-4'-8'349'0'0,"1"0"0"0"0,-1 1 0 0 0,-8-12 0 0 0,-7-15 1434 0 0,11 19-968 0 0,0 1 0 0 0,-2 0 0 0 0,0 1 0 0 0,-23-24 0 0 0,30 34-669 0 0,-2-3 19 0 0,0 2 0 0 0,-1-1-1 0 0,1 1 1 0 0,-1 0 0 0 0,0 0-1 0 0,0 0 1 0 0,-1 1 0 0 0,1 0-1 0 0,-1 0 1 0 0,0 1 0 0 0,0 0 0 0 0,0 0-1 0 0,0 0 1 0 0,-9 0 0 0 0,-10 0 116 0 0,0 1 1 0 0,-42 3 0 0 0,37 0 45 0 0,-45-2 426 0 0,-83-10 0 0 0,77 3-256 0 0,21 2-264 0 0,-91-3 166 0 0,-26 21-165 0 0,0 0 140 0 0,-9-27 202 0 0,127 7-491 0 0,35 4-37 0 0,-34-1-32 0 0,-28 1 41 0 0,40 1-32 0 0,-55 4 0 0 0,78 0-20 0 0,-177 13 124 0 0,169-14-108 0 0,2 1 44 0 0,-36-3 0 0 0,26 1-16 0 0,30 0-29 0 0,-1 0 1 0 0,1 0-1 0 0,-12-3 1 0 0,-12-2 58 0 0,0 2 1 0 0,0 0 0 0 0,-60 5 0 0 0,59 2-37 0 0,1 2 0 0 0,-37 11-1 0 0,-66 26-17 0 0,107-33-31 0 0,-105 38 70 0 0,109-40-64 0 0,13-4 0 0 0,0 1 0 0 0,1-1 0 0 0,-20 13 0 0 0,17-9 0 0 0,2 1 0 0 0,-1 0 0 0 0,1 1 0 0 0,1 0 0 0 0,0 1 0 0 0,0 1 0 0 0,1 0 0 0 0,-14 19 0 0 0,17-19 0 0 0,0 1 0 0 0,0-1 0 0 0,2 2 0 0 0,-1-1 0 0 0,2 1 0 0 0,-8 26 0 0 0,-22 72-1 0 0,-1 9 13 0 0,-2 112 225 0 0,22-121-157 0 0,-45 192 392 0 0,14-158-417 0 0,-4 19 18 0 0,7 48-79 0 0,35-154 46 0 0,-1 98 1 0 0,10-143-23 0 0,1 1 0 0 0,0 0 0 0 0,1 0 0 0 0,1-1 0 0 0,0 1 0 0 0,1-1 0 0 0,1 0 0 0 0,0 0 0 0 0,1 0 0 0 0,0-1 0 0 0,1 0 1 0 0,0 0-1 0 0,1 0 0 0 0,1-1 0 0 0,0-1 0 0 0,1 1 0 0 0,0-1 0 0 0,0-1 0 0 0,1 0 0 0 0,1-1 0 0 0,19 13 0 0 0,113 56 2174 0 0,-130-73-2313 0 0,0 0 1 0 0,1-1-1 0 0,-1 0 0 0 0,22 2 0 0 0,62 2-547 0 0,-26-3 1963 0 0,-9 2-1425 0 0,206 12-1451 0 0,-154-20 1594 0 0,136 3 49 0 0,22 2 55 0 0,-85-20 1257 0 0,-79 5-1505 0 0,202 9-1058 0 0,11-1 1287 0 0,-178-4-39 0 0,-7 1-54 0 0,18-3 62 0 0,-67 5-36 0 0,97-17-1 0 0,-124 9-30 0 0,0 3 0 0 0,1 3 0 0 0,65 1 0 0 0,-42 7 32 0 0,142-14 0 0 0,254-20-32 0 0,-357 22 21 0 0,-68 4 1 0 0,89 3-1 0 0,-90 6-21 0 0,1 2 0 0 0,-1 2 0 0 0,59 17 0 0 0,25 8 0 0 0,-71-17 0 0 0,51 1 0 0 0,3 2 0 0 0,-11-2 0 0 0,-84-12 0 0 0,-21-4 0 0 0,0 1 0 0 0,0-1 0 0 0,0 2 0 0 0,0-1 0 0 0,-1 1 0 0 0,8 2 0 0 0,-11-3 0 0 0,-1 0 0 0 0,1 0 0 0 0,-1 0 0 0 0,1 1 0 0 0,-1-1 0 0 0,0 0 0 0 0,0 0 0 0 0,1 1 0 0 0,-1-1 0 0 0,0 1 0 0 0,0-1 0 0 0,0 1 0 0 0,0-1 0 0 0,-1 1 0 0 0,1 0 0 0 0,0-1 0 0 0,-1 1 0 0 0,1 0 0 0 0,-1 0 0 0 0,1 0 0 0 0,-1-1 0 0 0,0 1 0 0 0,0 0 0 0 0,0 0 0 0 0,0 2 0 0 0,0 29 0 0 0,-1-6 0 0 0,1-1 0 0 0,6 37 0 0 0,2-26 0 0 0,-5-23 0 0 0,0 1 0 0 0,-1 0 0 0 0,0 0 0 0 0,-1 20 0 0 0,1 66 71 0 0,0-70 39 0 0,-1 0 0 0 0,-4 35 0 0 0,-27 88-511 0 0,26-137 401 0 0,1 1 0 0 0,-2 28 0 0 0,5-39 0 0 0,0-1 0 0 0,0 1 0 0 0,1 0 0 0 0,0-1 0 0 0,0 1 0 0 0,0-1 0 0 0,1 1 0 0 0,0-1 0 0 0,0 0 0 0 0,4 8 0 0 0,-2-8 7 0 0,0 0 0 0 0,1 0 0 0 0,-1 0 0 0 0,1-1 0 0 0,0 1 0 0 0,0-1 0 0 0,1-1 0 0 0,8 7 0 0 0,5 1 45 0 0,28 14-1 0 0,-7-4-25 0 0,-10-7-8 0 0,0-2 1 0 0,0 0-1 0 0,2-2 0 0 0,-1-1 1 0 0,1-2-1 0 0,40 6 0 0 0,-67-13-19 0 0,164 22 66 0 0,-116-21-54 0 0,-1 3-1 0 0,0 3 1 0 0,-1 1 0 0 0,1 3-1 0 0,52 20 1 0 0,-65-20-11 0 0,0-1 0 0 0,62 8 0 0 0,-77-15 0 0 0,2 0 9 0 0,0-1 0 0 0,50-3 0 0 0,55-11 44 0 0,-47 2-5 0 0,-49 7-486 0 0,84-6-153 0 0,-95 8 969 0 0,0 0-1 0 0,46 9 1 0 0,25 16-378 0 0,16 3 0 0 0,61-11 0 0 0,-160-17 7 0 0,0 0 0 0 0,-1-1 0 0 0,1-1 1 0 0,-1 1-1 0 0,1-2 0 0 0,-1 0 0 0 0,0 0 0 0 0,18-8 0 0 0,-11 0 63 0 0,-1 0 0 0 0,1-2 1 0 0,-2 0-1 0 0,0-1 0 0 0,-1 0 0 0 0,0-1 0 0 0,-1-1 0 0 0,-1 0 0 0 0,19-30 0 0 0,-25 31-42 0 0,-1 0 0 0 0,0 0 0 0 0,-1-1-1 0 0,0 0 1 0 0,-2 0 0 0 0,4-28 0 0 0,-3 17 1 0 0,17-112-3 0 0,-11 63 50 0 0,3 0 1 0 0,29-94 0 0 0,1 48-35 0 0,-12 38 23 0 0,34-151-1 0 0,-39 111-43 0 0,9-57 46 0 0,-30 143-54 0 0,-2 0 1 0 0,-2-71-1 0 0,2-62 13 0 0,0 124-13 0 0,-2 1-1 0 0,-8-83 1 0 0,2 103-13 0 0,-2 0 0 0 0,-1 0 0 0 0,0 1 0 0 0,-19-38 0 0 0,22 51 0 0 0,1-1 0 0 0,1 0 0 0 0,0 0 0 0 0,1-1 0 0 0,0 1 0 0 0,1 0 0 0 0,1-18 0 0 0,-1 11 0 0 0,-5-42 0 0 0,4 56 0 0 0,1 0 0 0 0,-1-1 0 0 0,0 1 0 0 0,-1 0 0 0 0,1 0 0 0 0,-1 0 0 0 0,0 1 0 0 0,-1-1 0 0 0,1 1 0 0 0,-7-8 0 0 0,5 8-3 0 0,-1 0 1 0 0,1 1-1 0 0,-1-1 0 0 0,0 1 1 0 0,0 0-1 0 0,0 1 0 0 0,-11-5 0 0 0,-51-16-31 0 0,32 12 26 0 0,-6-4 8 0 0,-1 3 0 0 0,0 1 0 0 0,-74-10 0 0 0,49 17-32 0 0,-113 8 0 0 0,-17 0 32 0 0,122-4 0 0 0,-1 2-16 0 0,0 3 0 0 0,0 4 0 0 0,-89 20 0 0 0,-351 76 16 0 0,246-47 0 0 0,186-40 0 0 0,21-4 0 0 0,-100 9 0 0 0,57-18 0 0 0,-160 10 0 0 0,-41-11 0 0 0,157-5 0 0 0,132 2 0 0 0,-195-5 0 0 0,163 2 0 0 0,0-3 0 0 0,-60-15 0 0 0,90 14 0 0 0,-1-1 0 0 0,-31-16 0 0 0,-15-6 0 0 0,57 26 0 0 0,-111-45 34 0 0,104 41-28 0 0,1-2 0 0 0,0 0 0 0 0,0-1 0 0 0,-25-21 0 0 0,-44-53 23 0 0,-15-12 6 0 0,-94-55-35 0 0,178 138 0 0 0,1 0 0 0 0,0-1 0 0 0,-22-28 0 0 0,-36-55 0 0 0,72 95 0 0 0,-13-21 18 0 0,0-2 0 0 0,-11-28-1 0 0,8 17-6 0 0,17 35-169 0 0,0 1 0 0 0,0-1 0 0 0,0 0 0 0 0,0 1 0 0 0,0-1 0 0 0,0 1 0 0 0,-1-1 0 0 0,1 1 0 0 0,0 0 0 0 0,-1-1 0 0 0,-1 0 0 0 0,2 2-16 0 0,0-1 0 0 0,1 1 0 0 0,-1 0 1 0 0,0 0-1 0 0,1 0 0 0 0,-1-1 0 0 0,0 1 0 0 0,1 0 0 0 0,-1 0 0 0 0,0 0 0 0 0,1 0 1 0 0,-1 0-1 0 0,0 1 0 0 0,1-1 0 0 0,-1 0 0 0 0,0 0 0 0 0,1 0 0 0 0,-1 1 0 0 0,0-1 1 0 0,1 0-1 0 0,-1 0 0 0 0,0 1 0 0 0,1-1 0 0 0,-1 1 0 0 0,1-1 0 0 0,-1 0 0 0 0,1 1 0 0 0,-1-1 1 0 0,1 1-1 0 0,-1 0 0 0 0,1-1 0 0 0,0 1 0 0 0,-1 0 0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34:02.9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4108 131 10967 0 0,'-2'-3'92'0'0,"1"1"0"0"0,-1 0-1 0 0,0 0 1 0 0,0-1 0 0 0,0 1-1 0 0,0 0 1 0 0,0 0 0 0 0,0 1 0 0 0,0-1-1 0 0,-1 0 1 0 0,1 1 0 0 0,-6-3-1 0 0,7 5-18 0 0,-1 0-1 0 0,0-1 1 0 0,1 1 0 0 0,-1 0-1 0 0,0 0 1 0 0,1 0-1 0 0,-1 0 1 0 0,1 1 0 0 0,-3 1-1 0 0,-1 1 74 0 0,3-2-113 0 0,-1 0 0 0 0,1-1 0 0 0,-1 1 0 0 0,0-1 0 0 0,0 0 0 0 0,0 0 0 0 0,0 0 0 0 0,0 0-1 0 0,0 0 1 0 0,0-1 0 0 0,0 1 0 0 0,0-1 0 0 0,0 0 0 0 0,0 0 0 0 0,0 0 0 0 0,0-1 0 0 0,0 1 0 0 0,0 0 0 0 0,0-1-1 0 0,-5-2 1 0 0,-3-1 232 0 0,0-1 0 0 0,1-1-1 0 0,0 0 1 0 0,-12-9-1 0 0,13 9-100 0 0,-1-1 1 0 0,0 2-1 0 0,0-1 0 0 0,-11-4 0 0 0,4 7 30 0 0,1-1 0 0 0,-1 2 0 0 0,0 0 0 0 0,0 1 1 0 0,0 1-1 0 0,-18 1 0 0 0,-39-1-89 0 0,11-3 193 0 0,-37-3 545 0 0,68 4-507 0 0,-1 2 0 0 0,-61 7 1 0 0,41-2-186 0 0,-261 30 258 0 0,26-2 88 0 0,-162 40 217 0 0,343-51-642 0 0,-17-2 154 0 0,0-5-1 0 0,-177-2 0 0 0,241-12-82 0 0,-68-3 106 0 0,81-4-142 0 0,-60-16 1 0 0,69 14-107 0 0,-8-1 63 0 0,-77-5 0 0 0,-83-2 64 0 0,179 13-109 0 0,-183-11 275 0 0,171 14-224 0 0,-1 1 0 0 0,1 2-1 0 0,-53 12 1 0 0,29-5-43 0 0,47-9 42 0 0,0 2-1 0 0,-1 0 1 0 0,1 0 0 0 0,-28 12 0 0 0,40-14-60 0 0,0 1 0 0 0,1 0 1 0 0,-1-1-1 0 0,1 2 0 0 0,-1-1 1 0 0,1 0-1 0 0,0 1 0 0 0,0-1 1 0 0,0 1-1 0 0,0 0 0 0 0,1 0 1 0 0,-1 0-1 0 0,1 0 0 0 0,0 0 1 0 0,-4 7-1 0 0,-21 46-6 0 0,1 2-1 0 0,4 0 1 0 0,-24 95 0 0 0,38-119 43 0 0,2 0 0 0 0,-2 40 1 0 0,7-60-11 0 0,1-1 1 0 0,1 1 0 0 0,0-1-1 0 0,1 1 1 0 0,0-1 0 0 0,1 0 0 0 0,1 0-1 0 0,8 22 1 0 0,-4-20 25 0 0,1 1 0 0 0,0-1 1 0 0,1 0-1 0 0,1-1 0 0 0,0 0 0 0 0,1-1 0 0 0,0 0 0 0 0,1-1 0 0 0,0-1 0 0 0,1 0 1 0 0,1 0-1 0 0,-1-2 0 0 0,2 0 0 0 0,-1 0 0 0 0,1-1 0 0 0,0-1 0 0 0,1-1 1 0 0,0 0-1 0 0,23 4 0 0 0,47 7 25 0 0,208 38 311 0 0,-171-43-333 0 0,-3-2-2 0 0,235 48 1 0 0,-117-34 4 0 0,-15-1-72 0 0,-179-15 4 0 0,-1 2 0 0 0,0 2 0 0 0,-1 1 0 0 0,45 22 0 0 0,-82-32 0 0 0,0 0 0 0 0,0 0 0 0 0,-1 1 0 0 0,1 0 0 0 0,-1 0 0 0 0,0 0 0 0 0,0 1 0 0 0,0 0 0 0 0,-1-1 0 0 0,1 2 0 0 0,-1-1 0 0 0,-1 1 0 0 0,1-1 0 0 0,-1 1 0 0 0,0 0 0 0 0,0 0 0 0 0,2 7 0 0 0,-2-3 0 0 0,0 1 0 0 0,0 0 0 0 0,-1 0 0 0 0,0-1 0 0 0,-1 1 0 0 0,0 0 0 0 0,-1 0 0 0 0,0 0 0 0 0,-3 18 0 0 0,0-10 0 0 0,1 33 0 0 0,1-6 0 0 0,1-28 0 0 0,1 1 0 0 0,0-1 0 0 0,4 21 0 0 0,-2-23 0 0 0,-1 0 0 0 0,0 0 0 0 0,-2 0 0 0 0,-1 26 0 0 0,-1-25 0 0 0,0-1 0 0 0,1 1 0 0 0,1-1 0 0 0,2 24 0 0 0,-1-35 0 0 0,0 1 0 0 0,0-1 0 0 0,0 0 0 0 0,1 0 0 0 0,0 1 0 0 0,0-1 0 0 0,0 0 0 0 0,0-1 0 0 0,1 1 0 0 0,0 0 0 0 0,0-1 0 0 0,1 0 0 0 0,-1 0 0 0 0,1 0 0 0 0,0 0 0 0 0,0 0 0 0 0,5 4 0 0 0,17 11 0 0 0,-17-11 0 0 0,0-2 0 0 0,0 1 0 0 0,16 8 0 0 0,9-2 44 0 0,1-2-1 0 0,-1-1 1 0 0,66 10-1 0 0,-2 0-14 0 0,54 10 43 0 0,-19-5-27 0 0,-81-16-32 0 0,1-3-1 0 0,1-2 1 0 0,74-4-1 0 0,-5 1 2 0 0,148 22 114 0 0,-181-13-128 0 0,2-4 0 0 0,104-7 0 0 0,187 11 35 0 0,-44 0-6 0 0,-262-9-29 0 0,1 2 0 0 0,-1 5 0 0 0,95 20 0 0 0,-69-12 0 0 0,1-5 0 0 0,112-1 0 0 0,51 3 117 0 0,25 6-42 0 0,280-12 128 0 0,-424-17-166 0 0,-27 1-21 0 0,-42 5-1 0 0,98 1 34 0 0,15-3-25 0 0,-137 2-11 0 0,-1 2 1 0 0,109 10-1 0 0,-142-6-2 0 0,-1-1-1 0 0,1-1 1 0 0,0 0 0 0 0,0-2-1 0 0,-1 0 1 0 0,1-2 0 0 0,-1 0-1 0 0,1-1 1 0 0,-1-1 0 0 0,-1-1-1 0 0,1 0 1 0 0,-1-2 0 0 0,-1 0-1 0 0,19-13 1 0 0,-18 10 1 0 0,0-1 1 0 0,-1-1-1 0 0,0-1 0 0 0,-2 0 1 0 0,1-2-1 0 0,-2 0 0 0 0,0 0 1 0 0,-1-1-1 0 0,-1-1 0 0 0,-1-1 0 0 0,0 1 1 0 0,13-34-1 0 0,-16 28 2 0 0,-2-1 1 0 0,0 1-1 0 0,-2-2 0 0 0,-1 1 1 0 0,2-44-1 0 0,-6 22 0 0 0,-2 0 0 0 0,-9-59 0 0 0,9 94-14 0 0,-1-1 0 0 0,0 1 0 0 0,-1-1 0 0 0,-1 1 0 0 0,0 0 0 0 0,-1 0 0 0 0,0 1 0 0 0,0 0 0 0 0,-2 0 0 0 0,1 0 0 0 0,-2 1 0 0 0,1 0 0 0 0,-1 1 0 0 0,-1 0 0 0 0,0 0 0 0 0,-1 1 0 0 0,1 0 0 0 0,-13-6 0 0 0,-17-10-16 0 0,0 2 0 0 0,-2 3 0 0 0,-74-27 0 0 0,91 38 3 0 0,0 1 0 0 0,0 1 1 0 0,-1 2-1 0 0,-39-4 0 0 0,-129 2 13 0 0,163 3 0 0 0,-1-1 0 0 0,-45-14 0 0 0,0 1 0 0 0,43 9 0 0 0,-62-22 0 0 0,94 30 0 0 0,-1 0 0 0 0,0-1 0 0 0,1 1 0 0 0,0-1 0 0 0,-1 0-1 0 0,1 0 1 0 0,0 0 0 0 0,0 0 0 0 0,0 0 0 0 0,0-1 0 0 0,0 1 0 0 0,0 0 0 0 0,1-1 0 0 0,-1 1-1 0 0,1-1 1 0 0,0 0 0 0 0,-1 0 0 0 0,1 1 0 0 0,1-1 0 0 0,-1 0 0 0 0,0 0 0 0 0,0-5 0 0 0,-1-7 4 0 0,1-1 1 0 0,1 0 0 0 0,2-19-1 0 0,-1 4 44 0 0,7-185 69 0 0,-4 189-74 0 0,0 1 0 0 0,2 0-1 0 0,1 1 1 0 0,16-38-1 0 0,-10 28 17 0 0,11-47 0 0 0,-5 5-45 0 0,-10 41 9 0 0,-1 1 0 0 0,5-45 0 0 0,-13 69-19 0 0,1-1 0 0 0,-1 0 0 0 0,-1 1-1 0 0,0-1 1 0 0,-1 1 0 0 0,0-1-1 0 0,0 1 1 0 0,-1 0 0 0 0,-1 0 0 0 0,0 0-1 0 0,-6-12 1 0 0,4 14-4 0 0,1 0 0 0 0,-1 0 0 0 0,0 1 0 0 0,-1 0 0 0 0,0 0 0 0 0,0 0 0 0 0,-1 1 0 0 0,1 0 0 0 0,-2 1 0 0 0,1-1 0 0 0,-1 1 0 0 0,0 1 0 0 0,0 0 0 0 0,-1 0 0 0 0,1 1 0 0 0,-1 0 0 0 0,0 1 0 0 0,0 0 0 0 0,0 1 0 0 0,-12-2 0 0 0,-70-8 0 0 0,-107-1 0 0 0,31 4 0 0 0,26 4 0 0 0,-188 16 0 0 0,-17 0 0 0 0,14 0 0 0 0,102 0 0 0 0,-49-25 0 0 0,-2 1 0 0 0,176 12 0 0 0,-148-21 0 0 0,160 6 0 0 0,56 8 0 0 0,0 2 0 0 0,-53-1 0 0 0,72 7-21 0 0,1 1 0 0 0,0 0 0 0 0,-1 2 0 0 0,-31 8 1 0 0,40-8-45 0 0,0 0 1 0 0,1 1-1 0 0,0 1 1 0 0,0-1-1 0 0,0 1 1 0 0,0 1-1 0 0,1 0 1 0 0,0 0 0 0 0,0 1-1 0 0,-9 9 1 0 0,-14 23-1431 0 0,-2 4-469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34:34.104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2274 269 5495 255325 45971,'-1'-4'600'0'0,"0"-4"-600"0"0,-1-1 0 0 0,1 0 576 0 0,0 2 112 0 0,0 2 16 0 0,0-1 8 0 0,1 0-312 0 0,-2 0-64 0 0,0-3-16 0 0,-1 0 0 0 0,0-2 128 0 0,-1 1 16 0 0,0-1 8 0 0,0 2 0 0 0,-1-1 56 0 0,-2 2 16 0 0,0 1 0 0 0,-3 0 376 0 0,-1 0-576 0 0,0 3-8 0 0,-1 0 0 0 0,1 2-160 0 0,-3 1 104 0 0,0 1-144 0 0,0 1-32 0 0,-2 2 88 0 0,0 0-96 0 0,2 0 32 0 0,1 1 0 0 0,2-1 0 0 0,0 0 0 0 0,1 0 16 0 0,1-1 8 0 0,1 0 0 0 0,1 0 0 0 0,-1-1-16 0 0,1 0 0 0 0,1-1 0 0 0,-1 0 0 0 0,1 0-24 0 0,-1 0-8 0 0,-1 0 0 0 0,-1 0 0 0 0,-2 0 24 0 0,0-1 0 0 0,-1 0 0 0 0,0 0 0 0 0,-1-1 40 0 0,-1-1 200 0 0,0 0-184 0 0,-1-2 16 0 0,0 0 8 0 0,1-1 0 0 0,-1 0 0 0 0,1 0-48 0 0,-1 1-16 0 0,0 0 0 0 0,-1 0 0 0 0,0 1-48 0 0,0 1-16 0 0,-1 0 0 0 0,0 2 0 0 0,0-1-80 0 0,0 1 80 0 0,1 0-80 0 0,1 1 80 0 0,0-1-80 0 0,0 1 80 0 0,1 0-80 0 0,-1 0 80 0 0,0 0 8 0 0,-1-1 0 0 0,0 1 0 0 0,-1 0 0 0 0,0-1 0 0 0,1-1 0 0 0,0 0 0 0 0,0 1 0 0 0,1-1 0 0 0,0 0 0 0 0,-1 1 0 0 0,0-1 0 0 0,-1 0-24 0 0,0 0-64 0 0,0 0 96 0 0,0 0-32 0 0,-1-1-64 0 0,2 0 80 0 0,-1 0-80 0 0,1 0 80 0 0,0 0-16 0 0,-1 0 0 0 0,0-1 0 0 0,-1 1 0 0 0,-2 0 24 0 0,0 0 0 0 0,-1 1 0 0 0,-1-1 0 0 0,0 2-16 0 0,-3 0 72 0 0,-1 1-72 0 0,1 1-72 0 0,2 1 80 0 0,0 0-80 0 0,2 1 80 0 0,0-1-80 0 0,1 0 0 0 0,0 0 72 0 0,1 0-72 0 0,2-1 0 0 0,1 0 72 0 0,-1 0-72 0 0,-1-1 0 0 0,0-1 104 0 0,0 0-32 0 0,-1 0-8 0 0,2 0 0 0 0,-1-1 0 0 0,1 1 0 0 0,0 0 0 0 0,0 2 0 0 0,1 0-64 0 0,-1 1 64 0 0,1 1-64 0 0,1 2 64 0 0,-1 0-64 0 0,1 3 0 0 0,0 0 0 0 0,-1 2 0 0 0,-1 0 0 0 0,1 1 0 0 0,-1 0 0 0 0,1 1 0 0 0,0-1 0 0 0,0 0 0 0 0,2 0 0 0 0,-1 1 0 0 0,1 1 0 0 0,-1 1 0 0 0,1 1 64 0 0,0 2-64 0 0,0-1 0 0 0,1 1 0 0 0,0 0 0 0 0,1-1 0 0 0,0-1 0 0 0,2 1 0 0 0,-1-1 0 0 0,2-1 64 0 0,0 1-64 0 0,0 0 0 0 0,0 1 0 0 0,0 0 0 0 0,0 1 0 0 0,-1 1 0 0 0,1 0 64 0 0,0 1-64 0 0,1-1 0 0 0,1 2 0 0 0,1-1 0 0 0,0 1 64 0 0,0-1-64 0 0,2 0 0 0 0,0 1 0 0 0,1 0 64 0 0,0 0-64 0 0,0 1 0 0 0,1 0 0 0 0,1 0 0 0 0,0 1 0 0 0,1 1 0 0 0,1-1 64 0 0,1 1-64 0 0,1 0 0 0 0,0 0 64 0 0,1 0-64 0 0,2 0 64 0 0,0 0-64 0 0,1 0 64 0 0,1 0-64 0 0,1-1 64 0 0,0-2-64 0 0,0-1 64 0 0,1-1-64 0 0,0-1 64 0 0,0-2-64 0 0,0-1 64 0 0,0 1-64 0 0,1-1 64 0 0,0 0-64 0 0,1 0 80 0 0,1 1-80 0 0,0 0 80 0 0,1 0-80 0 0,0-1 0 0 0,0 1 72 0 0,1-1-72 0 0,-1 0 0 0 0,1-1 64 0 0,-1 0-64 0 0,0-2 0 0 0,1 0 0 0 0,0 0 72 0 0,-1-2-72 0 0,0 0 0 0 0,1 0 80 0 0,-1 1-80 0 0,3 1 64 0 0,2 2-64 0 0,3 2 64 0 0,2 1-64 0 0,1 0 0 0 0,1-1 64 0 0,2 1-64 0 0,1-1 0 0 0,1 0 0 0 0,0-1 64 0 0,1 0-64 0 0,0 0 0 0 0,-1-1 72 0 0,0-1-72 0 0,1-1 0 0 0,-1-2 72 0 0,0 0-72 0 0,-1-2 0 0 0,0-1 72 0 0,-1 0-72 0 0,-1-2 0 0 0,1-1 72 0 0,1-1-72 0 0,0 0 64 0 0,0-2-64 0 0,1-1 64 0 0,-2 0-64 0 0,0-2 64 0 0,-1 1-64 0 0,1-2 64 0 0,2-1-64 0 0,7-3 80 0 0,4 0 0 0 0,-1-1-80 0 0,0 0 80 0 0,-3-1-80 0 0,0 0 80 0 0,-2-1-80 0 0,-2 0 80 0 0,-2-1-80 0 0,-1 1 80 0 0,1-1-80 0 0,1-2 64 0 0,3-1-64 0 0,0-1 64 0 0,3-2-64 0 0,0 0 0 0 0,0-1 0 0 0,0 0 64 0 0,0 1-64 0 0,0 0 0 0 0,0 0 0 0 0,0 1 0 0 0,-1 0 0 0 0,-2 2 64 0 0,-1 0-64 0 0,-3 1 0 0 0,-2 1 64 0 0,-4 1-64 0 0,-2 1 0 0 0,-2 0 64 0 0,-1 0-64 0 0,0-1 0 0 0,0-1 0 0 0,0 0 64 0 0,-1-2-64 0 0,0-2 64 0 0,-1 0-64 0 0,-1-1 64 0 0,0 0-64 0 0,0-2 80 0 0,-2 1-80 0 0,-1-1 80 0 0,-1 0-80 0 0,-3 0 96 0 0,-2 1-96 0 0,-2-1 96 0 0,-3 0-96 0 0,-1-1 96 0 0,-3 0-96 0 0,-1-1 96 0 0,-2 0-96 0 0,-2-1 0 0 0,-1 1 72 0 0,-3 0-72 0 0,-1-1 0 0 0,-1-1 64 0 0,-2 0-64 0 0,-1-1 0 0 0,-1 0 0 0 0,0 1 0 0 0,-1 1 0 0 0,-1 1 64 0 0,-1 2-64 0 0,0 0 0 0 0,0 1 0 0 0,-2 1 0 0 0,1 0 0 0 0,-1 1 0 0 0,-1 0 0 0 0,-1 0 0 0 0,-2 2 0 0 0,-8-3 0 0 0,-3 0 0 0 0,-2 0 0 0 0,1 2 0 0 0,1 1 0 0 0,1 3 0 0 0,2 2 0 0 0,-1 1 0 0 0,1 1 0 0 0,-1 1 0 0 0,0 0 0 0 0,-1 1 0 0 0,-2-1 0 0 0,0 1 0 0 0,-1 0 0 0 0,1 0 0 0 0,1 0 0 0 0,1-1 0 0 0,1 1 0 0 0,-1 1 0 0 0,-1 1 0 0 0,-2 1 0 0 0,1 1 0 0 0,-1 1 0 0 0,1-1 0 0 0,-1 1 0 0 0,1 0 0 0 0,0 0 0 0 0,-1 1 0 0 0,0 0 0 0 0,-1 0 0 0 0,-2 0 0 0 0,0 0 0 0 0,0 1 0 0 0,0 0 0 0 0,-1 0 0 0 0,1 0 0 0 0,0 0 0 0 0,1 0 0 0 0,1 0 0 0 0,2 0 0 0 0,0 0 0 0 0,1 1 0 0 0,1-1 0 0 0,1 2 0 0 0,0 1 0 0 0,2 2 0 0 0,-3 3 0 0 0,-1 2 0 0 0,2 3 0 0 0,-4 3 0 0 0,0 2 0 0 0,2 0 0 0 0,3 0 0 0 0,3-2 0 0 0,3 0 0 0 0,2-1 0 0 0,3 0 0 0 0,1 0 0 0 0,1 0 0 0 0,2 1 0 0 0,0 0 0 0 0,2 0 0 0 0,1 1 0 0 0,2 0 0 0 0,0 0 0 0 0,3 0 0 0 0,0 0-64 0 0,2 1 64 0 0,1 1 0 0 0,1 2 0 0 0,0 0 0 0 0,1 1 0 0 0,0 1 0 0 0,1 0 0 0 0,1-1-64 0 0,0 1 64 0 0,1 1 0 0 0,1-2 0 0 0,2 0 0 0 0,0-1 0 0 0,1 0 0 0 0,0-1 0 0 0,3-1 0 0 0,0 0 0 0 0,2 0 0 0 0,1 0 0 0 0,3 4 0 0 0,1 0 0 0 0,1-2 0 0 0,1-1 0 0 0,0-2 0 0 0,0-2 0 0 0,1-1 0 0 0,1-2 0 0 0,2 0 0 0 0,1-1 0 0 0,0-1 0 0 0,0-1 0 0 0,2-1 0 0 0,1 0 0 0 0,2 0 0 0 0,2-2 0 0 0,0 1 0 0 0,2-1 0 0 0,0 1 0 0 0,3-1 0 0 0,0 0 0 0 0,0 1 0 0 0,3-1 0 0 0,1 0 0 0 0,1 0 0 0 0,1-2 0 0 0,0 0 0 0 0,2 0 0 0 0,0-2 0 0 0,-1-1 0 0 0,2-1 0 0 0,-2-2 0 0 0,-1-2 0 0 0,-1-2 0 0 0,0-2 0 0 0,0-1 0 0 0,0-1 0 0 0,-1-1 0 0 0,-1 1 0 0 0,-1-2 0 0 0,0 0 0 0 0,0 0 0 0 0,0 1 0 0 0,0-1 0 0 0,1 2 0 0 0,1 0 0 0 0,1 1 0 0 0,0 1 0 0 0,2 0 0 0 0,-1-1 0 0 0,-1 1 0 0 0,-1-2 0 0 0,-2 0 0 0 0,0-2 0 0 0,-1-1 0 0 0,-2 0 64 0 0,1-2-64 0 0,-2 1 0 0 0,-1 0 0 0 0,-1 0 0 0 0,-2 1 0 0 0,-2 0 0 0 0,-2 1 0 0 0,-1 0 0 0 0,-2 0 0 0 0,-1 0 0 0 0,-2-1 0 0 0,-2-1 0 0 0,-2-1 0 0 0,-2 0 0 0 0,-1-2 0 0 0,-2 0 64 0 0,-1 0-64 0 0,-1-2 0 0 0,-2 0 0 0 0,-2-2 64 0 0,-2-1-64 0 0,-2-1 72 0 0,-1-1-72 0 0,-2-1 80 0 0,-2-4-80 0 0,-4-2 0 0 0,-2-4 72 0 0,-4-2-72 0 0,-4-2 0 0 0,-4-1 64 0 0,-3 0-64 0 0,-2 1 0 0 0,-3 1 0 0 0,-10-4 64 0 0,-5 1-64 0 0,-2 2 0 0 0,2 5 0 0 0,0 5 0 0 0,3 4 0 0 0,0 5 0 0 0,0 4 0 0 0,2 4 0 0 0,-1 5 0 0 0,-1 6-128 0 0,-2 4-32 0 0,0 6 0 0 0,-10 11-1128 0 0,-11 13-1376 0 0,0 7-7560 0 0,11-3-4767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34:37.993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3944 218 2303 256305 46977,'0'-1'200'0'0,"-1"-1"-200"0"0,1 0 0 0 0,0-1 0 0 0,0 1 1200 0 0,-1 0 200 0 0,1 0 40 0 0,0 0 0 0 0,-1-1-704 0 0,0-2-136 0 0,0-1-32 0 0,0-1-8 0 0,-1-1-144 0 0,0 1 360 0 0,0-1-136 0 0,0 1-408 0 0,1 2-8 0 0,-1 2 0 0 0,1 0-64 0 0,1 1 112 0 0,-1 0-136 0 0,1 0 56 0 0,-1 0 0 0 0,0-1 8 0 0,-1 0 0 0 0,0-1 64 0 0,0 1 16 0 0,-1-1 0 0 0,-1 1 0 0 0,1 0-40 0 0,-3 1 224 0 0,-1 0-232 0 0,0 1-80 0 0,0 0-24 0 0,1 1 0 0 0,0 0 0 0 0,0-1 440 0 0,1 1 80 0 0,0-1 24 0 0,0 0 0 0 0,-3-2-1472 0 0,-1-1 952 0 0,0 0 72 0 0,-1-1 24 0 0,1 1 0 0 0,0 1-88 0 0,-1 0 112 0 0,-1 0-136 0 0,0 0-40 0 0,1 1-16 0 0,1 1 0 0 0,0 0 0 0 0,1 0-80 0 0,-1 0 96 0 0,1 0-96 0 0,-1 0 96 0 0,0 0-96 0 0,0 0 64 0 0,-1 0-64 0 0,0 1 64 0 0,0-1 8 0 0,-1 1 0 0 0,0-1 0 0 0,0 0 0 0 0,-1 1 24 0 0,1 0 0 0 0,0 0 0 0 0,0 0 0 0 0,0 0 0 0 0,0 1 0 0 0,1 0 0 0 0,0 0 0 0 0,0 1-24 0 0,-1-1 0 0 0,-1 0 0 0 0,1 0 0 0 0,-2 0-8 0 0,1-1-64 0 0,-1 0 96 0 0,-1-1-32 0 0,0 0 16 0 0,0 0 0 0 0,-1 1 0 0 0,1 0 0 0 0,-1 0-16 0 0,1 0 0 0 0,-2 0 0 0 0,-1-1 0 0 0,-1 1-64 0 0,0-1 96 0 0,-1 1-96 0 0,0-1 96 0 0,-1 0-96 0 0,0 0 96 0 0,1 1-96 0 0,-1 0 96 0 0,0-1-16 0 0,1 0 0 0 0,0 0 0 0 0,-1 0 0 0 0,0 0-8 0 0,1 0 0 0 0,-1 0 0 0 0,0 0 0 0 0,0 0-8 0 0,-3 0-64 0 0,-1 0 96 0 0,-2 0-32 0 0,-2 1-64 0 0,0 1 64 0 0,-1 1-64 0 0,-1 1 64 0 0,0 0-64 0 0,0 1 80 0 0,2-1-80 0 0,0 0 80 0 0,1-1-80 0 0,-1 1 80 0 0,1-1-80 0 0,0-1 80 0 0,-1 1-80 0 0,-1 0 64 0 0,-1 0-64 0 0,1 0 64 0 0,-1 1-64 0 0,-1 1 0 0 0,-1 0 0 0 0,-1 2 64 0 0,-1 1-64 0 0,0 1 0 0 0,-1 0 72 0 0,1 1-72 0 0,-1 0 0 0 0,0 1 64 0 0,-1-1-64 0 0,1-1 0 0 0,0-1 0 0 0,0-1 64 0 0,1 0-64 0 0,0-2 0 0 0,-1 0 64 0 0,0 0-64 0 0,2 0 64 0 0,1 0-64 0 0,1 0 64 0 0,1-1-64 0 0,0 0 64 0 0,1 0-64 0 0,0-1 0 0 0,0 0 64 0 0,0-2-64 0 0,0 1 0 0 0,0-2 0 0 0,1 1 0 0 0,-1-1 0 0 0,1 0 64 0 0,0 0-64 0 0,0-1 0 0 0,1 0 0 0 0,-4-2 64 0 0,-1 0-64 0 0,3 0 0 0 0,1 1 0 0 0,2-1 0 0 0,3 1 0 0 0,1 0 0 0 0,1 1 64 0 0,0 0-64 0 0,-1 0 0 0 0,-2 0 0 0 0,-1 0 0 0 0,0-1 0 0 0,-1-1 0 0 0,1 1 0 0 0,0-1 0 0 0,0 0 0 0 0,0 1 72 0 0,2-1-72 0 0,-1 2 0 0 0,2 0 64 0 0,0 0-64 0 0,1 1 0 0 0,-1-1 0 0 0,0 1 0 0 0,-2 0 0 0 0,0 1 0 0 0,-1 0 0 0 0,0 0 0 0 0,0 1 0 0 0,1 0 0 0 0,1 0 0 0 0,1 1 0 0 0,1 0 0 0 0,0 0 0 0 0,1 0 0 0 0,-1 0 0 0 0,1 1 0 0 0,-1 0 0 0 0,2 0 0 0 0,1-1 0 0 0,-2 1 0 0 0,-1 0 0 0 0,2 0 0 0 0,1 1 0 0 0,1-1 0 0 0,1 0 0 0 0,2 0 0 0 0,0 1 0 0 0,1 0 0 0 0,0 0 0 0 0,1 0 0 0 0,-1 0 0 0 0,2 0 0 0 0,-1 0 0 0 0,1 1 0 0 0,0-1 0 0 0,0 0 0 0 0,1 0 0 0 0,1 0 0 0 0,-2 2 0 0 0,1 1 0 0 0,0 1 0 0 0,1 1 0 0 0,1 1 0 0 0,2-1 0 0 0,0 1 0 0 0,1 0 0 0 0,0 1 0 0 0,1 0 0 0 0,-1 0 0 0 0,1 0 0 0 0,0 0 0 0 0,0-1 0 0 0,0 0 0 0 0,1 0 0 0 0,0 0 0 0 0,0 1 0 0 0,1 0 0 0 0,1 0 0 0 0,0 1 0 0 0,1-1 0 0 0,1 0 0 0 0,1 1 0 0 0,1 0 0 0 0,0-1 0 0 0,1 0 0 0 0,1-1 0 0 0,-1-1 0 0 0,1 1 0 0 0,0-1 0 0 0,1 1 0 0 0,-1 0 0 0 0,1-1 0 0 0,0 1 0 0 0,1-1 0 0 0,0 0 0 0 0,0 0 0 0 0,1-1 64 0 0,0 1-64 0 0,1-1 0 0 0,0 0 0 0 0,0 0 0 0 0,2 0 80 0 0,0 0-80 0 0,1 1 64 0 0,1-1-64 0 0,0 1 0 0 0,1 0 0 0 0,0 0 64 0 0,1 1-64 0 0,4 0 0 0 0,1 0 64 0 0,1 0-64 0 0,0 3 72 0 0,1 0-72 0 0,-3 0 0 0 0,-1 0 0 0 0,-1 0 0 0 0,-2-1 64 0 0,0 0-64 0 0,-1 0 0 0 0,0-1 0 0 0,0 1 0 0 0,-1 0 0 0 0,2 0 0 0 0,-1 1 0 0 0,0-1 0 0 0,0-1 0 0 0,2 1 0 0 0,-1-1 0 0 0,1 0 64 0 0,1-1-64 0 0,1 1 0 0 0,0-1 0 0 0,1 1 0 0 0,0 0 0 0 0,-1 0 0 0 0,0 0 0 0 0,0-1 64 0 0,-1 0-64 0 0,1 0 0 0 0,-2 1 64 0 0,1-1-64 0 0,-1 0 0 0 0,0 0 0 0 0,0 0 0 0 0,2-1 0 0 0,0 1 0 0 0,1 1 0 0 0,1-1 0 0 0,4 2 0 0 0,2 0 64 0 0,1-1-64 0 0,-1 0 0 0 0,0-2 0 0 0,-2-1 64 0 0,0-1-64 0 0,-1 0 0 0 0,0-2 0 0 0,0 0 64 0 0,1-2-64 0 0,1 1 0 0 0,1-1 64 0 0,0 0-64 0 0,2-1 64 0 0,0 0-64 0 0,2 0 0 0 0,1 0 0 0 0,0 0 0 0 0,1 1 64 0 0,-1 0-64 0 0,1-1 0 0 0,-1 1 0 0 0,0 0 0 0 0,0 0 0 0 0,1 0 64 0 0,1 0-64 0 0,0 1 0 0 0,1 0 0 0 0,0-1 64 0 0,0 0-64 0 0,0-1 0 0 0,1 0 0 0 0,-1-1 0 0 0,1 0 0 0 0,0-1 64 0 0,0 0-64 0 0,0-1 0 0 0,0-1 0 0 0,2 0 64 0 0,0-1-64 0 0,8-1 0 0 0,2 1 64 0 0,-1 0-64 0 0,-2 1 0 0 0,-4 0 0 0 0,-1 0 0 0 0,-1 1 0 0 0,-1 1 0 0 0,0-1 0 0 0,-1 0 64 0 0,-1 0-64 0 0,0-1 0 0 0,-1 0 0 0 0,0-1 0 0 0,0 0 0 0 0,-1-1 0 0 0,2-1 0 0 0,0 0 64 0 0,1-1-64 0 0,1 1 0 0 0,-1-1 0 0 0,0 1 0 0 0,-1 1 0 0 0,0 0 0 0 0,-1 0 0 0 0,-2 0 64 0 0,0 1-64 0 0,-1 0 0 0 0,0 1 0 0 0,-1 1 0 0 0,-1-1 0 0 0,-1 1 0 0 0,-1-1 0 0 0,-2 1 0 0 0,-2 0 0 0 0,-1 0 0 0 0,-2 0 0 0 0,-1 0 0 0 0,0 0 0 0 0,0 0 0 0 0,0 0 0 0 0,1 0 0 0 0,1-1 0 0 0,-2 0 0 0 0,1 0 0 0 0,-2 0 0 0 0,1-1 0 0 0,-1 0 0 0 0,1 0 0 0 0,-1 0 64 0 0,-1-1-64 0 0,1 1 0 0 0,-1-1 0 0 0,0 1 0 0 0,0 0 0 0 0,-1 0 0 0 0,0 1 0 0 0,-1 1 0 0 0,0-1 0 0 0,0 1 0 0 0,0 0 0 0 0,1 0-368 0 0,9-1-800 0 0,1 0 1640 0 0,0-1 32 0 0,-3 1 8 0 0,-3 0-416 0 0,-2-1-96 0 0,-1 1 0 0 0,-1-1 0 0 0,0 0 0 0 0,-1 0 0 0 0,0 1 0 0 0,-1 0 0 0 0,0 1 0 0 0,-1 0 0 0 0,0 0 0 0 0,0 0 0 0 0,-1 0 0 0 0,0 1 0 0 0,1-1 0 0 0,-2 0 0 0 0,1 0 0 0 0,-1 0 0 0 0,0-1 0 0 0,1 0 0 0 0,0-1 0 0 0,1 0 0 0 0,-1 0 0 0 0,0-1 0 0 0,0 0 0 0 0,0-1 0 0 0,0 0 0 0 0,-1 0 0 0 0,0-2 64 0 0,0 0-64 0 0,-1-1 0 0 0,1-2 72 0 0,1-1-72 0 0,-1-2 80 0 0,0 0-80 0 0,-1 0 80 0 0,-1 1-16 0 0,-1 0-64 0 0,-1-1 96 0 0,-1-2-32 0 0,-1 0-64 0 0,-1-2 96 0 0,-1 0-96 0 0,-2 0 96 0 0,0 0-96 0 0,-1 1 0 0 0,-1 0 72 0 0,-2 0-72 0 0,0 0 0 0 0,-2 0 0 0 0,-1 1 0 0 0,-1 0 64 0 0,0 1-64 0 0,-1 0 0 0 0,0 1 0 0 0,-1 1 0 0 0,-1 1 0 0 0,1 0 0 0 0,-2 0 0 0 0,1 0 0 0 0,-1 0 0 0 0,-1-2 0 0 0,-1-2 0 0 0,0 0 0 0 0,0-1 0 0 0,-1 1 0 0 0,1 0 64 0 0,-2 1-64 0 0,0-1 0 0 0,-2 1 0 0 0,0 0 0 0 0,-1 1 0 0 0,-2-1 0 0 0,0 1 0 0 0,-3-1 64 0 0,-2 2-64 0 0,-2 1 0 0 0,-2 1 0 0 0,-1 2 0 0 0,-1 1 0 0 0,0 1 0 0 0,0 2 0 0 0,-2 0 0 0 0,0 0 0 0 0,-1 2 0 0 0,0 0 0 0 0,0 0 0 0 0,-1 0 0 0 0,-1 1 0 0 0,0 0 0 0 0,-2 0 0 0 0,0 0 0 0 0,-1-1 0 0 0,0 1 0 0 0,0-1 0 0 0,1-1 0 0 0,1 0 0 0 0,0 0 0 0 0,0-2 0 0 0,1 1 0 0 0,0 0 0 0 0,-1-1 0 0 0,1-1 0 0 0,0 0 0 0 0,0-2 0 0 0,0-1 0 0 0,0-1 0 0 0,-1-1 0 0 0,-1 0 0 0 0,-2 1 0 0 0,-1 0 0 0 0,-1 0 0 0 0,0 0 0 0 0,1 0 0 0 0,1 0 64 0 0,1-1-64 0 0,0 1 0 0 0,-1 0 0 0 0,1-1 0 0 0,-1 0 0 0 0,-5-1 0 0 0,-2-1 0 0 0,2 1 0 0 0,3 0 0 0 0,2 3 0 0 0,2 0 0 0 0,0 2 0 0 0,0 1 0 0 0,0 0 0 0 0,0 1 0 0 0,1 0 0 0 0,-1 0 0 0 0,2 0 0 0 0,1 0 0 0 0,2-1 0 0 0,0-1 0 0 0,0 1 0 0 0,-2 1 0 0 0,-1-1 0 0 0,-1 2 0 0 0,1-1 0 0 0,0 1 0 0 0,1 1 0 0 0,0 1 0 0 0,0 2 0 0 0,0 0 0 0 0,0 1 0 0 0,-2 1 0 0 0,-1 0 0 0 0,0-1 0 0 0,-2 0 0 0 0,0 0 0 0 0,-1-2 0 0 0,0 0 0 0 0,1-1 0 0 0,-1 0 0 0 0,1-1 0 0 0,1 0 0 0 0,1 1 0 0 0,2-1 0 0 0,1 1 0 0 0,2 1 0 0 0,0 2 0 0 0,0 1 0 0 0,1 2 0 0 0,-2 0 0 0 0,1 2 0 0 0,-2-1 0 0 0,0 0 0 0 0,-1 1 0 0 0,0-1 0 0 0,1 0 0 0 0,0 1 0 0 0,1 0 0 0 0,2-1 0 0 0,1 1 0 0 0,2 1 0 0 0,2 0 0 0 0,2 1 0 0 0,2 0 0 0 0,-1 3 0 0 0,1 2 0 0 0,1 0 0 0 0,0 3 0 0 0,1 0 0 0 0,0 2-64 0 0,1 1 64 0 0,0 1 0 0 0,2 2 0 0 0,0 2 0 0 0,2 1 0 0 0,2 0 0 0 0,0 1 0 0 0,2-1 0 0 0,1 0 0 0 0,1 1 0 0 0,0 0 0 0 0,1 0-64 0 0,2-1 64 0 0,1 0 0 0 0,1 0 0 0 0,1 0 0 0 0,1 0 0 0 0,1 0 0 0 0,0 0 0 0 0,1 1 0 0 0,1-1 0 0 0,-1 1 0 0 0,1 2 0 0 0,1 0-64 0 0,2 1 64 0 0,0 1 0 0 0,2 0 0 0 0,0-2 0 0 0,2-1 0 0 0,-1-2 0 0 0,1 0 0 0 0,1 2 0 0 0,1 0 0 0 0,0-2 0 0 0,1-2 0 0 0,-1-3 0 0 0,2-3 0 0 0,-1-2 0 0 0,3-1 0 0 0,0 0 0 0 0,2 0 0 0 0,1 1 0 0 0,2 1 0 0 0,2 0 0 0 0,0 1 0 0 0,2 0 0 0 0,1-1 0 0 0,0 1 0 0 0,4 2 0 0 0,1 1 0 0 0,0-1 0 0 0,-1-3 0 0 0,-1-1 0 0 0,1-3 0 0 0,-1-3 0 0 0,2-3 0 0 0,0-1 0 0 0,1-2 0 0 0,0-2 0 0 0,-1-1 0 0 0,0 0 0 0 0,6-2 0 0 0,8-1 0 0 0,3 0 0 0 0,-1 0 0 0 0,-3 0 0 0 0,-1 2 0 0 0,-2 0 64 0 0,-1 0-64 0 0,-1 0 0 0 0,-1-1 0 0 0,0 1 0 0 0,-2 0 0 0 0,-1 0 0 0 0,-1-1 0 0 0,0 0 0 0 0,-2-1 0 0 0,1-1 0 0 0,0-1 0 0 0,1 0 0 0 0,2-2 0 0 0,2 0 0 0 0,2-1 0 0 0,2-1 0 0 0,2 0 0 0 0,0 0 0 0 0,1 1 0 0 0,-1 1 0 0 0,1 0 0 0 0,-1 2 0 0 0,0 0 0 0 0,7-1 0 0 0,3-2 0 0 0,1 1 0 0 0,-2-1 0 0 0,-1-1 0 0 0,-2-1 0 0 0,-1 0 0 0 0,-1 0 0 0 0,1 0 0 0 0,0 1 0 0 0,1 0 0 0 0,0 1 0 0 0,1 1 0 0 0,0 0 0 0 0,1 0 0 0 0,0 1 0 0 0,-1 0 0 0 0,-2 0 0 0 0,-1-1 0 0 0,0 1 0 0 0,1-2 0 0 0,0 1 0 0 0,1-2 0 0 0,0 1 0 0 0,1-1 0 0 0,0 0 0 0 0,0 1 0 0 0,-1-1 64 0 0,0 1-64 0 0,-1 2 0 0 0,-1 1 0 0 0,0 1 0 0 0,-1 1 0 0 0,0 1 0 0 0,-2 0 0 0 0,-2 0 0 0 0,-1 0 0 0 0,-2 0 0 0 0,-1-1 0 0 0,0 0 0 0 0,2 0 0 0 0,-1-2 0 0 0,0 2 0 0 0,-2-1 0 0 0,-1 0 0 0 0,-1 0 0 0 0,-1 0 0 0 0,0-1 0 0 0,-2 0 0 0 0,5-1 0 0 0,-1 0 0 0 0,-1 0 0 0 0,-2 2 0 0 0,-4 0 0 0 0,-3 0 0 0 0,-3 1 0 0 0,-3 0 0 0 0,-2-1 0 0 0,-2 0 0 0 0,-2 1 0 0 0,-1-2 0 0 0,-1 1 0 0 0,-1-2 0 0 0,1 0 0 0 0,-1-1 0 0 0,0-1 0 0 0,-1-1 64 0 0,-1-1-64 0 0,-2 0 0 0 0,-1-1 0 0 0,-2 0 64 0 0,-1 0-64 0 0,-2-1 0 0 0,-2-1 0 0 0,-2-1 64 0 0,-2 0-64 0 0,-2-1 0 0 0,-2-1 64 0 0,-1-1-64 0 0,-2 0 0 0 0,-4-3 64 0 0,-8-4-64 0 0,-10-3 64 0 0,-3 0-64 0 0,-1 4 0 0 0,0 2 0 0 0,2 3 0 0 0,0 2 64 0 0,3 3-64 0 0,1 1 0 0 0,0 1 0 0 0,-1 1 0 0 0,-1 1 0 0 0,-8-3 0 0 0,-5-1 0 0 0,-1-1 0 0 0,2 2 0 0 0,1 0 0 0 0,1 2 0 0 0,1 0 0 0 0,-1 1 0 0 0,-1 2 0 0 0,-1 0 0 0 0,0 0 0 0 0,-1 1 0 0 0,0 1 0 0 0,0 1 0 0 0,-1 0 0 0 0,-1 0 0 0 0,-1 1 0 0 0,0-1 0 0 0,-1 1 0 0 0,0-1 0 0 0,-1 1 0 0 0,1-1 0 0 0,1 0 0 0 0,0 0 0 0 0,0 0 0 0 0,-9-1 0 0 0,-5 1 0 0 0,-2 0 0 0 0,0 1 0 0 0,1-1 0 0 0,1 1 0 0 0,3 0 0 0 0,2 0 0 0 0,1-1 0 0 0,2 0 0 0 0,-1-2 0 0 0,1-1 0 0 0,-2-1 0 0 0,-2-1 0 0 0,-1 0 0 0 0,-2-1 0 0 0,-3 0 0 0 0,-2 0 0 0 0,-3-1 0 0 0,-1 2 0 0 0,-2-1 0 0 0,-1 1 0 0 0,0 2 0 0 0,2 3 64 0 0,5 2-64 0 0,4 4-64 0 0,0 3 64 0 0,-2 5-96 0 0,-16 11-1208 0 0,-7 8 584 0 0,-12 12-1584 0 0,-12 17-1232 0 0,14-2-17191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1T00:29:56.515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5 7 23983 190297 81830,'-1'-1'2136'0'0,"0"-2"-1712"0"0,-1 0-26967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4T23:05:31.788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62 52 10967 0 0,'-13'-11'976'0'0,"0"-2"-784"0"0,2 0-192 0 0,0 2 0 0 0,5 7-88 0 0,0 4-56 0 0,5 6-16 0 0,1-1 0 0 0,1 3-368 0 0,1 1-80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36:13.9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89 919 0 0,'0'1'77'0'0,"0"-1"-1"0"0,-1 0 1 0 0,1 0-1 0 0,0 0 0 0 0,0 0 1 0 0,-1 0-1 0 0,1 0 0 0 0,0 0 1 0 0,0-1-1 0 0,0 1 0 0 0,-1 0 1 0 0,1 0-1 0 0,0 0 1 0 0,0 0-1 0 0,-2-1 687 0 0,2 1-686 0 0,0-1-1 0 0,0 1 1 0 0,-1 0-1 0 0,1 0 0 0 0,0 0 1 0 0,0-1-1 0 0,0 1 0 0 0,0 0 1 0 0,0 0-1 0 0,0-1 0 0 0,0 1 1 0 0,0 0-1 0 0,0 0 1 0 0,0 0-1 0 0,0-1 0 0 0,0 0 88 0 0,0 1 0 0 0,0-1 0 0 0,0 1 0 0 0,1-1 0 0 0,-1 0 0 0 0,0 1 0 0 0,0-1 0 0 0,1 1 0 0 0,-1-1 0 0 0,0 1 0 0 0,1-1 0 0 0,-1 1 0 0 0,1-1 0 0 0,-1 1 0 0 0,1-1 0 0 0,0 0 0 0 0,13-9 263 0 0,-8 6-258 0 0,-1 1 0 0 0,0-1 0 0 0,0 0 0 0 0,0-1 0 0 0,0 0 0 0 0,4-5-1 0 0,-7 7-77 0 0,0 1-1 0 0,0 0 0 0 0,0 0 0 0 0,0 0 1 0 0,0 0-1 0 0,0 1 0 0 0,0-1 0 0 0,1 1 1 0 0,-1-1-1 0 0,1 1 0 0 0,-1 0 0 0 0,1 0 1 0 0,0 0-1 0 0,-1 0 0 0 0,1 0 0 0 0,4 0 1 0 0,3 0 13 0 0,1 0 1 0 0,-1 1-1 0 0,13 1 1 0 0,3 0-84 0 0,-16 0 23 0 0,1 0 0 0 0,-1 1 0 0 0,1 0 1 0 0,15 5-1 0 0,25 6 148 0 0,-44-12-165 0 0,-1 1-1 0 0,1 0 1 0 0,0 0-1 0 0,8 4 1 0 0,20 7 32 0 0,-18-9 158 0 0,-14-2-158 0 0,1-1 0 0 0,-1 0 1 0 0,0 0-1 0 0,1-1 0 0 0,-1 1 1 0 0,6-1-1 0 0,9-1 152 0 0,-1-1-1 0 0,1 0 1 0 0,22-7 0 0 0,-28 5-172 0 0,1 1 1 0 0,0 1 0 0 0,0 0-1 0 0,0 0 1 0 0,0 1 0 0 0,1 1-1 0 0,23 3 1 0 0,-23-1-15 0 0,53 9 7 0 0,-59-10-33 0 0,0-1 1 0 0,0 0-1 0 0,0 0 1 0 0,0-1-1 0 0,0 0 1 0 0,12-4-1 0 0,19-4 27 0 0,1 1 0 0 0,-1 3-1 0 0,1 1 1 0 0,60 2-1 0 0,-22-1 30 0 0,-45 1-9 0 0,0 1-1 0 0,46 5 1 0 0,145 41 72 0 0,-163-31-115 0 0,0-3 1 0 0,96 7-1 0 0,-126-16-3 0 0,45 9 0 0 0,-63-9 0 0 0,1 1 0 0 0,-1-2 0 0 0,0 0 0 0 0,1 0 0 0 0,-1-1 0 0 0,1-1 0 0 0,-1 0 0 0 0,0-1 0 0 0,0-1 0 0 0,17-4 0 0 0,-25 5-2 0 0,1 0-1 0 0,-1 1 1 0 0,1 0 0 0 0,-1 0-1 0 0,1 1 1 0 0,0-1-1 0 0,-1 1 1 0 0,1 0-1 0 0,0 1 1 0 0,-1 0-1 0 0,1-1 1 0 0,7 3 0 0 0,-6 0-103 0 0,0 0-1 0 0,0 0 1 0 0,-1 0 0 0 0,1 1 0 0 0,-1 0 0 0 0,1 0 0 0 0,-1 1 0 0 0,9 8 0 0 0,1 3-2923 0 0,2 1-983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36:23.6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0 269 455 0 0,'5'-26'1381'0'0,"-5"24"-1303"0"0,1 1-1 0 0,-1 0 1 0 0,1 0 0 0 0,-1-1-1 0 0,1 1 1 0 0,-1 0 0 0 0,1 0-1 0 0,0 0 1 0 0,0 0 0 0 0,-1 0-1 0 0,1 0 1 0 0,0 0 0 0 0,0 0-1 0 0,0 0 1 0 0,0 0 0 0 0,0 1-1 0 0,0-1 1 0 0,2 0-1 0 0,36-1 771 0 0,-14 2-226 0 0,-21 0-544 0 0,0 1-1 0 0,0-1 1 0 0,0 0 0 0 0,0-1 0 0 0,5 0-1 0 0,42-4 376 0 0,-4 1-218 0 0,-24 1 122 0 0,35-1-1 0 0,-42 5-254 0 0,0-2 0 0 0,0 0 1 0 0,0-1-1 0 0,0-1 0 0 0,27-8 0 0 0,-23 5 0 0 0,0 0 0 0 0,0 2 0 0 0,27-3 1 0 0,-22 4 5 0 0,-14 3-79 0 0,0 0 0 0 0,0 0-1 0 0,0 1 1 0 0,0 1 0 0 0,-1 0 0 0 0,1 0 0 0 0,0 1-1 0 0,16 7 1 0 0,-12-5-26 0 0,0 0-1 0 0,0-1 1 0 0,24 3-1 0 0,-7-5 20 0 0,-17-2 23 0 0,0 1 1 0 0,0 0-1 0 0,15 4 0 0 0,105 26 100 0 0,-112-28-138 0 0,-1 0 0 0 0,1-2 1 0 0,0-1-1 0 0,24-3 0 0 0,228-15 65 0 0,19-1-72 0 0,122-12 0 0 0,-199 26 64 0 0,-176 4-64 0 0,-19 0 0 0 0,0 1 0 0 0,0 1 0 0 0,-1 0 0 0 0,40 9 0 0 0,-39-5 0 0 0,34 4 0 0 0,-21-5 0 0 0,101 11 0 0 0,-95-11 0 0 0,144 6 0 0 0,-147-13 0 0 0,1-1 0 0 0,-1-1 0 0 0,-1-2 0 0 0,41-14 0 0 0,-60 16 0 0 0,1 2 0 0 0,-1 0 0 0 0,22-1 0 0 0,21-3 0 0 0,-10 1 41 0 0,1 1-1 0 0,77 3 0 0 0,-83 2-22 0 0,-40 0-9 0 0,203-5 35 0 0,-80-4-44 0 0,109-6 17 0 0,-164 15 7 0 0,90 11-1 0 0,-115-8 9 0 0,91-4 0 0 0,58 4-32 0 0,-56 1 0 0 0,-56-3 8 0 0,-30 1 9 0 0,0-2-1 0 0,0-3 1 0 0,65-12 0 0 0,-44 2 74 0 0,131-7-1 0 0,208 21-90 0 0,-372-1 0 0 0,1-3 0 0 0,47-8 0 0 0,44-4 0 0 0,-18 16 32 0 0,151 18 0 0 0,-233-17-32 0 0,0-2 0 0 0,0-2 0 0 0,47-7 0 0 0,-46 3 0 0 0,1 3 0 0 0,67 1 0 0 0,127 24 0 0 0,-154-14 0 0 0,0-3 0 0 0,100-6 0 0 0,-92-4 0 0 0,-1 5 0 0 0,93 10 0 0 0,-92 0 0 0 0,165-3 0 0 0,-116-21 0 0 0,32-2 0 0 0,-74 11 0 0 0,50-1 0 0 0,-129 6 0 0 0,68 0 0 0 0,83-11 0 0 0,-5 0 0 0 0,-95 9 0 0 0,-25-1 0 0 0,-11 1 0 0 0,-1 0 0 0 0,1 2 0 0 0,32 5 0 0 0,26 4 0 0 0,-51-5 0 0 0,0-1 0 0 0,65-4 0 0 0,59-7 0 0 0,-100 5 0 0 0,80 5 0 0 0,60 15 0 0 0,-190-16 0 0 0,54 6 0 0 0,0-4 0 0 0,102-7 0 0 0,-54-7 104 0 0,196 7 0 0 0,-251 7-82 0 0,0-1-1 0 0,105-13 0 0 0,138-29 115 0 0,-242 36-123 0 0,1 2 0 0 0,74 8 0 0 0,52-1 12 0 0,-20-22 14 0 0,-42 2-14 0 0,-91 15-10 0 0,-1 0 1 0 0,35 6-1 0 0,4-1 3 0 0,113 7-18 0 0,-169-10-16 0 0,-1 0-1 0 0,0 0 1 0 0,0 1-1 0 0,20 8 1 0 0,-18-5-174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36:34.0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1 177 2471 0 0,'23'15'575'0'0,"-15"-13"-412"0"0,0 0 0 0 0,0-1 0 0 0,0 0-1 0 0,1 0 1 0 0,-1-1 0 0 0,0 0 0 0 0,0 0 0 0 0,13-3-1 0 0,-3 2 65 0 0,-1 0-1 0 0,1 1 0 0 0,-1 1 1 0 0,1 0-1 0 0,-1 2 0 0 0,0 0 1 0 0,24 8-1 0 0,-4-3 541 0 0,55 7-1 0 0,-48-14-358 0 0,16 0-121 0 0,93 14 0 0 0,-123-12-135 0 0,0-2 1 0 0,0-1-1 0 0,0-1 1 0 0,34-7-1 0 0,24 0 16 0 0,-47 6-135 0 0,15-2 15 0 0,106 7-1 0 0,-109-1 10 0 0,0-2 0 0 0,83-10 0 0 0,-75 5-36 0 0,27-6 59 0 0,26-1 62 0 0,-46 8-65 0 0,63-1 30 0 0,-66 7-95 0 0,-36 0-13 0 0,-1-2 1 0 0,42-4-1 0 0,71-11 65 0 0,155 9 0 0 0,-201 3-64 0 0,-23-1 0 0 0,43 0 128 0 0,126-21 0 0 0,-172 15-111 0 0,68-8 30 0 0,119 5 92 0 0,-54 11-86 0 0,-110 1-53 0 0,139 15 0 0 0,-45 12 0 0 0,-140-19 0 0 0,-10-3 22 0 0,0-3-1 0 0,67-4 0 0 0,-82 1 1 0 0,28-8 0 0 0,-31 6 2 0 0,-1 1 1 0 0,33-2 0 0 0,10 4-15 0 0,107 6-10 0 0,-71-2 73 0 0,-14-1-18 0 0,129 15-55 0 0,-82-16 28 0 0,-79-3-10 0 0,58 7 0 0 0,-69-3 52 0 0,42-2 0 0 0,23 1 46 0 0,-57 1-88 0 0,0-3 0 0 0,0-3 0 0 0,65-11 0 0 0,-55 6 12 0 0,86-2 0 0 0,47 21 3 0 0,-72-2-22 0 0,-66-7 1 0 0,1-2-1 0 0,74-12 0 0 0,-85 7-1 0 0,0 2-1 0 0,0 1 1 0 0,0 3 0 0 0,0 1-1 0 0,63 10 1 0 0,-61-3-14 0 0,117 19 1 0 0,-119-22-8 0 0,79-2-1 0 0,-62-1 2 0 0,-38-1 0 0 0,32-1 0 0 0,-23-2 0 0 0,56 6 0 0 0,-33-1 0 0 0,-34-2 1 0 0,218 6 62 0 0,-45-23 87 0 0,-39 2-44 0 0,-29 1-78 0 0,-74 6-10 0 0,51 1 0 0 0,-84 6-16 0 0,158 7 60 0 0,-6 8-62 0 0,-129-13 0 0 0,-12-2 0 0 0,49 9 0 0 0,-36-2 27 0 0,46 1 0 0 0,85-3 76 0 0,-12-1-4 0 0,-87-3-51 0 0,86-10 0 0 0,-46 0-16 0 0,-1-5 52 0 0,-2-1 14 0 0,-49 13-70 0 0,62-6 18 0 0,-84 4-46 0 0,0 2 0 0 0,59 5 0 0 0,2-5 0 0 0,-61 3 0 0 0,0 1 0 0 0,1 1 0 0 0,-2 3 0 0 0,73 19 0 0 0,-9-3 0 0 0,-41-11 0 0 0,-38-6 10 0 0,0-2 1 0 0,1-1-1 0 0,-1-1 0 0 0,35-3 0 0 0,92-17 81 0 0,-46 3-51 0 0,109-11 109 0 0,-83 14-96 0 0,-102 10-54 0 0,33-6 0 0 0,-37 4 5 0 0,0 2 1 0 0,28-1-1 0 0,44 1 23 0 0,57 2-1 0 0,53 11-26 0 0,-177-8 28 0 0,0-2-1 0 0,0 0 1 0 0,1-2-1 0 0,-1-1 0 0 0,0-1 1 0 0,32-10-1 0 0,-26 4-5 0 0,106-36 159 0 0,-130 42-159 0 0,1 0-1 0 0,0 0 1 0 0,0 1 0 0 0,0 0-1 0 0,20-1 1 0 0,-26 4-42 0 0,0 0 0 0 0,0 0 1 0 0,0 0-1 0 0,-1 1 0 0 0,1 0 1 0 0,0 0-1 0 0,-1 1 0 0 0,1 0 1 0 0,-1 0-1 0 0,1 0 0 0 0,-1 0 1 0 0,0 1-1 0 0,0 0 0 0 0,5 4 1 0 0,20 19-1427 0 0,-15-11-3098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36:42.2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1 943 0 0,'8'11'369'0'0,"-8"-10"-328"0"0,0 0 1 0 0,1 0-1 0 0,-1-1 1 0 0,1 1-1 0 0,-1 0 1 0 0,1 0 0 0 0,-1-1-1 0 0,1 1 1 0 0,0 0-1 0 0,-1-1 1 0 0,1 1 0 0 0,0-1-1 0 0,-1 1 1 0 0,1-1-1 0 0,0 1 1 0 0,0-1-1 0 0,-1 0 1 0 0,1 1 0 0 0,0-1-1 0 0,1 1 1 0 0,150 43 2504 0 0,-139-40-2488 0 0,0-2-1 0 0,0 1 0 0 0,0-2 1 0 0,0 1-1 0 0,0-2 0 0 0,0 0 1 0 0,1 0-1 0 0,18-4 0 0 0,47-10 511 0 0,-53 8-425 0 0,2 1 0 0 0,-1 2-1 0 0,54-1 1 0 0,-66 6-131 0 0,0 1-1 0 0,27 7 1 0 0,-28-5-6 0 0,1-2 0 0 0,27 4 0 0 0,-24-5 12 0 0,-4-1 36 0 0,-1 0 0 0 0,0-1 0 0 0,18-2 0 0 0,27-5 220 0 0,0 3 0 0 0,97 5 0 0 0,-112-1-256 0 0,0-2 1 0 0,77-14-1 0 0,-54 7-9 0 0,-43 7-9 0 0,0 2 0 0 0,0 0 0 0 0,0 2 0 0 0,28 5 0 0 0,-19-3 0 0 0,38 1 0 0 0,-49-6 8 0 0,32-5 0 0 0,-40 4 30 0 0,-6 1-24 0 0,0 0 1 0 0,0 1 0 0 0,0 0-1 0 0,0 0 1 0 0,0 0 0 0 0,0 1-1 0 0,0 0 1 0 0,0 1 0 0 0,7 1-1 0 0,-14-2-19 0 0,1-1-1 0 0,-1 1 1 0 0,1-1-1 0 0,-1 1 0 0 0,1-1 1 0 0,-1 1-1 0 0,0-1 1 0 0,1 1-1 0 0,-1 0 1 0 0,0-1-1 0 0,1 1 0 0 0,-1 0 1 0 0,0-1-1 0 0,0 1 1 0 0,0 0-1 0 0,1-1 0 0 0,-1 1 1 0 0,0 0-1 0 0,0-1 1 0 0,0 1-1 0 0,0 0 1 0 0,0 0-1 0 0,0-1 0 0 0,-1 1 1 0 0,1 0-1 0 0,0-1 1 0 0,0 1-1 0 0,0 0 0 0 0,-1-1 1 0 0,1 1-1 0 0,-1 0 1 0 0,0 5-153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47:51.2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30 2759 0 0,'-2'-6'248'0'0,"0"1"-248"0"0,0-1 0 0 0,2 2 0 0 0,0 2 520 0 0,0 1-256 0 0,2-1 0 0 0,0-2-352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36:45.8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1 315 2471 0 0,'4'0'115'0'0,"1"0"-1"0"0,-1 0 1 0 0,1-1-1 0 0,-1 1 0 0 0,1-1 1 0 0,-1-1-1 0 0,1 1 1 0 0,-1 0-1 0 0,6-4 0 0 0,64-32 1350 0 0,-62 32-1277 0 0,1 1-1 0 0,-1 0 0 0 0,1 1 0 0 0,0 0 1 0 0,0 1-1 0 0,17-1 0 0 0,-13 1 17 0 0,0 0 0 0 0,32-9-1 0 0,-23 4 12 0 0,1 1 0 0 0,0 1 0 0 0,38-1 0 0 0,-18 0-150 0 0,-29 3-11 0 0,0 1 1 0 0,34 0-1 0 0,-14 5-39 0 0,136 14 36 0 0,-162-15-50 0 0,0-1 0 0 0,14-1 0 0 0,-14 0 0 0 0,0 0 0 0 0,16 3 0 0 0,-1 1 0 0 0,41 0 0 0 0,6 1 0 0 0,-64-4 0 0 0,117 20 0 0 0,-100-16 0 0 0,39 2 0 0 0,0 0 0 0 0,-36-4 0 0 0,-1 0 0 0 0,56-4 0 0 0,14-10 8 0 0,10 0 123 0 0,213-23 43 0 0,-302 31-155 0 0,338-70 316 0 0,-230 42-290 0 0,85-1 0 0 0,-90 16-26 0 0,-25 3 5 0 0,58-9 24 0 0,-95 10-48 0 0,2 3 0 0 0,-1 3 0 0 0,106 3 0 0 0,-108 9 0 0 0,103 24 0 0 0,-71-11 0 0 0,-39-8 0 0 0,55 8 0 0 0,-68-15 0 0 0,127 16 0 0 0,5-3 0 0 0,-67-3 0 0 0,105 9 0 0 0,32-10 0 0 0,15 5 0 0 0,-212-16 11 0 0,1-2 0 0 0,-1-3-1 0 0,0-1 1 0 0,0-2 0 0 0,76-21-1 0 0,-70 13 12 0 0,0 3-1 0 0,77-9 0 0 0,-97 19 1 0 0,0 1-1 0 0,62 8 0 0 0,-38-2-21 0 0,114 16 0 0 0,-107-5 0 0 0,-42-11 0 0 0,0-1 0 0 0,35 5 0 0 0,31-2 0 0 0,-61-7 0 0 0,37 7 0 0 0,-33-3 0 0 0,81 20 0 0 0,-42-8 0 0 0,-30-6 0 0 0,-31-8 0 0 0,1 0 0 0 0,-1-1 0 0 0,1 0 0 0 0,0-1 0 0 0,0 1 0 0 0,-1-2 0 0 0,1 1 0 0 0,10-1 0 0 0,0-3 39 0 0,25-6 0 0 0,-23 1 80 0 0,5-1-33 0 0,-23 9-63 0 0,0-1 0 0 0,0 1-1 0 0,0-1 1 0 0,-1 0 0 0 0,1 1-1 0 0,0-1 1 0 0,0 0 0 0 0,-1 0 0 0 0,1-1-1 0 0,-1 1 1 0 0,1 0 0 0 0,-1 0 0 0 0,1-1-1 0 0,1-2 1 0 0,16-27 607 0 0,-16 26-551 0 0,0 0 0 0 0,0-1 0 0 0,1 1-1 0 0,4-5 1 0 0,-1-1-57 0 0,-6 10-18 0 0,0 0-1 0 0,-1-1 1 0 0,1 1-1 0 0,0 0 1 0 0,0 0-1 0 0,0 0 1 0 0,0-1-1 0 0,0 1 1 0 0,0 0-1 0 0,0 0 1 0 0,2-1-1 0 0,1 2-3 0 0,0 0 0 0 0,-1 0 0 0 0,1 1 0 0 0,0-1 0 0 0,-1 1 0 0 0,5 1 0 0 0,-5 1-196 0 0,-1 1 0 0 0,0 0 0 0 0,0 0 0 0 0,0-1 0 0 0,0 1 0 0 0,0 0 0 0 0,-1 1 0 0 0,1 3 0 0 0,4 8-1329 0 0,0-5-1746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36:56.8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0 134 1375 0 0,'2'-4'195'0'0,"1"0"-1"0"0,-1 1 0 0 0,1-1 1 0 0,-1 1-1 0 0,1 0 0 0 0,0 0 1 0 0,0 0-1 0 0,0 0 0 0 0,1 0 1 0 0,-1 0-1 0 0,1 1 0 0 0,-1 0 1 0 0,1 0-1 0 0,0 0 0 0 0,6-2 1 0 0,1-2-230 0 0,-1 2 220 0 0,1-1 0 0 0,-1 1 0 0 0,1 1 0 0 0,0 0 0 0 0,0 1 0 0 0,11-2 0 0 0,68 1 79 0 0,-67 3-138 0 0,30-3 264 0 0,-42 1-356 0 0,1 1 1 0 0,-1 0 0 0 0,1 1-1 0 0,0 0 1 0 0,-1 1 0 0 0,1 0-1 0 0,11 4 1 0 0,-13-2 2 0 0,0 1 0 0 0,17 10 1 0 0,9 4 175 0 0,-28-17-139 0 0,-1 1 0 0 0,1-1 0 0 0,0-1 0 0 0,0 1 0 0 0,-1-1 0 0 0,1-1 0 0 0,0 1 0 0 0,8-3 0 0 0,-5 2 34 0 0,105-16 526 0 0,18-2-200 0 0,-42 5-332 0 0,-35 2-102 0 0,-42 8 0 0 0,0 1 0 0 0,-1 0 0 0 0,28-1 0 0 0,-8 4 44 0 0,165 4-24 0 0,-97 10-20 0 0,-77-9 0 0 0,-1-1 0 0 0,1-1 0 0 0,0-2 0 0 0,0 0 0 0 0,30-3 0 0 0,113-24 75 0 0,-153 25-57 0 0,-1 0-1 0 0,1 2 1 0 0,28 3 0 0 0,-27-2-3 0 0,0 0 1 0 0,30-2-1 0 0,-37-1-8 0 0,-1-1-1 0 0,0 0 1 0 0,16-6-1 0 0,-17 5 1 0 0,0 1 0 0 0,0 0 0 0 0,-1 0 0 0 0,1 1 0 0 0,1 0 0 0 0,7-1 0 0 0,0 2 4 0 0,0 1-1 0 0,-1 0 1 0 0,1 1 0 0 0,23 5-1 0 0,-25-4 7 0 0,0-1 0 0 0,0 0 0 0 0,19-1 0 0 0,-1 0-13 0 0,-8 2-4 0 0,0 1 0 0 0,40 12 0 0 0,-47-13 0 0 0,0 0 0 0 0,27 1 0 0 0,-11-1 0 0 0,-23-3 2 0 0,-1 1 0 0 0,1-1-1 0 0,0 0 1 0 0,-1-1 0 0 0,1 0-1 0 0,-1-1 1 0 0,16-4 0 0 0,-14 3 89 0 0,-1 1 0 0 0,1 0 0 0 0,0 0 0 0 0,0 1 0 0 0,17 0 0 0 0,-26 1-90 0 0,1 1 1 0 0,-1-1-1 0 0,0 1 0 0 0,1-1 0 0 0,-1 1 0 0 0,0 0 0 0 0,0-1 0 0 0,0 1 0 0 0,0 0 0 0 0,0 0 0 0 0,1 0 1 0 0,-2 0-1 0 0,1 0 0 0 0,0 0 0 0 0,0 0 0 0 0,1 1 0 0 0,12 21 34 0 0,-4 0 30 0 0,2 1-3297 0 0,-9-14 233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37:10.5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79 2127 0 0,'3'-1'172'0'0,"0"0"-1"0"0,1 1 0 0 0,-1-1 0 0 0,1 1 0 0 0,0-1 0 0 0,5 2 0 0 0,-2-1 750 0 0,-1-1 333 0 0,-6 1-1180 0 0,1 0-1 0 0,0 0 1 0 0,-1 0-1 0 0,1 0 1 0 0,0 0-1 0 0,-1 0 1 0 0,1 0-1 0 0,0 0 1 0 0,-1 0-1 0 0,1 0 0 0 0,-1 1 1 0 0,1-1-1 0 0,0 0 1 0 0,-1 0-1 0 0,1 0 1 0 0,-1 1-1 0 0,1-1 1 0 0,0 0-1 0 0,-1 1 1 0 0,1-1-1 0 0,-1 1 0 0 0,1-1 1 0 0,-1 1-1 0 0,1-1 1 0 0,-1 1-1 0 0,0-1 1 0 0,1 1-1 0 0,-1-1 1 0 0,0 1-1 0 0,1-1 1 0 0,-1 1-1 0 0,0-1 0 0 0,1 1 1 0 0,-1 1-1 0 0,1-2-38 0 0,-1 1-1 0 0,1-1 1 0 0,-1 1 0 0 0,1-1-1 0 0,-1 1 1 0 0,1-1-1 0 0,0 1 1 0 0,-1-1-1 0 0,1 0 1 0 0,0 1-1 0 0,-1-1 1 0 0,1 0-1 0 0,0 0 1 0 0,0 1 0 0 0,-1-1-1 0 0,1 0 1 0 0,0 0-1 0 0,0 0 1 0 0,1 0-1 0 0,18 0 589 0 0,-12-1-441 0 0,7 0 160 0 0,0 0-1 0 0,22-6 0 0 0,-25 5-203 0 0,0-1-1 0 0,0 2 0 0 0,0 0 1 0 0,1 0-1 0 0,13 1 0 0 0,-10 1-15 0 0,-1-1-1 0 0,1-1 1 0 0,21-4-1 0 0,-5 1 81 0 0,65-4 324 0 0,77-10-230 0 0,-33 3-46 0 0,19 1 17 0 0,-85 6-102 0 0,-27 6-77 0 0,0 1 0 0 0,-1 3 0 0 0,61 9 0 0 0,-80-9 39 0 0,58-2 0 0 0,9 0 67 0 0,-71 2-164 0 0,-1 2-1 0 0,0 0 0 0 0,28 10 1 0 0,-30-8 37 0 0,0 0 1 0 0,42 5-1 0 0,-57-10-48 0 0,0 1 0 0 0,0-1 0 0 0,0 1 0 0 0,10 5 0 0 0,-11-5-3 0 0,1 0 0 0 0,-1 0 0 0 0,1 0 1 0 0,0 0-1 0 0,7 0 0 0 0,33 3 8 0 0,-15-1 29 0 0,1-1-1 0 0,49-2 1 0 0,-26-5 180 0 0,97 4 0 0 0,-33 20-132 0 0,-69-10-74 0 0,-32-6-27 0 0,1 2 0 0 0,28 11 0 0 0,-29-9 0 0 0,0-1 0 0 0,32 6 0 0 0,152 13 192 0 0,-93-13-192 0 0,-59-5 0 0 0,72-1 48 0 0,-62-5-32 0 0,179 2 48 0 0,173-11 54 0 0,-250 7-71 0 0,-95 2 3 0 0,79-7-1 0 0,-2-6 15 0 0,1 7 0 0 0,212 19 0 0 0,-286-12 19 0 0,138-14 0 0 0,-56 1-3 0 0,-29 6-24 0 0,147-7 138 0 0,-218 6-178 0 0,-29 2-16 0 0,0 1 0 0 0,1 1 0 0 0,33 2 0 0 0,24 6 0 0 0,96-5 0 0 0,-97-3 0 0 0,155 12 66 0 0,1-7-140 0 0,109 5 74 0 0,-343-9 0 0 0,96-3 0 0 0,-57 0 0 0 0,201 2 0 0 0,-148 8 0 0 0,68 1 0 0 0,-74-6 25 0 0,-40 0-5 0 0,63-4-1 0 0,171-15-19 0 0,-243 15 0 0 0,150 0 0 0 0,-144 2 0 0 0,239 6 0 0 0,-245-8 531 0 0,53-9 1 0 0,-53 5 0 0 0,54-1 1 0 0,73 13-2525 0 0,-88 6 1964 0 0,-55-7 13 0 0,0-1 1 0 0,33 0-1 0 0,-8-3 15 0 0,44-1 0 0 0,-37 1 0 0 0,-45 1 0 0 0,1-2 0 0 0,0 1 0 0 0,22-4 0 0 0,-29 3-3 0 0,-1-1-20 0 0,-1 0 1 0 0,1 1-1 0 0,0-1 1 0 0,0 1-1 0 0,0 0 1 0 0,4 1-1 0 0,-7-1 14 0 0,0 0 0 0 0,0 1-1 0 0,0-1 1 0 0,0 0 0 0 0,0 1 0 0 0,0-1-1 0 0,0 1 1 0 0,0-1 0 0 0,0 1 0 0 0,0 0-1 0 0,-1-1 1 0 0,1 1 0 0 0,0 0 0 0 0,0 0-1 0 0,-1 0 1 0 0,1-1 0 0 0,0 1 0 0 0,-1 0 0 0 0,1 0-1 0 0,-1 0 1 0 0,1 0 0 0 0,-1 0 0 0 0,0 0-1 0 0,1 0 1 0 0,-1 0 0 0 0,0 2 0 0 0,4 16-4801 0 0,-4-7-306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37:23.6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27 215 1839 0 0,'-3'3'303'0'0,"0"0"-1"0"0,0 0 0 0 0,0 1 0 0 0,1-1 0 0 0,0 1 0 0 0,-1 0 0 0 0,-1 5 0 0 0,3-7-205 0 0,1 0-1 0 0,-1-1 1 0 0,1 1-1 0 0,-1 0 1 0 0,1 0-1 0 0,0-1 1 0 0,-1 1-1 0 0,1 0 0 0 0,0 0 1 0 0,0-1-1 0 0,0 1 1 0 0,1 0-1 0 0,-1 0 1 0 0,0-1-1 0 0,1 1 1 0 0,-1 0-1 0 0,1-1 1 0 0,0 1-1 0 0,-1 0 1 0 0,2 2-1 0 0,-1-4-75 0 0,-1 0-1 0 0,1 1 1 0 0,-1-1-1 0 0,1 0 1 0 0,-1 0 0 0 0,1 1-1 0 0,-1-1 1 0 0,1 0-1 0 0,-1 0 1 0 0,1 0 0 0 0,-1 0-1 0 0,1 1 1 0 0,0-1-1 0 0,-1 0 1 0 0,1 0 0 0 0,-1 0-1 0 0,1 0 1 0 0,-1 0-1 0 0,1 0 1 0 0,0-1-1 0 0,-1 1 1 0 0,1 0 0 0 0,-1 0-1 0 0,1 0 1 0 0,-1 0-1 0 0,1-1 1 0 0,-1 1 0 0 0,1 0-1 0 0,-1-1 1 0 0,1 1-1 0 0,-1 0 1 0 0,1-1 0 0 0,-1 1-1 0 0,0 0 1 0 0,1-1-1 0 0,-1 1 1 0 0,0-1-1 0 0,1 1 1 0 0,0-1 0 0 0,16-19 788 0 0,-17 20-781 0 0,2-3 41 0 0,1-1 0 0 0,-1 1 1 0 0,1 1-1 0 0,0-1 0 0 0,0 0 0 0 0,0 1 0 0 0,1-1 0 0 0,-1 1 0 0 0,0 0 0 0 0,1 0 0 0 0,0 0 0 0 0,4-1 0 0 0,2 0 5 0 0,-1 1 0 0 0,1 0 1 0 0,15 0-1 0 0,-5 0 27 0 0,-10 0 2 0 0,1 1 0 0 0,0 1 0 0 0,0 0 0 0 0,0 0 0 0 0,0 1-1 0 0,14 3 1 0 0,-12-1 67 0 0,-1-1 0 0 0,1 0-1 0 0,0-1 1 0 0,16 0-1 0 0,101 11 295 0 0,-123-13-432 0 0,-1 1 0 0 0,1 1 0 0 0,0-1 0 0 0,0 1 0 0 0,-1 1 0 0 0,1-1 0 0 0,0 1 0 0 0,-1 0 0 0 0,12 6 0 0 0,-11-5-32 0 0,0 0 0 0 0,0 0 0 0 0,0 0 0 0 0,1-1 0 0 0,9 1 0 0 0,22 8 0 0 0,-29-7 2 0 0,0 0-1 0 0,0-1 0 0 0,0 0 1 0 0,0-1-1 0 0,0 0 0 0 0,1-1 1 0 0,11 0-1 0 0,37-4 63 0 0,6-1-11 0 0,-43 1-13 0 0,0 0 68 0 0,25 0 0 0 0,70 0-44 0 0,-87 4-32 0 0,-1 1 0 0 0,1 1 0 0 0,35 9 0 0 0,-46-9-32 0 0,1-1 0 0 0,0-1 0 0 0,32-1 0 0 0,-16-1 0 0 0,153-3 192 0 0,33-8-111 0 0,-73 1-23 0 0,-69 7 2 0 0,0-4 1 0 0,121-27-1 0 0,-114 18 18 0 0,0 3 0 0 0,99-1 0 0 0,-104 9-56 0 0,-31-1 1 0 0,0-2 0 0 0,77-25 0 0 0,-93 24-17 0 0,2 0 30 0 0,41-13 84 0 0,1 4-1 0 0,94-12 1 0 0,50 12-38 0 0,-97 3-82 0 0,-90 14 0 0 0,-3 0 0 0 0,0 1 0 0 0,34 4 0 0 0,142 13 64 0 0,-117-8 29 0 0,27 3 28 0 0,-23-2-178 0 0,-65-7 58 0 0,0 1 0 0 0,0 1-1 0 0,53 15 1 0 0,-11 0-1 0 0,-34-10 0 0 0,15 2 0 0 0,78 19 0 0 0,-91-21 0 0 0,-7-2 0 0 0,55 14 0 0 0,-60-14 0 0 0,1-2 0 0 0,-1 0 0 0 0,1-2 0 0 0,45-1 0 0 0,26-10 0 0 0,-78 5 0 0 0,-1 1 0 0 0,1 0 0 0 0,0 2 0 0 0,-1 0 0 0 0,43 8 0 0 0,-4 5 0 0 0,1-3 0 0 0,1-2 0 0 0,-1-3 0 0 0,99-5 0 0 0,-25-8 64 0 0,-108 7-64 0 0,0 2 0 0 0,38 4 0 0 0,23 1 0 0 0,-9-5 2 0 0,102-4 60 0 0,-32-15 38 0 0,82-6-72 0 0,-182 23-28 0 0,89 11 0 0 0,-40-1 0 0 0,-50-5 0 0 0,33 1 0 0 0,251-8 0 0 0,-259 2 0 0 0,64 1 0 0 0,-88 0 15 0 0,50-7-1 0 0,-29 2 21 0 0,-61 4-35 0 0,258-24 0 0 0,-220 18 0 0 0,0 3 0 0 0,0 2 0 0 0,48 3 0 0 0,-37 2 0 0 0,104 4 0 0 0,-126-9 21 0 0,0-2 0 0 0,44-9 1 0 0,-71 11-22 0 0,-4 1-44 0 0,0 0 1 0 0,0 0-1 0 0,0 1 0 0 0,0-1 0 0 0,0 1 0 0 0,0 1 1 0 0,0-1-1 0 0,10 3 0 0 0,-14-2-5 0 0,1 0 1 0 0,0 0-1 0 0,-1 0 1 0 0,0 1-1 0 0,1-1 1 0 0,-1 1-1 0 0,0-1 0 0 0,0 1 1 0 0,0 0-1 0 0,0 0 1 0 0,0 0-1 0 0,0 0 1 0 0,0 0-1 0 0,-1 1 1 0 0,1-1-1 0 0,-1 0 0 0 0,1 1 1 0 0,-1-1-1 0 0,0 1 1 0 0,0 0-1 0 0,0 2 1 0 0,3 10-1378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37:58.5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 19 2327 0 0,'-1'-2'41'0'0,"1"1"-28"0"0,-1 0 0 0 0,0 0-1 0 0,1-1 1 0 0,-1 1 0 0 0,0 0 0 0 0,0 0 0 0 0,0 0 0 0 0,0 0 0 0 0,0 0-1 0 0,0 0 1 0 0,0 0 0 0 0,0 1 0 0 0,0-1 0 0 0,-1 0 0 0 0,1 1 0 0 0,0-1 0 0 0,-2 0-1 0 0,3 1 62 0 0,-1 0-1 0 0,0 0 1 0 0,1 0-1 0 0,-1 0 1 0 0,0 1-1 0 0,1-1 1 0 0,-1 0-1 0 0,1 0 0 0 0,-1 1 1 0 0,1-1-1 0 0,-1 0 1 0 0,1 0-1 0 0,-1 1 1 0 0,1-1-1 0 0,-1 1 1 0 0,1-1-1 0 0,-1 0 1 0 0,1 1-1 0 0,-1-1 0 0 0,1 1 1 0 0,0-1-1 0 0,-1 1 1 0 0,1-1-1 0 0,0 1 1 0 0,-1 0-1 0 0,1 0 1 0 0,-4 23 430 0 0,4-17-494 0 0,1 0 0 0 0,0 0 0 0 0,0 0 1 0 0,4 12-1 0 0,-4-15 11 0 0,0 0 0 0 0,1 0-1 0 0,0-1 1 0 0,-1 1 0 0 0,2 0 0 0 0,-1-1 0 0 0,0 0-1 0 0,1 1 1 0 0,-1-1 0 0 0,1 0 0 0 0,5 4 0 0 0,-5-5 50 0 0,0 0 1 0 0,0-1-1 0 0,0 1 1 0 0,0-1 0 0 0,0 0-1 0 0,0 0 1 0 0,0 0 0 0 0,1-1-1 0 0,-1 1 1 0 0,0-1 0 0 0,1 1-1 0 0,-1-1 1 0 0,0 0-1 0 0,6-1 1 0 0,130-2 1317 0 0,-27 4-1240 0 0,-9 1-48 0 0,-12-6-97 0 0,-10 0 184 0 0,141 10 0 0 0,200 26 152 0 0,-214-25-129 0 0,-145-5-158 0 0,-54-1-45 0 0,260 2 122 0 0,-117-2-64 0 0,-7 0-4 0 0,25-17 121 0 0,-12 0-3 0 0,-53 14-127 0 0,-64-4-15 0 0,61-16-1 0 0,-70 13-8 0 0,0 2 1 0 0,0 1-1 0 0,57-3 0 0 0,12 11 13 0 0,64-2 44 0 0,-1-1-86 0 0,-21 4 27 0 0,-91 0-8 0 0,72-5-1 0 0,25-14-18 0 0,-147 16 1 0 0,1 0 0 0 0,0 0-1 0 0,-1 0 1 0 0,1 1 0 0 0,-1-1-1 0 0,1 1 1 0 0,-1-1 0 0 0,1 1-1 0 0,-1 0 1 0 0,5 2 0 0 0,-6-3-7 0 0,0 1 0 0 0,0 0 0 0 0,0 0 0 0 0,0-1 0 0 0,0 1 1 0 0,0 0-1 0 0,0 0 0 0 0,0 0 0 0 0,0 0 0 0 0,0 0 0 0 0,-1 0 0 0 0,1 0 0 0 0,0 0 1 0 0,-1 0-1 0 0,1 0 0 0 0,-1 0 0 0 0,1 1 0 0 0,-1-1 0 0 0,1 0 0 0 0,-1 0 1 0 0,0 1-1 0 0,1-1 0 0 0,-1 2 0 0 0,-1 6-317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38:00.1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1 124 2303 0 0,'75'4'2202'0'0,"100"17"0"0"0,-104-11-1662 0 0,-38-6-380 0 0,1-2 0 0 0,0-2 0 0 0,35-3 0 0 0,99-20 305 0 0,-132 18-322 0 0,78-9 277 0 0,179 0 0 0 0,-147 6-300 0 0,32 1 118 0 0,-49 19-159 0 0,-86-6-33 0 0,0-2 1 0 0,65-2-1 0 0,-29-7 101 0 0,119-25 0 0 0,-60 2-30 0 0,229-16 0 0 0,-166 41-53 0 0,50 1 18 0 0,-79-1-36 0 0,-132 3-41 0 0,286 11 118 0 0,-193 11-59 0 0,-78-14-64 0 0,56 16 0 0 0,-60-11 0 0 0,0-2 0 0 0,63 4 0 0 0,-97-12 14 0 0,-13-3-6 0 0,0 1-1 0 0,1-1 0 0 0,-1 1 0 0 0,1-1 0 0 0,0 0 0 0 0,5-2 0 0 0,-9 2-15 0 0,1 0 0 0 0,-1 1 0 0 0,1-1 0 0 0,-1 0 0 0 0,1 0 0 0 0,-1 0 0 0 0,0 1 0 0 0,1-1 0 0 0,-1 1 0 0 0,0-1 0 0 0,1 1 0 0 0,-1 0 0 0 0,0-1 0 0 0,1 1 0 0 0,-1 0 0 0 0,0 0 0 0 0,0 0 0 0 0,0 0 0 0 0,0 0 0 0 0,0 0 0 0 0,0 0 0 0 0,0 0 0 0 0,0 0 0 0 0,-1 1 0 0 0,1-1 0 0 0,0 0 0 0 0,-1 1 0 0 0,1-1 0 0 0,-1 0 0 0 0,1 1 0 0 0,-1-1 0 0 0,1 2 0 0 0,1 6-216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38:04.2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10 160 2271 0 0,'0'0'3'0'0,"0"0"16"0"0,-1-1 1 0 0,1 1-1 0 0,0 0 1 0 0,-1-1-1 0 0,1 1 1 0 0,0 0-1 0 0,-1 0 1 0 0,1-1-1 0 0,-1 1 1 0 0,1 0-1 0 0,0 0 1 0 0,-1 0-1 0 0,1 0 1 0 0,-1-1-1 0 0,1 1 1 0 0,-1 0-1 0 0,1 0 1 0 0,0 0-1 0 0,-1 0 1 0 0,1 0-1 0 0,-1 0 1 0 0,0 0-1 0 0,27 7 3193 0 0,-16-4-3064 0 0,-1 0-1 0 0,1-1 1 0 0,-1 0-1 0 0,11 0 0 0 0,30-5 966 0 0,-35 2-953 0 0,1 0-1 0 0,-1 0 1 0 0,17 3-1 0 0,-22-2-100 0 0,-1 0 0 0 0,1 0 0 0 0,9-2 1 0 0,-4 0 24 0 0,271-31 1240 0 0,-236 30-1268 0 0,-28 2-33 0 0,1 0 0 0 0,39-9-1 0 0,-23 3-4 0 0,-1 1 0 0 0,1 2 0 0 0,60 1 0 0 0,-59 1 12 0 0,19 2 4 0 0,51 2 43 0 0,-83-2-90 0 0,95-6 167 0 0,-74 3-116 0 0,-27 0-9 0 0,-1 0-1 0 0,38-11 0 0 0,5-2 15 0 0,21-5 14 0 0,-61 14-30 0 0,0 1 0 0 0,1 1 0 0 0,0 1 0 0 0,32-1 0 0 0,28 2-15 0 0,25 1 21 0 0,-91 2-28 0 0,1 2 0 0 0,-1 0 0 0 0,34 10-1 0 0,-38-8-4 0 0,-1-1 0 0 0,1 0 0 0 0,-1-1 0 0 0,1-1 0 0 0,0 0 0 0 0,0 0 0 0 0,0-2 0 0 0,16-1 0 0 0,-23 1 0 0 0,1 1 0 0 0,0 0 0 0 0,-1 0 0 0 0,1 1 0 0 0,7 2 0 0 0,24 1 0 0 0,15 2 0 0 0,-42-4 0 0 0,0 0 0 0 0,0-1 0 0 0,21-1 0 0 0,-17-1 0 0 0,1 1 0 0 0,-1 1 0 0 0,1 0 0 0 0,-1 1 0 0 0,20 5 0 0 0,-7 1 0 0 0,-1 0 0 0 0,28 14 0 0 0,-34-14 0 0 0,1-2 0 0 0,-1 0 0 0 0,1-1 0 0 0,0-1 0 0 0,26 0 0 0 0,-16 0 0 0 0,-8-3 0 0 0,0-2 0 0 0,0 0 0 0 0,25-4 0 0 0,-27 2 0 0 0,44-5 0 0 0,39-4 0 0 0,164 0 0 0 0,-159 9 0 0 0,11 1 11 0 0,-104 3 0 0 0,1-1 0 0 0,0 0 0 0 0,22-4 0 0 0,-32 2 48 0 0,0 1-1 0 0,-1-2 1 0 0,1 1-1 0 0,-1-1 1 0 0,0-1-1 0 0,0 1 1 0 0,0-1-1 0 0,0-1 1 0 0,7-4-1 0 0,-14 7-42 0 0,0 1 0 0 0,1 0 0 0 0,-1 0 0 0 0,1 0 0 0 0,-1 1 0 0 0,1-1 0 0 0,-1 0 1 0 0,1 1-1 0 0,-1-1 0 0 0,1 1 0 0 0,-1-1 0 0 0,1 1 0 0 0,0 0 0 0 0,-1-1 0 0 0,1 1 0 0 0,0 0 0 0 0,-1 0 0 0 0,1 0 0 0 0,3 1 0 0 0,-3 0-83 0 0,0 0-1 0 0,0 0 1 0 0,0 0 0 0 0,0 0 0 0 0,0 1 0 0 0,0-1 0 0 0,0 1 0 0 0,-1-1 0 0 0,1 1-1 0 0,-1 0 1 0 0,1-1 0 0 0,-1 1 0 0 0,1 0 0 0 0,0 3 0 0 0,6 6-2615 0 0,-1 2-862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38:11.9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55 38 455 0 0,'-3'0'182'0'0,"1"0"0"0"0,0 0-1 0 0,0-1 1 0 0,-1 1-1 0 0,1-1 1 0 0,0 1-1 0 0,0-1 1 0 0,0 0 0 0 0,0 0-1 0 0,0 0 1 0 0,0 0-1 0 0,0-1 1 0 0,0 1-1 0 0,-3-3 1 0 0,-12-7 765 0 0,15 10-863 0 0,2 1-9 0 0,19 0 790 0 0,34-7 0 0 0,-39 5-604 0 0,-1 1-1 0 0,1 0 0 0 0,0 1 1 0 0,23 2-1 0 0,53 14 148 0 0,-40-6-70 0 0,-16-2-93 0 0,-25-5-181 0 0,0-1 1 0 0,1 0 0 0 0,-1-1-1 0 0,1 1 1 0 0,15-2-1 0 0,43-3 240 0 0,-38 3-184 0 0,0-2 0 0 0,0-1 0 0 0,40-9 0 0 0,-35 5 144 0 0,0 2-1 0 0,0 1 0 0 0,38 1 0 0 0,9-2-688 0 0,-69 5 414 0 0,1 1-1 0 0,0 0 0 0 0,-1 0 1 0 0,1 1-1 0 0,-1 1 0 0 0,17 6 1 0 0,-24-8 0 0 0,118 37 59 0 0,-99-34-48 0 0,49 4 0 0 0,-27-4 0 0 0,-30-3 0 0 0,-1 0 0 0 0,1-2 0 0 0,0 0 0 0 0,31-6 0 0 0,-4-3 54 0 0,-12 2-17 0 0,46-5 0 0 0,38 12-44 0 0,-21 1 86 0 0,-74 0-79 0 0,0 1 0 0 0,0 1 0 0 0,22 5 0 0 0,-15-2 0 0 0,-3-3 0 0 0,-1-1 0 0 0,1-1 0 0 0,43-5 0 0 0,-32 2 0 0 0,0 2 0 0 0,1 2 0 0 0,41 6 0 0 0,-53-5 0 0 0,-18-1 18 0 0,0-1 0 0 0,0 0 0 0 0,-1-1 0 0 0,1 0 0 0 0,0 0 0 0 0,-1 0 0 0 0,1-1-1 0 0,-1 0 1 0 0,0 0 0 0 0,1 0 0 0 0,-1-1 0 0 0,0 0 0 0 0,0 0 0 0 0,-1-1 0 0 0,1 0-1 0 0,7-7 1 0 0,-12 11-8 0 0,0-1-1 0 0,0 1 0 0 0,0-1 0 0 0,-1 1 0 0 0,1 0 1 0 0,0-1-1 0 0,0 1 0 0 0,0 0 0 0 0,0-1 1 0 0,0 1-1 0 0,-1 0 0 0 0,1 0 0 0 0,0 0 1 0 0,0 0-1 0 0,0 0 0 0 0,0 0 0 0 0,0 0 0 0 0,0 0 1 0 0,0 0-1 0 0,0 0 0 0 0,0 0 0 0 0,0 1 1 0 0,-1-1-1 0 0,1 0 0 0 0,0 1 0 0 0,0-1 0 0 0,0 1 1 0 0,0-1-1 0 0,-1 1 0 0 0,1-1 0 0 0,0 1 1 0 0,-1-1-1 0 0,1 1 0 0 0,0 0 0 0 0,-1-1 0 0 0,2 2 1 0 0,2 3-58 0 0,0 1 0 0 0,0 0 0 0 0,-1 0 0 0 0,4 6 0 0 0,-1 0-350 0 0,1 1-194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38:16.8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23 919 0 0,'7'-15'80'0'0,"0"8"-80"0"0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38:19.3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161 134 919 0 0,'-16'-2'497'0'0,"-1"-1"-1"0"0,1 0 0 0 0,-1-1 0 0 0,1-1 0 0 0,0 0 0 0 0,-16-9 0 0 0,24 11-465 0 0,-8-5 766 0 0,16 8-758 0 0,-1 0 0 0 0,1 0-1 0 0,0 0 1 0 0,-1 0 0 0 0,1-1-1 0 0,0 1 1 0 0,0 0 0 0 0,-1 0-1 0 0,1 0 1 0 0,0 0 0 0 0,-1-1-1 0 0,1 1 1 0 0,0 0 0 0 0,0 0-1 0 0,0 0 1 0 0,-1-1 0 0 0,1 1-1 0 0,0 0 1 0 0,0-1 0 0 0,0 1-1 0 0,-1 0 1 0 0,1 0 0 0 0,0-1-1 0 0,0 1 1 0 0,0 0 0 0 0,0-1 0 0 0,0 1-1 0 0,0 0 1 0 0,0-1 0 0 0,0 1-1 0 0,0 0 1 0 0,0-1 0 0 0,0 1-1 0 0,0 0 1 0 0,0 0 0 0 0,0-1-1 0 0,0 1 1 0 0,0 0 0 0 0,0-1-1 0 0,1 0 1 0 0,19 20 661 0 0,-16-17-610 0 0,0-1 1 0 0,0 1-1 0 0,0-1 0 0 0,1 0 0 0 0,-1 0 1 0 0,0 0-1 0 0,0 0 0 0 0,1-1 0 0 0,-1 0 1 0 0,0 0-1 0 0,1 0 0 0 0,7-1 0 0 0,-5 0-21 0 0,0 1-1 0 0,0 1 1 0 0,-1-1-1 0 0,1 1 0 0 0,0 0 1 0 0,11 4-1 0 0,-12-3-33 0 0,0 0 0 0 0,0-1 0 0 0,1 0-1 0 0,-1 0 1 0 0,0-1 0 0 0,0 1 0 0 0,0-1-1 0 0,0 0 1 0 0,9-2 0 0 0,-5 0 46 0 0,16-5 116 0 0,0 2 0 0 0,0 1 0 0 0,36 0 0 0 0,-40 3-92 0 0,0-1 1 0 0,1 0-1 0 0,-1-2 0 0 0,0-1 0 0 0,0 0 0 0 0,32-13 0 0 0,-38 13-34 0 0,1 0 1 0 0,0 2-1 0 0,0 0 0 0 0,0 1 0 0 0,1 1 0 0 0,17 0 0 0 0,21-1 39 0 0,114-6 18 0 0,-40 1-128 0 0,33-4 32 0 0,-1 1 0 0 0,-111 13-32 0 0,97 18 0 0 0,-143-20 0 0 0,161 22 0 0 0,-128-17 0 0 0,46 1 0 0 0,-46-5 0 0 0,30 0 0 0 0,-43-2 0 0 0,-1 1 0 0 0,1 0 0 0 0,34 8 0 0 0,-37-2 0 0 0,35 16 0 0 0,-40-16 0 0 0,1 0 0 0 0,0 0 0 0 0,28 5 0 0 0,-45-12 9 0 0,0 0 0 0 0,1 0 0 0 0,-1 0 0 0 0,1 0 1 0 0,-1 0-1 0 0,1 0 0 0 0,-1-1 0 0 0,0 1 0 0 0,1 0 0 0 0,-1-1 0 0 0,0 1 0 0 0,1-1 0 0 0,-1 0 0 0 0,0 1 0 0 0,0-1 0 0 0,0 0 0 0 0,1 0 0 0 0,-1 0 0 0 0,0 0 0 0 0,0 0 0 0 0,0 0 0 0 0,1-2 0 0 0,1 0 26 0 0,-1 0-1 0 0,0-1 0 0 0,0 0 0 0 0,0 1 1 0 0,0-1-1 0 0,1-5 0 0 0,0 4 14 0 0,0 8 16 0 0,-2 6 16 0 0,-1 2-657 0 0,-1 0 0 0 0,-3 17-1 0 0,0-15-3354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47:51.9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2861 39 3223 0 0,'-2'-3'460'0'0,"1"-1"-1"0"0,-1 1 0 0 0,0 0 0 0 0,1 0 0 0 0,-1 0 1 0 0,-1 0-1 0 0,1 0 0 0 0,-3-3 0 0 0,4 5-443 0 0,1 1 0 0 0,-1-1 0 0 0,1 0 1 0 0,-1 1-1 0 0,0-1 0 0 0,1 1 0 0 0,-1-1 0 0 0,0 1 0 0 0,1 0 0 0 0,-1-1 0 0 0,0 1 0 0 0,1-1 0 0 0,-1 1 0 0 0,0 0 0 0 0,0 0 0 0 0,1-1 1 0 0,-1 1-1 0 0,0 0 0 0 0,0 0 0 0 0,0 0 0 0 0,1 0 0 0 0,-1 0 0 0 0,0 0 0 0 0,0 0 0 0 0,0 0 0 0 0,1 0 0 0 0,-1 1 0 0 0,0-1 0 0 0,0 0 0 0 0,1 0 1 0 0,-1 1-1 0 0,0-1 0 0 0,0 0 0 0 0,1 1 0 0 0,-1-1 0 0 0,0 1 0 0 0,1-1 0 0 0,-1 1 0 0 0,1-1 0 0 0,-1 1 0 0 0,0 0 0 0 0,-4 5-5 0 0,0-1-1 0 0,0 0 1 0 0,-1 0-1 0 0,1-1 1 0 0,-1 1-1 0 0,0-1 1 0 0,0 0-1 0 0,0-1 1 0 0,-1 0-1 0 0,1 0 1 0 0,-13 4-1 0 0,-5-1 295 0 0,1-1-1 0 0,-30 2 0 0 0,4 0 457 0 0,-147 32 352 0 0,33-6-386 0 0,-29 8-606 0 0,128-26-87 0 0,36-9 146 0 0,0 0 0 0 0,0-2 0 0 0,0-1 0 0 0,0-2 0 0 0,-1 0 0 0 0,1-2 0 0 0,0-1 0 0 0,-1-2 0 0 0,1 0 0 0 0,1-2 0 0 0,-34-11 0 0 0,-134-48 762 0 0,147 52-793 0 0,1 3 0 0 0,-62-6 0 0 0,-207 14 281 0 0,149 6-265 0 0,107-4-170 0 0,0 2 1 0 0,0 4-1 0 0,0 2 1 0 0,1 2-1 0 0,0 3 1 0 0,1 3-1 0 0,-64 26 1 0 0,4 10-1537 0 0,62-27-3661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38:23.5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59 919 0 0,'-1'12'2255'0'0,"0"-9"-2207"0"0,1-1 0 0 0,-1 1 0 0 0,1 0 0 0 0,0-1 0 0 0,0 1 0 0 0,0 0 1 0 0,0 0-1 0 0,0-1 0 0 0,1 1 0 0 0,-1 0 0 0 0,1-1 0 0 0,0 1 0 0 0,1 2 0 0 0,-2-3-1 0 0,1-1 0 0 0,0 1 0 0 0,0-1 0 0 0,0 1 0 0 0,0-1 0 0 0,0 1 0 0 0,0-1 0 0 0,0 0 0 0 0,0 0 0 0 0,0 1 0 0 0,1-1 0 0 0,-1 0 0 0 0,0 0 0 0 0,1 0 0 0 0,-1-1 0 0 0,1 1 0 0 0,-1 0 0 0 0,1 0 0 0 0,2 0 0 0 0,-2-1 36 0 0,1 0 0 0 0,-1 0 0 0 0,0 0 0 0 0,1 0 0 0 0,-1 0 0 0 0,0-1 0 0 0,1 1 0 0 0,-1-1 0 0 0,0 1 0 0 0,0-1 0 0 0,0 0 0 0 0,0 0-1 0 0,1 0 1 0 0,1-2 0 0 0,11-4 102 0 0,2 0-1 0 0,-1 1 0 0 0,1 0 1 0 0,0 2-1 0 0,0 0 0 0 0,0 1 1 0 0,29-2-1 0 0,-26 5-165 0 0,-1 1 1 0 0,0 1-1 0 0,27 6 0 0 0,-37-7 11 0 0,35 13 179 0 0,-15-4 120 0 0,-5-10-40 0 0,-3-2-64 0 0,71 8 152 0 0,-77-6-315 0 0,-1 0 0 0 0,29-5 0 0 0,-22 2-13 0 0,0 0 109 0 0,35-11 0 0 0,-33 7-34 0 0,25-3 1 0 0,212-18 462 0 0,-211 22-498 0 0,0 3-1 0 0,89 6 1 0 0,-16-3-65 0 0,-84-2-10 0 0,1 2-1 0 0,57 8 0 0 0,77 10-13 0 0,-33-5 0 0 0,-7 6 0 0 0,-114-16 7 0 0,0 0 1 0 0,0-1-1 0 0,1-1 0 0 0,-1-1 0 0 0,0-1 0 0 0,0-1 0 0 0,0 0 0 0 0,37-10 0 0 0,-52 11 40 0 0,-1-1-1 0 0,1 1 0 0 0,0-1 1 0 0,0 0-1 0 0,-1 0 0 0 0,1-1 0 0 0,-1 1 1 0 0,1-1-1 0 0,-1 0 0 0 0,5-5 1 0 0,-6 6-27 0 0,-1 1 0 0 0,0-1 0 0 0,0 0 0 0 0,0 1 1 0 0,0-1-1 0 0,-1 0 0 0 0,1 0 0 0 0,0 0 1 0 0,-1 1-1 0 0,1-1 0 0 0,-1 0 0 0 0,0 0 0 0 0,1 0 1 0 0,-1 0-1 0 0,0 0 0 0 0,0 0 0 0 0,0 0 0 0 0,-1 0 1 0 0,1 0-1 0 0,0 1 0 0 0,-1-1 0 0 0,1 0 0 0 0,-1 0 1 0 0,1 0-1 0 0,-3-2 0 0 0,3 3-15 0 0,-1 0-1 0 0,1 0 1 0 0,-1 0 0 0 0,1 0 0 0 0,-1 0-1 0 0,1 1 1 0 0,0-1 0 0 0,0 0 0 0 0,-1 0-1 0 0,1 0 1 0 0,0 0 0 0 0,0 0-1 0 0,0 0 1 0 0,0-2 0 0 0,0 3-1 0 0,0 0-1 0 0,1 0 1 0 0,-1 0 0 0 0,0 0-1 0 0,0 0 1 0 0,1 0 0 0 0,-1 0-1 0 0,0 0 1 0 0,0 0 0 0 0,1 0-1 0 0,-1 0 1 0 0,0 0 0 0 0,1 0-1 0 0,-1 0 1 0 0,0 0 0 0 0,0 0-1 0 0,1 0 1 0 0,-1 0 0 0 0,0 0-1 0 0,0 0 1 0 0,1 0 0 0 0,-1 0-1 0 0,0 1 1 0 0,0-1 0 0 0,0 0-1 0 0,1 0 1 0 0,-1 0 0 0 0,0 0-1 0 0,0 1 1 0 0,0-1 0 0 0,1 0-1 0 0,2 2-108 0 0,-1 1-1 0 0,1-1 1 0 0,0 0-1 0 0,-1 1 1 0 0,0 0-1 0 0,0 0 1 0 0,3 4-1 0 0,-1 1-2630 0 0,2 2-907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38:30.7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0 1495 0 0,'-1'22'399'0'0,"0"-18"-306"0"0,1 0-1 0 0,-1 0 1 0 0,1 0-1 0 0,0 1 1 0 0,0-1-1 0 0,2 7 1 0 0,-2-10-43 0 0,1 0 1 0 0,-1 0 0 0 0,1 0-1 0 0,-1 0 1 0 0,1 0-1 0 0,-1 0 1 0 0,1 0 0 0 0,0-1-1 0 0,0 1 1 0 0,-1 0 0 0 0,1 0-1 0 0,0-1 1 0 0,0 1 0 0 0,0 0-1 0 0,0-1 1 0 0,0 1 0 0 0,0-1-1 0 0,0 1 1 0 0,0-1-1 0 0,0 1 1 0 0,0-1 0 0 0,0 0-1 0 0,0 0 1 0 0,0 1 0 0 0,0-1-1 0 0,0 0 1 0 0,0 0 0 0 0,0 0-1 0 0,0 0 1 0 0,2 0-1 0 0,108-5 1040 0 0,-61 1-844 0 0,65 5 0 0 0,-95 0-214 0 0,5 2 85 0 0,1-2 0 0 0,33-3 1 0 0,-42 2-15 0 0,0 0 0 0 0,-1 1-1 0 0,1 1 1 0 0,24 5 0 0 0,19 2-111 0 0,-36-7 37 0 0,0-1 0 0 0,0-1 0 0 0,-1-2 0 0 0,27-4-1 0 0,-25 4-28 0 0,1 0-1 0 0,33 2 0 0 0,18 0 14 0 0,19-13 52 0 0,-10 2-13 0 0,83 4 12 0 0,-110 5-64 0 0,-23 1 0 0 0,41 3 0 0 0,20 2 0 0 0,6-11-4 0 0,-71 3 30 0 0,1 2-1 0 0,38 2 0 0 0,-13 4 7 0 0,97-6 0 0 0,-117 1-32 0 0,-1 1 0 0 0,41 6 0 0 0,-19-9 0 0 0,-14-1 39 0 0,-39 2-28 0 0,0 1-1 0 0,0 1 0 0 0,0-1 0 0 0,0 1 0 0 0,0 0 0 0 0,0 0 1 0 0,1 0-1 0 0,-1 1 0 0 0,0 0 0 0 0,0 0 0 0 0,0 1 0 0 0,0 0 1 0 0,7 3-1 0 0,10 8-1986 0 0,-9-2-278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38:43.3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38 575 0 0,'4'-11'0'0'0,"0"1"0"0"0,1 3 0 0 0,1 1 0 0 0,-2 3 0 0 0,-1 3 0 0 0,3 0 0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38:51.9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16 455 0 0,'0'1'45'0'0,"-1"1"-1"0"0,1-1 0 0 0,0 0 1 0 0,-1 1-1 0 0,1-1 0 0 0,-1 0 1 0 0,1 0-1 0 0,-1 0 0 0 0,1 1 1 0 0,-1-1-1 0 0,0 0 0 0 0,-1 2 1 0 0,1-2 22 0 0,0 0 1 0 0,1 0-1 0 0,-1 0 1 0 0,0 0 0 0 0,1 0-1 0 0,-1 0 1 0 0,1 0-1 0 0,-1 0 1 0 0,1 0-1 0 0,0 0 1 0 0,-1 0 0 0 0,1 2 364 0 0,4-3-253 0 0,-1 0-1 0 0,1-1 1 0 0,0 0-1 0 0,-1 0 0 0 0,1 0 1 0 0,0 0-1 0 0,4-3 0 0 0,8-3-30 0 0,19-3 524 0 0,56-10 0 0 0,-88 20-645 0 0,1 0-1 0 0,-1 0 1 0 0,0 0 0 0 0,0 0 0 0 0,7 2-1 0 0,14-1 46 0 0,-16-1-50 0 0,-1 0 0 0 0,0 1 1 0 0,1 0-1 0 0,-1 0 0 0 0,8 2 0 0 0,-6-1-30 0 0,5 1 8 0 0,-7-1 0 0 0,0 0 0 0 0,0-1 0 0 0,0 0 0 0 0,1-1 0 0 0,13 0 0 0 0,33-11 255 0 0,-46 8-186 0 0,0 1 0 0 0,1 0 1 0 0,-1 0-1 0 0,1 1 0 0 0,-1 0 0 0 0,1 1 0 0 0,-1 0 1 0 0,1 0-1 0 0,-1 0 0 0 0,13 4 0 0 0,48 18-69 0 0,-63-21 0 0 0,0 0-1 0 0,0 0 1 0 0,1 0-1 0 0,-1-1 1 0 0,0 0-1 0 0,0 0 0 0 0,0-1 1 0 0,0 0-1 0 0,0 0 1 0 0,10-3-1 0 0,-8 2 13 0 0,0 0 0 0 0,0 1-1 0 0,0 0 1 0 0,0 1 0 0 0,12 0-1 0 0,1 1-11 0 0,-12 0 0 0 0,-1-1 0 0 0,0 1 0 0 0,16 5 0 0 0,-12-4 0 0 0,-1 0 0 0 0,0 0 0 0 0,1-1 0 0 0,20 0 0 0 0,-30-1 0 0 0,195 9 0 0 0,-19 2 0 0 0,-15-6 0 0 0,-158-5 0 0 0,44 0 0 0 0,0 2 0 0 0,60 9 0 0 0,138 28 0 0 0,-210-31 0 0 0,85 14 0 0 0,-101-20 0 0 0,-1-1 0 0 0,1 0 0 0 0,0-1 0 0 0,20-4 0 0 0,3-2 0 0 0,59-1 0 0 0,-17 0 0 0 0,-44 3 0 0 0,-4-4 0 0 0,-29 6 0 0 0,-1-1 0 0 0,1 2 0 0 0,16-2 0 0 0,4 1 0 0 0,-24 1 0 0 0,-1 0 0 0 0,1 1 0 0 0,0-1 0 0 0,0 1 0 0 0,0 0 0 0 0,-1 0 0 0 0,1 1 0 0 0,0 0 0 0 0,-1-1 0 0 0,1 1 0 0 0,7 3 0 0 0,-1 0 75 0 0,6 2-1970 0 0,-12-1-165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1T00:29:56.515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5 7 23983 190297 81830,'-1'-1'2136'0'0,"0"-2"-1712"0"0,-1 0-26967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4T23:05:31.788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62 52 10967 0 0,'-13'-11'976'0'0,"0"-2"-784"0"0,2 0-192 0 0,0 2 0 0 0,5 7-88 0 0,0 4-56 0 0,5 6-16 0 0,1-1 0 0 0,1 3-368 0 0,1 1-80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42:06.332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6030 14 1983 0 0,'-21'-6'1916'0'0,"15"7"-1684"0"0,0 0 0 0 0,0 1 0 0 0,0 0 0 0 0,0-1 0 0 0,0 2 0 0 0,0-1 0 0 0,0 1 0 0 0,-5 3 0 0 0,-11 5 236 0 0,4-1 295 0 0,16-8-576 0 0,-1-1-1 0 0,1 1 0 0 0,-1-1 0 0 0,1 0 0 0 0,-1 1 1 0 0,0-1-1 0 0,-2 0 0 0 0,3 0-98 0 0,1-1 1 0 0,0 0-1 0 0,0 0 0 0 0,0-1 1 0 0,-1 1-1 0 0,1 0 0 0 0,0 0 1 0 0,0 0-1 0 0,0-1 0 0 0,-1 1 1 0 0,1-1-1 0 0,0 1 0 0 0,0-1 1 0 0,0 1-1 0 0,0-1 0 0 0,0 0 1 0 0,0 1-1 0 0,0-1 0 0 0,0 0 1 0 0,0 0-1 0 0,-1-1 0 0 0,0 0 45 0 0,0 0-1 0 0,0 0 1 0 0,-1 1-1 0 0,1-1 1 0 0,-1 1-1 0 0,1-1 1 0 0,-1 1-1 0 0,0 0 0 0 0,-4-2 1 0 0,-2 0 214 0 0,-74-23 1241 0 0,80 25-1527 0 0,0 0 0 0 0,0 0 0 0 0,0 0 0 0 0,0 1 0 0 0,-1 0 0 0 0,1 0-1 0 0,0-1 1 0 0,0 2 0 0 0,-1-1 0 0 0,-5 1 0 0 0,-35 12 109 0 0,2-1 182 0 0,24-8-140 0 0,0 1-1 0 0,-17 7 1 0 0,-17 4 12 0 0,46-15-138 0 0,-1 0 0 0 0,1-1-1 0 0,-1 1 1 0 0,1-1 0 0 0,-1-1 0 0 0,-10-1 0 0 0,10 1 59 0 0,-1 0 0 0 0,0 1 0 0 0,-13 0 0 0 0,13 0-70 0 0,-1 0 1 0 0,1-1-1 0 0,-1 1 0 0 0,1-2 1 0 0,0 1-1 0 0,-1-1 0 0 0,1-1 0 0 0,-13-5 1 0 0,12 4-19 0 0,1 0-1 0 0,-1 0 1 0 0,0 1 0 0 0,0 0 0 0 0,-1 1 0 0 0,1 0 0 0 0,0 0 0 0 0,-1 1 0 0 0,1 0 0 0 0,-1 1 0 0 0,1 0 0 0 0,-1 0 0 0 0,-10 2 0 0 0,-8 3 32 0 0,-47 0 1 0 0,47-4 35 0 0,-47 7 0 0 0,53-5-55 0 0,-27 1 0 0 0,22-2-63 0 0,-103 11 334 0 0,112-13-289 0 0,0 0 0 0 0,1-1-1 0 0,-1-1 1 0 0,1-1 0 0 0,-18-5-1 0 0,17 4 9 0 0,0 0-1 0 0,0 2 1 0 0,0 0 0 0 0,-30 0-1 0 0,-19 9-26 0 0,-40 1 52 0 0,64-5-73 0 0,0 1 1 0 0,1 3 0 0 0,-61 16 0 0 0,-15 3 10 0 0,86-20-23 0 0,-120 16 0 0 0,4-10 228 0 0,122-10-173 0 0,0-2 0 0 0,0 0 0 0 0,0-2 0 0 0,0-1-1 0 0,0-1 1 0 0,-42-12 0 0 0,45 10 33 0 0,-2 0-4 0 0,1 0 0 0 0,-35-2 0 0 0,15 5-40 0 0,-176-16 168 0 0,198 18-212 0 0,0 0 0 0 0,0 2 0 0 0,0 1 0 0 0,-41 7 0 0 0,-24 3 0 0 0,-122 4 64 0 0,187-15-64 0 0,-25-3 0 0 0,30 0 0 0 0,-1 2 0 0 0,-32 2 0 0 0,-94 13 0 0 0,62-8 32 0 0,-87-3 0 0 0,85-4-32 0 0,-29 6 0 0 0,45-1 0 0 0,-24 3 0 0 0,46-3 0 0 0,-73-2 0 0 0,-118-23 0 0 0,92 6 64 0 0,140 13-64 0 0,-72-4 0 0 0,-147 9 0 0 0,40 30 0 0 0,1 0 0 0 0,182-34 0 0 0,-25 3 0 0 0,-30 0 0 0 0,46-4 0 0 0,1 1 0 0 0,-1-1 0 0 0,1-1 0 0 0,-1 0 0 0 0,1 0 0 0 0,-15-7 0 0 0,18 7 0 0 0,-5-4 0 0 0,-1 2 0 0 0,0-1 0 0 0,0 1 0 0 0,0 1 0 0 0,-1 0 0 0 0,1 1 0 0 0,-18-1 0 0 0,25 3-12 0 0,0 1 0 0 0,0 0 0 0 0,0 0 0 0 0,0 1-1 0 0,1-1 1 0 0,-1 1 0 0 0,0 0 0 0 0,1 0 0 0 0,-5 4 0 0 0,-38 28-1147 0 0,27-18 378 0 0,-15 11-366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42:10.170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254 1258 455 0 0,'-1'-1'36'0'0,"0"1"0"0"0,-1-1 0 0 0,1 1 0 0 0,0-1-1 0 0,-1 1 1 0 0,1 0 0 0 0,0 0 0 0 0,-1 0-1 0 0,1 0 1 0 0,-1 0 0 0 0,1 0 0 0 0,0 0-1 0 0,-1 0 1 0 0,1 1 0 0 0,0-1 0 0 0,-1 1-1 0 0,1-1 1 0 0,0 1 0 0 0,-1-1 0 0 0,1 1 0 0 0,0-1-1 0 0,0 1 1 0 0,-2 1 0 0 0,-3 3 322 0 0,0 0 0 0 0,0 1 1 0 0,-6 7-1 0 0,-4 3 70 0 0,13-13-270 0 0,-1 0 0 0 0,0 0 0 0 0,1 0-1 0 0,-1-1 1 0 0,0 1 0 0 0,0-1-1 0 0,0 0 1 0 0,0 0 0 0 0,-1-1 0 0 0,1 1-1 0 0,0-1 1 0 0,-1 0 0 0 0,-7 1-1 0 0,10-2-35 0 0,0 0 137 0 0,0 0 1 0 0,1 0-1 0 0,-1 0 0 0 0,0 0 1 0 0,0 1-1 0 0,0-1 0 0 0,0 1 0 0 0,0-1 1 0 0,0 1-1 0 0,1 0 0 0 0,-1-1 1 0 0,0 1-1 0 0,1 0 0 0 0,-1 0 1 0 0,0 0-1 0 0,1 0 0 0 0,-1 1 1 0 0,1-1-1 0 0,-1 0 0 0 0,1 1 1 0 0,-2 2-1 0 0,0-1-14 0 0,3-3-220 0 0,-1 1 0 0 0,1-1 1 0 0,-1 0-1 0 0,1 0 0 0 0,0 1 0 0 0,-1-1 1 0 0,1 0-1 0 0,0 1 0 0 0,0-1 0 0 0,-1 0 1 0 0,1 1-1 0 0,0-1 0 0 0,0 0 1 0 0,-1 1-1 0 0,1-1 0 0 0,0 1 0 0 0,0-1 1 0 0,0 1-1 0 0,0-1 0 0 0,0 0 1 0 0,0 1-1 0 0,0-1 0 0 0,0 1 0 0 0,0-1 1 0 0,0 1-1 0 0,0-1 0 0 0,0 0 1 0 0,0 1-1 0 0,0-1 0 0 0,0 1 0 0 0,0-1 1 0 0,0 1-1 0 0,0-1 0 0 0,1 0 0 0 0,-1 1 1 0 0,0-1-1 0 0,1 1 0 0 0,-3-11 945 0 0,1 0-1 0 0,0-1 0 0 0,1 1 1 0 0,2-19-1 0 0,7-77 1047 0 0,-4 43-1478 0 0,-2 29-210 0 0,-1-1 0 0 0,-1 1-1 0 0,-2 0 1 0 0,-8-51 0 0 0,-1 32-37 0 0,-2-10 196 0 0,-21-66-1 0 0,29 118-478 0 0,1 1-1 0 0,0-1 1 0 0,1 1-1 0 0,0-1 1 0 0,1 0-1 0 0,0 0 1 0 0,0 0-1 0 0,1 1 1 0 0,1-1-1 0 0,0 0 1 0 0,0 0 0 0 0,1 0-1 0 0,1 1 1 0 0,-1-1-1 0 0,2 1 1 0 0,8-20-1 0 0,19-36-13 0 0,-25 50 15 0 0,1 1-1 0 0,1 0 1 0 0,0 0 0 0 0,0 1 0 0 0,2 0 0 0 0,0 0-1 0 0,18-19 1 0 0,-10 18-9 0 0,1 1 0 0 0,0 1 0 0 0,1 0 0 0 0,40-18 0 0 0,-2 2 0 0 0,-25 10 0 0 0,2 2 0 0 0,55-21 0 0 0,-27 19 0 0 0,1 2 0 0 0,0 3 0 0 0,2 2 0 0 0,68-2 0 0 0,-96 15 0 0 0,0 2 0 0 0,0 1 0 0 0,0 1 0 0 0,-1 3 0 0 0,37 12 0 0 0,-15-7-32 0 0,86 8-1 0 0,-15-4 34 0 0,-15 8-1 0 0,41 6 0 0 0,-132-27 0 0 0,241 22 0 0 0,-148-24 0 0 0,-39-1 0 0 0,141 18 0 0 0,-182-12 0 0 0,36 6 0 0 0,-1-2 0 0 0,85 1 0 0 0,235 16 0 0 0,-195-8 0 0 0,-130-19 0 0 0,1-2 0 0 0,118-18 0 0 0,-26 1 0 0 0,-37 10 0 0 0,109-10 0 0 0,47-22 0 0 0,-144 20 0 0 0,95-2 0 0 0,27-3 0 0 0,-169 12 4 0 0,0 4-1 0 0,143 4 1 0 0,78 11 49 0 0,-271-6-53 0 0,0 1 0 0 0,0 2 0 0 0,0 1 0 0 0,-1 3 0 0 0,37 10 0 0 0,-44-8-39 0 0,-3-1 25 0 0,43 18-1 0 0,-62-22 16 0 0,0 1-1 0 0,0-1 1 0 0,-1 1-1 0 0,1 0 0 0 0,-1 1 1 0 0,-1-1-1 0 0,1 2 0 0 0,-1-1 1 0 0,8 11-1 0 0,-1 1-11 0 0,-2 1 1 0 0,0 1-1 0 0,-1 0 0 0 0,-1 0 0 0 0,-1 1 0 0 0,-1 0 1 0 0,-1 0-1 0 0,7 41 0 0 0,-5 8-11 0 0,-1 102-1 0 0,-3-25-27 0 0,-2-98-4 0 0,-3 0 0 0 0,-2 0-1 0 0,-2 0 1 0 0,-2 0 0 0 0,-15 50 0 0 0,16-79 46 0 0,0 0 1 0 0,-1-1-1 0 0,-1 0 1 0 0,-1 0-1 0 0,0-1 0 0 0,-2 0 1 0 0,0-1-1 0 0,-18 23 1 0 0,8-18-83 0 0,-1 0 1 0 0,0 0 0 0 0,-1-2-1 0 0,-51 33 1 0 0,-19 4-2037 0 0,-4 3-4658 0 0,38-20 2134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42:14.216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5603 119 919 0 0,'1'-1'346'0'0,"0"0"0"0"0,0-1-1 0 0,0 1 1 0 0,0 0 0 0 0,0-1-1 0 0,0 1 1 0 0,0 0 0 0 0,-1-1-1 0 0,1 1 1 0 0,0-1 0 0 0,-1 1-1 0 0,1-3 1 0 0,-1 3-183 0 0,0 0 0 0 0,0 1 0 0 0,0-1 0 0 0,0 1 0 0 0,0-1 0 0 0,0 1-1 0 0,0-1 1 0 0,0 1 0 0 0,0-1 0 0 0,0 1 0 0 0,-1-1 0 0 0,1 1 0 0 0,0-1 0 0 0,0 1 0 0 0,-1-1 0 0 0,1 1 0 0 0,0 0 0 0 0,0-1 0 0 0,-1 1 0 0 0,0-1 0 0 0,-8-3-829 0 0,-39-7 2274 0 0,36 8-1317 0 0,0 0 0 0 0,0 0 0 0 0,0 1 1 0 0,0 1-1 0 0,0 0 0 0 0,-18 1 0 0 0,-16 4 141 0 0,24-3-286 0 0,-29 5-1 0 0,19 1-115 0 0,0-2 1 0 0,0-1-1 0 0,0-2 1 0 0,-48-2-1 0 0,-11-6 440 0 0,-1 4 0 0 0,-161 18 1 0 0,198-11-264 0 0,-110-3 0 0 0,-55-21 418 0 0,69 5-278 0 0,3 13-3 0 0,75 2-160 0 0,7-1-52 0 0,0-3-1 0 0,-98-17 1 0 0,128 13-104 0 0,-30-7 93 0 0,0 3 0 0 0,-110-5 1 0 0,-3 18-19 0 0,-124-2 87 0 0,233 0-120 0 0,0 3 1 0 0,-133 22-1 0 0,-108 18 85 0 0,129-21-118 0 0,-48 25 80 0 0,222-46-117 0 0,-188 42 99 0 0,146-35-68 0 0,0-2 0 0 0,-50-1 0 0 0,16-1 1 0 0,1 3 0 0 0,0 4 0 0 0,-102 28 0 0 0,133-30-11 0 0,-86 5 0 0 0,15-3 1 0 0,98-7-17 0 0,-11 0 25 0 0,-44 13-1 0 0,64-13-29 0 0,-10 3 0 0 0,-29 12 0 0 0,46-15 0 0 0,0 0 0 0 0,0 1 0 0 0,1 0 0 0 0,0 1 0 0 0,0-1 0 0 0,-13 14 0 0 0,4-3 0 0 0,-20 13 0 0 0,21-17 0 0 0,-28 27 0 0 0,40-34 0 0 0,-1 0 0 0 0,1 1 0 0 0,0-1 0 0 0,1 1 0 0 0,-1 0 0 0 0,1 0 0 0 0,0 0 0 0 0,1 0 0 0 0,-4 12 0 0 0,-9 55 0 0 0,-6 89 0 0 0,16-117 0 0 0,-7 18 0 0 0,6-42 0 0 0,-2 26 0 0 0,3 38 91 0 0,3 0 0 0 0,19 166-1 0 0,11-76-90 0 0,-16-103 24 0 0,9 62 80 0 0,-16-88-70 0 0,2 0-1 0 0,16 54 0 0 0,-14-71-13 0 0,1-1 0 0 0,1 0 0 0 0,1-1 0 0 0,24 39 0 0 0,-31-58 24 0 0,1 0 0 0 0,-1-1 0 0 0,1 0 0 0 0,1 0 0 0 0,-1 0-1 0 0,1-1 1 0 0,0 0 0 0 0,1 0 0 0 0,0-1 0 0 0,8 5 0 0 0,2-1 110 0 0,1 0 0 0 0,29 8 0 0 0,-47-17-152 0 0,37 13 52 0 0,1-3-1 0 0,1 0 1 0 0,0-3 0 0 0,0-1 0 0 0,52 0 0 0 0,-61-4-51 0 0,-1 1 1 0 0,33 7 0 0 0,-33-4-4 0 0,1-2 0 0 0,32 1-1 0 0,-34-5 2 0 0,136-4 62 0 0,-9 6-10 0 0,-101 0-42 0 0,46 6 16 0 0,24 0 10 0 0,122 0 9 0 0,-115-2-28 0 0,52 11-18 0 0,-116-8 0 0 0,106-1 0 0 0,247 3 0 0 0,69 6 64 0 0,-154-19 0 0 0,-179 1-64 0 0,285 6 0 0 0,-296 4 0 0 0,73 3 0 0 0,-67-13 0 0 0,-69-1 0 0 0,90 10 0 0 0,190 36 0 0 0,-219-31 0 0 0,-82-10 0 0 0,61 13 0 0 0,-36-3 27 0 0,151 4 0 0 0,-169-18 10 0 0,88-12 0 0 0,-57-3-2 0 0,123-38 1 0 0,-201 48-32 0 0,143-53 103 0 0,-6-15-97 0 0,-129 61-1 0 0,0-1 0 0 0,0-2 1 0 0,-2 0-1 0 0,0-2 0 0 0,-1-2 0 0 0,34-29 0 0 0,-51 37 12 0 0,0 0 0 0 0,0 0 0 0 0,-1-1 0 0 0,-1 0 0 0 0,0-1 0 0 0,0 0-1 0 0,-2 0 1 0 0,0-1 0 0 0,8-26 0 0 0,-4-4 1 0 0,-1 1 0 0 0,2-50 0 0 0,-1-94 31 0 0,-8 175-47 0 0,-2 0 1 0 0,0-1-1 0 0,0 1 0 0 0,-1 0 0 0 0,-1 0 0 0 0,0-1 1 0 0,-1 1-1 0 0,-5-15 0 0 0,5 21-6 0 0,0-1 1 0 0,0 1-1 0 0,-1 0 1 0 0,0 1-1 0 0,-1-1 1 0 0,1 1 0 0 0,-1 0-1 0 0,0 0 1 0 0,-1 0-1 0 0,1 0 1 0 0,-1 1-1 0 0,-1 0 1 0 0,1 1-1 0 0,0-1 1 0 0,-9-3-1 0 0,-44-19-3 0 0,-1 3 0 0 0,-117-31 1 0 0,100 33-43 0 0,25 8 39 0 0,-92-12 0 0 0,-56 8 8 0 0,119 12-3 0 0,28 1 1 0 0,0-2 0 0 0,0-3 0 0 0,1-1 0 0 0,0-3 0 0 0,1-2 0 0 0,-73-35 0 0 0,108 42 7 0 0,0 0 0 0 0,1-1 1 0 0,1 0-1 0 0,0-1 0 0 0,0-1 0 0 0,-20-23 0 0 0,18 16 46 0 0,0-2-1 0 0,1 0 0 0 0,1 0 1 0 0,-11-26-1 0 0,15 22 39 0 0,1 0 0 0 0,1 0 0 0 0,-6-32 0 0 0,13 50-71 0 0,-59-309 332 0 0,24 143-299 0 0,27 139-32 0 0,-2 2 1 0 0,-2 0-1 0 0,-16-33 1 0 0,24 56-11 0 0,0 1 0 0 0,-1 0 0 0 0,0 0 0 0 0,0 1 0 0 0,0 0 0 0 0,-1 0 1 0 0,0 0-1 0 0,0 1 0 0 0,-1 0 0 0 0,0 0 0 0 0,-13-7 0 0 0,17 11-73 0 0,1 1 1 0 0,0-1-1 0 0,-1 1 0 0 0,1 0 0 0 0,-1 0 1 0 0,1 0-1 0 0,-1 0 0 0 0,1 1 1 0 0,-1-1-1 0 0,0 1 0 0 0,1 0 0 0 0,-1 0 1 0 0,0 0-1 0 0,1 1 0 0 0,-1-1 1 0 0,1 1-1 0 0,-1 0 0 0 0,0 0 0 0 0,1 0 1 0 0,0 0-1 0 0,-1 1 0 0 0,1 0 0 0 0,0-1 1 0 0,0 1-1 0 0,0 0 0 0 0,0 0 1 0 0,0 1-1 0 0,0-1 0 0 0,0 1 0 0 0,1-1 1 0 0,0 1-1 0 0,-1 0 0 0 0,-1 4 1 0 0,-9 16-1585 0 0,3 5-74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42:16.647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3473 162 1839 0 0,'0'-15'59'0'0,"-1"-1"0"0"0,-4-25-1 0 0,4 39 454 0 0,-1-1 0 0 0,0 1 0 0 0,1 0 0 0 0,-1-1-1 0 0,0 1 1 0 0,0 0 0 0 0,0 0 0 0 0,-1 0 0 0 0,1 0-1 0 0,-1 0 1 0 0,1 1 0 0 0,-1-1 0 0 0,-3-1 0 0 0,0-1 98 0 0,0 1-475 0 0,-1 0 0 0 0,1 0 0 0 0,-1 0-1 0 0,0 1 1 0 0,0 0 0 0 0,0 0 0 0 0,0 1-1 0 0,0 0 1 0 0,-8-1 0 0 0,-69 2-44 0 0,60 1-20 0 0,-60 1 730 0 0,0-4 0 0 0,-115-18 1 0 0,139 13-300 0 0,0 2 1 0 0,0 3 0 0 0,-98 9 0 0 0,-177 41-101 0 0,281-39-357 0 0,-96 9 41 0 0,88-12-23 0 0,-97 21 0 0 0,87-9-52 0 0,-192 55 136 0 0,190-49-84 0 0,-107 50-1 0 0,122-41-23 0 0,1 3 0 0 0,-57 46 0 0 0,61-41-39 0 0,1 2 0 0 0,3 3 0 0 0,-86 101 0 0 0,54-51 20 0 0,46-56 44 0 0,1 1-1 0 0,3 1 1 0 0,-36 61 0 0 0,-60 159 241 0 0,-30 59 59 0 0,156-317-364 0 0,-20 40 58 0 0,2 1-1 0 0,2 0 1 0 0,1 1 0 0 0,-16 80-1 0 0,30-110-34 0 0,0 1 0 0 0,0 0-1 0 0,2 0 1 0 0,0 0 0 0 0,1 0-1 0 0,0 0 1 0 0,2 0 0 0 0,0 0-1 0 0,1 0 1 0 0,0 0 0 0 0,7 16-1 0 0,-10-33-19 0 0,26 67 218 0 0,-22-59-201 0 0,1-1 0 0 0,-1 0 0 0 0,1 0 0 0 0,0 0 0 0 0,1 0 0 0 0,8 7 0 0 0,0-1 42 0 0,1-1 0 0 0,0-1 0 0 0,1-1 0 0 0,0 0 0 0 0,26 11-1 0 0,91 28 265 0 0,-104-39-283 0 0,21 3 26 0 0,0-3-1 0 0,0-1 1 0 0,67 2-1 0 0,-32-3-30 0 0,20 2-3 0 0,42 5 48 0 0,561 61-9 0 0,-495-54-7 0 0,29 2-6 0 0,181-4 254 0 0,-221-11-224 0 0,-41-2-5 0 0,151-6-73 0 0,-232-3-3 0 0,169-12 95 0 0,-40 0-29 0 0,24 0-44 0 0,52-1 54 0 0,109 13-12 0 0,-84 32-30 0 0,-124-8-24 0 0,37-9 21 0 0,-68-4-18 0 0,0-3 3 0 0,46 5 12 0 0,100 4-38 0 0,8-1-4 0 0,-204-5 38 0 0,149-6 0 0 0,-195-9-15 0 0,1-2 0 0 0,-1-2 0 0 0,85-28 0 0 0,-115 27 45 0 0,0-1 1 0 0,0-1-1 0 0,-1-2 0 0 0,-1-1 0 0 0,-1-1 0 0 0,44-36 1 0 0,-61 45-50 0 0,0-1 1 0 0,-1 0-1 0 0,0-1 1 0 0,0 0 0 0 0,-1 0-1 0 0,-1 0 1 0 0,11-23 0 0 0,0-5 37 0 0,10-42 0 0 0,5-11-2 0 0,-19 59-28 0 0,-2 0-1 0 0,11-49 1 0 0,-19 63-24 0 0,0 0 1 0 0,-1-1-1 0 0,-1 1 1 0 0,0-1-1 0 0,-1 1 1 0 0,-4-23-1 0 0,2 30 1 0 0,-1 0 0 0 0,0 0 0 0 0,0 1 0 0 0,-1-1 0 0 0,0 1 0 0 0,-1 0 0 0 0,0 0 0 0 0,-1 0 0 0 0,0 1 0 0 0,-1 0 0 0 0,1 0 0 0 0,-2 0 0 0 0,1 1 0 0 0,-1 0 0 0 0,-1 1 0 0 0,1 0 0 0 0,-1 0 0 0 0,-12-7 0 0 0,-2 3-10 0 0,0 1-1 0 0,0 1 1 0 0,-1 2 0 0 0,0 0-1 0 0,-40-6 1 0 0,11 2 8 0 0,-91-9 2 0 0,43 9 0 0 0,2 1 0 0 0,64 8 0 0 0,1-2 0 0 0,-40-9 0 0 0,42 5 0 0 0,-7-1 0 0 0,-50-20 0 0 0,78 24 0 0 0,1 1 0 0 0,-1-2 0 0 0,1 1 0 0 0,0-2 0 0 0,0 1 0 0 0,1-1 0 0 0,0-1 0 0 0,0 1 0 0 0,-9-12 0 0 0,12 12 0 0 0,1-1-1 0 0,0 0 1 0 0,0 0 0 0 0,1 0-1 0 0,0 0 1 0 0,1-1 0 0 0,0 1-1 0 0,0-1 1 0 0,0 0 0 0 0,1 0-1 0 0,1 0 1 0 0,0 0 0 0 0,0-1-1 0 0,0 1 1 0 0,2-17 0 0 0,2 4 11 0 0,0 1 1 0 0,2 0-1 0 0,0 0 1 0 0,1 0 0 0 0,15-32-1 0 0,-9 20 5 0 0,-2 0 0 0 0,-1-1 0 0 0,9-61 0 0 0,-11 48 48 0 0,15-55 0 0 0,-12 68-3 0 0,-2 0 1 0 0,-1 0-1 0 0,1-39 0 0 0,-7 58-42 0 0,0 1 0 0 0,-2 0 0 0 0,0 0 0 0 0,0 0-1 0 0,-1 0 1 0 0,-1 1 0 0 0,-1-1 0 0 0,1 1 0 0 0,-2-1-1 0 0,-10-20 1 0 0,4 14-10 0 0,-1 0-1 0 0,-1 1 0 0 0,-1 1 1 0 0,0 0-1 0 0,-2 1 1 0 0,0 1-1 0 0,0 0 0 0 0,-2 1 1 0 0,-24-16-1 0 0,18 15-8 0 0,-1 1 0 0 0,0 1 0 0 0,-1 1 0 0 0,0 2 0 0 0,-1 0 0 0 0,0 2 0 0 0,-53-11 0 0 0,-52 4 0 0 0,9 2 0 0 0,26 1 0 0 0,-111-1 0 0 0,-100 14 0 0 0,231 1 0 0 0,-522-3 0 0 0,153-16 0 0 0,29 0 0 0 0,318 17 23 0 0,-162 4-244 0 0,194 1-223 0 0,-125 24-1 0 0,12 17-2540 0 0,92-22 1233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4T23:05:31.788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62 52 10967 0 0,'-13'-11'976'0'0,"0"-2"-784"0"0,2 0-192 0 0,0 2 0 0 0,5 7-88 0 0,0 4-56 0 0,5 6-16 0 0,1-1 0 0 0,1 3-368 0 0,1 1-80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47:52.9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1369 134 1839 0 0,'9'-3'-125'0'0,"13"-6"1150"0"0,-1-1 1 0 0,0-1-1 0 0,23-15 0 0 0,-43 25-984 0 0,-1 1 0 0 0,1 0-1 0 0,0-1 1 0 0,0 0-1 0 0,-1 1 1 0 0,1-1-1 0 0,0 0 1 0 0,-1 1-1 0 0,1-1 1 0 0,0 0-1 0 0,-1 1 1 0 0,1-1 0 0 0,-1 0-1 0 0,1 0 1 0 0,-1 0-1 0 0,0 0 1 0 0,1 1-1 0 0,-1-1 1 0 0,0 0-1 0 0,0 0 1 0 0,1 0-1 0 0,-1 0 1 0 0,0-2 0 0 0,-1 2 24 0 0,1 0 1 0 0,0 0-1 0 0,-1 1 1 0 0,1-1 0 0 0,-1 0-1 0 0,0 0 1 0 0,1 0-1 0 0,-1 0 1 0 0,0 1 0 0 0,1-1-1 0 0,-1 0 1 0 0,0 0-1 0 0,0 1 1 0 0,0-1 0 0 0,0 1-1 0 0,1-1 1 0 0,-3 0-1 0 0,-4-2 238 0 0,0 0-1 0 0,0 1 0 0 0,-1 0 0 0 0,-11-2 1 0 0,-52-7 491 0 0,0 3 1 0 0,-1 3 0 0 0,1 3-1 0 0,-93 9 1 0 0,-153 35-522 0 0,150-23-242 0 0,102-14 0 0 0,1 2 0 0 0,-98 26 0 0 0,129-22-437 0 0,0 1-1 0 0,0 2 0 0 0,-47 27 1 0 0,48-21-4028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42:28.708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1612 12 3967 0 0,'-7'-3'128'0'0,"6"2"-113"0"0,0 1-1 0 0,1-1 0 0 0,-1 1 1 0 0,0 0-1 0 0,0-1 1 0 0,0 1-1 0 0,1 0 0 0 0,-1-1 1 0 0,0 1-1 0 0,0 0 1 0 0,0 0-1 0 0,0 0 1 0 0,1-1-1 0 0,-1 1 0 0 0,0 0 1 0 0,0 0-1 0 0,0 0 1 0 0,0 1-1 0 0,-1-1 0 0 0,1 0 18 0 0,-1 1-1 0 0,1-1 0 0 0,-1 0 1 0 0,0 0-1 0 0,1 0 0 0 0,-1 0 1 0 0,1 0-1 0 0,-1-1 0 0 0,0 1 1 0 0,1 0-1 0 0,-3-2 0 0 0,-6 1 268 0 0,-15 0-56 0 0,1 1-1 0 0,0 1 1 0 0,-1 2 0 0 0,1 0-1 0 0,0 2 1 0 0,0 0 0 0 0,-29 12-1 0 0,21-8-101 0 0,-1-2-1 0 0,-62 7 0 0 0,53-9 65 0 0,-58 4 240 0 0,52-5-248 0 0,-64 12-1 0 0,-119 26 290 0 0,194-38-136 0 0,1 2 1 0 0,0 2 0 0 0,-42 14-1 0 0,77-22-344 0 0,1 0 0 0 0,-1 0 0 0 0,0 0 0 0 0,1 0 0 0 0,-1 1 0 0 0,1-1 0 0 0,-1 0 0 0 0,0 0-1 0 0,1 1 1 0 0,-1-1 0 0 0,1 0 0 0 0,-1 1 0 0 0,1-1 0 0 0,-1 1 0 0 0,1-1 0 0 0,-1 0 0 0 0,1 1 0 0 0,-1-1 0 0 0,1 1-1 0 0,0-1 1 0 0,-1 1 0 0 0,1 0 0 0 0,0-1 0 0 0,-1 1 0 0 0,1-1 0 0 0,0 1 0 0 0,0 0 0 0 0,-1 0 0 0 0,2 0 1 0 0,-1-1 0 0 0,1 1 0 0 0,-1-1 0 0 0,1 1 0 0 0,-1-1 0 0 0,1 1 0 0 0,0-1 0 0 0,-1 1 0 0 0,1-1 0 0 0,0 0 0 0 0,-1 1 0 0 0,1-1 0 0 0,0 0 0 0 0,-1 0 0 0 0,1 1 0 0 0,0-1 0 0 0,0 0 0 0 0,-1 0 0 0 0,1 0 0 0 0,0 0 0 0 0,0 0 0 0 0,-1 0 0 0 0,1 0 0 0 0,1 0 0 0 0,16-1 145 0 0,1-1 0 0 0,31-8 0 0 0,20-1 109 0 0,198 6 284 0 0,-101 6-412 0 0,356 10 853 0 0,-333 8-650 0 0,-157-16-218 0 0,-70 7 10 0 0,-17-7-41 0 0,0-2 0 0 0,-81-8 1 0 0,36 0-30 0 0,-626-17 320 0 0,598 25-329 0 0,-73-4 46 0 0,126-4-83 0 0,-117-5 40 0 0,169 12-52 0 0,0 2 0 0 0,-33 6 0 0 0,111-10 0 0 0,219-4 0 0 0,-124 7 0 0 0,129-3 71 0 0,104-2 61 0 0,-91-15 327 0 0,-60 1-159 0 0,-173 12-226 0 0,-50 6-44 0 0,-4-1-8 0 0,0 1 0 0 0,0 0 0 0 0,0-1-1 0 0,0-1 1 0 0,0 1 0 0 0,0-1 0 0 0,10-4-1 0 0,-15 6-16 0 0,-1 0 0 0 0,0 0 0 0 0,0 0 0 0 0,0 0 0 0 0,0 0 0 0 0,0 0 0 0 0,1 0 0 0 0,-1 0 0 0 0,0 0 0 0 0,0-1 0 0 0,0 1 0 0 0,0 0 0 0 0,0 0 0 0 0,0 0 0 0 0,0 0 0 0 0,0 0 0 0 0,1 0 0 0 0,-1-1 0 0 0,0 1 0 0 0,0 0 0 0 0,0 0 0 0 0,0 0 0 0 0,0 0 0 0 0,0 0 0 0 0,0-1 0 0 0,0 1 0 0 0,0 0 0 0 0,0 0 0 0 0,0 0 0 0 0,0 0 1 0 0,0-1-1 0 0,0 1 0 0 0,0 0 0 0 0,0 0 0 0 0,0 0 0 0 0,0 0 0 0 0,0 0 0 0 0,0-1 0 0 0,-1 1 0 0 0,1 0 0 0 0,0 0 0 0 0,0 0 0 0 0,-8-5 103 0 0,-11-2-3 0 0,19 7-94 0 0,-52-12 43 0 0,0 2 1 0 0,-67-3-1 0 0,-107 5 116 0 0,168 7-159 0 0,-143 5-11 0 0,37 0 0 0 0,95-4 0 0 0,0 3 0 0 0,1 3 0 0 0,-1 3 0 0 0,-82 22 0 0 0,147-30 1 0 0,-49 17 32 0 0,50-17-31 0 0,0 1 0 0 0,1-1 0 0 0,-1 1 0 0 0,0-1 0 0 0,0 1 0 0 0,1 0 0 0 0,-1 0 0 0 0,1 0 0 0 0,0 0 0 0 0,-1 0 0 0 0,1 1 0 0 0,0-1 0 0 0,0 1 0 0 0,-2 4 0 0 0,3-6-2 0 0,1-1 0 0 0,0 1 0 0 0,0-1 0 0 0,0 1 0 0 0,0 0 0 0 0,0-1 0 0 0,0 1 0 0 0,0 0 0 0 0,0-1 0 0 0,0 1 0 0 0,0 0 0 0 0,0-1 0 0 0,1 1 0 0 0,-1 0 0 0 0,0-1 0 0 0,0 1 0 0 0,1-1 0 0 0,-1 1 0 0 0,0 0 0 0 0,1-1 0 0 0,-1 1 0 0 0,0-1 0 0 0,1 1 0 0 0,-1-1 0 0 0,1 1 0 0 0,-1-1 0 0 0,1 0 0 0 0,-1 1 0 0 0,1-1 0 0 0,-1 1 0 0 0,1-1 0 0 0,0 0 0 0 0,-1 0 0 0 0,1 1 0 0 0,-1-1 0 0 0,1 0 0 0 0,0 0 0 0 0,-1 0 0 0 0,2 1 0 0 0,31 5 0 0 0,-26-5 0 0 0,50 7 32 0 0,102-1-1 0 0,-24-3-30 0 0,-28 4 21 0 0,1-4-1 0 0,176-18 0 0 0,-256 11-21 0 0,240-25 0 0 0,-203 26 21 0 0,44-4 22 0 0,-109 6-42 0 0,0 0-1 0 0,0 0 1 0 0,0 0 0 0 0,0 0-1 0 0,1 0 1 0 0,-1 0-1 0 0,0 0 1 0 0,0 0-1 0 0,0 0 1 0 0,0 0 0 0 0,0 0-1 0 0,1 0 1 0 0,-1 1-1 0 0,0-1 1 0 0,0-1 0 0 0,0 1-1 0 0,0 0 1 0 0,0 0-1 0 0,0 0 1 0 0,1 0-1 0 0,-1 0 1 0 0,0 0 0 0 0,0 0-1 0 0,0 0 1 0 0,0 0-1 0 0,0 0 1 0 0,1 0 0 0 0,-1 0-1 0 0,0 0 1 0 0,0 0-1 0 0,0 0 1 0 0,0 0-1 0 0,0-1 1 0 0,0 1 0 0 0,0 0-1 0 0,0 0 1 0 0,0 0-1 0 0,1 0 1 0 0,-1 0 0 0 0,0 0-1 0 0,0-1 1 0 0,0 1-1 0 0,0 0 1 0 0,0 0-1 0 0,0 0 1 0 0,0 0 0 0 0,0 0-1 0 0,0 0 1 0 0,0-1-1 0 0,0 1 1 0 0,0 0 0 0 0,0 0-1 0 0,0 0 1 0 0,0 0-1 0 0,0 0 1 0 0,0-1-1 0 0,-10-5 51 0 0,-17-3 15 0 0,0 3-25 0 0,-1 2 0 0 0,0 0 0 0 0,-29 1 0 0 0,-18-2 11 0 0,-417-8 347 0 0,460 13-374 0 0,-34 1 7 0 0,0 3 0 0 0,0 3 1 0 0,0 2-1 0 0,1 4 1 0 0,-125 41-1 0 0,42 0-1150 0 0,73-23-156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43:04.3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5174 2617 3423 0 0,'1'-10'211'0'0,"-1"7"-153"0"0,1 1 0 0 0,-1-1 0 0 0,0 1-1 0 0,0-1 1 0 0,0 1 0 0 0,-1-1 0 0 0,1 1 0 0 0,0-1-1 0 0,-1 1 1 0 0,0 0 0 0 0,1-1 0 0 0,-1 1 0 0 0,-2-4-1 0 0,1 2 186 0 0,-1 1 0 0 0,1 0 0 0 0,1-1-1 0 0,-1 0 1 0 0,0 0 0 0 0,1 1 0 0 0,0-1-1 0 0,0 0 1 0 0,0 0 0 0 0,0 0 0 0 0,1 0-1 0 0,0 0 1 0 0,-1 0 0 0 0,2-8 0 0 0,0 8 1089 0 0,0 10-247 0 0,-2 14-276 0 0,-2-11-468 0 0,0 0-1 0 0,-2 0 1 0 0,-6 12-1 0 0,7-14-129 0 0,0-1 1 0 0,1 1-1 0 0,0 1 0 0 0,0-1 0 0 0,0 0 0 0 0,-1 9 0 0 0,-8 32 381 0 0,7-34-200 0 0,-4 28 0 0 0,9-33-206 0 0,0 1-1 0 0,0-1 0 0 0,1 0 1 0 0,0 1-1 0 0,1-1 0 0 0,3 10 1 0 0,4 29 363 0 0,-9-42-488 0 0,1 0 0 0 0,1 0 0 0 0,-1 0 0 0 0,1 0 0 0 0,0 0 0 0 0,0 0 0 0 0,1-1 0 0 0,5 9 0 0 0,2 2 175 0 0,19 20 0 0 0,-20-27-166 0 0,-1 1 1 0 0,-1 0-1 0 0,0 0 0 0 0,0 0 1 0 0,-1 1-1 0 0,6 14 0 0 0,29 75 293 0 0,-17-46-102 0 0,50 102 79 0 0,-66-141-268 0 0,0-1 0 0 0,1 1 0 0 0,0-2 0 0 0,21 23-1 0 0,51 45 118 0 0,69 41 11 0 0,-123-105-129 0 0,0-1 0 0 0,1-2 0 0 0,1-1 1 0 0,50 16-1 0 0,-56-21-8 0 0,3 1 45 0 0,30 6 0 0 0,12 2 100 0 0,-42-9-168 0 0,0-2 1 0 0,1-1-1 0 0,0-1 1 0 0,27 0 0 0 0,271 0 225 0 0,-256-7-234 0 0,112-20 0 0 0,98-25 32 0 0,-248 43-79 0 0,41-6 121 0 0,108-3 1 0 0,-115 15-70 0 0,105-14 0 0 0,-128 11-37 0 0,-34 2 0 0 0,0 0 0 0 0,0 0 0 0 0,0-1 0 0 0,10-2 0 0 0,-6 1 208 0 0,0 0 0 0 0,1 1 0 0 0,18 1 0 0 0,-23 0-87 0 0,17-2-324 0 0,1-1 0 0 0,-1-1 0 0 0,1-1-1 0 0,44-16 1 0 0,-59 18 437 0 0,-1-1-200 0 0,0 0 1 0 0,0-1-1 0 0,-1 0 1 0 0,1-1-1 0 0,-1 0 1 0 0,0 0-1 0 0,14-13 1 0 0,49-57 307 0 0,-54 53-282 0 0,-1 0-1 0 0,-1-1 1 0 0,20-41-1 0 0,30-83 106 0 0,-62 139-157 0 0,11-30 25 0 0,-2-1 0 0 0,-2 0 1 0 0,7-46-1 0 0,9-127 152 0 0,-20 143-167 0 0,2-125 60 0 0,-5 51-28 0 0,1 67-18 0 0,-4 1 0 0 0,-3-1 0 0 0,-20-127 0 0 0,5 103-32 0 0,9 45 0 0 0,-30-108 0 0 0,34 156 0 0 0,-1-1 0 0 0,0 1 0 0 0,0 0 0 0 0,-1 0 0 0 0,0 0 0 0 0,0 1 0 0 0,-1 0 0 0 0,0 0 0 0 0,-8-6 0 0 0,-5-6 0 0 0,6 7 0 0 0,-2 0 0 0 0,1 0 0 0 0,-1 2 0 0 0,-1 0 0 0 0,0 1 0 0 0,-32-12 0 0 0,28 12 0 0 0,0-1 0 0 0,0 0 0 0 0,1-2 0 0 0,-24-17 0 0 0,29 17 0 0 0,-1 0 0 0 0,-1 2 0 0 0,0-1 0 0 0,-1 2 0 0 0,0 1 0 0 0,0 0 0 0 0,-33-9 0 0 0,26 11 0 0 0,0 2 0 0 0,0 0 0 0 0,-1 1 0 0 0,1 2 0 0 0,-41 2 0 0 0,16 3 0 0 0,0-3 0 0 0,-80-8 0 0 0,70-1 0 0 0,-157-22 0 0 0,125 18 46 0 0,0 5 1 0 0,-160 7-1 0 0,118 4 10 0 0,-189 13 5 0 0,128 13-61 0 0,-14 2 0 0 0,100-26 0 0 0,-18 3-2 0 0,-68 10 57 0 0,161-14-48 0 0,0 2-6 0 0,1-1 0 0 0,-1-3 0 0 0,-1 0-1 0 0,-59-5 1 0 0,54-5 10 0 0,-74-23-1 0 0,71 17 12 0 0,-54-9-1 0 0,55 17-14 0 0,22 3 5 0 0,1 0-1 0 0,-28-8 1 0 0,42 9-10 0 0,1-1-1 0 0,-1 1 0 0 0,1-1 1 0 0,-1 0-1 0 0,1-1 1 0 0,-1 1-1 0 0,1-1 1 0 0,0 0-1 0 0,0 0 1 0 0,1 0-1 0 0,-1 0 1 0 0,0-1-1 0 0,1 1 1 0 0,-5-8-1 0 0,2 0 19 0 0,0 0-1 0 0,1 0 0 0 0,0 0 1 0 0,1-1-1 0 0,-3-12 1 0 0,-10-63 138 0 0,13 63-145 0 0,-6-66 55 0 0,9 65-35 0 0,-2 0 0 0 0,0 0 0 0 0,-12-40 0 0 0,10 53-33 0 0,0 0 0 0 0,-2 1 0 0 0,1 0-1 0 0,-1 0 1 0 0,-15-17 0 0 0,12 16 3 0 0,1-1 0 0 0,0 0 0 0 0,-9-18 0 0 0,6 5 4 0 0,-1 0 1 0 0,-1 1 0 0 0,-1 0-1 0 0,-1 1 1 0 0,-1 1-1 0 0,-30-31 1 0 0,31 37 1 0 0,-2 1 0 0 0,0 0 1 0 0,-1 1-1 0 0,0 1 0 0 0,-1 0 0 0 0,-34-16 0 0 0,10 12-9 0 0,-1 2 0 0 0,0 2 0 0 0,-63-11 0 0 0,-144-12 0 0 0,217 33 0 0 0,-225-17 0 0 0,125 15 0 0 0,-100-7 0 0 0,109-8 0 0 0,31 4 0 0 0,17 6 0 0 0,-288-25 0 0 0,317 33 0 0 0,1-2 0 0 0,-1-2 0 0 0,-88-24 0 0 0,67 12 0 0 0,-90-14 0 0 0,128 30 0 0 0,1 1 0 0 0,-1 2 0 0 0,-46 5 0 0 0,-93 24 0 0 0,127-19 0 0 0,-1-3 0 0 0,0-2 0 0 0,0-1 0 0 0,-62-4 0 0 0,34-1 0 0 0,0 2 0 0 0,1 3 0 0 0,-1 4 0 0 0,-75 18 0 0 0,47-11-4 0 0,64-11 7 0 0,0 2 0 0 0,-56 16 1 0 0,81-18-10 0 0,1 0 1 0 0,0 0 0 0 0,0 2-1 0 0,1-1 1 0 0,-1 1 0 0 0,1 1-1 0 0,1 0 1 0 0,-1 0 0 0 0,1 1-1 0 0,1 0 1 0 0,-1 1-1 0 0,-8 11 1 0 0,12-13 11 0 0,-47 67-32 0 0,45-62 17 0 0,0-1 0 0 0,1 1 1 0 0,1 0-1 0 0,-8 23 0 0 0,5-8 9 0 0,-18 38 0 0 0,15-39 0 0 0,-12 40 0 0 0,1 35-16 0 0,4 0 0 0 0,4 1 0 0 0,-1 129 0 0 0,19-95 16 0 0,-2-76-11 0 0,-6 139-42 0 0,-1-125 53 0 0,3 92 0 0 0,5-127 0 0 0,1 0 0 0 0,2-1 0 0 0,1 0 0 0 0,15 44 0 0 0,-17-68 0 0 0,3 13 0 0 0,2-1 0 0 0,24 48 0 0 0,41 56 0 0 0,-71-124 0 0 0,12 22 0 0 0,1-2 0 0 0,1 0 0 0 0,1-2 0 0 0,1 0 0 0 0,25 24 0 0 0,-25-32 0 0 0,0 0 0 0 0,0-1 0 0 0,2-1 0 0 0,-1-1 0 0 0,2-1 0 0 0,0 0 0 0 0,0-2 0 0 0,1-1 0 0 0,0-1 0 0 0,1-1 0 0 0,33 5 0 0 0,546 59 0 0 0,-357-70 0 0 0,1-20 0 0 0,-127 9 0 0 0,166-14 0 0 0,-27 6 0 0 0,-153 17 0 0 0,-23 1 0 0 0,-9-1 0 0 0,73-5 0 0 0,-97 3 0 0 0,0 1 0 0 0,76 9 0 0 0,40-1 0 0 0,-86-7 0 0 0,102 12 0 0 0,10 7 0 0 0,-30-16 0 0 0,-106-3 0 0 0,92 9 0 0 0,136 20 0 0 0,-70-27 0 0 0,-99-2 0 0 0,-72 3 0 0 0,0 3 0 0 0,-1 1 0 0 0,0 2 0 0 0,59 20 0 0 0,-70-18 0 0 0,-21-8 0 0 0,-1 1 0 0 0,1 1 0 0 0,-1 0 0 0 0,0 0 0 0 0,0 1 0 0 0,-1 0 0 0 0,1 0 0 0 0,14 13 0 0 0,-15-10 5 0 0,-3-3-13 0 0,1 0 0 0 0,-1 0 1 0 0,-1 1-1 0 0,1 0 0 0 0,-1 0 0 0 0,0 0 1 0 0,0 1-1 0 0,-1 0 0 0 0,0 0 0 0 0,0 0 1 0 0,0 0-1 0 0,3 11 0 0 0,-2 10-873 0 0,0 1-1 0 0,-2-1 1 0 0,-1 1-1 0 0,-4 51 0 0 0,1-20-4987 0 0,1-4-422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43:16.8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4544 233 3167 0 0,'0'-1'81'0'0,"0"1"-73"0"0,0 0 0 0 0,0 0-1 0 0,-1-1 1 0 0,1 1 0 0 0,0 0-1 0 0,0 0 1 0 0,0-1 0 0 0,0 1-1 0 0,0 0 1 0 0,0-1 0 0 0,0 1 0 0 0,0 0-1 0 0,0 0 1 0 0,0-1 0 0 0,1 1-1 0 0,-1 0 1 0 0,0-1 0 0 0,0 1-1 0 0,0 0 1 0 0,0 0 0 0 0,0-1 0 0 0,0 1-1 0 0,1 0 1 0 0,-1 0 0 0 0,0-1-1 0 0,0 1 1 0 0,0 0 0 0 0,1 0-1 0 0,-1-2 24 0 0,1 1-1 0 0,-1 0 0 0 0,0 0 0 0 0,0 0 0 0 0,1 0 1 0 0,-1-1-1 0 0,0 1 0 0 0,0 0 0 0 0,0 0 0 0 0,-1 0 1 0 0,1-1-1 0 0,0 1 0 0 0,0 0 0 0 0,0 0 0 0 0,-1 0 0 0 0,1 0 1 0 0,-1 0-1 0 0,1 0 0 0 0,-1-1 0 0 0,1 1 0 0 0,-2-1 1 0 0,-15-27 500 0 0,16 26-419 0 0,-1 0 57 0 0,0 0-1 0 0,0 0 0 0 0,-1 0 0 0 0,1 1 0 0 0,-1-1 0 0 0,1 0 0 0 0,-1 1 0 0 0,0 0 1 0 0,0 0-1 0 0,0 0 0 0 0,0 0 0 0 0,0 0 0 0 0,-1 0 0 0 0,1 1 0 0 0,-1 0 1 0 0,1-1-1 0 0,-1 1 0 0 0,1 1 0 0 0,-1-1 0 0 0,1 0 0 0 0,-1 1 0 0 0,0 0 0 0 0,1 0 1 0 0,-8 0-1 0 0,1 2-91 0 0,0 0 0 0 0,-1 0 0 0 0,1 1 0 0 0,1 1 0 0 0,-1 0 0 0 0,0 0 0 0 0,-14 9 0 0 0,10-7-46 0 0,0 0 0 0 0,0-1-1 0 0,-1-1 1 0 0,0 0 0 0 0,1-1-1 0 0,-25 2 1 0 0,-26 6 178 0 0,26-1-70 0 0,-48 17 0 0 0,42-12-117 0 0,0-3 0 0 0,-1-1 0 0 0,-53 5-1 0 0,38-7-23 0 0,11-3 207 0 0,-53 0 0 0 0,18-3 254 0 0,19 3-107 0 0,-18 1-101 0 0,-137-7 0 0 0,56-19-135 0 0,90 8 246 0 0,-94-1 0 0 0,168 12-359 0 0,-94 0 186 0 0,-121-15 0 0 0,132 2-87 0 0,3 0 211 0 0,-129-4 0 0 0,135 18-210 0 0,-102-4 15 0 0,-255-6 85 0 0,393 8-143 0 0,-1-2-1 0 0,1-1 1 0 0,0-2 0 0 0,-57-17 0 0 0,56 13 11 0 0,-1 2 0 0 0,-63-4 0 0 0,19 4 45 0 0,-27 0 190 0 0,98 8-277 0 0,-1 0 0 0 0,1 2 1 0 0,0 0-1 0 0,0 1 0 0 0,-28 8 0 0 0,24-4-26 0 0,-7 2 20 0 0,0 0 0 0 0,-30 18 0 0 0,48-23-19 0 0,0 0 1 0 0,1 1-1 0 0,-1 0 0 0 0,1 0 1 0 0,0 0-1 0 0,1 1 0 0 0,-1 0 1 0 0,1 0-1 0 0,0 0 0 0 0,1 1 1 0 0,-1 0-1 0 0,-3 7 0 0 0,-57 144-4 0 0,23-65 31 0 0,-2 6 2 0 0,-5 30-1 0 0,16-47 16 0 0,-27 107 0 0 0,30-89-48 0 0,-21 228 63 0 0,47-295-62 0 0,-13 200 76 0 0,15-181-90 0 0,2-10 80 0 0,12 77 0 0 0,-2-23 181 0 0,-9-73-174 0 0,2-1 1 0 0,9 40 0 0 0,-9-52-44 0 0,1 1 0 0 0,0-1 0 0 0,0 0 0 0 0,1 0 0 0 0,0 0 0 0 0,1-1 0 0 0,12 16 0 0 0,2-3 154 0 0,42 35 1 0 0,-22-21-184 0 0,-29-27 6 0 0,0-1-1 0 0,0 0 1 0 0,0 0 0 0 0,1-1 0 0 0,0 0 0 0 0,1-1-1 0 0,-1-1 1 0 0,15 5 0 0 0,9 0 42 0 0,64 9 1 0 0,118 4 144 0 0,-31-4-52 0 0,76-1-79 0 0,-72-27 36 0 0,-111 3-61 0 0,3-1 20 0 0,75-2 61 0 0,98-1-48 0 0,0 0 5 0 0,-74 8-20 0 0,191 4 3 0 0,-142 5 4 0 0,-63 9-64 0 0,38 0 0 0 0,-103-18 12 0 0,-42-1 5 0 0,0 4 1 0 0,96 12-1 0 0,-61-2-3 0 0,20 4 18 0 0,-102-12-29 0 0,1 1 0 0 0,-1 0 0 0 0,0 1 0 0 0,0 1 0 0 0,21 10 0 0 0,-15-3-3 0 0,-1 1 0 0 0,-1 0 0 0 0,18 18 0 0 0,-19-17 0 0 0,-2 0 0 0 0,24 31 0 0 0,-33-39 0 0 0,-1 0 0 0 0,-1 1 0 0 0,0 0 0 0 0,0 0 0 0 0,0 0 0 0 0,-1 0 0 0 0,0 1 0 0 0,-1-1 0 0 0,3 16 0 0 0,-4 8 0 0 0,0 0 0 0 0,-2 0 0 0 0,-9 52 0 0 0,3-19 0 0 0,3-28 0 0 0,-1 12 0 0 0,1 66 0 0 0,5-104 0 0 0,1 0 0 0 0,0 0 0 0 0,1 0 0 0 0,0 0 0 0 0,0 0 0 0 0,1-1 0 0 0,8 16 0 0 0,3 1 0 0 0,27 36 0 0 0,-32-50-29 0 0,1 0 0 0 0,1 0-1 0 0,0-1 1 0 0,0 0 0 0 0,2-2 0 0 0,-1 1-1 0 0,1-1 1 0 0,1-1 0 0 0,-1-1 0 0 0,2 0-1 0 0,-1-1 1 0 0,1 0 0 0 0,0-1 0 0 0,0-1-1 0 0,1-1 1 0 0,-1 0 0 0 0,27 2 0 0 0,458 20 979 0 0,-470-25-902 0 0,178 1-11 0 0,98 4 54 0 0,-64-8-19 0 0,-37-2-16 0 0,388 6 72 0 0,-484-5 8 0 0,165 15 0 0 0,-252-9-114 0 0,0-2-1 0 0,46-2 1 0 0,-59 1-9 0 0,-1-2 1 0 0,1 1 0 0 0,-1-1 0 0 0,0-1 0 0 0,0 0 0 0 0,0 0-1 0 0,0-1 1 0 0,0 0 0 0 0,15-10 0 0 0,1-6 137 0 0,-1-2 1 0 0,-1 0 0 0 0,-1-1-1 0 0,-1-2 1 0 0,33-49-1 0 0,-44 59-91 0 0,-1 0 0 0 0,-1-1 0 0 0,-1 0 0 0 0,0-1-1 0 0,6-21 1 0 0,16-90 303 0 0,-23 97-274 0 0,1-11 1 0 0,-2-1-1 0 0,-1 0 1 0 0,-3-48-1 0 0,-18-127 230 0 0,7 73-319 0 0,10 123 0 0 0,1 0 0 0 0,1 1 0 0 0,0-1 0 0 0,10-35 0 0 0,-4 23 0 0 0,7-67 0 0 0,-6 34 0 0 0,4-31 0 0 0,0-152 0 0 0,-11 195 0 0 0,0 30 0 0 0,-2-36 0 0 0,-1 54 0 0 0,0-1 0 0 0,0 0 0 0 0,-1 0 0 0 0,0 0 0 0 0,0 1 0 0 0,-1-1 0 0 0,0 1 0 0 0,-6-12 0 0 0,-13-19 0 0 0,11 17 0 0 0,-16-22 0 0 0,22 36 0 0 0,0 1 0 0 0,-1-1 0 0 0,0 2 0 0 0,0-1 0 0 0,0 0 0 0 0,0 1 0 0 0,-10-5 0 0 0,-14-7 0 0 0,-2 2 0 0 0,0 1 0 0 0,0 2 0 0 0,-1 1 0 0 0,-61-12 0 0 0,-119-26 0 0 0,159 34 0 0 0,-81-32 0 0 0,-31-9 0 0 0,88 36 0 0 0,1-2 0 0 0,1-4 0 0 0,-79-38 0 0 0,-44-20 0 0 0,137 61 0 0 0,50 18 0 0 0,-63-24 0 0 0,-135-72 0 0 0,195 91 0 0 0,1 0 0 0 0,0-1 0 0 0,1 0 0 0 0,0-1 0 0 0,1 0 0 0 0,1-1 0 0 0,-1-1 0 0 0,2 0 0 0 0,0 0 0 0 0,1-1 0 0 0,-10-20 0 0 0,5 4 0 0 0,2 0 0 0 0,0-1 0 0 0,3 0 0 0 0,-11-61 0 0 0,17 79 0 0 0,-1 1 0 0 0,0 0 0 0 0,-1 0 0 0 0,0 0 0 0 0,-1 0 0 0 0,-1 1 0 0 0,0 0 0 0 0,-13-17 0 0 0,7 14 0 0 0,0 0 0 0 0,-1 1 0 0 0,0 1 0 0 0,-1 0 0 0 0,-24-16 0 0 0,-4 2 0 0 0,-2 2 0 0 0,-1 2 0 0 0,-73-27 0 0 0,-154-29 0 0 0,198 63-6 0 0,-1 2 1 0 0,0 4-1 0 0,-105 0 0 0 0,161 11-199 0 0,1 0-1 0 0,-1 2 1 0 0,1 1-1 0 0,0 0 1 0 0,0 1-1 0 0,1 1 0 0 0,-1 1 1 0 0,1 1-1 0 0,-28 15 1 0 0,12-1-1541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43:20.1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3891 145 919 0 0,'-4'-15'14'0'0,"2"9"23"0"0,0-1 1 0 0,0 1-1 0 0,0 0 1 0 0,0 0-1 0 0,-1 0 1 0 0,-5-7-1 0 0,5 9 381 0 0,0 0 0 0 0,-1 0 0 0 0,0 0 0 0 0,0 1 0 0 0,0-1 0 0 0,0 1 0 0 0,0 0 0 0 0,-1 0 0 0 0,0 0 0 0 0,1 1 0 0 0,-1 0 0 0 0,0 0 0 0 0,0 0 0 0 0,-7-1 0 0 0,-9-3-617 0 0,-1 2 0 0 0,-27-1 1 0 0,6-1 1064 0 0,-22-1-28 0 0,0 3 0 0 0,-1 3-1 0 0,1 2 1 0 0,-100 16-1 0 0,-114 40-206 0 0,109-18-378 0 0,59-20-4 0 0,-128 5 0 0 0,-114-13 445 0 0,263-9-630 0 0,-67-1 252 0 0,-152 7 48 0 0,-5-12-245 0 0,1-27 87 0 0,283 28-176 0 0,-55-3 49 0 0,-129 8 1 0 0,124 2-58 0 0,78-4-21 0 0,-323 20 190 0 0,328-19-158 0 0,0 0-1 0 0,-1 1 1 0 0,1 0-1 0 0,0 0 0 0 0,0 1 1 0 0,0 0-1 0 0,1 0 1 0 0,-1 0-1 0 0,1 1 1 0 0,0 0-1 0 0,0 0 0 0 0,-10 9 1 0 0,13-9-23 0 0,-1-1 0 0 0,1 1 0 0 0,0 0 0 0 0,0 1 0 0 0,0-1 0 0 0,1 0 0 0 0,-1 1 0 0 0,1 0 0 0 0,0-1 0 0 0,0 1 0 0 0,1 0 0 0 0,0 0 0 0 0,0 0 0 0 0,0 0 0 0 0,0 0 0 0 0,1 0 0 0 0,-1 1 0 0 0,1-1 0 0 0,1 5 0 0 0,1 4 17 0 0,1 0-1 0 0,0-1 1 0 0,1 0 0 0 0,1 1 0 0 0,0-1 0 0 0,8 14 0 0 0,46 74 450 0 0,-51-88-406 0 0,54 79 329 0 0,34 57-32 0 0,50 155-166 0 0,-123-250-189 0 0,2-1-1 0 0,3-2 1 0 0,1 0-1 0 0,3-2 0 0 0,56 67 1 0 0,111 91 254 0 0,-170-181-218 0 0,1-2 0 0 0,1-1 0 0 0,1-2 0 0 0,1-1 0 0 0,52 23 0 0 0,-19-17 223 0 0,125 29 0 0 0,-98-28-179 0 0,99 43-1 0 0,-109-37-6 0 0,149 39-1 0 0,-7-17-21 0 0,-165-37-32 0 0,96 45 0 0 0,-119-47-22 0 0,1-3 0 0 0,0-1 0 0 0,42 7 0 0 0,62 20 14 0 0,69 30 40 0 0,65-3 0 0 0,-154-37-5 0 0,181 19 0 0 0,-118-15 76 0 0,-88-14-132 0 0,-86-17-7 0 0,145 31 29 0 0,-130-26-14 0 0,0 2 0 0 0,0 1-1 0 0,44 23 1 0 0,-23-9 5 0 0,-30-16-6 0 0,-1 0-1 0 0,0 1 1 0 0,-1 1 0 0 0,17 13-1 0 0,-28-17-9 0 0,1-1 0 0 0,-1 1 0 0 0,0 0 0 0 0,0 0 0 0 0,-1 1 0 0 0,1-1 0 0 0,-1 1 0 0 0,-1 0 0 0 0,0 0 0 0 0,0 0 0 0 0,2 13 0 0 0,3 5 0 0 0,-5-13 0 0 0,1 0 0 0 0,0 22 0 0 0,-2-21 0 0 0,0 0 0 0 0,4 17 0 0 0,17 37 0 0 0,-15-51 0 0 0,-1 0 0 0 0,-1 0 0 0 0,-1 0 0 0 0,-1 0 0 0 0,0 1 0 0 0,1 20 0 0 0,-2 78 64 0 0,-1-62-32 0 0,15 91 0 0 0,-14-134-19 0 0,0 1 0 0 0,1-1 0 0 0,0 1-1 0 0,1-1 1 0 0,0 0 0 0 0,1 0 0 0 0,0 0 0 0 0,0-1 0 0 0,1 0-1 0 0,1 0 1 0 0,-1 0 0 0 0,10 8 0 0 0,1 0 109 0 0,1-1 0 0 0,0-1 0 0 0,37 23 0 0 0,-25-18-7 0 0,-7-5-71 0 0,0-1 1 0 0,2-1 0 0 0,-1-2 0 0 0,1 0 0 0 0,29 8 0 0 0,-4-6-11 0 0,89 13 0 0 0,-121-23-7 0 0,174 19 166 0 0,-143-18-126 0 0,96-7-1 0 0,78-13 205 0 0,170-22 334 0 0,-288 21-575 0 0,354-47 268 0 0,-186 53-170 0 0,-262 11-128 0 0,75-1 0 0 0,106 15 0 0 0,-142-10 13 0 0,1-2 1 0 0,-1-1-1 0 0,88-12 0 0 0,-108 7 2 0 0,0-1 0 0 0,0-2 0 0 0,0 0 0 0 0,47-20 0 0 0,-64 20-4 0 0,0 0-1 0 0,-1-1 1 0 0,0 0-1 0 0,0 0 1 0 0,-1-2-1 0 0,14-13 0 0 0,-7 4 68 0 0,-2-1 0 0 0,26-37 0 0 0,-26 29-25 0 0,-1 0-1 0 0,-1-1 1 0 0,-2 0 0 0 0,13-44 0 0 0,22-127 198 0 0,-44 184-249 0 0,40-244 59 0 0,8-40 14 0 0,-42 261-75 0 0,-2 0 0 0 0,1-49 0 0 0,-7 71 0 0 0,-1 0 0 0 0,-1 1 0 0 0,0-1 0 0 0,-2 0 0 0 0,0 0 0 0 0,0 1 0 0 0,-12-31 0 0 0,-32-49 0 0 0,32 71 0 0 0,2-1 0 0 0,2 0 0 0 0,0-1 0 0 0,-9-36 0 0 0,17 49-7 0 0,0 0 0 0 0,-1 0 0 0 0,0 1 0 0 0,-1 0 0 0 0,-1 0-1 0 0,0 0 1 0 0,-1 1 0 0 0,-15-22 0 0 0,-41-37-21 0 0,38 44 10 0 0,-24-32 0 0 0,44 51 13 0 0,-1 1-1 0 0,0 0 1 0 0,0 0 0 0 0,-1 0-1 0 0,-10-8 1 0 0,12 12 2 0 0,0 0 0 0 0,0 0 0 0 0,-1 0-1 0 0,1 1 1 0 0,-1-1 0 0 0,1 1 0 0 0,-1 0 0 0 0,0 1-1 0 0,-10-2 1 0 0,-201-12-37 0 0,34 4 8 0 0,135 6 32 0 0,17 3-36 0 0,-47-10 0 0 0,73 11 36 0 0,1 0 0 0 0,0 0 0 0 0,-1-1 0 0 0,1 0 0 0 0,0 0 0 0 0,0 0 0 0 0,0 0 0 0 0,0-1 0 0 0,1 0 0 0 0,-1 1 0 0 0,1-1 0 0 0,-1 0 0 0 0,1-1 0 0 0,-4-4 0 0 0,3 2 0 0 0,1 0 0 0 0,-1 0 0 0 0,1-1 0 0 0,0 1 0 0 0,0-1 0 0 0,1 0 0 0 0,0 0 0 0 0,-2-9 0 0 0,1-9 0 0 0,1 0 0 0 0,2-1 0 0 0,4-50 0 0 0,-4 74 0 0 0,23-181 8 0 0,2-40 48 0 0,-13 106-66 0 0,-6 68 34 0 0,1-62 0 0 0,-8 96-21 0 0,1-1-1 0 0,-2 1 1 0 0,0 0 0 0 0,-1 0 0 0 0,-1 0 0 0 0,0 1 0 0 0,0-1 0 0 0,-10-18 0 0 0,9 25-3 0 0,1 0 0 0 0,-2 0 0 0 0,1 1 0 0 0,-1-1 0 0 0,0 1 0 0 0,0 1 0 0 0,-1-1 0 0 0,0 1 0 0 0,0 0 0 0 0,0 1 0 0 0,-1 0 0 0 0,0 0 0 0 0,0 0 0 0 0,0 1 0 0 0,-1 0 0 0 0,1 1 0 0 0,-1 0 0 0 0,0 0 0 0 0,-10-1 0 0 0,-16-2 0 0 0,0 2 0 0 0,0 2 0 0 0,-60 2 0 0 0,42 1 0 0 0,-39 0 0 0 0,-103-3 0 0 0,162 0 0 0 0,-337-14 0 0 0,78 16 0 0 0,-186 6 0 0 0,341-1 0 0 0,-148-14 0 0 0,-85-6 0 0 0,101 6 0 0 0,162 3-37 0 0,-200-7 97 0 0,225 14-417 0 0,-143 19-1 0 0,85 8-2235 0 0,48-1-3780 0 0,35-6 239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44:23.691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2902 1378 3223 260604 50892,'3'1'312'0'0,"3"-1"-312"0"0,3 2 0 0 0,0-1 568 0 0,1 1 736 0 0,0-1-640 0 0,1 0-520 0 0,2 0-144 0 0,3 0 0 0 0,3 0 64 0 0,3-2-64 0 0,1-1 80 0 0,1-1-80 0 0,-2-2 80 0 0,-1-2 368 0 0,0-4 624 0 0,-1-4 304 0 0,-3-2-488 0 0,-5 0 8 0 0,-3 3 8 0 0,-4 1-240 0 0,-3 0 552 0 0,-2 2-616 0 0,-1 2-304 0 0,-2 2-56 0 0,-1 2-16 0 0,-1 1 0 0 0,0 2 0 0 0,0 1-8 0 0,-1 1 0 0 0,1 0 0 0 0,0 0 40 0 0,-1-1 0 0 0,0 1 8 0 0,1 0 0 0 0,-1-1-24 0 0,1 0-8 0 0,1 0 0 0 0,0-1 0 0 0,2 0 0 0 0,0-1 0 0 0,1 0 0 0 0,1 0 0 0 0,1 0-8 0 0,0-1-8 0 0,1 1 0 0 0,0-1 128 0 0,0-1-224 0 0,1 1-8 0 0,-1 0 0 0 0,-1-1 32 0 0,0 0 160 0 0,-1 0-152 0 0,0 0 56 0 0,0 1 16 0 0,0-1 0 0 0,0 0 0 0 0,1 0 0 0 0,-1 0 0 0 0,1 0 0 0 0,1-2 0 0 0,0 0 8 0 0,0 0 8 0 0,1-2 0 0 0,1-2 168 0 0,0-1-248 0 0,-1 1-8 0 0,0 0 0 0 0,-1 1-32 0 0,-1 0-8 0 0,-1 1 0 0 0,-1 1 0 0 0,-1 0-8 0 0,0-1 104 0 0,0 0-104 0 0,-1-1 16 0 0,2 0 0 0 0,-1 0 0 0 0,1 0 0 0 0,1-1-24 0 0,0 1 0 0 0,0-1 0 0 0,1 0 0 0 0,1-1-16 0 0,-1 0-8 0 0,1-1 0 0 0,0 1 0 0 0,0-1-8 0 0,0-1-64 0 0,0-1 96 0 0,-1 0-32 0 0,0-2 0 0 0,-1 0 0 0 0,0 0 0 0 0,0-1 0 0 0,-1 1 0 0 0,0-1 0 0 0,-1 1 0 0 0,1-1 0 0 0,0 0 16 0 0,-1 0 0 0 0,0 1 0 0 0,1-1 0 0 0,0 2-80 0 0,-1-1 96 0 0,1 1-96 0 0,-1 1 96 0 0,0 0-96 0 0,-1 1 0 0 0,0 0 72 0 0,-1 2-72 0 0,0 0 0 0 0,0 2 0 0 0,0-1 0 0 0,1 2 64 0 0,-1-1-64 0 0,1 1 0 0 0,0-1 0 0 0,0 1 0 0 0,0-1 64 0 0,1 0-64 0 0,-1 1 64 0 0,1 0-64 0 0,1 0 64 0 0,0 0-64 0 0,1 0 64 0 0,-1 0-64 0 0,0-1 0 0 0,-1 0 72 0 0,-1-1-72 0 0,-1 1 72 0 0,-1 0-72 0 0,-1 1 0 0 0,-1 1 72 0 0,-1 1-72 0 0,1 0 0 0 0,-2 1 0 0 0,1 0 0 0 0,-1 0 0 0 0,1 0 0 0 0,-1 0 0 0 0,0 0 0 0 0,0 1 0 0 0,0-1 64 0 0,1 1-64 0 0,-1-1 0 0 0,0 0 0 0 0,0 1 0 0 0,0-1 0 0 0,-2 0 0 0 0,-1-1 0 0 0,0 1 0 0 0,-2 0 64 0 0,0 0-64 0 0,-2 0 0 0 0,0 0 0 0 0,-1 0 0 0 0,-1 1 64 0 0,0 1-64 0 0,0 1 0 0 0,-1 0 0 0 0,0 2 0 0 0,-1 0 0 0 0,0 0 0 0 0,-1 0 0 0 0,0 1 0 0 0,-1 0 0 0 0,-1-1 0 0 0,-1 1 0 0 0,-1 0 0 0 0,-1-1 0 0 0,-2 1 0 0 0,0-1 0 0 0,0 1 0 0 0,-1 0 0 0 0,-4 0 0 0 0,-2 2 0 0 0,2 0 0 0 0,1 1 0 0 0,4 0 0 0 0,-3 1 0 0 0,-1 1 0 0 0,2-1 64 0 0,0 0-64 0 0,1 0 0 0 0,1 0 0 0 0,2 0 0 0 0,1-1 0 0 0,0 0 0 0 0,1 1 0 0 0,1-1 0 0 0,-1-1 0 0 0,0 1 0 0 0,0 0 0 0 0,-1-1 0 0 0,1 0 0 0 0,0 0 0 0 0,-1 0 0 0 0,-1 0 0 0 0,0 0 0 0 0,-1 1 0 0 0,1-1 0 0 0,-1 1 0 0 0,1 0 0 0 0,1 1 0 0 0,-1-1 0 0 0,1 0 0 0 0,0 0 0 0 0,1 0 0 0 0,0 0 0 0 0,1 0 0 0 0,0 1 0 0 0,0-1 0 0 0,0 0 0 0 0,-2-1 0 0 0,0 0 0 0 0,0 0 0 0 0,0-1 0 0 0,1 1 0 0 0,1 0 0 0 0,-1 0 0 0 0,1 1 0 0 0,1-1 0 0 0,0-1 0 0 0,0 1 0 0 0,-1 0 0 0 0,0-1 0 0 0,0 1 0 0 0,0 0 0 0 0,-1 0 0 0 0,-1 0 0 0 0,0 0 0 0 0,-1 0 0 0 0,1 0 0 0 0,0-1 0 0 0,0 0 0 0 0,0-1 0 0 0,1 1 0 0 0,1-1 0 0 0,1 1 0 0 0,0-1 0 0 0,1 1 0 0 0,2 0 0 0 0,-1-1 0 0 0,1 1 0 0 0,-4 1 0 0 0,-2 0 0 0 0,0 1 0 0 0,1 0 0 0 0,2 0 0 0 0,1-1 0 0 0,0 0 0 0 0,2 0 0 0 0,0 0 0 0 0,1-1 0 0 0,0 1 0 0 0,-1-1 0 0 0,2 1 0 0 0,0 1 0 0 0,-1 0 0 0 0,0 0 0 0 0,0 1 0 0 0,0-1 0 0 0,1 1 0 0 0,0 0 0 0 0,0 0 0 0 0,2-1 0 0 0,-1 1 0 0 0,1 0 0 0 0,1 0 0 0 0,0 0 0 0 0,0 2 0 0 0,1-1 0 0 0,1 1 0 0 0,1 1 0 0 0,1 0 0 0 0,0 0 0 0 0,2 1 0 0 0,-1 0 0 0 0,2 1 0 0 0,0 0 0 0 0,0 0 0 0 0,1 1 0 0 0,0-1 0 0 0,-1 1 0 0 0,1 1 0 0 0,0 0 0 0 0,1 0 0 0 0,-1 0 0 0 0,1 0 0 0 0,1 2 0 0 0,-1 0 0 0 0,1 0 0 0 0,1-1 0 0 0,0 1 0 0 0,0 0 0 0 0,1 0 0 0 0,1 0 0 0 0,-1 0 0 0 0,1 0 0 0 0,0 1 0 0 0,1-1 0 0 0,-1 1 0 0 0,1-2 0 0 0,0 2 0 0 0,0 0 0 0 0,1 1 0 0 0,0 0 0 0 0,-1 0 0 0 0,2-1 0 0 0,-1 0 0 0 0,1 0 0 0 0,-1 1 0 0 0,2 0 0 0 0,-1 0 0 0 0,1 1 0 0 0,1 0 0 0 0,-1 1 0 0 0,1 0 0 0 0,1 1 0 0 0,1 1 0 0 0,0 0 0 0 0,0-2 0 0 0,0 0 0 0 0,-1 0 0 0 0,2-1 0 0 0,-1 0 0 0 0,1 0 0 0 0,0 0 0 0 0,0 0 0 0 0,1 0 0 0 0,0-1 0 0 0,1-2 0 0 0,1 0 0 0 0,1-2 0 0 0,0-1 0 0 0,0-2 0 0 0,2 1 0 0 0,1-1 0 0 0,0 0 0 0 0,3 1 0 0 0,0-1 376 0 0,1 1 104 0 0,0 0 32 0 0,4 2-312 0 0,11 5-1784 0 0,2 1 1584 0 0,-1-1 0 0 0,-5-2 0 0 0,-3-3 0 0 0,-3-1 0 0 0,-2-1 0 0 0,-1-2 0 0 0,-1-1 0 0 0,2-1 0 0 0,-1 1 0 0 0,2 0 0 0 0,1 0 0 0 0,-1 1 0 0 0,0 0 0 0 0,0 0 0 0 0,-1 0 0 0 0,-1-1 0 0 0,1 0 0 0 0,0 0 0 0 0,0-1 0 0 0,-1-1 0 0 0,1 0 0 0 0,-1-1 0 0 0,2-1 0 0 0,0-1 0 0 0,2-1 0 0 0,1 0 0 0 0,0 0 0 0 0,-1 1 0 0 0,1-1 0 0 0,0 1 0 0 0,-1-1 0 0 0,3 1 0 0 0,4 1 0 0 0,3 1 0 0 0,3 2 0 0 0,-2 0 0 0 0,-2 0 0 0 0,-4-1 0 0 0,-3 0 0 0 0,-1 0 0 0 0,-2-1 0 0 0,-1 0 0 0 0,0 1 0 0 0,0 0 0 0 0,1 0 0 0 0,0-1 0 0 0,1 1 0 0 0,0-1 0 0 0,1 0 0 0 0,-1 0 0 0 0,0-1 0 0 0,0 0 0 0 0,0 1 0 0 0,-1-1 0 0 0,0 1 0 0 0,0 0 0 0 0,1 1 0 0 0,1 1 0 0 0,-1-1 0 0 0,0 1 0 0 0,0-1 0 0 0,0 0 0 0 0,0 0 0 0 0,1-1 0 0 0,1-1 0 0 0,0 0 0 0 0,1-2 0 0 0,0-1 0 0 0,1 0 0 0 0,0-1 0 0 0,1 0 0 0 0,0 0 0 0 0,-1 0 0 0 0,0 1 0 0 0,-2 0 0 0 0,0 1 0 0 0,-1 0 0 0 0,0 0 0 0 0,-1 1 0 0 0,0 1 0 0 0,0-1 0 0 0,-1 1 0 0 0,0-1 0 0 0,0 0 0 0 0,0-1 0 0 0,2 0 0 0 0,-1-1 64 0 0,0-2-64 0 0,2 1 0 0 0,-1-2 0 0 0,0 0 0 0 0,5-1 0 0 0,2 0 0 0 0,-1-1 0 0 0,1 1 0 0 0,-3 1 0 0 0,-1 0 0 0 0,-2 1 0 0 0,0 0 0 0 0,-2 0 0 0 0,-2 0 0 0 0,-1-1 0 0 0,-1 0 0 0 0,-3-2 0 0 0,0-1 0 0 0,-2-1 0 0 0,0-1 0 0 0,0-2 0 0 0,1-2 0 0 0,0-1 64 0 0,1-1-64 0 0,-1-1 0 0 0,0 0 0 0 0,0-1 64 0 0,0-1-64 0 0,-1-1 0 0 0,-1 0 0 0 0,-1 0 0 0 0,-2 0 0 0 0,-1-1 0 0 0,-1 0 0 0 0,-3 0 0 0 0,-1 2 0 0 0,-1-1 0 0 0,-2 0 0 0 0,-1 0 64 0 0,-1 0-64 0 0,-2 0 0 0 0,1 0 0 0 0,-1-2 0 0 0,1 1 0 0 0,-1-1 0 0 0,0 0 0 0 0,0 1 0 0 0,1-1 0 0 0,-1-1 0 0 0,0 1 0 0 0,0-1 0 0 0,-1-2 0 0 0,0-2 0 0 0,0 0 0 0 0,0 0 0 0 0,0 1 0 0 0,-1 1 0 0 0,0 1 0 0 0,0 1 0 0 0,0 1 0 0 0,0 1 0 0 0,0 1 0 0 0,0-1 0 0 0,-1 1 0 0 0,0 1 0 0 0,0-1 0 0 0,-2-2 0 0 0,-1 0 0 0 0,-1 2 0 0 0,-2 0 0 0 0,-1 2 0 0 0,-2 1 0 0 0,0 3 0 0 0,-1 2 0 0 0,0 1 0 0 0,1 1 0 0 0,-1 0 0 0 0,0 1 0 0 0,0-1 0 0 0,-2 0 0 0 0,1-1 0 0 0,-2 2 0 0 0,1-1 0 0 0,-2 0 0 0 0,-4-1 0 0 0,-7-3 0 0 0,-2 0 0 0 0,1 1 0 0 0,3 1 0 0 0,3 2 0 0 0,1 0 0 0 0,1 1 0 0 0,1 0 0 0 0,-1 0 0 0 0,0 0 0 0 0,-2-1 0 0 0,-1 0 0 0 0,-3 1 0 0 0,0-1 0 0 0,-2-1 0 0 0,-1 1 0 0 0,1 1 0 0 0,-7-2 0 0 0,0 0 0 0 0,0-1 0 0 0,4 1 0 0 0,2 1 0 0 0,1-1 0 0 0,0 2 0 0 0,0 0 0 0 0,-1-1 0 0 0,-1 0 0 0 0,0 1 0 0 0,0-1 0 0 0,2 1 0 0 0,0-1 0 0 0,0 2 0 0 0,-5 0 0 0 0,-2 1 0 0 0,-1 2 0 0 0,1 1 0 0 0,0 1 0 0 0,1 0 0 0 0,1 1 0 0 0,2 1 0 0 0,1 0 0 0 0,3 0 0 0 0,1 0 0 0 0,1 1 0 0 0,0-2 0 0 0,1 0 0 0 0,0 1 0 0 0,0-1 0 0 0,-1 1 0 0 0,-1 0 0 0 0,1 0 0 0 0,1 2 0 0 0,0 0 0 0 0,2 2 0 0 0,0 1 0 0 0,0 1 0 0 0,1 2 0 0 0,1 2 0 0 0,-1 0 0 0 0,2 1 0 0 0,-1 0 0 0 0,-1 0 0 0 0,1 0 0 0 0,-1-1 0 0 0,1 1-64 0 0,-1 0 64 0 0,1 1 0 0 0,-1 1 0 0 0,1 0 0 0 0,1 0 0 0 0,-1 0 0 0 0,2 0 0 0 0,0 0 0 0 0,2 0 0 0 0,1 0 0 0 0,0 0 0 0 0,0-1 0 0 0,1 0 0 0 0,-1 0 0 0 0,0 0 0 0 0,-1 0 0 0 0,0 0 0 0 0,0-2 0 0 0,-3 2 0 0 0,0 0 0 0 0,0-2 0 0 0,2 0 0 0 0,2-1 0 0 0,1-1 0 0 0,2-1 0 0 0,2-1 0 0 0,1 0 0 0 0,1 0 0 0 0,0 1 0 0 0,0 1 0 0 0,-1 0 0 0 0,1 0 0 0 0,0 1 0 0 0,0 1 0 0 0,1-1 0 0 0,0 0 0 0 0,1-1 0 0 0,0 1 0 0 0,0 1 0 0 0,1 0 0 0 0,0 0 0 0 0,0 3 0 0 0,-1 1 0 0 0,0 0 0 0 0,1 1 0 0 0,1-1 0 0 0,1 0 0 0 0,0 0 0 0 0,1 0 0 0 0,1 0 0 0 0,1 1 0 0 0,1 0 0 0 0,0 1 0 0 0,1-1 0 0 0,1 2 0 0 0,0-1 0 0 0,0 0 0 0 0,1 0 0 0 0,1-1 0 0 0,0 1 0 0 0,1-1 0 0 0,1 1-64 0 0,-1-1 64 0 0,1 2 0 0 0,2 2 0 0 0,0 1 0 0 0,1 0 0 0 0,0-2 0 0 0,1-1 0 0 0,0-2 0 0 0,2-1 0 0 0,1-1 0 0 0,0 0 0 0 0,2 0 0 0 0,0-1 0 0 0,1 1 0 0 0,1-1 0 0 0,1 1 0 0 0,1-1 0 0 0,3 0 0 0 0,2 0 0 0 0,1 0 0 0 0,-1-2 0 0 0,1-1 0 0 0,0 1 0 0 0,-1-2 0 0 0,1 1 0 0 0,0-1 0 0 0,0 0 0 0 0,0 0 0 0 0,-1-2 0 0 0,-1 0 0 0 0,0 0 0 0 0,0 0 0 0 0,1-1 0 0 0,0-1 0 0 0,2 0 0 0 0,1 0 0 0 0,0-1 0 0 0,0 0 0 0 0,6 0 0 0 0,1 0 0 0 0,3-1 0 0 0,-1 1 0 0 0,-1-1 0 0 0,3 2 0 0 0,0 0 0 0 0,-1 1 0 0 0,-1 1 0 0 0,-1 0 0 0 0,-1 0 0 0 0,0 0 0 0 0,5 1 0 0 0,1 0 0 0 0,-2 0 0 0 0,-3 0 0 0 0,-2-2 0 0 0,-3 1 0 0 0,-1-1 0 0 0,0-1 0 0 0,1 0 0 0 0,-1-2 0 0 0,1 1 0 0 0,0-2 0 0 0,1-1 0 0 0,0 0 0 0 0,1-1 0 0 0,1 1 0 0 0,-1 0 0 0 0,-1 1 0 0 0,0 0 0 0 0,-1 1 0 0 0,0-1 0 0 0,-1 2 0 0 0,0-1 0 0 0,0 1 0 0 0,0 0 0 0 0,0-1 0 0 0,1 0 0 0 0,5 1 0 0 0,1 0 0 0 0,-1-1 0 0 0,-3 1 0 0 0,-2-1 0 0 0,-2 0 0 0 0,-1-1 0 0 0,0 0 0 0 0,0-1 0 0 0,-1 0 0 0 0,1-1 0 0 0,1 0 0 0 0,-1-1 0 0 0,0 0 0 0 0,0-1 0 0 0,0 1 0 0 0,-2-1 0 0 0,0-1 0 0 0,-1 0 0 0 0,0 0 0 0 0,-2 0 0 0 0,0-1 0 0 0,-1 0 0 0 0,0-1 0 0 0,1 1 0 0 0,-1-1 0 0 0,0-1 0 0 0,0 0 0 0 0,-1-1 0 0 0,1-1 0 0 0,-1 0 0 0 0,-1-1 0 0 0,-1-1 0 0 0,0 0 0 0 0,-1 0 64 0 0,-1 0-64 0 0,-1-1 0 0 0,-1 0 0 0 0,-2-1 0 0 0,-1-1 0 0 0,-2 0 0 0 0,-2 0 0 0 0,-1-1 64 0 0,-3-1-64 0 0,-1 0 0 0 0,-2-1 0 0 0,-1 0 0 0 0,-4 0 0 0 0,-1 1 0 0 0,-4 1 0 0 0,-4 1 0 0 0,-4 4 0 0 0,-2 3-96 0 0,-10 7-1576 0 0,-6 9-240 0 0,4 2-23359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44:24.161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0 185 4143 267262 50558,'5'-6'368'0'0,"9"-11"-296"0"0,5-3-72 0 0,1-1 480 0 0,-1 3 88 0 0,-2 4 8 0 0,-1 2 8 0 0,3 0-480 0 0,4-2-104 0 0,7-2 0 0 0,3-2-2760 0 0,-2 2-1375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44:24.612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103 136 2759 266268 49610,'12'-14'272'0'0,"3"-5"1072"0"0,1-1 248 0 0,-4 0 40 0 0,-3 2 16 0 0,-4 3-1104 0 0,-4 2-224 0 0,-3 4-48 0 0,-2 3-8 0 0,-4 4-264 0 0,-1 4 0 0 0,-2 1 0 0 0,-4 5-128 0 0,-5 3-312 0 0,-4 5-176 0 0,-3 4-224 0 0,-1 2-4264 0 0,4-2 1585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44:26.842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4316 339 3223 266816 50947,'-1'-2'312'0'0,"1"-2"-312"0"0,-1 0 904 0 0,0 0 152 0 0,0 1 24 0 0,0-1 8 0 0,-1 2-584 0 0,0-1-120 0 0,-1 0-16 0 0,0 0-8 0 0,-1 1-128 0 0,0-1-24 0 0,1 1-8 0 0,-1 0 0 0 0,1 0 208 0 0,1 0 40 0 0,-1-1 0 0 0,2 0 8 0 0,-1-1 96 0 0,1 0 24 0 0,-1 0 0 0 0,1 0 0 0 0,-1 0-8 0 0,-1-1 0 0 0,0 1 0 0 0,0-1 0 0 0,-1 1-88 0 0,0 0-24 0 0,0 0 0 0 0,-1 0 0 0 0,0 1-128 0 0,-1 0-24 0 0,1 0-8 0 0,-1 0 0 0 0,0-1 0 0 0,0 0 0 0 0,0-1 0 0 0,0-1 0 0 0,0 0-8 0 0,-1-1-8 0 0,-1 0 0 0 0,-1-1 0 0 0,0 2-72 0 0,-2-1-16 0 0,-1 0 0 0 0,0 0 0 0 0,-3 0-48 0 0,-1-1-16 0 0,0 0 0 0 0,-2 0 0 0 0,-1 0-8 0 0,-5-1 104 0 0,-4-1-112 0 0,-1 2-24 0 0,0-1-8 0 0,-1 2 0 0 0,-1 0 0 0 0,-1 0-80 0 0,-1 1 96 0 0,0 1-96 0 0,-2 0 96 0 0,0 1-96 0 0,-1 2 96 0 0,-1 1-96 0 0,0 1 96 0 0,0 1-96 0 0,-1 0 80 0 0,0 1-80 0 0,1 0 80 0 0,2-1-16 0 0,1 0-64 0 0,2 0 96 0 0,1-2-32 0 0,0 0 24 0 0,0-1 0 0 0,0-1 0 0 0,0 1 0 0 0,0-1-24 0 0,0 1 0 0 0,1 0 0 0 0,-4 0 0 0 0,-1 1 32 0 0,1 0-96 0 0,1 1 96 0 0,3-1-96 0 0,0 0 64 0 0,2 1-64 0 0,-5-1 64 0 0,-3 1-64 0 0,1 1 0 0 0,0-1 0 0 0,0 1 0 0 0,1-2 0 0 0,2 0 0 0 0,1 0 0 0 0,0 0 0 0 0,-6-1 64 0 0,-2-1-64 0 0,0 1 0 0 0,1 0 0 0 0,1 0 72 0 0,1 1-72 0 0,0-1 0 0 0,1 1 0 0 0,-1 0 0 0 0,1 0 64 0 0,-2 1-64 0 0,1 2 0 0 0,-2 0 0 0 0,0 1 0 0 0,-1 1 0 0 0,0 0 0 0 0,-1 1 0 0 0,1 0 0 0 0,1 0 0 0 0,1 0 0 0 0,1-1 0 0 0,0 1 0 0 0,1-1 0 0 0,1 1 0 0 0,0 1 0 0 0,0 0 0 0 0,-4 4 0 0 0,0 0 0 0 0,-4 3 0 0 0,0 0 0 0 0,1 0 0 0 0,2 0 0 0 0,1-1 0 0 0,2-1 0 0 0,1 0 0 0 0,2-1 0 0 0,0 1 0 0 0,-4 2 0 0 0,0 0 0 0 0,2 1 0 0 0,3-1 0 0 0,2 0 0 0 0,2-2 0 0 0,1 0 0 0 0,0-1 0 0 0,1-1 0 0 0,0 1 0 0 0,1-2 0 0 0,0 1 0 0 0,2 1 0 0 0,0-1 0 0 0,1 1 0 0 0,0 1 0 0 0,2 1 0 0 0,0-1 0 0 0,1 0 0 0 0,0 1 0 0 0,0 0 0 0 0,1 1 0 0 0,1 1 0 0 0,0 1 0 0 0,1 1 0 0 0,1 1 0 0 0,1 0 0 0 0,0 1 0 0 0,2 2 0 0 0,1 0-64 0 0,1 2 64 0 0,1 0 0 0 0,1 1 0 0 0,1 0 0 0 0,2 1 0 0 0,0-1 0 0 0,2 1 0 0 0,0 0 0 0 0,0 1 0 0 0,2 0 0 0 0,0 0 0 0 0,0 0 0 0 0,0 0 0 0 0,1 4 0 0 0,0 0 0 0 0,0 0 0 0 0,1-3 0 0 0,1-2 0 0 0,1-2 64 0 0,1-3-64 0 0,0-2 0 0 0,2-2 0 0 0,1 0 0 0 0,1-1 88 0 0,2-1-24 0 0,1 0 0 0 0,1-1 0 0 0,1 1 24 0 0,1-1 0 0 0,0 0 0 0 0,0 0 0 0 0,1 0-16 0 0,0 0 0 0 0,1 0 0 0 0,1 0 0 0 0,-1 0-72 0 0,1-1 64 0 0,1-1-64 0 0,-1 0 64 0 0,1 0-64 0 0,1 0 96 0 0,2-1-96 0 0,1 0 96 0 0,1 1-32 0 0,7 0 32 0 0,4 0-32 0 0,0-1 0 0 0,1-2-64 0 0,-1 1 96 0 0,-2-2-32 0 0,0 0-64 0 0,0 0 80 0 0,-1-1-80 0 0,-1 0 80 0 0,0 0-80 0 0,2 0 0 0 0,1 0 72 0 0,2 0-72 0 0,2-1 0 0 0,0 1 72 0 0,0-1-72 0 0,1-1 0 0 0,1 1 64 0 0,1-1-64 0 0,2-1 0 0 0,1 0 0 0 0,1-1 0 0 0,0 0 0 0 0,0-1 64 0 0,-1 1-64 0 0,0-1 0 0 0,-1 0 64 0 0,-1 0-64 0 0,1-1 0 0 0,1 1 72 0 0,0 0-72 0 0,2-1 0 0 0,0 0 72 0 0,1 0-72 0 0,1 0 0 0 0,0 0 72 0 0,0 0-72 0 0,1 0 0 0 0,0-1 64 0 0,-1 1-64 0 0,-1 0 0 0 0,-2 0 0 0 0,-1 1 0 0 0,-1 0 0 0 0,-1 0 64 0 0,-1 1-64 0 0,1 1 0 0 0,-1 0 0 0 0,1 1 0 0 0,-1 0 0 0 0,6-1 0 0 0,1 1 0 0 0,0-1 0 0 0,-2 0 0 0 0,-3 0 0 0 0,-1 0 0 0 0,-2 1 0 0 0,-1-1 0 0 0,-2 0 0 0 0,0-1 64 0 0,-2 1-64 0 0,1-2 0 0 0,-1 1 0 0 0,-1-1 0 0 0,1-1 0 0 0,0 0 0 0 0,1 0 0 0 0,1 0 0 0 0,-1 0 0 0 0,0 0 0 0 0,0-1 0 0 0,0 0 64 0 0,0-1-64 0 0,-1 0 0 0 0,0 0 0 0 0,0 0 0 0 0,-1 0 0 0 0,-1-1 0 0 0,-1 0 0 0 0,-1-1 0 0 0,0 0 0 0 0,-3 0 0 0 0,-1-1 0 0 0,-1-2 0 0 0,-2 0 0 0 0,-1-2 64 0 0,0-2-64 0 0,0-2 0 0 0,-1-1 0 0 0,1 0 72 0 0,-1-2-72 0 0,-1 1 0 0 0,-1-1 64 0 0,4-4-64 0 0,0-1 0 0 0,-1-1 0 0 0,-1 2 0 0 0,-3 1 64 0 0,-1 1-64 0 0,-3 2 0 0 0,-1 1 0 0 0,-1 0 0 0 0,-2 1 0 0 0,-2 0 0 0 0,0 0 0 0 0,-3 1 0 0 0,-1-1 0 0 0,-2 1 64 0 0,-2-1-64 0 0,-2-1 0 0 0,-3 0 0 0 0,-1-1 0 0 0,-1 0 0 0 0,-1 0 64 0 0,-1 0-64 0 0,-1-1 0 0 0,-1-1 0 0 0,-1 0 0 0 0,-2-2 0 0 0,-1-1 64 0 0,-1 0-64 0 0,-2 0 0 0 0,-2 0 0 0 0,-1 2 0 0 0,-2-1 0 0 0,-1 1 0 0 0,-2 0 0 0 0,-2-1 0 0 0,1 0 0 0 0,-1-1 0 0 0,0 0 0 0 0,0 0 0 0 0,0 1 0 0 0,2 2 0 0 0,-1 1 0 0 0,0 0 0 0 0,-1 0 0 0 0,0-1 0 0 0,-1 1 0 0 0,1 1 0 0 0,0 0 0 0 0,0 1 0 0 0,1 2 0 0 0,0 0 0 0 0,-1 2 0 0 0,-1 0 0 0 0,1 1 0 0 0,0 0 0 0 0,-1 2 0 0 0,0 1 0 0 0,0 0 0 0 0,-2-1 0 0 0,-6-1 0 0 0,-2-2 0 0 0,1 0 0 0 0,1 0 0 0 0,2-1 0 0 0,1 0 0 0 0,1 1 0 0 0,0 0 0 0 0,-1 1 0 0 0,1 0 0 0 0,-2 1 0 0 0,-1 1 0 0 0,-1 1 0 0 0,-1-1 0 0 0,-1 2 0 0 0,-1-1 0 0 0,-1 2 0 0 0,-1-1 0 0 0,-2 1 0 0 0,1 0 0 0 0,-1 1 0 0 0,1 0 0 0 0,1-1 0 0 0,0 1 0 0 0,-1 0 0 0 0,0 0 0 0 0,-2 0 0 0 0,0 0 0 0 0,-2 1 0 0 0,-10 2 0 0 0,-4 0 0 0 0,-3 3 0 0 0,1 1 0 0 0,0 3 0 0 0,3 0 0 0 0,2 2-64 0 0,4 0 64 0 0,2 1 0 0 0,0 0 0 0 0,1 1 0 0 0,1 0 0 0 0,-2 0 0 0 0,0 0 0 0 0,-1 1 0 0 0,-1 1 0 0 0,-3 1 0 0 0,-1 0 0 0 0,-1 3 0 0 0,0 0 0 0 0,1 0 0 0 0,1 1 0 0 0,3-1 0 0 0,2-1 0 0 0,1-1 0 0 0,3-1 0 0 0,1-1 0 0 0,3 0 0 0 0,1-1 0 0 0,2 2 0 0 0,2 0 0 0 0,1 1 0 0 0,0 3 0 0 0,-7 6 0 0 0,-3 3 0 0 0,-1 3 0 0 0,3-1 0 0 0,2-1-64 0 0,4 1 64 0 0,4-2 0 0 0,3-1 0 0 0,2-1 0 0 0,2-1 0 0 0,3-1 0 0 0,2-2 0 0 0,3 0 0 0 0,1-1 0 0 0,2 0 0 0 0,2 0 0 0 0,1 1-64 0 0,2 0 64 0 0,1 1 0 0 0,2 1 0 0 0,1-1 0 0 0,1 5 0 0 0,1 2 0 0 0,2 0 0 0 0,1-1 0 0 0,1-1 0 0 0,0-3 0 0 0,2-1-64 0 0,1-3 64 0 0,0-1 0 0 0,3 2 0 0 0,2 0 0 0 0,0-1 0 0 0,2-1 0 0 0,1 0-64 0 0,1-1 64 0 0,2 0 0 0 0,0 1 0 0 0,2 1 0 0 0,2 2 0 0 0,1-1 0 0 0,2 2 0 0 0,2-1 0 0 0,1 0 0 0 0,2-1 0 0 0,1 0 0 0 0,2-1 0 0 0,1 1 0 0 0,1-2 0 0 0,1-1 0 0 0,1-2 0 0 0,1-1 0 0 0,1-3 0 0 0,4 0 0 0 0,2-2 0 0 0,3-1 0 0 0,1 0 0 0 0,1-2 0 0 0,1-1 0 0 0,1 0 0 0 0,2-1 0 0 0,3 0 0 0 0,1 0 0 0 0,2 0 0 0 0,0-1 0 0 0,1 0 0 0 0,1-1 0 0 0,0-1 0 0 0,1-1 0 0 0,2 0 0 0 0,2-1 0 0 0,2 0 0 0 0,2 0 0 0 0,2 0 0 0 0,1 0 0 0 0,1 0 0 0 0,-1 1 0 0 0,0-1 0 0 0,-2 1 0 0 0,-1 0 0 0 0,-2 0 64 0 0,0 0-64 0 0,1-1 0 0 0,13-1 0 0 0,6-3 0 0 0,2 0 0 0 0,-2-1 0 0 0,-4 1 0 0 0,9-3 0 0 0,1-1 0 0 0,-5-1 64 0 0,-4-1-64 0 0,-7 0 0 0 0,-6-1 0 0 0,-2 1 0 0 0,-2 1 0 0 0,-1-1 0 0 0,-1-1 0 0 0,-1 0 0 0 0,-1 0 0 0 0,0 0 0 0 0,-2 0 0 0 0,0 0 64 0 0,-1-1-64 0 0,-2 1 0 0 0,-2 0 0 0 0,-1 1 0 0 0,-3 0 0 0 0,-3-1 0 0 0,-2 2 0 0 0,-3 0 64 0 0,-1 0-64 0 0,-3 0 0 0 0,1-3 0 0 0,-1-1 0 0 0,-3-1 64 0 0,-5-1-64 0 0,-4 0 0 0 0,-4 1 0 0 0,-3-1 64 0 0,-3-1-64 0 0,-2-1 0 0 0,-3-2 0 0 0,-1 0 64 0 0,-2 0-64 0 0,-2-1 0 0 0,-2 0 0 0 0,-1 0 64 0 0,-2-1-64 0 0,-2 0 0 0 0,-3-1 0 0 0,-3 1 64 0 0,-2-1-64 0 0,-2 0 0 0 0,-3 0 0 0 0,-3-1 0 0 0,-3-1 0 0 0,-2-1 64 0 0,-3 1-64 0 0,-3-1 0 0 0,-1 1 0 0 0,-2 0 0 0 0,-1 1 0 0 0,-1 0 0 0 0,-2 1 0 0 0,0 1 0 0 0,-1 1 0 0 0,-2 2 0 0 0,-7-1 0 0 0,-4 1 0 0 0,0 2 0 0 0,1 1 0 0 0,1 2 0 0 0,3 1 0 0 0,0-2 0 0 0,2 0 0 0 0,-2-1 0 0 0,1-1 0 0 0,-1 1 0 0 0,-1 0 0 0 0,-1 1 0 0 0,-1 0 0 0 0,-4 0 0 0 0,-3 0 0 0 0,-2 2 0 0 0,-1 1 0 0 0,-1 1 0 0 0,0 2 0 0 0,0 0 0 0 0,-1 2 0 0 0,-1 2 0 0 0,-2 0 0 0 0,-1 2 0 0 0,-16 1 0 0 0,-5 2 0 0 0,0 3 0 0 0,1 1 0 0 0,4 0 0 0 0,2 1 0 0 0,2 0 0 0 0,1 0 0 0 0,1 1 0 0 0,1 2 0 0 0,-1 1 0 0 0,-1 3 0 0 0,0 3 0 0 0,0 1 0 0 0,2 2 0 0 0,2 2 0 0 0,1 2 0 0 0,2 2 0 0 0,2 1-96 0 0,0 3 0 0 0,1 3 0 0 0,-11 12-720 0 0,-15 18-888 0 0,-14 19-696 0 0,-13 19-936 0 0,16-6-17359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1T00:29:56.515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5 7 23983 190297 81830,'-1'-1'2136'0'0,"0"-2"-1712"0"0,-1 0-26967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4T23:05:31.788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62 52 10967 0 0,'-13'-11'976'0'0,"0"-2"-784"0"0,2 0-192 0 0,0 2 0 0 0,5 7-88 0 0,0 4-56 0 0,5 6-16 0 0,1-1 0 0 0,1 3-368 0 0,1 1-80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47:53.4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3124 0 3423 0 0,'-4'1'112'0'0,"-1"0"0"0"0,1 0 0 0 0,0 0-1 0 0,0 1 1 0 0,0-1 0 0 0,0 1-1 0 0,-4 2 1 0 0,-13 6 298 0 0,6-7-22 0 0,0 0 0 0 0,-1-1 0 0 0,1 0 0 0 0,-1-1 0 0 0,1-1 0 0 0,-22-2-1 0 0,-40 2 746 0 0,-263 47 245 0 0,52-5-1318 0 0,155-30 465 0 0,-172-6 0 0 0,247-6-277 0 0,-97 11-1 0 0,-55 22-23 0 0,146-21-189 0 0,-1-3 119 0 0,-104 2 1 0 0,-67-18 289 0 0,-35 13 68 0 0,63 1-315 0 0,141-8-363 0 0,-75 0 403 0 0,49 3-3914 0 0,37 2-477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45:00.3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75 1839 0 0,'13'-10'160'0'0,"1"-3"-160"0"0,-1 0 0 0 0,-3 6 0 0 0,-5 3 112 0 0,-1 2-16 0 0,0 1 0 0 0,3-1 0 0 0,6-4 0 0 0,4 1 0 0 0,-1-1 0 0 0,1 2 0 0 0,-2 2-96 0 0,-2 2 0 0 0,-4 4 0 0 0,-1-2-1120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45:01.9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1 655 0 0,'5'3'0'0'0,"3"-1"0"0"0,-1 2 0 0 0,1 0 64 0 0,-1 1-64 0 0,2-1 0 0 0,-3 0 0 0 0,-2-1 0 0 0,-1 1 0 0 0,1-2 0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45:03.3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11 919 0 0,'17'-7'0'0'0,"-6"3"80"0"0,0 4-80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45:10.2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10 919 0 0,'7'-4'0'0'0,"1"-1"80"0"0,-1 5-80 0 0,2 0 0 0 0,1 2 0 0 0,-5-1 0 0 0,-1 1 112 0 0,-2-2 8 0 0,2 4 0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45:13.2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99 575 0 0,'21'-24'0'0'0,"-9"7"0"0"0,1 4 0 0 0,-1 4 0 0 0,-5 5 0 0 0,-3 2 0 0 0,1 1 0 0 0,8-3 0 0 0,6-2 320 0 0,5-3 8 0 0,6 3 8 0 0,-3 3 0 0 0,1 5-272 0 0,-4 1-64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45:13.9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16 1375 0 0,'6'-15'64'0'0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45:16.9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1007 0 0,'2'0'0'0'0,"2"0"0"0"0,0 2 0 0 0,-1 0 88 0 0,1 0-88 0 0,-2 0 0 0 0,4 0 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48:21.4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2224 96 1375 0 0,'0'-1'53'0'0,"-1"0"0"0"0,1 0 0 0 0,-1 0 0 0 0,0 0 0 0 0,1 0 0 0 0,-1 0 0 0 0,0 0-1 0 0,0 0 1 0 0,0 1 0 0 0,1-1 0 0 0,-1 0 0 0 0,0 0 0 0 0,0 1 0 0 0,0-1-1 0 0,0 1 1 0 0,0-1 0 0 0,0 1 0 0 0,0-1 0 0 0,-2 1 0 0 0,-10-8-23 0 0,-9-17-192 0 0,20 21 430 0 0,-1 1-1 0 0,0-1 0 0 0,1 1 0 0 0,-1 0 0 0 0,-1-1 1 0 0,1 1-1 0 0,0 1 0 0 0,-1-1 0 0 0,0 0 1 0 0,1 1-1 0 0,-1 0 0 0 0,0 0 0 0 0,0 0 0 0 0,0 0 1 0 0,-1 1-1 0 0,1-1 0 0 0,-5 0 0 0 0,-2 2-46 0 0,-1 0-1 0 0,0 0 1 0 0,0 1 0 0 0,1 1-1 0 0,-1 0 1 0 0,-17 5-1 0 0,-9 2-132 0 0,-223 29 134 0 0,196-33 251 0 0,1-3 0 0 0,-71-7-1 0 0,49-1 468 0 0,-169 9 0 0 0,112 12-737 0 0,-50 5 10 0 0,122-20-163 0 0,-92-10 0 0 0,112 5-32 0 0,-14-1 23 0 0,0 3-1 0 0,-103 9 1 0 0,49 8-3671 0 0,57-5-364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48:22.5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1329 126 455 0 0,'0'0'25'0'0,"0"0"-1"0"0,0 0 0 0 0,0-1 0 0 0,0 1 0 0 0,0 0 0 0 0,0-1 1 0 0,0 1-1 0 0,0 0 0 0 0,0-1 0 0 0,0 1 0 0 0,0 0 0 0 0,0-1 1 0 0,0 1-1 0 0,0 0 0 0 0,0-1 0 0 0,0 1 0 0 0,0 0 0 0 0,0 0 0 0 0,0-1 1 0 0,-1 1-1 0 0,1 0 0 0 0,0-1 0 0 0,0 1 0 0 0,0 0 0 0 0,-1 0 1 0 0,1-1-1 0 0,0 1 0 0 0,0 0 0 0 0,-1 0 0 0 0,1 0 0 0 0,0-1 1 0 0,0 1-1 0 0,-1 0 0 0 0,1 0 0 0 0,0 0 0 0 0,-1 0 0 0 0,1 0 0 0 0,-1-1 1 0 0,-15-8 2916 0 0,12 7-2443 0 0,-21-10 322 0 0,0 1 1 0 0,-1 1 0 0 0,0 1 0 0 0,-1 1-1 0 0,-51-8 1 0 0,-141-2-212 0 0,147 14-36 0 0,-111 0 284 0 0,-30-1-234 0 0,116-2-945 0 0,-171 10 0 0 0,225 1-122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48:23.1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2285 13 3911 0 0,'4'-3'85'0'0,"13"-7"464"0"0,-40 11 1155 0 0,-11 8-1227 0 0,-1-2 0 0 0,0-1 0 0 0,-1-2 0 0 0,-51 0 1 0 0,-38 4 149 0 0,37 3-195 0 0,-111 15 232 0 0,133-13-530 0 0,0-3 0 0 0,-113 1-1 0 0,-98-31 818 0 0,-12 1 154 0 0,50 1-824 0 0,153 8-125 0 0,-150 3-1 0 0,101 20-1075 0 0,64-4-96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48:23.8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1681 0 4231 0 0,'-59'26'645'0'0,"43"-18"-474"0"0,-5 1-113 0 0,-2-1 0 0 0,1 0 0 0 0,-36 6-1 0 0,-72 4 896 0 0,-178-10 2876 0 0,223-8-3238 0 0,-197-4 758 0 0,-99 1-363 0 0,334 4-1143 0 0,-1 2 0 0 0,-88 18 0 0 0,72-4-159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48:45.6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425 1659 4951 0 0,'0'0'15'0'0,"0"-1"-1"0"0,1 1 0 0 0,-1 0 1 0 0,0 0-1 0 0,0 0 0 0 0,0 0 0 0 0,0 0 1 0 0,0 0-1 0 0,0 0 0 0 0,0 0 1 0 0,0 0-1 0 0,0-1 0 0 0,1 1 1 0 0,-1 0-1 0 0,0 0 0 0 0,0 0 0 0 0,0 0 1 0 0,0 0-1 0 0,0 0 0 0 0,0 0 1 0 0,1 0-1 0 0,-1 0 0 0 0,0 0 1 0 0,0 0-1 0 0,0 0 0 0 0,0 0 0 0 0,0 0 1 0 0,0 0-1 0 0,1 0 0 0 0,-1 0 1 0 0,0 0-1 0 0,0 0 0 0 0,0 0 1 0 0,0 0-1 0 0,0 0 0 0 0,0 0 0 0 0,1 0 1 0 0,-1 0-1 0 0,0 0 0 0 0,0 0 1 0 0,0 1-1 0 0,0-1 0 0 0,0 0 0 0 0,0 0 1 0 0,0 0-1 0 0,0 0 0 0 0,1 0 1 0 0,-1 0-1 0 0,0 0 0 0 0,0 0 1 0 0,0 1-1 0 0,0-1 0 0 0,0 0 0 0 0,0 0 1 0 0,0 0-1 0 0,0 0 0 0 0,0 0 1 0 0,0 0-1 0 0,0 1 0 0 0,0-1 1 0 0,0 0-1 0 0,0 0 0 0 0,0 0 0 0 0,0 0 1 0 0,7-9 575 0 0,-1-6 372 0 0,6-14 543 0 0,-12 28-1441 0 0,0 1-1 0 0,1-1 0 0 0,-1 1 1 0 0,1-1-1 0 0,-1 0 1 0 0,1 1-1 0 0,-1-1 0 0 0,1 1 1 0 0,-1-1-1 0 0,1 1 1 0 0,0-1-1 0 0,-1 1 1 0 0,1-1-1 0 0,-1 1 0 0 0,1 0 1 0 0,0-1-1 0 0,0 1 1 0 0,-1 0-1 0 0,1 0 0 0 0,0-1 1 0 0,0 1-1 0 0,-1 0 1 0 0,1 0-1 0 0,0 0 0 0 0,0 0 1 0 0,-1 0-1 0 0,1 0 1 0 0,0 0-1 0 0,0 0 1 0 0,-1 0-1 0 0,2 1 0 0 0,16 16 1409 0 0,-12-10-637 0 0,-3-7-573 0 0,-1 1 0 0 0,0-1 1 0 0,0 0-1 0 0,0 0 0 0 0,1 0 0 0 0,-1 0 1 0 0,0 0-1 0 0,0 0 0 0 0,1 0 0 0 0,-1-1 0 0 0,0 1 1 0 0,4-2-1 0 0,17-2 246 0 0,-11 5-332 0 0,1-2 1 0 0,-1 1-1 0 0,0-1 0 0 0,0-1 0 0 0,0 0 0 0 0,-1-1 0 0 0,1 0 0 0 0,14-6 1 0 0,15-8 539 0 0,1 1 0 0 0,83-18 0 0 0,110-23 390 0 0,-213 53-965 0 0,0 1 0 0 0,-1 0 0 0 0,1 2 0 0 0,0 1 1 0 0,25 3-1 0 0,-16-1-57 0 0,50-4 1 0 0,114-30 587 0 0,-144 27-469 0 0,87 3-1 0 0,-77 5-22 0 0,115-11 0 0 0,-121 4-16 0 0,0 2 0 0 0,105 12 0 0 0,47-1 119 0 0,-95-17-72 0 0,-59 3-69 0 0,-1 2-1 0 0,83 7 1 0 0,34 21-78 0 0,-86-15-19 0 0,-6-2 27 0 0,48 24 29 0 0,-78-19-46 0 0,55 9 0 0 0,-39-10-37 0 0,61 20-1 0 0,-67-16 3 0 0,85 13 0 0 0,-29-7 277 0 0,-40-2-130 0 0,-60-15-146 0 0,1-1 0 0 0,0 0 0 0 0,0-1 0 0 0,0 0 0 0 0,0-2 0 0 0,0 1 0 0 0,17-2 0 0 0,17-1 156 0 0,98 11 0 0 0,-68-3-94 0 0,-28-2-41 0 0,-31-3-1 0 0,0 0 1 0 0,0-1-1 0 0,0 0 0 0 0,1-2 0 0 0,-1 0 0 0 0,29-7 1 0 0,-36 5-6 0 0,0-1-1 0 0,-1-1 1 0 0,1 0 0 0 0,-1 0 0 0 0,0-1 0 0 0,0-1 0 0 0,-1 0 0 0 0,0 0 0 0 0,0-1 0 0 0,9-9-1 0 0,-10 8-28 0 0,9-6 67 0 0,29-34-1 0 0,-42 42-61 0 0,0 0-1 0 0,-1 0 0 0 0,0 0 0 0 0,0 0 1 0 0,0-1-1 0 0,-1 0 0 0 0,0 1 1 0 0,-1-1-1 0 0,3-9 0 0 0,-3 6-9 0 0,4-15 48 0 0,-1 0 0 0 0,-2 0 0 0 0,0-1 0 0 0,-2-48 0 0 0,-3-51 108 0 0,0 7 83 0 0,1 102-216 0 0,-1 0 0 0 0,-1 1 0 0 0,0 0 0 0 0,-12-32 0 0 0,10 31-5 0 0,0-1 1 0 0,1 1-1 0 0,1-1 1 0 0,0 0-1 0 0,2 0 0 0 0,0-22 1 0 0,-3-33 28 0 0,1 59-41 0 0,0 1-1 0 0,-1-1 1 0 0,-1 1 0 0 0,0 0-1 0 0,-1 0 1 0 0,-12-20 0 0 0,10 18-6 0 0,0-1 1 0 0,1 0-1 0 0,-9-28 1 0 0,3-33 26 0 0,12 61-24 0 0,-1 0 1 0 0,-1 0 0 0 0,0 0 0 0 0,-1 1 0 0 0,-12-30 0 0 0,-43-55-6 0 0,56 95 7 0 0,0 0 0 0 0,-1 0 0 0 0,0 0 0 0 0,0 0 0 0 0,-1 1 0 0 0,1 0 0 0 0,-1 0 0 0 0,0 0 0 0 0,-9-5 0 0 0,-5-3-13 0 0,-29-10 1 0 0,14 6 10 0 0,1-1-5 0 0,-1 2 0 0 0,0 1 0 0 0,-1 2 0 0 0,-44-10 0 0 0,49 17 0 0 0,0 0 0 0 0,0 2 0 0 0,-49 1 0 0 0,53 3 0 0 0,-193 2 0 0 0,83 2 0 0 0,92-2 0 0 0,-159 14 0 0 0,-102 3 0 0 0,7-30 0 0 0,120 5 0 0 0,-113-12 0 0 0,196 7 0 0 0,-185 2 0 0 0,47 33 0 0 0,152-13 0 0 0,-108 2 0 0 0,78-15 0 0 0,-134 4 0 0 0,118 2 0 0 0,0-1 0 0 0,74-1 0 0 0,-62-6 0 0 0,16 0 0 0 0,67 3 0 0 0,1 1 0 0 0,-53 9 0 0 0,38-1 0 0 0,0 1 0 0 0,1 3 0 0 0,-47 20 0 0 0,79-26-9 0 0,0 0 0 0 0,1 0 0 0 0,0 1-1 0 0,1 0 1 0 0,0 1 0 0 0,-16 17 0 0 0,21-20 10 0 0,1 0-1 0 0,0 0 1 0 0,1 0-1 0 0,-1 1 1 0 0,1-1-1 0 0,0 1 1 0 0,1 0-1 0 0,-5 15 1 0 0,3-6-16 0 0,2-1 1 0 0,0 1-1 0 0,-2 22 1 0 0,2-12 11 0 0,-2 0 0 0 0,-2 0 1 0 0,-13 36-1 0 0,-5 24 3 0 0,8-20 0 0 0,7-30 0 0 0,1 1 0 0 0,2-1 0 0 0,-4 73 0 0 0,14-15 0 0 0,0-53 0 0 0,-5 76 0 0 0,2-107 0 0 0,0-1 0 0 0,0 1 0 0 0,1 0 0 0 0,1 0 0 0 0,0-1 0 0 0,0 1 0 0 0,4 9 0 0 0,-2-8 0 0 0,-1 0 0 0 0,-1 0 0 0 0,0 0 0 0 0,1 17 0 0 0,-3-24 0 0 0,0-2 0 0 0,0 1 0 0 0,0 0 0 0 0,0 0 0 0 0,0 0 0 0 0,1-1 0 0 0,-1 1 0 0 0,1 0 0 0 0,0-1 0 0 0,2 6 0 0 0,-3-7 1 0 0,1 1 0 0 0,0-1 0 0 0,0 1 0 0 0,-1-1 0 0 0,1 1 0 0 0,-1-1-1 0 0,1 1 1 0 0,-1-1 0 0 0,1 1 0 0 0,-1-1 0 0 0,0 1 0 0 0,0 0 0 0 0,0-1 0 0 0,0 1 0 0 0,0-1 0 0 0,0 1 0 0 0,-1 2-1 0 0,0-3-9 0 0,0 0-1 0 0,1 0 0 0 0,-1 0 0 0 0,0 0 0 0 0,0 0 0 0 0,0 0 0 0 0,0-1 0 0 0,0 1 0 0 0,-1 0 0 0 0,1-1 0 0 0,0 1 0 0 0,0 0 0 0 0,0-1 1 0 0,-1 0-1 0 0,1 1 0 0 0,0-1 0 0 0,0 0 0 0 0,-1 1 0 0 0,1-1 0 0 0,-3 0 0 0 0,1 1-290 0 0,0-1-1 0 0,-1 1 1 0 0,1 0 0 0 0,0 1 0 0 0,0-1-1 0 0,-6 4 1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49:09.9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4329 1478 511 0 0,'1'0'41'0'0,"-1"0"-1"0"0,1-1 1 0 0,0 1-1 0 0,-1-1 1 0 0,1 0-1 0 0,-1 1 1 0 0,1-1-1 0 0,-1 1 1 0 0,1-1-1 0 0,-1 0 1 0 0,1 1-1 0 0,-1-1 0 0 0,0 0 1 0 0,1 1-1 0 0,-1-1 1 0 0,0 0-1 0 0,0 0 1 0 0,1 1-1 0 0,-1-1 1 0 0,0 0-1 0 0,0 0 1 0 0,0 1-1 0 0,0-1 0 0 0,0 0 1 0 0,0 0-1 0 0,0 1 1 0 0,0-1-1 0 0,-1 0 1 0 0,1 0-1 0 0,0 1 1 0 0,0-1-1 0 0,-1 0 1 0 0,1 0-1 0 0,-1-1 0 0 0,-3-9 744 0 0,-7-32 3136 0 0,-11 55-1643 0 0,10-4-1858 0 0,10-7-273 0 0,-1 0 0 0 0,1-1 0 0 0,-1 1 0 0 0,0-1 0 0 0,0 1 0 0 0,1-1 0 0 0,-1 0 0 0 0,0 0 0 0 0,0 0 0 0 0,1 0 0 0 0,-1-1 0 0 0,0 1 0 0 0,0-1 0 0 0,-4-1 0 0 0,4 1 12 0 0,-1 0 0 0 0,1 0 0 0 0,0 1 0 0 0,0-1 0 0 0,-1 1 0 0 0,1 0 0 0 0,0 0 0 0 0,-1 0 1 0 0,1 0-1 0 0,0 1 0 0 0,-5 0 0 0 0,-42 22 1062 0 0,40-18-1046 0 0,-1 0 0 0 0,1-1 1 0 0,0 0-1 0 0,-1 0 0 0 0,-19 3 0 0 0,-118 3 1814 0 0,59-5-854 0 0,-104-2-128 0 0,102-13-482 0 0,67 6-317 0 0,0 1 0 0 0,0 1 0 0 0,0 1 0 0 0,0 1 0 0 0,-43 6 0 0 0,24 0-120 0 0,1-2 0 0 0,-1-1 0 0 0,0-3 0 0 0,0-1 0 0 0,-47-7 0 0 0,19 1 174 0 0,-114 6 1 0 0,90 12-134 0 0,31-3-22 0 0,-177 23 132 0 0,168-24-143 0 0,48-6 7 0 0,-47 10-1 0 0,38-5-64 0 0,-40 3 0 0 0,21-4-25 0 0,31-4 81 0 0,0 0 1 0 0,0-2-1 0 0,0-1 0 0 0,-38-7 1 0 0,45 6 52 0 0,5 2-99 0 0,-1 1-1 0 0,0 0 0 0 0,1 1 1 0 0,-1 0-1 0 0,-18 5 1 0 0,-7 0-22 0 0,-27-4-25 0 0,46-3 0 0 0,1 2 0 0 0,-24 2 0 0 0,-30 4 45 0 0,19-4-26 0 0,-115 7 109 0 0,142-8-100 0 0,1-2-1 0 0,-1-1 0 0 0,-38-7 1 0 0,43 4 0 0 0,0 2 1 0 0,0 0-1 0 0,0 1 1 0 0,0 1-1 0 0,0 1 1 0 0,-29 4-1 0 0,-82 26 47 0 0,112-27-75 0 0,-1-1 0 0 0,1-1 0 0 0,-26 0 0 0 0,-23 2 0 0 0,53-3 28 0 0,-27-2 1 0 0,-3 1-22 0 0,-11 8 63 0 0,35-5-80 0 0,-28 3 0 0 0,42-6 33 0 0,0 0-1 0 0,0-1 0 0 0,0 1 0 0 0,1-1 0 0 0,-1 0 0 0 0,0 0 1 0 0,1-1-1 0 0,-1 0 0 0 0,-7-3 0 0 0,3 0 54 0 0,4 1-43 0 0,0 2 1 0 0,1-1 0 0 0,-1 0 0 0 0,0 1 0 0 0,-1 0-1 0 0,-10-1 1 0 0,3 2-13 0 0,1 0-1 0 0,-16 2 1 0 0,-2 0 45 0 0,20-1-38 0 0,1-1 0 0 0,-1 0-1 0 0,1-1 1 0 0,-14-3 0 0 0,18 1 21 0 0,1 1 1 0 0,0-1-1 0 0,-1 1 1 0 0,2-1 0 0 0,-1-1-1 0 0,0 1 1 0 0,1-1-1 0 0,0 0 1 0 0,0 0-1 0 0,0 0 1 0 0,-4-8-1 0 0,4 4 27 0 0,0 0 0 0 0,0-1-1 0 0,1 0 1 0 0,0 1 0 0 0,-1-16-1 0 0,-5-14 138 0 0,5 25-131 0 0,2 0 1 0 0,-3-22-1 0 0,4 23-61 0 0,0-1 0 0 0,-2 1 0 0 0,-4-17 0 0 0,3 13 26 0 0,0-1 0 0 0,1 0 0 0 0,-2-27 0 0 0,4 27-19 0 0,-1 1 0 0 0,0-1 0 0 0,-2 1 0 0 0,-5-17 0 0 0,-23-60 89 0 0,-18-50 150 0 0,45 132-251 0 0,1-1 1 0 0,1 1-1 0 0,1-1 1 0 0,-1 1-1 0 0,0-26 0 0 0,9-63 67 0 0,-6 88-75 0 0,0 0-1 0 0,0 1 1 0 0,-3-14-1 0 0,1 14 0 0 0,1 1 0 0 0,0-1-1 0 0,1 1 1 0 0,1-13 0 0 0,0 18-7 0 0,-1 0 0 0 0,-1 0 0 0 0,1 0 0 0 0,-1 0 0 0 0,0 0 0 0 0,0 0 0 0 0,-4-11 0 0 0,3 12 0 0 0,0 0 0 0 0,0 0 0 0 0,1-1 0 0 0,0 1 0 0 0,0 0 0 0 0,1-1 0 0 0,0 1 0 0 0,0-1 0 0 0,0 1 0 0 0,1-7 0 0 0,5-9 0 0 0,11-26 0 0 0,-12 37 0 0 0,-4 5 0 0 0,0 0 0 0 0,-1 0 0 0 0,1 0 0 0 0,-1 0 0 0 0,0 0 0 0 0,0 0 0 0 0,-1 0 0 0 0,1 0 0 0 0,-1 0 0 0 0,0 0 0 0 0,0 0 0 0 0,-5-9 0 0 0,4 6 0 0 0,0 0 0 0 0,0 1 0 0 0,0-1 0 0 0,0-11 0 0 0,2 8 6 0 0,0 0 1 0 0,1 0-1 0 0,1 1 1 0 0,-1-1-1 0 0,2 1 0 0 0,-1-1 1 0 0,2 1-1 0 0,-1 0 1 0 0,10-19-1 0 0,-11 26-6 0 0,-1 1 0 0 0,1-1 0 0 0,-1 1 0 0 0,1 0 0 0 0,0-1 0 0 0,0 1 0 0 0,0 0 0 0 0,0 0 0 0 0,0 0 0 0 0,0 1 0 0 0,0-1 0 0 0,1 0 0 0 0,-1 1 0 0 0,1-1 0 0 0,-1 1 0 0 0,1 0 0 0 0,-1 0 0 0 0,1 0 0 0 0,0 0 0 0 0,0 1 0 0 0,-1-1 0 0 0,1 1 0 0 0,0-1 0 0 0,0 1 0 0 0,0 0 0 0 0,3 0 0 0 0,103-5 0 0 0,-49 1 0 0 0,11-2 0 0 0,31-1 0 0 0,-79 8 0 0 0,0 1 0 0 0,0 0 0 0 0,44 13 0 0 0,64 28 0 0 0,-62-19 0 0 0,-55-20 0 0 0,0-1 0 0 0,1 0 0 0 0,-1-1 0 0 0,17 1 0 0 0,62-4 0 0 0,-42 0 0 0 0,258 3 0 0 0,-201-7 0 0 0,110-19 0 0 0,-64 5 0 0 0,185 0 0 0 0,-315 18 0 0 0,125 0 0 0 0,51-3 0 0 0,-52-1 0 0 0,30 20 0 0 0,-124-8 0 0 0,99-1 0 0 0,-61-7 0 0 0,29-2 0 0 0,99 2 0 0 0,-47 3 0 0 0,117-10 0 0 0,-140 7 0 0 0,-80 2 0 0 0,-20-2 0 0 0,41 1 0 0 0,-80 1 0 0 0,1 1 0 0 0,0 0 0 0 0,-1 1 0 0 0,0 0 0 0 0,21 9 0 0 0,-1 1 0 0 0,36 10 0 0 0,-60-20 0 0 0,0 0 0 0 0,0 0 0 0 0,-1 1 0 0 0,1 0 0 0 0,-1 0 0 0 0,0 1 0 0 0,0 0 0 0 0,-1 0 0 0 0,0 0 0 0 0,1 1 0 0 0,-2-1 0 0 0,6 8 0 0 0,5 5 0 0 0,27 19 0 0 0,-28-22 0 0 0,-1 1 0 0 0,12 19 0 0 0,-13-18 0 0 0,0-1 0 0 0,16 17 0 0 0,-26-31 0 0 0,0 1 0 0 0,0-1 0 0 0,0 1 0 0 0,0-1 0 0 0,-1 1 0 0 0,1-1 0 0 0,-1 1 0 0 0,0 0 0 0 0,0 0 0 0 0,0 0 0 0 0,0 0 0 0 0,0 0 0 0 0,0 4 0 0 0,-1 4 0 0 0,1-1 0 0 0,-2 17 0 0 0,0-1 0 0 0,1-26 0 0 0,0 1 0 0 0,0-1 0 0 0,0 0 0 0 0,0 0 0 0 0,0 1 0 0 0,0-1 0 0 0,0 0 0 0 0,0 1 0 0 0,0-1 0 0 0,0 0 0 0 0,0 0 0 0 0,0 1 0 0 0,0-1 0 0 0,0 0 0 0 0,0 0 0 0 0,0 1 0 0 0,-1-1 0 0 0,1 0 1 0 0,0 0-1 0 0,0 1 0 0 0,0-1 0 0 0,0 0 0 0 0,0 0 0 0 0,-1 0 0 0 0,1 1 0 0 0,0-1 0 0 0,0 0 0 0 0,0 0 0 0 0,-1 0 0 0 0,1 0 0 0 0,0 1 0 0 0,0-1 0 0 0,0 0 0 0 0,-1 0 0 0 0,1 0 0 0 0,0 0 0 0 0,0 0 0 0 0,-1 0 0 0 0,1 0 0 0 0,0 0 0 0 0,-1 0 0 0 0,1 0 0 0 0,0 0 0 0 0,0 0 0 0 0,-1 0 0 0 0,0 0-1 0 0,1 0 1 0 0,-1-1-1 0 0,0 1 0 0 0,1 0 0 0 0,-1-1 1 0 0,0 1-1 0 0,1-1 0 0 0,-1 1 0 0 0,0-1 0 0 0,1 1 1 0 0,-1-1-1 0 0,1 1 0 0 0,-1-1 0 0 0,1 0 1 0 0,0 1-1 0 0,-1-2 0 0 0,-15 28-600 0 0,3-1-737 0 0,-4 9-423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47:32.4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3747 178 2527 0 0,'0'0'116'0'0,"-2"-1"263"0"0,-1 1-1 0 0,1-1 0 0 0,0 1 1 0 0,0-1-1 0 0,-1 0 0 0 0,1 0 1 0 0,0 0-1 0 0,0 0 0 0 0,0-1 1 0 0,-3-1-1 0 0,-6-3 304 0 0,7 4-559 0 0,0 0 0 0 0,0 0 0 0 0,0-1-1 0 0,0 1 1 0 0,0-1 0 0 0,-3-2 0 0 0,4 2 160 0 0,0 0 1 0 0,0 1-1 0 0,-1-1 0 0 0,1 1 1 0 0,-1 0-1 0 0,1 0 1 0 0,-8-2-1 0 0,-8-6 605 0 0,17 8-815 0 0,0 0 0 0 0,0 1 0 0 0,0 0 0 0 0,0 0 0 0 0,0-1 0 0 0,-1 1 0 0 0,1 1 0 0 0,-4-2 0 0 0,-49-15 1013 0 0,-8 9-581 0 0,0 2-1 0 0,-93 4 1 0 0,-47 13 135 0 0,15-5-2 0 0,-33 4 132 0 0,185-6-770 0 0,-1-2 0 0 0,0-2 0 0 0,-72-9 0 0 0,70 4 53 0 0,0 2 0 0 0,0 1-1 0 0,-46 4 1 0 0,-12 11 41 0 0,56-7-15 0 0,-62 3 1 0 0,94-10-53 0 0,1 1-1 0 0,0-1 0 0 0,0 0 1 0 0,0-1-1 0 0,0 0 1 0 0,0 0-1 0 0,-10-5 0 0 0,-2-2 85 0 0,-26-18-1 0 0,12 7 37 0 0,22 14-115 0 0,-1 0 0 0 0,0 1 0 0 0,0 1 0 0 0,-1 0 0 0 0,1 0 0 0 0,-1 1 0 0 0,0 1 0 0 0,0 1 0 0 0,-26 0 0 0 0,-9 3 8 0 0,-72 13 0 0 0,44-3-35 0 0,-296 41-5 0 0,176-35 0 0 0,63-8 0 0 0,-46 15 0 0 0,66-7 0 0 0,75-15 54 0 0,1-2 0 0 0,-69-6 0 0 0,-1 0-153 0 0,32 9-1428 0 0,34 1-4505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47:33.5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3292 135 6247 0 0,'2'-17'461'0'0,"-2"16"-447"0"0,0 1 1 0 0,0 0-1 0 0,0-1 1 0 0,0 1-1 0 0,0 0 1 0 0,0-1-1 0 0,0 1 1 0 0,0 0-1 0 0,0-1 1 0 0,0 1-1 0 0,0 0 1 0 0,0-1 0 0 0,0 1-1 0 0,0 0 1 0 0,-1-1-1 0 0,1 1 1 0 0,0 0-1 0 0,0-1 1 0 0,0 1-1 0 0,0 0 1 0 0,-1-1-1 0 0,1 1 1 0 0,0 0 0 0 0,0 0-1 0 0,-1-1 1 0 0,1 1-1 0 0,0 0 1 0 0,0 0-1 0 0,-1 0 1 0 0,1 0-1 0 0,0-1 1 0 0,-1 1-1 0 0,1 0 1 0 0,0 0-1 0 0,-1 0 1 0 0,1 0 0 0 0,0 0-1 0 0,-1 0 1 0 0,1 0-1 0 0,0 0 1 0 0,-1 0-1 0 0,1 0 1 0 0,-1 0-1 0 0,-32 2 1730 0 0,8-1-1596 0 0,8 2-38 0 0,-1-1-1 0 0,0-1 1 0 0,0 0-1 0 0,1-1 1 0 0,-1-1-1 0 0,0-1 1 0 0,1-1-1 0 0,-20-5 1 0 0,4-3 318 0 0,-1 1 0 0 0,-1 2 0 0 0,0 1 0 0 0,0 1 1 0 0,0 3-1 0 0,-38 0 0 0 0,8 6-159 0 0,-133-1 191 0 0,170-4-351 0 0,-225-9 430 0 0,206 12-485 0 0,-1 2-1 0 0,0 2 0 0 0,-60 14 1 0 0,32-2-8 0 0,-1-4 0 0 0,-147 7 0 0 0,147-18-21 0 0,0 4 0 0 0,-107 23 0 0 0,129-17-8 0 0,-106 21 83 0 0,128-28-84 0 0,0-2 0 0 0,0-1 0 0 0,-34-3 0 0 0,-121-20 550 0 0,84 8-266 0 0,88 11-202 0 0,0-1 0 0 0,1-1 0 0 0,0 0 0 0 0,-1-1 1 0 0,2-1-1 0 0,-18-8 0 0 0,-79-53 192 0 0,94 56-385 0 0,0 1 0 0 0,-1 1-1 0 0,0 0 1 0 0,0 2 0 0 0,-1 0 0 0 0,0 1 0 0 0,0 1-1 0 0,0 1 1 0 0,-1 0 0 0 0,0 1 0 0 0,1 2 0 0 0,-1 0-1 0 0,0 1 1 0 0,-23 3 0 0 0,-1 2-1392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37:14.3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526 110 3223 0 0,'9'1'212'0'0,"-8"-6"-148"0"0,-12-17 283 0 0,3 8 710 0 0,-11 0 562 0 0,9 5-1683 0 0,1 1 280 0 0,0 1 0 0 0,-17-11 0 0 0,21 16-76 0 0,1 0 0 0 0,-1 0 0 0 0,1 0 0 0 0,-1 1 1 0 0,1 0-1 0 0,-1 0 0 0 0,0 0 0 0 0,0 0 0 0 0,-9 0 0 0 0,-1 3-33 0 0,-1 0 0 0 0,0 1 0 0 0,1 1 0 0 0,0 0 0 0 0,0 1 0 0 0,-19 9 0 0 0,-26 8 86 0 0,50-20-40 0 0,0 2 1 0 0,1-1 0 0 0,0 1 0 0 0,-17 10 0 0 0,22-12-105 0 0,1 1 1 0 0,0-1 0 0 0,1 0 0 0 0,-1 1-1 0 0,0 0 1 0 0,1 0 0 0 0,-1-1 0 0 0,1 1-1 0 0,0 1 1 0 0,0-1 0 0 0,0 0 0 0 0,0 0-1 0 0,1 1 1 0 0,-1-1 0 0 0,1 1 0 0 0,-1 4-1 0 0,-4 23 54 0 0,-1 0 0 0 0,-2-1-1 0 0,-24 57 1 0 0,27-76-146 0 0,-1 4 194 0 0,0-1 0 0 0,-6 22 0 0 0,11-31-68 0 0,1 1 0 0 0,0 0 0 0 0,0 0 1 0 0,0 0-1 0 0,1 0 0 0 0,0 0 1 0 0,0 0-1 0 0,1 0 0 0 0,1 10 1 0 0,3 4-58 0 0,-2 0 0 0 0,-1 0 0 0 0,0 0 0 0 0,-1 1 0 0 0,-1-1 0 0 0,-1 0 0 0 0,-1 0 0 0 0,-9 40 0 0 0,9-54 83 0 0,1 1-1 0 0,0-1 1 0 0,0 1-1 0 0,0 0 1 0 0,1-1-1 0 0,0 1 0 0 0,0-1 1 0 0,0 1-1 0 0,1 0 1 0 0,0-1-1 0 0,1 1 1 0 0,-1-1-1 0 0,1 0 1 0 0,0 1-1 0 0,1-1 0 0 0,0 0 1 0 0,6 11-1 0 0,-6-13-87 0 0,1 1 0 0 0,0-1 0 0 0,0 1 1 0 0,0-1-1 0 0,1 0 0 0 0,-1-1 0 0 0,1 1 0 0 0,7 3 0 0 0,-2-1 16 0 0,0-1 0 0 0,0 0 1 0 0,17 5-1 0 0,-15-8 146 0 0,1 0-1 0 0,-1-1 1 0 0,1-1 0 0 0,-1 1-1 0 0,1-2 1 0 0,-1 0 0 0 0,15-3-1 0 0,9 0 25 0 0,-23 4-167 0 0,1 1 0 0 0,-1 0 0 0 0,1 1 0 0 0,18 5 0 0 0,-5-1-23 0 0,-24-6-7 0 0,0 1-1 0 0,0-1 1 0 0,0 1 0 0 0,0-1-1 0 0,0 0 1 0 0,0 0-1 0 0,0 0 1 0 0,0-1 0 0 0,4 0-1 0 0,-5 0-4 0 0,-1 1 0 0 0,1-1 0 0 0,-1 0 0 0 0,1 0 0 0 0,-1 0 1 0 0,0 0-1 0 0,1 0 0 0 0,-1 0 0 0 0,0 0 0 0 0,0-1 0 0 0,0 1 0 0 0,0 0 0 0 0,0-1 0 0 0,0 1 0 0 0,0-1 0 0 0,0 1 0 0 0,-1-1 0 0 0,2-1 0 0 0,0-1 18 0 0,0-1 0 0 0,1 1 0 0 0,-1 0 0 0 0,1 0-1 0 0,0 0 1 0 0,1 1 0 0 0,-1-1 0 0 0,1 1 0 0 0,-1 0 0 0 0,1 0 0 0 0,0 0-1 0 0,0 0 1 0 0,0 1 0 0 0,9-5 0 0 0,5 0 164 0 0,1 0 0 0 0,27-6 1 0 0,4-1-37 0 0,-38 10-142 0 0,0-1 0 0 0,0 0 0 0 0,0-1 0 0 0,-1-1 0 0 0,0 0 0 0 0,13-10 0 0 0,-17 11 0 0 0,1-1-1 0 0,-1-1 1 0 0,-1 1-1 0 0,0-1 0 0 0,0 0 1 0 0,0 0-1 0 0,-1-1 0 0 0,7-16 1 0 0,-4 8 8 0 0,-2-1-1 0 0,0 0 1 0 0,6-34 0 0 0,-10 42-12 0 0,-1 0 1 0 0,0 0-1 0 0,-1 0 1 0 0,0 0 0 0 0,-1 0-1 0 0,0 0 1 0 0,0 0 0 0 0,-6-18-1 0 0,0 2 5 0 0,-7-44-1 0 0,9 42 6 0 0,-8-30 0 0 0,10 49-13 0 0,-1-1 0 0 0,0 1 0 0 0,0 0 1 0 0,-1 0-1 0 0,0 0 0 0 0,-11-14 0 0 0,8 14 12 0 0,-1 0-1 0 0,0 0 1 0 0,0 1-1 0 0,-1 1 0 0 0,0 0 1 0 0,0 0-1 0 0,-1 1 1 0 0,0 0-1 0 0,0 1 1 0 0,-16-6-1 0 0,8 5 16 0 0,0 0 0 0 0,0 2-1 0 0,-1 0 1 0 0,1 1 0 0 0,-37-1-1 0 0,42 5-2 0 0,-1 1 0 0 0,0 0 0 0 0,0 1 1 0 0,1 0-1 0 0,0 1 0 0 0,-1 1 0 0 0,2 0 0 0 0,-1 1 0 0 0,0 0 0 0 0,1 1 0 0 0,1 1 0 0 0,-1 0 0 0 0,-18 16 0 0 0,-9 11-1523 0 0,1 3-1 0 0,-47 59 0 0 0,70-79 89 0 0,-43 51-4390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47:35.1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3046 210 2303 0 0,'8'-11'355'0'0,"-1"0"-1"0"0,-1-1 1 0 0,1 0-1 0 0,-2 0 0 0 0,0 0 1 0 0,-1-1-1 0 0,0 0 1 0 0,0 0-1 0 0,1-18 0 0 0,-4 29-301 0 0,-1 1 1 0 0,0-1-1 0 0,1 1 0 0 0,-1-1 0 0 0,0 0 0 0 0,0 1 0 0 0,0-1 0 0 0,0 1 0 0 0,0-1 0 0 0,-1 1 0 0 0,1-1 0 0 0,0 1 0 0 0,-1-1 0 0 0,1 1 0 0 0,-1-1 0 0 0,0 1 0 0 0,1-1 0 0 0,-1 1 0 0 0,0 0 0 0 0,0-1 1 0 0,0 1-1 0 0,0 0 0 0 0,0 0 0 0 0,0 0 0 0 0,0 0 0 0 0,0 0 0 0 0,-2-1 0 0 0,1 1 19 0 0,-1 0 0 0 0,0 0-1 0 0,1 0 1 0 0,-1 0 0 0 0,0 1 0 0 0,0-1 0 0 0,1 1-1 0 0,-1 0 1 0 0,0 0 0 0 0,0 0 0 0 0,0 0 0 0 0,0 1-1 0 0,1-1 1 0 0,-4 2 0 0 0,-54 11 683 0 0,-107 8 1 0 0,125-21-143 0 0,-77-10 1 0 0,-18-2 516 0 0,91 13-717 0 0,0 1 0 0 0,-74 14 0 0 0,60-7-282 0 0,0-3 1 0 0,-94-1-1 0 0,84-1 93 0 0,0 2 0 0 0,-70 17 0 0 0,49-8-64 0 0,36-8-19 0 0,-1-3-1 0 0,1-2 0 0 0,-93-9 1 0 0,-162-38 904 0 0,270 38-924 0 0,-107-22 342 0 0,-48-7-176 0 0,143 29 20 0 0,-94 0 0 0 0,98 8-199 0 0,1 3-1 0 0,-1 1 0 0 0,-89 24 1 0 0,23 6-5711 0 0,52-15 140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47:35.8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1579 179 5095 0 0,'9'-7'379'0'0,"-1"-2"0"0"0,-1 1-1 0 0,1-1 1 0 0,-2-1 0 0 0,1 1-1 0 0,7-16 1 0 0,-14 24-361 0 0,0 1 0 0 0,1-1 0 0 0,-1 1-1 0 0,0-1 1 0 0,0 1 0 0 0,0-1 0 0 0,0 1 0 0 0,0-1-1 0 0,0 1 1 0 0,1-1 0 0 0,-1 1 0 0 0,0-1 0 0 0,-1 1 0 0 0,1-1-1 0 0,0 1 1 0 0,0-1 0 0 0,0 1 0 0 0,0-1 0 0 0,0 1 0 0 0,0-1-1 0 0,-1 1 1 0 0,1-1 0 0 0,0 1 0 0 0,0-1 0 0 0,-1 1 0 0 0,1 0-1 0 0,0-1 1 0 0,-1 1 0 0 0,1-1 0 0 0,0 1 0 0 0,-1 0-1 0 0,1-1 1 0 0,-1 1 0 0 0,1 0 0 0 0,-1 0 0 0 0,1-1 0 0 0,-1 1-1 0 0,1 0 1 0 0,-1 0 0 0 0,1 0 0 0 0,-1-1 0 0 0,1 1 0 0 0,-1 0-1 0 0,1 0 1 0 0,-1 0 0 0 0,1 0 0 0 0,-1 0 0 0 0,1 0 0 0 0,-1 0-1 0 0,1 0 1 0 0,-1 0 0 0 0,-33 2 280 0 0,30-1-255 0 0,-230 38 931 0 0,45-6-219 0 0,146-27-584 0 0,1-3-1 0 0,-1 0 0 0 0,0-3 0 0 0,0-2 1 0 0,1-1-1 0 0,-68-15 0 0 0,-104-48 435 0 0,0 0-108 0 0,183 60-573 0 0,-1 1 0 0 0,0 2 1 0 0,1 2-1 0 0,-1 0 0 0 0,0 2 0 0 0,0 1 1 0 0,0 2-1 0 0,-31 8 0 0 0,11 2-368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47:36.3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2623 117 4607 0 0,'-2'-1'191'0'0,"0"-1"-1"0"0,-1 1 1 0 0,1 0-1 0 0,0 0 1 0 0,-1 0-1 0 0,0 0 1 0 0,1 0-1 0 0,-1 0 1 0 0,1 1-1 0 0,-1-1 1 0 0,0 1-1 0 0,0 0 1 0 0,-3 0-1 0 0,-38 2 622 0 0,43-2-811 0 0,-30 4 336 0 0,-49 14 0 0 0,57-12-302 0 0,-1-1 0 0 0,1 0 0 0 0,-1-2 1 0 0,-36 1-1 0 0,1-9 610 0 0,-94-20 1 0 0,95 13 147 0 0,-100-6 0 0 0,-42 13-191 0 0,-395-25 1173 0 0,-147-26-1271 0 0,713 55-600 0 0,-1 1 0 0 0,1 1 0 0 0,-1 1 0 0 0,1 2-1 0 0,0 1 1 0 0,-44 13 0 0 0,14 5-287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47:37.6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2041 92 2759 0 0,'2'-6'530'0'0,"-1"0"-1"0"0,0 0 0 0 0,0-1 1 0 0,0 1-1 0 0,-1 0 0 0 0,0-9 1 0 0,0 13-466 0 0,0 1 0 0 0,-1-1 0 0 0,1 1 0 0 0,0-1 0 0 0,-1 1 0 0 0,0-1 0 0 0,1 1 0 0 0,-1-1 0 0 0,0 1 0 0 0,0 0 0 0 0,1-1 0 0 0,-1 1 0 0 0,0 0 0 0 0,0-1 0 0 0,-1 1 0 0 0,1 0 0 0 0,0 0 0 0 0,0 0 0 0 0,0 0 0 0 0,-1 0 0 0 0,1 1 0 0 0,-1-1 0 0 0,1 0 0 0 0,0 0 0 0 0,-1 1 0 0 0,1-1 0 0 0,-1 1 0 0 0,0 0 0 0 0,1-1 0 0 0,-3 1 0 0 0,-35-4 537 0 0,0 2 1 0 0,0 1-1 0 0,-59 8 1 0 0,49-3-434 0 0,-143 23 402 0 0,6 0-188 0 0,-141-13 354 0 0,294-13-659 0 0,-173-1 334 0 0,158-4-245 0 0,0-3 0 0 0,-70-20 0 0 0,77 16-24 0 0,0 2 0 0 0,-1 2 0 0 0,-83-5 0 0 0,85 14-403 0 0,0 2-1 0 0,1 2 1 0 0,-1 1 0 0 0,1 2 0 0 0,-58 21 0 0 0,51-14-670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47:38.7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2655 54 3223 0 0,'0'-2'45'0'0,"-1"0"0"0"0,1 0-1 0 0,-1 0 1 0 0,1 0-1 0 0,-1 0 1 0 0,0 0 0 0 0,0 0-1 0 0,0 0 1 0 0,0 0-1 0 0,0 1 1 0 0,0-1-1 0 0,0 0 1 0 0,-1 1 0 0 0,1-1-1 0 0,-1 1 1 0 0,1-1-1 0 0,-1 1 1 0 0,1 0 0 0 0,-1-1-1 0 0,0 1 1 0 0,0 0-1 0 0,0 0 1 0 0,1 1-1 0 0,-1-1 1 0 0,0 0 0 0 0,-3 0-1 0 0,-5-1 228 0 0,0 0-1 0 0,0 0 1 0 0,0 1 0 0 0,-13 1-1 0 0,7-1-353 0 0,9 1 120 0 0,-218-5 2884 0 0,173 10-2376 0 0,-77 16-1 0 0,80-11-234 0 0,-91 6-1 0 0,-68-1 661 0 0,-7-1-170 0 0,-128-31 244 0 0,222 6-502 0 0,-136 6 1 0 0,-81 32-60 0 0,249-14-893 0 0,-155 43 1 0 0,184-36-2985 0 0,-1 5-1145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50:28.9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9305 1706 2759 0 0,'-3'-3'227'0'0,"-1"0"0"0"0,1 0-1 0 0,-1 0 1 0 0,0 0-1 0 0,0 1 1 0 0,0-1 0 0 0,0 1-1 0 0,0 0 1 0 0,0 0-1 0 0,0 1 1 0 0,-1-1 0 0 0,1 1-1 0 0,-1 0 1 0 0,1 0-1 0 0,-1 1 1 0 0,1-1 0 0 0,-1 1-1 0 0,-8 0 1 0 0,-32 2-482 0 0,41-2 147 0 0,0 0 1 0 0,0-1 0 0 0,0 1-1 0 0,1-1 1 0 0,-1 0-1 0 0,0 0 1 0 0,0 0-1 0 0,1-1 1 0 0,-6-2-1 0 0,-41-20 1886 0 0,46 22-1456 0 0,0 1 1 0 0,-1 0 0 0 0,1 0-1 0 0,-1 0 1 0 0,1 1 0 0 0,-1-1-1 0 0,0 1 1 0 0,-8 1-1 0 0,-38 9 1012 0 0,-1-1-741 0 0,32-9-233 0 0,-25-2 0 0 0,28 1-82 0 0,-1 0-1 0 0,-19 3 0 0 0,-5-3 201 0 0,34 0-396 0 0,1 1 0 0 0,-1-1 0 0 0,0 1 0 0 0,-12 2 0 0 0,0 1-44 0 0,1-2-1 0 0,-1-1 0 0 0,1 0 0 0 0,-1-1 0 0 0,-33-7 1 0 0,-24-1 465 0 0,48 7-250 0 0,5 0-61 0 0,-29 2 0 0 0,25 0-145 0 0,0-1 0 0 0,-35-6 0 0 0,-12 0 208 0 0,-124-4 1088 0 0,163 7-1254 0 0,1-2 1 0 0,0-1 0 0 0,-60-21-1 0 0,64 17 84 0 0,0 2 0 0 0,0 1 1 0 0,-1 2-1 0 0,-64-6 0 0 0,80 12-110 0 0,-18 0 9 0 0,-1 0 1 0 0,1 3-1 0 0,-63 11 0 0 0,-75 19 205 0 0,139-26-198 0 0,0-2 0 0 0,-66 1-1 0 0,62-5 18 0 0,-32 4 110 0 0,-25 1 100 0 0,-3 0 1 0 0,32 0-150 0 0,-145-1 278 0 0,104-1-350 0 0,62-1-13 0 0,-86-5 0 0 0,127 2-72 0 0,-117-9 357 0 0,98 8-267 0 0,0 2 0 0 0,0 0 0 0 0,-32 7 1 0 0,-204 38 44 0 0,160-35-74 0 0,54-8 47 0 0,0 3 0 0 0,-85 21-1 0 0,77-13-34 0 0,-76 10 0 0 0,69-14 15 0 0,53-9-44 0 0,-1 0 0 0 0,0-1-1 0 0,1 0 1 0 0,-1 0 0 0 0,1-1 0 0 0,-1 0 0 0 0,-9-2 0 0 0,-44-17 327 0 0,4 1-1 0 0,-109-18-50 0 0,105 28 434 0 0,1 3-1 0 0,-73 2 1 0 0,-21 8-814 0 0,36 8-1808 0 0,93-11 1891 0 0,-1-1-1 0 0,1-1 0 0 0,0-1 1 0 0,-45-10-1 0 0,57 10 9 0 0,-194-18 1042 0 0,197 20-1386 0 0,-59-1 1029 0 0,-91 11 1 0 0,118-8-1199 0 0,0-1 0 0 0,0-2 0 0 0,-66-10 0 0 0,14-2 493 0 0,63 8 46 0 0,-1-2 0 0 0,1-1 0 0 0,-46-20 0 0 0,63 24-36 0 0,0-1-9 0 0,-1 0-1 0 0,0 1 1 0 0,0 1 0 0 0,-1 0-1 0 0,1 1 1 0 0,0 0 0 0 0,-1 2-1 0 0,0-1 1 0 0,1 2 0 0 0,-1 0-1 0 0,-15 3 1 0 0,-101 16-12 0 0,108-17 13 0 0,1-2 0 0 0,-1 0 0 0 0,0-2-1 0 0,-45-6 1 0 0,-18-8 36 0 0,-35-4 30 0 0,79 19-58 0 0,0 1-1 0 0,0 1 1 0 0,-63 14-1 0 0,-52 3 26 0 0,107-15-46 0 0,-72 15 0 0 0,99-16 0 0 0,0-1 0 0 0,0-1 0 0 0,-44-4 0 0 0,29 0 0 0 0,-15 0 32 0 0,-88-19 0 0 0,120 18-32 0 0,-34 0 0 0 0,-3-1 0 0 0,16 1 21 0 0,0 1 1 0 0,-62 4-1 0 0,51 4-21 0 0,30-2 0 0 0,0-2 0 0 0,0 0 0 0 0,0-1 0 0 0,-40-6 0 0 0,9-6 13 0 0,-41-7-91 0 0,-14-1 109 0 0,74 13-5 0 0,-17-2-26 0 0,-1 2 0 0 0,-77-1 0 0 0,124 9 3 0 0,0-1 1 0 0,-1-1-1 0 0,1 1 0 0 0,0-1 0 0 0,0 0 0 0 0,0 0 0 0 0,0-1 1 0 0,0 0-1 0 0,0 0 0 0 0,1 0 0 0 0,-1-1 0 0 0,1 0 1 0 0,-1 0-1 0 0,-8-6 0 0 0,-9-9 27 0 0,20 17-25 0 0,0 0 0 0 0,1-1 0 0 0,0 1 0 0 0,-1-1 1 0 0,1 0-1 0 0,0 1 0 0 0,0-1 0 0 0,0 0 0 0 0,0-1 0 0 0,0 1 1 0 0,1 0-1 0 0,-1 0 0 0 0,1-1 0 0 0,-1 1 0 0 0,1-1 0 0 0,-1-2 0 0 0,-2-6 34 0 0,2 0-1 0 0,0 0 0 0 0,0-1 0 0 0,1 1 1 0 0,0 0-1 0 0,1-1 0 0 0,0 1 0 0 0,2-12 0 0 0,-2 6-1 0 0,-1-1 0 0 0,0 1-1 0 0,-2 0 1 0 0,0 0 0 0 0,-10-33-1 0 0,5 19 30 0 0,-1-13-3 0 0,-4-58 0 0 0,-5-24 45 0 0,16 116-99 0 0,-2 1-1 0 0,1 0 1 0 0,-1 1-1 0 0,-1-1 1 0 0,0 1-1 0 0,0 0 1 0 0,0 0-1 0 0,-13-14 0 0 0,11 14-8 0 0,0 0 0 0 0,1 0 0 0 0,0 0 0 0 0,1-1 0 0 0,0 0-1 0 0,0 0 1 0 0,-4-14 0 0 0,-38-161 64 0 0,41 163-64 0 0,-1 0 0 0 0,-1 1 0 0 0,-12-22 0 0 0,18 35 0 0 0,0-1 0 0 0,0 1 0 0 0,1-1 0 0 0,-1 0 0 0 0,2 0 0 0 0,-1 1 0 0 0,1-1 0 0 0,2-12 0 0 0,-2-21 0 0 0,-1 37 0 0 0,1 0 0 0 0,0 1 0 0 0,0-1 0 0 0,1 0 0 0 0,-1 0 0 0 0,1 1 0 0 0,0-1 0 0 0,0 0 0 0 0,0 1 0 0 0,0-1 0 0 0,0 1 0 0 0,1 0 0 0 0,0-1 0 0 0,0 1 0 0 0,3-4 0 0 0,-2 2 0 0 0,1 1 0 0 0,1 0 0 0 0,-1 0 0 0 0,1 0 0 0 0,-1 1 0 0 0,1-1 0 0 0,0 1 0 0 0,11-5 0 0 0,0 2 0 0 0,1 0 0 0 0,0 1 0 0 0,1 1 0 0 0,-1 0 0 0 0,26-1 0 0 0,21 0 0 0 0,-26 3 0 0 0,62-12 0 0 0,66-31 0 0 0,-35 9 0 0 0,-89 27 0 0 0,0 1 0 0 0,1 3 0 0 0,47-1 0 0 0,399 8-64 0 0,-429 0 64 0 0,-1 3 0 0 0,99 21 0 0 0,-95-12 0 0 0,0-3 0 0 0,106 5 0 0 0,95-20 0 0 0,-70-1 0 0 0,-147 5 0 0 0,18 1 0 0 0,1-3 0 0 0,101-15 0 0 0,-89 3 0 0 0,0 4 0 0 0,1 3 0 0 0,125 6 0 0 0,-119 6 0 0 0,176 1 0 0 0,-168-9 0 0 0,0 4 0 0 0,128 17 0 0 0,-116 0 0 0 0,-58-9 0 0 0,1-2 0 0 0,0-2 0 0 0,63-1 0 0 0,17-14 35 0 0,-54 3-972 0 0,93 4 0 0 0,142 23 2696 0 0,-177-17-1759 0 0,-71-3 0 0 0,0 3 0 0 0,91 15 0 0 0,188 41 0 0 0,-257-51 0 0 0,92-3 0 0 0,38 2 0 0 0,-112 4 0 0 0,-46-3 0 0 0,1-3 0 0 0,0-2 0 0 0,68-5 0 0 0,1-6 0 0 0,-71 6 0 0 0,7 1 0 0 0,79 9 0 0 0,-15 1 0 0 0,-69-7 0 0 0,279 13 0 0 0,-169 10 0 0 0,-34-4 0 0 0,-80-15-38 0 0,83 8 12 0 0,290-15 26 0 0,-314 1 0 0 0,-15 1 0 0 0,-71-1 0 0 0,41 5 0 0 0,-43-2 0 0 0,0-1 0 0 0,26-2 0 0 0,44-10 0 0 0,-52 10-12 0 0,1 2 0 0 0,64 10-1 0 0,-56-5 0 0 0,56 0-1 0 0,-42-5 14 0 0,-34-1 0 0 0,61-4 0 0 0,-89 3-12 0 0,-1 0 0 0 0,1 0 0 0 0,-1 0-1 0 0,1 0 1 0 0,-1 0 0 0 0,1 1 0 0 0,-1-1 0 0 0,1 0 0 0 0,-1 1-1 0 0,0-1 1 0 0,1 1 0 0 0,-1 0 0 0 0,1-1 0 0 0,-1 1 0 0 0,0 0-1 0 0,0 0 1 0 0,0 0 0 0 0,1 0 0 0 0,-1 0 0 0 0,0 0 0 0 0,0 0 0 0 0,0 0-1 0 0,0 0 1 0 0,0 0 0 0 0,-1 0 0 0 0,1 1 0 0 0,0-1 0 0 0,-1 0-1 0 0,1 1 1 0 0,0-1 0 0 0,-1 1 0 0 0,0-1 0 0 0,1 1 0 0 0,-1 2-1 0 0,2 3-137 0 0,-1 1-1 0 0,0 0 1 0 0,-1 0-1 0 0,0 0 0 0 0,-1 11 1 0 0,-9 53-3017 0 0,1-23-2371 0 0,-2 7-1812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51:07.3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5154 1435 2759 0 0,'1'-1'48'0'0,"-1"1"-1"0"0,1-1 0 0 0,-1 1 0 0 0,0-1 0 0 0,1 1 0 0 0,-1-1 0 0 0,1 1 0 0 0,-1-1 0 0 0,1 1 0 0 0,0 0 0 0 0,-1-1 0 0 0,1 1 0 0 0,-1 0 0 0 0,1-1 0 0 0,0 1 0 0 0,-1 0 0 0 0,2 0 0 0 0,4 9 791 0 0,-4-6-947 0 0,5-35 3905 0 0,-7 32-3722 0 0,0-1 0 0 0,0 1-1 0 0,0 0 1 0 0,-1-1-1 0 0,1 1 1 0 0,0-1-1 0 0,-1 1 1 0 0,1-1 0 0 0,0 1-1 0 0,-1 0 1 0 0,1-1-1 0 0,0 1 1 0 0,-1-1 0 0 0,1 1-1 0 0,0 0 1 0 0,-1 0-1 0 0,1-1 1 0 0,-1 1-1 0 0,1 0 1 0 0,-1 0 0 0 0,1-1-1 0 0,-1 1 1 0 0,1 0-1 0 0,-1 0 1 0 0,1 0 0 0 0,-1 0-1 0 0,1 0 1 0 0,-1 0-1 0 0,1 0 1 0 0,-1 0-1 0 0,1 0 1 0 0,-1 0 0 0 0,0 0-1 0 0,-27 2 787 0 0,15-1-355 0 0,-63 2 1528 0 0,59-3-1653 0 0,6 0-104 0 0,0 0 0 0 0,0 0 0 0 0,0 1 0 0 0,-18 4 0 0 0,8 2 151 0 0,-28 13 0 0 0,36-14-281 0 0,-1 0 0 0 0,0-1-1 0 0,-1 0 1 0 0,1-1 0 0 0,-22 3-1 0 0,-97 13 939 0 0,120-20-1018 0 0,0 0 1 0 0,-13-1-1 0 0,15 0-4 0 0,1 0 0 0 0,-1 1 0 0 0,-16 1 0 0 0,-74 11 94 0 0,-24 4 117 0 0,105-12-221 0 0,0 1 0 0 0,1 0 0 0 0,0 2 0 0 0,-24 11 0 0 0,-52 20 24 0 0,89-35-67 0 0,-1 0 0 0 0,0-1 0 0 0,0 0 1 0 0,-1 0-1 0 0,1 0 0 0 0,0-1 0 0 0,0 0 0 0 0,-1-1 0 0 0,1 0 0 0 0,-1 0 0 0 0,1-1 0 0 0,-9-1 0 0 0,-5-3 178 0 0,0 0-1 0 0,-36-17 0 0 0,51 20-131 0 0,-10-3 5 0 0,-1 0 0 0 0,1 1 0 0 0,-1 1 0 0 0,-22-2 0 0 0,-11-1-25 0 0,26 3 53 0 0,-48 1-1 0 0,12 1-73 0 0,42 0 12 0 0,0-1 1 0 0,0 2 1 0 0,0 0 0 0 0,-25 3-1 0 0,-79 18 37 0 0,87-14-49 0 0,-1-2 0 0 0,-45 1 0 0 0,-73-7 65 0 0,50-1-2 0 0,-31 10 152 0 0,103-5-178 0 0,-12 1 52 0 0,-67-2-1 0 0,20-4 162 0 0,61 2-226 0 0,0 0 1 0 0,0-2 0 0 0,0-1 0 0 0,-45-11 0 0 0,54 9 8 0 0,0 1 0 0 0,-36-2 0 0 0,-7-1 65 0 0,42 4-82 0 0,1 2-1 0 0,-1 0 0 0 0,0 1 0 0 0,-34 5 0 0 0,-85 21 94 0 0,117-20-126 0 0,-52 9 48 0 0,66-14-34 0 0,1 0 0 0 0,-1-1 0 0 0,1 0 0 0 0,-1-1 0 0 0,1 0 0 0 0,-11-2 0 0 0,-14-2 62 0 0,-1 0 1 0 0,1 3-1 0 0,-46 1 0 0 0,54 1-43 0 0,-39 3 32 0 0,-80 15 0 0 0,29-3 3 0 0,78-11-79 0 0,-8 1 39 0 0,0-1-1 0 0,-80-5 1 0 0,72-7 72 0 0,-82-24 0 0 0,133 31-97 0 0,-4 0 8 0 0,-192-44 453 0 0,82 25-306 0 0,106 18-131 0 0,-1-1-1 0 0,1 0 1 0 0,0-1-1 0 0,0 0 1 0 0,0-1-1 0 0,1 0 1 0 0,-1 0-1 0 0,1-1 1 0 0,1-1-1 0 0,-1 0 1 0 0,1 0-1 0 0,0-1 1 0 0,1 0-1 0 0,0 0 1 0 0,-12-15-1 0 0,-8-11 160 0 0,-51-46 0 0 0,71 72-175 0 0,0-1-1 0 0,0 1 1 0 0,1-1 0 0 0,0-1-1 0 0,1 1 1 0 0,0-1 0 0 0,0 0-1 0 0,1-1 1 0 0,-4-11-1 0 0,2 2 49 0 0,1 0 0 0 0,2 0 0 0 0,0 0 0 0 0,-2-25 0 0 0,1-11-26 0 0,-7-128 246 0 0,12 152-229 0 0,1-1 1 0 0,2 1-1 0 0,10-53 0 0 0,-1 24-24 0 0,6-23 16 0 0,-17 79-40 0 0,9-27 0 0 0,15-37 0 0 0,-20 59 0 0 0,0 0 0 0 0,1-1 0 0 0,0 2 0 0 0,1-1 0 0 0,0 1 0 0 0,0 0 0 0 0,11-9 0 0 0,3-2 0 0 0,1 2 0 0 0,0 0 0 0 0,2 2 0 0 0,0 0 0 0 0,0 2 0 0 0,2 0 0 0 0,-1 2 0 0 0,2 1 0 0 0,34-10 0 0 0,11 3 0 0 0,0 2 0 0 0,0 4 0 0 0,77-3 0 0 0,15 12-22 0 0,82-7-20 0 0,-120-1 42 0 0,132 7 0 0 0,-189 6 0 0 0,-11 1 0 0 0,0-3 0 0 0,110-14 0 0 0,-74 0 0 0 0,1 4 0 0 0,163 4 0 0 0,51-6 0 0 0,-177 4 0 0 0,-59 8 0 0 0,96 11 0 0 0,27 2 0 0 0,122-30 0 0 0,-264 13 0 0 0,94 3 0 0 0,52 19 0 0 0,-124-11 0 0 0,-28-5 0 0 0,0-2 0 0 0,1-3 0 0 0,59-10 0 0 0,33-3 0 0 0,-112 15 0 0 0,0 0 0 0 0,53 8 0 0 0,114 15 0 0 0,-106-18 0 0 0,15 1 0 0 0,-83-1 0 0 0,0 1 0 0 0,0 0 0 0 0,-1 2 0 0 0,1 1 0 0 0,-2 0 0 0 0,1 2 0 0 0,37 23 0 0 0,-53-30-2 0 0,0 1 0 0 0,-1 0 0 0 0,1 0 0 0 0,-1 1 0 0 0,0-1 0 0 0,0 1 0 0 0,0 0 0 0 0,-1 0 0 0 0,0 1 0 0 0,0-1 0 0 0,0 1 0 0 0,0-1 0 0 0,1 8 0 0 0,3 9-10 0 0,-1 1 1 0 0,4 26-1 0 0,-8-34 11 0 0,12 119-53 0 0,-11-87 44 0 0,-1-31 10 0 0,-1 0 0 0 0,-1 0 0 0 0,0 1 0 0 0,-1-1 0 0 0,-4 17 0 0 0,-25 104 0 0 0,26-119-10 0 0,0-1 0 0 0,-2 1 0 0 0,0-1 0 0 0,0-1 0 0 0,-2 1 0 0 0,-10 16 0 0 0,-66 87 18 0 0,79-114-10 0 0,-10 15-30 0 0,1 0 0 0 0,1 0 0 0 0,1 1 0 0 0,1 0 0 0 0,1 1 0 0 0,1 1 0 0 0,-10 39-1 0 0,12-31-547 0 0,2 1-1 0 0,1-1 0 0 0,2 1 0 0 0,1 0 1 0 0,4 44-1 0 0,10 32-6656 0 0,-4-59 767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51:34.7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11699 1524 2071 0 0,'-20'1'251'0'0,"1"1"0"0"0,-1 1 0 0 0,1 1 0 0 0,-27 9 0 0 0,-24 5 365 0 0,60-16-427 0 0,6-1 25 0 0,0 0 1 0 0,0 0 0 0 0,-1-1 0 0 0,1 1 0 0 0,-1-1 0 0 0,1 0 0 0 0,-8-1 0 0 0,12 1-171 0 0,-1 0 0 0 0,1 0 1 0 0,0 0-1 0 0,0 0 0 0 0,-1 0 0 0 0,1 0 0 0 0,0 0 1 0 0,0 0-1 0 0,-1 0 0 0 0,1 0 0 0 0,0 0 0 0 0,0 0 1 0 0,-1 0-1 0 0,1-1 0 0 0,0 1 0 0 0,0 0 0 0 0,0 0 0 0 0,-1 0 1 0 0,1 0-1 0 0,0 0 0 0 0,0-1 0 0 0,0 1 0 0 0,-1 0 1 0 0,1 0-1 0 0,0 0 0 0 0,0-1 0 0 0,0 1 0 0 0,0 0 1 0 0,0 0-1 0 0,-1 0 0 0 0,1-1 0 0 0,0 1 0 0 0,0 0 0 0 0,0 0 1 0 0,0-1-1 0 0,0 1 0 0 0,0 0 0 0 0,0 0 0 0 0,0-1 1 0 0,0 1-1 0 0,0 0 0 0 0,0 0 0 0 0,0-1 0 0 0,0 1 1 0 0,0 0-1 0 0,0 0 0 0 0,0-1 0 0 0,0 1 0 0 0,0 0 1 0 0,1 0-1 0 0,-1-1 0 0 0,0 1 0 0 0,0 0 0 0 0,0 0 0 0 0,0 0 1 0 0,0-1-1 0 0,1 1 0 0 0,-1 0 0 0 0,0 0 0 0 0,0 0 1 0 0,14-9 1878 0 0,77-15 790 0 0,-66 15-2182 0 0,2 2 0 0 0,-1 1 0 0 0,35-3 0 0 0,-14 5-77 0 0,132-5 617 0 0,-96 7-470 0 0,58 2 494 0 0,-52 4-633 0 0,-29-8-185 0 0,-44 1-117 0 0,1 2 0 0 0,-1 1 0 0 0,22 1 0 0 0,-18 2-88 0 0,37 10 0 0 0,142 45 387 0 0,-172-51-415 0 0,-1-1 0 0 0,37 3 0 0 0,-25-4-19 0 0,5 2 42 0 0,-1-2 1 0 0,1-2-1 0 0,79-5 0 0 0,-26-10 171 0 0,59-5 112 0 0,-136 16-345 0 0,0 0 34 0 0,34 2 1 0 0,197 20 24 0 0,-221-17-60 0 0,137 9 56 0 0,115-11 185 0 0,23 9-106 0 0,-261-9-123 0 0,0-2 0 0 0,-1-2 0 0 0,61-9 0 0 0,-60 5 32 0 0,1 2 0 0 0,0 2 0 0 0,74 6 0 0 0,-108-3-46 0 0,0-1 0 0 0,0 1 1 0 0,0-2-1 0 0,14-2 0 0 0,22-4 55 0 0,-12 1 37 0 0,59-16 0 0 0,-90 20-74 0 0,-1 0 1 0 0,1 0-1 0 0,-1-1 0 0 0,1 0 0 0 0,-1 1 0 0 0,0-1 1 0 0,0 0-1 0 0,0 0 0 0 0,0 0 0 0 0,-1 0 0 0 0,1 0 1 0 0,1-5-1 0 0,5-9 117 0 0,20-19 46 0 0,-23 31-159 0 0,-1 0-1 0 0,1-1 1 0 0,-1 0 0 0 0,0 1 0 0 0,-1-1 0 0 0,1-1 0 0 0,-1 1 0 0 0,0 0 0 0 0,3-12-1 0 0,-5 10 4 0 0,0-1 0 0 0,-1 0-1 0 0,0 1 1 0 0,0-1 0 0 0,-3-16-1 0 0,2 16-2 0 0,0 0-1 0 0,0 0 0 0 0,1 0 0 0 0,0 0 0 0 0,2-13 0 0 0,3 5 0 0 0,0 0-1 0 0,1 0 1 0 0,1 0 0 0 0,16-26-1 0 0,-13 24 7 0 0,0 0 0 0 0,11-35 0 0 0,-21 54-29 0 0,16-53 95 0 0,12-78-1 0 0,-27 125-89 0 0,-1-1-1 0 0,0 0 0 0 0,0 0 0 0 0,-1 0 0 0 0,1 0 0 0 0,-2 0 0 0 0,1 0 0 0 0,-4-7 0 0 0,-3-9 20 0 0,-12-22 0 0 0,-3-6 19 0 0,-1-3 1 0 0,16 39-20 0 0,1-1 0 0 0,0 0-1 0 0,-4-21 1 0 0,5 14-14 0 0,-1 1 1 0 0,0 0-1 0 0,-2 1 0 0 0,0-1 1 0 0,-2 1-1 0 0,-14-21 0 0 0,17 30-3 0 0,-1 0-1 0 0,0 0 1 0 0,0 1-1 0 0,-2 1 1 0 0,1 0-1 0 0,-1 0 1 0 0,-1 1-1 0 0,0 0 1 0 0,0 1 0 0 0,-25-12-1 0 0,21 12-6 0 0,0 1 0 0 0,0 0 0 0 0,-1 1 0 0 0,0 1 0 0 0,-1 1 0 0 0,1 0 0 0 0,-1 2 0 0 0,-21-2 0 0 0,-24 7 0 0 0,-110 21 0 0 0,100-12 0 0 0,-83 16 0 0 0,69-11 0 0 0,-108 7 0 0 0,-6-6 0 0 0,-21 1 0 0 0,171-18 0 0 0,0-2 0 0 0,-68-9 0 0 0,4-2 0 0 0,-160 4 0 0 0,222 6 0 0 0,0-4 0 0 0,-82-17 0 0 0,57 10 0 0 0,-122-6 0 0 0,77 13 0 0 0,-164-5 0 0 0,209 14 0 0 0,-29-2 0 0 0,-31-2 0 0 0,-43-3 0 0 0,-85-1 67 0 0,200 5 1 0 0,-218 6-68 0 0,189-7-19 0 0,-1 1 23 0 0,-46-1-4 0 0,-5 2 0 0 0,-119 9 0 0 0,88-11 0 0 0,-9-1 0 0 0,129 8 0 0 0,-20-1 0 0 0,-266-12 11 0 0,276 6 7 0 0,1 3-1 0 0,-126 21 1 0 0,154-19-18 0 0,0-1 0 0 0,-48-2 0 0 0,47-2 0 0 0,-65-1 0 0 0,39 0 0 0 0,0 3 0 0 0,-75 10 0 0 0,0 3 0 0 0,120-14 0 0 0,1 0 0 0 0,-1-2 0 0 0,1 0 0 0 0,-39-10 0 0 0,56 11 0 0 0,-31-9 16 0 0,-1 1 0 0 0,0 1 0 0 0,-45-3 0 0 0,-84-10-16 0 0,83 9 0 0 0,-118-18 64 0 0,107 12-64 0 0,55 10 0 0 0,-23-8-1 0 0,35 10 23 0 0,0 0-1 0 0,-31-3 1 0 0,28 7-22 0 0,1 1 0 0 0,-1 1 0 0 0,-44 6 0 0 0,29 1 0 0 0,-117 12 0 0 0,34-20 0 0 0,-27-10 0 0 0,97 5 0 0 0,-74 2 0 0 0,-8 19 0 0 0,5-2 0 0 0,40-6 0 0 0,73-7 5 0 0,-33 1 16 0 0,0-2 1 0 0,-86-15-1 0 0,104 10 32 0 0,0 2-1 0 0,-59 0 0 0 0,-70 12-324 0 0,53-1 342 0 0,-201-4-6 0 0,270-1 904 0 0,-59 12-1 0 0,-38 19-2358 0 0,75-18 1239 0 0,0-3 0 0 0,-1-2 0 0 0,-84 0 0 0 0,-233 12 152 0 0,274-15 0 0 0,60-3 0 0 0,-1-1 0 0 0,1-3 0 0 0,-69-8 0 0 0,46-3 0 0 0,-153-30 0 0 0,205 38 0 0 0,1 0 0 0 0,-1 2 0 0 0,-33 1 0 0 0,24 0 0 0 0,-44 3 0 0 0,-22-1 0 0 0,48-5 0 0 0,0-1 0 0 0,-82-21 0 0 0,94 18-13 0 0,0 1 1 0 0,0 2-1 0 0,-35-1 0 0 0,-104 11 1887 0 0,156-5-2160 0 0,-59 4-451 0 0,-110-6 1 0 0,29-4 730 0 0,42 3 76 0 0,64 3-57 0 0,1 2 0 0 0,0 2 1 0 0,-74 17-1 0 0,-59 6-130 0 0,160-26 117 0 0,-68 6 0 0 0,-122-5 0 0 0,202-4 0 0 0,-1-1 0 0 0,1 0 0 0 0,0-1 0 0 0,0 0 0 0 0,0 0 0 0 0,0-1 0 0 0,1-1 0 0 0,-17-9 0 0 0,8 5 0 0 0,0 2 0 0 0,0 0 0 0 0,-28-6 0 0 0,-6-3 0 0 0,36 12-24 0 0,1 0 1 0 0,-30-3-1 0 0,31 6 229 0 0,0-1 0 0 0,0-1 0 0 0,1 0 0 0 0,-18-6-1 0 0,-221-84-1061 0 0,235 88 1084 0 0,0 0 1 0 0,-1 0-1 0 0,1 2 0 0 0,-1 1 0 0 0,0 0 1 0 0,-35 1-1 0 0,24 0-1396 0 0,25 0 1085 0 0,0 0-1 0 0,0 1 1 0 0,-1-1-1 0 0,-7 2 1 0 0,-2 1 80 0 0,-1 1-1 0 0,1 0 1 0 0,0 1 0 0 0,0 1-1 0 0,0 0 1 0 0,1 1 0 0 0,0 1-1 0 0,0 0 1 0 0,0 1-1 0 0,-13 10 1 0 0,9-4 4 0 0,10-9 0 0 0,0 1 0 0 0,1 0 0 0 0,-11 12 0 0 0,13-13-5 0 0,1 0-1 0 0,1 1 1 0 0,-1 0-1 0 0,1-1 1 0 0,0 1-1 0 0,1 0 1 0 0,-4 12-1 0 0,-8 47-18 0 0,4-15 28 0 0,6-24-4 0 0,1-1 0 0 0,1 1 0 0 0,1 45 0 0 0,2-35 0 0 0,-11 93 0 0 0,1-35 0 0 0,-2-7 0 0 0,6-56 0 0 0,-1 49 0 0 0,8-44 0 0 0,2 0 0 0 0,10 48 0 0 0,-9-63 0 0 0,0 0 0 0 0,17 40 0 0 0,-17-49 0 0 0,1-1 0 0 0,0 0 0 0 0,1 0 0 0 0,0 0 0 0 0,1-1 0 0 0,13 14 0 0 0,5 3 0 0 0,1 0 0 0 0,2-2 0 0 0,1-2 0 0 0,65 40 0 0 0,-83-56 0 0 0,6 3 0 0 0,0-1 0 0 0,1 0 0 0 0,40 11 0 0 0,68 14 1714 0 0,113 21-3444 0 0,-203-52 1711 0 0,1-2 1 0 0,-1-1-1 0 0,68-10 1 0 0,10 0 1508 0 0,96 12-2164 0 0,-10-1-36 0 0,-40-10 710 0 0,-75 2 0 0 0,155 8 0 0 0,-108 15 0 0 0,125 6 0 0 0,-130-29 0 0 0,0 1 0 0 0,243 37 0 0 0,-250-16 0 0 0,79-7 0 0 0,-132-8 0 0 0,100 13 0 0 0,-18 17 0 0 0,-83-15 0 0 0,102 10 0 0 0,235 16 0 0 0,-106-16-76 0 0,2-23 592 0 0,-175-3 803 0 0,250 12-3078 0 0,-171-5 3518 0 0,-58 4-3253 0 0,53 3 1203 0 0,-136-12 304 0 0,74-9 0 0 0,363-7-13 0 0,-413 13 356 0 0,148-23 1 0 0,-142 11-584 0 0,113 0 1 0 0,-96 15 76 0 0,19 0 139 0 0,140-16 0 0 0,-185 6 11 0 0,1 4 0 0 0,149 9 0 0 0,-143 1 0 0 0,0-5 0 0 0,97-12 0 0 0,115-3 0 0 0,101-15 0 0 0,-279 16 0 0 0,169 5 0 0 0,-211 10 0 0 0,149-20 0 0 0,-21 2 0 0 0,16 21 0 0 0,97-4 0 0 0,-311-1 0 0 0,331-13 0 0 0,220 20 0 0 0,-520-6 0 0 0,-11 0 0 0 0,176 9 0 0 0,-202-9-7 0 0,0 1 0 0 0,0 1 0 0 0,0-1 0 0 0,0 1 0 0 0,-1 1 0 0 0,1-1 0 0 0,11 7 0 0 0,-15-7-87 0 0,-1 0 0 0 0,1 0-1 0 0,0 0 1 0 0,-1 0 0 0 0,0 1 0 0 0,1-1-1 0 0,-1 0 1 0 0,0 1 0 0 0,0 0 0 0 0,-1 0-1 0 0,1-1 1 0 0,-1 1 0 0 0,1 0 0 0 0,-1 0-1 0 0,0 0 1 0 0,0 1 0 0 0,0-1 0 0 0,1 6-1 0 0,-2-1-1369 0 0,1 1-1 0 0,-1-1 1 0 0,-1 0-1 0 0,1 1 0 0 0,-4 14 1 0 0,-8 19-3758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52:02.1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4349 1560 2759 0 0,'-4'-24'102'0'0,"3"23"15"0"0,1 0-1 0 0,0 1 0 0 0,-1-1 0 0 0,1 0 0 0 0,-1 0 1 0 0,1 0-1 0 0,-1 0 0 0 0,1 0 0 0 0,-1 1 1 0 0,0-1-1 0 0,1 0 0 0 0,-1 1 0 0 0,0-1 0 0 0,0 0 1 0 0,0 1-1 0 0,1-1 0 0 0,-1 1 0 0 0,0-1 1 0 0,0 1-1 0 0,-1-1 0 0 0,1 1-92 0 0,0-1-1 0 0,1 1 1 0 0,-1-1 0 0 0,0 1-1 0 0,0-1 1 0 0,1 1-1 0 0,-1-1 1 0 0,0 0 0 0 0,1 1-1 0 0,-1-1 1 0 0,1 0 0 0 0,-1 0-1 0 0,1 1 1 0 0,-1-1-1 0 0,1 0 1 0 0,-1 0 0 0 0,1 0-1 0 0,0 0 1 0 0,-1 0 0 0 0,1 1-1 0 0,0-1 1 0 0,0 0 0 0 0,0 0-1 0 0,0 0 1 0 0,0-2-1 0 0,0 2 53 0 0,0 0 0 0 0,0 0 0 0 0,0 0-1 0 0,-1 0 1 0 0,1-1 0 0 0,0 1-1 0 0,0 0 1 0 0,-1 0 0 0 0,1 0-1 0 0,-1 0 1 0 0,1 0 0 0 0,-1 0 0 0 0,1 0-1 0 0,-1 0 1 0 0,0 0 0 0 0,1 0-1 0 0,-1 1 1 0 0,0-1 0 0 0,0 0-1 0 0,1 0 1 0 0,-1 0 0 0 0,0 1 0 0 0,0-1-1 0 0,0 1 1 0 0,-2-2 0 0 0,0 2 75 0 0,0-1 1 0 0,0 1-1 0 0,-1 0 0 0 0,1 0 1 0 0,0 0-1 0 0,0 0 0 0 0,0 1 1 0 0,0-1-1 0 0,0 1 1 0 0,0 0-1 0 0,-4 1 0 0 0,-36 17 425 0 0,27-11-358 0 0,2-2-88 0 0,11-4-69 0 0,-1 0 0 0 0,1 0 0 0 0,-1 0 0 0 0,0-1 0 0 0,0 1 0 0 0,0-1-1 0 0,0 0 1 0 0,0 0 0 0 0,0-1 0 0 0,0 1 0 0 0,0-1 0 0 0,0 0 0 0 0,0 0 0 0 0,0 0-1 0 0,-8-2 1 0 0,-24-11 1327 0 0,30 10-1199 0 0,0 0 0 0 0,0 1 1 0 0,-1 0-1 0 0,1 0 0 0 0,0 0 0 0 0,-8 0 0 0 0,-5 1 220 0 0,-27 3-1 0 0,31-1-264 0 0,-1-1-1 0 0,0 0 1 0 0,-18-3 0 0 0,-1-3 256 0 0,-1 2 0 0 0,0 1 0 0 0,-41 2 0 0 0,64 2-365 0 0,0 2 1 0 0,-15 3-1 0 0,14-2-19 0 0,1-2 1 0 0,-15 2-1 0 0,-120 17 249 0 0,107-14 83 0 0,11-1-131 0 0,-30 12 1 0 0,-10 1-71 0 0,22-7-59 0 0,20-5 53 0 0,-46 7 0 0 0,-113-11 569 0 0,105-4-516 0 0,43-1-47 0 0,0-1 0 0 0,1-1-1 0 0,-43-12 1 0 0,51 12 108 0 0,-49-3-1 0 0,42 5-194 0 0,-23-1 99 0 0,22 2-47 0 0,1-1 0 0 0,1-3 0 0 0,-51-11 0 0 0,69 11-58 0 0,0 2 1 0 0,-1 0-1 0 0,1 1 0 0 0,-22 0 1 0 0,-76 8 60 0 0,9-1-105 0 0,29-1 90 0 0,-129 22 1 0 0,173-20-110 0 0,6-4 19 0 0,-1 0 0 0 0,1-2 0 0 0,0-1 0 0 0,-37-7 1 0 0,-52-1 126 0 0,59 8-48 0 0,19 0-17 0 0,-40 3-1 0 0,-73 23 53 0 0,135-22-116 0 0,0-1 0 0 0,0 0 0 0 0,0-1 0 0 0,0 0 0 0 0,0-2 0 0 0,0 0 0 0 0,-33-6 0 0 0,13 1 34 0 0,-66-2 1 0 0,54 5-45 0 0,-51-10 85 0 0,39 4 26 0 0,-21 3-27 0 0,-17-3 28 0 0,96 8-94 0 0,1 1 1 0 0,-1-1-1 0 0,1 0 1 0 0,0 1-1 0 0,-1-1 1 0 0,1 0-1 0 0,0-1 1 0 0,0 1-1 0 0,0 0 1 0 0,0-1-1 0 0,0 1 1 0 0,0-1-1 0 0,0 1 1 0 0,0-1-1 0 0,1 0 0 0 0,-3-3 1 0 0,1 2 24 0 0,1-1 1 0 0,0-1-1 0 0,0 1 1 0 0,0 0-1 0 0,0 0 1 0 0,1-1-1 0 0,0 1 1 0 0,-1-6-1 0 0,0-4 64 0 0,1 1 0 0 0,0-1 0 0 0,1 0 0 0 0,4-26 0 0 0,-1 9-33 0 0,-2 0-1 0 0,-2 0 0 0 0,0-1 0 0 0,-8-40 1 0 0,1 11-18 0 0,3 1 18 0 0,3 24-51 0 0,-2 0 1 0 0,-16-64-1 0 0,9 67 5 0 0,-3 1-1 0 0,-25-48 0 0 0,18 38-37 0 0,15 28 17 0 0,0 0 0 0 0,1-1 0 0 0,0 1 0 0 0,-2-17-1 0 0,-6-62 42 0 0,10 70-52 0 0,-7-108 6 0 0,7 90 0 0 0,3 32 0 0 0,0 0 0 0 0,0 0 0 0 0,1 0 0 0 0,0 0 0 0 0,1 0 0 0 0,-1 0 0 0 0,6-13 0 0 0,-5 16 0 0 0,1 1 0 0 0,-1 0 0 0 0,1 0 0 0 0,0 0 0 0 0,0 0 0 0 0,0 0 0 0 0,1 1 0 0 0,0-1 0 0 0,0 1 0 0 0,0 0 0 0 0,0 0 0 0 0,0 1 0 0 0,6-4 0 0 0,-3 4 0 0 0,1 0 0 0 0,-1 1 0 0 0,1 0 0 0 0,0 0 0 0 0,-1 1 0 0 0,1 0 0 0 0,15 0 0 0 0,-7-1 0 0 0,7 1 0 0 0,0 1 0 0 0,0 1 0 0 0,22 3 0 0 0,68 16 0 0 0,-104-18 0 0 0,112 24 0 0 0,156 26 0 0 0,-193-46 0 0 0,-1-3 0 0 0,1-3 0 0 0,113-16 0 0 0,-15 8-47 0 0,7-1 43 0 0,67-18-9 0 0,-118 16 13 0 0,154-20 0 0 0,-8-17 0 0 0,-167 28-64 0 0,-82 17 64 0 0,66 0 0 0 0,-74 3 0 0 0,-2 0 8 0 0,46 0-48 0 0,95-11 0 0 0,-59-10 40 0 0,-65 12 0 0 0,85-8 0 0 0,-20 7 0 0 0,3 0 0 0 0,-54 8 0 0 0,-9-1 0 0 0,0 2 0 0 0,77 9 0 0 0,-87-4-40 0 0,-21-2 27 0 0,-1 0 1 0 0,18 4 0 0 0,19 7-86 0 0,-28-8 44 0 0,44 17 0 0 0,-62-19 48 0 0,1 0-1 0 0,-2 0 1 0 0,1 0-1 0 0,0 1 1 0 0,-1 0-1 0 0,1 0 1 0 0,-1 1-1 0 0,0 0 1 0 0,-1-1-1 0 0,1 2 1 0 0,-1-1-1 0 0,0 0 1 0 0,0 1-1 0 0,-1 0 1 0 0,1 0-1 0 0,-1 0 1 0 0,3 9-1 0 0,8 14-5 0 0,-9-21 1 0 0,-1 1 1 0 0,0 0-1 0 0,0 0 1 0 0,-1 0-1 0 0,0 0 1 0 0,0 1-1 0 0,-1-1 1 0 0,0 1-1 0 0,0 12 1 0 0,-1-6 6 0 0,0 0 0 0 0,8 32 0 0 0,-5-36 4 0 0,-2 1 0 0 0,1 0 1 0 0,-2 1-1 0 0,0-1 0 0 0,-1 20 0 0 0,-15 65-3 0 0,8-61-35 0 0,2 1 0 0 0,-1 41 0 0 0,6 0 16 0 0,-3-1 1 0 0,-15 93 0 0 0,15-151 16 0 0,-7 31 3 0 0,2 0 0 0 0,0 63 0 0 0,7-99-30 0 0,0-1-1 0 0,-1 1 1 0 0,0-1 0 0 0,-8 24-1 0 0,-24 55-959 0 0,12-36-799 0 0,6-12-240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52:05.8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5251 281 2671 0 0,'-2'-4'93'0'0,"-1"1"-1"0"0,1 0 1 0 0,-1 0-1 0 0,1 0 0 0 0,-1 0 1 0 0,0 1-1 0 0,0-1 0 0 0,-1 1 1 0 0,1-1-1 0 0,0 1 0 0 0,-7-3 1 0 0,6 3 113 0 0,-100-61 4133 0 0,85 52-3898 0 0,-1 1 0 0 0,-1 1 0 0 0,0 0 0 0 0,0 2 0 0 0,0 0-1 0 0,-1 2 1 0 0,0 0 0 0 0,-35-2 0 0 0,13 4-136 0 0,-1 3-1 0 0,1 1 1 0 0,-61 10-1 0 0,-199 15 696 0 0,116-27-360 0 0,-68 4 398 0 0,193-1-822 0 0,1-3 0 0 0,0-3 0 0 0,-102-18 0 0 0,128 15-450 0 0,-259-39 1869 0 0,227 42-2002 0 0,23 1 527 0 0,0-1 0 0 0,-54-13 0 0 0,44 5-78 0 0,-1 2 0 0 0,0 3 0 0 0,0 2-1 0 0,0 3 1 0 0,-68 5 0 0 0,19 3-49 0 0,-114-8-1 0 0,188-1 29 0 0,-40-2 99 0 0,0 2 1 0 0,-87 8 0 0 0,142-3-148 0 0,-430 37 81 0 0,241-38-17 0 0,-105 7 48 0 0,226 4-108 0 0,48-6-1 0 0,-2-2-1 0 0,-56 0 1 0 0,22-9 0 0 0,32 2 8 0 0,-74 2 0 0 0,81 6-24 0 0,-40 10 0 0 0,-16 4 0 0 0,73-17 8 0 0,1 0 0 0 0,0 1 0 0 0,-28 11 0 0 0,38-12-6 0 0,0 0 0 0 0,0 0 1 0 0,1 1-1 0 0,-1 0 0 0 0,0 0 0 0 0,1 0 0 0 0,0 1 0 0 0,0-1 0 0 0,0 1 1 0 0,0 0-1 0 0,1 0 0 0 0,-1 0 0 0 0,1 1 0 0 0,-5 8 0 0 0,-5 12-2 0 0,2-4 0 0 0,1 1 0 0 0,1-1 0 0 0,-7 25 0 0 0,7-15 0 0 0,2 0 0 0 0,1 1 0 0 0,2 0 0 0 0,1 0 0 0 0,2 58 0 0 0,4-71 45 0 0,1 0 0 0 0,0-1 0 0 0,14 33 0 0 0,-10-27 20 0 0,7 31 0 0 0,-8-23 5 0 0,2 0 1 0 0,1 0 0 0 0,1-1-1 0 0,20 39 1 0 0,-23-56-16 0 0,0 2 1 0 0,-2-1-1 0 0,0 1 0 0 0,0 0 1 0 0,-2 1-1 0 0,0-1 0 0 0,0 1 1 0 0,-2 0-1 0 0,1 18 0 0 0,-4 14-17 0 0,0-3 7 0 0,8 71 0 0 0,-4-102-37 0 0,0-1 0 0 0,1 1 0 0 0,10 26 0 0 0,-11-33-4 0 0,1-1-1 0 0,-1 0 1 0 0,1 0-1 0 0,1 0 1 0 0,-1 0 0 0 0,1-1-1 0 0,1 0 1 0 0,10 11-1 0 0,-7-11 8 0 0,-1-1-1 0 0,1 1 0 0 0,0-2 1 0 0,0 1-1 0 0,0-1 1 0 0,0-1-1 0 0,16 4 0 0 0,72 11 129 0 0,-48-11-101 0 0,34 6 142 0 0,89 2-1 0 0,-115-16-143 0 0,90-12 0 0 0,29-1 9 0 0,35 29 107 0 0,-91-4-88 0 0,117-14 31 0 0,-14-1 2 0 0,-108 11-91 0 0,211 5 180 0 0,224-9 6 0 0,-82-11 16 0 0,-451 7-205 0 0,159 0 175 0 0,21-2 49 0 0,87-26-163 0 0,58 32-3 0 0,-286-1-58 0 0,1 0-3 0 0,98-9 0 0 0,-109 2 0 0 0,0 1 0 0 0,0 3 0 0 0,51 5 0 0 0,18 9 0 0 0,130 11 0 0 0,-237-25 0 0 0,-1 1 0 0 0,1-1 0 0 0,-1-1 0 0 0,1 1 0 0 0,-1-1 0 0 0,0-1 0 0 0,0 1 0 0 0,0-1 0 0 0,13-8 0 0 0,1 2 0 0 0,-10 4 19 0 0,1-1 0 0 0,-1 0 0 0 0,0 0 1 0 0,-1-1-1 0 0,15-12 0 0 0,-21 15-10 0 0,0 0-1 0 0,0 0 1 0 0,-1 0 0 0 0,1-1-1 0 0,-1 1 1 0 0,0-1 0 0 0,0 0-1 0 0,0 0 1 0 0,-1 0 0 0 0,0 0 0 0 0,0-1-1 0 0,0 1 1 0 0,-1 0 0 0 0,2-10-1 0 0,-2 1 23 0 0,-1 1-1 0 0,0-1 0 0 0,-4-22 0 0 0,-1-7 7 0 0,7-64 65 0 0,-2-7-87 0 0,-2 93-15 0 0,-2 0 0 0 0,0 0 0 0 0,-7-21 0 0 0,6 27 0 0 0,0-1 0 0 0,1 0 0 0 0,1 0 0 0 0,1 0 0 0 0,1 0 0 0 0,0-23 0 0 0,1 32 0 0 0,1 0 0 0 0,1 0 0 0 0,-1 0 0 0 0,1 0 0 0 0,0 0 0 0 0,1 1 0 0 0,0-1 0 0 0,0 1 0 0 0,0-1 0 0 0,1 1 0 0 0,0 0 0 0 0,0 0 0 0 0,5-5 0 0 0,-7 8 0 0 0,0 1 0 0 0,0-1 0 0 0,0 0 0 0 0,-1 0 0 0 0,0-1 0 0 0,1 1 0 0 0,-1 0 0 0 0,0 0 0 0 0,0-1 0 0 0,-1 1 0 0 0,1 0 0 0 0,-1-1 0 0 0,1 1 0 0 0,-1 0 0 0 0,0-1 0 0 0,-1-3 0 0 0,-1-8 0 0 0,-1 1 0 0 0,-7-24 0 0 0,6 26 0 0 0,1-2 0 0 0,-3-15 0 0 0,6 22 0 0 0,-1 0 0 0 0,0 0 0 0 0,-1 0 0 0 0,1 0 0 0 0,-2 0 0 0 0,1 0 0 0 0,-1 1 0 0 0,-3-7 0 0 0,4 8 0 0 0,-1 1 0 0 0,0 0 0 0 0,0 1 0 0 0,-1-1 0 0 0,1 0 0 0 0,-1 1 0 0 0,0 0 0 0 0,0 0 0 0 0,0 0 0 0 0,0 0 0 0 0,0 1 0 0 0,-7-4 0 0 0,-96-45 0 0 0,38 14 0 0 0,52 26 0 0 0,0 2 0 0 0,-1 0 0 0 0,-31-11 0 0 0,-220-52-69 0 0,251 68 74 0 0,-26-7-5 0 0,-2 3 0 0 0,1 1 0 0 0,-77-1 0 0 0,79 6 0 0 0,-49-9 0 0 0,82 9 0 0 0,-140-25 0 0 0,-21-3 0 0 0,123 26-11 0 0,0 2 1 0 0,0 2-1 0 0,0 2 0 0 0,-62 11 1 0 0,56-6 4 0 0,-109-3 0 0 0,-52-18 8 0 0,159 10-3 0 0,-8-1 9 0 0,1 3 0 0 0,-100 10 0 0 0,128-3-546 0 0,1 1 0 0 0,1 1 0 0 0,-1 2 0 0 0,2 1 0 0 0,-1 2 0 0 0,-44 22 0 0 0,25-5-1024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37:53.1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673 91 2759 0 0,'-6'-2'516'0'0,"0"-1"-1"0"0,0 1 0 0 0,0 1 0 0 0,-10-2 0 0 0,9 2-288 0 0,0-1 1 0 0,0 0 0 0 0,1 0-1 0 0,-11-4 1 0 0,14 5-158 0 0,0 0 1 0 0,0 0-1 0 0,0 0 1 0 0,0 0-1 0 0,-1 0 1 0 0,1 1-1 0 0,0 0 1 0 0,0-1-1 0 0,-1 1 1 0 0,1 1-1 0 0,0-1 1 0 0,0 0-1 0 0,-4 1 1 0 0,-5 2 145 0 0,0 1 1 0 0,-13 5-1 0 0,3-1-243 0 0,0 0 118 0 0,4-2 61 0 0,-1 0 1 0 0,0-1 0 0 0,-21 3-1 0 0,-20-5 560 0 0,42-2-385 0 0,0 0 1 0 0,-30 5-1 0 0,44-4-289 0 0,0-1-1 0 0,0 1 1 0 0,1 0 0 0 0,-1 0 0 0 0,0 0 0 0 0,1 0 0 0 0,0 1-1 0 0,0-1 1 0 0,-1 1 0 0 0,1 0 0 0 0,-3 4 0 0 0,-18 15 132 0 0,20-19-158 0 0,1 0 0 0 0,0 0 1 0 0,0 0-1 0 0,0 0 0 0 0,0 1 1 0 0,-4 7-1 0 0,-10 11 200 0 0,14-17-151 0 0,0 0 0 0 0,0-1 0 0 0,0 1 0 0 0,1 0 0 0 0,-1 0 0 0 0,1 1-1 0 0,1-1 1 0 0,-3 10 0 0 0,-3 7 95 0 0,-38 97 868 0 0,41-106-938 0 0,0-1 0 0 0,0 1-1 0 0,-2 19 1 0 0,5-26-67 0 0,1 0 1 0 0,0 0-1 0 0,0 0 0 0 0,1 0 0 0 0,-1 0 1 0 0,1 0-1 0 0,1 0 0 0 0,-1-1 0 0 0,1 1 1 0 0,2 6-1 0 0,-1-5 54 0 0,0 1 0 0 0,-1 0 1 0 0,-1 0-1 0 0,1-1 0 0 0,-1 1 0 0 0,0 0 0 0 0,-1 0 1 0 0,0 11-1 0 0,-3 8 38 0 0,-6 29 1 0 0,9-52-109 0 0,-1 8 27 0 0,1-1 0 0 0,1 1 0 0 0,0-1 0 0 0,0 1 0 0 0,1-1-1 0 0,1 1 1 0 0,4 10 0 0 0,-3-4-13 0 0,1-3 62 0 0,0-1-1 0 0,2 1 1 0 0,-1-1-1 0 0,2-1 0 0 0,8 14 1 0 0,-5-9 70 0 0,16 35-1 0 0,-22-41-119 0 0,0 0-1 0 0,1 0 1 0 0,1 0-1 0 0,0-1 0 0 0,1 0 1 0 0,0 0-1 0 0,0-1 1 0 0,11 11-1 0 0,-5-6 8 0 0,-9-10-8 0 0,0 1 0 0 0,1-1 0 0 0,-1 0-1 0 0,1 0 1 0 0,8 5 0 0 0,35 23 72 0 0,-36-23-43 0 0,30 16 0 0 0,-37-23-41 0 0,0-1 1 0 0,0 1 0 0 0,0-1-1 0 0,1-1 1 0 0,-1 1-1 0 0,1-1 1 0 0,-1 0-1 0 0,12 0 1 0 0,2 0 17 0 0,-1 1 1 0 0,1 1-1 0 0,34 10 1 0 0,21 3 29 0 0,-65-15 13 0 0,0 0 0 0 0,1-1 0 0 0,-1 0 0 0 0,0-1 0 0 0,0 0 0 0 0,0-1 0 0 0,15-4 0 0 0,-4 0 219 0 0,0-2 0 0 0,28-14 0 0 0,-33 13-357 0 0,0-1-1 0 0,0-1 0 0 0,-1 0 1 0 0,0-1-1 0 0,-1 0 1 0 0,0-1-1 0 0,-1-1 0 0 0,-1 0 1 0 0,12-17-1 0 0,-16 19 78 0 0,0-1 0 0 0,-1 1-1 0 0,0-1 1 0 0,-1 0 0 0 0,5-15 0 0 0,16-70 120 0 0,-21 72-121 0 0,1 4-12 0 0,0 1 1 0 0,14-26-1 0 0,-11 25-4 0 0,11-33 0 0 0,-19 47 9 0 0,0-1 0 0 0,0 1 1 0 0,-1-1-1 0 0,0 1 0 0 0,-1-1 1 0 0,0 1-1 0 0,-1-17 0 0 0,-9-31 24 0 0,-22-67 0 0 0,-14 0-32 0 0,24 64 30 0 0,-2-8 4 0 0,21 56-30 0 0,-1 0-1 0 0,-1 0 1 0 0,0 0-1 0 0,0 1 0 0 0,-1 0 1 0 0,0 0-1 0 0,-1 0 1 0 0,-12-13-1 0 0,-7-4 14 0 0,-38-31-1 0 0,60 55-16 0 0,-2-2-96 0 0,0 0 0 0 0,-1 1 0 0 0,0 0 0 0 0,0 0 0 0 0,0 0 0 0 0,0 1 0 0 0,0 0 0 0 0,-1 1 0 0 0,1 0 0 0 0,-1 0 0 0 0,0 0 0 0 0,0 1 0 0 0,0 0 0 0 0,1 1 0 0 0,-1-1 0 0 0,0 2 0 0 0,0-1 0 0 0,0 1 0 0 0,0 0 0 0 0,-15 5 0 0 0,-6 4-5696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48: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2363 18 1839 0 0,'1'-1'40'0'0,"-1"1"0"0"0,0-1 0 0 0,0 1 0 0 0,1-1 0 0 0,-1 1 0 0 0,0 0 0 0 0,0-1 0 0 0,0 1 0 0 0,0-1 0 0 0,0 1-1 0 0,0-1 1 0 0,0 1 0 0 0,0-1 0 0 0,0 1 0 0 0,0-1 0 0 0,0 1 0 0 0,0-1 0 0 0,0 1 0 0 0,0 0 0 0 0,0-1 0 0 0,0 1-1 0 0,-1-1 1 0 0,1 1 0 0 0,0-1 0 0 0,0 1 0 0 0,0 0 0 0 0,-1-1 0 0 0,1 1 0 0 0,0-1 0 0 0,-1 1 0 0 0,1 0 0 0 0,0-1-1 0 0,-1 1 1 0 0,1 0 0 0 0,0 0 0 0 0,-1-1 0 0 0,1 1 0 0 0,-1 0 0 0 0,1 0 0 0 0,-1-1 0 0 0,1 1 0 0 0,0 0 0 0 0,-2 0-1 0 0,-18 6 677 0 0,1-3-276 0 0,1-2 0 0 0,-1 0 0 0 0,1-1 0 0 0,-29-3 0 0 0,41 3-392 0 0,-14 0 535 0 0,0 1-1 0 0,0 0 1 0 0,-38 10-1 0 0,32-6-369 0 0,-22 4 43 0 0,-105 16 437 0 0,125-23-380 0 0,1 0 0 0 0,-1-2 0 0 0,-44-5 0 0 0,-53-12 665 0 0,-249 1 0 0 0,300 20-712 0 0,12 0 123 0 0,-114-8 0 0 0,124 0 50 0 0,-87 4-1 0 0,-52 16 153 0 0,96-6 14 0 0,-127-3 0 0 0,203-8-590 0 0,-1 2 1 0 0,1 0-1 0 0,0 1 1 0 0,-26 6 0 0 0,-5 7-4806 0 0,23-7-488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48:16.8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1637 35 2671 0 0,'0'0'17'0'0,"0"0"-1"0"0,0 0 1 0 0,0 0-1 0 0,0 0 0 0 0,0 0 1 0 0,1 0-1 0 0,-1 0 0 0 0,0 0 1 0 0,0 0-1 0 0,0 0 0 0 0,0 0 1 0 0,0 0-1 0 0,0 0 1 0 0,0-1-1 0 0,0 1 0 0 0,0 0 1 0 0,0 0-1 0 0,0 0 0 0 0,0 0 1 0 0,0 0-1 0 0,0 0 0 0 0,0 0 1 0 0,1 0-1 0 0,-1 0 1 0 0,0-1-1 0 0,0 1 0 0 0,0 0 1 0 0,0 0-1 0 0,0 0 0 0 0,0 0 1 0 0,0 0-1 0 0,0 0 0 0 0,0 0 1 0 0,0-1-1 0 0,0 1 1 0 0,0 0-1 0 0,-1 0 0 0 0,1 0 1 0 0,0 0-1 0 0,0 0 0 0 0,0 0 1 0 0,0 0-1 0 0,0 0 1 0 0,0 0-1 0 0,0-1 0 0 0,0 1 1 0 0,0 0-1 0 0,0 0 0 0 0,0 0 1 0 0,0 0-1 0 0,0 0 0 0 0,0 0 1 0 0,-1 0-1 0 0,1 0 1 0 0,0 0-1 0 0,0 0 0 0 0,0 0 1 0 0,0 0-1 0 0,0 0 0 0 0,0 0 1 0 0,0 0-1 0 0,0 0 0 0 0,-1 0 1 0 0,1 0-1 0 0,0 0 1 0 0,0 0-1 0 0,-9-5 1143 0 0,-6 4-79 0 0,0 0-1 0 0,-24-7 1 0 0,-20-1 104 0 0,25 7-649 0 0,-54-3 745 0 0,-144 16-422 0 0,133-1-550 0 0,-35 3 136 0 0,5-13 86 0 0,-32 1 356 0 0,-306 29-190 0 0,355-13-4828 0 0,70-10-496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48:17.8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2335 3 455 0 0,'5'-1'0'0'0,"-3"1"0"0"0,-1-1 0 0 0,1 1 0 0 0,-1 0 0 0 0,1-1 0 0 0,-1 1 0 0 0,0 0 0 0 0,1 0 0 0 0,-1 0 0 0 0,1 0 0 0 0,-1 0 0 0 0,1 1 0 0 0,-1-1 0 0 0,1 0 0 0 0,-1 1 0 0 0,2 0 0 0 0,12 6 1128 0 0,-14-7-1027 0 0,0 0 0 0 0,0 0 0 0 0,0 1 0 0 0,0-1 0 0 0,0 0 0 0 0,0 1 0 0 0,0-1 0 0 0,0 1 0 0 0,-1-1 0 0 0,1 1 0 0 0,0-1 0 0 0,0 1 0 0 0,0-1 0 0 0,0 1 0 0 0,-1 0 0 0 0,1 0 0 0 0,0-1 0 0 0,-1 1 0 0 0,1 0 0 0 0,0 0 0 0 0,-1 0 0 0 0,1 0 0 0 0,-1 0 0 0 0,0 0 0 0 0,1 1 0 0 0,-2 0 217 0 0,-1-1 0 0 0,0 1 0 0 0,0-1 0 0 0,0 0 0 0 0,0 0 0 0 0,0 0 0 0 0,-1 0 0 0 0,-3 1 1 0 0,0 0 102 0 0,-7 2 49 0 0,0 0 0 0 0,0 0 0 0 0,-20 1 1 0 0,0 1-14 0 0,-114 17 1018 0 0,66-7-1084 0 0,-1-5 0 0 0,-88 3 0 0 0,-74 4 140 0 0,122-3-446 0 0,26-2 91 0 0,-245 5 777 0 0,240-14-722 0 0,49-1-118 0 0,-311-1 420 0 0,262-11-449 0 0,39 3-123 0 0,-107 2 0 0 0,78 9-1587 0 0,46-1 632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48:18.7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1045 77 2303 0 0,'0'0'89'0'0,"1"-1"0"0"0,-1 0 0 0 0,1 0-1 0 0,-1 0 1 0 0,1 1 0 0 0,0-1-1 0 0,0 0 1 0 0,-1 1 0 0 0,1-1-1 0 0,0 1 1 0 0,0-1 0 0 0,0 1-1 0 0,-1-1 1 0 0,1 1 0 0 0,0-1-1 0 0,0 1 1 0 0,0 0 0 0 0,0-1-1 0 0,1 1 1 0 0,9-4 491 0 0,-11 4-556 0 0,0-1-1 0 0,0 1 1 0 0,0 0 0 0 0,0-1 0 0 0,-1 1 0 0 0,1 0-1 0 0,0-1 1 0 0,0 1 0 0 0,0-1 0 0 0,0 1 0 0 0,0 0-1 0 0,-1-1 1 0 0,1 1 0 0 0,0 0 0 0 0,0 0 0 0 0,-1-1-1 0 0,1 1 1 0 0,0 0 0 0 0,-1 0 0 0 0,1-1 0 0 0,0 1-1 0 0,0 0 1 0 0,-1 0 0 0 0,1-1 0 0 0,-1 1 0 0 0,1 0-1 0 0,0 0 1 0 0,-1 0 0 0 0,-13-8 764 0 0,-23 3 538 0 0,0 2-1 0 0,-56 0 1 0 0,-16 1-55 0 0,-18-10-280 0 0,-146-8-115 0 0,62 25-581 0 0,120 0-2808 0 0,66-3 1054 0 0,-23 1-2651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48:19.3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1549 45 3223 0 0,'0'-1'85'0'0,"1"-1"-1"0"0,-1 1 0 0 0,1-1 0 0 0,-1 1 0 0 0,0-1 1 0 0,0 0-1 0 0,0 1 0 0 0,0-1 0 0 0,0 1 0 0 0,0-1 1 0 0,0 1-1 0 0,-1-1 0 0 0,1 0 0 0 0,-1-1 0 0 0,0 2 15 0 0,0 0 0 0 0,-1 0 0 0 0,1 0 0 0 0,0 0 0 0 0,-1 0 0 0 0,1 0 0 0 0,0 0 0 0 0,-1 0 0 0 0,1 1 0 0 0,-1-1 0 0 0,1 1 0 0 0,-1-1 0 0 0,0 1 0 0 0,1-1 0 0 0,-3 1 0 0 0,-14-3 186 0 0,0 0 0 0 0,0 2 1 0 0,-36 1-1 0 0,1-1 63 0 0,-169 10 700 0 0,84 0-496 0 0,10-1 194 0 0,-64 0 420 0 0,-79-2 25 0 0,39 23-952 0 0,97-11-1379 0 0,90-13-2942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48:20.2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2104 152 5615 0 0,'-149'9'1429'0'0,"93"-4"-1132"0"0,-80-2 0 0 0,7-14 1244 0 0,-134-30-1 0 0,-52-5 283 0 0,57 10-986 0 0,29 6-495 0 0,180 26-301 0 0,1 3 0 0 0,-86 9 1 0 0,-58 23-303 0 0,118-18-772 0 0,3 0-3487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52:43.0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1 455 0 0,'0'0'7'0'0,"0"0"-1"0"0,0 0 0 0 0,0 0 0 0 0,-1 0 0 0 0,1 0 1 0 0,0 0-1 0 0,0 0 0 0 0,0 0 0 0 0,0 0 0 0 0,0 0 1 0 0,0 0-1 0 0,0 0 0 0 0,-1-1 0 0 0,1 1 0 0 0,0 0 1 0 0,0 0-1 0 0,0 0 0 0 0,0 0 0 0 0,0 0 0 0 0,0 0 1 0 0,-1 0-1 0 0,1 0 0 0 0,0 0 0 0 0,0 0 0 0 0,0 0 1 0 0,0 1-1 0 0,0-1 0 0 0,0 0 0 0 0,0 0 0 0 0,-1 0 1 0 0,1 0-1 0 0,0 0 0 0 0,0 0 0 0 0,0 0 0 0 0,0 0 1 0 0,0 0-1 0 0,0 0 0 0 0,0 0 0 0 0,0 0 0 0 0,-1 0 1 0 0,1 1-1 0 0,0-1 0 0 0,0 0 0 0 0,0 0 0 0 0,0 0 1 0 0,0 0-1 0 0,0 0 0 0 0,0 0 0 0 0,0 0 0 0 0,0 1 0 0 0,0-1 1 0 0,0 0-1 0 0,0 0 0 0 0,-4 6 2325 0 0,6-4-2045 0 0,1 0-1 0 0,-1 0 1 0 0,0 1 0 0 0,0-1 0 0 0,0 1 0 0 0,-1-1-1 0 0,1 1 1 0 0,-1 0 0 0 0,1 0 0 0 0,1 4 0 0 0,-1-1-293 0 0,-1 0-32 0 0,2 0-1 0 0,-1 0 1 0 0,1 0-1 0 0,5 10 1 0 0,-6-14-92 0 0,-1 0 0 0 0,1 0 0 0 0,0 0 0 0 0,0 0 0 0 0,0-1 0 0 0,0 1 0 0 0,0-1 0 0 0,0 1 1 0 0,0-1-1 0 0,0 0 0 0 0,0 0 0 0 0,1 0 0 0 0,-1 0 0 0 0,0 0 0 0 0,1 0 0 0 0,2 0 0 0 0,5 1-1345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52:44.4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4145 69 1839 0 0,'32'-18'4891'0'0,"-40"25"-4523"0"0,2-5-237 0 0,-1 1-1 0 0,1-2 1 0 0,-1 1-1 0 0,0-1 0 0 0,0 0 1 0 0,0 0-1 0 0,1-1 1 0 0,-1 0-1 0 0,0 0 1 0 0,0 0-1 0 0,0-1 1 0 0,0 0-1 0 0,1-1 1 0 0,-11-2-1 0 0,-76-21 2172 0 0,77 23-2143 0 0,0 2 0 0 0,-1-1 1 0 0,-23 4-1 0 0,35-3-144 0 0,-138 13 1071 0 0,121-13-761 0 0,0-1-1 0 0,0-2 1 0 0,0 0 0 0 0,0-1-1 0 0,-28-9 1 0 0,25 6-78 0 0,1 2 0 0 0,-1 0 0 0 0,-45-2 0 0 0,16 7-68 0 0,-111 2 357 0 0,115 3-225 0 0,-66 16 0 0 0,67-11-103 0 0,-70 6-1 0 0,-10 2 185 0 0,28-2-256 0 0,43-9-35 0 0,31-2 0 0 0,0-2 1 0 0,-52-1 0 0 0,6-9 278 0 0,49 3-245 0 0,0 1 1 0 0,0 2 0 0 0,0 0 0 0 0,0 2-1 0 0,-43 5 1 0 0,21 2-104 0 0,-54 3 0 0 0,-32-10 117 0 0,73-2-106 0 0,-91-1 85 0 0,26-5 400 0 0,72 9-455 0 0,32 0-39 0 0,-1-2 1 0 0,-20-1-1 0 0,-135-8 158 0 0,150 10-185 0 0,16-1 19 0 0,0 1-1 0 0,-1-2 1 0 0,1 1 0 0 0,-18-5 0 0 0,18 3 3 0 0,-1 1 0 0 0,0 0 1 0 0,1 0-1 0 0,-13 2 0 0 0,10-1-11 0 0,1 0 0 0 0,-21-3 0 0 0,-27-5 25 0 0,0 2-1 0 0,-66 3 1 0 0,82 4-37 0 0,8-1 18 0 0,-57-5 0 0 0,50 0-6 0 0,0 2 0 0 0,-1 1 0 0 0,1 3 0 0 0,-44 5 0 0 0,53-1-132 0 0,1 1-1 0 0,0 2 1 0 0,1 1-1 0 0,0 2 1 0 0,-54 25 0 0 0,28-5-1172 0 0,-6 6-398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59:04.719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36 192 1087 0 0,'-3'-3'19'0'0,"0"0"0"0"0,0-1 0 0 0,1 1 0 0 0,-1-1-1 0 0,1 0 1 0 0,0 0 0 0 0,0 0 0 0 0,0 0-1 0 0,0 0 1 0 0,1 0 0 0 0,-1-1 0 0 0,0-4-1 0 0,1-3 402 0 0,0 0-1 0 0,0 0 1 0 0,2-13 0 0 0,0 14 400 0 0,-1 0 0 0 0,0 0 0 0 0,-1 0 0 0 0,-3-17 0 0 0,4 28-797 0 0,0 0 0 0 0,0 0 1 0 0,0-1-1 0 0,0 1 0 0 0,0 0 0 0 0,0 0 0 0 0,0 0 1 0 0,0 0-1 0 0,0 0 0 0 0,0 0 0 0 0,0 0 0 0 0,0-1 0 0 0,0 1 1 0 0,0 0-1 0 0,0 0 0 0 0,0 0 0 0 0,0 0 0 0 0,0 0 1 0 0,0 0-1 0 0,0 0 0 0 0,0-1 0 0 0,0 1 0 0 0,0 0 0 0 0,0 0 1 0 0,0 0-1 0 0,0 0 0 0 0,0 0 0 0 0,0 0 0 0 0,0 0 1 0 0,1 0-1 0 0,-1 0 0 0 0,0 0 0 0 0,0 0 0 0 0,0-1 0 0 0,0 1 1 0 0,0 0-1 0 0,0 0 0 0 0,0 0 0 0 0,0 0 0 0 0,1 0 1 0 0,-1 0-1 0 0,0 0 0 0 0,0 0 0 0 0,0 0 0 0 0,0 0 1 0 0,9 2 400 0 0,15 8-457 0 0,-14-6 155 0 0,20 8 454 0 0,14 4-19 0 0,13 0-207 0 0,-39-10-237 0 0,0 0 1 0 0,0-1-1 0 0,1-2 1 0 0,0 0-1 0 0,0-1 1 0 0,0 0-1 0 0,24-2 1 0 0,36-9 489 0 0,-28 2-232 0 0,0 2 0 0 0,85 3 0 0 0,-37 12-241 0 0,132 5 86 0 0,-209-15-168 0 0,16 0 73 0 0,0-1 0 0 0,61-10 0 0 0,21-2 124 0 0,-120 13-243 0 0,23-2-10 0 0,-22 2 12 0 0,0 0-1 0 0,0 0 0 0 0,0 0 0 0 0,0 1 0 0 0,-1-1 0 0 0,1 0 0 0 0,0 0 0 0 0,0 0 0 0 0,0 1 0 0 0,-1-1 0 0 0,1 1 0 0 0,0-1 0 0 0,0 0 0 0 0,-1 1 0 0 0,1-1 0 0 0,0 1 0 0 0,-1-1 0 0 0,1 1 0 0 0,-1 0 0 0 0,1-1 0 0 0,0 1 0 0 0,0 1 0 0 0,-1-2-3 0 0,0 1 0 0 0,-1-1 0 0 0,1 1 1 0 0,0-1-1 0 0,0 0 0 0 0,-1 1 0 0 0,1-1 0 0 0,0 1 0 0 0,0-1 0 0 0,-1 0 0 0 0,1 1 0 0 0,0-1 0 0 0,-1 0 0 0 0,1 0 0 0 0,-1 1 0 0 0,1-1 0 0 0,0 0 1 0 0,-1 0-1 0 0,1 0 0 0 0,-1 1 0 0 0,1-1 0 0 0,-1 0 0 0 0,1 0 0 0 0,0 0 0 0 0,-1 0 0 0 0,1 0 0 0 0,-2 0 0 0 0,-13 4 52 0 0,-138 9 82 0 0,38-6-58 0 0,60-3-54 0 0,1-3-1 0 0,-58-7 0 0 0,-118 9-21 0 0,78 3 0 0 0,45 0 0 0 0,29-1 0 0 0,-62-3 0 0 0,113-3 3 0 0,1 0 1 0 0,-30-7-1 0 0,54 8-2 0 0,-10-4 53 0 0,11 4-54 0 0,1 0 0 0 0,0 0 0 0 0,0 0 0 0 0,-1 0 0 0 0,1 0 0 0 0,0 0 0 0 0,0 0 0 0 0,-1 0 0 0 0,1 0 0 0 0,0 0 0 0 0,0 0 0 0 0,0 0 0 0 0,-1 0 0 0 0,1-1 0 0 0,0 1 0 0 0,0 0 0 0 0,0 0 0 0 0,0 0 0 0 0,-1 0 0 0 0,1 0 0 0 0,0-1 0 0 0,0 1 0 0 0,0 0 0 0 0,0 0 0 0 0,0 0 0 0 0,-1-1 0 0 0,1 1 0 0 0,0 0 0 0 0,0 0 0 0 0,0-1 0 0 0,0 1 0 0 0,0 0 0 0 0,0 0 0 0 0,0 0 0 0 0,0-1 0 0 0,0 1 0 0 0,0 0 0 0 0,0 0 0 0 0,0-1-1 0 0,0 1 1 0 0,0 0 0 0 0,0 0 0 0 0,0-1 0 0 0,0 1 0 0 0,0 0 0 0 0,1 0 0 0 0,-1 0 0 0 0,0-1 0 0 0,19 2 0 0 0,125-7 65 0 0,-55 2-66 0 0,-5-2 40 0 0,-44 2 5 0 0,66 2 1 0 0,47 11-47 0 0,161 14 15 0 0,-268-20 50 0 0,-1-1 0 0 0,69-6 1 0 0,89-22 119 0 0,-195 25-183 0 0,38-4 48 0 0,-20 2 29 0 0,41-9 1 0 0,-47 10-11 0 0,-16 6-32 0 0,-10 5-20 0 0,-84 86-1356 0 0,56-63 570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00:35.140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7241 1619 919 0 0,'-9'-14'65'0'0,"8"12"12"0"0,1 1-1 0 0,-1 0 0 0 0,0-1 1 0 0,1 1-1 0 0,-1 0 1 0 0,0 0-1 0 0,0 0 1 0 0,0-1-1 0 0,0 1 1 0 0,0 0-1 0 0,0 0 1 0 0,0 0-1 0 0,0 1 1 0 0,0-1-1 0 0,-3-2 0 0 0,-20-11 2508 0 0,12 10-2203 0 0,1 1 0 0 0,-1 1 0 0 0,-23-2 0 0 0,5 1 803 0 0,22 3-813 0 0,1 0 0 0 0,-1 1-1 0 0,1 0 1 0 0,0 0-1 0 0,-1 0 1 0 0,1 1-1 0 0,-8 4 1 0 0,7-4 220 0 0,-55 26-972 0 0,34-17 552 0 0,0-1 0 0 0,-35 8 1 0 0,47-15 10 0 0,0-1-1 0 0,-1 0 1 0 0,1-1 0 0 0,-1-1 0 0 0,-23-3 0 0 0,14-1 199 0 0,0-3 0 0 0,1 0 0 0 0,-40-16 0 0 0,-38-12 175 0 0,56 24-418 0 0,18 2 100 0 0,0 2 0 0 0,-1 1 0 0 0,1 2 0 0 0,-60-2 0 0 0,-11 9 595 0 0,-113-13 0 0 0,38 2-339 0 0,149 9-391 0 0,0 2 0 0 0,-31 7-1 0 0,-8 1 38 0 0,-104 13 484 0 0,118-16-156 0 0,0-3 0 0 0,0-2 0 0 0,-69-4 0 0 0,99 1-379 0 0,0 2 0 0 0,0 0-1 0 0,1 1 1 0 0,-1 1 0 0 0,-37 14-1 0 0,38-12-54 0 0,12-5-19 0 0,-1 1 0 0 0,1-1 1 0 0,-1-1-1 0 0,1 0 1 0 0,-1 0-1 0 0,-9-2 1 0 0,-31 0 182 0 0,-180 32 493 0 0,230-30-691 0 0,-23 2 47 0 0,0-1 0 0 0,0-1-1 0 0,1-1 1 0 0,-36-5 0 0 0,14 1 171 0 0,-3 3-44 0 0,-64 3 0 0 0,99-1-162 0 0,-1 0 1 0 0,-13-3-1 0 0,-18-1 4 0 0,-30 0 35 0 0,-18 0 37 0 0,69 6-54 0 0,-108 0 220 0 0,44 2-137 0 0,63-5-113 0 0,-312-6 331 0 0,276 8-277 0 0,38-2-56 0 0,0 1 0 0 0,-28 5 0 0 0,40-4 11 0 0,-123 18 74 0 0,106-16-56 0 0,-1-2-1 0 0,-51-5 1 0 0,-9-4 130 0 0,45 5-76 0 0,0-1 0 0 0,-55-15 0 0 0,76 15-54 0 0,0 0 0 0 0,1 1 0 0 0,-1 2 0 0 0,0 0-1 0 0,0 1 1 0 0,0 1 0 0 0,0 1 0 0 0,0 1 0 0 0,-30 8 0 0 0,-32 2-31 0 0,50-9 0 0 0,-39-1 0 0 0,16-2 57 0 0,41-1-29 0 0,-1 0-1 0 0,-31 5 0 0 0,-132 15 123 0 0,110-14-119 0 0,-33 0 108 0 0,-39 14-36 0 0,3 0 28 0 0,112-19-128 0 0,-46-5-1 0 0,-1 0 68 0 0,56 4-65 0 0,-2-1 4 0 0,0 1-1 0 0,0 1 0 0 0,1 1 1 0 0,-1 0-1 0 0,1 2 1 0 0,-30 8-1 0 0,35-8-8 0 0,0 0 0 0 0,-26 3 0 0 0,4-1 0 0 0,-188 37 0 0 0,185-40 0 0 0,32-3 0 0 0,2 0 0 0 0,-1 0 0 0 0,1 0 0 0 0,0-1 0 0 0,0 1 0 0 0,0-1 0 0 0,-6-2 0 0 0,-22-6 20 0 0,-1 1 0 0 0,-48-4 0 0 0,-8-2 37 0 0,60 7-46 0 0,21 4-11 0 0,1 1 0 0 0,0 0 0 0 0,-1 0 0 0 0,1 1 0 0 0,-1 1 0 0 0,1-1 0 0 0,-16 2 0 0 0,17-1 0 0 0,0 0 0 0 0,0-1 0 0 0,0 1 0 0 0,0-2 0 0 0,0 1 0 0 0,0-1 0 0 0,-9-3 0 0 0,12 2 6 0 0,0 0 1 0 0,1 0-1 0 0,-1-1 0 0 0,0 1 0 0 0,1-1 1 0 0,0 0-1 0 0,0 0 0 0 0,0 0 1 0 0,-3-5-1 0 0,4 5-5 0 0,-59-75 63 0 0,53 67-41 0 0,1 0-1 0 0,0 0 1 0 0,1 0-1 0 0,0-1 1 0 0,1 0-1 0 0,0 0 1 0 0,1-1-1 0 0,1 1 1 0 0,-4-26-1 0 0,4 5 39 0 0,2 1-1 0 0,1 0 0 0 0,4-33 1 0 0,-3 46-25 0 0,2 1 0 0 0,0 0 1 0 0,0 0-1 0 0,12-30 0 0 0,-6 26-25 0 0,12-32 59 0 0,-19 50-65 0 0,-1-1-1 0 0,0 1 1 0 0,-1 0 0 0 0,1 0 0 0 0,-1 0-1 0 0,0-1 1 0 0,0 1 0 0 0,0 0-1 0 0,-2-6 1 0 0,1 0 7 0 0,0-1 0 0 0,0 1 0 0 0,1-1 0 0 0,1 1 0 0 0,0-1 0 0 0,1 1 0 0 0,0 0 0 0 0,1 0 0 0 0,4-12 0 0 0,-1 0-4 0 0,-3 10-2 0 0,-1-1 1 0 0,0 1-1 0 0,-1 0 1 0 0,0-1-1 0 0,-1 0 0 0 0,0 1 1 0 0,-1-1-1 0 0,-1 1 1 0 0,-4-21-1 0 0,-4 2 15 0 0,0 0 1 0 0,-20-42-1 0 0,26 63-21 0 0,0 0 0 0 0,1 0 0 0 0,0-1 0 0 0,1 1 0 0 0,0-1 0 0 0,1 0 0 0 0,0-18 0 0 0,-2-18 0 0 0,1 36 0 0 0,-1 0 0 0 0,0 0 0 0 0,-8-18 0 0 0,7 18 0 0 0,-1-1 0 0 0,-4-24 0 0 0,9 27 0 0 0,-1 0 0 0 0,2-19 0 0 0,0 22 0 0 0,0 0 0 0 0,-1 0 0 0 0,0 0 0 0 0,-1-1 0 0 0,0 1 0 0 0,0 0 0 0 0,0 0 0 0 0,-3-7 0 0 0,1 4 0 0 0,0 1 0 0 0,0-1 0 0 0,1 1 0 0 0,-2-18 0 0 0,4 24 0 0 0,0 0 0 0 0,0 0 0 0 0,0 0 0 0 0,0 0 0 0 0,0 0 0 0 0,0 1 0 0 0,1-1 0 0 0,0 0 0 0 0,-1 0 0 0 0,1 0 0 0 0,0 0 0 0 0,1 0 0 0 0,-1 1 0 0 0,0-1 0 0 0,1 1 0 0 0,-1-1 0 0 0,1 1 0 0 0,0-1 0 0 0,0 1 0 0 0,2-3 0 0 0,0 3 0 0 0,-1 0 0 0 0,1-1 0 0 0,0 1 0 0 0,0 0 0 0 0,0 1 0 0 0,0-1 0 0 0,0 1 0 0 0,0 0 0 0 0,0 0 0 0 0,5-1 0 0 0,45 0 0 0 0,-2-1 0 0 0,-34 2 0 0 0,-1-1 0 0 0,0 2 0 0 0,0 1 0 0 0,1 0 0 0 0,25 5 0 0 0,-4 3 0 0 0,48 16 0 0 0,-24-10 0 0 0,-23-6 0 0 0,104 19 0 0 0,-115-24 0 0 0,0-1 0 0 0,0-2 0 0 0,0-1 0 0 0,0-1 0 0 0,35-6 0 0 0,-33 3 0 0 0,0 1 0 0 0,0 2 0 0 0,0 1 0 0 0,48 6 0 0 0,-27 3 0 0 0,1-4 0 0 0,-1-1 0 0 0,1-3 0 0 0,71-7 0 0 0,166-13 0 0 0,-164 13 0 0 0,-87 5 0 0 0,-1 3 0 0 0,61 9 0 0 0,-71-7 0 0 0,-5-2 0 0 0,0-1 0 0 0,30-3 0 0 0,-31 0 0 0 0,0 2 0 0 0,34 3 0 0 0,-29-1 0 0 0,0-1 0 0 0,44-4 0 0 0,-68 3 0 0 0,55-5 0 0 0,108-3 0 0 0,-97 7 0 0 0,98 4 0 0 0,-142-2 0 0 0,0-1 0 0 0,0-1 0 0 0,0-2 0 0 0,-1 0 0 0 0,32-8 0 0 0,38-18 0 0 0,-60 17 0 0 0,45-9 0 0 0,-47 17 0 0 0,-1 1 0 0 0,1 1 0 0 0,51 5 0 0 0,-1 0 0 0 0,-25-7 0 0 0,-44 2 0 0 0,0 0 0 0 0,1 1 0 0 0,-1 1 0 0 0,20 2 0 0 0,13 3 0 0 0,-1 5 0 0 0,-28-9 0 0 0,29 5 0 0 0,-37-4 0 0 0,8-1 0 0 0,29 0 0 0 0,-29-1 0 0 0,-5-1 0 0 0,0-1 0 0 0,-1 1 0 0 0,17-6 0 0 0,7-1 0 0 0,-24 6 0 0 0,-4 0 0 0 0,0 1 0 0 0,0 0 0 0 0,0 0 0 0 0,0 1 0 0 0,0 0 0 0 0,0 0 0 0 0,8 2 0 0 0,66 11 0 0 0,3 1 0 0 0,-10-1 0 0 0,-35-6 0 0 0,-21-3 0 0 0,1-1 0 0 0,23 0 0 0 0,-28-3 0 0 0,0 1 0 0 0,1 1 0 0 0,20 4 0 0 0,-28-4 0 0 0,1 0 0 0 0,1 0 0 0 0,-1 0 0 0 0,1 0 0 0 0,0-1 0 0 0,-1-1 0 0 0,12 0 0 0 0,120-18 0 0 0,-62 8 0 0 0,-48 5 0 0 0,0 2 0 0 0,0 1 0 0 0,34 2 0 0 0,15 9 0 0 0,-39-4 0 0 0,43 1 0 0 0,-64-5 0 0 0,28 4 0 0 0,-15 0 0 0 0,-6-3 0 0 0,0 0 0 0 0,42-4 0 0 0,-31 0 0 0 0,56 2 0 0 0,-11-1-61 0 0,-56-1 40 0 0,37 3-1 0 0,-24 1 39 0 0,-23-2-17 0 0,31 5-1 0 0,-39-4 1 0 0,0 0 0 0 0,0-1 0 0 0,0 0 0 0 0,0-1 0 0 0,11-1 0 0 0,-11 1 0 0 0,-1 0 0 0 0,1 0 0 0 0,-1 1 0 0 0,1 0 0 0 0,-1 0 0 0 0,11 3 0 0 0,21-2 0 0 0,-33 0 0 0 0,0-1 0 0 0,0 0 0 0 0,-1 0 0 0 0,12-3 0 0 0,-12 2 0 0 0,1 1 0 0 0,0-1 0 0 0,0 1 0 0 0,-1 0 0 0 0,9 1 0 0 0,-7-1 0 0 0,0 1 0 0 0,1-1 0 0 0,-1-1 0 0 0,0 0 0 0 0,15-2 0 0 0,-3-1 0 0 0,33-9 0 0 0,-42 10 0 0 0,1 0 0 0 0,0 0 0 0 0,-1 1 0 0 0,23-1 0 0 0,85-5 0 0 0,-78 4 0 0 0,0 2 0 0 0,44 2 0 0 0,12 6 0 0 0,-46-7 0 0 0,-37 0 0 0 0,-1 0 0 0 0,19 2 0 0 0,-3-1 0 0 0,-23 0 0 0 0,-1-1 0 0 0,0 1 0 0 0,0 0 0 0 0,1 1 0 0 0,-1-1 0 0 0,0 1 0 0 0,0-1 0 0 0,7 3 0 0 0,-3-1 0 0 0,1-1 0 0 0,0 0 0 0 0,0-1 0 0 0,0 1 0 0 0,-1-2 0 0 0,15-1 0 0 0,13-4 0 0 0,-26 3 0 0 0,1 1 0 0 0,0 1 0 0 0,0 0 0 0 0,0 0 0 0 0,12 2 0 0 0,9 2 0 0 0,-21-3 0 0 0,1 1 0 0 0,-1 1 0 0 0,21 5 0 0 0,50 15-1565 0 0,-59-15 2913 0 0,-17-5-1316 0 0,1 0 0 0 0,0 0 0 0 0,0-1 1 0 0,0 1-1 0 0,8-1 0 0 0,78 6-32 0 0,-81-6 0 0 0,0 0 0 0 0,22 6 0 0 0,-23-5 0 0 0,1 1 0 0 0,22 0 0 0 0,-6-1 0 0 0,-22-1 0 0 0,0 0 0 0 0,1 0 0 0 0,11-2 0 0 0,34 0 0 0 0,-28 2 0 0 0,9-1 0 0 0,-10 1 0 0 0,23-2 0 0 0,94-12 0 0 0,-132 13 0 0 0,1 0 0 0 0,-1 0 0 0 0,1 1 0 0 0,-1 0 0 0 0,1 0 0 0 0,-1 1 0 0 0,15 5 0 0 0,10 1 0 0 0,79 9 0 0 0,-33-6 0 0 0,-61-8 0 0 0,3 1 0 0 0,0-1 0 0 0,24 0 0 0 0,143 5 0 0 0,-110-4 0 0 0,87-6 0 0 0,-119-3 0 0 0,-27 2 0 0 0,-1 2 0 0 0,25 0 0 0 0,-11 3 0 0 0,0-1 0 0 0,0-2 0 0 0,59-8 0 0 0,-53 3 0 0 0,-25 5 0 0 0,-1-1 0 0 0,21-5 0 0 0,-10 6 0 0 0,-5 1 0 0 0,-16 0 0 0 0,-1 0 0 0 0,1 0 0 0 0,-1 0 0 0 0,0 0 0 0 0,1 1 0 0 0,-1-1 0 0 0,1 0 0 0 0,-1 0 0 0 0,0 1 0 0 0,2 0 0 0 0,-1 0 0 0 0,-1-1 0 0 0,0 1 0 0 0,1-1 0 0 0,-1 0 0 0 0,1 1 0 0 0,-1-1 0 0 0,0 0 0 0 0,1 0 0 0 0,-1 0 0 0 0,1 0 0 0 0,1 0 0 0 0,1-1 0 0 0,1 1 0 0 0,-1 0 0 0 0,0 0 0 0 0,1 1 0 0 0,-1-1 0 0 0,0 1 0 0 0,0 0 0 0 0,1 0 0 0 0,-1 1 0 0 0,0-1 0 0 0,0 1 0 0 0,0 0 0 0 0,0 0 0 0 0,-1 0 0 0 0,5 3 0 0 0,-1-1 0 0 0,-1 0 0 0 0,1-1 0 0 0,0 0 0 0 0,9 2 0 0 0,-11-3 0 0 0,0 0 0 0 0,-1 0 0 0 0,1 0 0 0 0,0 0 0 0 0,-1 1 0 0 0,1 0 0 0 0,-1 0 0 0 0,0 0 0 0 0,0 0 0 0 0,0 1 0 0 0,-1-1 0 0 0,1 1 0 0 0,4 6 0 0 0,10 9 0 0 0,-5-6-33 0 0,-8-10 47 0 0,-1 1 1 0 0,0 0-1 0 0,0 0 0 0 0,6 8 0 0 0,-9-11-37 0 0,-1 1 1 0 0,1 0 0 0 0,0-1 0 0 0,0 1-1 0 0,-1 0 1 0 0,1-1 0 0 0,-1 1-1 0 0,1 0 1 0 0,-1-1 0 0 0,0 1 0 0 0,0 0-1 0 0,0 0 1 0 0,0-1 0 0 0,0 1 0 0 0,0 0-1 0 0,0 0 1 0 0,-1 0 0 0 0,1-1-1 0 0,-1 3 1 0 0,-3 11 151 0 0,1-1-1 0 0,-2 25 0 0 0,4-33-113 0 0,0 15-15 0 0,0-15 0 0 0,1-1 0 0 0,0 1 0 0 0,-1-1 0 0 0,0 0 0 0 0,0 1 0 0 0,-1-1 0 0 0,0 0 0 0 0,-2 6 0 0 0,-22 48 0 0 0,16-34 0 0 0,-17 30 0 0 0,5-16 0 0 0,2 1 0 0 0,-25 68 0 0 0,38-86 0 0 0,2 0 0 0 0,1 0 0 0 0,1 0 0 0 0,0 0 0 0 0,2 1 0 0 0,0-1 0 0 0,6 43 0 0 0,-4-37 0 0 0,-1 0 0 0 0,-2 0 0 0 0,-5 31 0 0 0,1-2 0 0 0,4-41 0 0 0,0 1 0 0 0,-1-1 0 0 0,-1 0 0 0 0,-8 22 0 0 0,8-27 0 0 0,-1-1 0 0 0,0-1 0 0 0,0 1 0 0 0,-1-1 0 0 0,0 0 0 0 0,-1 0 0 0 0,-13 14 0 0 0,4-7 0 0 0,0 0-1 0 0,-31 26 0 0 0,39-37 2 0 0,1 0 0 0 0,-1-1 1 0 0,1 1-1 0 0,-1-2 1 0 0,0 1-1 0 0,-1-1 1 0 0,1 0-1 0 0,-10 1 1 0 0,-23 2 20 0 0,-1-2 0 0 0,1-1 0 0 0,-76-6 1 0 0,61 0-9 0 0,-73 6 0 0 0,87 2-202 0 0,1 1 0 0 0,0 2 1 0 0,1 2-1 0 0,-49 19 0 0 0,57-16-3688 0 0,-38 22-1 0 0,17-4-4095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38:15.6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898 73 919 0 0,'1'-1'54'0'0,"-1"-1"0"0"0,0 1 0 0 0,0 0 0 0 0,1-1 0 0 0,-1 1 0 0 0,0 0 0 0 0,0 0 0 0 0,0-1-1 0 0,0 1 1 0 0,-1 0 0 0 0,1-1 0 0 0,0 1 0 0 0,-1 0 0 0 0,1 0 0 0 0,0 0 0 0 0,-1-1 0 0 0,0 1-1 0 0,1 0 1 0 0,-1 0 0 0 0,1 0 0 0 0,-2-1 0 0 0,-15-26 1168 0 0,16 27-1171 0 0,0 0 0 0 0,1 0 0 0 0,-1 0-1 0 0,0 0 1 0 0,0 0 0 0 0,0 0 0 0 0,0 0 0 0 0,0 0-1 0 0,0 0 1 0 0,0 0 0 0 0,-1 0 0 0 0,1 1-1 0 0,0-1 1 0 0,0 0 0 0 0,-1 1 0 0 0,1-1-1 0 0,0 1 1 0 0,0 0 0 0 0,-1-1 0 0 0,1 1-1 0 0,-1 0 1 0 0,1 0 0 0 0,0 0 0 0 0,-1 0-1 0 0,1 0 1 0 0,-1 0 0 0 0,-1 0 0 0 0,-2 2 19 0 0,0 0 1 0 0,1 0 0 0 0,-1 0-1 0 0,1 1 1 0 0,0-1-1 0 0,-6 5 1 0 0,5-3-40 0 0,0-1-1 0 0,1 0 1 0 0,-1 0-1 0 0,-1-1 1 0 0,-5 3-1 0 0,-16 4 494 0 0,18-6-321 0 0,1 0 1 0 0,0 0-1 0 0,-1-1 1 0 0,1-1-1 0 0,-1 1 1 0 0,-9-1-1 0 0,-5-2 46 0 0,0-2 1 0 0,1 0-1 0 0,0-2 0 0 0,-1 0 1 0 0,-26-12-1 0 0,-39-8 928 0 0,85 24-1154 0 0,-1 1 0 0 0,1 0-1 0 0,-1 0 1 0 0,1 0 0 0 0,0 0-1 0 0,-1 0 1 0 0,1 1-1 0 0,0-1 1 0 0,-1 1 0 0 0,1 0-1 0 0,-4 2 1 0 0,-36 18 315 0 0,14-6-236 0 0,22-11-87 0 0,-1 1 0 0 0,1-1-1 0 0,-1 2 1 0 0,2-1-1 0 0,-1 1 1 0 0,0 0 0 0 0,1 0-1 0 0,0 1 1 0 0,-6 8-1 0 0,-6 11 68 0 0,-17 33-1 0 0,35-58-80 0 0,-6 13 97 0 0,0 0-1 0 0,1 0 1 0 0,1 1 0 0 0,0 0 0 0 0,1 0 0 0 0,0 0 0 0 0,0 19 0 0 0,1-12 23 0 0,-1 0 0 0 0,-9 32 0 0 0,-50 109 391 0 0,23-63 216 0 0,33-86-691 0 0,1 1 0 0 0,1-1 0 0 0,0 1 0 0 0,1 0 0 0 0,1 0 0 0 0,1 0 0 0 0,-1 26 0 0 0,3-19 10 0 0,1-1 1 0 0,1 1-1 0 0,1-1 0 0 0,12 39 0 0 0,-3-19-3 0 0,-7-21 16 0 0,0 1-1 0 0,2-1 0 0 0,10 20 1 0 0,-12-30 6 0 0,1-1 1 0 0,14 17-1 0 0,-15-20-29 0 0,-1 0-1 0 0,0 0 0 0 0,0 1 1 0 0,0 0-1 0 0,-1 0 1 0 0,0 0-1 0 0,4 10 0 0 0,-5-11-30 0 0,-1-1-1 0 0,1 0 1 0 0,1 0 0 0 0,-1 0-1 0 0,1 0 1 0 0,0-1-1 0 0,0 1 1 0 0,0-1-1 0 0,0 0 1 0 0,1 0-1 0 0,0 0 1 0 0,9 5 0 0 0,-8-5 0 0 0,0 0 0 0 0,0 0 0 0 0,0 1 0 0 0,-1 0 1 0 0,0 0-1 0 0,0 1 0 0 0,0-1 0 0 0,5 8 0 0 0,-8-8-4 0 0,1-1 0 0 0,0 0 0 0 0,1 1 0 0 0,-1-1 0 0 0,1-1 0 0 0,0 1 0 0 0,0-1-1 0 0,0 1 1 0 0,0-1 0 0 0,1 0 0 0 0,-1-1 0 0 0,1 1 0 0 0,0-1 0 0 0,0 0 0 0 0,0 0 0 0 0,0 0-1 0 0,0-1 1 0 0,9 2 0 0 0,-1-1 3 0 0,0-1 1 0 0,0 0-1 0 0,0-1 0 0 0,0-1 0 0 0,-1 0 0 0 0,21-4 0 0 0,-25 2 7 0 0,1 0 1 0 0,-1-1-1 0 0,0 1 0 0 0,0-1 0 0 0,-1-1 0 0 0,1 0 1 0 0,10-8-1 0 0,12-8 29 0 0,-19 13-30 0 0,-1 0-1 0 0,0 0 1 0 0,18-20-1 0 0,4-3 1 0 0,5-3 8 0 0,30-24 26 0 0,-47 42-34 0 0,-1-2 0 0 0,0 0-1 0 0,-2-1 1 0 0,0-1 0 0 0,17-27-1 0 0,-31 43-10 0 0,10-12 13 0 0,-1-1-1 0 0,-1 1 1 0 0,-1-2-1 0 0,-1 0 1 0 0,9-22-1 0 0,-10 18 11 0 0,42-135 5 0 0,-45 135-17 0 0,-1 0 0 0 0,-1 0 0 0 0,-1 0 0 0 0,-1 0 0 0 0,-2-33 0 0 0,0 46 25 0 0,-1 0-1 0 0,0 0 0 0 0,0 0 1 0 0,-1 0-1 0 0,0 1 0 0 0,-1 0 0 0 0,-8-16 1 0 0,-4-2 97 0 0,-21-24 1 0 0,-6-10-105 0 0,26 33 6 0 0,0 1 0 0 0,-2 1 0 0 0,-1 1 0 0 0,-25-25 0 0 0,37 41-37 0 0,-1 1-1 0 0,1 1 0 0 0,-1 0 0 0 0,-1 0 0 0 0,1 0 0 0 0,-17-6 0 0 0,19 10-20 0 0,0 0 0 0 0,0 0 0 0 0,0 0-1 0 0,0 1 1 0 0,0 0 0 0 0,0 0 0 0 0,-1 1 0 0 0,1 0 0 0 0,0 1 0 0 0,0-1-1 0 0,-9 3 1 0 0,-32 8-1293 0 0,19-6-16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01:15.929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3871 1574 1839 0 0,'-3'-3'129'0'0,"1"0"0"0"0,0 0 0 0 0,-1 0-1 0 0,1-1 1 0 0,0 1 0 0 0,-1-4 0 0 0,2 4-91 0 0,-1 0 0 0 0,1 0 0 0 0,-1 0 1 0 0,0 0-1 0 0,0 0 0 0 0,0 1 0 0 0,0-1 1 0 0,-5-4-1 0 0,1 3 200 0 0,-1 0 0 0 0,0 0 1 0 0,0 0-1 0 0,-1 1 0 0 0,1 0 1 0 0,-1 1-1 0 0,-12-3 1 0 0,9 2 610 0 0,0 0 0 0 0,-17-8 0 0 0,13 5-355 0 0,0 2 0 0 0,0-1 1 0 0,-1 2-1 0 0,1 0 0 0 0,-1 1 0 0 0,-30 0 0 0 0,38 1-382 0 0,-31 1 274 0 0,-61 7-1 0 0,16 0 184 0 0,49-3-282 0 0,24-2-160 0 0,0-1 0 0 0,-16 0 0 0 0,-177 4 1244 0 0,47 1 90 0 0,100-5-913 0 0,1-3 1 0 0,0-3-1 0 0,-105-22 0 0 0,131 21-342 0 0,-50-5 0 0 0,50 9-115 0 0,-51-13 1 0 0,62 11-16 0 0,0 1-1 0 0,0 0 1 0 0,-1 2 0 0 0,1 0-1 0 0,-28 2 1 0 0,-97 18 346 0 0,86-10-402 0 0,10 0 35 0 0,25-5 49 0 0,-1 0-1 0 0,-1-1 1 0 0,-35-1-1 0 0,43-2-1 0 0,-1 1-1 0 0,1 1 1 0 0,-20 4-1 0 0,4 0-91 0 0,-125 11 123 0 0,95-11-14 0 0,-7 5 39 0 0,41-5-54 0 0,-32 1 1 0 0,-287 9 631 0 0,238-17-566 0 0,36-1-55 0 0,-92 13 32 0 0,-63 7-30 0 0,221-19-56 0 0,-1 0-1 0 0,1-1 1 0 0,0 0-1 0 0,-1 0 1 0 0,1-1-1 0 0,0 0 1 0 0,0 0 0 0 0,-13-9-1 0 0,-20-7 144 0 0,38 17-166 0 0,0 0 0 0 0,0-1 0 0 0,0 1 0 0 0,1 0 0 0 0,-1-1 0 0 0,1 0 0 0 0,0 0 0 0 0,-1 1 0 0 0,1-1 0 0 0,0-1 0 0 0,1 1-1 0 0,-1 0 1 0 0,-1-4 0 0 0,-9-14 231 0 0,1 6-67 0 0,1 0-1 0 0,1-1 0 0 0,0 0 1 0 0,1-1-1 0 0,-10-30 0 0 0,-20-81 274 0 0,32 106-389 0 0,-2 1 0 0 0,-1 0 1 0 0,-13-23-1 0 0,-8-19-34 0 0,28 57-22 0 0,-1-1 0 0 0,2 1 0 0 0,-1-1 0 0 0,1 0 0 0 0,0 0 0 0 0,0 0 0 0 0,1 0 0 0 0,0-12 0 0 0,3-2 96 0 0,7-32-1 0 0,2-11-46 0 0,-11 38-290 0 0,-1 1 0 0 0,-1-1-1 0 0,-2 1 1 0 0,-7-37 0 0 0,-2-14 1433 0 0,-16-114-801 0 0,27 177-412 0 0,0-1-1 0 0,1 1 1 0 0,1 0 0 0 0,0-1-1 0 0,5-20 1 0 0,22-64 61 0 0,-20 71-64 0 0,-5 17-6 0 0,0 1 0 0 0,-1 0 0 0 0,1 1 0 0 0,1 0 0 0 0,6-13 0 0 0,-8 19 0 0 0,-1 0 0 0 0,1 0 0 0 0,0 0 0 0 0,-1 0 0 0 0,1 0 0 0 0,0 0 0 0 0,0 1 0 0 0,0-1 0 0 0,1 1 0 0 0,-1-1 0 0 0,0 1 0 0 0,0 0 0 0 0,1 0 0 0 0,-1 0 0 0 0,1 0 0 0 0,-1 0 0 0 0,1 0 0 0 0,0 1 0 0 0,4-1 0 0 0,12-1 0 0 0,0 0 0 0 0,0 1 0 0 0,-1 2 0 0 0,1 0 0 0 0,0 0 0 0 0,20 6 0 0 0,87 24 0 0 0,-97-27 0 0 0,-1-2 0 0 0,1-1 0 0 0,0-1 0 0 0,-1-2 0 0 0,31-5 0 0 0,30-1 0 0 0,-48 7 0 0 0,0 3 0 0 0,80 13 0 0 0,-70-9 0 0 0,76 1 0 0 0,52-11 0 0 0,-164 3 0 0 0,171-15 0 0 0,5 0 0 0 0,-134 12 0 0 0,-27 2 0 0 0,60 2 0 0 0,-59 1 0 0 0,1-1 0 0 0,44-6 0 0 0,-4 0 0 0 0,4-4 0 0 0,-54 6 0 0 0,1 1 0 0 0,23-1 0 0 0,174 8 0 0 0,-174-4 0 0 0,77-11 0 0 0,-9 1 0 0 0,-54 5 0 0 0,-33 2 0 0 0,41 1 0 0 0,-20 2-2 0 0,49-6 1 0 0,-58 2-1 0 0,-1 2 1 0 0,64 5-1 0 0,-75 2 2 0 0,47 13 0 0 0,-17-3 0 0 0,-11-2 0 0 0,-28-7 0 0 0,34 5 0 0 0,86-1 0 0 0,-70-7 0 0 0,-22-2 0 0 0,51-6 0 0 0,7 0 0 0 0,-17 5 0 0 0,-29 4 0 0 0,-50-4 0 0 0,0 0 0 0 0,-1 1 0 0 0,1 0 0 0 0,0 0 0 0 0,-1 1 0 0 0,1 0 0 0 0,-1 1 0 0 0,0-1 0 0 0,0 1 0 0 0,0 1 0 0 0,0-1 0 0 0,0 1 0 0 0,-1 0 0 0 0,1 1 0 0 0,-1 0 0 0 0,0 0 0 0 0,-1 0 0 0 0,1 0 0 0 0,-1 1 0 0 0,0 0 0 0 0,-1 0 0 0 0,1 0 0 0 0,-1 1 0 0 0,4 9 0 0 0,-5-8 0 0 0,0 0 0 0 0,0 1 0 0 0,-1-1 0 0 0,-1 1 0 0 0,1 0 0 0 0,-1-1 0 0 0,-1 1 0 0 0,0 0 0 0 0,0 10 0 0 0,-4 12 0 0 0,-9 39 0 0 0,2-17 0 0 0,9-40 0 0 0,0-1 0 0 0,0 1 0 0 0,1 0 0 0 0,1 0 0 0 0,0 0 0 0 0,1-1 0 0 0,0 1 0 0 0,1 0 0 0 0,1-1 0 0 0,0 1 0 0 0,0-1 0 0 0,1 0 0 0 0,1 0 0 0 0,6 13 0 0 0,0-6-2 0 0,-1 1 0 0 0,-1 0 0 0 0,-1 0 0 0 0,6 23-1 0 0,-2 4-42 0 0,36 128 37 0 0,-44-160 8 0 0,-1-1 0 0 0,0 1 0 0 0,-1 0 0 0 0,-1 0 0 0 0,0-1 0 0 0,-1 1 0 0 0,-1 0 0 0 0,0 0 0 0 0,-6 25 0 0 0,1-13 0 0 0,-1-1 0 0 0,-1-1 0 0 0,-2 1 0 0 0,-19 35 0 0 0,18-42 0 0 0,-2-1 1 0 0,0 0-1 0 0,-27 28 1 0 0,-3 2-30 0 0,-89 125-1811 0 0,48-56-2518 0 0,39-55-3473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58:39.169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3190 156 1839 0 0,'0'-1'161'0'0,"0"-1"-1"0"0,0 1 0 0 0,-1-1 1 0 0,1 0-1 0 0,-1 1 0 0 0,1-1 0 0 0,-1 1 1 0 0,0-1-1 0 0,0 1 0 0 0,1-1 1 0 0,-1 1-1 0 0,0 0 0 0 0,0-1 1 0 0,-1 1-1 0 0,1 0 0 0 0,0 0 0 0 0,0 0 1 0 0,0-1-1 0 0,-1 1 0 0 0,1 1 1 0 0,-1-1-1 0 0,1 0 0 0 0,-1 0 0 0 0,1 0 1 0 0,-1 1-1 0 0,1-1 0 0 0,-1 1 1 0 0,1-1-1 0 0,-1 1 0 0 0,0 0 0 0 0,-1 0 1 0 0,-2-1-89 0 0,0 1 0 0 0,1 0 0 0 0,-1 1 1 0 0,1-1-1 0 0,-1 1 0 0 0,1 0 0 0 0,-8 3 0 0 0,7-3 14 0 0,0 1 0 0 0,-1-1 1 0 0,0 0-1 0 0,-7 0 0 0 0,-166-11 2926 0 0,162 8-2876 0 0,4 0-5 0 0,-1 0 1 0 0,-23 1-1 0 0,-63 8 307 0 0,-122 0 528 0 0,170-12-659 0 0,-58-12 0 0 0,40 5 27 0 0,18 7-179 0 0,0 2 0 0 0,-74 5 0 0 0,73 1-92 0 0,0-3 0 0 0,-67-8 0 0 0,-97-20 302 0 0,158 20-304 0 0,-1 2 1 0 0,0 2-1 0 0,-76 6 0 0 0,-9 20 90 0 0,100-13-74 0 0,0-3 0 0 0,-56 2 0 0 0,64-10 1055 0 0,-1-2 1 0 0,-71-17-1 0 0,7 1-3275 0 0,-73 1 2079 0 0,65 8 196 0 0,67 6-369 0 0,1 2 0 0 0,-1 1 1 0 0,0 3-1 0 0,0 1 0 0 0,-61 11 0 0 0,56 0-1150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58:39.805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1360 4 3223 0 0,'-2'-1'193'0'0,"-1"1"-1"0"0,1-1 0 0 0,-1 1 0 0 0,1-1 0 0 0,-1 1 0 0 0,1 0 0 0 0,-1 0 1 0 0,1 0-1 0 0,-1 0 0 0 0,0 1 0 0 0,1-1 0 0 0,-1 1 0 0 0,1-1 1 0 0,-4 2-1 0 0,-43 18-5 0 0,19-8-198 0 0,12-6-38 0 0,0-1 0 0 0,0-1 0 0 0,0-1 0 0 0,0-1 0 0 0,-20 1 0 0 0,0-4 1044 0 0,-54-6-1 0 0,75 6-599 0 0,0 0 1 0 0,1 1-1 0 0,-1 1 1 0 0,-17 3-1 0 0,-66 16 339 0 0,61-11-469 0 0,-52 6-1 0 0,-2-7 814 0 0,-171-7 0 0 0,131-6-574 0 0,113 6-1335 0 0,0 1 0 0 0,0 0 1 0 0,1 2-1 0 0,-32 9 0 0 0,21-2-3349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58:40.841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2145 50 4895 0 0,'25'-12'456'0'0,"-24"12"-451"0"0,0-1 0 0 0,0 1 1 0 0,0 0-1 0 0,0-1 1 0 0,0 1-1 0 0,0 0 0 0 0,0 0 1 0 0,0 0-1 0 0,1-1 0 0 0,-1 1 1 0 0,0 0-1 0 0,0 1 1 0 0,0-1-1 0 0,0 0 0 0 0,0 0 1 0 0,0 0-1 0 0,1 1 0 0 0,-1-1 1 0 0,0 0-1 0 0,1 2 0 0 0,-2-2-5 0 0,0 0 0 0 0,0 0 0 0 0,0 0 0 0 0,0 0 0 0 0,0 0 0 0 0,0 0 0 0 0,-1 0 0 0 0,1 0 0 0 0,0 0 0 0 0,0 0 0 0 0,0 0 0 0 0,0 0 0 0 0,0 0 0 0 0,-1 0 0 0 0,1 0 0 0 0,0 0 0 0 0,0 0 0 0 0,0 0 0 0 0,0 0 0 0 0,0 0 0 0 0,0 0 0 0 0,0 0 0 0 0,-1 0 0 0 0,1 1 0 0 0,0-1 0 0 0,0 0 0 0 0,0 0 0 0 0,0 0 0 0 0,0 0 0 0 0,0 0 0 0 0,0 0 0 0 0,0 0 0 0 0,0 1 0 0 0,0-1 0 0 0,0 0 0 0 0,0 0 0 0 0,0 0 0 0 0,0 0 0 0 0,0 0 0 0 0,0 0 0 0 0,0 1 0 0 0,0-1 0 0 0,0 0 0 0 0,0 0 0 0 0,0 0 0 0 0,0 0 0 0 0,0 0 0 0 0,0 0 0 0 0,0 1 0 0 0,0-1 0 0 0,0 0 0 0 0,0 0 0 0 0,0 0 0 0 0,0 0 0 0 0,0 0 0 0 0,0 0 0 0 0,0 1 0 0 0,0-1 0 0 0,-9-16 1917 0 0,9 15-1726 0 0,-1-1 1 0 0,1 1 0 0 0,-1 0 0 0 0,1-1-1 0 0,-1 1 1 0 0,0 0 0 0 0,0 0 0 0 0,1 0-1 0 0,-1-1 1 0 0,0 1 0 0 0,0 0 0 0 0,0 0 0 0 0,0 0-1 0 0,0 1 1 0 0,-1-1 0 0 0,1 0 0 0 0,-2-1-1 0 0,-2 1-150 0 0,-1-1-1 0 0,1 1 0 0 0,-1 0 0 0 0,1 0 0 0 0,-1 1 0 0 0,0 0 1 0 0,1 0-1 0 0,-9 1 0 0 0,-14-1-23 0 0,-20-1 257 0 0,-1 1 0 0 0,0 3 1 0 0,0 2-1 0 0,1 2 0 0 0,-48 14 0 0 0,-153 24 235 0 0,73-16-383 0 0,145-23-100 0 0,-243 41 339 0 0,223-41-202 0 0,0-3 1 0 0,-1-2 0 0 0,-70-7-1 0 0,-196-42 525 0 0,107 18-681 0 0,68 12-1492 0 0,82 7 51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58:42.169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24 2 1375 0 0,'0'-2'128'0'0,"-1"2"-128"0"0,-1 2 0 0 0,-2 0 0 0 0,-2 0 224 0 0,3 0 16 0 0,-1 0 8 0 0,2-1-808 0 0,0-1-160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58:42.751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2105 103 3767 0 0,'-6'-3'263'0'0,"0"-1"0"0"0,0 1 0 0 0,0-1 0 0 0,0-1 0 0 0,-6-6 0 0 0,5 6 294 0 0,0-1-1 0 0,0 1 1 0 0,-11-7-1 0 0,7 8-290 0 0,0 1 1 0 0,0-1-1 0 0,0 2 0 0 0,0-1 0 0 0,0 2 0 0 0,-16-1 0 0 0,-23-5 311 0 0,8 0 49 0 0,0 1-1 0 0,0 3 0 0 0,0 1 1 0 0,-48 4-1 0 0,-172 22 464 0 0,5 0 41 0 0,75-9-181 0 0,132-8-639 0 0,-78 22 0 0 0,-210 79 99 0 0,75-15-3400 0 0,180-62 853 0 0,23-8-3109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03:39.324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470 1517 919 0 0,'-15'-17'962'0'0,"13"15"-466"0"0,-1 0 1 0 0,1 1-1 0 0,-1-1 0 0 0,0 0 0 0 0,1 1 0 0 0,-1-1 0 0 0,0 1 0 0 0,0 0 0 0 0,0 0 1 0 0,0 0-1 0 0,0 0 0 0 0,0 1 0 0 0,0-1 0 0 0,0 1 0 0 0,-4 0 0 0 0,-12 4-1189 0 0,1 2 1378 0 0,-1-1 1 0 0,1-1-1 0 0,-38 4 1 0 0,-14 2 989 0 0,4 5 581 0 0,67-15-2217 0 0,-1 0 0 0 0,1 0 0 0 0,0 0 0 0 0,-1 0-1 0 0,1 0 1 0 0,-1 1 0 0 0,1-1 0 0 0,0 0 0 0 0,-1 0 0 0 0,1 0-1 0 0,-1 0 1 0 0,1 1 0 0 0,-1-1 0 0 0,1 0 0 0 0,-1 1 0 0 0,1-1 0 0 0,-1 0-1 0 0,1 1 1 0 0,-1-1 0 0 0,1 1 0 0 0,-1-1 0 0 0,1 0 0 0 0,-1 1-1 0 0,0-1 1 0 0,1 1 0 0 0,-1 0 0 0 0,0-1 0 0 0,0 1 0 0 0,1-1-1 0 0,-1 1 1 0 0,0-1 0 0 0,0 1 0 0 0,0-1 0 0 0,0 1 0 0 0,1 0 0 0 0,-1-1-1 0 0,0 1 1 0 0,0-1 0 0 0,0 1 0 0 0,0 0 0 0 0,-1-1 0 0 0,1 1-1 0 0,0-1 1 0 0,0 1 0 0 0,0 0 0 0 0,0-1 0 0 0,-1 1 0 0 0,1-1-1 0 0,0 1 1 0 0,0-1 0 0 0,-1 1 0 0 0,1-1 0 0 0,0 1 0 0 0,-1-1-1 0 0,1 1 1 0 0,-1-1 0 0 0,1 1 0 0 0,-1-1 0 0 0,1 0 0 0 0,-1 1 0 0 0,1-1-1 0 0,-1 0 1 0 0,1 1 0 0 0,-1-1 0 0 0,1 0 0 0 0,-1 0 0 0 0,1 1-1 0 0,-2-1 1 0 0,11-1 371 0 0,0 0 0 0 0,1-1 0 0 0,12-3 0 0 0,-5-1 349 0 0,23-11 0 0 0,8-3-127 0 0,-33 16-521 0 0,0 0 1 0 0,1 2 0 0 0,-1 0 0 0 0,1 1 0 0 0,-1 0-1 0 0,1 1 1 0 0,16 3 0 0 0,-19-3-67 0 0,1 0-1 0 0,-1-1 0 0 0,0-1 1 0 0,26-5-1 0 0,50-21 430 0 0,-20 5 130 0 0,-63 21-583 0 0,0 1 0 0 0,1 1-1 0 0,-1-1 1 0 0,0 1 0 0 0,1 0 0 0 0,-1 1 0 0 0,7 1-1 0 0,-7-1-4 0 0,1-1-1 0 0,0 1 0 0 0,-1-1 0 0 0,1 0 0 0 0,0-1 0 0 0,7-1 0 0 0,-8 1-15 0 0,-1 1 0 0 0,1 0 0 0 0,-1 0 0 0 0,1 0 0 0 0,0 1 0 0 0,8 1 0 0 0,16 1 0 0 0,70 4 75 0 0,-78-5-23 0 0,-12-1-31 0 0,0 0 1 0 0,19-1 0 0 0,27-4 78 0 0,92 3 0 0 0,59 32 28 0 0,-172-25-99 0 0,-26-6-13 0 0,1 2-1 0 0,-1-1 0 0 0,0 1 0 0 0,0 1 1 0 0,0 0-1 0 0,15 6 0 0 0,-14-4-6 0 0,0 0 0 0 0,0-1 1 0 0,0-1-1 0 0,1 0 0 0 0,-1 0 0 0 0,12 0 0 0 0,13 2 22 0 0,-22-4-3 0 0,-1 1 1 0 0,22 6 0 0 0,-24-4-26 0 0,0 0 0 0 0,-1 1-1 0 0,0 0 1 0 0,12 9 0 0 0,-12-8-4 0 0,0 0 1 0 0,0-1-1 0 0,0 0 1 0 0,14 5-1 0 0,-21-10 16 0 0,0 0 0 0 0,0 0 0 0 0,0 0 0 0 0,1 0-1 0 0,-1-1 1 0 0,0 1 0 0 0,0-1 0 0 0,0 1 0 0 0,0-1 0 0 0,1 0 0 0 0,-1 0-1 0 0,0 0 1 0 0,3-2 0 0 0,-1 0 25 0 0,1 1 0 0 0,-1-1 0 0 0,0 0 0 0 0,0-1 0 0 0,4-3 0 0 0,-4 0 34 0 0,0 1 0 0 0,0-1-1 0 0,-1 1 1 0 0,0-1 0 0 0,3-12 0 0 0,2-4 84 0 0,2 3-8 0 0,-7 13-86 0 0,1-1 0 0 0,-1 0 0 0 0,0 1 1 0 0,-1-1-1 0 0,3-16 0 0 0,-4 15-40 0 0,1 1 0 0 0,0 0 0 0 0,0 0 0 0 0,5-11 0 0 0,-4 11-4 0 0,0 0 0 0 0,0 0 0 0 0,2-17 0 0 0,7-49 27 0 0,-7 52-20 0 0,-1-1 0 0 0,1-36 0 0 0,-5 47-22 0 0,1 0 0 0 0,1 0 0 0 0,0 1 0 0 0,7-23 0 0 0,20-44 30 0 0,-17 49-31 0 0,-7 18-4 0 0,0-1 0 0 0,-1 0 0 0 0,0 0 0 0 0,-1-1 0 0 0,0 1 0 0 0,-1-1 0 0 0,-1 1 0 0 0,0-1 0 0 0,0 0 0 0 0,-2 1 0 0 0,1-1 0 0 0,-4-15 0 0 0,2 15 6 0 0,0 1 1 0 0,1-1-1 0 0,1 0 1 0 0,0 1-1 0 0,0-1 0 0 0,1 0 1 0 0,1 1-1 0 0,0-1 1 0 0,5-14-1 0 0,-3 6-6 0 0,0-1 0 0 0,-2 1 0 0 0,0-1 0 0 0,-2 1 0 0 0,0-1 0 0 0,-4-22 0 0 0,3 22 0 0 0,-24-148 47 0 0,10 84-30 0 0,15 80-17 0 0,-2 1 0 0 0,1-1 0 0 0,0 1 0 0 0,-1-1 0 0 0,0 1 0 0 0,-1-1 0 0 0,1 1 0 0 0,-1 0 0 0 0,0 0 0 0 0,0 0 0 0 0,0 0 0 0 0,-1 1 0 0 0,0-1 0 0 0,0 1 0 0 0,0 0 0 0 0,0 0 0 0 0,-1 1 0 0 0,1-1 0 0 0,-1 1 0 0 0,0 0 0 0 0,0 0 0 0 0,0 0 0 0 0,-1 1 0 0 0,1 0 0 0 0,-1 0 0 0 0,1 0 0 0 0,-1 1 0 0 0,0 0 0 0 0,-9-1 0 0 0,-106-10 0 0 0,-100-1 0 0 0,34-7 0 0 0,49 3 0 0 0,-16 9 0 0 0,124 8 0 0 0,0 2 0 0 0,0 1 0 0 0,-34 8 0 0 0,34-5 0 0 0,0-2 0 0 0,-1-1 0 0 0,1-1 0 0 0,-36-2 0 0 0,-36-15 11 0 0,102 15-11 0 0,-107-10 27 0 0,-120 5-1 0 0,184 6-26 0 0,18-1 0 0 0,-26 3 0 0 0,43-2 0 0 0,0 1 0 0 0,-1 0 0 0 0,1 0 0 0 0,0 1 0 0 0,0 0 0 0 0,1 0 0 0 0,-9 5 0 0 0,11-5 0 0 0,-8 5 17 0 0,-23 16 0 0 0,32-21-14 0 0,1 1 0 0 0,-1-1 0 0 0,1 1 0 0 0,0-1 0 0 0,0 1 0 0 0,0 0 0 0 0,0 0 0 0 0,1 0 0 0 0,-5 9 0 0 0,-4 24-29 0 0,1 1 1 0 0,2 0-1 0 0,2 0 1 0 0,-3 43-1 0 0,3-19 10 0 0,-23 351-48 0 0,25-327 64 0 0,0 100 0 0 0,-2-47-165 0 0,1-29-46 0 0,4-56-438 0 0,1 35-1645 0 0,3-30-4816 0 0,0-23-301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03:46.515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4122 1733 4575 0 0,'1'-3'56'0'0,"1"0"0"0"0,-1 0 0 0 0,0 1 0 0 0,1-1 0 0 0,0 0 0 0 0,0 1 0 0 0,4-5 0 0 0,-29-37 2088 0 0,20 39-1881 0 0,0 1-1 0 0,-1 0 0 0 0,0 0 0 0 0,0 1 1 0 0,0-1-1 0 0,0 1 0 0 0,0 0 0 0 0,-1 0 1 0 0,1 0-1 0 0,-1 1 0 0 0,0-1 1 0 0,0 1-1 0 0,0 0 0 0 0,0 1 0 0 0,0-1 1 0 0,0 1-1 0 0,0 0 0 0 0,-1 0 0 0 0,-6 0 1 0 0,-187-7 2115 0 0,9-2-415 0 0,0 0-490 0 0,118 8-587 0 0,-120-20 0 0 0,171 18-774 0 0,-22-3 547 0 0,-86-5 1 0 0,-41 20-11 0 0,152-7-628 0 0,0-2-1 0 0,0 1 1 0 0,-23-5-1 0 0,8 1 26 0 0,6 1 2 0 0,2-1 89 0 0,0 2 0 0 0,0 1 0 0 0,0 0 0 0 0,0 2 0 0 0,-28 5-1 0 0,-78 13-17 0 0,31-7-11 0 0,-64 5 500 0 0,64-17-339 0 0,-92-2 278 0 0,4-5-3 0 0,163 8-477 0 0,0 2-1 0 0,-28 5 1 0 0,-35 4 26 0 0,2-5-72 0 0,-43 1 44 0 0,-199 16 116 0 0,193-14-26 0 0,83-7-118 0 0,14-3 36 0 0,0-1-1 0 0,-54-10 1 0 0,-9 0 29 0 0,81 9-71 0 0,1-1-1 0 0,0-1 1 0 0,0-1-1 0 0,-22-9 1 0 0,17 6 20 0 0,-42-9 1 0 0,62 16-33 0 0,1 1 1 0 0,-1-1-1 0 0,0 0 0 0 0,1 0 0 0 0,0 0 0 0 0,-1-1 1 0 0,1 1-1 0 0,0-1 0 0 0,0 0 0 0 0,0 0 0 0 0,0 0 1 0 0,0 0-1 0 0,0-1 0 0 0,0 1 0 0 0,1-1 0 0 0,-1 1 1 0 0,1-1-1 0 0,0 0 0 0 0,0 0 0 0 0,0 0 0 0 0,0 0 1 0 0,0-1-1 0 0,1 1 0 0 0,-1 0 0 0 0,1-1 0 0 0,0 1 1 0 0,0-1-1 0 0,0 1 0 0 0,0-8 0 0 0,-20-121 533 0 0,21 110-523 0 0,0 1-1 0 0,6-40 1 0 0,-3 38 3 0 0,-1 0 0 0 0,-1-31-1 0 0,-16-64-3 0 0,1 1 74 0 0,13 95-81 0 0,1 1 0 0 0,1-1 0 0 0,5-32 0 0 0,-4 32-8 0 0,0-1 0 0 0,-2 1 0 0 0,-1-1 0 0 0,0 1 0 0 0,-2-1 0 0 0,0 1 0 0 0,-2 0 0 0 0,-9-28 0 0 0,6 27-14 0 0,-17-36 0 0 0,13 35 1 0 0,-10-34 1 0 0,19 50 0 0 0,1-1 0 0 0,0 1 1 0 0,1 0-1 0 0,0-1 0 0 0,0 1 1 0 0,1-1-1 0 0,0 1 0 0 0,2-13 1 0 0,1-5 11 0 0,-1-1 0 0 0,-1 1 1 0 0,-4-39-1 0 0,2 54-13 0 0,1 0 0 0 0,0 0 0 0 0,0 0 0 0 0,2-12 0 0 0,-1 20 0 0 0,-1 0 0 0 0,1 0 0 0 0,0 0 0 0 0,0 0 0 0 0,0 1 0 0 0,0-1 0 0 0,0 0 0 0 0,1 1 0 0 0,-1-1 0 0 0,1 0 0 0 0,0 1 0 0 0,0 0 0 0 0,0-1 0 0 0,0 1 0 0 0,0 0 0 0 0,0 0 0 0 0,1 0 0 0 0,-1 0 0 0 0,6-2 0 0 0,0 1 0 0 0,1 0 0 0 0,-1 1 0 0 0,1 0 0 0 0,0 0 0 0 0,0 1 0 0 0,0 0 0 0 0,0 0 0 0 0,0 1 0 0 0,17 2 0 0 0,12 4 0 0 0,15-1 0 0 0,44 2 0 0 0,-23 0 0 0 0,-3-4-9 0 0,166 4-46 0 0,-171-12 55 0 0,-8-1 0 0 0,31 6 0 0 0,113 13 0 0 0,-135-7 0 0 0,0-4 0 0 0,0-2 0 0 0,70-10 0 0 0,-56-1 0 0 0,75-5 0 0 0,-2 19 0 0 0,-33 1 0 0 0,-73-3 0 0 0,-16 0 0 0 0,45-5 0 0 0,18-1 0 0 0,181-21 0 0 0,-79 16 0 0 0,126-1 0 0 0,-181 6 0 0 0,179 31 0 0 0,-54 9 0 0 0,-229-31 0 0 0,-3-1 0 0 0,59 14 0 0 0,-57-5 0 0 0,53 25 0 0 0,-28-10 0 0 0,-47-20 0 0 0,0 0 0 0 0,0 1 0 0 0,-1 1 0 0 0,0 0 0 0 0,0 1 0 0 0,-1 1 0 0 0,0 0 0 0 0,-1 1 0 0 0,-1 0 0 0 0,0 0 0 0 0,0 1 0 0 0,10 18 0 0 0,-15-22 0 0 0,-1 1 0 0 0,1 1 0 0 0,-1-1 0 0 0,-1 1 0 0 0,0 0 0 0 0,-1 0 0 0 0,0 0 0 0 0,0 0 0 0 0,0 17 0 0 0,3 42 0 0 0,12 123 0 0 0,-16-169 0 0 0,-1 0 0 0 0,-5 48 0 0 0,0-21 0 0 0,3 40 0 0 0,1-54 0 0 0,0 1 0 0 0,-3 0 0 0 0,-12 65 0 0 0,11-92-10 0 0,0-1 1 0 0,0 0-1 0 0,0 0 1 0 0,-2 0-1 0 0,1 0 1 0 0,-1-1-1 0 0,-13 16 1 0 0,-60 56-116 0 0,56-59 102 0 0,-52 49-1064 0 0,-67 66-2915 0 0,98-92 1987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58:49.211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2098 34 3679 0 0,'-1'-34'467'0'0,"-50"42"2522"0"0,24-6-2634 0 0,1-1-1 0 0,-1-1 1 0 0,-32-5-1 0 0,30 3 110 0 0,0 0-1 0 0,-43 4 0 0 0,26 3-166 0 0,-17 1-101 0 0,-67 17-1 0 0,122-22-201 0 0,-170 35 316 0 0,89-24 9 0 0,46-5-42 0 0,0-1-1 0 0,-1-3 0 0 0,-45-2 0 0 0,-19-10 226 0 0,-90-4 244 0 0,-349 22-128 0 0,522-8-617 0 0,-85 6-525 0 0,54 0 197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58:49.984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2448 126 919 0 0,'-2'1'210'0'0,"-1"0"0"0"0,0 0 0 0 0,0 0-1 0 0,0-1 1 0 0,0 1 0 0 0,-5 0-1 0 0,-3-1 581 0 0,-6 0-161 0 0,0 0 1 0 0,1-2 0 0 0,-28-4-1 0 0,20 0-78 0 0,-78-15 1723 0 0,86 19-2007 0 0,1 1 0 0 0,-1 0 1 0 0,0 1-1 0 0,-26 4 1 0 0,-100 16 234 0 0,100-12-379 0 0,-2-2-1 0 0,1-2 1 0 0,-1-1-1 0 0,1-3 1 0 0,-76-8-1 0 0,6-9 451 0 0,-192-16 974 0 0,232 29-1269 0 0,0-3 0 0 0,-95-22-1 0 0,107 16-201 0 0,0 2 0 0 0,0 3 0 0 0,-1 3 0 0 0,0 2 0 0 0,-74 7 0 0 0,-230 44-1876 0 0,297-35-2816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38:44.2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1064 144 3767 0 0,'1'-1'18'0'0,"-1"0"0"0"0,0 0 0 0 0,1 1 0 0 0,-1-1-1 0 0,0 0 1 0 0,0 0 0 0 0,0 0 0 0 0,0 0-1 0 0,0 0 1 0 0,0 0 0 0 0,0 0 0 0 0,0 0-1 0 0,0 0 1 0 0,-1 0 0 0 0,1 0 0 0 0,-1 0 0 0 0,0-20 906 0 0,7-1-807 0 0,-4 16-115 0 0,0 0-1 0 0,0-1 1 0 0,-1 1 0 0 0,0 0-1 0 0,0-1 1 0 0,0-7 0 0 0,-2 12 35 0 0,1 1 0 0 0,0-1 0 0 0,0 1 1 0 0,-1 0-1 0 0,1-1 0 0 0,-1 1 0 0 0,1-1 1 0 0,-1 1-1 0 0,0 0 0 0 0,1-1 1 0 0,-1 1-1 0 0,0 0 0 0 0,0 0 0 0 0,0 0 1 0 0,0 0-1 0 0,0 0 0 0 0,0 0 1 0 0,0 0-1 0 0,0 0 0 0 0,-1 0 0 0 0,1 0 1 0 0,0 0-1 0 0,-1 1 0 0 0,1-1 1 0 0,0 1-1 0 0,-1-1 0 0 0,1 1 0 0 0,-1-1 1 0 0,1 1-1 0 0,0 0 0 0 0,-1 0 0 0 0,-2-1 1 0 0,-2 1 13 0 0,0-1 1 0 0,0 1 0 0 0,0 0 0 0 0,0 1-1 0 0,0-1 1 0 0,0 1 0 0 0,0 0-1 0 0,0 1 1 0 0,0-1 0 0 0,1 1 0 0 0,-9 4-1 0 0,-3 3 254 0 0,1 1-1 0 0,-20 14 0 0 0,25-15-196 0 0,0-2-1 0 0,0 1 1 0 0,-1-2-1 0 0,1 1 1 0 0,-1-2 0 0 0,-23 8-1 0 0,-17-1 217 0 0,0-2-1 0 0,-85 4 1 0 0,118-13-162 0 0,0 1 0 0 0,0 1 0 0 0,0 1 1 0 0,1 0-1 0 0,-1 2 0 0 0,1 0 0 0 0,0 1 0 0 0,-22 11 0 0 0,16-3-72 0 0,-1 0-1 0 0,2 1 1 0 0,0 1-1 0 0,-40 40 1 0 0,48-42-101 0 0,-78 85 346 0 0,84-87-261 0 0,0 0 0 0 0,0 0 0 0 0,1 1 0 0 0,1 0 0 0 0,0 0 0 0 0,-8 25 0 0 0,6-6 9 0 0,1 0 0 0 0,-4 41-1 0 0,10-57-35 0 0,1 1 0 0 0,1-1 0 0 0,0 0 0 0 0,1 1 0 0 0,1-1-1 0 0,5 21 1 0 0,-1-21 96 0 0,0 0 0 0 0,1-1-1 0 0,1 0 1 0 0,1 0 0 0 0,16 24-1 0 0,-16-29 12 0 0,-1-1 1 0 0,1 0-1 0 0,1-1 0 0 0,0 0 0 0 0,21 15 0 0 0,60 31 719 0 0,-88-53-855 0 0,28 13 103 0 0,1-1 0 0 0,53 16 0 0 0,34 15 76 0 0,18 7-182 0 0,-65-27 88 0 0,-50-16-51 0 0,-2 1 0 0 0,20 13 0 0 0,-23-14-16 0 0,-4-1-17 0 0,1-1 0 0 0,-1 0 1 0 0,17 5-1 0 0,-24-11-14 0 0,-1 1 0 0 0,1-1 0 0 0,0 0 0 0 0,-1-1 0 0 0,1 1 1 0 0,0-1-1 0 0,0 0 0 0 0,-1-1 0 0 0,1 1 0 0 0,0-1 0 0 0,7-2 0 0 0,5-3 76 0 0,0-1 0 0 0,-1 0-1 0 0,0-1 1 0 0,-1-1 0 0 0,25-17-1 0 0,72-63 452 0 0,-107 84-510 0 0,1 0 0 0 0,-1-1 0 0 0,0 0 0 0 0,0 0 0 0 0,-1-1 0 0 0,0 0 0 0 0,0 0 0 0 0,0 0 0 0 0,-1 0 0 0 0,0-1 0 0 0,-1 1 0 0 0,1-1 0 0 0,-2 0 0 0 0,1 0 0 0 0,-1 0 0 0 0,2-17 0 0 0,-2-1 3 0 0,-1 1-1 0 0,-2-1 1 0 0,0 1 0 0 0,-9-41 0 0 0,-32-96 126 0 0,23 95-40 0 0,-57-247 673 0 0,70 288-666 0 0,-1 1-1 0 0,-1 0 0 0 0,-1 1 1 0 0,-20-40-1 0 0,23 53-98 0 0,0 0 0 0 0,-1 1 1 0 0,0 0-1 0 0,-1 1 0 0 0,0-1 0 0 0,0 1 0 0 0,-1 1 0 0 0,0-1 1 0 0,-1 2-1 0 0,0-1 0 0 0,0 1 0 0 0,-13-6 0 0 0,15 10-137 0 0,1 0 1 0 0,-1 1-1 0 0,0 0 0 0 0,1 1 0 0 0,-1-1 1 0 0,0 2-1 0 0,0-1 0 0 0,0 1 1 0 0,0 0-1 0 0,0 0 0 0 0,0 1 0 0 0,-9 2 1 0 0,-18 4-1349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58:52.266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2948 14 4431 0 0,'0'-1'64'0'0,"0"1"0"0"0,0 0 0 0 0,1-1 0 0 0,-1 1 1 0 0,0 0-1 0 0,0-1 0 0 0,1 1 0 0 0,-1 0 0 0 0,0-1 0 0 0,0 1 0 0 0,0 0 0 0 0,0-1 0 0 0,0 1 0 0 0,0-1 0 0 0,0 1 0 0 0,0 0 0 0 0,1-1 0 0 0,-1 1 0 0 0,0-1 0 0 0,-1 1 0 0 0,1 0 0 0 0,0-1 0 0 0,0 1 0 0 0,0-1 0 0 0,0 1 0 0 0,0 0 0 0 0,0-1 0 0 0,0 1 0 0 0,-1 0 0 0 0,1-1 0 0 0,0 1 0 0 0,0 0 0 0 0,-1-1 0 0 0,0 1-2 0 0,0-1 1 0 0,0 1 0 0 0,0 0-1 0 0,0 0 1 0 0,0 0-1 0 0,1 0 1 0 0,-1 0-1 0 0,0 0 1 0 0,0 0-1 0 0,0 1 1 0 0,0-1 0 0 0,0 0-1 0 0,-2 1 1 0 0,-38 18 33 0 0,34-15-5 0 0,-29 15 185 0 0,20-9-2 0 0,-1-2 0 0 0,-24 10 0 0 0,-122 25 1223 0 0,75-25-633 0 0,-167 14 0 0 0,163-25-553 0 0,-158 32 1 0 0,175-25-227 0 0,-1-3 0 0 0,-140 2 1 0 0,-156-26 495 0 0,184 3-180 0 0,-61-5-126 0 0,-48-2-144 0 0,211 18-295 0 0,-92 15 0 0 0,64-5-3596 0 0,38-5-614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59:10.536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2512 94 1375 0 0,'-1'-2'138'0'0,"0"0"0"0"0,0-1 0 0 0,-1 1 0 0 0,1 0 0 0 0,0 0 0 0 0,-1 1 0 0 0,0-1 0 0 0,1 0 0 0 0,-1 0 0 0 0,0 1 0 0 0,0-1 0 0 0,0 1 0 0 0,0 0 0 0 0,0-1 0 0 0,0 1 0 0 0,0 0-1 0 0,0 0 1 0 0,-1 0 0 0 0,1 1 0 0 0,0-1 0 0 0,0 0 0 0 0,-1 1 0 0 0,-2-1 0 0 0,-7 0 257 0 0,0 1-1 0 0,0 0 1 0 0,-20 3-1 0 0,-1-1-203 0 0,-24 1 245 0 0,-22-2 616 0 0,-112-25 900 0 0,189 24-1938 0 0,-21-2 139 0 0,0 1-1 0 0,-37 2 1 0 0,23 7-80 0 0,2-1-63 0 0,-3-1 48 0 0,-69 20 1 0 0,74-16 40 0 0,-1-1 0 0 0,-58 6 1 0 0,27-12 326 0 0,-78-7 1 0 0,91 1-295 0 0,-240-7 537 0 0,87 24-253 0 0,186-13-424 0 0,8 0 41 0 0,1 0 0 0 0,-1-1 0 0 0,1 0 1 0 0,-1-1-1 0 0,0-1 0 0 0,-14-3 0 0 0,-96-37 691 0 0,-55-15 517 0 0,154 51-1156 0 0,-1 1 1 0 0,0 2-1 0 0,0 0 0 0 0,0 2 0 0 0,-42 1 0 0 0,50 3-169 0 0,0 0 0 0 0,1 1 1 0 0,-1 1-1 0 0,1 0 0 0 0,0 1 0 0 0,0 0 0 0 0,1 1 0 0 0,-1 1 0 0 0,2 0 0 0 0,-1 1 0 0 0,-12 11 1 0 0,-8 7-1171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59:11.048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873 122 1375 0 0,'-23'-15'1220'0'0,"1"1"0"0"0,-2 1 0 0 0,0 1-1 0 0,0 1 1 0 0,-35-10 0 0 0,24 11-583 0 0,-1 2 0 0 0,1 1 0 0 0,-53-2 0 0 0,22 7-542 0 0,-1 4 1 0 0,0 2-1 0 0,-125 25 0 0 0,170-24-388 0 0,-41 16 0 0 0,38-10-57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59:11.737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2078 51 1839 0 0,'-5'-2'348'0'0,"0"0"-1"0"0,0 0 0 0 0,0 1 0 0 0,0-1 0 0 0,-1 1 0 0 0,1 0 1 0 0,0 1-1 0 0,-6-1 0 0 0,-10-2-474 0 0,-257-32 1721 0 0,240 34-746 0 0,-74 7 0 0 0,-37 16 47 0 0,85-12-800 0 0,-13 5-53 0 0,-73 23 1 0 0,75-18 103 0 0,-82 12 0 0 0,110-26-4 0 0,0-2 1 0 0,0-1-1 0 0,-50-6 0 0 0,20-4 39 0 0,-85-3 16 0 0,115 11-184 0 0,0 1 0 0 0,1 3 0 0 0,-75 16 0 0 0,10 12-404 0 0,55-14 128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58:43.842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1679 58 3223 0 0,'0'-3'244'0'0,"0"0"0"0"0,0 0 0 0 0,0-1 0 0 0,-1 1 0 0 0,1 0 0 0 0,-1 0-1 0 0,0-1 1 0 0,0 1 0 0 0,0 0 0 0 0,0 0 0 0 0,-3-5 0 0 0,3 6-129 0 0,0 1 1 0 0,-1 0-1 0 0,1 0 0 0 0,0 0 1 0 0,-1 0-1 0 0,1 0 1 0 0,-1 0-1 0 0,1 0 0 0 0,-1 0 1 0 0,0 0-1 0 0,1 1 1 0 0,-1-1-1 0 0,0 1 0 0 0,1-1 1 0 0,-1 1-1 0 0,0 0 1 0 0,1-1-1 0 0,-1 1 0 0 0,0 0 1 0 0,0 0-1 0 0,0 0 1 0 0,1 1-1 0 0,-3-1 0 0 0,-25 5 309 0 0,0 1 0 0 0,-51 17 0 0 0,10-1-112 0 0,49-17-250 0 0,-109 25 180 0 0,38-11-54 0 0,-83 12 176 0 0,-147-25 753 0 0,140-6-690 0 0,90 2-321 0 0,-262 1-245 0 0,301-5-52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58:45.193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3916 56 3567 0 0,'2'0'91'0'0,"-1"1"-1"0"0,1-1 0 0 0,0 0 0 0 0,0 1 0 0 0,0-1 0 0 0,-1 1 0 0 0,1-1 0 0 0,0 1 0 0 0,-1 0 0 0 0,4 2 0 0 0,-5-3-50 0 0,1 0-1 0 0,0 1 1 0 0,-1-1-1 0 0,1 1 0 0 0,0 0 1 0 0,-1-1-1 0 0,1 1 1 0 0,-1-1-1 0 0,1 1 1 0 0,-1 0-1 0 0,1-1 1 0 0,-1 1-1 0 0,0 0 1 0 0,1 0-1 0 0,-1-1 0 0 0,0 1 1 0 0,1 0-1 0 0,-1 0 1 0 0,0 0-1 0 0,0-1 1 0 0,0 1-1 0 0,0 0 1 0 0,0 0-1 0 0,0 0 1 0 0,0 0-1 0 0,0 1 0 0 0,0-1-16 0 0,-1-1 0 0 0,1 1 0 0 0,0-1 0 0 0,-1 1 0 0 0,1-1 0 0 0,-1 1-1 0 0,1-1 1 0 0,-1 1 0 0 0,1-1 0 0 0,-1 1 0 0 0,0-1 0 0 0,1 0 0 0 0,-1 1-1 0 0,1-1 1 0 0,-1 0 0 0 0,0 1 0 0 0,1-1 0 0 0,-1 0 0 0 0,0 0 0 0 0,1 0-1 0 0,-1 0 1 0 0,0 0 0 0 0,1 0 0 0 0,-1 0 0 0 0,0 0 0 0 0,1 0 0 0 0,-1 0-1 0 0,0 0 1 0 0,1 0 0 0 0,-2-1 0 0 0,-25-5 703 0 0,23 5-551 0 0,-32-9 821 0 0,-2-1-39 0 0,-71-11 0 0 0,71 18-749 0 0,7-1 76 0 0,-34 1 0 0 0,-23 4 193 0 0,-124 2 382 0 0,53-4-356 0 0,52-1-262 0 0,-188 23 114 0 0,86-2-86 0 0,58-18-39 0 0,85-2-92 0 0,-64-4 154 0 0,-56 0 104 0 0,141 8-309 0 0,-318-3 522 0 0,-486-48 42 0 0,345 65-1427 0 0,396-9-201 0 0,0-3-57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04:00.886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26 74 919 0 0,'-2'-12'80'0'0,"-1"-3"-80"0"0,-3 0 0 0 0,-1 4 0 0 0,3 1 592 0 0,2 5 104 0 0,0-1 864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04:02.775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2633 104 455 0 0,'-10'-4'-309'0'0,"9"4"608"0"0,0 0 1 0 0,1 0 0 0 0,-1-1 0 0 0,0 1-1 0 0,0 0 1 0 0,0-1 0 0 0,0 1 0 0 0,0-1 0 0 0,1 1-1 0 0,-1-1 1 0 0,0 1 0 0 0,-1-2 599 0 0,1 1-599 0 0,1 0 0 0 0,-1 1-1 0 0,1-1 1 0 0,-1 0 0 0 0,1 0 0 0 0,-1 0 0 0 0,1 1-1 0 0,0-1 1 0 0,-1 0 0 0 0,1 0 0 0 0,-1-2-1 0 0,1-1 55 0 0,-1-1 0 0 0,0 1 0 0 0,0 0-1 0 0,-1 0 1 0 0,1-1 0 0 0,-1 1 0 0 0,0 0 0 0 0,0 0-1 0 0,0 1 1 0 0,-4-5 0 0 0,5 7-285 0 0,0 0 1 0 0,0 0 0 0 0,0 0-1 0 0,0 0 1 0 0,0 0 0 0 0,0 0-1 0 0,-1 1 1 0 0,1-1-1 0 0,0 0 1 0 0,-1 1 0 0 0,1-1-1 0 0,0 1 1 0 0,-1-1-1 0 0,1 1 1 0 0,-1 0 0 0 0,1 0-1 0 0,-1 0 1 0 0,1 0-1 0 0,0 0 1 0 0,-1 0 0 0 0,1 0-1 0 0,-1 0 1 0 0,1 0 0 0 0,-1 0-1 0 0,1 1 1 0 0,0-1-1 0 0,-1 1 1 0 0,1-1 0 0 0,0 1-1 0 0,-1 0 1 0 0,1-1-1 0 0,0 1 1 0 0,0 0 0 0 0,-2 1-1 0 0,-8 4 21 0 0,0 0 1 0 0,0-1-1 0 0,-1-1 0 0 0,1 1 0 0 0,-1-2 0 0 0,0 0 0 0 0,0 0 1 0 0,-13 0-1 0 0,-16 1 617 0 0,-45-3 0 0 0,15-1 139 0 0,-75 11 314 0 0,110-8-933 0 0,1-1 1 0 0,-1-2-1 0 0,0-1 0 0 0,-61-10 0 0 0,65 5-47 0 0,0 2 0 0 0,0 1 0 0 0,0 1-1 0 0,0 2 1 0 0,-1 2 0 0 0,-31 5 0 0 0,3 5-125 0 0,-48 6 7 0 0,-60 5 96 0 0,-100 11 872 0 0,48-8-474 0 0,194-23-483 0 0,0 0 0 0 0,0-2 0 0 0,0-1 0 0 0,0-1 0 0 0,0-1 0 0 0,1-2 0 0 0,-35-8 0 0 0,6-1-16 0 0,19 5 895 0 0,1-1 1 0 0,-62-25 0 0 0,85 29-1143 0 0,-1 0 1 0 0,1 1-1 0 0,-1 0 0 0 0,0 1 1 0 0,0 1-1 0 0,0 0 0 0 0,0 0 1 0 0,-15 1-1 0 0,27 1 190 0 0,0 1 0 0 0,0-1 0 0 0,0 0 0 0 0,1 1 0 0 0,-1-1 0 0 0,0 0 0 0 0,0 1 0 0 0,0-1 0 0 0,1 1 0 0 0,-1-1 0 0 0,0 1 0 0 0,0-1 0 0 0,1 1 0 0 0,-1 0 0 0 0,0-1 0 0 0,0 2 0 0 0,0-1 0 0 0,0 0 0 0 0,1 0 0 0 0,-1 0 0 0 0,0 0 0 0 0,0 0 0 0 0,0-1 0 0 0,0 1 0 0 0,0 0 0 0 0,0-1 0 0 0,0 1 0 0 0,0-1 0 0 0,0 1 0 0 0,0-1 0 0 0,0 1 0 0 0,0-1 0 0 0,0 0 0 0 0,-2 1 0 0 0,2-1 0 0 0,1 0 1 0 0,-1 0-1 0 0,1 0 0 0 0,0 0 0 0 0,-1 0 1 0 0,1 0-1 0 0,-1 0 0 0 0,1 0 0 0 0,0 0 1 0 0,-1 0-1 0 0,1 0 0 0 0,-1 1 0 0 0,1-1 1 0 0,0 0-1 0 0,-1 0 0 0 0,1 0 0 0 0,0 1 1 0 0,-1-1-1 0 0,1 0 0 0 0,0 0 0 0 0,0 1 1 0 0,-1-1-1 0 0,1 0 0 0 0,0 1 0 0 0,0-1 1 0 0,-1 0-1 0 0,1 1 0 0 0,0 14 17 0 0,12 19 18 0 0,-8-25-30 0 0,2 14-5 0 0,0 1 0 0 0,-1 0 0 0 0,-2 0 0 0 0,0 1 0 0 0,-2-1 0 0 0,-1 35 0 0 0,-25 147 0 0 0,20-175 0 0 0,-4 41 0 0 0,5-37 0 0 0,-15 65 0 0 0,15-86 0 0 0,-2 0 0 0 0,0-1 0 0 0,-9 15 0 0 0,9-18 0 0 0,1 0 0 0 0,0 0 0 0 0,0 1 0 0 0,1 0 0 0 0,1 0 0 0 0,-4 17 0 0 0,3-2 5 0 0,-2 12 24 0 0,-1 53 1 0 0,8-86-20 0 0,-1-1 1 0 0,1 1-1 0 0,1-1 0 0 0,-1 1 0 0 0,1-1 1 0 0,-1 0-1 0 0,1 0 0 0 0,0 0 0 0 0,1 0 1 0 0,-1 0-1 0 0,1 0 0 0 0,0-1 0 0 0,0 1 1 0 0,0-1-1 0 0,4 4 0 0 0,-1-1-4 0 0,-1 0-1 0 0,0 0 1 0 0,-1 0-1 0 0,5 8 1 0 0,-6-8-2 0 0,-1-1 0 0 0,2 1 0 0 0,-1-1 0 0 0,1 0 0 0 0,-1 0 0 0 0,1 0 0 0 0,1 0 0 0 0,-1-1-1 0 0,1 1 1 0 0,-1-1 0 0 0,1-1 0 0 0,1 1 0 0 0,-1-1 0 0 0,0 1 0 0 0,1-1 0 0 0,0-1 0 0 0,-1 1 0 0 0,12 2 0 0 0,0 0 25 0 0,22 10-1 0 0,-25-9-26 0 0,1 0 1 0 0,19 4-1 0 0,40 9 998 0 0,0-4-1107 0 0,55 7-629 0 0,-56-15 765 0 0,1-4 1 0 0,0-4-1 0 0,127-16 0 0 0,244-14-18 0 0,-317 24 13 0 0,52-1 16 0 0,-122 10-40 0 0,102 17 0 0 0,-95-12 0 0 0,0-3 0 0 0,110-6 0 0 0,-117 3 0 0 0,113 15 0 0 0,-129-11 0 0 0,163 3 0 0 0,-165-8 0 0 0,-18 2 0 0 0,-1 0 0 0 0,1 1 0 0 0,-1 2 0 0 0,0 0 0 0 0,-1 1 0 0 0,23 10 0 0 0,-28-8 4 0 0,-12-7-5 0 0,0 1-1 0 0,0 0 0 0 0,0-1 1 0 0,0 1-1 0 0,7 1 1 0 0,-9-3 3 0 0,-1 0 0 0 0,1 0 0 0 0,0 0 1 0 0,0 0-1 0 0,-1 0 0 0 0,1 0 0 0 0,0 0 1 0 0,0-1-1 0 0,-1 1 0 0 0,1 0 0 0 0,0 0 1 0 0,0 0-1 0 0,-1-1 0 0 0,1 1 0 0 0,0 0 1 0 0,-1-1-1 0 0,1 1 0 0 0,0-1 0 0 0,-1 1 1 0 0,1-1-1 0 0,-1 1 0 0 0,1-1 0 0 0,-1 1 0 0 0,1-1 1 0 0,-1 0-1 0 0,1 1 0 0 0,-1-1 0 0 0,1 0 1 0 0,-1 1-1 0 0,1-2 0 0 0,5-11 26 0 0,3-5 19 0 0,12-31 0 0 0,-19 43-46 0 0,0-1-1 0 0,-1 1 1 0 0,0-1 0 0 0,0 0-1 0 0,0 0 1 0 0,-1 1 0 0 0,0-1-1 0 0,-1-12 1 0 0,-5-36 55 0 0,3 1-1 0 0,6-80 0 0 0,0-12 25 0 0,-5 116-56 0 0,0-1 1 0 0,-12-53 0 0 0,-38-98 41 0 0,-16-74 449 0 0,64 228-484 0 0,1-43 0 0 0,3 50-16 0 0,0 1 1 0 0,-2 0-1 0 0,0 0 1 0 0,-10-37-1 0 0,8 47-15 0 0,-1 1 0 0 0,0 0 0 0 0,0 0 0 0 0,0 1 0 0 0,-1 0 0 0 0,-1 0 0 0 0,1 0 0 0 0,-1 1 0 0 0,-9-8 0 0 0,14 13-9 0 0,0 1 1 0 0,1 0-1 0 0,-1 0 0 0 0,0 0 1 0 0,0 0-1 0 0,0 0 0 0 0,0 1 1 0 0,1-1-1 0 0,-1 0 0 0 0,0 1 1 0 0,0-1-1 0 0,0 1 0 0 0,-1 0 0 0 0,1 0 1 0 0,0 0-1 0 0,0 0 0 0 0,0 0 1 0 0,0 0-1 0 0,0 1 0 0 0,0-1 1 0 0,0 0-1 0 0,0 1 0 0 0,0 0 1 0 0,0-1-1 0 0,1 1 0 0 0,-1 0 1 0 0,0 0-1 0 0,0 0 0 0 0,1 0 0 0 0,-1 1 1 0 0,0-1-1 0 0,1 0 0 0 0,-3 3 1 0 0,-4 4-119 0 0,1 0-1 0 0,0 0 1 0 0,1 0 0 0 0,0 1 0 0 0,-7 12-1 0 0,5-6-1266 0 0,-11 31-1 0 0,4-3-4490 0 0,1 3-1518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59:12.985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1597 40 919 0 0,'-3'-3'171'0'0,"0"0"0"0"0,0 0 0 0 0,0 1-1 0 0,0-1 1 0 0,-1 1 0 0 0,1 0-1 0 0,-1 0 1 0 0,1 0 0 0 0,-1 1 0 0 0,0-1-1 0 0,0 1 1 0 0,1 0 0 0 0,-1 0-1 0 0,-7-1 1 0 0,0 2 230 0 0,0 1-1 0 0,0-1 1 0 0,0 2-1 0 0,-12 2 1 0 0,15-2-783 0 0,-39 3 586 0 0,1-2 1 0 0,-1-2 0 0 0,-62-6-1 0 0,25 1 724 0 0,-260 0 241 0 0,81 1-639 0 0,-78-8 30 0 0,202 15-600 0 0,96-1-43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59:13.727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1388 7 3223 0 0,'-2'-2'93'0'0,"-5"-3"273"0"0,-4 11 343 0 0,-4 5-632 0 0,0 0 0 0 0,-2-1 0 0 0,1-1 0 0 0,-1-1 0 0 0,0 0 0 0 0,-30 8 0 0 0,18-9 349 0 0,-2-1 0 0 0,1-2 0 0 0,-1-1 0 0 0,-47-2-1 0 0,21 0 259 0 0,-63-4 496 0 0,26-1-448 0 0,11 2-355 0 0,1-3 0 0 0,0-5-1 0 0,-128-30 1 0 0,182 33-372 0 0,0 2-1 0 0,0 0 1 0 0,0 2-1 0 0,-42 1 1 0 0,48 3-1609 0 0,-35 7 0 0 0,21 1-1830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39:05.6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928 27 1839 0 0,'-8'-5'242'0'0,"7"4"-125"0"0,0 0-1 0 0,0 0 0 0 0,0 1 1 0 0,0-1-1 0 0,0 0 1 0 0,0 1-1 0 0,0-1 1 0 0,0 1-1 0 0,-1-1 0 0 0,1 1 1 0 0,0-1-1 0 0,0 1 1 0 0,0 0-1 0 0,-1 0 0 0 0,1 0 1 0 0,0 0-1 0 0,-2 0 1 0 0,1 0 34 0 0,0 0-1 0 0,0 0 1 0 0,0 0 0 0 0,0-1 0 0 0,-1 1 0 0 0,1 0-1 0 0,0-1 1 0 0,0 1 0 0 0,-2-2 0 0 0,-13-1 81 0 0,-40 7 44 0 0,43-2-84 0 0,-1 0 0 0 0,-27-2 0 0 0,-242-14 1878 0 0,281 14-2049 0 0,-12 0 112 0 0,1 0 0 0 0,0 1 0 0 0,-1 0 0 0 0,-20 6 0 0 0,9 2-100 0 0,1 1 1 0 0,0 1-1 0 0,0 1 1 0 0,2 2 0 0 0,-27 18-1 0 0,35-22-10 0 0,-3 2 130 0 0,1 0 0 0 0,0 2 0 0 0,1 0 0 0 0,1 0 0 0 0,1 2 1 0 0,-19 23-1 0 0,30-33-114 0 0,1-1 1 0 0,-1 1 0 0 0,1 0 0 0 0,1 0-1 0 0,-1 0 1 0 0,1 0 0 0 0,0 0 0 0 0,0 0-1 0 0,1 0 1 0 0,-1 1 0 0 0,1-1-1 0 0,2 8 1 0 0,-2-4 5 0 0,0 0 0 0 0,0 0 0 0 0,-4 15 0 0 0,-7 36 285 0 0,11-44-140 0 0,0-1-1 0 0,0 1 0 0 0,2 0 1 0 0,0-1-1 0 0,5 20 0 0 0,-6-31-168 0 0,2 12 91 0 0,1 0 0 0 0,9 22 1 0 0,-7-24-51 0 0,1 2 8 0 0,0 2-1 0 0,-1-1 1 0 0,6 33 0 0 0,15 79 98 0 0,-7-37 213 0 0,-18-84-324 0 0,0 0 0 0 0,1-1 0 0 0,0 1 0 0 0,1 0 0 0 0,0-1 0 0 0,5 8 0 0 0,33 46 77 0 0,-13-22-64 0 0,-25-34-72 0 0,-2-2 29 0 0,1 1-1 0 0,-1-1 1 0 0,1 0-1 0 0,0 0 0 0 0,0 0 1 0 0,1 0-1 0 0,-1-1 1 0 0,1 1-1 0 0,0-1 1 0 0,0 0-1 0 0,0 0 0 0 0,0 0 1 0 0,1-1-1 0 0,-1 1 1 0 0,9 2-1 0 0,105 37 481 0 0,-21-7-390 0 0,-71-28-30 0 0,0-1 0 0 0,0-1 0 0 0,1-2 0 0 0,-1-1 0 0 0,1-1-1 0 0,36-2 1 0 0,-44-3-65 0 0,-1 0-1 0 0,0-1 0 0 0,0 0 1 0 0,0-2-1 0 0,26-13 0 0 0,3-2-1 0 0,-7 2 43 0 0,63-21 1 0 0,-72 32-8 0 0,-16 5-35 0 0,0-1-1 0 0,22-9 0 0 0,-33 10-16 0 0,-1 1 0 0 0,1-1 0 0 0,0 0 0 0 0,-1-1 0 0 0,0 1 0 0 0,0-1 0 0 0,0 1 0 0 0,4-10 0 0 0,-3 5 32 0 0,0 3 14 0 0,-1 0-1 0 0,1 0 1 0 0,-1-1 0 0 0,-1 0-1 0 0,1 0 1 0 0,-1 1-1 0 0,0-1 1 0 0,-1 0 0 0 0,1-15-1 0 0,8-96 15 0 0,-9 93-41 0 0,5-29 1 0 0,-1 12-7 0 0,-2-11 15 0 0,-4 48-29 0 0,1 1 1 0 0,-1-1-1 0 0,0 0 0 0 0,0 1 0 0 0,0-1 0 0 0,-1 1 1 0 0,0-1-1 0 0,1 1 0 0 0,-4-4 0 0 0,4 4 2 0 0,-1 1 0 0 0,1 0 0 0 0,0 0 0 0 0,1 0-1 0 0,-1-1 1 0 0,1 1 0 0 0,-1 0 0 0 0,1-1 0 0 0,0 1-1 0 0,0-1 1 0 0,0 1 0 0 0,1 0 0 0 0,1-6 0 0 0,-2 4-6 0 0,1 0 1 0 0,-1 1-1 0 0,1-1 1 0 0,-1 0-1 0 0,-1 0 1 0 0,0-7-1 0 0,-2 3 13 0 0,-1-1-1 0 0,0 1 1 0 0,0 0-1 0 0,-1 1 1 0 0,-7-11-1 0 0,6 10-12 0 0,0-1 0 0 0,1 0 0 0 0,0 0 0 0 0,-4-11 0 0 0,-12-52 89 0 0,-27-78 382 0 0,41 132-419 0 0,-1 2 0 0 0,-1-1 0 0 0,-1 1 0 0 0,0 0 0 0 0,-24-29 0 0 0,31 43-47 0 0,1 0-1 0 0,-1 0 0 0 0,0 0 0 0 0,0 1 1 0 0,-1-1-1 0 0,1 1 0 0 0,-1 0 1 0 0,1 0-1 0 0,-1 0 0 0 0,1 0 0 0 0,-1 1 1 0 0,0-1-1 0 0,0 1 0 0 0,0 0 1 0 0,-5-1-1 0 0,4 2-7 0 0,0 0 1 0 0,0 0-1 0 0,0 1 0 0 0,0-1 1 0 0,0 1-1 0 0,0 0 0 0 0,0 0 1 0 0,0 1-1 0 0,0-1 0 0 0,1 1 1 0 0,-1 0-1 0 0,-4 3 1 0 0,-10 7-576 0 0,0 0 0 0 0,1 1 1 0 0,-19 19-1 0 0,1 0-5336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59:14.708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1644 76 2303 0 0,'-12'-12'117'0'0,"-1"1"0"0"0,-23-17 0 0 0,34 27 168 0 0,1 1 0 0 0,-1-1 1 0 0,0 1-1 0 0,0 0 0 0 0,0 0 0 0 0,0-1 0 0 0,0 1 0 0 0,0 0 0 0 0,0 1 0 0 0,0-1 1 0 0,-3 1-1 0 0,-4 0-162 0 0,-79 11 54 0 0,66-7-175 0 0,0-2 1 0 0,-1 0 0 0 0,-40-1-1 0 0,-125-26 936 0 0,126 13-252 0 0,-2 4 1 0 0,-93-1-1 0 0,-139 34 32 0 0,223-19-657 0 0,-219 5 132 0 0,185-10-631 0 0,64 0-1952 0 0,-4 1-842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59:15.468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2013 65 4111 0 0,'-84'-17'1550'0'0,"-71"4"-588"0"0,-6 0 382 0 0,108 4-1025 0 0,0 2 0 0 0,0 3-1 0 0,0 2 1 0 0,-67 6 0 0 0,15 10-209 0 0,22-3-49 0 0,-125 2 1 0 0,149-14-34 0 0,-223 1 48 0 0,195 4-37 0 0,-107 18-1 0 0,-3 12-244 0 0,132-24-60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59:17.236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2470 0 3223 0 0,'-2'2'17'0'0,"0"-1"0"0"0,1 0 0 0 0,-1 0 0 0 0,0 0-1 0 0,0 0 1 0 0,0 0 0 0 0,0 0 0 0 0,0 0 0 0 0,0 0-1 0 0,0-1 1 0 0,-3 1 0 0 0,-14 6 1525 0 0,14-4-1383 0 0,-11 7 72 0 0,0 0 1 0 0,-1-1-1 0 0,0 0 1 0 0,0-2-1 0 0,-1 0 1 0 0,-35 8-1 0 0,4-9 490 0 0,-62-1 0 0 0,-9 1 80 0 0,12 6-688 0 0,-363 24 171 0 0,287-36 9 0 0,-155 8 291 0 0,173 0-405 0 0,-213-18 0 0 0,309 6-294 0 0,0 3 0 0 0,-75 10 1 0 0,92-2-132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59:19.203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2452 8 455 0 0,'0'0'54'0'0,"0"0"-1"0"0,1 0 0 0 0,-1-1 0 0 0,0 1 0 0 0,0 0 0 0 0,0 0 0 0 0,0 0 0 0 0,0 0 0 0 0,0-1 0 0 0,0 1 0 0 0,0 0 0 0 0,0 0 0 0 0,0 0 1 0 0,0-1-1 0 0,0 1 0 0 0,0 0 0 0 0,0 0 0 0 0,0 0 0 0 0,0-1 0 0 0,0 1 0 0 0,0 0 0 0 0,0 0 0 0 0,0 0 0 0 0,0 0 0 0 0,0-1 0 0 0,0 1 1 0 0,0 0-1 0 0,0 0 0 0 0,0 0 0 0 0,0 0 0 0 0,-1-1 0 0 0,1 1 0 0 0,0 0 0 0 0,0 0 0 0 0,0 0 0 0 0,0 0 0 0 0,-9-1 1212 0 0,-17 6-75 0 0,20-3-953 0 0,-67 11 1110 0 0,0-2 0 0 0,-145 0-1 0 0,45-15-411 0 0,66 1-502 0 0,-145 12 1 0 0,-207 21-292 0 0,231-20-106 0 0,17-1 25 0 0,156-9-46 0 0,-101-14 1 0 0,78 1-75 0 0,0 4 0 0 0,-115 1 0 0 0,136 12-140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59:37.163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0 26 2415 0 0,'0'-1'9'0'0,"0"1"0"0"0,0-1 0 0 0,0 0 0 0 0,0 1 0 0 0,0-1 0 0 0,1 0 0 0 0,-1 1-1 0 0,0-1 1 0 0,0 0 0 0 0,0 1 0 0 0,1-1 0 0 0,-1 1 0 0 0,0-1 0 0 0,0 0 0 0 0,1 1-1 0 0,-1-1 1 0 0,1 1 0 0 0,-1-1 0 0 0,0 1 0 0 0,1-1 0 0 0,-1 1 0 0 0,1 0 0 0 0,-1-1-1 0 0,1 1 1 0 0,-1-1 0 0 0,1 1 0 0 0,0-1 0 0 0,19-2 43 0 0,-18 3-83 0 0,-1 1 1 0 0,1-1-1 0 0,0-1 0 0 0,0 1 1 0 0,-1 0-1 0 0,1 0 0 0 0,0-1 0 0 0,0 1 1 0 0,-1-1-1 0 0,1 1 0 0 0,-1-1 1 0 0,1 0-1 0 0,0 0 0 0 0,1-1 0 0 0,-4 3 19 0 0,0 0-1 0 0,1 0 0 0 0,-1 0 0 0 0,0 0 0 0 0,1 0 0 0 0,-1 0 0 0 0,1 0 0 0 0,-1 0 0 0 0,1 0 0 0 0,0 0 0 0 0,-1 0 0 0 0,1 2 0 0 0,1 1 13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59:38.094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2230 43 2303 0 0,'-3'-3'168'0'0,"-3"-3"-206"0"0,6 6 58 0 0,0 0 0 0 0,0 0 0 0 0,-1 0 1 0 0,1 0-1 0 0,0 0 0 0 0,0 0 0 0 0,0 0 0 0 0,0 0 1 0 0,0 0-1 0 0,-1 0 0 0 0,1 0 0 0 0,0 0 0 0 0,0 0 1 0 0,0 0-1 0 0,0 0 0 0 0,0 0 0 0 0,0 0 0 0 0,-1 0 1 0 0,1 1-1 0 0,0-1 0 0 0,0 0 0 0 0,0 0 0 0 0,0 0 1 0 0,0 0-1 0 0,0 0 0 0 0,0 0 0 0 0,-1 0 0 0 0,1 0 1 0 0,0 0-1 0 0,0 1 0 0 0,0-1 0 0 0,0 0 0 0 0,0 0 1 0 0,0 0-1 0 0,0 0 0 0 0,0 0 0 0 0,0 0 0 0 0,0 0 1 0 0,0 1-1 0 0,-26 0 2734 0 0,24 0-2745 0 0,0-1-1 0 0,1 1 1 0 0,-1 0 0 0 0,0 0-1 0 0,1 0 1 0 0,-1 0-1 0 0,1 0 1 0 0,-1 0-1 0 0,1 0 1 0 0,-2 3-1 0 0,-7 4-10 0 0,-13-24 1100 0 0,22 16-1059 0 0,1-1-1 0 0,-1 1 1 0 0,1 0 0 0 0,-1-1 0 0 0,0 1 0 0 0,1 0 0 0 0,-1 0 0 0 0,1 0 0 0 0,-1 0 0 0 0,0-1-1 0 0,1 1 1 0 0,-1 0 0 0 0,0 0 0 0 0,0 0 0 0 0,1 0 0 0 0,-1 0 0 0 0,0 1 0 0 0,1-1 0 0 0,-1 0-1 0 0,1 0 1 0 0,-1 0 0 0 0,0 1 0 0 0,1-1 0 0 0,-1 0 0 0 0,0 1 0 0 0,1-1 0 0 0,-1 0-1 0 0,0 1 1 0 0,-10 17 41 0 0,10-16-73 0 0,0 0-1 0 0,0 0 1 0 0,0 0 0 0 0,0 0-1 0 0,0-1 1 0 0,0 1-1 0 0,0 0 1 0 0,-1-1-1 0 0,-1 2 1 0 0,0-2 71 0 0,-1-1 0 0 0,1 0 0 0 0,-1 0-1 0 0,1-1 1 0 0,0 1 0 0 0,-5-2 0 0 0,5 2 62 0 0,-10-2 161 0 0,0 1 0 0 0,-1 1-1 0 0,-15 2 1 0 0,14-1-169 0 0,-29-2 0 0 0,32-1-61 0 0,0-1 0 0 0,1 0-1 0 0,-18-7 1 0 0,17 5 18 0 0,-1 1 0 0 0,-20-4-1 0 0,-3 3 152 0 0,-61 1 0 0 0,31 4-166 0 0,-112-2 562 0 0,140-3-570 0 0,27 4-51 0 0,-1-1-1 0 0,0 1 1 0 0,1 1-1 0 0,-22 2 0 0 0,-34 6 25 0 0,29-3 6 0 0,-39 9-1 0 0,64-13-44 0 0,-1 1 0 0 0,1-2 0 0 0,-1 0 0 0 0,1 0 0 0 0,-24-5 0 0 0,21 4 0 0 0,-19-7 106 0 0,-7 0 76 0 0,3 8 68 0 0,-50 5-1 0 0,58-2-125 0 0,-1-1 0 0 0,0-2-1 0 0,-34-3 1 0 0,-161-22 737 0 0,96 13-582 0 0,117 10-233 0 0,0 2 1 0 0,-1 0 0 0 0,1 0 0 0 0,0 1 0 0 0,-1 1 0 0 0,1 1 0 0 0,0 0-1 0 0,-14 5 1 0 0,12-2-293 0 0,0 1 0 0 0,-17 9 0 0 0,13-4-1785 0 0,-22 16 0 0 0,17-9-2548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59:39.038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920 63 1839 0 0,'-10'-13'1689'0'0,"9"10"-1587"0"0,-1 1 1 0 0,1-1 0 0 0,-1 1-1 0 0,0 0 1 0 0,0 0-1 0 0,0 0 1 0 0,0 0 0 0 0,0 0-1 0 0,0 0 1 0 0,0 0 0 0 0,-1 1-1 0 0,1-1 1 0 0,-1 1 0 0 0,1-1-1 0 0,-6-1 1 0 0,-12-1 660 0 0,1 0 0 0 0,-1 1 0 0 0,-39-1 0 0 0,-61 11 856 0 0,76-5-784 0 0,-83-7 0 0 0,13-1 25 0 0,-103 14-259 0 0,125 7-4223 0 0,52-4-393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59:39.919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1545 71 4831 0 0,'-3'-4'157'0'0,"0"0"-1"0"0,0 0 1 0 0,-1 0-1 0 0,1 1 1 0 0,-1-1-1 0 0,0 1 1 0 0,0 0-1 0 0,0 0 1 0 0,0 0-1 0 0,-1 1 1 0 0,1-1-1 0 0,-1 1 0 0 0,1 0 1 0 0,-1 1-1 0 0,0-1 1 0 0,-6-1-1 0 0,-5 1-17 0 0,-1 0-1 0 0,0 1 1 0 0,-26 1-1 0 0,22 0 68 0 0,-31-2 0 0 0,6-5 352 0 0,1 3-1 0 0,-1 2 1 0 0,1 2 0 0 0,-63 7 0 0 0,-1 9 16 0 0,-58 7-23 0 0,134-20-430 0 0,0-2 0 0 0,0-2 0 0 0,-34-4 0 0 0,54 4-109 0 0,-131-15 253 0 0,116 15-218 0 0,1 1 0 0 0,-1 1 0 0 0,-33 6-1 0 0,-87 27-465 0 0,83-17 140 0 0,7-4-135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05:15.177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826 1492 2759 0 0,'-99'3'2024'0'0,"-46"-1"474"0"0,120-3-1852 0 0,-73-9 3122 0 0,71 7-1270 0 0,-48 0 0 0 0,70 4-1781 0 0,5-1-692 0 0,0 0 1 0 0,0 0-1 0 0,0 0 0 0 0,0 0 1 0 0,0 0-1 0 0,0 0 1 0 0,0 0-1 0 0,-1 2 661 0 0,1-2-635 0 0,0 0-26 0 0,0 0 1 0 0,0 0-1 0 0,0 0 0 0 0,0 0 1 0 0,0 0-1 0 0,0 0 1 0 0,6 3 1062 0 0,-4-2-938 0 0,-1-1-1 0 0,0 0 1 0 0,1 0-1 0 0,-1 0 1 0 0,1 0 0 0 0,-1 0-1 0 0,1 0 1 0 0,-1 0 0 0 0,1 0-1 0 0,2-1 1 0 0,-3 1-87 0 0,0-1 0 0 0,1 1 0 0 0,-1 0 0 0 0,0-1 0 0 0,0 1 0 0 0,1 0 0 0 0,-1 0 0 0 0,0 0 0 0 0,0 0 0 0 0,1 1 0 0 0,-1-1 0 0 0,0 0 0 0 0,0 0 0 0 0,1 1 0 0 0,-1-1 0 0 0,0 1 0 0 0,0-1 0 0 0,0 1 0 0 0,0-1 0 0 0,2 2 0 0 0,12 10 1683 0 0,-14-10-1790 0 0,0 0-1 0 0,1-1 1 0 0,-1 0 0 0 0,1 1 0 0 0,-1-1-1 0 0,1 0 1 0 0,-1 0 0 0 0,1 0 0 0 0,0 0 0 0 0,0 0-1 0 0,0 0 1 0 0,-1 0 0 0 0,1 0 0 0 0,0-1-1 0 0,0 1 1 0 0,0-1 0 0 0,0 0 0 0 0,0 1-1 0 0,0-1 1 0 0,0 0 0 0 0,0 0 0 0 0,0 0 0 0 0,0 0-1 0 0,4-2 1 0 0,9-1 130 0 0,-9 0 172 0 0,1 1 0 0 0,0 0 0 0 0,0 1 0 0 0,0 0 0 0 0,0 0 0 0 0,0 0 0 0 0,0 1 0 0 0,0 0 0 0 0,0 0 0 0 0,0 1 0 0 0,0 0 0 0 0,14 4 0 0 0,-12-2-445 0 0,1 1-1 0 0,0-2 0 0 0,0 1 1 0 0,0-1-1 0 0,0-1 1 0 0,0 0-1 0 0,0 0 1 0 0,18-2-1 0 0,22-5 463 0 0,-38 4-209 0 0,0 0 1 0 0,0 1 0 0 0,-1 0-1 0 0,1 1 1 0 0,0 0 0 0 0,0 1-1 0 0,0 0 1 0 0,0 1 0 0 0,19 5-1 0 0,-15-3-46 0 0,0 0 0 0 0,0-2 0 0 0,0 0 0 0 0,0 0 0 0 0,0-1 0 0 0,0-1 0 0 0,0-1-1 0 0,1-1 1 0 0,16-3 0 0 0,-16 4-21 0 0,1 1 0 0 0,-1 1 0 0 0,0 0 0 0 0,0 1 0 0 0,0 1 0 0 0,30 9 0 0 0,-25-7-197 0 0,0 0 0 0 0,0-1 0 0 0,33 1 0 0 0,4-4 743 0 0,0 2 0 0 0,93 17 0 0 0,-142-18-534 0 0,-1-1-1 0 0,1 0 1 0 0,0 0 0 0 0,0-1-1 0 0,-1-1 1 0 0,1 0 0 0 0,0 0-1 0 0,-1 0 1 0 0,1-1 0 0 0,13-5-1 0 0,-8 2 36 0 0,0 2 0 0 0,1-1 1 0 0,-1 2-1 0 0,1 0 0 0 0,19 1 0 0 0,-3-1 11 0 0,-10 0-43 0 0,-2 1 6 0 0,0 0 1 0 0,0-2 0 0 0,0 0-1 0 0,28-10 1 0 0,-26 7 1 0 0,-1 1 0 0 0,1 0 0 0 0,0 2 0 0 0,27-2-1 0 0,-5 1-2 0 0,-36 3-5 0 0,0-1-1 0 0,0-1 1 0 0,-1 1-1 0 0,1-1 1 0 0,7-5-1 0 0,22-7 34 0 0,35-8 17 0 0,-70 22-63 0 0,-1 1 0 0 0,1-1 0 0 0,-1 0 0 0 0,1 0 0 0 0,-1 0 0 0 0,0 0 0 0 0,1-1 0 0 0,-1 1 0 0 0,0 0 0 0 0,0 0 0 0 0,0-1-1 0 0,0 1 1 0 0,0-1 0 0 0,0 1 0 0 0,1-4 0 0 0,8-27 95 0 0,-9 26-65 0 0,0 1 0 0 0,1-1 0 0 0,0 1 1 0 0,2-6-1 0 0,5-6 8 0 0,-1 1 1 0 0,-1-1 0 0 0,-1-1-1 0 0,0 1 1 0 0,-2-1 0 0 0,0 0-1 0 0,2-19 1 0 0,-2 9 15 0 0,-1 1 0 0 0,-1-1 0 0 0,-1 0 0 0 0,-5-47 0 0 0,1 46 17 0 0,1 0 0 0 0,4-48 0 0 0,0 54-43 0 0,-1 1-1 0 0,-1-1 0 0 0,-1 0 1 0 0,-1 1-1 0 0,-8-37 0 0 0,4 33-11 0 0,2 0-1 0 0,1 0 0 0 0,-1-44 1 0 0,2 17-8 0 0,1 11-3 0 0,-1 9 18 0 0,-6-44-1 0 0,2 51-18 0 0,-1 1-1 0 0,-11-26 0 0 0,-5-15-6 0 0,22 62 2 0 0,0 0 0 0 0,-1 0 0 0 0,1 1 0 0 0,-1-1 0 0 0,0 0 0 0 0,0 1 0 0 0,-1 0 0 0 0,1-1 0 0 0,-1 1 0 0 0,0 0 0 0 0,1 0 0 0 0,-1 0 0 0 0,0 1 0 0 0,-1-1 0 0 0,1 1 0 0 0,0 0 0 0 0,-1 0 0 0 0,0 0 0 0 0,1 0 0 0 0,-1 0 0 0 0,0 1 0 0 0,0 0 0 0 0,0-1 0 0 0,-5 1 0 0 0,-9-2 0 0 0,-1 1 0 0 0,1 1 0 0 0,0 1 0 0 0,-24 2 0 0 0,-2 0 0 0 0,-1-2 0 0 0,1-2 0 0 0,-75-12 0 0 0,85 7 0 0 0,1 1 0 0 0,-1 2 0 0 0,-1 1 0 0 0,1 2 0 0 0,-63 6 0 0 0,38 1 0 0 0,0-3 0 0 0,-1-3 0 0 0,-70-8 0 0 0,83 6 0 0 0,-85 8 0 0 0,11 1 0 0 0,99-7 0 0 0,0-1 0 0 0,1-1 0 0 0,-1-1 0 0 0,1-1 0 0 0,-1 0 0 0 0,1-2 0 0 0,-35-14 0 0 0,27 9 0 0 0,-1 2 0 0 0,-39-9 0 0 0,27 8 0 0 0,12 3 0 0 0,-1 1 0 0 0,1 1 0 0 0,-48-1 0 0 0,57 7 0 0 0,0 1 0 0 0,-29 7 0 0 0,-18 2 0 0 0,59-9 0 0 0,0 0 0 0 0,0 0 0 0 0,0 1 0 0 0,0 1 0 0 0,0 0 0 0 0,-8 5 0 0 0,-15 5 0 0 0,9-5 0 0 0,12-5 0 0 0,1 0 0 0 0,-1 1 0 0 0,-12 7 0 0 0,19-9 0 0 0,1-1 0 0 0,-1 1 0 0 0,1 0 0 0 0,0 1 0 0 0,-1-1 0 0 0,2 1 0 0 0,-1-1 0 0 0,0 1 0 0 0,1 0 0 0 0,-1 0 0 0 0,-2 7 0 0 0,1-2 0 0 0,1-1 0 0 0,0 1 0 0 0,1-1 0 0 0,-1 1 0 0 0,2 0 0 0 0,-1 0 0 0 0,1 0 0 0 0,1 0 0 0 0,0 0 0 0 0,0 0 0 0 0,2 13 0 0 0,7 39-11 0 0,-3-28-7 0 0,-2 1 1 0 0,0 66-1 0 0,-10-50 18 0 0,-14 61 0 0 0,1-5 0 0 0,4 6 0 0 0,-36 194 0 0 0,49-298 0 0 0,0 1 0 0 0,1 0 0 0 0,0-1 0 0 0,1 1 0 0 0,0 0 0 0 0,0-1 0 0 0,3 13 0 0 0,1 3 0 0 0,12 31 0 0 0,-10-36 0 0 0,-3-7-58 0 0,-1 0-1 0 0,0 1 0 0 0,-1-1 1 0 0,0 18-1 0 0,0 5-72 0 0,8 102-5072 0 0,-5-97-3458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11:31.911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862 231 3223 0 0,'-131'-92'7431'0'0,"103"70"-6656"0"0,-1 2 0 0 0,-1 1 0 0 0,-58-27 0 0 0,73 40-700 0 0,0 0 0 0 0,-1 2 0 0 0,0-1 0 0 0,0 2 0 0 0,0 0 0 0 0,0 1-1 0 0,0 0 1 0 0,-1 2 0 0 0,1 0 0 0 0,-26 3 0 0 0,-22 9-388 0 0,0 4-1 0 0,-117 44 1 0 0,136-41-190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1T00:29:56.515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5 7 23983 190297 81830,'-1'-1'2136'0'0,"0"-2"-1712"0"0,-1 0-26967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11:32.314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 6 919 0 0,'0'-3'0'0'0,"0"1"80"0"0,1 6-80 0 0,-1-3 0 0 0,0 1 0 0 0,-1-2 0 0 0,1 2 80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11:32.844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3141 47 2759 0 0,'-9'-5'218'0'0,"5"3"-85"0"0,1 0 1 0 0,-1 0-1 0 0,0 1 0 0 0,1-1 0 0 0,-1 1 0 0 0,0 0 0 0 0,0 0 0 0 0,-8-1 0 0 0,6 1 596 0 0,0 0-1 0 0,0 0 0 0 0,0 0 0 0 0,-8-4 1 0 0,-14-2 8 0 0,-52 0-268 0 0,-113 3 0 0 0,65 3-170 0 0,-145 12 884 0 0,165-5-791 0 0,19-2-104 0 0,-375 29 947 0 0,-160-30 369 0 0,-21-7-687 0 0,542 12-1356 0 0,-125 28-1 0 0,140-19-700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11:34.513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841 150 7775 0 0,'-3'-5'147'0'0,"-1"0"-1"0"0,1 0 1 0 0,-1 1-1 0 0,1-1 1 0 0,-1 1-1 0 0,-1 0 1 0 0,1 0-1 0 0,-8-5 1 0 0,-44-25 1342 0 0,49 30-1215 0 0,-14-6 121 0 0,1 0-1 0 0,-1 2 1 0 0,0 1 0 0 0,-1 0 0 0 0,0 2 0 0 0,-31-4 0 0 0,-6 2 142 0 0,-72 3 0 0 0,106 4-550 0 0,1 1-1 0 0,-1 1 1 0 0,1 2-1 0 0,0 0 1 0 0,0 1 0 0 0,0 2-1 0 0,0 0 1 0 0,1 2-1 0 0,0 0 1 0 0,1 2-1 0 0,-40 25 1 0 0,20-7-242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11:35.029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1440 115 1839 0 0,'-1'-1'41'0'0,"0"0"0"0"0,0-1 0 0 0,0 1 0 0 0,0 0 0 0 0,0 0 0 0 0,0-1 0 0 0,0 1 0 0 0,0 0 0 0 0,-1 0 0 0 0,1 0 0 0 0,-1 0 0 0 0,1 1 0 0 0,0-1 0 0 0,-1 0 0 0 0,1 0 0 0 0,-1 1 0 0 0,0-1 0 0 0,1 1 0 0 0,-1 0 0 0 0,1-1 0 0 0,-1 1 0 0 0,0 0 0 0 0,1 0 0 0 0,-1 0 0 0 0,0 0 0 0 0,1 0 0 0 0,-3 1 0 0 0,-21 7 1944 0 0,-26 5-1 0 0,41-11-2011 0 0,0 0-1 0 0,-1-1 1 0 0,1-1-1 0 0,0 0 1 0 0,-19-2-1 0 0,-102-20 1099 0 0,-46-7 1570 0 0,8 0-1006 0 0,-18-2-816 0 0,136 25-792 0 0,-1 3 1 0 0,0 2 0 0 0,0 3 0 0 0,0 1 0 0 0,-97 21-1 0 0,39-2-3735 0 0,50-11-340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11:35.590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1140 144 3423 0 0,'-2'-8'51'0'0,"2"6"-22"0"0,-1 0 0 0 0,1 0 1 0 0,-1 0-1 0 0,1 0 1 0 0,0 0-1 0 0,0 0 0 0 0,0-1 1 0 0,0 1-1 0 0,0-4 0 0 0,-1 4-11 0 0,-1 1-1 0 0,1-1 0 0 0,-1 1 0 0 0,0-1 1 0 0,0 1-1 0 0,0-1 0 0 0,0 1 0 0 0,0 0 0 0 0,0 0 1 0 0,-4-2-1 0 0,-60-16 2703 0 0,-74-13 1 0 0,-69-1 2 0 0,153 27-2595 0 0,0 3 1 0 0,0 2-1 0 0,0 3 0 0 0,0 2 1 0 0,0 2-1 0 0,1 3 1 0 0,0 2-1 0 0,-102 36 1 0 0,110-31-375 0 0,1 0-10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11:36.291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2152 97 5495 0 0,'0'-1'26'0'0,"0"0"-1"0"0,0 1 0 0 0,0-1 0 0 0,0 1 0 0 0,0-1 0 0 0,0 0 0 0 0,0 1 1 0 0,0-1-1 0 0,0 1 0 0 0,0-1 0 0 0,0 0 0 0 0,-1 1 0 0 0,1-1 1 0 0,0 1-1 0 0,0-1 0 0 0,-1 1 0 0 0,1-1 0 0 0,0 0 0 0 0,-1 1 0 0 0,1 0 1 0 0,0-1-1 0 0,-1 1 0 0 0,1-1 0 0 0,-1 1 0 0 0,1-1 0 0 0,-1 0 0 0 0,-15 2 167 0 0,1 1-272 0 0,-141 6 1317 0 0,-26 14 859 0 0,-41 5-1276 0 0,97-20 588 0 0,-251-20 0 0 0,270-2-758 0 0,-140-38-1 0 0,-53-9-314 0 0,262 59-352 0 0,0 2 1 0 0,1 1-1 0 0,-1 2 1 0 0,0 1 0 0 0,1 2-1 0 0,-47 13 1 0 0,-3 3-111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59:56.907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1584 60 287 0 0,'-4'10'177'0'0,"4"-9"-139"0"0,0 0-1 0 0,0-1 1 0 0,0 1-1 0 0,-1 0 1 0 0,1 0-1 0 0,0-1 1 0 0,-1 1-1 0 0,1 0 1 0 0,-1 0-1 0 0,1-1 1 0 0,-1 1-1 0 0,1 0 1 0 0,-1-1-1 0 0,1 1 1 0 0,-1-1-1 0 0,1 1 1 0 0,-1-1-1 0 0,0 1 1 0 0,0-1-1 0 0,1 1 1 0 0,-1-1-1 0 0,0 0 1 0 0,1 1-1 0 0,-1-1 1 0 0,0 0-1 0 0,0 0 0 0 0,0 1 1 0 0,-1-1-1 0 0,-1 1 226 0 0,0-1 0 0 0,0 0 0 0 0,1 1 0 0 0,-1-1-1 0 0,0 0 1 0 0,0 0 0 0 0,0 0 0 0 0,0-1 0 0 0,0 1-1 0 0,0-1 1 0 0,-4-1 0 0 0,-32-15 1880 0 0,31 13-1800 0 0,0 1-1 0 0,0-1 1 0 0,-14-3-1 0 0,-1 3-132 0 0,1 1 0 0 0,-1 1 0 0 0,0 1 0 0 0,0 1 1 0 0,0 1-1 0 0,-31 6 0 0 0,-12 0 85 0 0,0-3 1 0 0,-1-3 0 0 0,1-3 0 0 0,-68-10-1 0 0,-205-13 1295 0 0,114 11-812 0 0,177 10-1088 0 0,0 3 0 0 0,-96 8 0 0 0,99 0-160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59:41.197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1866 119 4487 0 0,'0'-2'65'0'0,"-1"-1"-1"0"0,1 0 0 0 0,-1 1 0 0 0,0-1 0 0 0,0 1 0 0 0,0-1 0 0 0,-1 1 0 0 0,1-1 0 0 0,-1 1 0 0 0,1 0 1 0 0,-1 0-1 0 0,0 0 0 0 0,0 0 0 0 0,1 0 0 0 0,-2 0 0 0 0,1 0 0 0 0,0 1 0 0 0,0-1 0 0 0,0 1 1 0 0,-1-1-1 0 0,1 1 0 0 0,-1 0 0 0 0,1 0 0 0 0,-3-1 0 0 0,-34-12 396 0 0,0 1 1 0 0,-1 2-1 0 0,-1 1 0 0 0,1 3 1 0 0,-1 1-1 0 0,0 2 0 0 0,-43 1 1 0 0,-60 12-85 0 0,-3 0-160 0 0,-149 2 298 0 0,157 1-95 0 0,-68 2 154 0 0,69-17-427 0 0,76 1-31 0 0,-119 9 0 0 0,85 10-3500 0 0,50-4-422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59:41.995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1434 164 2759 0 0,'-122'-41'4540'0'0,"-18"6"-2650"0"0,-229-28 0 0 0,122 50-864 0 0,61 6-782 0 0,132 3-354 0 0,1 3 0 0 0,0 3 0 0 0,-106 16 0 0 0,108-7-192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59:43.635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4302 89 455 0 0,'-2'-23'22'0'0,"2"16"275"0"0,0 1 0 0 0,-1-1 0 0 0,1 1 0 0 0,-1 0 1 0 0,-1-1-1 0 0,1 1 0 0 0,-1 0 0 0 0,-4-9 0 0 0,2 16 2 0 0,1 0 0 0 0,-1 0-1 0 0,1 0 1 0 0,-1 0 0 0 0,-4 3-1 0 0,3-1-299 0 0,0-1 0 0 0,0 1 1 0 0,0-1-1 0 0,0-1 0 0 0,0 1 0 0 0,0-1 0 0 0,-1 0 0 0 0,1 0 0 0 0,-8 1 0 0 0,3-3 176 0 0,1 1-1 0 0,0-2 1 0 0,0 1 0 0 0,-16-5-1 0 0,9 2 271 0 0,1 1 0 0 0,-1 1-1 0 0,0 0 1 0 0,0 1 0 0 0,0 1-1 0 0,-19 2 1 0 0,-95 19 317 0 0,10-2-549 0 0,-211-7 1156 0 0,183-10-883 0 0,-160 32-246 0 0,18-1-180 0 0,77-33-3 0 0,-81 5 262 0 0,170 3 144 0 0,-142-8-1 0 0,-26-11 96 0 0,-177-14-233 0 0,342 16-284 0 0,0 5 0 0 0,0 5 0 0 0,0 6 0 0 0,-167 31 0 0 0,250-30-412 0 0,-60 21 0 0 0,30-4-495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4T23:05:31.788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62 52 10967 0 0,'-13'-11'976'0'0,"0"-2"-784"0"0,2 0-192 0 0,0 2 0 0 0,5 7-88 0 0,0 4-56 0 0,5 6-16 0 0,1-1 0 0 0,1 3-368 0 0,1 1-80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59:45.286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991 32 455 0 0,'-9'-1'436'0'0,"0"0"0"0"0,1 0-1 0 0,-10-3 1 0 0,-11-2 904 0 0,-154-8 3296 0 0,26 10-2895 0 0,-221 22-1 0 0,350-14-1835 0 0,-1 0-1 0 0,1 2 1 0 0,0 1-1 0 0,-40 16 1 0 0,49-15-476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59:45.797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1844 196 4687 0 0,'-4'-3'58'0'0,"0"1"-1"0"0,0-1 0 0 0,-1 1 0 0 0,1 0 0 0 0,-1 0 0 0 0,0 1 1 0 0,0-1-1 0 0,1 1 0 0 0,-7-1 0 0 0,-5-2 275 0 0,-152-36 2056 0 0,138 36-2101 0 0,-1 0 0 0 0,1 2-1 0 0,-52 4 1 0 0,31 2 3 0 0,0-2 0 0 0,0-3 1 0 0,1-2-1 0 0,-1-1 0 0 0,1-3 0 0 0,0-3 0 0 0,-82-25 0 0 0,78 19-114 0 0,-1 2 0 0 0,0 2 0 0 0,-75-6 0 0 0,-171 9 392 0 0,273 9-626 0 0,0 2 0 0 0,0 1 0 0 0,0 1-1 0 0,0 2 1 0 0,0 1 0 0 0,1 1 0 0 0,0 1 0 0 0,-50 24-1 0 0,22-1-257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59:47.006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112 65 2303 0 0,'-11'-4'825'0'0,"1"0"-1"0"0,0-2 0 0 0,0 1 0 0 0,-12-10 0 0 0,22 15-846 0 0,-22-25 537 0 0,21 24-506 0 0,1 1 1 0 0,0 0-1 0 0,-1-1 0 0 0,1 1 1 0 0,-1-1-1 0 0,1 1 0 0 0,0 0 1 0 0,-1 0-1 0 0,1-1 1 0 0,-1 1-1 0 0,1 0 0 0 0,-1 0 1 0 0,0-1-1 0 0,1 1 1 0 0,-1 0-1 0 0,1 0 0 0 0,-1 0 1 0 0,1 0-1 0 0,-1 0 1 0 0,1 0-1 0 0,-1 0 0 0 0,0 0 1 0 0,1 0-1 0 0,-1 0 0 0 0,1 0 1 0 0,-1 0-1 0 0,1 0 1 0 0,-1 0-1 0 0,0 1 0 0 0,1-1 1 0 0,-1 0-1 0 0,1 0 1 0 0,-1 1-1 0 0,1-1 0 0 0,0 0 1 0 0,-1 1-1 0 0,1-1 1 0 0,-1 0-1 0 0,1 1 0 0 0,-1-1 1 0 0,1 1-1 0 0,0-1 0 0 0,-1 1 1 0 0,1-1-1 0 0,0 1 1 0 0,0-1-1 0 0,-1 2 0 0 0,1-2-12 0 0,-1 1-1 0 0,1-1 1 0 0,-1 1-1 0 0,1-1 1 0 0,0 1-1 0 0,0 0 1 0 0,-1-1-1 0 0,1 1 1 0 0,0-1-1 0 0,0 1 1 0 0,0 0-1 0 0,0-1 1 0 0,0 1-1 0 0,-1 0 0 0 0,1-1 1 0 0,1 2-1 0 0,-1 1-8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59:48.252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2050 63 455 0 0,'-2'0'151'0'0,"1"0"-1"0"0,-1 0 0 0 0,1 0 0 0 0,-1 0 0 0 0,1 0 0 0 0,-1-1 0 0 0,1 1 0 0 0,0-1 0 0 0,-1 1 0 0 0,1-1 0 0 0,-1 1 0 0 0,-1-2 0 0 0,3 2-82 0 0,-1-1 0 0 0,1 1 1 0 0,-1-1-1 0 0,1 1 0 0 0,-1-1 1 0 0,1 0-1 0 0,-1 1 0 0 0,1-1 0 0 0,-1 0 1 0 0,1 1-1 0 0,0-1 0 0 0,0 0 1 0 0,-1 1-1 0 0,1-1 0 0 0,0 0 0 0 0,0 1 1 0 0,0-1-1 0 0,0-1 0 0 0,0-2 204 0 0,0 0-1 0 0,1 1 1 0 0,-1-1 0 0 0,1 0-1 0 0,0 0 1 0 0,1 0 0 0 0,1-4-1 0 0,1-2 628 0 0,-11 17-475 0 0,0 0 0 0 0,0-1 0 0 0,0 0 0 0 0,-1-1 0 0 0,-10 7 0 0 0,5-5-239 0 0,0-1-1 0 0,-1 0 1 0 0,0 0 0 0 0,0-2-1 0 0,-20 5 1 0 0,-77 8 956 0 0,66-11-784 0 0,-49 5 259 0 0,-105-1 1 0 0,126-7-316 0 0,-77 14 0 0 0,97-10-164 0 0,-232 18 576 0 0,238-25-629 0 0,0-1 0 0 0,1-3 1 0 0,-1-1-1 0 0,-49-14 0 0 0,37 5 40 0 0,-119-12-1 0 0,138 24-243 0 0,1 1 0 0 0,-1 2 0 0 0,1 2 0 0 0,-43 9 0 0 0,28-1-1109 0 0,-1 2-3645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59:49.280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2004 147 4143 0 0,'-2'-7'574'0'0,"0"0"-1"0"0,-1 1 0 0 0,0-1 1 0 0,0 0-1 0 0,0 1 0 0 0,-5-8 1 0 0,4 9-473 0 0,1 1-1 0 0,-1-1 1 0 0,0 1 0 0 0,-1-1 0 0 0,1 1 0 0 0,-1 0-1 0 0,0 1 1 0 0,0-1 0 0 0,0 1 0 0 0,0 0 0 0 0,0 0 0 0 0,-10-3-1 0 0,-85-25 974 0 0,84 28-864 0 0,1 1 0 0 0,-1 0 0 0 0,1 1 0 0 0,-27 1 0 0 0,-101 20 559 0 0,11-1-394 0 0,-424 31-43 0 0,268-54-169 0 0,51-2-61 0 0,197 8-141 0 0,1 1-1 0 0,0 2 1 0 0,0 2 0 0 0,-40 12-1 0 0,22 0-962 0 0,0 1-3372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59:52.077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2107 81 3023 0 0,'-1'-3'152'0'0,"0"1"0"0"0,-1 0 0 0 0,0 0-1 0 0,1-1 1 0 0,-1 1 0 0 0,0 0 0 0 0,0 0 0 0 0,0 1-1 0 0,-1-1 1 0 0,1 0 0 0 0,0 1 0 0 0,-1-1-1 0 0,1 1 1 0 0,-1 0 0 0 0,1 0 0 0 0,-1 0-1 0 0,-2-1 1 0 0,-6-1 156 0 0,0 1 1 0 0,0 1-1 0 0,-12-1 1 0 0,-1 0 291 0 0,-249-24 2642 0 0,131 27-2273 0 0,-39-3-468 0 0,102-5-115 0 0,0 3 1 0 0,0 3 0 0 0,-101 13-1 0 0,105-2-162 0 0,-1-3 0 0 0,-110-5 0 0 0,136-5-129 0 0,-174-3 237 0 0,195 7-341 0 0,-1 2-1 0 0,1 1 0 0 0,-1 1 1 0 0,2 2-1 0 0,-45 16 1 0 0,-21 15-1321 0 0,44-16-3558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2:59:54.891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2486 51 455 0 0,'0'-1'163'0'0,"0"1"0"0"0,0-1 0 0 0,0 1 0 0 0,0-1 0 0 0,0 0-1 0 0,0 1 1 0 0,0-1 0 0 0,0 1 0 0 0,0-1 0 0 0,-1 1 0 0 0,1-1-1 0 0,0 1 1 0 0,0 0 0 0 0,0-1 0 0 0,-1 1 0 0 0,1-1 0 0 0,0 1-1 0 0,-1-1 1 0 0,1 1 0 0 0,0 0 0 0 0,-1-1 0 0 0,1 1 0 0 0,-1 0-1 0 0,1-1 1 0 0,0 1 0 0 0,-2-1 0 0 0,1 1-39 0 0,0 0 0 0 0,0-1 0 0 0,-1 1 0 0 0,1 0 0 0 0,0 0 0 0 0,0 0 0 0 0,-1 0 0 0 0,1 0 0 0 0,0 0 0 0 0,0 0 0 0 0,-2 1 0 0 0,-34 13-278 0 0,30-11 542 0 0,-7 2-121 0 0,0 0 0 0 0,0-1 1 0 0,-1-1-1 0 0,-23 3 0 0 0,-62-2 875 0 0,66-3-597 0 0,-63 8 0 0 0,9 2 120 0 0,-138 2 1 0 0,178-12-492 0 0,-179-14 758 0 0,106 2-392 0 0,-298-24 468 0 0,231 10-818 0 0,-23-2 150 0 0,165 23-279 0 0,-1 3 0 0 0,-72 7-1 0 0,-147 47-3872 0 0,257-51 3546 0 0,-68 16-4352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12:14.523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1597 1665 919 0 0,'-2'-3'-74'0'0,"0"2"398"0"0,1 1 1 0 0,0-1-1 0 0,0 0 0 0 0,0-1 1 0 0,0 1-1 0 0,0 0 0 0 0,1 0 1 0 0,-1 0-1 0 0,0 0 0 0 0,0-1 0 0 0,1 1 1 0 0,-1 0-1 0 0,1-1 0 0 0,-1 1 1 0 0,0-3-1 0 0,1-11-879 0 0,-1 12 609 0 0,1 1 0 0 0,0-1-1 0 0,-1 1 1 0 0,0 0-1 0 0,1-1 1 0 0,-1 1-1 0 0,0 0 1 0 0,0 0 0 0 0,0 0-1 0 0,0 0 1 0 0,-1-1-1 0 0,1 1 1 0 0,-1 1 0 0 0,1-1-1 0 0,-1 0 1 0 0,0 0-1 0 0,1 1 1 0 0,-1-1-1 0 0,0 1 1 0 0,0-1 0 0 0,0 1-1 0 0,0 0 1 0 0,-1 0-1 0 0,1 0 1 0 0,-3-1 0 0 0,-8-4 761 0 0,-1 2 0 0 0,0 0 0 0 0,-17-3 0 0 0,10 2-442 0 0,3 2 39 0 0,-36-3 1 0 0,38 5-122 0 0,-1 0 0 0 0,-28-8 1 0 0,36 7-136 0 0,0 0 1 0 0,0 1 0 0 0,-1 0 0 0 0,1 0-1 0 0,0 1 1 0 0,-18 2 0 0 0,-55 13 471 0 0,44-6-507 0 0,27-8 92 0 0,0 0-1 0 0,1-1 0 0 0,-1 0 1 0 0,0-1-1 0 0,1 0 0 0 0,-1 0 1 0 0,-16-6-1 0 0,23 5-49 0 0,0 1 1 0 0,0-2-1 0 0,1 1 1 0 0,-1 0 0 0 0,1-1-1 0 0,0 0 1 0 0,-1 1-1 0 0,1-1 1 0 0,1 0-1 0 0,-5-6 1 0 0,-14-12 878 0 0,20 20-984 0 0,-5-3 385 0 0,5 4-434 0 0,1 0 0 0 0,0 0 1 0 0,0 1-1 0 0,0-1 0 0 0,0 0 0 0 0,-1 0 0 0 0,1 0 0 0 0,0 0 0 0 0,0 0 0 0 0,0 0 0 0 0,0 0 0 0 0,0 0 0 0 0,-1 0 0 0 0,1 0 0 0 0,0 0 0 0 0,0 0 0 0 0,0 1 0 0 0,0-1 0 0 0,0 0 0 0 0,0 0 0 0 0,-1 0 0 0 0,1 0 0 0 0,0 0 0 0 0,0 1 1 0 0,0-1-1 0 0,0 0 0 0 0,0 0 0 0 0,0 0 0 0 0,0 0 0 0 0,0 0 0 0 0,0 1 0 0 0,0-1 0 0 0,0 0 0 0 0,0 0 0 0 0,0 0 0 0 0,0 0 0 0 0,0 1 0 0 0,0-1 0 0 0,0 0 0 0 0,0 0 0 0 0,0 0 0 0 0,0 0 0 0 0,0 1 0 0 0,0-1 0 0 0,0 0 1 0 0,0 0-6 0 0,0 1 0 0 0,0-1 0 0 0,0 1 1 0 0,0-1-1 0 0,0 0 0 0 0,0 1 1 0 0,1-1-1 0 0,-1 0 0 0 0,0 1 1 0 0,0-1-1 0 0,0 0 0 0 0,0 1 0 0 0,0-1 1 0 0,1 0-1 0 0,-1 0 0 0 0,0 1 1 0 0,0-1-1 0 0,1 0 0 0 0,-1 1 1 0 0,0-1-1 0 0,0 0 0 0 0,1 0 0 0 0,-1 0 1 0 0,0 1-1 0 0,1-1 0 0 0,-1 0 1 0 0,0 0-1 0 0,1 0 0 0 0,0 1 1 0 0,14-1 251 0 0,13-8 315 0 0,-15 3-272 0 0,0 0-68 0 0,0 1-1 0 0,1 0 1 0 0,16-3 0 0 0,-2 4 161 0 0,50 2-1 0 0,-46 1-267 0 0,183-11 969 0 0,-151 7-753 0 0,-43 1-190 0 0,42 2 0 0 0,-45 1-101 0 0,0 0-1 0 0,27-5 1 0 0,-27 3-11 0 0,0 0 1 0 0,25 2-1 0 0,172 22 37 0 0,-116-3 83 0 0,-69-11-66 0 0,0-2 0 0 0,0-2 0 0 0,1 0 0 0 0,42-2-1 0 0,37-5 168 0 0,59-5-135 0 0,5-10 161 0 0,-161 18-246 0 0,0 1 0 0 0,0 0-1 0 0,23 6 1 0 0,2 0 9 0 0,-20-4-48 0 0,-9-2 0 0 0,0 1 0 0 0,1-2 0 0 0,0 1 0 0 0,12-2 0 0 0,82 1 75 0 0,-91 0-66 0 0,1 0 0 0 0,-1 1-1 0 0,1 1 1 0 0,-1 0 0 0 0,22 7 0 0 0,-26-8-1 0 0,0 0 0 0 0,0-1 0 0 0,0 0-1 0 0,0 0 1 0 0,0-1 0 0 0,17-4 0 0 0,-2 2 12 0 0,7-2 35 0 0,-6 2 40 0 0,34-2 0 0 0,-31 7-85 0 0,9 0 23 0 0,-35-2-31 0 0,0 0 0 0 0,1-1 0 0 0,-1 1 0 0 0,0-1 0 0 0,0 0 1 0 0,1 0-1 0 0,-1 0 0 0 0,0 0 0 0 0,0 0 0 0 0,0 0 0 0 0,0 0 0 0 0,0-1 0 0 0,0 1 1 0 0,1-2-1 0 0,34-21 179 0 0,-34 22-174 0 0,-1 1 0 0 0,1-1 0 0 0,0 0 0 0 0,-1 0 0 0 0,1 0 0 0 0,-1 0-1 0 0,0-1 1 0 0,0 1 0 0 0,1-1 0 0 0,-2 1 0 0 0,1-1 0 0 0,0 0 0 0 0,0 0 0 0 0,-1 0 0 0 0,0 0 0 0 0,2-4-1 0 0,0 2-1 0 0,-1-1-1 0 0,1 1 1 0 0,1-1-1 0 0,-1 1 1 0 0,1 0-1 0 0,0 0 1 0 0,0 1-1 0 0,0-1 1 0 0,1 1-1 0 0,5-4 1 0 0,-6 5 0 0 0,0-1 0 0 0,0 1 0 0 0,0-1 1 0 0,0 0-1 0 0,0 0 0 0 0,-1-1 0 0 0,0 1 1 0 0,0-1-1 0 0,0 1 0 0 0,0-1 0 0 0,-1 0 1 0 0,0 0-1 0 0,0 0 0 0 0,2-7 0 0 0,-1-7 43 0 0,1-1 0 0 0,1 1 0 0 0,15-35 0 0 0,-10 33-30 0 0,-5 10-7 0 0,0 0 1 0 0,0 0-1 0 0,-1 0 1 0 0,5-23-1 0 0,-6 12 5 0 0,-1-23-1 0 0,-1 23 2 0 0,4-27-1 0 0,3 3-16 0 0,-3 0 0 0 0,1-49 0 0 0,-6 71 13 0 0,1 0 0 0 0,2 0-1 0 0,0 0 1 0 0,12-39 0 0 0,-14 57-13 0 0,1 1 0 0 0,-1-1 0 0 0,0 1 0 0 0,0-1 0 0 0,-1 0 0 0 0,1 0 0 0 0,-1 1 0 0 0,-2-12 0 0 0,1 14 0 0 0,1 0 0 0 0,-1 0 0 0 0,0 0 0 0 0,-1-1 0 0 0,1 1 0 0 0,-1 0 0 0 0,1 0 0 0 0,-1 1 0 0 0,0-1 0 0 0,0 0 0 0 0,0 0 0 0 0,0 1 0 0 0,0 0 0 0 0,-1-1 0 0 0,1 1 0 0 0,-5-3 0 0 0,-16-10 0 0 0,10 6 0 0 0,1 1 0 0 0,-15-15 0 0 0,22 19 0 0 0,1-1 0 0 0,0 1 0 0 0,1-1 0 0 0,-1 0 0 0 0,1-1 0 0 0,0 1 0 0 0,0 0 0 0 0,1-1 0 0 0,-3-7 0 0 0,1 1 6 0 0,0-1 0 0 0,-1 1 0 0 0,0 0-1 0 0,-1 0 1 0 0,0 0 0 0 0,-1 1 0 0 0,-1 0 0 0 0,1 0-1 0 0,-2 1 1 0 0,-14-15 0 0 0,13 16-6 0 0,0 0 0 0 0,-1 1 0 0 0,0 0 0 0 0,-1 0 0 0 0,0 1 0 0 0,0 1 0 0 0,-1 0 0 0 0,1 1 0 0 0,-1 0 0 0 0,0 1 0 0 0,-1 0 0 0 0,-15-2 0 0 0,-127-15 0 0 0,45 5 0 0 0,17 2 0 0 0,-125-3 0 0 0,72 7 0 0 0,-77-2 0 0 0,172 10 0 0 0,-131 1 0 0 0,-71-4 0 0 0,207 3 0 0 0,1 2 0 0 0,-75 9 0 0 0,94-7 0 0 0,-8-1 0 0 0,0-1 0 0 0,-63-9 0 0 0,80 7 0 0 0,-79-6 0 0 0,65 4 0 0 0,-144-12 0 0 0,141 15 0 0 0,0 1 0 0 0,1 2 0 0 0,-40 7 0 0 0,-80 19 0 0 0,131-23 0 0 0,0 1 0 0 0,0 2 0 0 0,1 0 0 0 0,-28 13 0 0 0,25-8 0 0 0,-143 75 0 0 0,150-77 0 0 0,-1 2 0 0 0,2 1 0 0 0,0 0 0 0 0,-25 26 0 0 0,-13 32 0 0 0,40-50 0 0 0,-35 38 0 0 0,30-41-8 0 0,2 0 1 0 0,0 1-1 0 0,2 1 1 0 0,0 0-1 0 0,1 1 0 0 0,-12 27 1 0 0,-31 91-7 0 0,51-119 15 0 0,2-1-1 0 0,0 1 1 0 0,1 0-1 0 0,1 0 1 0 0,0 25-1 0 0,4-25 0 0 0,1-1 0 0 0,0 1 0 0 0,2-1 0 0 0,9 31 0 0 0,33 77 0 0 0,-36-109 0 0 0,0 1 0 0 0,1-2 0 0 0,2 1 0 0 0,0-2 0 0 0,0 0 0 0 0,30 29 0 0 0,-30-35 0 0 0,20 15 0 0 0,1 0 0 0 0,-24-17 0 0 0,0 0 0 0 0,0 1 0 0 0,12 17 0 0 0,-15-19 0 0 0,0 0 0 0 0,0 0 0 0 0,1-1 0 0 0,0 0 0 0 0,0 0 0 0 0,1-1 0 0 0,0 0 0 0 0,0 0 0 0 0,0-1 0 0 0,1-1 0 0 0,-1 1 0 0 0,1-2 0 0 0,0 1 0 0 0,0-1 0 0 0,1-1 0 0 0,-1 0 0 0 0,1 0 0 0 0,-1-1 0 0 0,16 0 0 0 0,-8-2 0 0 0,0-1 0 0 0,27-5 0 0 0,-25 3 0 0 0,28-2 0 0 0,-46 6-13 0 0,-1-1 1 0 0,1 1-1 0 0,0 0 0 0 0,0 1 1 0 0,0-1-1 0 0,0 0 0 0 0,0 0 0 0 0,-1 1 1 0 0,1-1-1 0 0,0 1 0 0 0,0 0 1 0 0,-1-1-1 0 0,1 1 0 0 0,0 0 1 0 0,-1 0-1 0 0,1 0 0 0 0,-1 0 0 0 0,1 0 1 0 0,-1 1-1 0 0,3 1 0 0 0,-3-1-53 0 0,1 1 0 0 0,-1-1 0 0 0,0 1 0 0 0,1 0 0 0 0,-1-1 0 0 0,0 1 0 0 0,-1 0 0 0 0,1 0-1 0 0,0-1 1 0 0,-1 1 0 0 0,0 0 0 0 0,1 3 0 0 0,-2 7-576 0 0,0 0 1 0 0,0 0-1 0 0,-1-1 0 0 0,-1 1 1 0 0,-4 14-1 0 0,-12 28-7638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12:40.540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1202 1587 919 0 0,'-19'-22'977'0'0,"15"17"-629"0"0,1 0 1 0 0,-1 0-1 0 0,-1 1 1 0 0,1 0-1 0 0,0 0 1 0 0,-10-6-1 0 0,8 7-219 0 0,0 0 0 0 0,0 0-1 0 0,0 1 1 0 0,0 0 0 0 0,0 0-1 0 0,0 1 1 0 0,-1 0 0 0 0,1 0-1 0 0,0 0 1 0 0,-11 1 0 0 0,-4 1 764 0 0,-40 8 0 0 0,47-6-547 0 0,-1 0 1 0 0,1-1-1 0 0,-1-1 1 0 0,0 0-1 0 0,-25-3 0 0 0,10-3 279 0 0,11 1-164 0 0,-1 0 0 0 0,1 2 1 0 0,-1 0-1 0 0,1 1 0 0 0,-38 4 0 0 0,16 3 9 0 0,0-2 0 0 0,0-1 0 0 0,-47-4 0 0 0,80 0-367 0 0,-1 1-1 0 0,1 1 1 0 0,0 0-1 0 0,0 0 1 0 0,0 0-1 0 0,0 1 1 0 0,0 0-1 0 0,0 0 1 0 0,0 1-1 0 0,1 0 1 0 0,-1 1-1 0 0,1 0 1 0 0,0 0-1 0 0,0 0 1 0 0,-10 9-1 0 0,10-9 1 0 0,1 1 0 0 0,-1-1 0 0 0,0 0 0 0 0,-12 4 0 0 0,7-8 266 0 0,2 0 692 0 0,10 0-1032 0 0,0 1 0 0 0,0-1 0 0 0,0 0 1 0 0,-1 1-1 0 0,1-1 0 0 0,0 1 0 0 0,0-1 0 0 0,0 0 1 0 0,0 1-1 0 0,0-1 0 0 0,0 1 0 0 0,0-1 1 0 0,0 0-1 0 0,0 1 0 0 0,0-1 0 0 0,0 1 1 0 0,0-1-1 0 0,0 0 0 0 0,0 1 0 0 0,1-1 0 0 0,-1 1 1 0 0,0-1-1 0 0,0 0 0 0 0,0 1 0 0 0,0-1 1 0 0,1 0-1 0 0,-1 1 0 0 0,0-1 0 0 0,1 1 1 0 0,0-1 4 0 0,0 1 1 0 0,0 0 0 0 0,0 0 0 0 0,0 0-1 0 0,0 0 1 0 0,0-1 0 0 0,0 1 0 0 0,0 0 0 0 0,1-1-1 0 0,-1 1 1 0 0,0-1 0 0 0,0 0 0 0 0,1 1-1 0 0,-1-1 1 0 0,0 0 0 0 0,2 0 0 0 0,22 2 248 0 0,96-10 1139 0 0,16-1-477 0 0,-71 1-814 0 0,19-3 185 0 0,0 4 0 0 0,111 4-1 0 0,149 32-88 0 0,-255-29-184 0 0,-37-1-11 0 0,170 8 232 0 0,-211-6-246 0 0,36 3 101 0 0,1-2 0 0 0,63-5 1 0 0,-31 1 73 0 0,-57 2-104 0 0,153 15 137 0 0,-101-5-153 0 0,-53-7-48 0 0,-1 2-1 0 0,22 7 1 0 0,-24-6-7 0 0,0-1 0 0 0,38 4 0 0 0,-20-6 105 0 0,55-4-1 0 0,52-18 229 0 0,-131 17-313 0 0,1-1 0 0 0,-1-1 0 0 0,0 0 0 0 0,0-1 0 0 0,0-1 0 0 0,-1 0 0 0 0,0 0 0 0 0,0-1 0 0 0,19-15 0 0 0,-2 5 80 0 0,-24 15-101 0 0,-1-1 0 0 0,0 0 0 0 0,0 0 0 0 0,0 0 0 0 0,0-1 0 0 0,0 1 0 0 0,-1-1 0 0 0,0 0 1 0 0,1-1-1 0 0,-1 1 0 0 0,3-6 0 0 0,-1 0 24 0 0,-1 0 0 0 0,0-1 1 0 0,0 0-1 0 0,-1 0 0 0 0,0 0 1 0 0,-1-1-1 0 0,-1 1 0 0 0,0-1 1 0 0,1-12-1 0 0,-2-10 168 0 0,-5-61 1 0 0,0 6-154 0 0,5 66-20 0 0,1 0 0 0 0,8-31 1 0 0,-6 35-10 0 0,-1 1 0 0 0,-1 0 1 0 0,0-1-1 0 0,-2-31 0 0 0,-6 12 35 0 0,-2 0 0 0 0,-17-52 0 0 0,12 47 19 0 0,-10-58-1 0 0,17 54-31 0 0,-3 0 0 0 0,-2 0 0 0 0,-1 1 0 0 0,-29-66 0 0 0,37 103-49 0 0,-3-6 9 0 0,0-1-1 0 0,-1 2 1 0 0,-14-21-1 0 0,18 31-6 0 0,0-1 1 0 0,0 1-1 0 0,-1-1 0 0 0,1 1 0 0 0,-1 1 0 0 0,0-1 0 0 0,0 1 0 0 0,0 0 0 0 0,0 0 1 0 0,-1 0-1 0 0,1 1 0 0 0,-1-1 0 0 0,-8-1 0 0 0,-7-1 3 0 0,-1 2 0 0 0,0 0 0 0 0,0 1 0 0 0,-34 1 0 0 0,-92 13 30 0 0,95-6-31 0 0,-17 2-4 0 0,-35 3 0 0 0,-124-3 0 0 0,-313-26 64 0 0,469 12-64 0 0,1-4 0 0 0,-77-20 0 0 0,120 24 0 0 0,-209-40 0 0 0,195 37 0 0 0,-1 3 0 0 0,-1 1 0 0 0,-76 2 0 0 0,104 3 0 0 0,-1-1 0 0 0,1 0 0 0 0,0-2 0 0 0,-28-6 0 0 0,-64-27 0 0 0,65 17 0 0 0,32 13 0 0 0,-1 0 0 0 0,0 1 0 0 0,0 0 0 0 0,0 1 0 0 0,-26-4 0 0 0,34 8 0 0 0,-1 0 0 0 0,1 0 0 0 0,-1 1 0 0 0,1 0 0 0 0,-1 0 0 0 0,1 0 0 0 0,-1 1 0 0 0,1 0 0 0 0,0 0 0 0 0,0 0 0 0 0,0 0 0 0 0,0 1 0 0 0,0 0 0 0 0,-5 4 0 0 0,-5 5 0 0 0,1 1 0 0 0,-23 24 0 0 0,28-26 0 0 0,1 1 0 0 0,1 0 0 0 0,-1 0 0 0 0,-8 22 0 0 0,1-4 0 0 0,-4 11 0 0 0,1 1 0 0 0,3 0 0 0 0,1 1 0 0 0,-16 88 0 0 0,27-102 0 0 0,1 1 0 0 0,1-1 0 0 0,5 44 0 0 0,-2-34 0 0 0,30 237-57 0 0,-21-204 50 0 0,6 5 7 0 0,-13-61 0 0 0,1-1 0 0 0,-2 1 0 0 0,0-1 0 0 0,-2 1 0 0 0,1 0 0 0 0,-2 29 0 0 0,-6-7-501 0 0,-12 41 0 0 0,2-14-502 0 0,4-6-503 0 0,-1 8-63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2T23:10:57.738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1692 173 2527 0 0,'0'0'20'0'0,"-1"0"-1"0"0,1 0 1 0 0,-1 0-1 0 0,1 0 0 0 0,0 0 1 0 0,-1 0-1 0 0,1-1 1 0 0,-1 1-1 0 0,1 0 0 0 0,0 0 1 0 0,-1 0-1 0 0,1 0 0 0 0,-1 0 1 0 0,1 0-1 0 0,0-1 1 0 0,-1 1-1 0 0,1 0 0 0 0,0 0 1 0 0,-1-1-1 0 0,1 1 1 0 0,0 0-1 0 0,-1-1 0 0 0,1 1 1 0 0,0 0-1 0 0,0-1 0 0 0,-1 1 1 0 0,1 0-1 0 0,0-1 1 0 0,0 1-1 0 0,0 0 0 0 0,-1-1 1 0 0,1 1-1 0 0,0-1 1 0 0,0 1-1 0 0,0 0 0 0 0,0-2 1 0 0,-11-23 1566 0 0,7 17-950 0 0,2 4-450 0 0,-1-4 354 0 0,-1 0 0 0 0,0 0 0 0 0,0 0 0 0 0,-1 0 0 0 0,-7-7 0 0 0,10 12-433 0 0,-1 1-1 0 0,1 0 0 0 0,-1 0 1 0 0,0 0-1 0 0,1 0 0 0 0,-1 0 1 0 0,0 1-1 0 0,0 0 0 0 0,0-1 1 0 0,0 1-1 0 0,0 0 0 0 0,-1 0 1 0 0,1 0-1 0 0,0 1 0 0 0,0-1 1 0 0,-1 1-1 0 0,-5 0 0 0 0,-113 6 945 0 0,37 0-438 0 0,35-6 163 0 0,-65-9-1 0 0,65 3-286 0 0,-63 3-1 0 0,68 2-23 0 0,1-1 0 0 0,-46-9-1 0 0,44 4 29 0 0,-66-5-178 0 0,-1 5 0 0 0,-115 7 0 0 0,188 1-906 0 0,0 3 0 0 0,1 1 0 0 0,-1 2 0 0 0,2 2 0 0 0,-1 1 0 0 0,-37 16 0 0 0,29-4-5280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912B1-0B8A-43BB-AD94-D274FB5AEB7B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635D9-05AC-4144-8296-CA1932529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17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he-IL" sz="2800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635D9-05AC-4144-8296-CA1932529D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11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7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635D9-05AC-4144-8296-CA1932529D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61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7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635D9-05AC-4144-8296-CA1932529D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68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7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635D9-05AC-4144-8296-CA1932529D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54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7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635D9-05AC-4144-8296-CA1932529D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86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7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635D9-05AC-4144-8296-CA1932529D7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40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he-IL" sz="2800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635D9-05AC-4144-8296-CA1932529D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15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he-IL" sz="2800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635D9-05AC-4144-8296-CA1932529D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44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7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635D9-05AC-4144-8296-CA1932529D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50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he-IL" sz="2800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635D9-05AC-4144-8296-CA1932529D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93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7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635D9-05AC-4144-8296-CA1932529D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44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7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635D9-05AC-4144-8296-CA1932529D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27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he-IL" sz="2800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635D9-05AC-4144-8296-CA1932529D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86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7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635D9-05AC-4144-8296-CA1932529D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23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8CB52-FC11-4563-BD16-119781D8E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59EC73-4482-484B-AEEC-221ABF546E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72022-7C2B-4C88-84A1-0E1D6999D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7D8C-F86B-40DF-8E3F-C964AD132A93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9E17D-DBF6-4DAD-8CD3-A83672FA3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82C84-F2D6-4885-8BFE-A77AC66D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668F-7EF6-4C10-805B-957251468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81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DB769-A922-436B-A0FC-7E61D8D25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71E29F-53F0-4011-8AA3-689815E638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5C5B9-E372-4185-BA4A-D57A36FA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7D8C-F86B-40DF-8E3F-C964AD132A93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4EA82-F06A-48E1-8556-775E3999E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4C019-47D8-4A8B-B7BB-B8255385D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668F-7EF6-4C10-805B-957251468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36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8AE92B-C4A1-4FC1-9254-48B8CE751F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121A64-6B5A-4A57-AF85-16A9CC9DA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2DEC5-03FF-485D-9860-4A66E45C8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7D8C-F86B-40DF-8E3F-C964AD132A93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75490-1161-49E5-A114-A8D5AA81A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42C9E-1F3A-4F71-BCE7-6ED8879E9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668F-7EF6-4C10-805B-957251468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11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1426E-D689-460C-8755-87C408730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54FCF-555D-4E9B-B96F-6AB542AB4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B3ADE-8D43-40FD-A32D-C2B7ECA96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7D8C-F86B-40DF-8E3F-C964AD132A93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2D8BB-8779-43E8-B66F-81C4A1AE1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E545B-98B2-446D-A57E-A5B0C1471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668F-7EF6-4C10-805B-957251468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5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6A3FB-CDFF-4B51-AFC0-2EBCF4933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6725FC-715C-4309-86FB-362B69392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B61EA-B4FD-4A13-B5E3-BC8ECCC1B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7D8C-F86B-40DF-8E3F-C964AD132A93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16AFD-4277-4F3A-A50B-F309EE0B6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2F770-5C2A-419E-8929-7794C612E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668F-7EF6-4C10-805B-957251468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02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A03E0-7A68-4A0D-AF00-E689923FB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7B331-19DE-40CC-930C-77B5CF23FD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699AD-6784-442F-B25F-A11DB920F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0F6B2A-C1CD-4631-A1F4-F52D7E6E6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7D8C-F86B-40DF-8E3F-C964AD132A93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39EDC0-4F6F-4A76-AB1B-EE68224EE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0BEE1A-B57D-4B07-8CF8-804BA32C7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668F-7EF6-4C10-805B-957251468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23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41897-C24B-4175-8280-657440B51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9A88B4-E1E0-4B66-8F47-3A337E21E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E56BA-7A8A-4285-9396-215873D01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C60A60-13A7-43F6-A196-42D6666321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EB919-070A-440B-A0FF-70CB3159BF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2B7D31-EA07-4867-8131-C569A219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7D8C-F86B-40DF-8E3F-C964AD132A93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00C4C0-75B2-424A-B698-9967FC766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66D9A3-7A35-4DEB-96FD-4EB8B5D28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668F-7EF6-4C10-805B-957251468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3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2D3ED-318C-4B13-9B9C-EFA73DC2A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09CB2C-07E5-416C-A2C1-6796C2498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7D8C-F86B-40DF-8E3F-C964AD132A93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F1F95-1C3A-4FCC-A8F9-8DDC1CA6E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DA5B4-0FAE-40FA-A08C-8BCA037A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668F-7EF6-4C10-805B-957251468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2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4B22E-335C-4A55-87B1-543AF8F50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7D8C-F86B-40DF-8E3F-C964AD132A93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AAA6C5-B4DC-4627-B08B-A70DE641D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CEA28-8888-4CEF-B047-790D53EDD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668F-7EF6-4C10-805B-957251468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7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08415-B453-4985-A595-4E6A7BF8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F0E60-3315-4627-B5FD-0C7B8599A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0E7D2-7B36-4985-A108-5E12E362C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31EE4-3CBC-4FFD-A603-D8F5A9F85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7D8C-F86B-40DF-8E3F-C964AD132A93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4337B-01DD-44FA-91A0-D13711390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1E431-4735-4865-AB79-138758339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668F-7EF6-4C10-805B-957251468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7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ECF1C-FD4E-4DF8-8076-2B0F9FF56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AB0522-D7D9-462E-9A97-9417CF0140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2DA688-8CD3-4AEE-8D11-8A8BF54E2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8A5E5-8429-4758-B4CA-C8205C9D0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7D8C-F86B-40DF-8E3F-C964AD132A93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F7A179-5C8E-4BBA-9BBA-60075CFC7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F02119-041C-4929-BA97-807756DA5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668F-7EF6-4C10-805B-957251468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83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F2119F-86CB-4CD9-928C-AAE2F72BB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FEC57-1E7C-459F-91E0-E86C408D0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EC05C-49F4-4B51-98D1-982AF0504D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27D8C-F86B-40DF-8E3F-C964AD132A93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B0FE6-CFD7-41B2-A024-2425091C5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C9B90-4659-4EE9-8747-A6902632D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A668F-7EF6-4C10-805B-957251468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08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user/MATSATI/" TargetMode="External"/><Relationship Id="rId5" Type="http://schemas.openxmlformats.org/officeDocument/2006/relationships/hyperlink" Target="https://www.matsati.com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7.png"/><Relationship Id="rId18" Type="http://schemas.openxmlformats.org/officeDocument/2006/relationships/customXml" Target="../ink/ink143.xml"/><Relationship Id="rId26" Type="http://schemas.openxmlformats.org/officeDocument/2006/relationships/customXml" Target="../ink/ink147.xml"/><Relationship Id="rId39" Type="http://schemas.openxmlformats.org/officeDocument/2006/relationships/image" Target="../media/image150.png"/><Relationship Id="rId21" Type="http://schemas.openxmlformats.org/officeDocument/2006/relationships/image" Target="../media/image141.png"/><Relationship Id="rId34" Type="http://schemas.openxmlformats.org/officeDocument/2006/relationships/customXml" Target="../ink/ink151.xml"/><Relationship Id="rId42" Type="http://schemas.openxmlformats.org/officeDocument/2006/relationships/customXml" Target="../ink/ink155.xml"/><Relationship Id="rId47" Type="http://schemas.openxmlformats.org/officeDocument/2006/relationships/image" Target="../media/image154.png"/><Relationship Id="rId50" Type="http://schemas.openxmlformats.org/officeDocument/2006/relationships/customXml" Target="../ink/ink159.xml"/><Relationship Id="rId55" Type="http://schemas.openxmlformats.org/officeDocument/2006/relationships/image" Target="../media/image15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6" Type="http://schemas.openxmlformats.org/officeDocument/2006/relationships/customXml" Target="../ink/ink142.xml"/><Relationship Id="rId29" Type="http://schemas.openxmlformats.org/officeDocument/2006/relationships/image" Target="../media/image145.png"/><Relationship Id="rId11" Type="http://schemas.openxmlformats.org/officeDocument/2006/relationships/image" Target="../media/image136.png"/><Relationship Id="rId24" Type="http://schemas.openxmlformats.org/officeDocument/2006/relationships/customXml" Target="../ink/ink146.xml"/><Relationship Id="rId32" Type="http://schemas.openxmlformats.org/officeDocument/2006/relationships/customXml" Target="../ink/ink150.xml"/><Relationship Id="rId37" Type="http://schemas.openxmlformats.org/officeDocument/2006/relationships/image" Target="../media/image149.png"/><Relationship Id="rId40" Type="http://schemas.openxmlformats.org/officeDocument/2006/relationships/customXml" Target="../ink/ink154.xml"/><Relationship Id="rId45" Type="http://schemas.openxmlformats.org/officeDocument/2006/relationships/image" Target="../media/image153.png"/><Relationship Id="rId53" Type="http://schemas.openxmlformats.org/officeDocument/2006/relationships/image" Target="../media/image157.png"/><Relationship Id="rId5" Type="http://schemas.openxmlformats.org/officeDocument/2006/relationships/image" Target="../media/image5.png"/><Relationship Id="rId10" Type="http://schemas.openxmlformats.org/officeDocument/2006/relationships/customXml" Target="../ink/ink139.xml"/><Relationship Id="rId19" Type="http://schemas.openxmlformats.org/officeDocument/2006/relationships/image" Target="../media/image140.png"/><Relationship Id="rId31" Type="http://schemas.openxmlformats.org/officeDocument/2006/relationships/image" Target="../media/image146.png"/><Relationship Id="rId44" Type="http://schemas.openxmlformats.org/officeDocument/2006/relationships/customXml" Target="../ink/ink156.xml"/><Relationship Id="rId52" Type="http://schemas.openxmlformats.org/officeDocument/2006/relationships/customXml" Target="../ink/ink160.xml"/><Relationship Id="rId4" Type="http://schemas.openxmlformats.org/officeDocument/2006/relationships/customXml" Target="../ink/ink136.xml"/><Relationship Id="rId9" Type="http://schemas.openxmlformats.org/officeDocument/2006/relationships/image" Target="../media/image135.png"/><Relationship Id="rId14" Type="http://schemas.openxmlformats.org/officeDocument/2006/relationships/customXml" Target="../ink/ink141.xml"/><Relationship Id="rId22" Type="http://schemas.openxmlformats.org/officeDocument/2006/relationships/customXml" Target="../ink/ink145.xml"/><Relationship Id="rId27" Type="http://schemas.openxmlformats.org/officeDocument/2006/relationships/image" Target="../media/image144.png"/><Relationship Id="rId30" Type="http://schemas.openxmlformats.org/officeDocument/2006/relationships/customXml" Target="../ink/ink149.xml"/><Relationship Id="rId35" Type="http://schemas.openxmlformats.org/officeDocument/2006/relationships/image" Target="../media/image148.png"/><Relationship Id="rId43" Type="http://schemas.openxmlformats.org/officeDocument/2006/relationships/image" Target="../media/image152.png"/><Relationship Id="rId48" Type="http://schemas.openxmlformats.org/officeDocument/2006/relationships/customXml" Target="../ink/ink158.xml"/><Relationship Id="rId8" Type="http://schemas.openxmlformats.org/officeDocument/2006/relationships/customXml" Target="../ink/ink138.xml"/><Relationship Id="rId51" Type="http://schemas.openxmlformats.org/officeDocument/2006/relationships/image" Target="../media/image156.png"/><Relationship Id="rId3" Type="http://schemas.openxmlformats.org/officeDocument/2006/relationships/image" Target="../media/image3.png"/><Relationship Id="rId12" Type="http://schemas.openxmlformats.org/officeDocument/2006/relationships/customXml" Target="../ink/ink140.xml"/><Relationship Id="rId17" Type="http://schemas.openxmlformats.org/officeDocument/2006/relationships/image" Target="../media/image139.png"/><Relationship Id="rId25" Type="http://schemas.openxmlformats.org/officeDocument/2006/relationships/image" Target="../media/image143.png"/><Relationship Id="rId33" Type="http://schemas.openxmlformats.org/officeDocument/2006/relationships/image" Target="../media/image147.png"/><Relationship Id="rId38" Type="http://schemas.openxmlformats.org/officeDocument/2006/relationships/customXml" Target="../ink/ink153.xml"/><Relationship Id="rId46" Type="http://schemas.openxmlformats.org/officeDocument/2006/relationships/customXml" Target="../ink/ink157.xml"/><Relationship Id="rId20" Type="http://schemas.openxmlformats.org/officeDocument/2006/relationships/customXml" Target="../ink/ink144.xml"/><Relationship Id="rId41" Type="http://schemas.openxmlformats.org/officeDocument/2006/relationships/image" Target="../media/image151.png"/><Relationship Id="rId54" Type="http://schemas.openxmlformats.org/officeDocument/2006/relationships/customXml" Target="../ink/ink16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37.xml"/><Relationship Id="rId15" Type="http://schemas.openxmlformats.org/officeDocument/2006/relationships/image" Target="../media/image138.png"/><Relationship Id="rId23" Type="http://schemas.openxmlformats.org/officeDocument/2006/relationships/image" Target="../media/image142.png"/><Relationship Id="rId28" Type="http://schemas.openxmlformats.org/officeDocument/2006/relationships/customXml" Target="../ink/ink148.xml"/><Relationship Id="rId36" Type="http://schemas.openxmlformats.org/officeDocument/2006/relationships/customXml" Target="../ink/ink152.xml"/><Relationship Id="rId49" Type="http://schemas.openxmlformats.org/officeDocument/2006/relationships/image" Target="../media/image1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4.xml"/><Relationship Id="rId13" Type="http://schemas.openxmlformats.org/officeDocument/2006/relationships/image" Target="../media/image161.png"/><Relationship Id="rId18" Type="http://schemas.openxmlformats.org/officeDocument/2006/relationships/customXml" Target="../ink/ink169.xml"/><Relationship Id="rId26" Type="http://schemas.openxmlformats.org/officeDocument/2006/relationships/customXml" Target="../ink/ink173.xml"/><Relationship Id="rId3" Type="http://schemas.openxmlformats.org/officeDocument/2006/relationships/image" Target="../media/image3.png"/><Relationship Id="rId21" Type="http://schemas.openxmlformats.org/officeDocument/2006/relationships/image" Target="../media/image165.png"/><Relationship Id="rId7" Type="http://schemas.openxmlformats.org/officeDocument/2006/relationships/image" Target="../media/image6.png"/><Relationship Id="rId12" Type="http://schemas.openxmlformats.org/officeDocument/2006/relationships/customXml" Target="../ink/ink166.xml"/><Relationship Id="rId17" Type="http://schemas.openxmlformats.org/officeDocument/2006/relationships/image" Target="../media/image163.png"/><Relationship Id="rId25" Type="http://schemas.openxmlformats.org/officeDocument/2006/relationships/image" Target="../media/image167.png"/><Relationship Id="rId2" Type="http://schemas.openxmlformats.org/officeDocument/2006/relationships/notesSlide" Target="../notesSlides/notesSlide11.xml"/><Relationship Id="rId16" Type="http://schemas.openxmlformats.org/officeDocument/2006/relationships/customXml" Target="../ink/ink168.xml"/><Relationship Id="rId20" Type="http://schemas.openxmlformats.org/officeDocument/2006/relationships/customXml" Target="../ink/ink17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63.xml"/><Relationship Id="rId11" Type="http://schemas.openxmlformats.org/officeDocument/2006/relationships/image" Target="../media/image160.png"/><Relationship Id="rId24" Type="http://schemas.openxmlformats.org/officeDocument/2006/relationships/customXml" Target="../ink/ink172.xml"/><Relationship Id="rId5" Type="http://schemas.openxmlformats.org/officeDocument/2006/relationships/image" Target="../media/image5.png"/><Relationship Id="rId15" Type="http://schemas.openxmlformats.org/officeDocument/2006/relationships/image" Target="../media/image162.png"/><Relationship Id="rId23" Type="http://schemas.openxmlformats.org/officeDocument/2006/relationships/image" Target="../media/image166.png"/><Relationship Id="rId10" Type="http://schemas.openxmlformats.org/officeDocument/2006/relationships/customXml" Target="../ink/ink165.xml"/><Relationship Id="rId19" Type="http://schemas.openxmlformats.org/officeDocument/2006/relationships/image" Target="../media/image164.png"/><Relationship Id="rId4" Type="http://schemas.openxmlformats.org/officeDocument/2006/relationships/customXml" Target="../ink/ink162.xml"/><Relationship Id="rId9" Type="http://schemas.openxmlformats.org/officeDocument/2006/relationships/image" Target="../media/image159.png"/><Relationship Id="rId14" Type="http://schemas.openxmlformats.org/officeDocument/2006/relationships/customXml" Target="../ink/ink167.xml"/><Relationship Id="rId22" Type="http://schemas.openxmlformats.org/officeDocument/2006/relationships/customXml" Target="../ink/ink171.xml"/><Relationship Id="rId27" Type="http://schemas.openxmlformats.org/officeDocument/2006/relationships/image" Target="../media/image168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1.png"/><Relationship Id="rId18" Type="http://schemas.openxmlformats.org/officeDocument/2006/relationships/customXml" Target="../ink/ink181.xml"/><Relationship Id="rId26" Type="http://schemas.openxmlformats.org/officeDocument/2006/relationships/customXml" Target="../ink/ink185.xml"/><Relationship Id="rId39" Type="http://schemas.openxmlformats.org/officeDocument/2006/relationships/image" Target="../media/image184.png"/><Relationship Id="rId21" Type="http://schemas.openxmlformats.org/officeDocument/2006/relationships/image" Target="../media/image175.png"/><Relationship Id="rId34" Type="http://schemas.openxmlformats.org/officeDocument/2006/relationships/customXml" Target="../ink/ink189.xml"/><Relationship Id="rId42" Type="http://schemas.openxmlformats.org/officeDocument/2006/relationships/customXml" Target="../ink/ink193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6" Type="http://schemas.openxmlformats.org/officeDocument/2006/relationships/customXml" Target="../ink/ink180.xml"/><Relationship Id="rId20" Type="http://schemas.openxmlformats.org/officeDocument/2006/relationships/customXml" Target="../ink/ink182.xml"/><Relationship Id="rId29" Type="http://schemas.openxmlformats.org/officeDocument/2006/relationships/image" Target="../media/image179.png"/><Relationship Id="rId41" Type="http://schemas.openxmlformats.org/officeDocument/2006/relationships/image" Target="../media/image185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75.xml"/><Relationship Id="rId11" Type="http://schemas.openxmlformats.org/officeDocument/2006/relationships/image" Target="../media/image170.png"/><Relationship Id="rId24" Type="http://schemas.openxmlformats.org/officeDocument/2006/relationships/customXml" Target="../ink/ink184.xml"/><Relationship Id="rId32" Type="http://schemas.openxmlformats.org/officeDocument/2006/relationships/customXml" Target="../ink/ink188.xml"/><Relationship Id="rId37" Type="http://schemas.openxmlformats.org/officeDocument/2006/relationships/image" Target="../media/image183.png"/><Relationship Id="rId40" Type="http://schemas.openxmlformats.org/officeDocument/2006/relationships/customXml" Target="../ink/ink192.xml"/><Relationship Id="rId5" Type="http://schemas.openxmlformats.org/officeDocument/2006/relationships/image" Target="../media/image5.png"/><Relationship Id="rId15" Type="http://schemas.openxmlformats.org/officeDocument/2006/relationships/image" Target="../media/image172.png"/><Relationship Id="rId23" Type="http://schemas.openxmlformats.org/officeDocument/2006/relationships/image" Target="../media/image176.png"/><Relationship Id="rId28" Type="http://schemas.openxmlformats.org/officeDocument/2006/relationships/customXml" Target="../ink/ink186.xml"/><Relationship Id="rId36" Type="http://schemas.openxmlformats.org/officeDocument/2006/relationships/customXml" Target="../ink/ink190.xml"/><Relationship Id="rId10" Type="http://schemas.openxmlformats.org/officeDocument/2006/relationships/customXml" Target="../ink/ink177.xml"/><Relationship Id="rId19" Type="http://schemas.openxmlformats.org/officeDocument/2006/relationships/image" Target="../media/image174.png"/><Relationship Id="rId31" Type="http://schemas.openxmlformats.org/officeDocument/2006/relationships/image" Target="../media/image180.png"/><Relationship Id="rId4" Type="http://schemas.openxmlformats.org/officeDocument/2006/relationships/customXml" Target="../ink/ink174.xml"/><Relationship Id="rId9" Type="http://schemas.openxmlformats.org/officeDocument/2006/relationships/image" Target="../media/image169.png"/><Relationship Id="rId14" Type="http://schemas.openxmlformats.org/officeDocument/2006/relationships/customXml" Target="../ink/ink179.xml"/><Relationship Id="rId22" Type="http://schemas.openxmlformats.org/officeDocument/2006/relationships/customXml" Target="../ink/ink183.xml"/><Relationship Id="rId27" Type="http://schemas.openxmlformats.org/officeDocument/2006/relationships/image" Target="../media/image178.png"/><Relationship Id="rId30" Type="http://schemas.openxmlformats.org/officeDocument/2006/relationships/customXml" Target="../ink/ink187.xml"/><Relationship Id="rId35" Type="http://schemas.openxmlformats.org/officeDocument/2006/relationships/image" Target="../media/image182.png"/><Relationship Id="rId43" Type="http://schemas.openxmlformats.org/officeDocument/2006/relationships/image" Target="../media/image186.png"/><Relationship Id="rId8" Type="http://schemas.openxmlformats.org/officeDocument/2006/relationships/customXml" Target="../ink/ink176.xml"/><Relationship Id="rId3" Type="http://schemas.openxmlformats.org/officeDocument/2006/relationships/image" Target="../media/image3.png"/><Relationship Id="rId12" Type="http://schemas.openxmlformats.org/officeDocument/2006/relationships/customXml" Target="../ink/ink178.xml"/><Relationship Id="rId17" Type="http://schemas.openxmlformats.org/officeDocument/2006/relationships/image" Target="../media/image173.png"/><Relationship Id="rId25" Type="http://schemas.openxmlformats.org/officeDocument/2006/relationships/image" Target="../media/image177.png"/><Relationship Id="rId33" Type="http://schemas.openxmlformats.org/officeDocument/2006/relationships/image" Target="../media/image181.png"/><Relationship Id="rId38" Type="http://schemas.openxmlformats.org/officeDocument/2006/relationships/customXml" Target="../ink/ink19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6.xml"/><Relationship Id="rId13" Type="http://schemas.openxmlformats.org/officeDocument/2006/relationships/image" Target="../media/image189.png"/><Relationship Id="rId18" Type="http://schemas.openxmlformats.org/officeDocument/2006/relationships/customXml" Target="../ink/ink201.xml"/><Relationship Id="rId26" Type="http://schemas.openxmlformats.org/officeDocument/2006/relationships/customXml" Target="../ink/ink205.xml"/><Relationship Id="rId3" Type="http://schemas.openxmlformats.org/officeDocument/2006/relationships/image" Target="../media/image3.png"/><Relationship Id="rId21" Type="http://schemas.openxmlformats.org/officeDocument/2006/relationships/image" Target="../media/image193.png"/><Relationship Id="rId7" Type="http://schemas.openxmlformats.org/officeDocument/2006/relationships/image" Target="../media/image6.png"/><Relationship Id="rId12" Type="http://schemas.openxmlformats.org/officeDocument/2006/relationships/customXml" Target="../ink/ink198.xml"/><Relationship Id="rId17" Type="http://schemas.openxmlformats.org/officeDocument/2006/relationships/image" Target="../media/image191.png"/><Relationship Id="rId25" Type="http://schemas.openxmlformats.org/officeDocument/2006/relationships/image" Target="../media/image195.png"/><Relationship Id="rId2" Type="http://schemas.openxmlformats.org/officeDocument/2006/relationships/notesSlide" Target="../notesSlides/notesSlide13.xml"/><Relationship Id="rId16" Type="http://schemas.openxmlformats.org/officeDocument/2006/relationships/customXml" Target="../ink/ink200.xml"/><Relationship Id="rId20" Type="http://schemas.openxmlformats.org/officeDocument/2006/relationships/customXml" Target="../ink/ink202.xml"/><Relationship Id="rId29" Type="http://schemas.openxmlformats.org/officeDocument/2006/relationships/image" Target="../media/image197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95.xml"/><Relationship Id="rId11" Type="http://schemas.openxmlformats.org/officeDocument/2006/relationships/image" Target="../media/image188.png"/><Relationship Id="rId24" Type="http://schemas.openxmlformats.org/officeDocument/2006/relationships/customXml" Target="../ink/ink204.xml"/><Relationship Id="rId5" Type="http://schemas.openxmlformats.org/officeDocument/2006/relationships/image" Target="../media/image5.png"/><Relationship Id="rId15" Type="http://schemas.openxmlformats.org/officeDocument/2006/relationships/image" Target="../media/image190.png"/><Relationship Id="rId23" Type="http://schemas.openxmlformats.org/officeDocument/2006/relationships/image" Target="../media/image194.png"/><Relationship Id="rId28" Type="http://schemas.openxmlformats.org/officeDocument/2006/relationships/customXml" Target="../ink/ink206.xml"/><Relationship Id="rId10" Type="http://schemas.openxmlformats.org/officeDocument/2006/relationships/customXml" Target="../ink/ink197.xml"/><Relationship Id="rId19" Type="http://schemas.openxmlformats.org/officeDocument/2006/relationships/image" Target="../media/image192.png"/><Relationship Id="rId31" Type="http://schemas.openxmlformats.org/officeDocument/2006/relationships/image" Target="../media/image198.png"/><Relationship Id="rId4" Type="http://schemas.openxmlformats.org/officeDocument/2006/relationships/customXml" Target="../ink/ink194.xml"/><Relationship Id="rId9" Type="http://schemas.openxmlformats.org/officeDocument/2006/relationships/image" Target="../media/image187.png"/><Relationship Id="rId14" Type="http://schemas.openxmlformats.org/officeDocument/2006/relationships/customXml" Target="../ink/ink199.xml"/><Relationship Id="rId22" Type="http://schemas.openxmlformats.org/officeDocument/2006/relationships/customXml" Target="../ink/ink203.xml"/><Relationship Id="rId27" Type="http://schemas.openxmlformats.org/officeDocument/2006/relationships/image" Target="../media/image196.png"/><Relationship Id="rId30" Type="http://schemas.openxmlformats.org/officeDocument/2006/relationships/customXml" Target="../ink/ink20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0.xml"/><Relationship Id="rId13" Type="http://schemas.openxmlformats.org/officeDocument/2006/relationships/image" Target="../media/image201.png"/><Relationship Id="rId18" Type="http://schemas.openxmlformats.org/officeDocument/2006/relationships/customXml" Target="../ink/ink215.xml"/><Relationship Id="rId3" Type="http://schemas.openxmlformats.org/officeDocument/2006/relationships/image" Target="../media/image3.png"/><Relationship Id="rId21" Type="http://schemas.openxmlformats.org/officeDocument/2006/relationships/image" Target="../media/image205.png"/><Relationship Id="rId7" Type="http://schemas.openxmlformats.org/officeDocument/2006/relationships/image" Target="../media/image6.png"/><Relationship Id="rId12" Type="http://schemas.openxmlformats.org/officeDocument/2006/relationships/customXml" Target="../ink/ink212.xml"/><Relationship Id="rId17" Type="http://schemas.openxmlformats.org/officeDocument/2006/relationships/image" Target="../media/image203.png"/><Relationship Id="rId2" Type="http://schemas.openxmlformats.org/officeDocument/2006/relationships/notesSlide" Target="../notesSlides/notesSlide14.xml"/><Relationship Id="rId16" Type="http://schemas.openxmlformats.org/officeDocument/2006/relationships/customXml" Target="../ink/ink214.xml"/><Relationship Id="rId20" Type="http://schemas.openxmlformats.org/officeDocument/2006/relationships/customXml" Target="../ink/ink21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09.xml"/><Relationship Id="rId11" Type="http://schemas.openxmlformats.org/officeDocument/2006/relationships/image" Target="../media/image200.png"/><Relationship Id="rId5" Type="http://schemas.openxmlformats.org/officeDocument/2006/relationships/image" Target="../media/image5.png"/><Relationship Id="rId15" Type="http://schemas.openxmlformats.org/officeDocument/2006/relationships/image" Target="../media/image202.png"/><Relationship Id="rId10" Type="http://schemas.openxmlformats.org/officeDocument/2006/relationships/customXml" Target="../ink/ink211.xml"/><Relationship Id="rId19" Type="http://schemas.openxmlformats.org/officeDocument/2006/relationships/image" Target="../media/image204.png"/><Relationship Id="rId4" Type="http://schemas.openxmlformats.org/officeDocument/2006/relationships/customXml" Target="../ink/ink208.xml"/><Relationship Id="rId9" Type="http://schemas.openxmlformats.org/officeDocument/2006/relationships/image" Target="../media/image199.png"/><Relationship Id="rId14" Type="http://schemas.openxmlformats.org/officeDocument/2006/relationships/customXml" Target="../ink/ink2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customXml" Target="../ink/ink5.xml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7.png"/><Relationship Id="rId14" Type="http://schemas.openxmlformats.org/officeDocument/2006/relationships/customXml" Target="../ink/ink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671" Type="http://schemas.openxmlformats.org/officeDocument/2006/relationships/image" Target="../media/image62.png"/><Relationship Id="rId692" Type="http://schemas.openxmlformats.org/officeDocument/2006/relationships/customXml" Target="../ink/ink71.xml"/><Relationship Id="rId706" Type="http://schemas.openxmlformats.org/officeDocument/2006/relationships/customXml" Target="../ink/ink78.xml"/><Relationship Id="rId727" Type="http://schemas.openxmlformats.org/officeDocument/2006/relationships/image" Target="../media/image90.png"/><Relationship Id="rId748" Type="http://schemas.openxmlformats.org/officeDocument/2006/relationships/customXml" Target="../ink/ink99.xml"/><Relationship Id="rId769" Type="http://schemas.openxmlformats.org/officeDocument/2006/relationships/image" Target="../media/image112.png"/><Relationship Id="rId573" Type="http://schemas.openxmlformats.org/officeDocument/2006/relationships/image" Target="../media/image13.png"/><Relationship Id="rId594" Type="http://schemas.openxmlformats.org/officeDocument/2006/relationships/customXml" Target="../ink/ink22.xml"/><Relationship Id="rId608" Type="http://schemas.openxmlformats.org/officeDocument/2006/relationships/customXml" Target="../ink/ink29.xml"/><Relationship Id="rId629" Type="http://schemas.openxmlformats.org/officeDocument/2006/relationships/image" Target="../media/image41.png"/><Relationship Id="rId780" Type="http://schemas.openxmlformats.org/officeDocument/2006/relationships/customXml" Target="../ink/ink115.xml"/><Relationship Id="rId640" Type="http://schemas.openxmlformats.org/officeDocument/2006/relationships/customXml" Target="../ink/ink45.xml"/><Relationship Id="rId661" Type="http://schemas.openxmlformats.org/officeDocument/2006/relationships/image" Target="../media/image57.png"/><Relationship Id="rId682" Type="http://schemas.openxmlformats.org/officeDocument/2006/relationships/customXml" Target="../ink/ink66.xml"/><Relationship Id="rId717" Type="http://schemas.openxmlformats.org/officeDocument/2006/relationships/image" Target="../media/image85.png"/><Relationship Id="rId738" Type="http://schemas.openxmlformats.org/officeDocument/2006/relationships/customXml" Target="../ink/ink94.xml"/><Relationship Id="rId759" Type="http://schemas.openxmlformats.org/officeDocument/2006/relationships/image" Target="../media/image106.png"/><Relationship Id="rId584" Type="http://schemas.openxmlformats.org/officeDocument/2006/relationships/customXml" Target="../ink/ink17.xml"/><Relationship Id="rId619" Type="http://schemas.openxmlformats.org/officeDocument/2006/relationships/image" Target="../media/image36.png"/><Relationship Id="rId770" Type="http://schemas.openxmlformats.org/officeDocument/2006/relationships/customXml" Target="../ink/ink110.xml"/><Relationship Id="rId630" Type="http://schemas.openxmlformats.org/officeDocument/2006/relationships/customXml" Target="../ink/ink40.xml"/><Relationship Id="rId651" Type="http://schemas.openxmlformats.org/officeDocument/2006/relationships/image" Target="../media/image52.png"/><Relationship Id="rId672" Type="http://schemas.openxmlformats.org/officeDocument/2006/relationships/customXml" Target="../ink/ink61.xml"/><Relationship Id="rId693" Type="http://schemas.openxmlformats.org/officeDocument/2006/relationships/image" Target="../media/image73.png"/><Relationship Id="rId707" Type="http://schemas.openxmlformats.org/officeDocument/2006/relationships/image" Target="../media/image80.png"/><Relationship Id="rId728" Type="http://schemas.openxmlformats.org/officeDocument/2006/relationships/customXml" Target="../ink/ink89.xml"/><Relationship Id="rId749" Type="http://schemas.openxmlformats.org/officeDocument/2006/relationships/image" Target="../media/image101.png"/><Relationship Id="rId574" Type="http://schemas.openxmlformats.org/officeDocument/2006/relationships/customXml" Target="../ink/ink12.xml"/><Relationship Id="rId609" Type="http://schemas.openxmlformats.org/officeDocument/2006/relationships/image" Target="../media/image31.png"/><Relationship Id="rId760" Type="http://schemas.openxmlformats.org/officeDocument/2006/relationships/customXml" Target="../ink/ink105.xml"/><Relationship Id="rId595" Type="http://schemas.openxmlformats.org/officeDocument/2006/relationships/image" Target="../media/image24.png"/><Relationship Id="rId781" Type="http://schemas.openxmlformats.org/officeDocument/2006/relationships/image" Target="../media/image118.png"/><Relationship Id="rId620" Type="http://schemas.openxmlformats.org/officeDocument/2006/relationships/customXml" Target="../ink/ink35.xml"/><Relationship Id="rId641" Type="http://schemas.openxmlformats.org/officeDocument/2006/relationships/image" Target="../media/image47.png"/><Relationship Id="rId662" Type="http://schemas.openxmlformats.org/officeDocument/2006/relationships/customXml" Target="../ink/ink56.xml"/><Relationship Id="rId683" Type="http://schemas.openxmlformats.org/officeDocument/2006/relationships/image" Target="../media/image68.png"/><Relationship Id="rId718" Type="http://schemas.openxmlformats.org/officeDocument/2006/relationships/customXml" Target="../ink/ink84.xml"/><Relationship Id="rId739" Type="http://schemas.openxmlformats.org/officeDocument/2006/relationships/image" Target="../media/image96.png"/><Relationship Id="rId585" Type="http://schemas.openxmlformats.org/officeDocument/2006/relationships/image" Target="../media/image19.png"/><Relationship Id="rId750" Type="http://schemas.openxmlformats.org/officeDocument/2006/relationships/customXml" Target="../ink/ink100.xml"/><Relationship Id="rId771" Type="http://schemas.openxmlformats.org/officeDocument/2006/relationships/image" Target="../media/image113.png"/><Relationship Id="rId610" Type="http://schemas.openxmlformats.org/officeDocument/2006/relationships/customXml" Target="../ink/ink30.xml"/><Relationship Id="rId631" Type="http://schemas.openxmlformats.org/officeDocument/2006/relationships/image" Target="../media/image42.png"/><Relationship Id="rId652" Type="http://schemas.openxmlformats.org/officeDocument/2006/relationships/customXml" Target="../ink/ink51.xml"/><Relationship Id="rId673" Type="http://schemas.openxmlformats.org/officeDocument/2006/relationships/image" Target="../media/image63.png"/><Relationship Id="rId694" Type="http://schemas.openxmlformats.org/officeDocument/2006/relationships/customXml" Target="../ink/ink72.xml"/><Relationship Id="rId708" Type="http://schemas.openxmlformats.org/officeDocument/2006/relationships/customXml" Target="../ink/ink79.xml"/><Relationship Id="rId729" Type="http://schemas.openxmlformats.org/officeDocument/2006/relationships/image" Target="../media/image91.png"/><Relationship Id="rId575" Type="http://schemas.openxmlformats.org/officeDocument/2006/relationships/image" Target="../media/image14.png"/><Relationship Id="rId596" Type="http://schemas.openxmlformats.org/officeDocument/2006/relationships/customXml" Target="../ink/ink23.xml"/><Relationship Id="rId740" Type="http://schemas.openxmlformats.org/officeDocument/2006/relationships/customXml" Target="../ink/ink95.xml"/><Relationship Id="rId761" Type="http://schemas.openxmlformats.org/officeDocument/2006/relationships/image" Target="../media/image108.png"/><Relationship Id="rId782" Type="http://schemas.openxmlformats.org/officeDocument/2006/relationships/customXml" Target="../ink/ink116.xml"/><Relationship Id="rId600" Type="http://schemas.openxmlformats.org/officeDocument/2006/relationships/customXml" Target="../ink/ink25.xml"/><Relationship Id="rId621" Type="http://schemas.openxmlformats.org/officeDocument/2006/relationships/image" Target="../media/image37.png"/><Relationship Id="rId642" Type="http://schemas.openxmlformats.org/officeDocument/2006/relationships/customXml" Target="../ink/ink46.xml"/><Relationship Id="rId663" Type="http://schemas.openxmlformats.org/officeDocument/2006/relationships/image" Target="../media/image58.png"/><Relationship Id="rId684" Type="http://schemas.openxmlformats.org/officeDocument/2006/relationships/customXml" Target="../ink/ink67.xml"/><Relationship Id="rId719" Type="http://schemas.openxmlformats.org/officeDocument/2006/relationships/image" Target="../media/image86.png"/><Relationship Id="rId586" Type="http://schemas.openxmlformats.org/officeDocument/2006/relationships/customXml" Target="../ink/ink18.xml"/><Relationship Id="rId730" Type="http://schemas.openxmlformats.org/officeDocument/2006/relationships/customXml" Target="../ink/ink90.xml"/><Relationship Id="rId751" Type="http://schemas.openxmlformats.org/officeDocument/2006/relationships/image" Target="../media/image102.png"/><Relationship Id="rId772" Type="http://schemas.openxmlformats.org/officeDocument/2006/relationships/customXml" Target="../ink/ink111.xml"/><Relationship Id="rId611" Type="http://schemas.openxmlformats.org/officeDocument/2006/relationships/image" Target="../media/image32.png"/><Relationship Id="rId632" Type="http://schemas.openxmlformats.org/officeDocument/2006/relationships/customXml" Target="../ink/ink41.xml"/><Relationship Id="rId653" Type="http://schemas.openxmlformats.org/officeDocument/2006/relationships/image" Target="../media/image53.png"/><Relationship Id="rId674" Type="http://schemas.openxmlformats.org/officeDocument/2006/relationships/customXml" Target="../ink/ink62.xml"/><Relationship Id="rId695" Type="http://schemas.openxmlformats.org/officeDocument/2006/relationships/image" Target="../media/image74.png"/><Relationship Id="rId709" Type="http://schemas.openxmlformats.org/officeDocument/2006/relationships/image" Target="../media/image81.png"/><Relationship Id="rId576" Type="http://schemas.openxmlformats.org/officeDocument/2006/relationships/customXml" Target="../ink/ink13.xml"/><Relationship Id="rId597" Type="http://schemas.openxmlformats.org/officeDocument/2006/relationships/image" Target="../media/image25.png"/><Relationship Id="rId720" Type="http://schemas.openxmlformats.org/officeDocument/2006/relationships/customXml" Target="../ink/ink85.xml"/><Relationship Id="rId741" Type="http://schemas.openxmlformats.org/officeDocument/2006/relationships/image" Target="../media/image97.png"/><Relationship Id="rId762" Type="http://schemas.openxmlformats.org/officeDocument/2006/relationships/customXml" Target="../ink/ink106.xml"/><Relationship Id="rId783" Type="http://schemas.openxmlformats.org/officeDocument/2006/relationships/image" Target="../media/image119.png"/><Relationship Id="rId601" Type="http://schemas.openxmlformats.org/officeDocument/2006/relationships/image" Target="../media/image27.png"/><Relationship Id="rId622" Type="http://schemas.openxmlformats.org/officeDocument/2006/relationships/customXml" Target="../ink/ink36.xml"/><Relationship Id="rId643" Type="http://schemas.openxmlformats.org/officeDocument/2006/relationships/image" Target="../media/image48.png"/><Relationship Id="rId664" Type="http://schemas.openxmlformats.org/officeDocument/2006/relationships/customXml" Target="../ink/ink57.xml"/><Relationship Id="rId685" Type="http://schemas.openxmlformats.org/officeDocument/2006/relationships/image" Target="../media/image69.png"/><Relationship Id="rId587" Type="http://schemas.openxmlformats.org/officeDocument/2006/relationships/image" Target="../media/image20.png"/><Relationship Id="rId710" Type="http://schemas.openxmlformats.org/officeDocument/2006/relationships/customXml" Target="../ink/ink80.xml"/><Relationship Id="rId731" Type="http://schemas.openxmlformats.org/officeDocument/2006/relationships/image" Target="../media/image92.png"/><Relationship Id="rId752" Type="http://schemas.openxmlformats.org/officeDocument/2006/relationships/customXml" Target="../ink/ink101.xml"/><Relationship Id="rId773" Type="http://schemas.openxmlformats.org/officeDocument/2006/relationships/image" Target="../media/image114.png"/><Relationship Id="rId612" Type="http://schemas.openxmlformats.org/officeDocument/2006/relationships/customXml" Target="../ink/ink31.xml"/><Relationship Id="rId633" Type="http://schemas.openxmlformats.org/officeDocument/2006/relationships/image" Target="../media/image43.png"/><Relationship Id="rId3" Type="http://schemas.openxmlformats.org/officeDocument/2006/relationships/image" Target="../media/image3.png"/><Relationship Id="rId654" Type="http://schemas.openxmlformats.org/officeDocument/2006/relationships/customXml" Target="../ink/ink52.xml"/><Relationship Id="rId670" Type="http://schemas.openxmlformats.org/officeDocument/2006/relationships/customXml" Target="../ink/ink60.xml"/><Relationship Id="rId675" Type="http://schemas.openxmlformats.org/officeDocument/2006/relationships/image" Target="../media/image64.png"/><Relationship Id="rId696" Type="http://schemas.openxmlformats.org/officeDocument/2006/relationships/customXml" Target="../ink/ink73.xml"/><Relationship Id="rId705" Type="http://schemas.openxmlformats.org/officeDocument/2006/relationships/image" Target="../media/image79.png"/><Relationship Id="rId577" Type="http://schemas.openxmlformats.org/officeDocument/2006/relationships/image" Target="../media/image15.png"/><Relationship Id="rId691" Type="http://schemas.openxmlformats.org/officeDocument/2006/relationships/image" Target="../media/image72.png"/><Relationship Id="rId700" Type="http://schemas.openxmlformats.org/officeDocument/2006/relationships/customXml" Target="../ink/ink75.xml"/><Relationship Id="rId721" Type="http://schemas.openxmlformats.org/officeDocument/2006/relationships/image" Target="../media/image87.png"/><Relationship Id="rId726" Type="http://schemas.openxmlformats.org/officeDocument/2006/relationships/customXml" Target="../ink/ink88.xml"/><Relationship Id="rId742" Type="http://schemas.openxmlformats.org/officeDocument/2006/relationships/customXml" Target="../ink/ink96.xml"/><Relationship Id="rId747" Type="http://schemas.openxmlformats.org/officeDocument/2006/relationships/image" Target="../media/image100.png"/><Relationship Id="rId763" Type="http://schemas.openxmlformats.org/officeDocument/2006/relationships/image" Target="../media/image109.png"/><Relationship Id="rId768" Type="http://schemas.openxmlformats.org/officeDocument/2006/relationships/customXml" Target="../ink/ink109.xml"/><Relationship Id="rId572" Type="http://schemas.openxmlformats.org/officeDocument/2006/relationships/customXml" Target="../ink/ink11.xml"/><Relationship Id="rId593" Type="http://schemas.openxmlformats.org/officeDocument/2006/relationships/image" Target="../media/image23.png"/><Relationship Id="rId598" Type="http://schemas.openxmlformats.org/officeDocument/2006/relationships/customXml" Target="../ink/ink24.xml"/><Relationship Id="rId602" Type="http://schemas.openxmlformats.org/officeDocument/2006/relationships/customXml" Target="../ink/ink26.xml"/><Relationship Id="rId607" Type="http://schemas.openxmlformats.org/officeDocument/2006/relationships/image" Target="../media/image30.png"/><Relationship Id="rId628" Type="http://schemas.openxmlformats.org/officeDocument/2006/relationships/customXml" Target="../ink/ink39.xml"/><Relationship Id="rId649" Type="http://schemas.openxmlformats.org/officeDocument/2006/relationships/image" Target="../media/image51.png"/><Relationship Id="rId784" Type="http://schemas.openxmlformats.org/officeDocument/2006/relationships/customXml" Target="../ink/ink117.xml"/><Relationship Id="rId623" Type="http://schemas.openxmlformats.org/officeDocument/2006/relationships/image" Target="../media/image38.png"/><Relationship Id="rId644" Type="http://schemas.openxmlformats.org/officeDocument/2006/relationships/customXml" Target="../ink/ink47.xml"/><Relationship Id="rId660" Type="http://schemas.openxmlformats.org/officeDocument/2006/relationships/customXml" Target="../ink/ink55.xml"/><Relationship Id="rId665" Type="http://schemas.openxmlformats.org/officeDocument/2006/relationships/image" Target="../media/image59.png"/><Relationship Id="rId686" Type="http://schemas.openxmlformats.org/officeDocument/2006/relationships/customXml" Target="../ink/ink68.xml"/><Relationship Id="rId681" Type="http://schemas.openxmlformats.org/officeDocument/2006/relationships/image" Target="../media/image67.png"/><Relationship Id="rId711" Type="http://schemas.openxmlformats.org/officeDocument/2006/relationships/image" Target="../media/image82.png"/><Relationship Id="rId716" Type="http://schemas.openxmlformats.org/officeDocument/2006/relationships/customXml" Target="../ink/ink83.xml"/><Relationship Id="rId732" Type="http://schemas.openxmlformats.org/officeDocument/2006/relationships/customXml" Target="../ink/ink91.xml"/><Relationship Id="rId737" Type="http://schemas.openxmlformats.org/officeDocument/2006/relationships/image" Target="../media/image95.png"/><Relationship Id="rId753" Type="http://schemas.openxmlformats.org/officeDocument/2006/relationships/image" Target="../media/image103.png"/><Relationship Id="rId758" Type="http://schemas.openxmlformats.org/officeDocument/2006/relationships/customXml" Target="../ink/ink104.xml"/><Relationship Id="rId779" Type="http://schemas.openxmlformats.org/officeDocument/2006/relationships/image" Target="../media/image117.png"/><Relationship Id="rId583" Type="http://schemas.openxmlformats.org/officeDocument/2006/relationships/image" Target="../media/image18.png"/><Relationship Id="rId588" Type="http://schemas.openxmlformats.org/officeDocument/2006/relationships/customXml" Target="../ink/ink19.xml"/><Relationship Id="rId618" Type="http://schemas.openxmlformats.org/officeDocument/2006/relationships/customXml" Target="../ink/ink34.xml"/><Relationship Id="rId639" Type="http://schemas.openxmlformats.org/officeDocument/2006/relationships/image" Target="../media/image46.png"/><Relationship Id="rId774" Type="http://schemas.openxmlformats.org/officeDocument/2006/relationships/customXml" Target="../ink/ink112.xml"/><Relationship Id="rId4" Type="http://schemas.openxmlformats.org/officeDocument/2006/relationships/customXml" Target="../ink/ink8.xml"/><Relationship Id="rId613" Type="http://schemas.openxmlformats.org/officeDocument/2006/relationships/image" Target="../media/image33.png"/><Relationship Id="rId634" Type="http://schemas.openxmlformats.org/officeDocument/2006/relationships/customXml" Target="../ink/ink42.xml"/><Relationship Id="rId650" Type="http://schemas.openxmlformats.org/officeDocument/2006/relationships/customXml" Target="../ink/ink50.xml"/><Relationship Id="rId655" Type="http://schemas.openxmlformats.org/officeDocument/2006/relationships/image" Target="../media/image54.png"/><Relationship Id="rId676" Type="http://schemas.openxmlformats.org/officeDocument/2006/relationships/customXml" Target="../ink/ink63.xml"/><Relationship Id="rId697" Type="http://schemas.openxmlformats.org/officeDocument/2006/relationships/image" Target="../media/image75.png"/><Relationship Id="rId701" Type="http://schemas.openxmlformats.org/officeDocument/2006/relationships/image" Target="../media/image77.png"/><Relationship Id="rId722" Type="http://schemas.openxmlformats.org/officeDocument/2006/relationships/customXml" Target="../ink/ink86.xml"/><Relationship Id="rId578" Type="http://schemas.openxmlformats.org/officeDocument/2006/relationships/customXml" Target="../ink/ink14.xml"/><Relationship Id="rId599" Type="http://schemas.openxmlformats.org/officeDocument/2006/relationships/image" Target="../media/image26.png"/><Relationship Id="rId743" Type="http://schemas.openxmlformats.org/officeDocument/2006/relationships/image" Target="../media/image98.png"/><Relationship Id="rId764" Type="http://schemas.openxmlformats.org/officeDocument/2006/relationships/customXml" Target="../ink/ink107.xml"/><Relationship Id="rId785" Type="http://schemas.openxmlformats.org/officeDocument/2006/relationships/image" Target="../media/image120.png"/><Relationship Id="rId417" Type="http://schemas.openxmlformats.org/officeDocument/2006/relationships/image" Target="../media/image227.png"/><Relationship Id="rId603" Type="http://schemas.openxmlformats.org/officeDocument/2006/relationships/image" Target="../media/image28.png"/><Relationship Id="rId624" Type="http://schemas.openxmlformats.org/officeDocument/2006/relationships/customXml" Target="../ink/ink37.xml"/><Relationship Id="rId645" Type="http://schemas.openxmlformats.org/officeDocument/2006/relationships/image" Target="../media/image49.png"/><Relationship Id="rId666" Type="http://schemas.openxmlformats.org/officeDocument/2006/relationships/customXml" Target="../ink/ink58.xml"/><Relationship Id="rId687" Type="http://schemas.openxmlformats.org/officeDocument/2006/relationships/image" Target="../media/image70.png"/><Relationship Id="rId712" Type="http://schemas.openxmlformats.org/officeDocument/2006/relationships/customXml" Target="../ink/ink81.xml"/><Relationship Id="rId589" Type="http://schemas.openxmlformats.org/officeDocument/2006/relationships/image" Target="../media/image21.png"/><Relationship Id="rId733" Type="http://schemas.openxmlformats.org/officeDocument/2006/relationships/image" Target="../media/image93.png"/><Relationship Id="rId754" Type="http://schemas.openxmlformats.org/officeDocument/2006/relationships/customXml" Target="../ink/ink102.xml"/><Relationship Id="rId775" Type="http://schemas.openxmlformats.org/officeDocument/2006/relationships/image" Target="../media/image115.png"/><Relationship Id="rId614" Type="http://schemas.openxmlformats.org/officeDocument/2006/relationships/customXml" Target="../ink/ink32.xml"/><Relationship Id="rId635" Type="http://schemas.openxmlformats.org/officeDocument/2006/relationships/image" Target="../media/image44.png"/><Relationship Id="rId656" Type="http://schemas.openxmlformats.org/officeDocument/2006/relationships/customXml" Target="../ink/ink53.xml"/><Relationship Id="rId677" Type="http://schemas.openxmlformats.org/officeDocument/2006/relationships/image" Target="../media/image65.png"/><Relationship Id="rId698" Type="http://schemas.openxmlformats.org/officeDocument/2006/relationships/customXml" Target="../ink/ink74.xml"/><Relationship Id="rId702" Type="http://schemas.openxmlformats.org/officeDocument/2006/relationships/customXml" Target="../ink/ink76.xml"/><Relationship Id="rId579" Type="http://schemas.openxmlformats.org/officeDocument/2006/relationships/image" Target="../media/image16.png"/><Relationship Id="rId723" Type="http://schemas.openxmlformats.org/officeDocument/2006/relationships/image" Target="../media/image88.png"/><Relationship Id="rId744" Type="http://schemas.openxmlformats.org/officeDocument/2006/relationships/customXml" Target="../ink/ink97.xml"/><Relationship Id="rId765" Type="http://schemas.openxmlformats.org/officeDocument/2006/relationships/image" Target="../media/image110.png"/><Relationship Id="rId786" Type="http://schemas.openxmlformats.org/officeDocument/2006/relationships/customXml" Target="../ink/ink118.xml"/><Relationship Id="rId418" Type="http://schemas.openxmlformats.org/officeDocument/2006/relationships/customXml" Target="../ink/ink9.xml"/><Relationship Id="rId590" Type="http://schemas.openxmlformats.org/officeDocument/2006/relationships/customXml" Target="../ink/ink20.xml"/><Relationship Id="rId604" Type="http://schemas.openxmlformats.org/officeDocument/2006/relationships/customXml" Target="../ink/ink27.xml"/><Relationship Id="rId625" Type="http://schemas.openxmlformats.org/officeDocument/2006/relationships/image" Target="../media/image39.png"/><Relationship Id="rId646" Type="http://schemas.openxmlformats.org/officeDocument/2006/relationships/customXml" Target="../ink/ink48.xml"/><Relationship Id="rId667" Type="http://schemas.openxmlformats.org/officeDocument/2006/relationships/image" Target="../media/image60.png"/><Relationship Id="rId688" Type="http://schemas.openxmlformats.org/officeDocument/2006/relationships/customXml" Target="../ink/ink69.xml"/><Relationship Id="rId569" Type="http://schemas.openxmlformats.org/officeDocument/2006/relationships/image" Target="../media/image107.png"/><Relationship Id="rId713" Type="http://schemas.openxmlformats.org/officeDocument/2006/relationships/image" Target="../media/image83.png"/><Relationship Id="rId734" Type="http://schemas.openxmlformats.org/officeDocument/2006/relationships/customXml" Target="../ink/ink92.xml"/><Relationship Id="rId755" Type="http://schemas.openxmlformats.org/officeDocument/2006/relationships/image" Target="../media/image104.png"/><Relationship Id="rId776" Type="http://schemas.openxmlformats.org/officeDocument/2006/relationships/customXml" Target="../ink/ink113.xml"/><Relationship Id="rId580" Type="http://schemas.openxmlformats.org/officeDocument/2006/relationships/customXml" Target="../ink/ink15.xml"/><Relationship Id="rId615" Type="http://schemas.openxmlformats.org/officeDocument/2006/relationships/image" Target="../media/image34.png"/><Relationship Id="rId636" Type="http://schemas.openxmlformats.org/officeDocument/2006/relationships/customXml" Target="../ink/ink43.xml"/><Relationship Id="rId1" Type="http://schemas.openxmlformats.org/officeDocument/2006/relationships/slideLayout" Target="../slideLayouts/slideLayout1.xml"/><Relationship Id="rId657" Type="http://schemas.openxmlformats.org/officeDocument/2006/relationships/image" Target="../media/image55.png"/><Relationship Id="rId678" Type="http://schemas.openxmlformats.org/officeDocument/2006/relationships/customXml" Target="../ink/ink64.xml"/><Relationship Id="rId699" Type="http://schemas.openxmlformats.org/officeDocument/2006/relationships/image" Target="../media/image76.png"/><Relationship Id="rId703" Type="http://schemas.openxmlformats.org/officeDocument/2006/relationships/image" Target="../media/image78.png"/><Relationship Id="rId724" Type="http://schemas.openxmlformats.org/officeDocument/2006/relationships/customXml" Target="../ink/ink87.xml"/><Relationship Id="rId745" Type="http://schemas.openxmlformats.org/officeDocument/2006/relationships/image" Target="../media/image99.png"/><Relationship Id="rId766" Type="http://schemas.openxmlformats.org/officeDocument/2006/relationships/customXml" Target="../ink/ink108.xml"/><Relationship Id="rId570" Type="http://schemas.openxmlformats.org/officeDocument/2006/relationships/customXml" Target="../ink/ink10.xml"/><Relationship Id="rId591" Type="http://schemas.openxmlformats.org/officeDocument/2006/relationships/image" Target="../media/image22.png"/><Relationship Id="rId605" Type="http://schemas.openxmlformats.org/officeDocument/2006/relationships/image" Target="../media/image29.png"/><Relationship Id="rId626" Type="http://schemas.openxmlformats.org/officeDocument/2006/relationships/customXml" Target="../ink/ink38.xml"/><Relationship Id="rId787" Type="http://schemas.openxmlformats.org/officeDocument/2006/relationships/image" Target="../media/image121.png"/><Relationship Id="rId647" Type="http://schemas.openxmlformats.org/officeDocument/2006/relationships/image" Target="../media/image50.png"/><Relationship Id="rId668" Type="http://schemas.openxmlformats.org/officeDocument/2006/relationships/customXml" Target="../ink/ink59.xml"/><Relationship Id="rId689" Type="http://schemas.openxmlformats.org/officeDocument/2006/relationships/image" Target="../media/image71.png"/><Relationship Id="rId714" Type="http://schemas.openxmlformats.org/officeDocument/2006/relationships/customXml" Target="../ink/ink82.xml"/><Relationship Id="rId735" Type="http://schemas.openxmlformats.org/officeDocument/2006/relationships/image" Target="../media/image94.png"/><Relationship Id="rId756" Type="http://schemas.openxmlformats.org/officeDocument/2006/relationships/customXml" Target="../ink/ink103.xml"/><Relationship Id="rId581" Type="http://schemas.openxmlformats.org/officeDocument/2006/relationships/image" Target="../media/image17.png"/><Relationship Id="rId777" Type="http://schemas.openxmlformats.org/officeDocument/2006/relationships/image" Target="../media/image116.png"/><Relationship Id="rId616" Type="http://schemas.openxmlformats.org/officeDocument/2006/relationships/customXml" Target="../ink/ink33.xml"/><Relationship Id="rId637" Type="http://schemas.openxmlformats.org/officeDocument/2006/relationships/image" Target="../media/image45.png"/><Relationship Id="rId658" Type="http://schemas.openxmlformats.org/officeDocument/2006/relationships/customXml" Target="../ink/ink54.xml"/><Relationship Id="rId679" Type="http://schemas.openxmlformats.org/officeDocument/2006/relationships/image" Target="../media/image66.png"/><Relationship Id="rId2" Type="http://schemas.openxmlformats.org/officeDocument/2006/relationships/notesSlide" Target="../notesSlides/notesSlide6.xml"/><Relationship Id="rId690" Type="http://schemas.openxmlformats.org/officeDocument/2006/relationships/customXml" Target="../ink/ink70.xml"/><Relationship Id="rId704" Type="http://schemas.openxmlformats.org/officeDocument/2006/relationships/customXml" Target="../ink/ink77.xml"/><Relationship Id="rId725" Type="http://schemas.openxmlformats.org/officeDocument/2006/relationships/image" Target="../media/image89.png"/><Relationship Id="rId746" Type="http://schemas.openxmlformats.org/officeDocument/2006/relationships/customXml" Target="../ink/ink98.xml"/><Relationship Id="rId767" Type="http://schemas.openxmlformats.org/officeDocument/2006/relationships/image" Target="../media/image111.png"/><Relationship Id="rId571" Type="http://schemas.openxmlformats.org/officeDocument/2006/relationships/image" Target="../media/image12.png"/><Relationship Id="rId592" Type="http://schemas.openxmlformats.org/officeDocument/2006/relationships/customXml" Target="../ink/ink21.xml"/><Relationship Id="rId606" Type="http://schemas.openxmlformats.org/officeDocument/2006/relationships/customXml" Target="../ink/ink28.xml"/><Relationship Id="rId627" Type="http://schemas.openxmlformats.org/officeDocument/2006/relationships/image" Target="../media/image40.png"/><Relationship Id="rId648" Type="http://schemas.openxmlformats.org/officeDocument/2006/relationships/customXml" Target="../ink/ink49.xml"/><Relationship Id="rId669" Type="http://schemas.openxmlformats.org/officeDocument/2006/relationships/image" Target="../media/image61.png"/><Relationship Id="rId680" Type="http://schemas.openxmlformats.org/officeDocument/2006/relationships/customXml" Target="../ink/ink65.xml"/><Relationship Id="rId715" Type="http://schemas.openxmlformats.org/officeDocument/2006/relationships/image" Target="../media/image84.png"/><Relationship Id="rId736" Type="http://schemas.openxmlformats.org/officeDocument/2006/relationships/customXml" Target="../ink/ink93.xml"/><Relationship Id="rId757" Type="http://schemas.openxmlformats.org/officeDocument/2006/relationships/image" Target="../media/image105.png"/><Relationship Id="rId778" Type="http://schemas.openxmlformats.org/officeDocument/2006/relationships/customXml" Target="../ink/ink114.xml"/><Relationship Id="rId582" Type="http://schemas.openxmlformats.org/officeDocument/2006/relationships/customXml" Target="../ink/ink16.xml"/><Relationship Id="rId617" Type="http://schemas.openxmlformats.org/officeDocument/2006/relationships/image" Target="../media/image35.png"/><Relationship Id="rId638" Type="http://schemas.openxmlformats.org/officeDocument/2006/relationships/customXml" Target="../ink/ink44.xml"/><Relationship Id="rId659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1.xml"/><Relationship Id="rId13" Type="http://schemas.openxmlformats.org/officeDocument/2006/relationships/image" Target="../media/image124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customXml" Target="../ink/ink123.xml"/><Relationship Id="rId17" Type="http://schemas.openxmlformats.org/officeDocument/2006/relationships/image" Target="../media/image126.png"/><Relationship Id="rId2" Type="http://schemas.openxmlformats.org/officeDocument/2006/relationships/notesSlide" Target="../notesSlides/notesSlide7.xml"/><Relationship Id="rId16" Type="http://schemas.openxmlformats.org/officeDocument/2006/relationships/customXml" Target="../ink/ink12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20.xml"/><Relationship Id="rId11" Type="http://schemas.openxmlformats.org/officeDocument/2006/relationships/image" Target="../media/image123.png"/><Relationship Id="rId5" Type="http://schemas.openxmlformats.org/officeDocument/2006/relationships/image" Target="../media/image5.png"/><Relationship Id="rId15" Type="http://schemas.openxmlformats.org/officeDocument/2006/relationships/image" Target="../media/image125.png"/><Relationship Id="rId10" Type="http://schemas.openxmlformats.org/officeDocument/2006/relationships/customXml" Target="../ink/ink122.xml"/><Relationship Id="rId4" Type="http://schemas.openxmlformats.org/officeDocument/2006/relationships/customXml" Target="../ink/ink119.xml"/><Relationship Id="rId9" Type="http://schemas.openxmlformats.org/officeDocument/2006/relationships/image" Target="../media/image122.png"/><Relationship Id="rId14" Type="http://schemas.openxmlformats.org/officeDocument/2006/relationships/customXml" Target="../ink/ink1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8.xml"/><Relationship Id="rId13" Type="http://schemas.openxmlformats.org/officeDocument/2006/relationships/image" Target="../media/image129.png"/><Relationship Id="rId18" Type="http://schemas.openxmlformats.org/officeDocument/2006/relationships/customXml" Target="../ink/ink133.xml"/><Relationship Id="rId3" Type="http://schemas.openxmlformats.org/officeDocument/2006/relationships/image" Target="../media/image3.png"/><Relationship Id="rId21" Type="http://schemas.openxmlformats.org/officeDocument/2006/relationships/image" Target="../media/image133.png"/><Relationship Id="rId7" Type="http://schemas.openxmlformats.org/officeDocument/2006/relationships/image" Target="../media/image6.png"/><Relationship Id="rId12" Type="http://schemas.openxmlformats.org/officeDocument/2006/relationships/customXml" Target="../ink/ink130.xml"/><Relationship Id="rId17" Type="http://schemas.openxmlformats.org/officeDocument/2006/relationships/image" Target="../media/image131.png"/><Relationship Id="rId2" Type="http://schemas.openxmlformats.org/officeDocument/2006/relationships/notesSlide" Target="../notesSlides/notesSlide9.xml"/><Relationship Id="rId16" Type="http://schemas.openxmlformats.org/officeDocument/2006/relationships/customXml" Target="../ink/ink132.xml"/><Relationship Id="rId20" Type="http://schemas.openxmlformats.org/officeDocument/2006/relationships/customXml" Target="../ink/ink13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27.xml"/><Relationship Id="rId11" Type="http://schemas.openxmlformats.org/officeDocument/2006/relationships/image" Target="../media/image128.png"/><Relationship Id="rId5" Type="http://schemas.openxmlformats.org/officeDocument/2006/relationships/image" Target="../media/image5.png"/><Relationship Id="rId15" Type="http://schemas.openxmlformats.org/officeDocument/2006/relationships/image" Target="../media/image130.png"/><Relationship Id="rId23" Type="http://schemas.openxmlformats.org/officeDocument/2006/relationships/image" Target="../media/image134.png"/><Relationship Id="rId10" Type="http://schemas.openxmlformats.org/officeDocument/2006/relationships/customXml" Target="../ink/ink129.xml"/><Relationship Id="rId19" Type="http://schemas.openxmlformats.org/officeDocument/2006/relationships/image" Target="../media/image132.png"/><Relationship Id="rId4" Type="http://schemas.openxmlformats.org/officeDocument/2006/relationships/customXml" Target="../ink/ink126.xml"/><Relationship Id="rId9" Type="http://schemas.openxmlformats.org/officeDocument/2006/relationships/image" Target="../media/image127.png"/><Relationship Id="rId14" Type="http://schemas.openxmlformats.org/officeDocument/2006/relationships/customXml" Target="../ink/ink131.xml"/><Relationship Id="rId22" Type="http://schemas.openxmlformats.org/officeDocument/2006/relationships/customXml" Target="../ink/ink1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B26626-C54E-0348-5389-29AD6D1430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408"/>
          <a:stretch/>
        </p:blipFill>
        <p:spPr>
          <a:xfrm>
            <a:off x="0" y="-163689"/>
            <a:ext cx="12192000" cy="702168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C063871-0DD4-039E-40A5-9E33B8A48BED}"/>
              </a:ext>
            </a:extLst>
          </p:cNvPr>
          <p:cNvGrpSpPr/>
          <p:nvPr/>
        </p:nvGrpSpPr>
        <p:grpSpPr>
          <a:xfrm>
            <a:off x="8359806" y="3067530"/>
            <a:ext cx="3217302" cy="1849449"/>
            <a:chOff x="8346836" y="2745036"/>
            <a:chExt cx="3217302" cy="18494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82910D8-665B-1B19-D73F-036F5E5074D1}"/>
                </a:ext>
              </a:extLst>
            </p:cNvPr>
            <p:cNvSpPr/>
            <p:nvPr/>
          </p:nvSpPr>
          <p:spPr>
            <a:xfrm>
              <a:off x="8346836" y="2745036"/>
              <a:ext cx="3217302" cy="1849449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Text, logo&#10;&#10;Description automatically generated">
              <a:extLst>
                <a:ext uri="{FF2B5EF4-FFF2-40B4-BE49-F238E27FC236}">
                  <a16:creationId xmlns:a16="http://schemas.microsoft.com/office/drawing/2014/main" id="{7090D613-140D-B87D-B862-DD4138128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5177" y="2805096"/>
              <a:ext cx="2985180" cy="1689485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4FB0C54-BDEB-7531-926C-7101D6098686}"/>
              </a:ext>
            </a:extLst>
          </p:cNvPr>
          <p:cNvGrpSpPr/>
          <p:nvPr/>
        </p:nvGrpSpPr>
        <p:grpSpPr>
          <a:xfrm>
            <a:off x="485753" y="2688265"/>
            <a:ext cx="3698094" cy="2607979"/>
            <a:chOff x="472783" y="2770937"/>
            <a:chExt cx="3698094" cy="26079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4070648-3D51-FD0E-BE45-4AFD21085D84}"/>
                </a:ext>
              </a:extLst>
            </p:cNvPr>
            <p:cNvSpPr/>
            <p:nvPr/>
          </p:nvSpPr>
          <p:spPr>
            <a:xfrm>
              <a:off x="472783" y="2770937"/>
              <a:ext cx="3698094" cy="2607979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DDC9009-5AE6-5CD2-3C30-341235315D64}"/>
                </a:ext>
              </a:extLst>
            </p:cNvPr>
            <p:cNvSpPr txBox="1"/>
            <p:nvPr/>
          </p:nvSpPr>
          <p:spPr>
            <a:xfrm>
              <a:off x="764068" y="2812650"/>
              <a:ext cx="3406808" cy="23698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>
                  <a:solidFill>
                    <a:srgbClr val="92D050"/>
                  </a:solidFill>
                </a:rPr>
                <a:t>New Telegram Channel: Messianic Ministries</a:t>
              </a:r>
            </a:p>
            <a:p>
              <a:r>
                <a:rPr lang="en-US">
                  <a:solidFill>
                    <a:srgbClr val="00B0F0"/>
                  </a:solidFill>
                </a:rPr>
                <a:t>https://t.me/MessianicMinistries</a:t>
              </a:r>
              <a:br>
                <a:rPr lang="en-US">
                  <a:solidFill>
                    <a:srgbClr val="00B0F0"/>
                  </a:solidFill>
                </a:rPr>
              </a:br>
              <a:endParaRPr lang="en-US">
                <a:solidFill>
                  <a:srgbClr val="00B0F0"/>
                </a:solidFill>
              </a:endParaRPr>
            </a:p>
            <a:p>
              <a:r>
                <a:rPr lang="en-US" b="1" u="sng">
                  <a:solidFill>
                    <a:srgbClr val="92D050"/>
                  </a:solidFill>
                </a:rPr>
                <a:t>Focus:</a:t>
              </a:r>
              <a:r>
                <a:rPr lang="en-US">
                  <a:solidFill>
                    <a:srgbClr val="92D050"/>
                  </a:solidFill>
                </a:rPr>
                <a:t> The Way of Life - Following Yeshua the Messiah with an emphasis on walking in His footsteps according to the Torah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5733147-D0F4-3C8E-C19A-137724DCA92F}"/>
              </a:ext>
            </a:extLst>
          </p:cNvPr>
          <p:cNvGrpSpPr/>
          <p:nvPr/>
        </p:nvGrpSpPr>
        <p:grpSpPr>
          <a:xfrm>
            <a:off x="5032189" y="2852818"/>
            <a:ext cx="2479274" cy="2278873"/>
            <a:chOff x="5410255" y="2605592"/>
            <a:chExt cx="2479274" cy="227887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4500F26-2003-233D-8CCA-33492F8758AC}"/>
                </a:ext>
              </a:extLst>
            </p:cNvPr>
            <p:cNvSpPr/>
            <p:nvPr/>
          </p:nvSpPr>
          <p:spPr>
            <a:xfrm>
              <a:off x="5430359" y="2605592"/>
              <a:ext cx="2425148" cy="2278873"/>
            </a:xfrm>
            <a:prstGeom prst="ellipse">
              <a:avLst/>
            </a:prstGeom>
            <a:solidFill>
              <a:schemeClr val="tx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B990670-4D80-F8DB-2C71-EA3D7DBCF4EE}"/>
                </a:ext>
              </a:extLst>
            </p:cNvPr>
            <p:cNvSpPr txBox="1"/>
            <p:nvPr/>
          </p:nvSpPr>
          <p:spPr>
            <a:xfrm>
              <a:off x="5410255" y="2950560"/>
              <a:ext cx="24591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FFFF00"/>
                  </a:solidFill>
                  <a:latin typeface="Futura Condensed Extra" pitchFamily="50" charset="0"/>
                  <a:cs typeface="Dreaming Outloud Script Pro" panose="020B0604020202020204" pitchFamily="66" charset="0"/>
                </a:rPr>
                <a:t>A Community</a:t>
              </a:r>
            </a:p>
            <a:p>
              <a:pPr algn="ctr"/>
              <a:r>
                <a:rPr lang="en-US" sz="2400">
                  <a:solidFill>
                    <a:srgbClr val="FFFF00"/>
                  </a:solidFill>
                  <a:latin typeface="Futura Condensed Extra" pitchFamily="50" charset="0"/>
                  <a:cs typeface="Dreaming Outloud Script Pro" panose="020B0604020202020204" pitchFamily="66" charset="0"/>
                </a:rPr>
                <a:t>for Learning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85E1A5B-A857-4580-0BEB-D1B034240AD4}"/>
                </a:ext>
              </a:extLst>
            </p:cNvPr>
            <p:cNvSpPr txBox="1"/>
            <p:nvPr/>
          </p:nvSpPr>
          <p:spPr>
            <a:xfrm>
              <a:off x="5464381" y="3777810"/>
              <a:ext cx="242514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Discuss the Scriptures, </a:t>
              </a:r>
            </a:p>
            <a:p>
              <a:pPr algn="ctr"/>
              <a:r>
                <a:rPr lang="en-US">
                  <a:solidFill>
                    <a:srgbClr val="FFFF00"/>
                  </a:solidFill>
                </a:rPr>
                <a:t>learn the languages, </a:t>
              </a:r>
            </a:p>
            <a:p>
              <a:pPr algn="ctr"/>
              <a:r>
                <a:rPr lang="en-US">
                  <a:solidFill>
                    <a:srgbClr val="FFFF00"/>
                  </a:solidFill>
                </a:rPr>
                <a:t>and fellowship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E254BE68-5838-85EB-B3E9-29998A371D1B}"/>
              </a:ext>
            </a:extLst>
          </p:cNvPr>
          <p:cNvSpPr/>
          <p:nvPr/>
        </p:nvSpPr>
        <p:spPr>
          <a:xfrm>
            <a:off x="1405353" y="394490"/>
            <a:ext cx="9561310" cy="1810414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EF2D93E-F428-976E-41EA-5F3A646B6C73}"/>
              </a:ext>
            </a:extLst>
          </p:cNvPr>
          <p:cNvSpPr txBox="1"/>
          <p:nvPr/>
        </p:nvSpPr>
        <p:spPr>
          <a:xfrm>
            <a:off x="0" y="430677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FF00"/>
                </a:solidFill>
              </a:rPr>
              <a:t>MATSATI.COM Teaching Ministry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C90DD5-8EDD-9563-A222-A74E27FC0E84}"/>
              </a:ext>
            </a:extLst>
          </p:cNvPr>
          <p:cNvSpPr txBox="1"/>
          <p:nvPr/>
        </p:nvSpPr>
        <p:spPr>
          <a:xfrm>
            <a:off x="3896652" y="1797508"/>
            <a:ext cx="4492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LIVE STREAM: 6:30 pm EST Thursday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C6C6CA-C371-FA1E-C7A3-80616AB30D6F}"/>
              </a:ext>
            </a:extLst>
          </p:cNvPr>
          <p:cNvSpPr txBox="1"/>
          <p:nvPr/>
        </p:nvSpPr>
        <p:spPr>
          <a:xfrm>
            <a:off x="2451651" y="1333287"/>
            <a:ext cx="710316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e-IL" sz="2800" b="1">
                <a:solidFill>
                  <a:srgbClr val="FFFF00"/>
                </a:solidFill>
                <a:cs typeface="+mj-cs"/>
              </a:rPr>
              <a:t>ישעיהו מח:א-ז </a:t>
            </a:r>
            <a:r>
              <a:rPr lang="en-US" sz="2800" b="1">
                <a:solidFill>
                  <a:srgbClr val="FFFF00"/>
                </a:solidFill>
                <a:cs typeface="+mj-cs"/>
              </a:rPr>
              <a:t> </a:t>
            </a:r>
            <a:r>
              <a:rPr lang="en-US" sz="2400" b="1">
                <a:solidFill>
                  <a:srgbClr val="FFFF00"/>
                </a:solidFill>
                <a:cs typeface="+mj-cs"/>
              </a:rPr>
              <a:t>/</a:t>
            </a:r>
            <a:r>
              <a:rPr lang="en-US" sz="2800" b="1">
                <a:solidFill>
                  <a:srgbClr val="FFFF00"/>
                </a:solidFill>
                <a:cs typeface="+mj-cs"/>
              </a:rPr>
              <a:t> Isaiah 48:1-7</a:t>
            </a:r>
            <a:endParaRPr lang="en-US" sz="3200" b="1">
              <a:solidFill>
                <a:srgbClr val="FFFF00"/>
              </a:solidFill>
              <a:cs typeface="+mj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516A69-35B9-56BF-E048-51605025EEDD}"/>
              </a:ext>
            </a:extLst>
          </p:cNvPr>
          <p:cNvSpPr txBox="1"/>
          <p:nvPr/>
        </p:nvSpPr>
        <p:spPr>
          <a:xfrm>
            <a:off x="0" y="996710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solidFill>
                  <a:srgbClr val="FFC000"/>
                </a:solidFill>
              </a:rPr>
              <a:t>Website:</a:t>
            </a:r>
            <a:r>
              <a:rPr lang="en-US" sz="1800">
                <a:solidFill>
                  <a:srgbClr val="FFFF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800">
                <a:solidFill>
                  <a:srgbClr val="00B0F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https://www.matsati.com</a:t>
            </a:r>
            <a:r>
              <a:rPr lang="en-US" sz="1800">
                <a:solidFill>
                  <a:srgbClr val="00B0F0"/>
                </a:solidFill>
              </a:rPr>
              <a:t> </a:t>
            </a:r>
            <a:r>
              <a:rPr lang="en-US" sz="2000" b="1">
                <a:solidFill>
                  <a:srgbClr val="FFC000"/>
                </a:solidFill>
              </a:rPr>
              <a:t>YouTube Channel: </a:t>
            </a:r>
            <a:r>
              <a:rPr lang="en-US">
                <a:solidFill>
                  <a:srgbClr val="00B0F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https://www.youtube.com/user/MATSATI/</a:t>
            </a:r>
            <a:r>
              <a:rPr lang="en-US">
                <a:solidFill>
                  <a:srgbClr val="00B0F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6846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2FD387F-92CC-4779-81C3-06BBC90B104F}"/>
              </a:ext>
            </a:extLst>
          </p:cNvPr>
          <p:cNvSpPr/>
          <p:nvPr/>
        </p:nvSpPr>
        <p:spPr>
          <a:xfrm>
            <a:off x="0" y="0"/>
            <a:ext cx="9715500" cy="6502400"/>
          </a:xfrm>
          <a:prstGeom prst="roundRect">
            <a:avLst/>
          </a:prstGeom>
          <a:solidFill>
            <a:schemeClr val="tx1">
              <a:alpha val="67000"/>
            </a:schemeClr>
          </a:solidFill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B53F4E-F7D8-4CE6-9400-7374C33ADB4D}"/>
              </a:ext>
            </a:extLst>
          </p:cNvPr>
          <p:cNvSpPr txBox="1"/>
          <p:nvPr/>
        </p:nvSpPr>
        <p:spPr>
          <a:xfrm>
            <a:off x="349250" y="6346398"/>
            <a:ext cx="3461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  <a:cs typeface="+mj-cs"/>
              </a:rPr>
              <a:t>http://www.matsati.com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8CE212-A8DA-4542-A937-323BC5C84730}"/>
              </a:ext>
            </a:extLst>
          </p:cNvPr>
          <p:cNvSpPr txBox="1"/>
          <p:nvPr/>
        </p:nvSpPr>
        <p:spPr>
          <a:xfrm>
            <a:off x="349250" y="5920268"/>
            <a:ext cx="2884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cs typeface="+mj-cs"/>
              </a:rPr>
              <a:t>Isaiah / </a:t>
            </a:r>
            <a:r>
              <a:rPr lang="he-IL" sz="3600" b="1">
                <a:solidFill>
                  <a:srgbClr val="FFFF00"/>
                </a:solidFill>
                <a:cs typeface="+mj-cs"/>
              </a:rPr>
              <a:t>ישעיה</a:t>
            </a:r>
            <a:endParaRPr lang="en-US" sz="3600" b="1">
              <a:solidFill>
                <a:srgbClr val="FFFF00"/>
              </a:solidFill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B2C940A9-D284-7715-00B4-6E53FD2999F2}"/>
                  </a:ext>
                </a:extLst>
              </p14:cNvPr>
              <p14:cNvContentPartPr/>
              <p14:nvPr/>
            </p14:nvContentPartPr>
            <p14:xfrm>
              <a:off x="-617880" y="5756620"/>
              <a:ext cx="1800" cy="2880"/>
            </p14:xfrm>
          </p:contentPart>
        </mc:Choice>
        <mc:Fallback xmlns=""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B2C940A9-D284-7715-00B4-6E53FD2999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649200" y="5725300"/>
                <a:ext cx="644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9778404F-19D8-7610-2D1F-CD5DC2571606}"/>
                  </a:ext>
                </a:extLst>
              </p14:cNvPr>
              <p14:cNvContentPartPr/>
              <p14:nvPr/>
            </p14:nvContentPartPr>
            <p14:xfrm>
              <a:off x="-923520" y="1362820"/>
              <a:ext cx="22320" cy="19080"/>
            </p14:xfrm>
          </p:contentPart>
        </mc:Choice>
        <mc:Fallback xmlns=""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9778404F-19D8-7610-2D1F-CD5DC257160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941520" y="1344820"/>
                <a:ext cx="57960" cy="5472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D27BA4D-EBCD-4772-CC4C-86569C4E39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713082"/>
              </p:ext>
            </p:extLst>
          </p:nvPr>
        </p:nvGraphicFramePr>
        <p:xfrm>
          <a:off x="101600" y="142353"/>
          <a:ext cx="9105900" cy="6101080"/>
        </p:xfrm>
        <a:graphic>
          <a:graphicData uri="http://schemas.openxmlformats.org/drawingml/2006/table">
            <a:tbl>
              <a:tblPr/>
              <a:tblGrid>
                <a:gridCol w="3035300">
                  <a:extLst>
                    <a:ext uri="{9D8B030D-6E8A-4147-A177-3AD203B41FA5}">
                      <a16:colId xmlns:a16="http://schemas.microsoft.com/office/drawing/2014/main" val="843249658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4154834608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38461312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800" b="1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﻿ספר ישעיה פרק מח</a:t>
                      </a:r>
                      <a:endParaRPr lang="he-IL" sz="4400">
                        <a:solidFill>
                          <a:srgbClr val="00B0F0"/>
                        </a:solidFill>
                        <a:effectLst/>
                        <a:cs typeface="+mj-cs"/>
                      </a:endParaRPr>
                    </a:p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800" b="0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א</a:t>
                      </a:r>
                      <a:r>
                        <a:rPr lang="he-IL" sz="2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   </a:t>
                      </a:r>
                      <a:r>
                        <a:rPr lang="he-IL" sz="2800" b="1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שִׁמְעוּ-זֹאת בֵּית-יַעֲקֹב הַנִּקְרָאִים בְּשֵׁם יִשְֹרָאֵל וּמִמֵּי יְהוּדָה</a:t>
                      </a:r>
                      <a:r>
                        <a:rPr lang="he-IL" sz="28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 </a:t>
                      </a:r>
                      <a:r>
                        <a:rPr lang="he-IL" sz="2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יָצָאוּ הַנִּשְׁבָּעִים | בְּשֵׁם יְהֹוָה וּבֵאלֹהֵי יִשְֹרָאֵל יַזְכִּירוּ לֹא בֶאֱמֶת וְלֹא בִצְדָקָה: </a:t>
                      </a:r>
                      <a:r>
                        <a:rPr lang="he-IL" sz="2800" b="0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ב</a:t>
                      </a:r>
                      <a:r>
                        <a:rPr lang="he-IL" sz="2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   כִּי-מֵעִיר הַקֹּדֶשׁ נִקְרָאוּ </a:t>
                      </a:r>
                      <a:r>
                        <a:rPr lang="he-IL" sz="2800" b="1" i="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וְעַל-אֱלֹהֵי יִשְֹרָאֵל נִסְמָכוּ</a:t>
                      </a:r>
                      <a:r>
                        <a:rPr lang="he-IL" sz="2800" b="0" i="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 </a:t>
                      </a:r>
                      <a:r>
                        <a:rPr lang="he-IL" sz="2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יְהֹוָה צְבָאוֹת שְׁמוֹ:       </a:t>
                      </a:r>
                      <a:endParaRPr lang="he-IL" sz="4400">
                        <a:solidFill>
                          <a:schemeClr val="bg1"/>
                        </a:solidFill>
                        <a:effectLst/>
                        <a:cs typeface="+mj-cs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800" b="1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לוגוס</a:t>
                      </a:r>
                      <a:endParaRPr lang="he-IL" sz="4400">
                        <a:solidFill>
                          <a:srgbClr val="00B0F0"/>
                        </a:solidFill>
                        <a:effectLst/>
                        <a:cs typeface="+mj-cs"/>
                      </a:endParaRPr>
                    </a:p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800" b="0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א</a:t>
                      </a:r>
                      <a:r>
                        <a:rPr lang="he-IL" sz="2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   </a:t>
                      </a:r>
                      <a:r>
                        <a:rPr lang="he-IL" sz="2800" b="1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שְמַעוּ דָא בֵית יַעְקֹב דְמִתקְרַן בִשמָא דְיִשׂרָאֵל וּמִזַרעְיָת יְהוּדָה</a:t>
                      </a:r>
                      <a:r>
                        <a:rPr lang="he-IL" sz="2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 </a:t>
                      </a:r>
                      <a:r>
                        <a:rPr lang="he-IL" sz="2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נְפַקוּ דִגזִיר לְהֹון קְיָם בִשמָא דַיוי אְלָהָא דְיִשׂרָאֵל לָא יִפסוּק דוּכרָנְכֹון הְלָא קַייָם מֵימְרֵיה בִקשֹוט וּבִזכוּ׃ </a:t>
                      </a:r>
                      <a:r>
                        <a:rPr lang="he-IL" sz="2800" b="0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ב</a:t>
                      </a:r>
                      <a:r>
                        <a:rPr lang="he-IL" sz="2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        אְרֵי בְקַרתָא דְקוּדשָא חוּלָקְהֹון </a:t>
                      </a:r>
                      <a:r>
                        <a:rPr lang="he-IL" sz="2800" b="1" i="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וְעַל אְלָהָא דְיִשׂרָאֵל רוּחצָנְהֹון</a:t>
                      </a:r>
                      <a:r>
                        <a:rPr lang="he-IL" sz="2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 יוי ‭”‬צְבָאֹות‭“‬ ‭”‬שְמֹו‭“‬׃ </a:t>
                      </a:r>
                      <a:endParaRPr lang="he-IL" sz="4400">
                        <a:solidFill>
                          <a:schemeClr val="bg1"/>
                        </a:solidFill>
                        <a:effectLst/>
                        <a:cs typeface="+mj-cs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800" b="1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ספריה</a:t>
                      </a:r>
                      <a:r>
                        <a:rPr lang="he-IL" sz="2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 </a:t>
                      </a:r>
                      <a:endParaRPr lang="he-IL" sz="4400">
                        <a:solidFill>
                          <a:schemeClr val="bg1"/>
                        </a:solidFill>
                        <a:effectLst/>
                        <a:cs typeface="+mj-cs"/>
                      </a:endParaRPr>
                    </a:p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800" b="0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א</a:t>
                      </a:r>
                      <a:r>
                        <a:rPr lang="he-IL" sz="2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  </a:t>
                      </a:r>
                      <a:r>
                        <a:rPr lang="he-IL" sz="2800" b="1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שְׁמָעוּ דָא בֵית יַעֲקֹב דָמִתְקְרָן בִּשְׁמָא דְיִשְׂרָאֵל וּמִזַרְעִית יְהוּדָא </a:t>
                      </a:r>
                      <a:r>
                        <a:rPr lang="he-IL" sz="2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נְפַקוּ דִגְזַר לְהוֹן קְיָם בִּשְׁמָא דַייָ אֱלָהָא דְיִשְׂרָאֵל לָא יִפְסֵיק דָכְרָנֵיהוֹן הֲלָא קַיָם מֵימְרֵהּ בִּקְשׁוֹט וּבְזָכוּ: </a:t>
                      </a:r>
                      <a:r>
                        <a:rPr lang="he-IL" sz="2800" b="0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ב</a:t>
                      </a:r>
                      <a:r>
                        <a:rPr lang="he-IL" sz="2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  אֲרֵי בְקַרְתָּא דְקוּדְשָׁא חוּלָקְהוֹן </a:t>
                      </a:r>
                      <a:r>
                        <a:rPr lang="he-IL" sz="2800" b="1" i="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וְעַל אֱלָהָא דְיִשְׂרָאֵל רוֹחֲצָנְהוֹן</a:t>
                      </a:r>
                      <a:r>
                        <a:rPr lang="he-IL" sz="2800" b="0" i="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 </a:t>
                      </a:r>
                      <a:r>
                        <a:rPr lang="he-IL" sz="2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יְיָ צְבָאוֹת שְׁמוֹ: </a:t>
                      </a:r>
                      <a:endParaRPr lang="he-IL" sz="4400">
                        <a:solidFill>
                          <a:schemeClr val="bg1"/>
                        </a:solidFill>
                        <a:effectLst/>
                        <a:cs typeface="+mj-cs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53489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82514D5-EA6B-B565-F6A6-96AC6497A7EA}"/>
                  </a:ext>
                </a:extLst>
              </p14:cNvPr>
              <p14:cNvContentPartPr/>
              <p14:nvPr/>
            </p14:nvContentPartPr>
            <p14:xfrm>
              <a:off x="645000" y="609700"/>
              <a:ext cx="2265120" cy="49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82514D5-EA6B-B565-F6A6-96AC6497A7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7000" y="591700"/>
                <a:ext cx="230076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4BB5856-CAEC-8ED9-AC93-18ADAB4A61A6}"/>
                  </a:ext>
                </a:extLst>
              </p14:cNvPr>
              <p14:cNvContentPartPr/>
              <p14:nvPr/>
            </p14:nvContentPartPr>
            <p14:xfrm>
              <a:off x="5436960" y="575500"/>
              <a:ext cx="622800" cy="54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4BB5856-CAEC-8ED9-AC93-18ADAB4A61A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19320" y="557500"/>
                <a:ext cx="65844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1627DAF-0A40-1F3A-6BB2-716CB5A30410}"/>
                  </a:ext>
                </a:extLst>
              </p14:cNvPr>
              <p14:cNvContentPartPr/>
              <p14:nvPr/>
            </p14:nvContentPartPr>
            <p14:xfrm>
              <a:off x="8396520" y="634540"/>
              <a:ext cx="655920" cy="345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1627DAF-0A40-1F3A-6BB2-716CB5A3041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378520" y="616900"/>
                <a:ext cx="69156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5D89EAC-A507-E809-D70B-B593B81D514F}"/>
                  </a:ext>
                </a:extLst>
              </p14:cNvPr>
              <p14:cNvContentPartPr/>
              <p14:nvPr/>
            </p14:nvContentPartPr>
            <p14:xfrm>
              <a:off x="6557640" y="1031260"/>
              <a:ext cx="2201760" cy="63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5D89EAC-A507-E809-D70B-B593B81D514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39640" y="1013260"/>
                <a:ext cx="22374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13019E2-BA42-F866-BECA-7B65ED1AC02C}"/>
                  </a:ext>
                </a:extLst>
              </p14:cNvPr>
              <p14:cNvContentPartPr/>
              <p14:nvPr/>
            </p14:nvContentPartPr>
            <p14:xfrm>
              <a:off x="594960" y="1491340"/>
              <a:ext cx="1596600" cy="4820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13019E2-BA42-F866-BECA-7B65ED1AC02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6960" y="1473340"/>
                <a:ext cx="1632240" cy="51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4E2981D3-7A8E-0FF9-6936-80A213ABD952}"/>
              </a:ext>
            </a:extLst>
          </p:cNvPr>
          <p:cNvGrpSpPr/>
          <p:nvPr/>
        </p:nvGrpSpPr>
        <p:grpSpPr>
          <a:xfrm>
            <a:off x="3830640" y="1443100"/>
            <a:ext cx="5425560" cy="953640"/>
            <a:chOff x="3830640" y="1443100"/>
            <a:chExt cx="5425560" cy="95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B6EAAC7-93C7-A6D0-3359-EDA6ED7D70A7}"/>
                    </a:ext>
                  </a:extLst>
                </p14:cNvPr>
                <p14:cNvContentPartPr/>
                <p14:nvPr/>
              </p14:nvContentPartPr>
              <p14:xfrm>
                <a:off x="7291320" y="1443100"/>
                <a:ext cx="1670760" cy="831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B6EAAC7-93C7-A6D0-3359-EDA6ED7D70A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273320" y="1425460"/>
                  <a:ext cx="17064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2EC869D-86E6-1949-4A2F-06F3465F142E}"/>
                    </a:ext>
                  </a:extLst>
                </p14:cNvPr>
                <p14:cNvContentPartPr/>
                <p14:nvPr/>
              </p14:nvContentPartPr>
              <p14:xfrm>
                <a:off x="6949680" y="1836940"/>
                <a:ext cx="1929960" cy="954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2EC869D-86E6-1949-4A2F-06F3465F142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931680" y="1819300"/>
                  <a:ext cx="1965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05B2AD7-56A5-6672-C770-645B7700AF1E}"/>
                    </a:ext>
                  </a:extLst>
                </p14:cNvPr>
                <p14:cNvContentPartPr/>
                <p14:nvPr/>
              </p14:nvContentPartPr>
              <p14:xfrm>
                <a:off x="8401200" y="2342380"/>
                <a:ext cx="675000" cy="54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05B2AD7-56A5-6672-C770-645B7700AF1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383560" y="2324740"/>
                  <a:ext cx="7106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78D50A6-A393-DF21-8749-71EDB325787A}"/>
                    </a:ext>
                  </a:extLst>
                </p14:cNvPr>
                <p14:cNvContentPartPr/>
                <p14:nvPr/>
              </p14:nvContentPartPr>
              <p14:xfrm>
                <a:off x="3830640" y="1481980"/>
                <a:ext cx="1275120" cy="4406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78D50A6-A393-DF21-8749-71EDB325787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12640" y="1463980"/>
                  <a:ext cx="131076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1A3BFA6-71B7-30A1-3C6F-7CEEC31C178E}"/>
                    </a:ext>
                  </a:extLst>
                </p14:cNvPr>
                <p14:cNvContentPartPr/>
                <p14:nvPr/>
              </p14:nvContentPartPr>
              <p14:xfrm>
                <a:off x="5275320" y="1927300"/>
                <a:ext cx="948960" cy="4543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1A3BFA6-71B7-30A1-3C6F-7CEEC31C178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257320" y="1909300"/>
                  <a:ext cx="98460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A37CD2C-16A3-E7E4-D443-25ACC2C21A92}"/>
                    </a:ext>
                  </a:extLst>
                </p14:cNvPr>
                <p14:cNvContentPartPr/>
                <p14:nvPr/>
              </p14:nvContentPartPr>
              <p14:xfrm>
                <a:off x="6928080" y="1475140"/>
                <a:ext cx="1213560" cy="4971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A37CD2C-16A3-E7E4-D443-25ACC2C21A9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910440" y="1457140"/>
                  <a:ext cx="1249200" cy="5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1BE6340-DC3F-96C7-9B4E-6A2ADFE5F0A7}"/>
                    </a:ext>
                  </a:extLst>
                </p14:cNvPr>
                <p14:cNvContentPartPr/>
                <p14:nvPr/>
              </p14:nvContentPartPr>
              <p14:xfrm>
                <a:off x="8367000" y="1912180"/>
                <a:ext cx="889200" cy="4665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1BE6340-DC3F-96C7-9B4E-6A2ADFE5F0A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349360" y="1894180"/>
                  <a:ext cx="924840" cy="50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0BEAE05-F608-BC9A-D0E7-E5D50253FA9F}"/>
                  </a:ext>
                </a:extLst>
              </p14:cNvPr>
              <p14:cNvContentPartPr/>
              <p14:nvPr/>
            </p14:nvContentPartPr>
            <p14:xfrm>
              <a:off x="6327600" y="572260"/>
              <a:ext cx="1287000" cy="5558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0BEAE05-F608-BC9A-D0E7-E5D50253FA9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309600" y="554260"/>
                <a:ext cx="1322640" cy="59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C3F9E47C-ABE2-BFA2-43A0-59D4D2564F99}"/>
              </a:ext>
            </a:extLst>
          </p:cNvPr>
          <p:cNvGrpSpPr/>
          <p:nvPr/>
        </p:nvGrpSpPr>
        <p:grpSpPr>
          <a:xfrm>
            <a:off x="7128600" y="1069780"/>
            <a:ext cx="2139840" cy="887400"/>
            <a:chOff x="7128600" y="1069780"/>
            <a:chExt cx="2139840" cy="88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B5DFA79-6ECE-1FDC-42B4-1EA282AC1DBB}"/>
                    </a:ext>
                  </a:extLst>
                </p14:cNvPr>
                <p14:cNvContentPartPr/>
                <p14:nvPr/>
              </p14:nvContentPartPr>
              <p14:xfrm>
                <a:off x="8009160" y="1488460"/>
                <a:ext cx="1259280" cy="4687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B5DFA79-6ECE-1FDC-42B4-1EA282AC1DB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991520" y="1470460"/>
                  <a:ext cx="129492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525E6DA-05B4-02E4-6D94-F2C4D0FD0171}"/>
                    </a:ext>
                  </a:extLst>
                </p14:cNvPr>
                <p14:cNvContentPartPr/>
                <p14:nvPr/>
              </p14:nvContentPartPr>
              <p14:xfrm>
                <a:off x="7128600" y="1069780"/>
                <a:ext cx="1048320" cy="3794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525E6DA-05B4-02E4-6D94-F2C4D0FD017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110960" y="1051780"/>
                  <a:ext cx="1083960" cy="41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F4D4DAE-E99A-A55B-846F-C62A118379E5}"/>
              </a:ext>
            </a:extLst>
          </p:cNvPr>
          <p:cNvGrpSpPr/>
          <p:nvPr/>
        </p:nvGrpSpPr>
        <p:grpSpPr>
          <a:xfrm>
            <a:off x="495600" y="673060"/>
            <a:ext cx="2714400" cy="1277640"/>
            <a:chOff x="495600" y="673060"/>
            <a:chExt cx="2714400" cy="127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F29D545-7A84-F018-6FCF-D30E7B14BCC2}"/>
                    </a:ext>
                  </a:extLst>
                </p14:cNvPr>
                <p14:cNvContentPartPr/>
                <p14:nvPr/>
              </p14:nvContentPartPr>
              <p14:xfrm>
                <a:off x="495600" y="673060"/>
                <a:ext cx="734040" cy="4442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F29D545-7A84-F018-6FCF-D30E7B14BCC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77600" y="655060"/>
                  <a:ext cx="76968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465D3BB-ADFE-62D1-91A9-E04A3D0D0BBE}"/>
                    </a:ext>
                  </a:extLst>
                </p14:cNvPr>
                <p14:cNvContentPartPr/>
                <p14:nvPr/>
              </p14:nvContentPartPr>
              <p14:xfrm>
                <a:off x="2348520" y="1092460"/>
                <a:ext cx="861480" cy="4291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465D3BB-ADFE-62D1-91A9-E04A3D0D0BB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330880" y="1074460"/>
                  <a:ext cx="89712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961267F-CB45-2D3C-15FE-6AD943BF6F93}"/>
                    </a:ext>
                  </a:extLst>
                </p14:cNvPr>
                <p14:cNvContentPartPr/>
                <p14:nvPr/>
              </p14:nvContentPartPr>
              <p14:xfrm>
                <a:off x="565080" y="1029100"/>
                <a:ext cx="642240" cy="4705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961267F-CB45-2D3C-15FE-6AD943BF6F9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47080" y="1011100"/>
                  <a:ext cx="67788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E093A6C-1B68-23CF-7D06-DDEC104A4E09}"/>
                    </a:ext>
                  </a:extLst>
                </p14:cNvPr>
                <p14:cNvContentPartPr/>
                <p14:nvPr/>
              </p14:nvContentPartPr>
              <p14:xfrm>
                <a:off x="2167800" y="1523740"/>
                <a:ext cx="1014840" cy="4269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E093A6C-1B68-23CF-7D06-DDEC104A4E0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149800" y="1505740"/>
                  <a:ext cx="1050480" cy="46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B98AA96-FD48-34D8-5404-D118EBA672BA}"/>
              </a:ext>
            </a:extLst>
          </p:cNvPr>
          <p:cNvGrpSpPr/>
          <p:nvPr/>
        </p:nvGrpSpPr>
        <p:grpSpPr>
          <a:xfrm>
            <a:off x="76200" y="3564220"/>
            <a:ext cx="3148560" cy="929880"/>
            <a:chOff x="76200" y="3564220"/>
            <a:chExt cx="3148560" cy="92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0420465-C74E-4BE5-8846-0CB5D521AA28}"/>
                    </a:ext>
                  </a:extLst>
                </p14:cNvPr>
                <p14:cNvContentPartPr/>
                <p14:nvPr/>
              </p14:nvContentPartPr>
              <p14:xfrm>
                <a:off x="76200" y="3564220"/>
                <a:ext cx="1459800" cy="5752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0420465-C74E-4BE5-8846-0CB5D521AA2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8560" y="3546220"/>
                  <a:ext cx="1495440" cy="61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30A889A-709D-AF80-6A6F-4400B522C0B1}"/>
                    </a:ext>
                  </a:extLst>
                </p14:cNvPr>
                <p14:cNvContentPartPr/>
                <p14:nvPr/>
              </p14:nvContentPartPr>
              <p14:xfrm>
                <a:off x="1308480" y="4008460"/>
                <a:ext cx="1916280" cy="4856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30A889A-709D-AF80-6A6F-4400B522C0B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290480" y="3990820"/>
                  <a:ext cx="1951920" cy="52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7905A80-A9FD-0C71-473B-B4DD98A32AE7}"/>
              </a:ext>
            </a:extLst>
          </p:cNvPr>
          <p:cNvGrpSpPr/>
          <p:nvPr/>
        </p:nvGrpSpPr>
        <p:grpSpPr>
          <a:xfrm>
            <a:off x="3458400" y="4436860"/>
            <a:ext cx="2862000" cy="1361520"/>
            <a:chOff x="3458400" y="4436860"/>
            <a:chExt cx="2862000" cy="136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4C0BB90-BD86-A0BA-465E-A4951A07AF40}"/>
                    </a:ext>
                  </a:extLst>
                </p14:cNvPr>
                <p14:cNvContentPartPr/>
                <p14:nvPr/>
              </p14:nvContentPartPr>
              <p14:xfrm>
                <a:off x="3458400" y="4436860"/>
                <a:ext cx="594720" cy="4816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4C0BB90-BD86-A0BA-465E-A4951A07AF4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440400" y="4418860"/>
                  <a:ext cx="630360" cy="51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6BA0CD5-16BC-B9C3-1A65-8D56D5811462}"/>
                    </a:ext>
                  </a:extLst>
                </p14:cNvPr>
                <p14:cNvContentPartPr/>
                <p14:nvPr/>
              </p14:nvContentPartPr>
              <p14:xfrm>
                <a:off x="4145640" y="4864540"/>
                <a:ext cx="2174760" cy="9338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6BA0CD5-16BC-B9C3-1A65-8D56D581146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127640" y="4846900"/>
                  <a:ext cx="2210400" cy="96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6E95DC5-A40D-644F-14C0-E1F814894731}"/>
                  </a:ext>
                </a:extLst>
              </p14:cNvPr>
              <p14:cNvContentPartPr/>
              <p14:nvPr/>
            </p14:nvContentPartPr>
            <p14:xfrm>
              <a:off x="6790560" y="4437580"/>
              <a:ext cx="2466000" cy="9212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6E95DC5-A40D-644F-14C0-E1F81489473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772920" y="4419580"/>
                <a:ext cx="2501640" cy="95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4264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2FD387F-92CC-4779-81C3-06BBC90B104F}"/>
              </a:ext>
            </a:extLst>
          </p:cNvPr>
          <p:cNvSpPr/>
          <p:nvPr/>
        </p:nvSpPr>
        <p:spPr>
          <a:xfrm>
            <a:off x="0" y="0"/>
            <a:ext cx="9715500" cy="6502400"/>
          </a:xfrm>
          <a:prstGeom prst="roundRect">
            <a:avLst/>
          </a:prstGeom>
          <a:solidFill>
            <a:schemeClr val="tx1">
              <a:alpha val="70000"/>
            </a:schemeClr>
          </a:solidFill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B53F4E-F7D8-4CE6-9400-7374C33ADB4D}"/>
              </a:ext>
            </a:extLst>
          </p:cNvPr>
          <p:cNvSpPr txBox="1"/>
          <p:nvPr/>
        </p:nvSpPr>
        <p:spPr>
          <a:xfrm>
            <a:off x="349250" y="6346398"/>
            <a:ext cx="3461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  <a:cs typeface="+mj-cs"/>
              </a:rPr>
              <a:t>http://www.matsati.com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8CE212-A8DA-4542-A937-323BC5C84730}"/>
              </a:ext>
            </a:extLst>
          </p:cNvPr>
          <p:cNvSpPr txBox="1"/>
          <p:nvPr/>
        </p:nvSpPr>
        <p:spPr>
          <a:xfrm>
            <a:off x="349250" y="5920268"/>
            <a:ext cx="2884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cs typeface="+mj-cs"/>
              </a:rPr>
              <a:t>Isaiah / </a:t>
            </a:r>
            <a:r>
              <a:rPr lang="he-IL" sz="3600" b="1">
                <a:solidFill>
                  <a:srgbClr val="FFFF00"/>
                </a:solidFill>
                <a:cs typeface="+mj-cs"/>
              </a:rPr>
              <a:t>ישעיה</a:t>
            </a:r>
            <a:endParaRPr lang="en-US" sz="3600" b="1">
              <a:solidFill>
                <a:srgbClr val="FFFF00"/>
              </a:solidFill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B2C940A9-D284-7715-00B4-6E53FD2999F2}"/>
                  </a:ext>
                </a:extLst>
              </p14:cNvPr>
              <p14:cNvContentPartPr/>
              <p14:nvPr/>
            </p14:nvContentPartPr>
            <p14:xfrm>
              <a:off x="-617880" y="5756620"/>
              <a:ext cx="1800" cy="2880"/>
            </p14:xfrm>
          </p:contentPart>
        </mc:Choice>
        <mc:Fallback xmlns=""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B2C940A9-D284-7715-00B4-6E53FD2999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649200" y="5725300"/>
                <a:ext cx="644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9778404F-19D8-7610-2D1F-CD5DC2571606}"/>
                  </a:ext>
                </a:extLst>
              </p14:cNvPr>
              <p14:cNvContentPartPr/>
              <p14:nvPr/>
            </p14:nvContentPartPr>
            <p14:xfrm>
              <a:off x="-923520" y="1362820"/>
              <a:ext cx="22320" cy="19080"/>
            </p14:xfrm>
          </p:contentPart>
        </mc:Choice>
        <mc:Fallback xmlns=""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9778404F-19D8-7610-2D1F-CD5DC257160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941520" y="1344820"/>
                <a:ext cx="57960" cy="5472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9654D91-089B-9A03-6817-2EEF0DE67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072205"/>
              </p:ext>
            </p:extLst>
          </p:nvPr>
        </p:nvGraphicFramePr>
        <p:xfrm>
          <a:off x="285120" y="291401"/>
          <a:ext cx="8947149" cy="5674360"/>
        </p:xfrm>
        <a:graphic>
          <a:graphicData uri="http://schemas.openxmlformats.org/drawingml/2006/table">
            <a:tbl>
              <a:tblPr/>
              <a:tblGrid>
                <a:gridCol w="2982383">
                  <a:extLst>
                    <a:ext uri="{9D8B030D-6E8A-4147-A177-3AD203B41FA5}">
                      <a16:colId xmlns:a16="http://schemas.microsoft.com/office/drawing/2014/main" val="1104018935"/>
                    </a:ext>
                  </a:extLst>
                </a:gridCol>
                <a:gridCol w="2982383">
                  <a:extLst>
                    <a:ext uri="{9D8B030D-6E8A-4147-A177-3AD203B41FA5}">
                      <a16:colId xmlns:a16="http://schemas.microsoft.com/office/drawing/2014/main" val="1136877979"/>
                    </a:ext>
                  </a:extLst>
                </a:gridCol>
                <a:gridCol w="2982383">
                  <a:extLst>
                    <a:ext uri="{9D8B030D-6E8A-4147-A177-3AD203B41FA5}">
                      <a16:colId xmlns:a16="http://schemas.microsoft.com/office/drawing/2014/main" val="37267613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800" b="1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﻿ספר ישעיה פרק מח</a:t>
                      </a:r>
                      <a:endParaRPr lang="he-IL" sz="4400">
                        <a:solidFill>
                          <a:srgbClr val="00B0F0"/>
                        </a:solidFill>
                        <a:effectLst/>
                        <a:cs typeface="+mj-cs"/>
                      </a:endParaRPr>
                    </a:p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800" b="0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ג</a:t>
                      </a:r>
                      <a:r>
                        <a:rPr lang="he-IL" sz="2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   הָרִאשֹׁנוֹת מֵאָז הִגַּדְתִּי וּמִפִּי יָצְאוּ וְאַשְׁמִיעֵם פִּתְאֹם עָשִֹיתִי וַתָּבֹאנָה: </a:t>
                      </a:r>
                      <a:r>
                        <a:rPr lang="he-IL" sz="2800" b="0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ד</a:t>
                      </a:r>
                      <a:r>
                        <a:rPr lang="he-IL" sz="2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   מִדַּעְתִּי כִּי קָשֶׁה אָתָּה </a:t>
                      </a:r>
                      <a:r>
                        <a:rPr lang="he-IL" sz="2800" b="1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וְגִיד בַּרְזֶל עָרְפֶּךָ</a:t>
                      </a:r>
                      <a:r>
                        <a:rPr lang="he-IL" sz="28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 </a:t>
                      </a:r>
                      <a:r>
                        <a:rPr lang="he-IL" sz="2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וּמִצְחֲךָ נְחוּשָׁה: </a:t>
                      </a:r>
                      <a:r>
                        <a:rPr lang="he-IL" sz="2800" b="0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ה</a:t>
                      </a:r>
                      <a:r>
                        <a:rPr lang="he-IL" sz="2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   </a:t>
                      </a:r>
                      <a:r>
                        <a:rPr lang="he-IL" sz="2800" b="1" i="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וָאַגִּיד לְךָ מֵאָז בְּטֶרֶם תָּבוֹא הִשְׁמַעְתִּיךָ</a:t>
                      </a:r>
                      <a:r>
                        <a:rPr lang="he-IL" sz="2800" b="0" i="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 </a:t>
                      </a:r>
                      <a:r>
                        <a:rPr lang="he-IL" sz="2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פֶּן-תֹּאמַר עָצְבִּי עָשָֹם וּפִסְלִי וְנִסְכִּי צִוָּם: </a:t>
                      </a:r>
                      <a:endParaRPr lang="he-IL" sz="4400">
                        <a:solidFill>
                          <a:schemeClr val="bg1"/>
                        </a:solidFill>
                        <a:effectLst/>
                        <a:cs typeface="+mj-cs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800" b="1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לוגוס</a:t>
                      </a:r>
                      <a:endParaRPr lang="he-IL" sz="4400">
                        <a:solidFill>
                          <a:srgbClr val="00B0F0"/>
                        </a:solidFill>
                        <a:effectLst/>
                        <a:cs typeface="+mj-cs"/>
                      </a:endParaRPr>
                    </a:p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800" b="0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ג</a:t>
                      </a:r>
                      <a:r>
                        <a:rPr lang="he-IL" sz="2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      קַדמַיָאתָא מִבְכֵין חַוִיתִי וּמִמֵימְרִי נָפְקָא וּבַסַרתִינוּן בִתכֵיף עְבַדתִינוּן וַאְתַאָה׃ </a:t>
                      </a:r>
                      <a:r>
                        <a:rPr lang="he-IL" sz="2800" b="0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ד</a:t>
                      </a:r>
                      <a:r>
                        <a:rPr lang="he-IL" sz="2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      גְלֵי קֳדָמַי דְאַת סָרְבָן </a:t>
                      </a:r>
                      <a:r>
                        <a:rPr lang="he-IL" sz="2800" b="1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וּקשֵי כְבַרזְלָא קְדָלָך</a:t>
                      </a:r>
                      <a:r>
                        <a:rPr lang="he-IL" sz="28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 </a:t>
                      </a:r>
                      <a:r>
                        <a:rPr lang="he-IL" sz="2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וּבֵית עֵינָך חַסִין כִנחָשָא׃ </a:t>
                      </a:r>
                      <a:r>
                        <a:rPr lang="he-IL" sz="2800" b="0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ה</a:t>
                      </a:r>
                      <a:r>
                        <a:rPr lang="he-IL" sz="2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      </a:t>
                      </a:r>
                      <a:r>
                        <a:rPr lang="he-IL" sz="2800" b="1" i="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וְחַוִיתִי לָך מִבְכֵין עַד לָא יֵיתיָן בַסַרתָך</a:t>
                      </a:r>
                      <a:r>
                        <a:rPr lang="he-IL" sz="2800" b="0" i="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 </a:t>
                      </a:r>
                      <a:r>
                        <a:rPr lang="he-IL" sz="2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דִלמָא תֵימַר דַחלְתִי עְבַדתַנוּן וְצַלמִי וּמַתְכִי אַתֵיכוּנוּן׃ </a:t>
                      </a:r>
                      <a:endParaRPr lang="he-IL" sz="4400">
                        <a:solidFill>
                          <a:schemeClr val="bg1"/>
                        </a:solidFill>
                        <a:effectLst/>
                        <a:cs typeface="+mj-cs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800" b="1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ספריה</a:t>
                      </a:r>
                      <a:r>
                        <a:rPr lang="he-IL" sz="2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 </a:t>
                      </a:r>
                      <a:endParaRPr lang="he-IL" sz="4400">
                        <a:solidFill>
                          <a:schemeClr val="bg1"/>
                        </a:solidFill>
                        <a:effectLst/>
                        <a:cs typeface="+mj-cs"/>
                      </a:endParaRPr>
                    </a:p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800" b="0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ג</a:t>
                      </a:r>
                      <a:r>
                        <a:rPr lang="he-IL" sz="2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  קַדְמֵיתָא מִבְּכֵן חַוֵתִי וּמִמֵימְרִי נְפַקָא וּמְסַרְתִּינוּן בִּתְכֵיף עֲבַדְתִּינוּן וַאֲתָאָה: </a:t>
                      </a:r>
                      <a:r>
                        <a:rPr lang="he-IL" sz="2800" b="0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ד</a:t>
                      </a:r>
                      <a:r>
                        <a:rPr lang="he-IL" sz="2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  גְלֵי קֳדָמַי דְאַתְּ סַרְבָן </a:t>
                      </a:r>
                      <a:r>
                        <a:rPr lang="he-IL" sz="2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וְקָ</a:t>
                      </a:r>
                      <a:r>
                        <a:rPr lang="he-IL" sz="2800" b="1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שֵׁי כְּבַרְזְלָא קָדְלָךְ</a:t>
                      </a:r>
                      <a:r>
                        <a:rPr lang="he-IL" sz="28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 </a:t>
                      </a:r>
                      <a:r>
                        <a:rPr lang="he-IL" sz="2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וּבֵית עֵינָךְ חֲסִין כִּנְחָשָׁא: </a:t>
                      </a:r>
                      <a:r>
                        <a:rPr lang="he-IL" sz="2800" b="0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ה</a:t>
                      </a:r>
                      <a:r>
                        <a:rPr lang="he-IL" sz="2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  </a:t>
                      </a:r>
                      <a:r>
                        <a:rPr lang="he-IL" sz="2800" b="0" i="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וְ</a:t>
                      </a:r>
                      <a:r>
                        <a:rPr lang="he-IL" sz="2800" b="1" i="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חַוֵיתִי לָךְ מִבְּכַן עַד לָא יֵיתְיָן בְּסַרְתָּךְ</a:t>
                      </a:r>
                      <a:r>
                        <a:rPr lang="he-IL" sz="2800" b="0" i="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 </a:t>
                      </a:r>
                      <a:r>
                        <a:rPr lang="he-IL" sz="2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דִלְמָא תֵימַר דְחַלְתִּי עֲבַדְתִּינוּן וְצַלְמִי וּמַתָּכִי אַתְכִינוּן: </a:t>
                      </a:r>
                      <a:endParaRPr lang="he-IL" sz="4400">
                        <a:solidFill>
                          <a:schemeClr val="bg1"/>
                        </a:solidFill>
                        <a:effectLst/>
                        <a:cs typeface="+mj-cs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345088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D95F1D9-E893-8CBD-1203-B894271A3CA0}"/>
                  </a:ext>
                </a:extLst>
              </p14:cNvPr>
              <p14:cNvContentPartPr/>
              <p14:nvPr/>
            </p14:nvContentPartPr>
            <p14:xfrm>
              <a:off x="1154040" y="2429860"/>
              <a:ext cx="2160000" cy="589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D95F1D9-E893-8CBD-1203-B894271A3CA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36040" y="2411860"/>
                <a:ext cx="2195640" cy="62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95DDF3C9-B3B2-FDDC-DBB6-5FA5128D02A6}"/>
              </a:ext>
            </a:extLst>
          </p:cNvPr>
          <p:cNvGrpSpPr/>
          <p:nvPr/>
        </p:nvGrpSpPr>
        <p:grpSpPr>
          <a:xfrm>
            <a:off x="3643800" y="2482060"/>
            <a:ext cx="5716440" cy="1335240"/>
            <a:chOff x="3643800" y="2482060"/>
            <a:chExt cx="5716440" cy="133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B96E6DA-0819-1697-E2FA-56EED9A3F645}"/>
                    </a:ext>
                  </a:extLst>
                </p14:cNvPr>
                <p14:cNvContentPartPr/>
                <p14:nvPr/>
              </p14:nvContentPartPr>
              <p14:xfrm>
                <a:off x="3643800" y="2891740"/>
                <a:ext cx="1890720" cy="4888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B96E6DA-0819-1697-E2FA-56EED9A3F64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625800" y="2874100"/>
                  <a:ext cx="192636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10336C7-717F-4CF7-1D8A-486C33D13529}"/>
                    </a:ext>
                  </a:extLst>
                </p14:cNvPr>
                <p14:cNvContentPartPr/>
                <p14:nvPr/>
              </p14:nvContentPartPr>
              <p14:xfrm>
                <a:off x="5435520" y="3298540"/>
                <a:ext cx="829800" cy="5187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10336C7-717F-4CF7-1D8A-486C33D1352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417880" y="3280540"/>
                  <a:ext cx="865440" cy="55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41F29BC-548D-E80D-437D-6A83DDB63DEF}"/>
                    </a:ext>
                  </a:extLst>
                </p14:cNvPr>
                <p14:cNvContentPartPr/>
                <p14:nvPr/>
              </p14:nvContentPartPr>
              <p14:xfrm>
                <a:off x="6505800" y="2482060"/>
                <a:ext cx="798480" cy="5047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41F29BC-548D-E80D-437D-6A83DDB63DE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487800" y="2464420"/>
                  <a:ext cx="83412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8E0EE69-F8E6-8DAD-51D5-2CD4A3643426}"/>
                    </a:ext>
                  </a:extLst>
                </p14:cNvPr>
                <p14:cNvContentPartPr/>
                <p14:nvPr/>
              </p14:nvContentPartPr>
              <p14:xfrm>
                <a:off x="7416960" y="2924860"/>
                <a:ext cx="1943280" cy="5378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8E0EE69-F8E6-8DAD-51D5-2CD4A364342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398960" y="2906860"/>
                  <a:ext cx="1978920" cy="57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3FC147A-0175-E1C2-D2DB-3DBD7C91CDDE}"/>
                  </a:ext>
                </a:extLst>
              </p14:cNvPr>
              <p14:cNvContentPartPr/>
              <p14:nvPr/>
            </p14:nvContentPartPr>
            <p14:xfrm>
              <a:off x="617640" y="2895700"/>
              <a:ext cx="2714760" cy="14000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3FC147A-0175-E1C2-D2DB-3DBD7C91CDD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99640" y="2877700"/>
                <a:ext cx="2750400" cy="143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42E3D93-8F99-6EF5-B6BC-7519ACF739F2}"/>
                  </a:ext>
                </a:extLst>
              </p14:cNvPr>
              <p14:cNvContentPartPr/>
              <p14:nvPr/>
            </p14:nvContentPartPr>
            <p14:xfrm>
              <a:off x="3331680" y="3777700"/>
              <a:ext cx="2999520" cy="13330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42E3D93-8F99-6EF5-B6BC-7519ACF739F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14040" y="3760060"/>
                <a:ext cx="3035160" cy="13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3FBD81E-8112-E8EE-AAB3-E660B7A69604}"/>
                  </a:ext>
                </a:extLst>
              </p14:cNvPr>
              <p14:cNvContentPartPr/>
              <p14:nvPr/>
            </p14:nvContentPartPr>
            <p14:xfrm>
              <a:off x="6359640" y="3763660"/>
              <a:ext cx="2928960" cy="8938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3FBD81E-8112-E8EE-AAB3-E660B7A6960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341640" y="3746020"/>
                <a:ext cx="2964600" cy="9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D6E71FF-EB21-2754-94A6-BACF0A048F15}"/>
                  </a:ext>
                </a:extLst>
              </p14:cNvPr>
              <p14:cNvContentPartPr/>
              <p14:nvPr/>
            </p14:nvContentPartPr>
            <p14:xfrm>
              <a:off x="1081680" y="3319780"/>
              <a:ext cx="946080" cy="5724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D6E71FF-EB21-2754-94A6-BACF0A048F1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50360" y="3288460"/>
                <a:ext cx="1008720" cy="63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421CAB3-EB6A-6290-777C-D1C1A83BE15F}"/>
                  </a:ext>
                </a:extLst>
              </p14:cNvPr>
              <p14:cNvContentPartPr/>
              <p14:nvPr/>
            </p14:nvContentPartPr>
            <p14:xfrm>
              <a:off x="1791240" y="3762940"/>
              <a:ext cx="1605600" cy="5076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421CAB3-EB6A-6290-777C-D1C1A83BE15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759920" y="3731620"/>
                <a:ext cx="1668240" cy="57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6020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2FD387F-92CC-4779-81C3-06BBC90B104F}"/>
              </a:ext>
            </a:extLst>
          </p:cNvPr>
          <p:cNvSpPr/>
          <p:nvPr/>
        </p:nvSpPr>
        <p:spPr>
          <a:xfrm>
            <a:off x="0" y="0"/>
            <a:ext cx="12192000" cy="6502400"/>
          </a:xfrm>
          <a:prstGeom prst="roundRect">
            <a:avLst/>
          </a:prstGeom>
          <a:solidFill>
            <a:schemeClr val="tx1">
              <a:alpha val="68000"/>
            </a:schemeClr>
          </a:solidFill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EFC0C3-FD39-449B-AD90-C042901F23F4}"/>
              </a:ext>
            </a:extLst>
          </p:cNvPr>
          <p:cNvSpPr txBox="1"/>
          <p:nvPr/>
        </p:nvSpPr>
        <p:spPr>
          <a:xfrm>
            <a:off x="184151" y="103290"/>
            <a:ext cx="118808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Mishneh Torah, Repentance 4:2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i="0" u="none" strike="noStrike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Among [the 24] are five deeds which cause the paths of Teshuvah to be locked before those who commit them. They are: a) One who separates himself from the community; when they repent, he will not be together with them and he will not merit to share in their merit. b) One who contradicts the words of the Sages; the controversy he provokes will cause him to cut himself off from them and, thus, he will never know the ways of repentance. c) One who scoffs at the mitzvoth; since he considers them as degrading, he will not pursue them or fulfill them. If he does not fulfill mitzvot, how can he merit [to repent]? d) One who demeans his teachers; this will cause them to reject and dismiss him as [Elishah did to] Gechazi. In this period of rejection, he will not find a teacher or guide to show him the path of truth. e) One who hates admonishment; this will not leave him a path for repentance. Admonishment leads to Teshuvah. When a person is informed about his sins and shamed because of them, he will repent. Accordingly, [rebukes are] included in the Torah, [for example]: </a:t>
            </a:r>
            <a:r>
              <a:rPr lang="en-US" i="0" u="none" strike="noStrike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”Remember, do not forget, that you provoked [God, your Lord, in the desert. From the day you left Egypt until here,] you have been rebelling....” </a:t>
            </a:r>
            <a:r>
              <a:rPr lang="en-US" i="0" u="none" strike="noStrike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i="0" u="none" strike="noStrike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Deuteronomy 9:7</a:t>
            </a:r>
            <a:r>
              <a:rPr lang="en-US" i="0" u="none" strike="noStrike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i="0" u="none" strike="noStrike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”[Until this day,] God did not give you a heart to know....” </a:t>
            </a:r>
            <a:r>
              <a:rPr lang="en-US" i="0" u="none" strike="noStrike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i="0" u="none" strike="noStrike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Deuteronomy 29:3 </a:t>
            </a:r>
            <a:r>
              <a:rPr lang="en-US" i="0" u="none" strike="noStrike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i="0" u="none" strike="noStrike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”[Is this the way you repay God,] you ungrateful, unwise nation” </a:t>
            </a:r>
            <a:r>
              <a:rPr lang="en-US" i="0" u="none" strike="noStrike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i="0" u="none" strike="noStrike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Deuteronomy 2:6 </a:t>
            </a:r>
            <a:r>
              <a:rPr lang="en-US" i="0" u="none" strike="noStrike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. Similarly, Isaiah rebuked Israel, declaring: </a:t>
            </a:r>
            <a:r>
              <a:rPr lang="en-US" i="0" u="none" strike="noStrike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“Woe, sinful nation, [people laden with iniquity...]”</a:t>
            </a:r>
            <a:r>
              <a:rPr lang="en-US" i="0" u="none" strike="noStrike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US" i="0" u="none" strike="noStrike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Isaiah 1:4 </a:t>
            </a:r>
            <a:r>
              <a:rPr lang="en-US" i="0" u="none" strike="noStrike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i="0" u="none" strike="noStrike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”The ox knows its owner, [and the ass, his master's crib. Israel does not know...]”</a:t>
            </a:r>
            <a:r>
              <a:rPr lang="en-US" i="0" u="none" strike="noStrike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US" i="0" u="none" strike="noStrike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ibid.: 1:3</a:t>
            </a:r>
            <a:r>
              <a:rPr lang="en-US" i="0" u="none" strike="noStrike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), I know you are obstinate... (</a:t>
            </a:r>
            <a:r>
              <a:rPr lang="en-US" i="0" u="none" strike="noStrike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ibid. 48:4</a:t>
            </a:r>
            <a:r>
              <a:rPr lang="en-US" i="0" u="none" strike="noStrike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). God also commanded him to admonish the transgressors as [</a:t>
            </a:r>
            <a:r>
              <a:rPr lang="en-US" i="0" u="none" strike="noStrike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ibid. 58:1</a:t>
            </a:r>
            <a:r>
              <a:rPr lang="en-US" i="0" u="none" strike="noStrike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] states: </a:t>
            </a:r>
            <a:r>
              <a:rPr lang="en-US" i="0" u="none" strike="noStrike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"Call out from your throat, do not spare it." </a:t>
            </a:r>
            <a:r>
              <a:rPr lang="en-US" i="0" u="none" strike="noStrike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Similarly, all the prophets rebuked Israel until she repented. Therefore, it is proper for each and every congregation in Israel to appoint a great sage of venerable age, with [a reputation of] fear of heaven from his youth, beloved by the community, to admonish the masses and motivate them to Teshuvah. This person who hates admonishment will not come to the preacher's [lecture] or hear his words. Accordingly, he will continue his sinful [paths], which he regards as good.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B53F4E-F7D8-4CE6-9400-7374C33ADB4D}"/>
              </a:ext>
            </a:extLst>
          </p:cNvPr>
          <p:cNvSpPr txBox="1"/>
          <p:nvPr/>
        </p:nvSpPr>
        <p:spPr>
          <a:xfrm>
            <a:off x="349250" y="6346398"/>
            <a:ext cx="3461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  <a:cs typeface="+mj-cs"/>
              </a:rPr>
              <a:t>http://www.matsati.com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8CE212-A8DA-4542-A937-323BC5C84730}"/>
              </a:ext>
            </a:extLst>
          </p:cNvPr>
          <p:cNvSpPr txBox="1"/>
          <p:nvPr/>
        </p:nvSpPr>
        <p:spPr>
          <a:xfrm>
            <a:off x="349250" y="5920268"/>
            <a:ext cx="2884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cs typeface="+mj-cs"/>
              </a:rPr>
              <a:t>Isaiah / </a:t>
            </a:r>
            <a:r>
              <a:rPr lang="he-IL" sz="3600" b="1">
                <a:solidFill>
                  <a:srgbClr val="FFFF00"/>
                </a:solidFill>
                <a:cs typeface="+mj-cs"/>
              </a:rPr>
              <a:t>ישעיה</a:t>
            </a:r>
            <a:endParaRPr lang="en-US" sz="3600" b="1">
              <a:solidFill>
                <a:srgbClr val="FFFF00"/>
              </a:solidFill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B2C940A9-D284-7715-00B4-6E53FD2999F2}"/>
                  </a:ext>
                </a:extLst>
              </p14:cNvPr>
              <p14:cNvContentPartPr/>
              <p14:nvPr/>
            </p14:nvContentPartPr>
            <p14:xfrm>
              <a:off x="-617880" y="5756620"/>
              <a:ext cx="1800" cy="2880"/>
            </p14:xfrm>
          </p:contentPart>
        </mc:Choice>
        <mc:Fallback xmlns=""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B2C940A9-D284-7715-00B4-6E53FD2999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649200" y="5725300"/>
                <a:ext cx="644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9778404F-19D8-7610-2D1F-CD5DC2571606}"/>
                  </a:ext>
                </a:extLst>
              </p14:cNvPr>
              <p14:cNvContentPartPr/>
              <p14:nvPr/>
            </p14:nvContentPartPr>
            <p14:xfrm>
              <a:off x="-923520" y="1362820"/>
              <a:ext cx="22320" cy="19080"/>
            </p14:xfrm>
          </p:contentPart>
        </mc:Choice>
        <mc:Fallback xmlns=""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9778404F-19D8-7610-2D1F-CD5DC257160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941520" y="1344820"/>
                <a:ext cx="579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A4849D0-5419-2571-6998-A86434A62A57}"/>
                  </a:ext>
                </a:extLst>
              </p14:cNvPr>
              <p14:cNvContentPartPr/>
              <p14:nvPr/>
            </p14:nvContentPartPr>
            <p14:xfrm>
              <a:off x="6018360" y="786460"/>
              <a:ext cx="803880" cy="66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A4849D0-5419-2571-6998-A86434A62A5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00720" y="768820"/>
                <a:ext cx="83952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D5A535F-385A-FA60-8CBB-512A70DC45F0}"/>
                  </a:ext>
                </a:extLst>
              </p14:cNvPr>
              <p14:cNvContentPartPr/>
              <p14:nvPr/>
            </p14:nvContentPartPr>
            <p14:xfrm>
              <a:off x="1655880" y="1020460"/>
              <a:ext cx="4660200" cy="96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D5A535F-385A-FA60-8CBB-512A70DC45F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37880" y="1002820"/>
                <a:ext cx="469584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03FA737-6627-E731-5EEB-8733FB2A8BF8}"/>
                  </a:ext>
                </a:extLst>
              </p14:cNvPr>
              <p14:cNvContentPartPr/>
              <p14:nvPr/>
            </p14:nvContentPartPr>
            <p14:xfrm>
              <a:off x="4761240" y="1293700"/>
              <a:ext cx="4689720" cy="928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03FA737-6627-E731-5EEB-8733FB2A8BF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43600" y="1276060"/>
                <a:ext cx="472536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4F168B9-136C-AF9D-74D0-1F24439AC578}"/>
                  </a:ext>
                </a:extLst>
              </p14:cNvPr>
              <p14:cNvContentPartPr/>
              <p14:nvPr/>
            </p14:nvContentPartPr>
            <p14:xfrm>
              <a:off x="11097960" y="1631740"/>
              <a:ext cx="627480" cy="295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4F168B9-136C-AF9D-74D0-1F24439AC57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80320" y="1614100"/>
                <a:ext cx="66312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9B76404-AE80-484C-C86C-44447D48DC2C}"/>
                  </a:ext>
                </a:extLst>
              </p14:cNvPr>
              <p14:cNvContentPartPr/>
              <p14:nvPr/>
            </p14:nvContentPartPr>
            <p14:xfrm>
              <a:off x="334320" y="1814980"/>
              <a:ext cx="2530440" cy="1137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9B76404-AE80-484C-C86C-44447D48DC2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6680" y="1796980"/>
                <a:ext cx="256608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21C9A4F-DF0B-FE1C-A5E1-E6B850BC369B}"/>
                  </a:ext>
                </a:extLst>
              </p14:cNvPr>
              <p14:cNvContentPartPr/>
              <p14:nvPr/>
            </p14:nvContentPartPr>
            <p14:xfrm>
              <a:off x="3817320" y="2144020"/>
              <a:ext cx="960480" cy="486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21C9A4F-DF0B-FE1C-A5E1-E6B850BC369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99320" y="2126020"/>
                <a:ext cx="9961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F86D302-E2D8-9B8B-C6E6-4851471D4D79}"/>
                  </a:ext>
                </a:extLst>
              </p14:cNvPr>
              <p14:cNvContentPartPr/>
              <p14:nvPr/>
            </p14:nvContentPartPr>
            <p14:xfrm>
              <a:off x="5121960" y="2096860"/>
              <a:ext cx="3454560" cy="982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F86D302-E2D8-9B8B-C6E6-4851471D4D7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04320" y="2078860"/>
                <a:ext cx="349020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BC76561-B8F8-EFF5-90EC-6926AB358BED}"/>
                  </a:ext>
                </a:extLst>
              </p14:cNvPr>
              <p14:cNvContentPartPr/>
              <p14:nvPr/>
            </p14:nvContentPartPr>
            <p14:xfrm>
              <a:off x="2026320" y="2635780"/>
              <a:ext cx="3275640" cy="1119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BC76561-B8F8-EFF5-90EC-6926AB358BE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08320" y="2617780"/>
                <a:ext cx="33112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C07DFEC-3508-A8CB-1AF4-1624E8137A61}"/>
                  </a:ext>
                </a:extLst>
              </p14:cNvPr>
              <p14:cNvContentPartPr/>
              <p14:nvPr/>
            </p14:nvContentPartPr>
            <p14:xfrm>
              <a:off x="9748680" y="3496900"/>
              <a:ext cx="1373760" cy="66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C07DFEC-3508-A8CB-1AF4-1624E8137A6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730680" y="3478900"/>
                <a:ext cx="140940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D52C821-20A6-40DB-458B-FE69170069A3}"/>
                  </a:ext>
                </a:extLst>
              </p14:cNvPr>
              <p14:cNvContentPartPr/>
              <p14:nvPr/>
            </p14:nvContentPartPr>
            <p14:xfrm>
              <a:off x="6163440" y="3822700"/>
              <a:ext cx="1486080" cy="597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D52C821-20A6-40DB-458B-FE69170069A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145800" y="3804700"/>
                <a:ext cx="152172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A683E9B-328E-2689-7AF6-034886BC576D}"/>
                  </a:ext>
                </a:extLst>
              </p14:cNvPr>
              <p14:cNvContentPartPr/>
              <p14:nvPr/>
            </p14:nvContentPartPr>
            <p14:xfrm>
              <a:off x="3108120" y="4037620"/>
              <a:ext cx="1405440" cy="63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A683E9B-328E-2689-7AF6-034886BC576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090120" y="4019980"/>
                <a:ext cx="144108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1879B11-1F85-0A31-5157-88A945BCA866}"/>
                  </a:ext>
                </a:extLst>
              </p14:cNvPr>
              <p14:cNvContentPartPr/>
              <p14:nvPr/>
            </p14:nvContentPartPr>
            <p14:xfrm>
              <a:off x="3437160" y="4318420"/>
              <a:ext cx="876960" cy="29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1879B11-1F85-0A31-5157-88A945BCA86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19520" y="4300780"/>
                <a:ext cx="91260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D3A3AD2-227A-3325-D1F1-4DC82EE27102}"/>
                  </a:ext>
                </a:extLst>
              </p14:cNvPr>
              <p14:cNvContentPartPr/>
              <p14:nvPr/>
            </p14:nvContentPartPr>
            <p14:xfrm>
              <a:off x="11475240" y="4408060"/>
              <a:ext cx="5760" cy="8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D3A3AD2-227A-3325-D1F1-4DC82EE2710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1457600" y="4390420"/>
                <a:ext cx="414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B5282D4-3960-D489-A731-B8D129F51EC8}"/>
                  </a:ext>
                </a:extLst>
              </p14:cNvPr>
              <p14:cNvContentPartPr/>
              <p14:nvPr/>
            </p14:nvContentPartPr>
            <p14:xfrm>
              <a:off x="1313520" y="4572580"/>
              <a:ext cx="839520" cy="597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B5282D4-3960-D489-A731-B8D129F51EC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295880" y="4554580"/>
                <a:ext cx="87516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9D931BA-F509-2D8F-852D-0DF26F26A0FD}"/>
                  </a:ext>
                </a:extLst>
              </p14:cNvPr>
              <p14:cNvContentPartPr/>
              <p14:nvPr/>
            </p14:nvContentPartPr>
            <p14:xfrm>
              <a:off x="5268840" y="4610020"/>
              <a:ext cx="837000" cy="489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9D931BA-F509-2D8F-852D-0DF26F26A0F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251200" y="4592380"/>
                <a:ext cx="87264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641AEE0-3F27-D315-F985-B552592839D4}"/>
                  </a:ext>
                </a:extLst>
              </p14:cNvPr>
              <p14:cNvContentPartPr/>
              <p14:nvPr/>
            </p14:nvContentPartPr>
            <p14:xfrm>
              <a:off x="2100840" y="4889020"/>
              <a:ext cx="862200" cy="331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641AEE0-3F27-D315-F985-B552592839D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082840" y="4871020"/>
                <a:ext cx="89784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BB2921D-BCDD-28BB-8272-F66EB9068834}"/>
                  </a:ext>
                </a:extLst>
              </p14:cNvPr>
              <p14:cNvContentPartPr/>
              <p14:nvPr/>
            </p14:nvContentPartPr>
            <p14:xfrm>
              <a:off x="1494960" y="5393020"/>
              <a:ext cx="11880" cy="136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BB2921D-BCDD-28BB-8272-F66EB906883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476960" y="5375380"/>
                <a:ext cx="4752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0AE2025-9F95-0D1F-580E-FA6384DB3D48}"/>
                  </a:ext>
                </a:extLst>
              </p14:cNvPr>
              <p14:cNvContentPartPr/>
              <p14:nvPr/>
            </p14:nvContentPartPr>
            <p14:xfrm>
              <a:off x="3336360" y="5712700"/>
              <a:ext cx="951840" cy="525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0AE2025-9F95-0D1F-580E-FA6384DB3D4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318720" y="5695060"/>
                <a:ext cx="987480" cy="8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48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2FD387F-92CC-4779-81C3-06BBC90B104F}"/>
              </a:ext>
            </a:extLst>
          </p:cNvPr>
          <p:cNvSpPr/>
          <p:nvPr/>
        </p:nvSpPr>
        <p:spPr>
          <a:xfrm>
            <a:off x="0" y="0"/>
            <a:ext cx="9715500" cy="6502400"/>
          </a:xfrm>
          <a:prstGeom prst="roundRect">
            <a:avLst/>
          </a:prstGeom>
          <a:solidFill>
            <a:schemeClr val="tx1">
              <a:alpha val="73000"/>
            </a:schemeClr>
          </a:solidFill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B53F4E-F7D8-4CE6-9400-7374C33ADB4D}"/>
              </a:ext>
            </a:extLst>
          </p:cNvPr>
          <p:cNvSpPr txBox="1"/>
          <p:nvPr/>
        </p:nvSpPr>
        <p:spPr>
          <a:xfrm>
            <a:off x="349250" y="6346398"/>
            <a:ext cx="3461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  <a:cs typeface="+mj-cs"/>
              </a:rPr>
              <a:t>http://www.matsati.com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8CE212-A8DA-4542-A937-323BC5C84730}"/>
              </a:ext>
            </a:extLst>
          </p:cNvPr>
          <p:cNvSpPr txBox="1"/>
          <p:nvPr/>
        </p:nvSpPr>
        <p:spPr>
          <a:xfrm>
            <a:off x="349250" y="5920268"/>
            <a:ext cx="2884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cs typeface="+mj-cs"/>
              </a:rPr>
              <a:t>Isaiah / </a:t>
            </a:r>
            <a:r>
              <a:rPr lang="he-IL" sz="3600" b="1">
                <a:solidFill>
                  <a:srgbClr val="FFFF00"/>
                </a:solidFill>
                <a:cs typeface="+mj-cs"/>
              </a:rPr>
              <a:t>ישעיה</a:t>
            </a:r>
            <a:endParaRPr lang="en-US" sz="3600" b="1">
              <a:solidFill>
                <a:srgbClr val="FFFF00"/>
              </a:solidFill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B2C940A9-D284-7715-00B4-6E53FD2999F2}"/>
                  </a:ext>
                </a:extLst>
              </p14:cNvPr>
              <p14:cNvContentPartPr/>
              <p14:nvPr/>
            </p14:nvContentPartPr>
            <p14:xfrm>
              <a:off x="-617880" y="5756620"/>
              <a:ext cx="1800" cy="2880"/>
            </p14:xfrm>
          </p:contentPart>
        </mc:Choice>
        <mc:Fallback xmlns=""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B2C940A9-D284-7715-00B4-6E53FD2999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649200" y="5725300"/>
                <a:ext cx="644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9778404F-19D8-7610-2D1F-CD5DC2571606}"/>
                  </a:ext>
                </a:extLst>
              </p14:cNvPr>
              <p14:cNvContentPartPr/>
              <p14:nvPr/>
            </p14:nvContentPartPr>
            <p14:xfrm>
              <a:off x="-923520" y="1362820"/>
              <a:ext cx="22320" cy="19080"/>
            </p14:xfrm>
          </p:contentPart>
        </mc:Choice>
        <mc:Fallback xmlns=""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9778404F-19D8-7610-2D1F-CD5DC257160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941520" y="1344820"/>
                <a:ext cx="57960" cy="5472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4CACD5F-46E7-7B3C-8B40-D20CE21879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327500"/>
              </p:ext>
            </p:extLst>
          </p:nvPr>
        </p:nvGraphicFramePr>
        <p:xfrm>
          <a:off x="466725" y="291401"/>
          <a:ext cx="8477250" cy="5308600"/>
        </p:xfrm>
        <a:graphic>
          <a:graphicData uri="http://schemas.openxmlformats.org/drawingml/2006/table">
            <a:tbl>
              <a:tblPr/>
              <a:tblGrid>
                <a:gridCol w="2825750">
                  <a:extLst>
                    <a:ext uri="{9D8B030D-6E8A-4147-A177-3AD203B41FA5}">
                      <a16:colId xmlns:a16="http://schemas.microsoft.com/office/drawing/2014/main" val="442149535"/>
                    </a:ext>
                  </a:extLst>
                </a:gridCol>
                <a:gridCol w="2825750">
                  <a:extLst>
                    <a:ext uri="{9D8B030D-6E8A-4147-A177-3AD203B41FA5}">
                      <a16:colId xmlns:a16="http://schemas.microsoft.com/office/drawing/2014/main" val="1519173028"/>
                    </a:ext>
                  </a:extLst>
                </a:gridCol>
                <a:gridCol w="2825750">
                  <a:extLst>
                    <a:ext uri="{9D8B030D-6E8A-4147-A177-3AD203B41FA5}">
                      <a16:colId xmlns:a16="http://schemas.microsoft.com/office/drawing/2014/main" val="27394644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800" b="1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﻿ספר ישעיה פרק מח</a:t>
                      </a:r>
                      <a:endParaRPr lang="he-IL" sz="4400">
                        <a:solidFill>
                          <a:srgbClr val="00B0F0"/>
                        </a:solidFill>
                        <a:effectLst/>
                        <a:cs typeface="+mj-cs"/>
                      </a:endParaRPr>
                    </a:p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800" b="0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ו</a:t>
                      </a:r>
                      <a:r>
                        <a:rPr lang="he-IL" sz="2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   </a:t>
                      </a:r>
                      <a:r>
                        <a:rPr lang="he-IL" sz="2800" b="1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שָׁמַעְתָּ חֲזֵה כֻּלָּהּ</a:t>
                      </a:r>
                      <a:r>
                        <a:rPr lang="he-IL" sz="28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 </a:t>
                      </a:r>
                      <a:r>
                        <a:rPr lang="he-IL" sz="2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וְאַתֶּם הֲלוֹא תַגִּידוּ הִשְׁמַעְתִּיךָ חֲדָשׁוֹת מֵעַתָּה וּנְצֻרוֹת וְלֹא יְדַעְתָּם: </a:t>
                      </a:r>
                      <a:r>
                        <a:rPr lang="he-IL" sz="2800" b="0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ז</a:t>
                      </a:r>
                      <a:r>
                        <a:rPr lang="he-IL" sz="2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   עַתָּה נִבְרְאוּ וְלֹא מֵאָז וְלִפְנֵי-יוֹם וְלֹא שְׁמַעְתָּם פֶּן-תֹּאמַר הִנֵּה יְדַעְתִּין: </a:t>
                      </a:r>
                      <a:endParaRPr lang="he-IL" sz="4400">
                        <a:solidFill>
                          <a:schemeClr val="bg1"/>
                        </a:solidFill>
                        <a:effectLst/>
                        <a:cs typeface="+mj-cs"/>
                      </a:endParaRPr>
                    </a:p>
                    <a:p>
                      <a:pPr fontAlgn="t"/>
                      <a:br>
                        <a:rPr lang="he-IL" sz="4400">
                          <a:solidFill>
                            <a:schemeClr val="bg1"/>
                          </a:solidFill>
                          <a:effectLst/>
                          <a:cs typeface="+mj-cs"/>
                        </a:rPr>
                      </a:br>
                      <a:endParaRPr lang="he-IL" sz="4400">
                        <a:solidFill>
                          <a:schemeClr val="bg1"/>
                        </a:solidFill>
                        <a:effectLst/>
                        <a:cs typeface="+mj-cs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800" b="1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לוגוס</a:t>
                      </a:r>
                      <a:endParaRPr lang="he-IL" sz="4400">
                        <a:solidFill>
                          <a:srgbClr val="00B0F0"/>
                        </a:solidFill>
                        <a:effectLst/>
                        <a:cs typeface="+mj-cs"/>
                      </a:endParaRPr>
                    </a:p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800" b="0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ו</a:t>
                      </a:r>
                      <a:r>
                        <a:rPr lang="he-IL" sz="2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      </a:t>
                      </a:r>
                      <a:r>
                        <a:rPr lang="he-IL" sz="2800" b="1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שְמַעתָא הְאִתגְלִיאַת לְכָל עַם</a:t>
                      </a:r>
                      <a:r>
                        <a:rPr lang="he-IL" sz="28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 </a:t>
                      </a:r>
                      <a:r>
                        <a:rPr lang="he-IL" sz="2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כְמָא דְאִתגְלִיאַת לְכֹון וְאַתוּן הְלָא תְחַוֹון בַסַרתָך חֲדַתָן מִכְעַן וּנטִירָן וְלָא יְדַעתָנִין׃ </a:t>
                      </a:r>
                      <a:r>
                        <a:rPr lang="he-IL" sz="2800" b="0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ז</a:t>
                      </a:r>
                      <a:r>
                        <a:rPr lang="he-IL" sz="2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      </a:t>
                      </a:r>
                      <a:r>
                        <a:rPr lang="he-IL" sz="2800" b="1" i="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כְעַן אִתבְרִיאָה וְלָא מִבְכֵין וּקֳדָם יֹום מֵיתֵיהֹון</a:t>
                      </a:r>
                      <a:r>
                        <a:rPr lang="he-IL" sz="2800" b="0" i="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 </a:t>
                      </a:r>
                      <a:r>
                        <a:rPr lang="he-IL" sz="2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וְלָא בַסַרתָנִין דִלמָא תֵימַר הא יְדַעתָנִין׃</a:t>
                      </a:r>
                      <a:endParaRPr lang="he-IL" sz="4400">
                        <a:solidFill>
                          <a:schemeClr val="bg1"/>
                        </a:solidFill>
                        <a:effectLst/>
                        <a:cs typeface="+mj-cs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800" b="1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ספריה</a:t>
                      </a:r>
                      <a:r>
                        <a:rPr lang="he-IL" sz="2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 </a:t>
                      </a:r>
                      <a:endParaRPr lang="he-IL" sz="4400">
                        <a:solidFill>
                          <a:schemeClr val="bg1"/>
                        </a:solidFill>
                        <a:effectLst/>
                        <a:cs typeface="+mj-cs"/>
                      </a:endParaRPr>
                    </a:p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800" b="0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ו</a:t>
                      </a:r>
                      <a:r>
                        <a:rPr lang="he-IL" sz="2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  </a:t>
                      </a:r>
                      <a:r>
                        <a:rPr lang="he-IL" sz="2800" b="1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שְׁמַעְתָּא הָא אִתְגְלִיאַת לְכָל עַמָא</a:t>
                      </a:r>
                      <a:r>
                        <a:rPr lang="he-IL" sz="2800" b="0" i="0" u="none" strike="noStrike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 </a:t>
                      </a:r>
                      <a:r>
                        <a:rPr lang="he-IL" sz="2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מַה דְאִתְגְלִיאַת לְכוֹן וְאַתּוּן הֲלָא תְחַווּן בְּסַרְתָּךְ חַדְתָּן מִכְּעַן וּנְטִירַן וְלָא יְדַעְתִּינוּן: </a:t>
                      </a:r>
                      <a:r>
                        <a:rPr lang="he-IL" sz="2800" b="0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ז</a:t>
                      </a:r>
                      <a:r>
                        <a:rPr lang="he-IL" sz="2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  </a:t>
                      </a:r>
                      <a:r>
                        <a:rPr lang="he-IL" sz="2800" b="1" i="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כְּעַן אִתְבְּרִיאָה וְלָא מִבְכֵן וּקְדָם יוֹם מֵיתֵיהוֹן</a:t>
                      </a:r>
                      <a:r>
                        <a:rPr lang="he-IL" sz="2800" b="0" i="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 </a:t>
                      </a:r>
                      <a:r>
                        <a:rPr lang="he-IL" sz="2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וְלָא בְסַרְתִּינוּן דִלְמָא תֵימַר הָא יְדַעְתִּינוּן:</a:t>
                      </a:r>
                      <a:endParaRPr lang="he-IL" sz="4400">
                        <a:solidFill>
                          <a:schemeClr val="bg1"/>
                        </a:solidFill>
                        <a:effectLst/>
                        <a:cs typeface="+mj-cs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0015018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D500DCA-3675-D988-3D66-B2DE30E2CC45}"/>
                  </a:ext>
                </a:extLst>
              </p14:cNvPr>
              <p14:cNvContentPartPr/>
              <p14:nvPr/>
            </p14:nvContentPartPr>
            <p14:xfrm>
              <a:off x="709800" y="1183540"/>
              <a:ext cx="2171160" cy="92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D500DCA-3675-D988-3D66-B2DE30E2CC4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1800" y="1165540"/>
                <a:ext cx="220680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3B64504-D09F-9BA8-F50D-C72927826AC2}"/>
                  </a:ext>
                </a:extLst>
              </p14:cNvPr>
              <p14:cNvContentPartPr/>
              <p14:nvPr/>
            </p14:nvContentPartPr>
            <p14:xfrm>
              <a:off x="701160" y="724540"/>
              <a:ext cx="2309400" cy="605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3B64504-D09F-9BA8-F50D-C72927826AC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3160" y="706540"/>
                <a:ext cx="2345040" cy="64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E3537741-D22C-125A-C466-B87C524DEAF8}"/>
              </a:ext>
            </a:extLst>
          </p:cNvPr>
          <p:cNvGrpSpPr/>
          <p:nvPr/>
        </p:nvGrpSpPr>
        <p:grpSpPr>
          <a:xfrm>
            <a:off x="3594480" y="735700"/>
            <a:ext cx="5484600" cy="983880"/>
            <a:chOff x="3594480" y="735700"/>
            <a:chExt cx="5484600" cy="98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6BCE472-BA82-679A-958B-BCD73580BE7F}"/>
                    </a:ext>
                  </a:extLst>
                </p14:cNvPr>
                <p14:cNvContentPartPr/>
                <p14:nvPr/>
              </p14:nvContentPartPr>
              <p14:xfrm>
                <a:off x="3594480" y="769180"/>
                <a:ext cx="2602080" cy="9255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6BCE472-BA82-679A-958B-BCD73580BE7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76480" y="751180"/>
                  <a:ext cx="2637720" cy="9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DA3EA0A-4CB5-7CEA-AC80-ABAA458BB031}"/>
                    </a:ext>
                  </a:extLst>
                </p14:cNvPr>
                <p14:cNvContentPartPr/>
                <p14:nvPr/>
              </p14:nvContentPartPr>
              <p14:xfrm>
                <a:off x="6325800" y="735700"/>
                <a:ext cx="2753280" cy="9838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DA3EA0A-4CB5-7CEA-AC80-ABAA458BB03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308160" y="718060"/>
                  <a:ext cx="2788920" cy="10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87A8AB8-6B53-1F65-4FB0-2A6062034379}"/>
                    </a:ext>
                  </a:extLst>
                </p14:cNvPr>
                <p14:cNvContentPartPr/>
                <p14:nvPr/>
              </p14:nvContentPartPr>
              <p14:xfrm>
                <a:off x="6435600" y="1582780"/>
                <a:ext cx="649440" cy="986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87A8AB8-6B53-1F65-4FB0-2A606203437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417600" y="1565140"/>
                  <a:ext cx="685080" cy="13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3D8B768-4D8E-E50C-7FFC-BC7B70912F5E}"/>
                  </a:ext>
                </a:extLst>
              </p14:cNvPr>
              <p14:cNvContentPartPr/>
              <p14:nvPr/>
            </p14:nvContentPartPr>
            <p14:xfrm>
              <a:off x="382200" y="2443180"/>
              <a:ext cx="2996640" cy="1379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3D8B768-4D8E-E50C-7FFC-BC7B70912F5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4200" y="2425540"/>
                <a:ext cx="3032280" cy="141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DB45FD2-9C65-8EA7-4472-499011D8D0B5}"/>
                  </a:ext>
                </a:extLst>
              </p14:cNvPr>
              <p14:cNvContentPartPr/>
              <p14:nvPr/>
            </p14:nvContentPartPr>
            <p14:xfrm>
              <a:off x="3465600" y="3302140"/>
              <a:ext cx="2731320" cy="1317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DB45FD2-9C65-8EA7-4472-499011D8D0B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47600" y="3284500"/>
                <a:ext cx="2766960" cy="135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93A3EAB-B21B-37E4-7FDF-E5BA64EC88A9}"/>
                  </a:ext>
                </a:extLst>
              </p14:cNvPr>
              <p14:cNvContentPartPr/>
              <p14:nvPr/>
            </p14:nvContentPartPr>
            <p14:xfrm>
              <a:off x="6139320" y="3288460"/>
              <a:ext cx="2922840" cy="14047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93A3EAB-B21B-37E4-7FDF-E5BA64EC88A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121320" y="3270820"/>
                <a:ext cx="2958480" cy="14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EAFA114-4C77-33D3-9F02-D79CB66EB8AA}"/>
                  </a:ext>
                </a:extLst>
              </p14:cNvPr>
              <p14:cNvContentPartPr/>
              <p14:nvPr/>
            </p14:nvContentPartPr>
            <p14:xfrm>
              <a:off x="3583320" y="1132420"/>
              <a:ext cx="1154880" cy="5641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EAFA114-4C77-33D3-9F02-D79CB66EB8A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552000" y="1101100"/>
                <a:ext cx="1217520" cy="62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BDAF24A6-2868-7C44-9725-E793DEFF0951}"/>
              </a:ext>
            </a:extLst>
          </p:cNvPr>
          <p:cNvGrpSpPr/>
          <p:nvPr/>
        </p:nvGrpSpPr>
        <p:grpSpPr>
          <a:xfrm>
            <a:off x="6187920" y="1173460"/>
            <a:ext cx="1695960" cy="540360"/>
            <a:chOff x="6187920" y="1173460"/>
            <a:chExt cx="1695960" cy="54036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C9F486B-AC00-D445-34A9-F194FE68CABF}"/>
                    </a:ext>
                  </a:extLst>
                </p14:cNvPr>
                <p14:cNvContentPartPr/>
                <p14:nvPr/>
              </p14:nvContentPartPr>
              <p14:xfrm>
                <a:off x="7712160" y="1301620"/>
                <a:ext cx="88920" cy="666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C9F486B-AC00-D445-34A9-F194FE68CAB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680840" y="1270300"/>
                  <a:ext cx="1515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636BF73-FF20-B00E-2917-B9CBFB5B4658}"/>
                    </a:ext>
                  </a:extLst>
                </p14:cNvPr>
                <p14:cNvContentPartPr/>
                <p14:nvPr/>
              </p14:nvContentPartPr>
              <p14:xfrm>
                <a:off x="7821240" y="1219900"/>
                <a:ext cx="62640" cy="489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636BF73-FF20-B00E-2917-B9CBFB5B465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789920" y="1188580"/>
                  <a:ext cx="1252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3BEDB94-F3B6-3F09-7EE7-16405FA87392}"/>
                    </a:ext>
                  </a:extLst>
                </p14:cNvPr>
                <p14:cNvContentPartPr/>
                <p14:nvPr/>
              </p14:nvContentPartPr>
              <p14:xfrm>
                <a:off x="6187920" y="1173460"/>
                <a:ext cx="1600560" cy="5403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3BEDB94-F3B6-3F09-7EE7-16405FA8739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156600" y="1142140"/>
                  <a:ext cx="1663200" cy="603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24175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2FD387F-92CC-4779-81C3-06BBC90B104F}"/>
              </a:ext>
            </a:extLst>
          </p:cNvPr>
          <p:cNvSpPr/>
          <p:nvPr/>
        </p:nvSpPr>
        <p:spPr>
          <a:xfrm>
            <a:off x="0" y="0"/>
            <a:ext cx="9715500" cy="6432550"/>
          </a:xfrm>
          <a:prstGeom prst="roundRect">
            <a:avLst/>
          </a:prstGeom>
          <a:solidFill>
            <a:schemeClr val="tx1">
              <a:alpha val="72000"/>
            </a:schemeClr>
          </a:solidFill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EFC0C3-FD39-449B-AD90-C042901F23F4}"/>
              </a:ext>
            </a:extLst>
          </p:cNvPr>
          <p:cNvSpPr txBox="1"/>
          <p:nvPr/>
        </p:nvSpPr>
        <p:spPr>
          <a:xfrm>
            <a:off x="546101" y="291401"/>
            <a:ext cx="8712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2 Peter 1:19–21 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i="0" u="none" strike="noStrike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1:19 We have also a more sure word of prophecy; whereunto ye do well that ye take heed, as unto a light that shineth in a dark place, until the day dawn, and the day star arise in your hearts: 1:20 Knowing this first, that no prophecy of the scripture is of any private interpretation. 1:21 For the prophecy came not in old time by the will of man: but holy men of God spake as they were moved by the Holy Ghost. (KJV </a:t>
            </a:r>
            <a:r>
              <a:rPr lang="en-US" sz="2400" i="0" u="none" strike="noStrike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19 </a:t>
            </a:r>
            <a:r>
              <a:rPr lang="el-GR" sz="2400" i="0" u="none" strike="noStrike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καὶ ἔχομεν βεβαιότερον τὸν προφητικὸν λόγον ᾧ καλῶς ποιεῖτε προσέχοντες ὡς λύχνῳ φαίνοντι ἐν αὐχμηρῷ τόπῳ,* ἕως οὗ ⸆ ἡμέρα διαυγάσῃ καὶ ⸀φωσφόρος ἀνατείλῃ ἐν ταῖς καρδίαις ὑμῶν,* 20 τοῦτο πρῶτον γινώσκοντες ὅτι πᾶσα ⸂προφητεία γραφῆς⸃ ἰδίας ἐπιλύσεως οὐ γίνεται·* 21 οὐ γὰρ θελήματι ἀνθρώπου ἠνέχθη ♦⸂προφητεία ποτέ⸃,* ἀλλʼ ὑπὸ πνεύματος ἁγίου φερόμενοι ἐλάλησαν ⸄ἀπὸ θεοῦ⸅ ἄνθρωποι.</a:t>
            </a:r>
            <a:r>
              <a:rPr lang="el-GR" sz="2400" i="0" u="none" strike="noStrike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B53F4E-F7D8-4CE6-9400-7374C33ADB4D}"/>
              </a:ext>
            </a:extLst>
          </p:cNvPr>
          <p:cNvSpPr txBox="1"/>
          <p:nvPr/>
        </p:nvSpPr>
        <p:spPr>
          <a:xfrm>
            <a:off x="349250" y="6346398"/>
            <a:ext cx="3461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  <a:cs typeface="+mj-cs"/>
              </a:rPr>
              <a:t>http://www.matsati.com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8CE212-A8DA-4542-A937-323BC5C84730}"/>
              </a:ext>
            </a:extLst>
          </p:cNvPr>
          <p:cNvSpPr txBox="1"/>
          <p:nvPr/>
        </p:nvSpPr>
        <p:spPr>
          <a:xfrm>
            <a:off x="349250" y="5920268"/>
            <a:ext cx="2884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cs typeface="+mj-cs"/>
              </a:rPr>
              <a:t>Isaiah / </a:t>
            </a:r>
            <a:r>
              <a:rPr lang="he-IL" sz="3600" b="1">
                <a:solidFill>
                  <a:srgbClr val="FFFF00"/>
                </a:solidFill>
                <a:cs typeface="+mj-cs"/>
              </a:rPr>
              <a:t>ישעיה</a:t>
            </a:r>
            <a:endParaRPr lang="en-US" sz="3600" b="1">
              <a:solidFill>
                <a:srgbClr val="FFFF00"/>
              </a:solidFill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B2C940A9-D284-7715-00B4-6E53FD2999F2}"/>
                  </a:ext>
                </a:extLst>
              </p14:cNvPr>
              <p14:cNvContentPartPr/>
              <p14:nvPr/>
            </p14:nvContentPartPr>
            <p14:xfrm>
              <a:off x="-617880" y="5756620"/>
              <a:ext cx="1800" cy="2880"/>
            </p14:xfrm>
          </p:contentPart>
        </mc:Choice>
        <mc:Fallback xmlns=""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B2C940A9-D284-7715-00B4-6E53FD2999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649200" y="5725300"/>
                <a:ext cx="644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9778404F-19D8-7610-2D1F-CD5DC2571606}"/>
                  </a:ext>
                </a:extLst>
              </p14:cNvPr>
              <p14:cNvContentPartPr/>
              <p14:nvPr/>
            </p14:nvContentPartPr>
            <p14:xfrm>
              <a:off x="-923520" y="1362820"/>
              <a:ext cx="22320" cy="19080"/>
            </p14:xfrm>
          </p:contentPart>
        </mc:Choice>
        <mc:Fallback xmlns=""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9778404F-19D8-7610-2D1F-CD5DC257160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941520" y="1344820"/>
                <a:ext cx="579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EC530C9-FCAE-DB64-6E63-D2F12144F42E}"/>
                  </a:ext>
                </a:extLst>
              </p14:cNvPr>
              <p14:cNvContentPartPr/>
              <p14:nvPr/>
            </p14:nvContentPartPr>
            <p14:xfrm>
              <a:off x="6868680" y="1223140"/>
              <a:ext cx="64440" cy="27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EC530C9-FCAE-DB64-6E63-D2F12144F42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51040" y="1205140"/>
                <a:ext cx="1000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2EC42DB-2D1E-D51D-D221-1255F724DC46}"/>
                  </a:ext>
                </a:extLst>
              </p14:cNvPr>
              <p14:cNvContentPartPr/>
              <p14:nvPr/>
            </p14:nvContentPartPr>
            <p14:xfrm>
              <a:off x="771000" y="1507540"/>
              <a:ext cx="22320" cy="12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2EC42DB-2D1E-D51D-D221-1255F724DC4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3360" y="1489900"/>
                <a:ext cx="579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2E17AE7-D3D5-C18B-A618-79E732DBDC7D}"/>
                  </a:ext>
                </a:extLst>
              </p14:cNvPr>
              <p14:cNvContentPartPr/>
              <p14:nvPr/>
            </p14:nvContentPartPr>
            <p14:xfrm>
              <a:off x="4191720" y="1542460"/>
              <a:ext cx="14400" cy="43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2E17AE7-D3D5-C18B-A618-79E732DBDC7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74080" y="1524460"/>
                <a:ext cx="500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04C1C18-AAC9-E5EC-2F22-CB472D8268AE}"/>
                  </a:ext>
                </a:extLst>
              </p14:cNvPr>
              <p14:cNvContentPartPr/>
              <p14:nvPr/>
            </p14:nvContentPartPr>
            <p14:xfrm>
              <a:off x="4140960" y="2242660"/>
              <a:ext cx="20520" cy="3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04C1C18-AAC9-E5EC-2F22-CB472D8268A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23320" y="2225020"/>
                <a:ext cx="5616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071EE47-0F27-F3D9-B00C-319E1E937DFC}"/>
                  </a:ext>
                </a:extLst>
              </p14:cNvPr>
              <p14:cNvContentPartPr/>
              <p14:nvPr/>
            </p14:nvContentPartPr>
            <p14:xfrm>
              <a:off x="4880400" y="2559820"/>
              <a:ext cx="86400" cy="356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071EE47-0F27-F3D9-B00C-319E1E937DF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62400" y="2542180"/>
                <a:ext cx="12204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72C79EF-4768-251E-68DD-AF7C8D488EF2}"/>
                  </a:ext>
                </a:extLst>
              </p14:cNvPr>
              <p14:cNvContentPartPr/>
              <p14:nvPr/>
            </p14:nvContentPartPr>
            <p14:xfrm>
              <a:off x="5680680" y="2532460"/>
              <a:ext cx="2520" cy="57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72C79EF-4768-251E-68DD-AF7C8D488EF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63040" y="2514820"/>
                <a:ext cx="3816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5A20314-6159-D57A-9702-9AB3082201B5}"/>
                  </a:ext>
                </a:extLst>
              </p14:cNvPr>
              <p14:cNvContentPartPr/>
              <p14:nvPr/>
            </p14:nvContentPartPr>
            <p14:xfrm>
              <a:off x="5467200" y="2921260"/>
              <a:ext cx="9000" cy="36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5A20314-6159-D57A-9702-9AB3082201B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49200" y="2903260"/>
                <a:ext cx="44640" cy="3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1893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9D15CC-F0E8-9C03-93EB-DEE5EB77A94D}"/>
              </a:ext>
            </a:extLst>
          </p:cNvPr>
          <p:cNvSpPr/>
          <p:nvPr/>
        </p:nvSpPr>
        <p:spPr>
          <a:xfrm>
            <a:off x="1405353" y="482600"/>
            <a:ext cx="9561310" cy="5518150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B53F4E-F7D8-4CE6-9400-7374C33ADB4D}"/>
              </a:ext>
            </a:extLst>
          </p:cNvPr>
          <p:cNvSpPr txBox="1"/>
          <p:nvPr/>
        </p:nvSpPr>
        <p:spPr>
          <a:xfrm>
            <a:off x="349250" y="6346398"/>
            <a:ext cx="3351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  <a:cs typeface="+mj-cs"/>
              </a:rPr>
              <a:t>http://www.matsati.com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8CE212-A8DA-4542-A937-323BC5C84730}"/>
              </a:ext>
            </a:extLst>
          </p:cNvPr>
          <p:cNvSpPr txBox="1"/>
          <p:nvPr/>
        </p:nvSpPr>
        <p:spPr>
          <a:xfrm>
            <a:off x="349250" y="5920268"/>
            <a:ext cx="2848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cs typeface="+mj-cs"/>
              </a:rPr>
              <a:t>Isaiah / </a:t>
            </a:r>
            <a:r>
              <a:rPr lang="he-IL" sz="3600" b="1">
                <a:solidFill>
                  <a:srgbClr val="FFFF00"/>
                </a:solidFill>
                <a:cs typeface="+mj-cs"/>
              </a:rPr>
              <a:t>ישעיה</a:t>
            </a:r>
            <a:endParaRPr lang="en-US" sz="3600" b="1">
              <a:solidFill>
                <a:srgbClr val="FFFF00"/>
              </a:solidFill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27D41E-199A-410B-94A8-9500D6DC7D33}"/>
              </a:ext>
            </a:extLst>
          </p:cNvPr>
          <p:cNvSpPr txBox="1"/>
          <p:nvPr/>
        </p:nvSpPr>
        <p:spPr>
          <a:xfrm>
            <a:off x="9981344" y="358054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E4D7F82-D1B1-4D01-9D05-2A0EDFA060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97336" y="621731"/>
            <a:ext cx="7028775" cy="12779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CC5247-4BEF-4E87-AD19-97290C25A155}"/>
              </a:ext>
            </a:extLst>
          </p:cNvPr>
          <p:cNvSpPr txBox="1"/>
          <p:nvPr/>
        </p:nvSpPr>
        <p:spPr>
          <a:xfrm>
            <a:off x="0" y="2015432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  <a:cs typeface="+mj-cs"/>
              </a:rPr>
              <a:t>Isaiah 48:1-7</a:t>
            </a:r>
          </a:p>
          <a:p>
            <a:pPr algn="ctr"/>
            <a:r>
              <a:rPr lang="he-IL" sz="8800" b="1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cs typeface="+mj-cs"/>
              </a:rPr>
              <a:t>ישעיהו מח:א-ז</a:t>
            </a:r>
            <a:endParaRPr lang="en-US" sz="8800" b="1" dirty="0">
              <a:ln w="15875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DAFBBB-A7F9-FA3A-CFFF-39A8836FB223}"/>
              </a:ext>
            </a:extLst>
          </p:cNvPr>
          <p:cNvSpPr txBox="1"/>
          <p:nvPr/>
        </p:nvSpPr>
        <p:spPr>
          <a:xfrm>
            <a:off x="2212421" y="4569977"/>
            <a:ext cx="81219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>
                <a:solidFill>
                  <a:srgbClr val="FFFF00"/>
                </a:solidFill>
              </a:rPr>
              <a:t>How Isaiah 48 Reveals the Spiritual Forces </a:t>
            </a:r>
          </a:p>
          <a:p>
            <a:pPr algn="ctr"/>
            <a:r>
              <a:rPr lang="en-US" sz="3600">
                <a:solidFill>
                  <a:srgbClr val="FFFF00"/>
                </a:solidFill>
              </a:rPr>
              <a:t>of Darkness in this World</a:t>
            </a:r>
          </a:p>
        </p:txBody>
      </p:sp>
    </p:spTree>
    <p:extLst>
      <p:ext uri="{BB962C8B-B14F-4D97-AF65-F5344CB8AC3E}">
        <p14:creationId xmlns:p14="http://schemas.microsoft.com/office/powerpoint/2010/main" val="2832398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DB53F4E-F7D8-4CE6-9400-7374C33ADB4D}"/>
              </a:ext>
            </a:extLst>
          </p:cNvPr>
          <p:cNvSpPr txBox="1"/>
          <p:nvPr/>
        </p:nvSpPr>
        <p:spPr>
          <a:xfrm>
            <a:off x="349250" y="6346398"/>
            <a:ext cx="3345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  <a:cs typeface="+mj-cs"/>
              </a:rPr>
              <a:t>http://www.matsati.com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8CE212-A8DA-4542-A937-323BC5C84730}"/>
              </a:ext>
            </a:extLst>
          </p:cNvPr>
          <p:cNvSpPr txBox="1"/>
          <p:nvPr/>
        </p:nvSpPr>
        <p:spPr>
          <a:xfrm>
            <a:off x="349250" y="5920268"/>
            <a:ext cx="2823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cs typeface="+mj-cs"/>
              </a:rPr>
              <a:t>Isaiah / </a:t>
            </a:r>
            <a:r>
              <a:rPr lang="he-IL" sz="3600" b="1">
                <a:solidFill>
                  <a:srgbClr val="FFFF00"/>
                </a:solidFill>
                <a:cs typeface="+mj-cs"/>
              </a:rPr>
              <a:t>ישעיה</a:t>
            </a:r>
            <a:endParaRPr lang="en-US" sz="3600" b="1">
              <a:solidFill>
                <a:srgbClr val="FFFF00"/>
              </a:solidFill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27D41E-199A-410B-94A8-9500D6DC7D33}"/>
              </a:ext>
            </a:extLst>
          </p:cNvPr>
          <p:cNvSpPr txBox="1"/>
          <p:nvPr/>
        </p:nvSpPr>
        <p:spPr>
          <a:xfrm>
            <a:off x="9981344" y="358054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426F626-7A1A-43A8-B380-D11D76D34155}"/>
              </a:ext>
            </a:extLst>
          </p:cNvPr>
          <p:cNvSpPr/>
          <p:nvPr/>
        </p:nvSpPr>
        <p:spPr>
          <a:xfrm>
            <a:off x="3602369" y="1843674"/>
            <a:ext cx="4792928" cy="2589776"/>
          </a:xfrm>
          <a:prstGeom prst="roundRect">
            <a:avLst/>
          </a:prstGeom>
          <a:solidFill>
            <a:schemeClr val="tx1">
              <a:alpha val="66000"/>
            </a:schemeClr>
          </a:solidFill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814F3C-AE7C-43CD-943F-E55B26546C47}"/>
              </a:ext>
            </a:extLst>
          </p:cNvPr>
          <p:cNvSpPr txBox="1"/>
          <p:nvPr/>
        </p:nvSpPr>
        <p:spPr>
          <a:xfrm>
            <a:off x="4099457" y="2148919"/>
            <a:ext cx="384784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600" b="1">
                <a:solidFill>
                  <a:schemeClr val="bg1"/>
                </a:solidFill>
                <a:cs typeface="+mj-cs"/>
              </a:rPr>
              <a:t>מבוא לישעיהו</a:t>
            </a:r>
            <a:endParaRPr lang="en-US" sz="3600" b="1">
              <a:solidFill>
                <a:schemeClr val="bg1"/>
              </a:solidFill>
              <a:cs typeface="+mj-cs"/>
            </a:endParaRPr>
          </a:p>
          <a:p>
            <a:pPr algn="ctr"/>
            <a:endParaRPr lang="en-US" sz="3600" b="1">
              <a:solidFill>
                <a:schemeClr val="bg1"/>
              </a:solidFill>
              <a:cs typeface="+mj-cs"/>
            </a:endParaRPr>
          </a:p>
          <a:p>
            <a:pPr algn="ctr"/>
            <a:r>
              <a:rPr lang="en-US" sz="3600" b="1">
                <a:solidFill>
                  <a:schemeClr val="bg1"/>
                </a:solidFill>
                <a:cs typeface="+mj-cs"/>
              </a:rPr>
              <a:t>Part 1</a:t>
            </a:r>
            <a:endParaRPr lang="en-US" sz="3600"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53912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2FD387F-92CC-4779-81C3-06BBC90B104F}"/>
              </a:ext>
            </a:extLst>
          </p:cNvPr>
          <p:cNvSpPr/>
          <p:nvPr/>
        </p:nvSpPr>
        <p:spPr>
          <a:xfrm>
            <a:off x="0" y="0"/>
            <a:ext cx="12166080" cy="6470650"/>
          </a:xfrm>
          <a:prstGeom prst="roundRect">
            <a:avLst/>
          </a:prstGeom>
          <a:solidFill>
            <a:schemeClr val="tx1">
              <a:alpha val="72000"/>
            </a:schemeClr>
          </a:solidFill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EFC0C3-FD39-449B-AD90-C042901F23F4}"/>
              </a:ext>
            </a:extLst>
          </p:cNvPr>
          <p:cNvSpPr txBox="1"/>
          <p:nvPr/>
        </p:nvSpPr>
        <p:spPr>
          <a:xfrm>
            <a:off x="183632" y="479869"/>
            <a:ext cx="73151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srgbClr val="92D050"/>
              </a:solidFill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0" u="none" strike="noStrike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God’s Sovereignty and Foreknowledge: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God declares His foreknowledge and the power to fulfill prophecies.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He emphasizes that He had foretold events before they occurred to prevent the Israelites from attributing them to false gods.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The chapter highlights God’s control over history and His ability to bring about His purposes.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n-US" sz="1800" b="1" i="0" u="none" strike="noStrike"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Prolonged Patience for His Name’s Sake: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For His name’s sake, God restrains His wrath and chooses to refine Israel through affliction.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He declares His unwillingness to share His glory with false idols.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God’s patience and commitment to His covenant people are evident.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sz="1800" b="1" i="0" u="none" strike="noStrike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The Call to Leave Babylon and Trust in God: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Despite Israel’s disobedience, God expresses His desire to teach them His ways for their prosperity and peace.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However, their rebellion has led to exile in Babylon.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God calls them to depart from Babylon, promising to quench their thirst in the desert.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B53F4E-F7D8-4CE6-9400-7374C33ADB4D}"/>
              </a:ext>
            </a:extLst>
          </p:cNvPr>
          <p:cNvSpPr txBox="1"/>
          <p:nvPr/>
        </p:nvSpPr>
        <p:spPr>
          <a:xfrm>
            <a:off x="349250" y="6346398"/>
            <a:ext cx="3461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  <a:cs typeface="+mj-cs"/>
              </a:rPr>
              <a:t>http://www.matsati.com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8CE212-A8DA-4542-A937-323BC5C84730}"/>
              </a:ext>
            </a:extLst>
          </p:cNvPr>
          <p:cNvSpPr txBox="1"/>
          <p:nvPr/>
        </p:nvSpPr>
        <p:spPr>
          <a:xfrm>
            <a:off x="349250" y="5920268"/>
            <a:ext cx="2884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cs typeface="+mj-cs"/>
              </a:rPr>
              <a:t>Isaiah / </a:t>
            </a:r>
            <a:r>
              <a:rPr lang="he-IL" sz="3600" b="1">
                <a:solidFill>
                  <a:srgbClr val="FFFF00"/>
                </a:solidFill>
                <a:cs typeface="+mj-cs"/>
              </a:rPr>
              <a:t>ישעיה</a:t>
            </a:r>
            <a:endParaRPr lang="en-US" sz="3600" b="1">
              <a:solidFill>
                <a:srgbClr val="FFFF00"/>
              </a:solidFill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B2C940A9-D284-7715-00B4-6E53FD2999F2}"/>
                  </a:ext>
                </a:extLst>
              </p14:cNvPr>
              <p14:cNvContentPartPr/>
              <p14:nvPr/>
            </p14:nvContentPartPr>
            <p14:xfrm>
              <a:off x="-617880" y="5756620"/>
              <a:ext cx="1800" cy="2880"/>
            </p14:xfrm>
          </p:contentPart>
        </mc:Choice>
        <mc:Fallback xmlns=""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B2C940A9-D284-7715-00B4-6E53FD2999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649200" y="5725300"/>
                <a:ext cx="644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9778404F-19D8-7610-2D1F-CD5DC2571606}"/>
                  </a:ext>
                </a:extLst>
              </p14:cNvPr>
              <p14:cNvContentPartPr/>
              <p14:nvPr/>
            </p14:nvContentPartPr>
            <p14:xfrm>
              <a:off x="-923520" y="1362820"/>
              <a:ext cx="22320" cy="19080"/>
            </p14:xfrm>
          </p:contentPart>
        </mc:Choice>
        <mc:Fallback xmlns=""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9778404F-19D8-7610-2D1F-CD5DC257160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941520" y="1344820"/>
                <a:ext cx="57960" cy="547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9ED7036-383E-E8B0-5F8D-B7ACBD32D6C0}"/>
              </a:ext>
            </a:extLst>
          </p:cNvPr>
          <p:cNvSpPr txBox="1"/>
          <p:nvPr/>
        </p:nvSpPr>
        <p:spPr>
          <a:xfrm>
            <a:off x="7435850" y="793750"/>
            <a:ext cx="45725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US" sz="1800" b="1" i="0" u="none" strike="noStrike"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Unchanging God and His Redemption: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God asserts His eternal existence and power as the Creator.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He emphasizes that He has called Israel for His purpose.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The Spirit of the Lord is mentioned, reinforcing the idea of God’s guidance </a:t>
            </a:r>
            <a:r>
              <a:rPr lang="en-US" sz="1800" b="0" i="0" u="none" strike="noStrike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and help for His people.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en-US" sz="1800" b="1" i="0" u="none" strike="noStrike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No Peace for the Wicked: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The chapter ends with a warning that there is no peace for the wicked.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It underscores the consequences of disobedience and the need for repentance.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B1B4EA-7C76-DED2-666B-B78B91F6E238}"/>
              </a:ext>
            </a:extLst>
          </p:cNvPr>
          <p:cNvSpPr txBox="1"/>
          <p:nvPr/>
        </p:nvSpPr>
        <p:spPr>
          <a:xfrm>
            <a:off x="1943100" y="87005"/>
            <a:ext cx="79306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Isaiah 48: Overview and Major Themes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312BECF-AA4E-08AE-A40E-7F6278114EBD}"/>
                  </a:ext>
                </a:extLst>
              </p14:cNvPr>
              <p14:cNvContentPartPr/>
              <p14:nvPr/>
            </p14:nvContentPartPr>
            <p14:xfrm>
              <a:off x="241440" y="731740"/>
              <a:ext cx="299160" cy="321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312BECF-AA4E-08AE-A40E-7F6278114EB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3800" y="713740"/>
                <a:ext cx="33480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1FFAB49-6AA3-B9E3-8C66-48254B1E14BF}"/>
                  </a:ext>
                </a:extLst>
              </p14:cNvPr>
              <p14:cNvContentPartPr/>
              <p14:nvPr/>
            </p14:nvContentPartPr>
            <p14:xfrm>
              <a:off x="151800" y="2594740"/>
              <a:ext cx="396720" cy="473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1FFAB49-6AA3-B9E3-8C66-48254B1E14B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4160" y="2576740"/>
                <a:ext cx="43236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91E72B7-7F43-54AB-157E-BF753896C87C}"/>
                  </a:ext>
                </a:extLst>
              </p14:cNvPr>
              <p14:cNvContentPartPr/>
              <p14:nvPr/>
            </p14:nvContentPartPr>
            <p14:xfrm>
              <a:off x="128760" y="4290700"/>
              <a:ext cx="374040" cy="5086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91E72B7-7F43-54AB-157E-BF753896C87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0760" y="4273060"/>
                <a:ext cx="409680" cy="54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C392828-F696-167D-8B94-E99653899E16}"/>
                  </a:ext>
                </a:extLst>
              </p14:cNvPr>
              <p14:cNvContentPartPr/>
              <p14:nvPr/>
            </p14:nvContentPartPr>
            <p14:xfrm>
              <a:off x="7396440" y="740740"/>
              <a:ext cx="462240" cy="4899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C392828-F696-167D-8B94-E99653899E1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800" y="722740"/>
                <a:ext cx="497880" cy="5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DBC9EED-7E4B-AE92-11F7-2038764F2AEA}"/>
                  </a:ext>
                </a:extLst>
              </p14:cNvPr>
              <p14:cNvContentPartPr/>
              <p14:nvPr/>
            </p14:nvContentPartPr>
            <p14:xfrm>
              <a:off x="7390680" y="2917660"/>
              <a:ext cx="443880" cy="4705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DBC9EED-7E4B-AE92-11F7-2038764F2AE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73040" y="2900020"/>
                <a:ext cx="479520" cy="50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9748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DB53F4E-F7D8-4CE6-9400-7374C33ADB4D}"/>
              </a:ext>
            </a:extLst>
          </p:cNvPr>
          <p:cNvSpPr txBox="1"/>
          <p:nvPr/>
        </p:nvSpPr>
        <p:spPr>
          <a:xfrm>
            <a:off x="349250" y="6346398"/>
            <a:ext cx="3345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  <a:cs typeface="+mj-cs"/>
              </a:rPr>
              <a:t>http://www.matsati.com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8CE212-A8DA-4542-A937-323BC5C84730}"/>
              </a:ext>
            </a:extLst>
          </p:cNvPr>
          <p:cNvSpPr txBox="1"/>
          <p:nvPr/>
        </p:nvSpPr>
        <p:spPr>
          <a:xfrm>
            <a:off x="349250" y="5920268"/>
            <a:ext cx="2823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cs typeface="+mj-cs"/>
              </a:rPr>
              <a:t>Isaiah / </a:t>
            </a:r>
            <a:r>
              <a:rPr lang="he-IL" sz="3600" b="1">
                <a:solidFill>
                  <a:srgbClr val="FFFF00"/>
                </a:solidFill>
                <a:cs typeface="+mj-cs"/>
              </a:rPr>
              <a:t>ישעיה</a:t>
            </a:r>
            <a:endParaRPr lang="en-US" sz="3600" b="1">
              <a:solidFill>
                <a:srgbClr val="FFFF00"/>
              </a:solidFill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27D41E-199A-410B-94A8-9500D6DC7D33}"/>
              </a:ext>
            </a:extLst>
          </p:cNvPr>
          <p:cNvSpPr txBox="1"/>
          <p:nvPr/>
        </p:nvSpPr>
        <p:spPr>
          <a:xfrm>
            <a:off x="9981344" y="358054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426F626-7A1A-43A8-B380-D11D76D34155}"/>
              </a:ext>
            </a:extLst>
          </p:cNvPr>
          <p:cNvSpPr/>
          <p:nvPr/>
        </p:nvSpPr>
        <p:spPr>
          <a:xfrm>
            <a:off x="3602369" y="1843674"/>
            <a:ext cx="4792928" cy="2589776"/>
          </a:xfrm>
          <a:prstGeom prst="roundRect">
            <a:avLst/>
          </a:prstGeom>
          <a:solidFill>
            <a:schemeClr val="tx1">
              <a:alpha val="68000"/>
            </a:schemeClr>
          </a:solidFill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814F3C-AE7C-43CD-943F-E55B26546C47}"/>
              </a:ext>
            </a:extLst>
          </p:cNvPr>
          <p:cNvSpPr txBox="1"/>
          <p:nvPr/>
        </p:nvSpPr>
        <p:spPr>
          <a:xfrm>
            <a:off x="2950833" y="2148919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600" b="1">
                <a:solidFill>
                  <a:schemeClr val="bg1"/>
                </a:solidFill>
                <a:cs typeface="+mj-cs"/>
              </a:rPr>
              <a:t>ספר ישעיה</a:t>
            </a:r>
            <a:endParaRPr lang="en-US" sz="3600" b="1">
              <a:solidFill>
                <a:schemeClr val="bg1"/>
              </a:solidFill>
              <a:cs typeface="+mj-cs"/>
            </a:endParaRPr>
          </a:p>
          <a:p>
            <a:pPr algn="ctr"/>
            <a:endParaRPr lang="en-US" sz="3600" b="1">
              <a:solidFill>
                <a:schemeClr val="bg1"/>
              </a:solidFill>
              <a:cs typeface="+mj-cs"/>
            </a:endParaRPr>
          </a:p>
          <a:p>
            <a:pPr algn="ctr"/>
            <a:r>
              <a:rPr lang="en-US" sz="3600" b="1">
                <a:solidFill>
                  <a:schemeClr val="bg1"/>
                </a:solidFill>
                <a:cs typeface="+mj-cs"/>
              </a:rPr>
              <a:t>Part 2</a:t>
            </a:r>
            <a:endParaRPr lang="en-US" sz="3600"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99131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2FD387F-92CC-4779-81C3-06BBC90B104F}"/>
              </a:ext>
            </a:extLst>
          </p:cNvPr>
          <p:cNvSpPr/>
          <p:nvPr/>
        </p:nvSpPr>
        <p:spPr>
          <a:xfrm>
            <a:off x="0" y="0"/>
            <a:ext cx="9715500" cy="6470650"/>
          </a:xfrm>
          <a:prstGeom prst="roundRect">
            <a:avLst/>
          </a:prstGeom>
          <a:solidFill>
            <a:schemeClr val="tx1">
              <a:alpha val="70000"/>
            </a:schemeClr>
          </a:solidFill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EFC0C3-FD39-449B-AD90-C042901F23F4}"/>
              </a:ext>
            </a:extLst>
          </p:cNvPr>
          <p:cNvSpPr txBox="1"/>
          <p:nvPr/>
        </p:nvSpPr>
        <p:spPr>
          <a:xfrm>
            <a:off x="133350" y="0"/>
            <a:ext cx="9200959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4400" b="1">
                <a:solidFill>
                  <a:schemeClr val="bg1"/>
                </a:solidFill>
                <a:cs typeface="+mj-cs"/>
              </a:rPr>
              <a:t>﻿</a:t>
            </a:r>
            <a:r>
              <a:rPr lang="he-IL" sz="4400" b="1">
                <a:solidFill>
                  <a:srgbClr val="FFFF00"/>
                </a:solidFill>
                <a:cs typeface="+mj-cs"/>
              </a:rPr>
              <a:t>ספר ישעיה פרק מח</a:t>
            </a:r>
          </a:p>
          <a:p>
            <a:pPr algn="r"/>
            <a:r>
              <a:rPr lang="he-IL" sz="3550">
                <a:solidFill>
                  <a:srgbClr val="FFFF00"/>
                </a:solidFill>
                <a:cs typeface="+mj-cs"/>
              </a:rPr>
              <a:t>א   שִׁמְעוּ-זֹאת בֵּית-יַעֲקֹב הַנִּקְרָאִים בְּשֵׁם יִשְֹרָאֵל וּמִמֵּי יְהוּדָה יָצָאוּ הַנִּשְׁבָּעִים | בְּשֵׁם יְהֹוָה וּבֵאלֹהֵי יִשְֹרָאֵל יַזְכִּירוּ לֹא בֶאֱמֶת וְלֹא בִצְדָקָה: ב   כִּי-מֵעִיר הַקֹּדֶשׁ נִקְרָאוּ וְעַל-אֱלֹהֵי יִשְֹרָאֵל נִסְמָכוּ יְהֹוָה צְבָאוֹת שְׁמוֹ</a:t>
            </a:r>
            <a:r>
              <a:rPr lang="he-IL" sz="3550">
                <a:solidFill>
                  <a:srgbClr val="FFC000"/>
                </a:solidFill>
                <a:cs typeface="+mj-cs"/>
              </a:rPr>
              <a:t>:       ג   הָרִאשֹׁנוֹת מֵאָז הִגַּדְתִּי וּמִפִּי יָצְאוּ וְאַשְׁמִיעֵם פִּתְאֹם עָשִֹיתִי וַתָּבֹאנָה: ד   מִדַּעְתִּי כִּי קָשֶׁה אָתָּה וְגִיד בַּרְזֶל עָרְפֶּךָ וּמִצְחֲךָ נְחוּשָׁה: ה   וָאַגִּיד לְךָ מֵאָז בְּטֶרֶם תָּבוֹא הִשְׁמַעְתִּיךָ פֶּן-תֹּאמַר עָצְבִּי עָשָֹם וּפִסְלִי וְנִסְכִּי צִוָּם:</a:t>
            </a:r>
            <a:r>
              <a:rPr lang="he-IL" sz="3550">
                <a:solidFill>
                  <a:schemeClr val="bg1"/>
                </a:solidFill>
                <a:cs typeface="+mj-cs"/>
              </a:rPr>
              <a:t> </a:t>
            </a:r>
            <a:r>
              <a:rPr lang="he-IL" sz="3550">
                <a:solidFill>
                  <a:srgbClr val="92D050"/>
                </a:solidFill>
                <a:cs typeface="+mj-cs"/>
              </a:rPr>
              <a:t>ו   שָׁמַעְתָּ חֲזֵה כֻּלָּהּ וְאַתֶּם הֲלוֹא תַגִּידוּ הִשְׁמַעְתִּיךָ חֲדָשׁוֹת מֵעַתָּה וּנְצֻרוֹת וְלֹא יְדַעְתָּם: ז   עַתָּה נִבְרְאוּ וְלֹא מֵאָז וְלִפְנֵי-יוֹם וְלֹא שְׁמַעְתָּם פֶּן-תֹּאמַר הִנֵּה יְדַעְתִּין: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B53F4E-F7D8-4CE6-9400-7374C33ADB4D}"/>
              </a:ext>
            </a:extLst>
          </p:cNvPr>
          <p:cNvSpPr txBox="1"/>
          <p:nvPr/>
        </p:nvSpPr>
        <p:spPr>
          <a:xfrm>
            <a:off x="349250" y="6346398"/>
            <a:ext cx="3461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  <a:cs typeface="+mj-cs"/>
              </a:rPr>
              <a:t>http://www.matsati.com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8CE212-A8DA-4542-A937-323BC5C84730}"/>
              </a:ext>
            </a:extLst>
          </p:cNvPr>
          <p:cNvSpPr txBox="1"/>
          <p:nvPr/>
        </p:nvSpPr>
        <p:spPr>
          <a:xfrm>
            <a:off x="349250" y="5920268"/>
            <a:ext cx="2884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cs typeface="+mj-cs"/>
              </a:rPr>
              <a:t>Isaiah / </a:t>
            </a:r>
            <a:r>
              <a:rPr lang="he-IL" sz="3600" b="1">
                <a:solidFill>
                  <a:srgbClr val="FFFF00"/>
                </a:solidFill>
                <a:cs typeface="+mj-cs"/>
              </a:rPr>
              <a:t>ישעיה</a:t>
            </a:r>
            <a:endParaRPr lang="en-US" sz="3600" b="1">
              <a:solidFill>
                <a:srgbClr val="FFFF00"/>
              </a:solidFill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B2C940A9-D284-7715-00B4-6E53FD2999F2}"/>
                  </a:ext>
                </a:extLst>
              </p14:cNvPr>
              <p14:cNvContentPartPr/>
              <p14:nvPr/>
            </p14:nvContentPartPr>
            <p14:xfrm>
              <a:off x="-617880" y="5756620"/>
              <a:ext cx="1800" cy="2880"/>
            </p14:xfrm>
          </p:contentPart>
        </mc:Choice>
        <mc:Fallback xmlns=""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B2C940A9-D284-7715-00B4-6E53FD2999F2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-649200" y="5725300"/>
                <a:ext cx="644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9778404F-19D8-7610-2D1F-CD5DC2571606}"/>
                  </a:ext>
                </a:extLst>
              </p14:cNvPr>
              <p14:cNvContentPartPr/>
              <p14:nvPr/>
            </p14:nvContentPartPr>
            <p14:xfrm>
              <a:off x="-923520" y="1362820"/>
              <a:ext cx="22320" cy="19080"/>
            </p14:xfrm>
          </p:contentPart>
        </mc:Choice>
        <mc:Fallback xmlns=""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9778404F-19D8-7610-2D1F-CD5DC2571606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-941160" y="1344820"/>
                <a:ext cx="57960" cy="5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87232B97-18AD-EB45-4B9D-F4F316A6F5F1}"/>
              </a:ext>
            </a:extLst>
          </p:cNvPr>
          <p:cNvGrpSpPr/>
          <p:nvPr/>
        </p:nvGrpSpPr>
        <p:grpSpPr>
          <a:xfrm>
            <a:off x="270960" y="1718860"/>
            <a:ext cx="9015840" cy="205920"/>
            <a:chOff x="270960" y="1718860"/>
            <a:chExt cx="9015840" cy="20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8DA7596-9EF2-880E-2AE1-9DBC1610ACE5}"/>
                    </a:ext>
                  </a:extLst>
                </p14:cNvPr>
                <p14:cNvContentPartPr/>
                <p14:nvPr/>
              </p14:nvContentPartPr>
              <p14:xfrm>
                <a:off x="8479320" y="1814980"/>
                <a:ext cx="807480" cy="781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8DA7596-9EF2-880E-2AE1-9DBC1610ACE5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8461320" y="1796980"/>
                  <a:ext cx="8431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9BC2A1A-125F-3684-270B-A9C97F36A997}"/>
                    </a:ext>
                  </a:extLst>
                </p14:cNvPr>
                <p14:cNvContentPartPr/>
                <p14:nvPr/>
              </p14:nvContentPartPr>
              <p14:xfrm>
                <a:off x="6940320" y="1821100"/>
                <a:ext cx="1454760" cy="795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9BC2A1A-125F-3684-270B-A9C97F36A997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6922320" y="1803460"/>
                  <a:ext cx="14904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A8E64AA-010E-DD41-1FB6-8AC99C5AE122}"/>
                    </a:ext>
                  </a:extLst>
                </p14:cNvPr>
                <p14:cNvContentPartPr/>
                <p14:nvPr/>
              </p14:nvContentPartPr>
              <p14:xfrm>
                <a:off x="6210960" y="1827580"/>
                <a:ext cx="567360" cy="435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A8E64AA-010E-DD41-1FB6-8AC99C5AE122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6193320" y="1809580"/>
                  <a:ext cx="6030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7E95A5F-BA91-BFB3-2E47-8318BB1C1E5B}"/>
                    </a:ext>
                  </a:extLst>
                </p14:cNvPr>
                <p14:cNvContentPartPr/>
                <p14:nvPr/>
              </p14:nvContentPartPr>
              <p14:xfrm>
                <a:off x="5506440" y="1760980"/>
                <a:ext cx="534600" cy="806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7E95A5F-BA91-BFB3-2E47-8318BB1C1E5B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5488800" y="1742980"/>
                  <a:ext cx="5702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05A82E1-C8B8-2B2E-92ED-912A61807B29}"/>
                    </a:ext>
                  </a:extLst>
                </p14:cNvPr>
                <p14:cNvContentPartPr/>
                <p14:nvPr/>
              </p14:nvContentPartPr>
              <p14:xfrm>
                <a:off x="4173000" y="1826860"/>
                <a:ext cx="947160" cy="532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05A82E1-C8B8-2B2E-92ED-912A61807B29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4155360" y="1809220"/>
                  <a:ext cx="9828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4699D0D-F5D9-51E0-9B56-5B2674B87ECB}"/>
                    </a:ext>
                  </a:extLst>
                </p14:cNvPr>
                <p14:cNvContentPartPr/>
                <p14:nvPr/>
              </p14:nvContentPartPr>
              <p14:xfrm>
                <a:off x="3081480" y="1750900"/>
                <a:ext cx="789480" cy="712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4699D0D-F5D9-51E0-9B56-5B2674B87ECB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3063480" y="1733260"/>
                  <a:ext cx="8251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103B055-85E0-1B59-B529-FECA0A5CF2A1}"/>
                    </a:ext>
                  </a:extLst>
                </p14:cNvPr>
                <p14:cNvContentPartPr/>
                <p14:nvPr/>
              </p14:nvContentPartPr>
              <p14:xfrm>
                <a:off x="1995000" y="1823620"/>
                <a:ext cx="826200" cy="464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103B055-85E0-1B59-B529-FECA0A5CF2A1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977360" y="1805620"/>
                  <a:ext cx="8618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FF43343-EA1D-EE14-62A2-A974B287D965}"/>
                    </a:ext>
                  </a:extLst>
                </p14:cNvPr>
                <p14:cNvContentPartPr/>
                <p14:nvPr/>
              </p14:nvContentPartPr>
              <p14:xfrm>
                <a:off x="1440960" y="1718860"/>
                <a:ext cx="405720" cy="529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FF43343-EA1D-EE14-62A2-A974B287D965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422960" y="1700860"/>
                  <a:ext cx="4413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196EF7F-5E0C-560F-C471-5D42533853AF}"/>
                    </a:ext>
                  </a:extLst>
                </p14:cNvPr>
                <p14:cNvContentPartPr/>
                <p14:nvPr/>
              </p14:nvContentPartPr>
              <p14:xfrm>
                <a:off x="1294080" y="1873660"/>
                <a:ext cx="2520" cy="111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196EF7F-5E0C-560F-C471-5D42533853AF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276080" y="1855660"/>
                  <a:ext cx="381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BE1CBA5-A587-5F0E-896F-D46B42927A47}"/>
                    </a:ext>
                  </a:extLst>
                </p14:cNvPr>
                <p14:cNvContentPartPr/>
                <p14:nvPr/>
              </p14:nvContentPartPr>
              <p14:xfrm>
                <a:off x="270960" y="1826140"/>
                <a:ext cx="1029960" cy="986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BE1CBA5-A587-5F0E-896F-D46B42927A47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253320" y="1808140"/>
                  <a:ext cx="106560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7E03044-6EBD-8D86-9804-5B837C462CF8}"/>
              </a:ext>
            </a:extLst>
          </p:cNvPr>
          <p:cNvGrpSpPr/>
          <p:nvPr/>
        </p:nvGrpSpPr>
        <p:grpSpPr>
          <a:xfrm>
            <a:off x="7481040" y="2215300"/>
            <a:ext cx="1829880" cy="212040"/>
            <a:chOff x="7481040" y="2215300"/>
            <a:chExt cx="1829880" cy="21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61BF945-D79C-6387-C0A1-D09D58B832D0}"/>
                    </a:ext>
                  </a:extLst>
                </p14:cNvPr>
                <p14:cNvContentPartPr/>
                <p14:nvPr/>
              </p14:nvContentPartPr>
              <p14:xfrm>
                <a:off x="8771640" y="2215300"/>
                <a:ext cx="539280" cy="763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61BF945-D79C-6387-C0A1-D09D58B832D0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8754000" y="2197660"/>
                  <a:ext cx="5749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6BE2D29-9110-6A62-86A6-6DC0D53475FB}"/>
                    </a:ext>
                  </a:extLst>
                </p14:cNvPr>
                <p14:cNvContentPartPr/>
                <p14:nvPr/>
              </p14:nvContentPartPr>
              <p14:xfrm>
                <a:off x="7481040" y="2346340"/>
                <a:ext cx="1124640" cy="810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6BE2D29-9110-6A62-86A6-6DC0D53475FB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7463040" y="2328340"/>
                  <a:ext cx="1160280" cy="11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3D3CE1A-599A-975D-77C1-91F1ACEAFED1}"/>
              </a:ext>
            </a:extLst>
          </p:cNvPr>
          <p:cNvGrpSpPr/>
          <p:nvPr/>
        </p:nvGrpSpPr>
        <p:grpSpPr>
          <a:xfrm>
            <a:off x="5834400" y="2887780"/>
            <a:ext cx="3431880" cy="63360"/>
            <a:chOff x="5834400" y="2887780"/>
            <a:chExt cx="3431880" cy="6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A4C7EBF-9D6B-BC19-6071-11258CEC6A0C}"/>
                    </a:ext>
                  </a:extLst>
                </p14:cNvPr>
                <p14:cNvContentPartPr/>
                <p14:nvPr/>
              </p14:nvContentPartPr>
              <p14:xfrm>
                <a:off x="8465280" y="2912260"/>
                <a:ext cx="801000" cy="360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A4C7EBF-9D6B-BC19-6071-11258CEC6A0C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8447280" y="2894620"/>
                  <a:ext cx="8366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EDBD380-FB99-5548-A57A-CF3F4763564E}"/>
                    </a:ext>
                  </a:extLst>
                </p14:cNvPr>
                <p14:cNvContentPartPr/>
                <p14:nvPr/>
              </p14:nvContentPartPr>
              <p14:xfrm>
                <a:off x="7754640" y="2902540"/>
                <a:ext cx="478800" cy="457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EDBD380-FB99-5548-A57A-CF3F4763564E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7737000" y="2884900"/>
                  <a:ext cx="5144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33BF602-748A-3C7F-40F9-9BB43B64E29A}"/>
                    </a:ext>
                  </a:extLst>
                </p14:cNvPr>
                <p14:cNvContentPartPr/>
                <p14:nvPr/>
              </p14:nvContentPartPr>
              <p14:xfrm>
                <a:off x="6598320" y="2911180"/>
                <a:ext cx="830160" cy="399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33BF602-748A-3C7F-40F9-9BB43B64E29A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6580320" y="2893180"/>
                  <a:ext cx="8658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77EC3FE-EA10-4C91-FF28-AAB017D3D290}"/>
                    </a:ext>
                  </a:extLst>
                </p14:cNvPr>
                <p14:cNvContentPartPr/>
                <p14:nvPr/>
              </p14:nvContentPartPr>
              <p14:xfrm>
                <a:off x="5834400" y="2887780"/>
                <a:ext cx="605160" cy="486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77EC3FE-EA10-4C91-FF28-AAB017D3D290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5816760" y="2869780"/>
                  <a:ext cx="640800" cy="8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49AC0AE-D471-ACEC-E182-98A8975B4AD5}"/>
                  </a:ext>
                </a:extLst>
              </p14:cNvPr>
              <p14:cNvContentPartPr/>
              <p14:nvPr/>
            </p14:nvContentPartPr>
            <p14:xfrm>
              <a:off x="7056960" y="680260"/>
              <a:ext cx="1760400" cy="6159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49AC0AE-D471-ACEC-E182-98A8975B4AD5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7038960" y="662620"/>
                <a:ext cx="1796040" cy="65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09E9AD4-B581-9715-9B73-F192E8289255}"/>
                  </a:ext>
                </a:extLst>
              </p14:cNvPr>
              <p14:cNvContentPartPr/>
              <p14:nvPr/>
            </p14:nvContentPartPr>
            <p14:xfrm>
              <a:off x="5468640" y="769900"/>
              <a:ext cx="1713600" cy="5893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09E9AD4-B581-9715-9B73-F192E8289255}"/>
                  </a:ext>
                </a:extLst>
              </p:cNvPr>
              <p:cNvPicPr/>
              <p:nvPr/>
            </p:nvPicPr>
            <p:blipFill>
              <a:blip r:embed="rId605"/>
              <a:stretch>
                <a:fillRect/>
              </a:stretch>
            </p:blipFill>
            <p:spPr>
              <a:xfrm>
                <a:off x="5451000" y="751900"/>
                <a:ext cx="1749240" cy="62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6852A6BC-30E2-5B3D-8526-5CE50A1EF317}"/>
              </a:ext>
            </a:extLst>
          </p:cNvPr>
          <p:cNvGrpSpPr/>
          <p:nvPr/>
        </p:nvGrpSpPr>
        <p:grpSpPr>
          <a:xfrm>
            <a:off x="385080" y="678460"/>
            <a:ext cx="8194680" cy="657360"/>
            <a:chOff x="385080" y="678460"/>
            <a:chExt cx="8194680" cy="65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40564C7-81C2-A9B7-D3DD-EF38DBFDD9C1}"/>
                    </a:ext>
                  </a:extLst>
                </p14:cNvPr>
                <p14:cNvContentPartPr/>
                <p14:nvPr/>
              </p14:nvContentPartPr>
              <p14:xfrm>
                <a:off x="7230480" y="1240780"/>
                <a:ext cx="1349280" cy="640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40564C7-81C2-A9B7-D3DD-EF38DBFDD9C1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7212840" y="1223140"/>
                  <a:ext cx="13849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B6F5C0B-47C5-12C5-A6B5-6D491FD30F20}"/>
                    </a:ext>
                  </a:extLst>
                </p14:cNvPr>
                <p14:cNvContentPartPr/>
                <p14:nvPr/>
              </p14:nvContentPartPr>
              <p14:xfrm>
                <a:off x="5895960" y="1226740"/>
                <a:ext cx="1186200" cy="784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B6F5C0B-47C5-12C5-A6B5-6D491FD30F20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5877960" y="1209100"/>
                  <a:ext cx="12218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9E907BA-CA69-5C4C-C79A-0D7632BB4DA3}"/>
                    </a:ext>
                  </a:extLst>
                </p14:cNvPr>
                <p14:cNvContentPartPr/>
                <p14:nvPr/>
              </p14:nvContentPartPr>
              <p14:xfrm>
                <a:off x="4357320" y="1205140"/>
                <a:ext cx="1117080" cy="756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9E907BA-CA69-5C4C-C79A-0D7632BB4DA3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4339680" y="1187500"/>
                  <a:ext cx="11527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C0CD358-3395-6114-FD86-0BFA9599E125}"/>
                    </a:ext>
                  </a:extLst>
                </p14:cNvPr>
                <p14:cNvContentPartPr/>
                <p14:nvPr/>
              </p14:nvContentPartPr>
              <p14:xfrm>
                <a:off x="3506640" y="1200100"/>
                <a:ext cx="590400" cy="648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C0CD358-3395-6114-FD86-0BFA9599E125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3489000" y="1182100"/>
                  <a:ext cx="6260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70D412A-0989-B2D1-1C3C-148EFC0ED1D2}"/>
                    </a:ext>
                  </a:extLst>
                </p14:cNvPr>
                <p14:cNvContentPartPr/>
                <p14:nvPr/>
              </p14:nvContentPartPr>
              <p14:xfrm>
                <a:off x="2311440" y="1183180"/>
                <a:ext cx="944640" cy="550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70D412A-0989-B2D1-1C3C-148EFC0ED1D2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2293800" y="1165540"/>
                  <a:ext cx="9802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DEDE8C4-6C89-C263-B3AD-1D272BFD474E}"/>
                    </a:ext>
                  </a:extLst>
                </p14:cNvPr>
                <p14:cNvContentPartPr/>
                <p14:nvPr/>
              </p14:nvContentPartPr>
              <p14:xfrm>
                <a:off x="1406760" y="1274260"/>
                <a:ext cx="737280" cy="334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DEDE8C4-6C89-C263-B3AD-1D272BFD474E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389120" y="1256260"/>
                  <a:ext cx="7729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32FFBC6-B4F9-B72D-D2B6-5CB585C1C43B}"/>
                    </a:ext>
                  </a:extLst>
                </p14:cNvPr>
                <p14:cNvContentPartPr/>
                <p14:nvPr/>
              </p14:nvContentPartPr>
              <p14:xfrm>
                <a:off x="385080" y="1267420"/>
                <a:ext cx="955800" cy="684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32FFBC6-B4F9-B72D-D2B6-5CB585C1C43B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367440" y="1249420"/>
                  <a:ext cx="9914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4235B97-DF10-72A9-C3E8-260CA11A5354}"/>
                    </a:ext>
                  </a:extLst>
                </p14:cNvPr>
                <p14:cNvContentPartPr/>
                <p14:nvPr/>
              </p14:nvContentPartPr>
              <p14:xfrm>
                <a:off x="2065560" y="678460"/>
                <a:ext cx="3413160" cy="6339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4235B97-DF10-72A9-C3E8-260CA11A5354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2047560" y="660460"/>
                  <a:ext cx="3448800" cy="66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7CF5958-90A5-3099-B19D-1515242E3134}"/>
                  </a:ext>
                </a:extLst>
              </p14:cNvPr>
              <p14:cNvContentPartPr/>
              <p14:nvPr/>
            </p14:nvContentPartPr>
            <p14:xfrm>
              <a:off x="205800" y="756220"/>
              <a:ext cx="1903320" cy="5868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7CF5958-90A5-3099-B19D-1515242E3134}"/>
                  </a:ext>
                </a:extLst>
              </p:cNvPr>
              <p:cNvPicPr/>
              <p:nvPr/>
            </p:nvPicPr>
            <p:blipFill>
              <a:blip r:embed="rId623"/>
              <a:stretch>
                <a:fillRect/>
              </a:stretch>
            </p:blipFill>
            <p:spPr>
              <a:xfrm>
                <a:off x="188160" y="738220"/>
                <a:ext cx="1938960" cy="62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16B22A82-FFE6-66CA-721A-77C3CD928138}"/>
                  </a:ext>
                </a:extLst>
              </p14:cNvPr>
              <p14:cNvContentPartPr/>
              <p14:nvPr/>
            </p14:nvContentPartPr>
            <p14:xfrm>
              <a:off x="3000480" y="1266340"/>
              <a:ext cx="5537880" cy="6462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16B22A82-FFE6-66CA-721A-77C3CD928138}"/>
                  </a:ext>
                </a:extLst>
              </p:cNvPr>
              <p:cNvPicPr/>
              <p:nvPr/>
            </p:nvPicPr>
            <p:blipFill>
              <a:blip r:embed="rId625"/>
              <a:stretch>
                <a:fillRect/>
              </a:stretch>
            </p:blipFill>
            <p:spPr>
              <a:xfrm>
                <a:off x="2982840" y="1248340"/>
                <a:ext cx="5573520" cy="68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3E1D2C6-EC55-9108-52F7-0B7AF68325A1}"/>
                  </a:ext>
                </a:extLst>
              </p14:cNvPr>
              <p14:cNvContentPartPr/>
              <p14:nvPr/>
            </p14:nvContentPartPr>
            <p14:xfrm>
              <a:off x="264840" y="1296580"/>
              <a:ext cx="1565640" cy="5792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3E1D2C6-EC55-9108-52F7-0B7AF68325A1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247200" y="1278580"/>
                <a:ext cx="1601280" cy="61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EB67492-995C-2971-0813-90787F52A830}"/>
                  </a:ext>
                </a:extLst>
              </p14:cNvPr>
              <p14:cNvContentPartPr/>
              <p14:nvPr/>
            </p14:nvContentPartPr>
            <p14:xfrm>
              <a:off x="7409040" y="1798060"/>
              <a:ext cx="1975320" cy="5806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EB67492-995C-2971-0813-90787F52A830}"/>
                  </a:ext>
                </a:extLst>
              </p:cNvPr>
              <p:cNvPicPr/>
              <p:nvPr/>
            </p:nvPicPr>
            <p:blipFill>
              <a:blip r:embed="rId629"/>
              <a:stretch>
                <a:fillRect/>
              </a:stretch>
            </p:blipFill>
            <p:spPr>
              <a:xfrm>
                <a:off x="7391040" y="1780420"/>
                <a:ext cx="2010960" cy="61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6A01798A-7451-06A3-0AD0-78AA95C26B3A}"/>
              </a:ext>
            </a:extLst>
          </p:cNvPr>
          <p:cNvGrpSpPr/>
          <p:nvPr/>
        </p:nvGrpSpPr>
        <p:grpSpPr>
          <a:xfrm>
            <a:off x="1071600" y="2331940"/>
            <a:ext cx="5740920" cy="127440"/>
            <a:chOff x="1071600" y="2331940"/>
            <a:chExt cx="5740920" cy="12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D368D5B-E141-358A-A7A1-3950ED314107}"/>
                    </a:ext>
                  </a:extLst>
                </p14:cNvPr>
                <p14:cNvContentPartPr/>
                <p14:nvPr/>
              </p14:nvContentPartPr>
              <p14:xfrm>
                <a:off x="5935920" y="2343460"/>
                <a:ext cx="851760" cy="338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D368D5B-E141-358A-A7A1-3950ED314107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5917920" y="2325820"/>
                  <a:ext cx="8874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9BD8A8D-0E8F-4C64-8D4B-71DF47EB4C81}"/>
                    </a:ext>
                  </a:extLst>
                </p14:cNvPr>
                <p14:cNvContentPartPr/>
                <p14:nvPr/>
              </p14:nvContentPartPr>
              <p14:xfrm>
                <a:off x="4885440" y="2365780"/>
                <a:ext cx="590040" cy="324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9BD8A8D-0E8F-4C64-8D4B-71DF47EB4C81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4867800" y="2347780"/>
                  <a:ext cx="6256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6CCD677-818D-FEFE-5B09-7845AE31E12C}"/>
                    </a:ext>
                  </a:extLst>
                </p14:cNvPr>
                <p14:cNvContentPartPr/>
                <p14:nvPr/>
              </p14:nvContentPartPr>
              <p14:xfrm>
                <a:off x="3693120" y="2386660"/>
                <a:ext cx="864360" cy="727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6CCD677-818D-FEFE-5B09-7845AE31E12C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3675120" y="2368660"/>
                  <a:ext cx="9000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EBF4578-1423-2F74-3C6C-DCE258268442}"/>
                    </a:ext>
                  </a:extLst>
                </p14:cNvPr>
                <p14:cNvContentPartPr/>
                <p14:nvPr/>
              </p14:nvContentPartPr>
              <p14:xfrm>
                <a:off x="2989320" y="2331940"/>
                <a:ext cx="385920" cy="277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EBF4578-1423-2F74-3C6C-DCE258268442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2971320" y="2314300"/>
                  <a:ext cx="4215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1677A6C-45F5-5ACA-9951-F09EA0A1556C}"/>
                    </a:ext>
                  </a:extLst>
                </p14:cNvPr>
                <p14:cNvContentPartPr/>
                <p14:nvPr/>
              </p14:nvContentPartPr>
              <p14:xfrm>
                <a:off x="2208840" y="2357500"/>
                <a:ext cx="558720" cy="331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1677A6C-45F5-5ACA-9951-F09EA0A1556C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2190840" y="2339500"/>
                  <a:ext cx="5943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A068A7D-B3FD-45E3-EE81-02E4C33EFA88}"/>
                    </a:ext>
                  </a:extLst>
                </p14:cNvPr>
                <p14:cNvContentPartPr/>
                <p14:nvPr/>
              </p14:nvContentPartPr>
              <p14:xfrm>
                <a:off x="1071600" y="2365060"/>
                <a:ext cx="757440" cy="612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A068A7D-B3FD-45E3-EE81-02E4C33EFA88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053960" y="2347060"/>
                  <a:ext cx="7930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B8045FF-8402-CF48-576B-3B30E7420077}"/>
                    </a:ext>
                  </a:extLst>
                </p14:cNvPr>
                <p14:cNvContentPartPr/>
                <p14:nvPr/>
              </p14:nvContentPartPr>
              <p14:xfrm>
                <a:off x="6642960" y="2340580"/>
                <a:ext cx="32400" cy="406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B8045FF-8402-CF48-576B-3B30E7420077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6625320" y="2322580"/>
                  <a:ext cx="680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DE5B412-EA72-F4B6-3310-C6A1BE0EA308}"/>
                    </a:ext>
                  </a:extLst>
                </p14:cNvPr>
                <p14:cNvContentPartPr/>
                <p14:nvPr/>
              </p14:nvContentPartPr>
              <p14:xfrm>
                <a:off x="5308440" y="2338780"/>
                <a:ext cx="1504080" cy="752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DE5B412-EA72-F4B6-3310-C6A1BE0EA308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5290440" y="2321140"/>
                  <a:ext cx="1539720" cy="11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6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5AFBB0F6-2CBA-36A4-40C7-3C2728045D1B}"/>
                  </a:ext>
                </a:extLst>
              </p14:cNvPr>
              <p14:cNvContentPartPr/>
              <p14:nvPr/>
            </p14:nvContentPartPr>
            <p14:xfrm>
              <a:off x="6185400" y="3398260"/>
              <a:ext cx="551880" cy="74160"/>
            </p14:xfrm>
          </p:contentPart>
        </mc:Choice>
        <mc:Fallback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5AFBB0F6-2CBA-36A4-40C7-3C2728045D1B}"/>
                  </a:ext>
                </a:extLst>
              </p:cNvPr>
              <p:cNvPicPr/>
              <p:nvPr/>
            </p:nvPicPr>
            <p:blipFill>
              <a:blip r:embed="rId647"/>
              <a:stretch>
                <a:fillRect/>
              </a:stretch>
            </p:blipFill>
            <p:spPr>
              <a:xfrm>
                <a:off x="6167760" y="3380260"/>
                <a:ext cx="58752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8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AA9D1011-4274-6047-FF79-DE328CD6161D}"/>
                  </a:ext>
                </a:extLst>
              </p14:cNvPr>
              <p14:cNvContentPartPr/>
              <p14:nvPr/>
            </p14:nvContentPartPr>
            <p14:xfrm>
              <a:off x="1158000" y="2352460"/>
              <a:ext cx="3366360" cy="642600"/>
            </p14:xfrm>
          </p:contentPart>
        </mc:Choice>
        <mc:Fallback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AA9D1011-4274-6047-FF79-DE328CD6161D}"/>
                  </a:ext>
                </a:extLst>
              </p:cNvPr>
              <p:cNvPicPr/>
              <p:nvPr/>
            </p:nvPicPr>
            <p:blipFill>
              <a:blip r:embed="rId649"/>
              <a:stretch>
                <a:fillRect/>
              </a:stretch>
            </p:blipFill>
            <p:spPr>
              <a:xfrm>
                <a:off x="1140360" y="2334460"/>
                <a:ext cx="3402000" cy="67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0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4F3B03BB-60A1-5BF6-3614-A1411FB71C0A}"/>
                  </a:ext>
                </a:extLst>
              </p14:cNvPr>
              <p14:cNvContentPartPr/>
              <p14:nvPr/>
            </p14:nvContentPartPr>
            <p14:xfrm>
              <a:off x="6982440" y="2949700"/>
              <a:ext cx="1566000" cy="653760"/>
            </p14:xfrm>
          </p:contentPart>
        </mc:Choice>
        <mc:Fallback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4F3B03BB-60A1-5BF6-3614-A1411FB71C0A}"/>
                  </a:ext>
                </a:extLst>
              </p:cNvPr>
              <p:cNvPicPr/>
              <p:nvPr/>
            </p:nvPicPr>
            <p:blipFill>
              <a:blip r:embed="rId651"/>
              <a:stretch>
                <a:fillRect/>
              </a:stretch>
            </p:blipFill>
            <p:spPr>
              <a:xfrm>
                <a:off x="6964440" y="2931700"/>
                <a:ext cx="1601640" cy="68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3779AFD-D38D-BAEA-1B82-C2D3725A7C7B}"/>
                  </a:ext>
                </a:extLst>
              </p14:cNvPr>
              <p14:cNvContentPartPr/>
              <p14:nvPr/>
            </p14:nvContentPartPr>
            <p14:xfrm>
              <a:off x="3142320" y="2831620"/>
              <a:ext cx="1148760" cy="565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3779AFD-D38D-BAEA-1B82-C2D3725A7C7B}"/>
                  </a:ext>
                </a:extLst>
              </p:cNvPr>
              <p:cNvPicPr/>
              <p:nvPr/>
            </p:nvPicPr>
            <p:blipFill>
              <a:blip r:embed="rId653"/>
              <a:stretch>
                <a:fillRect/>
              </a:stretch>
            </p:blipFill>
            <p:spPr>
              <a:xfrm>
                <a:off x="3124320" y="2813620"/>
                <a:ext cx="118440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B8ACC15-DAF0-7B21-0643-BC5DF4007F6B}"/>
                  </a:ext>
                </a:extLst>
              </p14:cNvPr>
              <p14:cNvContentPartPr/>
              <p14:nvPr/>
            </p14:nvContentPartPr>
            <p14:xfrm>
              <a:off x="2352840" y="2897860"/>
              <a:ext cx="489960" cy="489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B8ACC15-DAF0-7B21-0643-BC5DF4007F6B}"/>
                  </a:ext>
                </a:extLst>
              </p:cNvPr>
              <p:cNvPicPr/>
              <p:nvPr/>
            </p:nvPicPr>
            <p:blipFill>
              <a:blip r:embed="rId655"/>
              <a:stretch>
                <a:fillRect/>
              </a:stretch>
            </p:blipFill>
            <p:spPr>
              <a:xfrm>
                <a:off x="2335200" y="2880220"/>
                <a:ext cx="52560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6347BB4-1F81-CB69-4F7F-E75948E484A9}"/>
                  </a:ext>
                </a:extLst>
              </p14:cNvPr>
              <p14:cNvContentPartPr/>
              <p14:nvPr/>
            </p14:nvContentPartPr>
            <p14:xfrm>
              <a:off x="1345920" y="2904700"/>
              <a:ext cx="790200" cy="630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6347BB4-1F81-CB69-4F7F-E75948E484A9}"/>
                  </a:ext>
                </a:extLst>
              </p:cNvPr>
              <p:cNvPicPr/>
              <p:nvPr/>
            </p:nvPicPr>
            <p:blipFill>
              <a:blip r:embed="rId657"/>
              <a:stretch>
                <a:fillRect/>
              </a:stretch>
            </p:blipFill>
            <p:spPr>
              <a:xfrm>
                <a:off x="1328280" y="2887060"/>
                <a:ext cx="82584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E1A42C8-DEAC-565A-CDAC-5211D4C986C6}"/>
                  </a:ext>
                </a:extLst>
              </p14:cNvPr>
              <p14:cNvContentPartPr/>
              <p14:nvPr/>
            </p14:nvContentPartPr>
            <p14:xfrm>
              <a:off x="1173840" y="2921260"/>
              <a:ext cx="9000" cy="432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E1A42C8-DEAC-565A-CDAC-5211D4C986C6}"/>
                  </a:ext>
                </a:extLst>
              </p:cNvPr>
              <p:cNvPicPr/>
              <p:nvPr/>
            </p:nvPicPr>
            <p:blipFill>
              <a:blip r:embed="rId659"/>
              <a:stretch>
                <a:fillRect/>
              </a:stretch>
            </p:blipFill>
            <p:spPr>
              <a:xfrm>
                <a:off x="1155840" y="2903260"/>
                <a:ext cx="446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0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F2EFA7A3-546F-B1C4-A547-63E0FD583DF4}"/>
                  </a:ext>
                </a:extLst>
              </p14:cNvPr>
              <p14:cNvContentPartPr/>
              <p14:nvPr/>
            </p14:nvContentPartPr>
            <p14:xfrm>
              <a:off x="398040" y="2891020"/>
              <a:ext cx="758160" cy="128520"/>
            </p14:xfrm>
          </p:contentPart>
        </mc:Choice>
        <mc:Fallback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F2EFA7A3-546F-B1C4-A547-63E0FD583DF4}"/>
                  </a:ext>
                </a:extLst>
              </p:cNvPr>
              <p:cNvPicPr/>
              <p:nvPr/>
            </p:nvPicPr>
            <p:blipFill>
              <a:blip r:embed="rId661"/>
              <a:stretch>
                <a:fillRect/>
              </a:stretch>
            </p:blipFill>
            <p:spPr>
              <a:xfrm>
                <a:off x="380040" y="2873380"/>
                <a:ext cx="79380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2">
            <p14:nvContentPartPr>
              <p14:cNvPr id="310" name="Ink 309">
                <a:extLst>
                  <a:ext uri="{FF2B5EF4-FFF2-40B4-BE49-F238E27FC236}">
                    <a16:creationId xmlns:a16="http://schemas.microsoft.com/office/drawing/2014/main" id="{241FBCFD-11FA-4B6B-7136-C8A5C66C57D0}"/>
                  </a:ext>
                </a:extLst>
              </p14:cNvPr>
              <p14:cNvContentPartPr/>
              <p14:nvPr/>
            </p14:nvContentPartPr>
            <p14:xfrm>
              <a:off x="808440" y="2930620"/>
              <a:ext cx="772560" cy="579960"/>
            </p14:xfrm>
          </p:contentPart>
        </mc:Choice>
        <mc:Fallback>
          <p:pic>
            <p:nvPicPr>
              <p:cNvPr id="310" name="Ink 309">
                <a:extLst>
                  <a:ext uri="{FF2B5EF4-FFF2-40B4-BE49-F238E27FC236}">
                    <a16:creationId xmlns:a16="http://schemas.microsoft.com/office/drawing/2014/main" id="{241FBCFD-11FA-4B6B-7136-C8A5C66C57D0}"/>
                  </a:ext>
                </a:extLst>
              </p:cNvPr>
              <p:cNvPicPr/>
              <p:nvPr/>
            </p:nvPicPr>
            <p:blipFill>
              <a:blip r:embed="rId663"/>
              <a:stretch>
                <a:fillRect/>
              </a:stretch>
            </p:blipFill>
            <p:spPr>
              <a:xfrm>
                <a:off x="790440" y="2912980"/>
                <a:ext cx="808200" cy="61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4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4FD37BE7-09BA-5B9D-F3B1-880DA728A56C}"/>
                  </a:ext>
                </a:extLst>
              </p14:cNvPr>
              <p14:cNvContentPartPr/>
              <p14:nvPr/>
            </p14:nvContentPartPr>
            <p14:xfrm>
              <a:off x="6899280" y="3447940"/>
              <a:ext cx="1571760" cy="623880"/>
            </p14:xfrm>
          </p:contentPart>
        </mc:Choice>
        <mc:Fallback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4FD37BE7-09BA-5B9D-F3B1-880DA728A56C}"/>
                  </a:ext>
                </a:extLst>
              </p:cNvPr>
              <p:cNvPicPr/>
              <p:nvPr/>
            </p:nvPicPr>
            <p:blipFill>
              <a:blip r:embed="rId665"/>
              <a:stretch>
                <a:fillRect/>
              </a:stretch>
            </p:blipFill>
            <p:spPr>
              <a:xfrm>
                <a:off x="6881640" y="3430300"/>
                <a:ext cx="1607400" cy="65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6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ABCB59A0-E947-EDF1-A0F4-F87C6A262D5A}"/>
                  </a:ext>
                </a:extLst>
              </p14:cNvPr>
              <p14:cNvContentPartPr/>
              <p14:nvPr/>
            </p14:nvContentPartPr>
            <p14:xfrm>
              <a:off x="6161640" y="3435340"/>
              <a:ext cx="755640" cy="38520"/>
            </p14:xfrm>
          </p:contentPart>
        </mc:Choice>
        <mc:Fallback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ABCB59A0-E947-EDF1-A0F4-F87C6A262D5A}"/>
                  </a:ext>
                </a:extLst>
              </p:cNvPr>
              <p:cNvPicPr/>
              <p:nvPr/>
            </p:nvPicPr>
            <p:blipFill>
              <a:blip r:embed="rId667"/>
              <a:stretch>
                <a:fillRect/>
              </a:stretch>
            </p:blipFill>
            <p:spPr>
              <a:xfrm>
                <a:off x="6143640" y="3417340"/>
                <a:ext cx="79128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8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F5DCEC71-3E66-1B7F-3F81-1B04E7FF8B2D}"/>
                  </a:ext>
                </a:extLst>
              </p14:cNvPr>
              <p14:cNvContentPartPr/>
              <p14:nvPr/>
            </p14:nvContentPartPr>
            <p14:xfrm>
              <a:off x="5105400" y="3447580"/>
              <a:ext cx="881640" cy="50040"/>
            </p14:xfrm>
          </p:contentPart>
        </mc:Choice>
        <mc:Fallback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F5DCEC71-3E66-1B7F-3F81-1B04E7FF8B2D}"/>
                  </a:ext>
                </a:extLst>
              </p:cNvPr>
              <p:cNvPicPr/>
              <p:nvPr/>
            </p:nvPicPr>
            <p:blipFill>
              <a:blip r:embed="rId669"/>
              <a:stretch>
                <a:fillRect/>
              </a:stretch>
            </p:blipFill>
            <p:spPr>
              <a:xfrm>
                <a:off x="5087400" y="3429580"/>
                <a:ext cx="9172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0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3459A1E0-0F8F-F0A6-F826-9E035420C9F5}"/>
                  </a:ext>
                </a:extLst>
              </p14:cNvPr>
              <p14:cNvContentPartPr/>
              <p14:nvPr/>
            </p14:nvContentPartPr>
            <p14:xfrm>
              <a:off x="3793920" y="3434620"/>
              <a:ext cx="1062360" cy="92880"/>
            </p14:xfrm>
          </p:contentPart>
        </mc:Choice>
        <mc:Fallback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3459A1E0-0F8F-F0A6-F826-9E035420C9F5}"/>
                  </a:ext>
                </a:extLst>
              </p:cNvPr>
              <p:cNvPicPr/>
              <p:nvPr/>
            </p:nvPicPr>
            <p:blipFill>
              <a:blip r:embed="rId671"/>
              <a:stretch>
                <a:fillRect/>
              </a:stretch>
            </p:blipFill>
            <p:spPr>
              <a:xfrm>
                <a:off x="3775920" y="3416620"/>
                <a:ext cx="109800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2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0CDF016C-0E2D-5D85-F414-6FD100CE68DC}"/>
                  </a:ext>
                </a:extLst>
              </p14:cNvPr>
              <p14:cNvContentPartPr/>
              <p14:nvPr/>
            </p14:nvContentPartPr>
            <p14:xfrm>
              <a:off x="2225400" y="3422380"/>
              <a:ext cx="904320" cy="45360"/>
            </p14:xfrm>
          </p:contentPart>
        </mc:Choice>
        <mc:Fallback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0CDF016C-0E2D-5D85-F414-6FD100CE68DC}"/>
                  </a:ext>
                </a:extLst>
              </p:cNvPr>
              <p:cNvPicPr/>
              <p:nvPr/>
            </p:nvPicPr>
            <p:blipFill>
              <a:blip r:embed="rId673"/>
              <a:stretch>
                <a:fillRect/>
              </a:stretch>
            </p:blipFill>
            <p:spPr>
              <a:xfrm>
                <a:off x="2207760" y="3404740"/>
                <a:ext cx="93996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4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E1418BFB-74DA-D91C-EF14-BA0A1085CD97}"/>
                  </a:ext>
                </a:extLst>
              </p14:cNvPr>
              <p14:cNvContentPartPr/>
              <p14:nvPr/>
            </p14:nvContentPartPr>
            <p14:xfrm>
              <a:off x="1814640" y="3412300"/>
              <a:ext cx="314280" cy="44280"/>
            </p14:xfrm>
          </p:contentPart>
        </mc:Choice>
        <mc:Fallback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E1418BFB-74DA-D91C-EF14-BA0A1085CD97}"/>
                  </a:ext>
                </a:extLst>
              </p:cNvPr>
              <p:cNvPicPr/>
              <p:nvPr/>
            </p:nvPicPr>
            <p:blipFill>
              <a:blip r:embed="rId675"/>
              <a:stretch>
                <a:fillRect/>
              </a:stretch>
            </p:blipFill>
            <p:spPr>
              <a:xfrm>
                <a:off x="1797000" y="3394300"/>
                <a:ext cx="34992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6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958D027D-E42A-6ADE-518F-BBF3D919F8B9}"/>
                  </a:ext>
                </a:extLst>
              </p14:cNvPr>
              <p14:cNvContentPartPr/>
              <p14:nvPr/>
            </p14:nvContentPartPr>
            <p14:xfrm>
              <a:off x="843360" y="3449020"/>
              <a:ext cx="748080" cy="78120"/>
            </p14:xfrm>
          </p:contentPart>
        </mc:Choice>
        <mc:Fallback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958D027D-E42A-6ADE-518F-BBF3D919F8B9}"/>
                  </a:ext>
                </a:extLst>
              </p:cNvPr>
              <p:cNvPicPr/>
              <p:nvPr/>
            </p:nvPicPr>
            <p:blipFill>
              <a:blip r:embed="rId677"/>
              <a:stretch>
                <a:fillRect/>
              </a:stretch>
            </p:blipFill>
            <p:spPr>
              <a:xfrm>
                <a:off x="825360" y="3431020"/>
                <a:ext cx="78372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8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CC75A514-2156-5488-8D22-4310E4511085}"/>
                  </a:ext>
                </a:extLst>
              </p14:cNvPr>
              <p14:cNvContentPartPr/>
              <p14:nvPr/>
            </p14:nvContentPartPr>
            <p14:xfrm>
              <a:off x="8650320" y="3446500"/>
              <a:ext cx="604800" cy="55440"/>
            </p14:xfrm>
          </p:contentPart>
        </mc:Choice>
        <mc:Fallback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CC75A514-2156-5488-8D22-4310E4511085}"/>
                  </a:ext>
                </a:extLst>
              </p:cNvPr>
              <p:cNvPicPr/>
              <p:nvPr/>
            </p:nvPicPr>
            <p:blipFill>
              <a:blip r:embed="rId679"/>
              <a:stretch>
                <a:fillRect/>
              </a:stretch>
            </p:blipFill>
            <p:spPr>
              <a:xfrm>
                <a:off x="8632320" y="3428500"/>
                <a:ext cx="64044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0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5E232151-09A7-D90A-2372-1BDCF78C95A3}"/>
                  </a:ext>
                </a:extLst>
              </p14:cNvPr>
              <p14:cNvContentPartPr/>
              <p14:nvPr/>
            </p14:nvContentPartPr>
            <p14:xfrm>
              <a:off x="7035000" y="3448660"/>
              <a:ext cx="1421280" cy="33480"/>
            </p14:xfrm>
          </p:contentPart>
        </mc:Choice>
        <mc:Fallback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5E232151-09A7-D90A-2372-1BDCF78C95A3}"/>
                  </a:ext>
                </a:extLst>
              </p:cNvPr>
              <p:cNvPicPr/>
              <p:nvPr/>
            </p:nvPicPr>
            <p:blipFill>
              <a:blip r:embed="rId681"/>
              <a:stretch>
                <a:fillRect/>
              </a:stretch>
            </p:blipFill>
            <p:spPr>
              <a:xfrm>
                <a:off x="7017000" y="3431020"/>
                <a:ext cx="145692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2">
            <p14:nvContentPartPr>
              <p14:cNvPr id="314" name="Ink 313">
                <a:extLst>
                  <a:ext uri="{FF2B5EF4-FFF2-40B4-BE49-F238E27FC236}">
                    <a16:creationId xmlns:a16="http://schemas.microsoft.com/office/drawing/2014/main" id="{B22753BC-38BA-AB8A-020E-1D7B75ADF51E}"/>
                  </a:ext>
                </a:extLst>
              </p14:cNvPr>
              <p14:cNvContentPartPr/>
              <p14:nvPr/>
            </p14:nvContentPartPr>
            <p14:xfrm>
              <a:off x="4800840" y="3472780"/>
              <a:ext cx="9720" cy="27000"/>
            </p14:xfrm>
          </p:contentPart>
        </mc:Choice>
        <mc:Fallback>
          <p:pic>
            <p:nvPicPr>
              <p:cNvPr id="314" name="Ink 313">
                <a:extLst>
                  <a:ext uri="{FF2B5EF4-FFF2-40B4-BE49-F238E27FC236}">
                    <a16:creationId xmlns:a16="http://schemas.microsoft.com/office/drawing/2014/main" id="{B22753BC-38BA-AB8A-020E-1D7B75ADF51E}"/>
                  </a:ext>
                </a:extLst>
              </p:cNvPr>
              <p:cNvPicPr/>
              <p:nvPr/>
            </p:nvPicPr>
            <p:blipFill>
              <a:blip r:embed="rId683"/>
              <a:stretch>
                <a:fillRect/>
              </a:stretch>
            </p:blipFill>
            <p:spPr>
              <a:xfrm>
                <a:off x="4782840" y="3454780"/>
                <a:ext cx="4536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4">
            <p14:nvContentPartPr>
              <p14:cNvPr id="315" name="Ink 314">
                <a:extLst>
                  <a:ext uri="{FF2B5EF4-FFF2-40B4-BE49-F238E27FC236}">
                    <a16:creationId xmlns:a16="http://schemas.microsoft.com/office/drawing/2014/main" id="{420CFCE6-2FA4-75A4-5E83-9099BEBF3F78}"/>
                  </a:ext>
                </a:extLst>
              </p14:cNvPr>
              <p14:cNvContentPartPr/>
              <p14:nvPr/>
            </p14:nvContentPartPr>
            <p14:xfrm>
              <a:off x="3841800" y="3443980"/>
              <a:ext cx="1096560" cy="531360"/>
            </p14:xfrm>
          </p:contentPart>
        </mc:Choice>
        <mc:Fallback>
          <p:pic>
            <p:nvPicPr>
              <p:cNvPr id="315" name="Ink 314">
                <a:extLst>
                  <a:ext uri="{FF2B5EF4-FFF2-40B4-BE49-F238E27FC236}">
                    <a16:creationId xmlns:a16="http://schemas.microsoft.com/office/drawing/2014/main" id="{420CFCE6-2FA4-75A4-5E83-9099BEBF3F78}"/>
                  </a:ext>
                </a:extLst>
              </p:cNvPr>
              <p:cNvPicPr/>
              <p:nvPr/>
            </p:nvPicPr>
            <p:blipFill>
              <a:blip r:embed="rId685"/>
              <a:stretch>
                <a:fillRect/>
              </a:stretch>
            </p:blipFill>
            <p:spPr>
              <a:xfrm>
                <a:off x="3824160" y="3426340"/>
                <a:ext cx="1132200" cy="56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6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0642E79C-AEF4-F676-5BAC-536CF0659AB8}"/>
                  </a:ext>
                </a:extLst>
              </p14:cNvPr>
              <p14:cNvContentPartPr/>
              <p14:nvPr/>
            </p14:nvContentPartPr>
            <p14:xfrm>
              <a:off x="8658960" y="4068940"/>
              <a:ext cx="575280" cy="14400"/>
            </p14:xfrm>
          </p:contentPart>
        </mc:Choice>
        <mc:Fallback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0642E79C-AEF4-F676-5BAC-536CF0659AB8}"/>
                  </a:ext>
                </a:extLst>
              </p:cNvPr>
              <p:cNvPicPr/>
              <p:nvPr/>
            </p:nvPicPr>
            <p:blipFill>
              <a:blip r:embed="rId687"/>
              <a:stretch>
                <a:fillRect/>
              </a:stretch>
            </p:blipFill>
            <p:spPr>
              <a:xfrm>
                <a:off x="8640960" y="4051300"/>
                <a:ext cx="6109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8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5D15340A-B625-8EE3-C786-9C4479994F2B}"/>
                  </a:ext>
                </a:extLst>
              </p14:cNvPr>
              <p14:cNvContentPartPr/>
              <p14:nvPr/>
            </p14:nvContentPartPr>
            <p14:xfrm>
              <a:off x="8028600" y="3977140"/>
              <a:ext cx="499680" cy="36360"/>
            </p14:xfrm>
          </p:contentPart>
        </mc:Choice>
        <mc:Fallback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5D15340A-B625-8EE3-C786-9C4479994F2B}"/>
                  </a:ext>
                </a:extLst>
              </p:cNvPr>
              <p:cNvPicPr/>
              <p:nvPr/>
            </p:nvPicPr>
            <p:blipFill>
              <a:blip r:embed="rId689"/>
              <a:stretch>
                <a:fillRect/>
              </a:stretch>
            </p:blipFill>
            <p:spPr>
              <a:xfrm>
                <a:off x="8010600" y="3959140"/>
                <a:ext cx="5353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0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C9B0915B-FAF2-5A73-8418-F4CE304E2AEF}"/>
                  </a:ext>
                </a:extLst>
              </p14:cNvPr>
              <p14:cNvContentPartPr/>
              <p14:nvPr/>
            </p14:nvContentPartPr>
            <p14:xfrm>
              <a:off x="7236600" y="4033660"/>
              <a:ext cx="591840" cy="27720"/>
            </p14:xfrm>
          </p:contentPart>
        </mc:Choice>
        <mc:Fallback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C9B0915B-FAF2-5A73-8418-F4CE304E2AEF}"/>
                  </a:ext>
                </a:extLst>
              </p:cNvPr>
              <p:cNvPicPr/>
              <p:nvPr/>
            </p:nvPicPr>
            <p:blipFill>
              <a:blip r:embed="rId691"/>
              <a:stretch>
                <a:fillRect/>
              </a:stretch>
            </p:blipFill>
            <p:spPr>
              <a:xfrm>
                <a:off x="7218960" y="4015660"/>
                <a:ext cx="6274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2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E54833C3-C2B3-4CB5-C0AC-D5D3D55E6BC1}"/>
                  </a:ext>
                </a:extLst>
              </p14:cNvPr>
              <p14:cNvContentPartPr/>
              <p14:nvPr/>
            </p14:nvContentPartPr>
            <p14:xfrm>
              <a:off x="6232200" y="4016380"/>
              <a:ext cx="724680" cy="40320"/>
            </p14:xfrm>
          </p:contentPart>
        </mc:Choice>
        <mc:Fallback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E54833C3-C2B3-4CB5-C0AC-D5D3D55E6BC1}"/>
                  </a:ext>
                </a:extLst>
              </p:cNvPr>
              <p:cNvPicPr/>
              <p:nvPr/>
            </p:nvPicPr>
            <p:blipFill>
              <a:blip r:embed="rId693"/>
              <a:stretch>
                <a:fillRect/>
              </a:stretch>
            </p:blipFill>
            <p:spPr>
              <a:xfrm>
                <a:off x="6214560" y="3998380"/>
                <a:ext cx="76032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4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90B0F2BF-B274-F4A0-B78D-A3A4113BD6AE}"/>
                  </a:ext>
                </a:extLst>
              </p14:cNvPr>
              <p14:cNvContentPartPr/>
              <p14:nvPr/>
            </p14:nvContentPartPr>
            <p14:xfrm>
              <a:off x="4972920" y="4029700"/>
              <a:ext cx="889200" cy="61920"/>
            </p14:xfrm>
          </p:contentPart>
        </mc:Choice>
        <mc:Fallback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90B0F2BF-B274-F4A0-B78D-A3A4113BD6AE}"/>
                  </a:ext>
                </a:extLst>
              </p:cNvPr>
              <p:cNvPicPr/>
              <p:nvPr/>
            </p:nvPicPr>
            <p:blipFill>
              <a:blip r:embed="rId695"/>
              <a:stretch>
                <a:fillRect/>
              </a:stretch>
            </p:blipFill>
            <p:spPr>
              <a:xfrm>
                <a:off x="4955280" y="4011700"/>
                <a:ext cx="92484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6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5FAC6310-86C3-CE96-E99E-868F4603EF1F}"/>
                  </a:ext>
                </a:extLst>
              </p14:cNvPr>
              <p14:cNvContentPartPr/>
              <p14:nvPr/>
            </p14:nvContentPartPr>
            <p14:xfrm>
              <a:off x="3928200" y="4041580"/>
              <a:ext cx="883440" cy="34200"/>
            </p14:xfrm>
          </p:contentPart>
        </mc:Choice>
        <mc:Fallback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5FAC6310-86C3-CE96-E99E-868F4603EF1F}"/>
                  </a:ext>
                </a:extLst>
              </p:cNvPr>
              <p:cNvPicPr/>
              <p:nvPr/>
            </p:nvPicPr>
            <p:blipFill>
              <a:blip r:embed="rId697"/>
              <a:stretch>
                <a:fillRect/>
              </a:stretch>
            </p:blipFill>
            <p:spPr>
              <a:xfrm>
                <a:off x="3910200" y="4023940"/>
                <a:ext cx="91908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8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595E7635-198A-8863-5FF6-C598E56BBDA9}"/>
                  </a:ext>
                </a:extLst>
              </p14:cNvPr>
              <p14:cNvContentPartPr/>
              <p14:nvPr/>
            </p14:nvContentPartPr>
            <p14:xfrm>
              <a:off x="3040080" y="3966340"/>
              <a:ext cx="20160" cy="9720"/>
            </p14:xfrm>
          </p:contentPart>
        </mc:Choice>
        <mc:Fallback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595E7635-198A-8863-5FF6-C598E56BBDA9}"/>
                  </a:ext>
                </a:extLst>
              </p:cNvPr>
              <p:cNvPicPr/>
              <p:nvPr/>
            </p:nvPicPr>
            <p:blipFill>
              <a:blip r:embed="rId699"/>
              <a:stretch>
                <a:fillRect/>
              </a:stretch>
            </p:blipFill>
            <p:spPr>
              <a:xfrm>
                <a:off x="3022080" y="3948340"/>
                <a:ext cx="558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0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2E4A01DA-C948-AFE1-D088-305B73ACEE74}"/>
                  </a:ext>
                </a:extLst>
              </p14:cNvPr>
              <p14:cNvContentPartPr/>
              <p14:nvPr/>
            </p14:nvContentPartPr>
            <p14:xfrm>
              <a:off x="2326920" y="3987580"/>
              <a:ext cx="802800" cy="38160"/>
            </p14:xfrm>
          </p:contentPart>
        </mc:Choice>
        <mc:Fallback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2E4A01DA-C948-AFE1-D088-305B73ACEE74}"/>
                  </a:ext>
                </a:extLst>
              </p:cNvPr>
              <p:cNvPicPr/>
              <p:nvPr/>
            </p:nvPicPr>
            <p:blipFill>
              <a:blip r:embed="rId701"/>
              <a:stretch>
                <a:fillRect/>
              </a:stretch>
            </p:blipFill>
            <p:spPr>
              <a:xfrm>
                <a:off x="2309280" y="3969940"/>
                <a:ext cx="83844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2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C3171319-B26E-79BD-E486-3B14ABAB379A}"/>
                  </a:ext>
                </a:extLst>
              </p14:cNvPr>
              <p14:cNvContentPartPr/>
              <p14:nvPr/>
            </p14:nvContentPartPr>
            <p14:xfrm>
              <a:off x="1853520" y="3955540"/>
              <a:ext cx="331560" cy="23040"/>
            </p14:xfrm>
          </p:contentPart>
        </mc:Choice>
        <mc:Fallback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C3171319-B26E-79BD-E486-3B14ABAB379A}"/>
                  </a:ext>
                </a:extLst>
              </p:cNvPr>
              <p:cNvPicPr/>
              <p:nvPr/>
            </p:nvPicPr>
            <p:blipFill>
              <a:blip r:embed="rId703"/>
              <a:stretch>
                <a:fillRect/>
              </a:stretch>
            </p:blipFill>
            <p:spPr>
              <a:xfrm>
                <a:off x="1835520" y="3937540"/>
                <a:ext cx="36720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4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B5DCBBB1-17F6-BCA3-DEA8-21883CDE672F}"/>
                  </a:ext>
                </a:extLst>
              </p14:cNvPr>
              <p14:cNvContentPartPr/>
              <p14:nvPr/>
            </p14:nvContentPartPr>
            <p14:xfrm>
              <a:off x="1129200" y="3998740"/>
              <a:ext cx="556560" cy="36000"/>
            </p14:xfrm>
          </p:contentPart>
        </mc:Choice>
        <mc:Fallback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B5DCBBB1-17F6-BCA3-DEA8-21883CDE672F}"/>
                  </a:ext>
                </a:extLst>
              </p:cNvPr>
              <p:cNvPicPr/>
              <p:nvPr/>
            </p:nvPicPr>
            <p:blipFill>
              <a:blip r:embed="rId705"/>
              <a:stretch>
                <a:fillRect/>
              </a:stretch>
            </p:blipFill>
            <p:spPr>
              <a:xfrm>
                <a:off x="1111200" y="3981100"/>
                <a:ext cx="59220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6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66D036B0-C6C9-10A2-7B70-3C359D2225E5}"/>
                  </a:ext>
                </a:extLst>
              </p14:cNvPr>
              <p14:cNvContentPartPr/>
              <p14:nvPr/>
            </p14:nvContentPartPr>
            <p14:xfrm>
              <a:off x="3516720" y="4033660"/>
              <a:ext cx="884520" cy="593280"/>
            </p14:xfrm>
          </p:contentPart>
        </mc:Choice>
        <mc:Fallback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66D036B0-C6C9-10A2-7B70-3C359D2225E5}"/>
                  </a:ext>
                </a:extLst>
              </p:cNvPr>
              <p:cNvPicPr/>
              <p:nvPr/>
            </p:nvPicPr>
            <p:blipFill>
              <a:blip r:embed="rId707"/>
              <a:stretch>
                <a:fillRect/>
              </a:stretch>
            </p:blipFill>
            <p:spPr>
              <a:xfrm>
                <a:off x="3499080" y="4015660"/>
                <a:ext cx="920160" cy="62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56" name="Group 355">
            <a:extLst>
              <a:ext uri="{FF2B5EF4-FFF2-40B4-BE49-F238E27FC236}">
                <a16:creationId xmlns:a16="http://schemas.microsoft.com/office/drawing/2014/main" id="{89F1AE07-4923-2587-B011-E6E01C879B0A}"/>
              </a:ext>
            </a:extLst>
          </p:cNvPr>
          <p:cNvGrpSpPr/>
          <p:nvPr/>
        </p:nvGrpSpPr>
        <p:grpSpPr>
          <a:xfrm>
            <a:off x="4396200" y="6140020"/>
            <a:ext cx="4872600" cy="136800"/>
            <a:chOff x="4396200" y="6140020"/>
            <a:chExt cx="4872600" cy="13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5760B18C-9D47-1F59-0770-522D4B817020}"/>
                    </a:ext>
                  </a:extLst>
                </p14:cNvPr>
                <p14:cNvContentPartPr/>
                <p14:nvPr/>
              </p14:nvContentPartPr>
              <p14:xfrm>
                <a:off x="8958480" y="6148660"/>
                <a:ext cx="310320" cy="8352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5760B18C-9D47-1F59-0770-522D4B817020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8940840" y="6131020"/>
                  <a:ext cx="3459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E3A9C17A-E115-03ED-2120-9A98DA29E7B3}"/>
                    </a:ext>
                  </a:extLst>
                </p14:cNvPr>
                <p14:cNvContentPartPr/>
                <p14:nvPr/>
              </p14:nvContentPartPr>
              <p14:xfrm>
                <a:off x="8578680" y="6233620"/>
                <a:ext cx="1080" cy="360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E3A9C17A-E115-03ED-2120-9A98DA29E7B3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8561040" y="6215980"/>
                  <a:ext cx="367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CF5C04F3-8366-5697-0241-6C557F25DF0C}"/>
                    </a:ext>
                  </a:extLst>
                </p14:cNvPr>
                <p14:cNvContentPartPr/>
                <p14:nvPr/>
              </p14:nvContentPartPr>
              <p14:xfrm>
                <a:off x="7428840" y="6235780"/>
                <a:ext cx="1130760" cy="4104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CF5C04F3-8366-5697-0241-6C557F25DF0C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7411200" y="6217780"/>
                  <a:ext cx="11664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90B9973D-18C1-8577-8E1E-5EE2B2AA4521}"/>
                    </a:ext>
                  </a:extLst>
                </p14:cNvPr>
                <p14:cNvContentPartPr/>
                <p14:nvPr/>
              </p14:nvContentPartPr>
              <p14:xfrm>
                <a:off x="6947520" y="6176020"/>
                <a:ext cx="302760" cy="5436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90B9973D-18C1-8577-8E1E-5EE2B2AA4521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6929520" y="6158020"/>
                  <a:ext cx="3384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D02168BB-A024-5714-13B1-DE6CB86893D2}"/>
                    </a:ext>
                  </a:extLst>
                </p14:cNvPr>
                <p14:cNvContentPartPr/>
                <p14:nvPr/>
              </p14:nvContentPartPr>
              <p14:xfrm>
                <a:off x="6256320" y="6148300"/>
                <a:ext cx="518400" cy="4464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D02168BB-A024-5714-13B1-DE6CB86893D2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6238680" y="6130300"/>
                  <a:ext cx="5540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E6E334F4-160A-E13B-C8BA-AADDF205F9B7}"/>
                    </a:ext>
                  </a:extLst>
                </p14:cNvPr>
                <p14:cNvContentPartPr/>
                <p14:nvPr/>
              </p14:nvContentPartPr>
              <p14:xfrm>
                <a:off x="5432280" y="6140020"/>
                <a:ext cx="410400" cy="5220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E6E334F4-160A-E13B-C8BA-AADDF205F9B7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5414640" y="6122020"/>
                  <a:ext cx="4460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C6A4D8C1-2CA3-639F-3DFC-5B186DAC8FF3}"/>
                    </a:ext>
                  </a:extLst>
                </p14:cNvPr>
                <p14:cNvContentPartPr/>
                <p14:nvPr/>
              </p14:nvContentPartPr>
              <p14:xfrm>
                <a:off x="4396200" y="6209140"/>
                <a:ext cx="775080" cy="5328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C6A4D8C1-2CA3-639F-3DFC-5B186DAC8FF3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4378200" y="6191500"/>
                  <a:ext cx="810720" cy="8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22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AA46AC80-842E-33AF-E2B5-52F1BEE2058E}"/>
                  </a:ext>
                </a:extLst>
              </p14:cNvPr>
              <p14:cNvContentPartPr/>
              <p14:nvPr/>
            </p14:nvContentPartPr>
            <p14:xfrm>
              <a:off x="8622960" y="5089900"/>
              <a:ext cx="570600" cy="31680"/>
            </p14:xfrm>
          </p:contentPart>
        </mc:Choice>
        <mc:Fallback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AA46AC80-842E-33AF-E2B5-52F1BEE2058E}"/>
                  </a:ext>
                </a:extLst>
              </p:cNvPr>
              <p:cNvPicPr/>
              <p:nvPr/>
            </p:nvPicPr>
            <p:blipFill>
              <a:blip r:embed="rId723"/>
              <a:stretch>
                <a:fillRect/>
              </a:stretch>
            </p:blipFill>
            <p:spPr>
              <a:xfrm>
                <a:off x="8604960" y="5072260"/>
                <a:ext cx="60624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4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E045AF8D-AA44-5442-2596-8288F1F4D4FF}"/>
                  </a:ext>
                </a:extLst>
              </p14:cNvPr>
              <p14:cNvContentPartPr/>
              <p14:nvPr/>
            </p14:nvContentPartPr>
            <p14:xfrm>
              <a:off x="8546640" y="4515700"/>
              <a:ext cx="672120" cy="42840"/>
            </p14:xfrm>
          </p:contentPart>
        </mc:Choice>
        <mc:Fallback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E045AF8D-AA44-5442-2596-8288F1F4D4FF}"/>
                  </a:ext>
                </a:extLst>
              </p:cNvPr>
              <p:cNvPicPr/>
              <p:nvPr/>
            </p:nvPicPr>
            <p:blipFill>
              <a:blip r:embed="rId725"/>
              <a:stretch>
                <a:fillRect/>
              </a:stretch>
            </p:blipFill>
            <p:spPr>
              <a:xfrm>
                <a:off x="8529000" y="4498060"/>
                <a:ext cx="70776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6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D630AFD5-68E6-3F22-DCBE-5631721FF685}"/>
                  </a:ext>
                </a:extLst>
              </p14:cNvPr>
              <p14:cNvContentPartPr/>
              <p14:nvPr/>
            </p14:nvContentPartPr>
            <p14:xfrm>
              <a:off x="7748880" y="4526860"/>
              <a:ext cx="516600" cy="59400"/>
            </p14:xfrm>
          </p:contentPart>
        </mc:Choice>
        <mc:Fallback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D630AFD5-68E6-3F22-DCBE-5631721FF685}"/>
                  </a:ext>
                </a:extLst>
              </p:cNvPr>
              <p:cNvPicPr/>
              <p:nvPr/>
            </p:nvPicPr>
            <p:blipFill>
              <a:blip r:embed="rId727"/>
              <a:stretch>
                <a:fillRect/>
              </a:stretch>
            </p:blipFill>
            <p:spPr>
              <a:xfrm>
                <a:off x="7730880" y="4508860"/>
                <a:ext cx="55224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8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74EB717C-C50D-1254-E01C-83AD114DFD04}"/>
                  </a:ext>
                </a:extLst>
              </p14:cNvPr>
              <p14:cNvContentPartPr/>
              <p14:nvPr/>
            </p14:nvContentPartPr>
            <p14:xfrm>
              <a:off x="5865720" y="4534060"/>
              <a:ext cx="1548720" cy="72000"/>
            </p14:xfrm>
          </p:contentPart>
        </mc:Choice>
        <mc:Fallback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74EB717C-C50D-1254-E01C-83AD114DFD04}"/>
                  </a:ext>
                </a:extLst>
              </p:cNvPr>
              <p:cNvPicPr/>
              <p:nvPr/>
            </p:nvPicPr>
            <p:blipFill>
              <a:blip r:embed="rId729"/>
              <a:stretch>
                <a:fillRect/>
              </a:stretch>
            </p:blipFill>
            <p:spPr>
              <a:xfrm>
                <a:off x="5848080" y="4516060"/>
                <a:ext cx="158436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0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1F56C28F-0E8B-745C-8B79-E847AEB6B69F}"/>
                  </a:ext>
                </a:extLst>
              </p14:cNvPr>
              <p14:cNvContentPartPr/>
              <p14:nvPr/>
            </p14:nvContentPartPr>
            <p14:xfrm>
              <a:off x="5499960" y="4519660"/>
              <a:ext cx="356760" cy="25560"/>
            </p14:xfrm>
          </p:contentPart>
        </mc:Choice>
        <mc:Fallback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1F56C28F-0E8B-745C-8B79-E847AEB6B69F}"/>
                  </a:ext>
                </a:extLst>
              </p:cNvPr>
              <p:cNvPicPr/>
              <p:nvPr/>
            </p:nvPicPr>
            <p:blipFill>
              <a:blip r:embed="rId731"/>
              <a:stretch>
                <a:fillRect/>
              </a:stretch>
            </p:blipFill>
            <p:spPr>
              <a:xfrm>
                <a:off x="5481960" y="4502020"/>
                <a:ext cx="39240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2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0E47670D-9A2A-9736-06BB-73BADC855D4C}"/>
                  </a:ext>
                </a:extLst>
              </p14:cNvPr>
              <p14:cNvContentPartPr/>
              <p14:nvPr/>
            </p14:nvContentPartPr>
            <p14:xfrm>
              <a:off x="4748640" y="4533340"/>
              <a:ext cx="664200" cy="70920"/>
            </p14:xfrm>
          </p:contentPart>
        </mc:Choice>
        <mc:Fallback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0E47670D-9A2A-9736-06BB-73BADC855D4C}"/>
                  </a:ext>
                </a:extLst>
              </p:cNvPr>
              <p:cNvPicPr/>
              <p:nvPr/>
            </p:nvPicPr>
            <p:blipFill>
              <a:blip r:embed="rId733"/>
              <a:stretch>
                <a:fillRect/>
              </a:stretch>
            </p:blipFill>
            <p:spPr>
              <a:xfrm>
                <a:off x="4731000" y="4515700"/>
                <a:ext cx="69984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4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80343E63-330D-6791-7E0D-464ACA94E216}"/>
                  </a:ext>
                </a:extLst>
              </p14:cNvPr>
              <p14:cNvContentPartPr/>
              <p14:nvPr/>
            </p14:nvContentPartPr>
            <p14:xfrm>
              <a:off x="4234560" y="4589860"/>
              <a:ext cx="40320" cy="23760"/>
            </p14:xfrm>
          </p:contentPart>
        </mc:Choice>
        <mc:Fallback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80343E63-330D-6791-7E0D-464ACA94E216}"/>
                  </a:ext>
                </a:extLst>
              </p:cNvPr>
              <p:cNvPicPr/>
              <p:nvPr/>
            </p:nvPicPr>
            <p:blipFill>
              <a:blip r:embed="rId735"/>
              <a:stretch>
                <a:fillRect/>
              </a:stretch>
            </p:blipFill>
            <p:spPr>
              <a:xfrm>
                <a:off x="4216560" y="4572220"/>
                <a:ext cx="7596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6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1DC4F28C-810F-3DB6-B236-33CE1A29974F}"/>
                  </a:ext>
                </a:extLst>
              </p14:cNvPr>
              <p14:cNvContentPartPr/>
              <p14:nvPr/>
            </p14:nvContentPartPr>
            <p14:xfrm>
              <a:off x="3546960" y="4531900"/>
              <a:ext cx="738360" cy="64080"/>
            </p14:xfrm>
          </p:contentPart>
        </mc:Choice>
        <mc:Fallback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1DC4F28C-810F-3DB6-B236-33CE1A29974F}"/>
                  </a:ext>
                </a:extLst>
              </p:cNvPr>
              <p:cNvPicPr/>
              <p:nvPr/>
            </p:nvPicPr>
            <p:blipFill>
              <a:blip r:embed="rId737"/>
              <a:stretch>
                <a:fillRect/>
              </a:stretch>
            </p:blipFill>
            <p:spPr>
              <a:xfrm>
                <a:off x="3528960" y="4513900"/>
                <a:ext cx="77400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8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CE86C75E-0796-60CA-B2D1-338ED78E48E6}"/>
                  </a:ext>
                </a:extLst>
              </p14:cNvPr>
              <p14:cNvContentPartPr/>
              <p14:nvPr/>
            </p14:nvContentPartPr>
            <p14:xfrm>
              <a:off x="2758200" y="4481500"/>
              <a:ext cx="721440" cy="55800"/>
            </p14:xfrm>
          </p:contentPart>
        </mc:Choice>
        <mc:Fallback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CE86C75E-0796-60CA-B2D1-338ED78E48E6}"/>
                  </a:ext>
                </a:extLst>
              </p:cNvPr>
              <p:cNvPicPr/>
              <p:nvPr/>
            </p:nvPicPr>
            <p:blipFill>
              <a:blip r:embed="rId739"/>
              <a:stretch>
                <a:fillRect/>
              </a:stretch>
            </p:blipFill>
            <p:spPr>
              <a:xfrm>
                <a:off x="2740560" y="4463860"/>
                <a:ext cx="75708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0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FE5335B1-AEF9-15D8-624E-2140B5E5DDC0}"/>
                  </a:ext>
                </a:extLst>
              </p14:cNvPr>
              <p14:cNvContentPartPr/>
              <p14:nvPr/>
            </p14:nvContentPartPr>
            <p14:xfrm>
              <a:off x="1937040" y="4494100"/>
              <a:ext cx="758880" cy="45360"/>
            </p14:xfrm>
          </p:contentPart>
        </mc:Choice>
        <mc:Fallback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FE5335B1-AEF9-15D8-624E-2140B5E5DDC0}"/>
                  </a:ext>
                </a:extLst>
              </p:cNvPr>
              <p:cNvPicPr/>
              <p:nvPr/>
            </p:nvPicPr>
            <p:blipFill>
              <a:blip r:embed="rId741"/>
              <a:stretch>
                <a:fillRect/>
              </a:stretch>
            </p:blipFill>
            <p:spPr>
              <a:xfrm>
                <a:off x="1919040" y="4476100"/>
                <a:ext cx="79452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2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449B0DD9-3D2D-A167-3245-DA7C235AA3E9}"/>
                  </a:ext>
                </a:extLst>
              </p14:cNvPr>
              <p14:cNvContentPartPr/>
              <p14:nvPr/>
            </p14:nvContentPartPr>
            <p14:xfrm>
              <a:off x="785760" y="4547740"/>
              <a:ext cx="894960" cy="42120"/>
            </p14:xfrm>
          </p:contentPart>
        </mc:Choice>
        <mc:Fallback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449B0DD9-3D2D-A167-3245-DA7C235AA3E9}"/>
                  </a:ext>
                </a:extLst>
              </p:cNvPr>
              <p:cNvPicPr/>
              <p:nvPr/>
            </p:nvPicPr>
            <p:blipFill>
              <a:blip r:embed="rId743"/>
              <a:stretch>
                <a:fillRect/>
              </a:stretch>
            </p:blipFill>
            <p:spPr>
              <a:xfrm>
                <a:off x="768120" y="4530100"/>
                <a:ext cx="93060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4">
            <p14:nvContentPartPr>
              <p14:cNvPr id="357" name="Ink 356">
                <a:extLst>
                  <a:ext uri="{FF2B5EF4-FFF2-40B4-BE49-F238E27FC236}">
                    <a16:creationId xmlns:a16="http://schemas.microsoft.com/office/drawing/2014/main" id="{4121F818-5F2C-6F1A-80E5-B6E1E0FE6A7A}"/>
                  </a:ext>
                </a:extLst>
              </p14:cNvPr>
              <p14:cNvContentPartPr/>
              <p14:nvPr/>
            </p14:nvContentPartPr>
            <p14:xfrm>
              <a:off x="47400" y="4553500"/>
              <a:ext cx="1328040" cy="613440"/>
            </p14:xfrm>
          </p:contentPart>
        </mc:Choice>
        <mc:Fallback>
          <p:pic>
            <p:nvPicPr>
              <p:cNvPr id="357" name="Ink 356">
                <a:extLst>
                  <a:ext uri="{FF2B5EF4-FFF2-40B4-BE49-F238E27FC236}">
                    <a16:creationId xmlns:a16="http://schemas.microsoft.com/office/drawing/2014/main" id="{4121F818-5F2C-6F1A-80E5-B6E1E0FE6A7A}"/>
                  </a:ext>
                </a:extLst>
              </p:cNvPr>
              <p:cNvPicPr/>
              <p:nvPr/>
            </p:nvPicPr>
            <p:blipFill>
              <a:blip r:embed="rId745"/>
              <a:stretch>
                <a:fillRect/>
              </a:stretch>
            </p:blipFill>
            <p:spPr>
              <a:xfrm>
                <a:off x="29760" y="4535860"/>
                <a:ext cx="1363680" cy="64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6">
            <p14:nvContentPartPr>
              <p14:cNvPr id="359" name="Ink 358">
                <a:extLst>
                  <a:ext uri="{FF2B5EF4-FFF2-40B4-BE49-F238E27FC236}">
                    <a16:creationId xmlns:a16="http://schemas.microsoft.com/office/drawing/2014/main" id="{3BA506E8-C5ED-0DF5-6D3A-04C834BAE373}"/>
                  </a:ext>
                </a:extLst>
              </p14:cNvPr>
              <p14:cNvContentPartPr/>
              <p14:nvPr/>
            </p14:nvContentPartPr>
            <p14:xfrm>
              <a:off x="7192680" y="5047780"/>
              <a:ext cx="1104840" cy="603000"/>
            </p14:xfrm>
          </p:contentPart>
        </mc:Choice>
        <mc:Fallback>
          <p:pic>
            <p:nvPicPr>
              <p:cNvPr id="359" name="Ink 358">
                <a:extLst>
                  <a:ext uri="{FF2B5EF4-FFF2-40B4-BE49-F238E27FC236}">
                    <a16:creationId xmlns:a16="http://schemas.microsoft.com/office/drawing/2014/main" id="{3BA506E8-C5ED-0DF5-6D3A-04C834BAE373}"/>
                  </a:ext>
                </a:extLst>
              </p:cNvPr>
              <p:cNvPicPr/>
              <p:nvPr/>
            </p:nvPicPr>
            <p:blipFill>
              <a:blip r:embed="rId747"/>
              <a:stretch>
                <a:fillRect/>
              </a:stretch>
            </p:blipFill>
            <p:spPr>
              <a:xfrm>
                <a:off x="7174680" y="5030140"/>
                <a:ext cx="1140480" cy="63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64" name="Group 363">
            <a:extLst>
              <a:ext uri="{FF2B5EF4-FFF2-40B4-BE49-F238E27FC236}">
                <a16:creationId xmlns:a16="http://schemas.microsoft.com/office/drawing/2014/main" id="{10D8419D-8022-93DF-0B14-9F9F93E03773}"/>
              </a:ext>
            </a:extLst>
          </p:cNvPr>
          <p:cNvGrpSpPr/>
          <p:nvPr/>
        </p:nvGrpSpPr>
        <p:grpSpPr>
          <a:xfrm>
            <a:off x="252240" y="5042020"/>
            <a:ext cx="8917920" cy="664560"/>
            <a:chOff x="252240" y="5042020"/>
            <a:chExt cx="8917920" cy="66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02D3384B-14F7-997B-60F9-3CF4812580B6}"/>
                    </a:ext>
                  </a:extLst>
                </p14:cNvPr>
                <p14:cNvContentPartPr/>
                <p14:nvPr/>
              </p14:nvContentPartPr>
              <p14:xfrm>
                <a:off x="8560680" y="5575540"/>
                <a:ext cx="609480" cy="6228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02D3384B-14F7-997B-60F9-3CF4812580B6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8543040" y="5557900"/>
                  <a:ext cx="6451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3034B36D-5A4A-62C3-86C7-A873F5D52AF1}"/>
                    </a:ext>
                  </a:extLst>
                </p14:cNvPr>
                <p14:cNvContentPartPr/>
                <p14:nvPr/>
              </p14:nvContentPartPr>
              <p14:xfrm>
                <a:off x="7110240" y="5600740"/>
                <a:ext cx="1153440" cy="5328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3034B36D-5A4A-62C3-86C7-A873F5D52AF1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7092600" y="5582740"/>
                  <a:ext cx="11890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1364C225-F945-629E-EE2B-C6A4564F22D9}"/>
                    </a:ext>
                  </a:extLst>
                </p14:cNvPr>
                <p14:cNvContentPartPr/>
                <p14:nvPr/>
              </p14:nvContentPartPr>
              <p14:xfrm>
                <a:off x="6742680" y="5576620"/>
                <a:ext cx="430200" cy="2016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1364C225-F945-629E-EE2B-C6A4564F22D9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6724680" y="5558980"/>
                  <a:ext cx="465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D7B8CCB5-288D-4AA7-FD43-CFFF5B9716FC}"/>
                    </a:ext>
                  </a:extLst>
                </p14:cNvPr>
                <p14:cNvContentPartPr/>
                <p14:nvPr/>
              </p14:nvContentPartPr>
              <p14:xfrm>
                <a:off x="5369640" y="5643220"/>
                <a:ext cx="1145520" cy="6012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D7B8CCB5-288D-4AA7-FD43-CFFF5B9716FC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5352000" y="5625220"/>
                  <a:ext cx="11811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340AF240-B7EF-9261-FDF8-59AB2C665ED0}"/>
                    </a:ext>
                  </a:extLst>
                </p14:cNvPr>
                <p14:cNvContentPartPr/>
                <p14:nvPr/>
              </p14:nvContentPartPr>
              <p14:xfrm>
                <a:off x="4603200" y="5652220"/>
                <a:ext cx="5760" cy="288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340AF240-B7EF-9261-FDF8-59AB2C665ED0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4585200" y="5634220"/>
                  <a:ext cx="414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05FE365B-696A-797D-AE52-86D0FA1712C1}"/>
                    </a:ext>
                  </a:extLst>
                </p14:cNvPr>
                <p14:cNvContentPartPr/>
                <p14:nvPr/>
              </p14:nvContentPartPr>
              <p14:xfrm>
                <a:off x="4217280" y="5602900"/>
                <a:ext cx="543600" cy="6372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05FE365B-696A-797D-AE52-86D0FA1712C1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4199280" y="5584900"/>
                  <a:ext cx="5792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8FEA12E4-FB9F-BB86-7393-DBD7ADE4EF4C}"/>
                    </a:ext>
                  </a:extLst>
                </p14:cNvPr>
                <p14:cNvContentPartPr/>
                <p14:nvPr/>
              </p14:nvContentPartPr>
              <p14:xfrm>
                <a:off x="3095520" y="5639980"/>
                <a:ext cx="970200" cy="4068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8FEA12E4-FB9F-BB86-7393-DBD7ADE4EF4C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3077520" y="5621980"/>
                  <a:ext cx="10058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66874E85-8BAF-7E22-5EAA-048D50AF1B9E}"/>
                    </a:ext>
                  </a:extLst>
                </p14:cNvPr>
                <p14:cNvContentPartPr/>
                <p14:nvPr/>
              </p14:nvContentPartPr>
              <p14:xfrm>
                <a:off x="2551920" y="5582380"/>
                <a:ext cx="478440" cy="6876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66874E85-8BAF-7E22-5EAA-048D50AF1B9E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2534280" y="5564740"/>
                  <a:ext cx="5140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634599D3-D241-9D00-433D-F3F3F96769E3}"/>
                    </a:ext>
                  </a:extLst>
                </p14:cNvPr>
                <p14:cNvContentPartPr/>
                <p14:nvPr/>
              </p14:nvContentPartPr>
              <p14:xfrm>
                <a:off x="1795560" y="5629180"/>
                <a:ext cx="611280" cy="6732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634599D3-D241-9D00-433D-F3F3F96769E3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1777560" y="5611180"/>
                  <a:ext cx="6469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19B6A38C-B634-A9A2-9A5D-9568CAFDFDB0}"/>
                    </a:ext>
                  </a:extLst>
                </p14:cNvPr>
                <p14:cNvContentPartPr/>
                <p14:nvPr/>
              </p14:nvContentPartPr>
              <p14:xfrm>
                <a:off x="942720" y="5652940"/>
                <a:ext cx="700200" cy="5364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19B6A38C-B634-A9A2-9A5D-9568CAFDFDB0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925080" y="5635300"/>
                  <a:ext cx="7358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0FEB9680-7B3C-274E-9968-7EA8D3AF35B0}"/>
                    </a:ext>
                  </a:extLst>
                </p14:cNvPr>
                <p14:cNvContentPartPr/>
                <p14:nvPr/>
              </p14:nvContentPartPr>
              <p14:xfrm>
                <a:off x="252240" y="5618380"/>
                <a:ext cx="474480" cy="5760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0FEB9680-7B3C-274E-9968-7EA8D3AF35B0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234600" y="5600380"/>
                  <a:ext cx="5101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AF6F028B-2C82-91D2-D402-A4CEEA9447F3}"/>
                    </a:ext>
                  </a:extLst>
                </p14:cNvPr>
                <p14:cNvContentPartPr/>
                <p14:nvPr/>
              </p14:nvContentPartPr>
              <p14:xfrm>
                <a:off x="7278720" y="5048500"/>
                <a:ext cx="663480" cy="4788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AF6F028B-2C82-91D2-D402-A4CEEA9447F3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7260720" y="5030860"/>
                  <a:ext cx="6991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1FEAC7D3-26DF-AB38-AC0A-E8A6EBA03DB9}"/>
                    </a:ext>
                  </a:extLst>
                </p14:cNvPr>
                <p14:cNvContentPartPr/>
                <p14:nvPr/>
              </p14:nvContentPartPr>
              <p14:xfrm>
                <a:off x="6344520" y="5056420"/>
                <a:ext cx="595440" cy="6912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1FEAC7D3-26DF-AB38-AC0A-E8A6EBA03DB9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6326880" y="5038780"/>
                  <a:ext cx="6310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538E0BD9-A2B8-04CE-F2A5-2DC3AC1F995E}"/>
                    </a:ext>
                  </a:extLst>
                </p14:cNvPr>
                <p14:cNvContentPartPr/>
                <p14:nvPr/>
              </p14:nvContentPartPr>
              <p14:xfrm>
                <a:off x="5651520" y="5042020"/>
                <a:ext cx="578880" cy="7164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538E0BD9-A2B8-04CE-F2A5-2DC3AC1F995E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5633520" y="5024380"/>
                  <a:ext cx="6145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0BCEA095-179C-CB2F-883F-8808B75D7B72}"/>
                    </a:ext>
                  </a:extLst>
                </p14:cNvPr>
                <p14:cNvContentPartPr/>
                <p14:nvPr/>
              </p14:nvContentPartPr>
              <p14:xfrm>
                <a:off x="4772040" y="5128420"/>
                <a:ext cx="755640" cy="5220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0BCEA095-179C-CB2F-883F-8808B75D7B72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4754400" y="5110420"/>
                  <a:ext cx="7912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CE9739E8-590C-CFE9-E0D8-4B9F1522159F}"/>
                    </a:ext>
                  </a:extLst>
                </p14:cNvPr>
                <p14:cNvContentPartPr/>
                <p14:nvPr/>
              </p14:nvContentPartPr>
              <p14:xfrm>
                <a:off x="4026120" y="5078740"/>
                <a:ext cx="595800" cy="5076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CE9739E8-590C-CFE9-E0D8-4B9F1522159F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4008480" y="5061100"/>
                  <a:ext cx="6314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4D6AC3FF-EBFD-0534-1D1D-3AFA8C3A281F}"/>
                    </a:ext>
                  </a:extLst>
                </p14:cNvPr>
                <p14:cNvContentPartPr/>
                <p14:nvPr/>
              </p14:nvContentPartPr>
              <p14:xfrm>
                <a:off x="3044040" y="5044180"/>
                <a:ext cx="731520" cy="4068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4D6AC3FF-EBFD-0534-1D1D-3AFA8C3A281F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3026400" y="5026540"/>
                  <a:ext cx="7671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488AB45D-E8DF-B928-8828-60F7FF544AF7}"/>
                    </a:ext>
                  </a:extLst>
                </p14:cNvPr>
                <p14:cNvContentPartPr/>
                <p14:nvPr/>
              </p14:nvContentPartPr>
              <p14:xfrm>
                <a:off x="1437360" y="5058940"/>
                <a:ext cx="1356840" cy="13860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488AB45D-E8DF-B928-8828-60F7FF544AF7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1419720" y="5041300"/>
                  <a:ext cx="13924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7A779647-DABD-EF57-65AD-7F71A2384CDB}"/>
                    </a:ext>
                  </a:extLst>
                </p14:cNvPr>
                <p14:cNvContentPartPr/>
                <p14:nvPr/>
              </p14:nvContentPartPr>
              <p14:xfrm>
                <a:off x="384720" y="5090620"/>
                <a:ext cx="946440" cy="7236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7A779647-DABD-EF57-65AD-7F71A2384CDB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366720" y="5072980"/>
                  <a:ext cx="9820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F793A286-F421-2712-5C77-D6C6420FC54C}"/>
                    </a:ext>
                  </a:extLst>
                </p14:cNvPr>
                <p14:cNvContentPartPr/>
                <p14:nvPr/>
              </p14:nvContentPartPr>
              <p14:xfrm>
                <a:off x="3024240" y="5099260"/>
                <a:ext cx="1881360" cy="54108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F793A286-F421-2712-5C77-D6C6420FC54C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3006240" y="5081620"/>
                  <a:ext cx="1917000" cy="576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06262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2FD387F-92CC-4779-81C3-06BBC90B104F}"/>
              </a:ext>
            </a:extLst>
          </p:cNvPr>
          <p:cNvSpPr/>
          <p:nvPr/>
        </p:nvSpPr>
        <p:spPr>
          <a:xfrm>
            <a:off x="0" y="0"/>
            <a:ext cx="9715500" cy="5422900"/>
          </a:xfrm>
          <a:prstGeom prst="roundRect">
            <a:avLst/>
          </a:prstGeom>
          <a:solidFill>
            <a:schemeClr val="tx1">
              <a:alpha val="67000"/>
            </a:schemeClr>
          </a:solidFill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EFC0C3-FD39-449B-AD90-C042901F23F4}"/>
              </a:ext>
            </a:extLst>
          </p:cNvPr>
          <p:cNvSpPr txBox="1"/>
          <p:nvPr/>
        </p:nvSpPr>
        <p:spPr>
          <a:xfrm>
            <a:off x="546101" y="291401"/>
            <a:ext cx="8712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Romans 9:6–8  </a:t>
            </a:r>
            <a:endParaRPr lang="en-US" sz="4000" b="0">
              <a:solidFill>
                <a:srgbClr val="FFC000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9:6 Not as though the word of God hath taken none effect. For they are not all Israel, which are of Israel: 9:7 Neither, because they are the seed of Abraham, are they all children: but, In Isaac shall thy seed be called. 9:8 That is, They which are the children of the flesh, these are not the children of God: but the children of the promise are counted for the seed. (KJV </a:t>
            </a:r>
            <a:r>
              <a:rPr lang="en-US" sz="2400" b="0" i="0" u="none" strike="noStrike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6 </a:t>
            </a:r>
            <a:r>
              <a:rPr lang="el-GR" sz="2400" b="0" i="0" u="none" strike="noStrike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Οὐχ οἷον δὲ °ὅτι ἐκπέπτωκεν ὁ λόγος τοῦ θεοῦ*. οὐ γὰρ πάντες οἱ ἐξ Ἰσραὴλ οὗτοι ⸀Ἰσραήλ·* 7 οὐδʼ ὅτι εἰσὶν σπέρμα Ἀβραὰμ πάντες τέκνα, ἀλλʼ·* ἐν Ἰσαὰκ κληθήσεταί σοι σπέρμα*. 8 τοῦτʼ ἔστιν, ⸆ οὐ τὰ τέκνα τῆς σαρκὸς ταῦτα τέκνα τοῦ θεοῦ ἀλλὰ τὰ τέκνα τῆς ἐπαγγελίας λογίζεται εἰς σπέρμα*.</a:t>
            </a:r>
            <a:r>
              <a:rPr lang="el-GR" sz="2400" b="0" i="0" u="none" strike="noStrike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)</a:t>
            </a:r>
            <a:endParaRPr lang="el-GR" sz="4000" b="0">
              <a:solidFill>
                <a:srgbClr val="FFC000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B53F4E-F7D8-4CE6-9400-7374C33ADB4D}"/>
              </a:ext>
            </a:extLst>
          </p:cNvPr>
          <p:cNvSpPr txBox="1"/>
          <p:nvPr/>
        </p:nvSpPr>
        <p:spPr>
          <a:xfrm>
            <a:off x="349250" y="6346398"/>
            <a:ext cx="3461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  <a:cs typeface="+mj-cs"/>
              </a:rPr>
              <a:t>http://www.matsati.com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8CE212-A8DA-4542-A937-323BC5C84730}"/>
              </a:ext>
            </a:extLst>
          </p:cNvPr>
          <p:cNvSpPr txBox="1"/>
          <p:nvPr/>
        </p:nvSpPr>
        <p:spPr>
          <a:xfrm>
            <a:off x="349250" y="5920268"/>
            <a:ext cx="2884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cs typeface="+mj-cs"/>
              </a:rPr>
              <a:t>Isaiah / </a:t>
            </a:r>
            <a:r>
              <a:rPr lang="he-IL" sz="3600" b="1">
                <a:solidFill>
                  <a:srgbClr val="FFFF00"/>
                </a:solidFill>
                <a:cs typeface="+mj-cs"/>
              </a:rPr>
              <a:t>ישעיה</a:t>
            </a:r>
            <a:endParaRPr lang="en-US" sz="3600" b="1">
              <a:solidFill>
                <a:srgbClr val="FFFF00"/>
              </a:solidFill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B2C940A9-D284-7715-00B4-6E53FD2999F2}"/>
                  </a:ext>
                </a:extLst>
              </p14:cNvPr>
              <p14:cNvContentPartPr/>
              <p14:nvPr/>
            </p14:nvContentPartPr>
            <p14:xfrm>
              <a:off x="-617880" y="5756620"/>
              <a:ext cx="1800" cy="2880"/>
            </p14:xfrm>
          </p:contentPart>
        </mc:Choice>
        <mc:Fallback xmlns=""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B2C940A9-D284-7715-00B4-6E53FD2999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649200" y="5725300"/>
                <a:ext cx="644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9778404F-19D8-7610-2D1F-CD5DC2571606}"/>
                  </a:ext>
                </a:extLst>
              </p14:cNvPr>
              <p14:cNvContentPartPr/>
              <p14:nvPr/>
            </p14:nvContentPartPr>
            <p14:xfrm>
              <a:off x="-923520" y="1362820"/>
              <a:ext cx="22320" cy="19080"/>
            </p14:xfrm>
          </p:contentPart>
        </mc:Choice>
        <mc:Fallback xmlns=""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9778404F-19D8-7610-2D1F-CD5DC257160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941520" y="1344820"/>
                <a:ext cx="579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4C78C06-6B06-3362-DE68-A52FD3995708}"/>
                  </a:ext>
                </a:extLst>
              </p14:cNvPr>
              <p14:cNvContentPartPr/>
              <p14:nvPr/>
            </p14:nvContentPartPr>
            <p14:xfrm>
              <a:off x="965400" y="1411060"/>
              <a:ext cx="5019480" cy="82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4C78C06-6B06-3362-DE68-A52FD399570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7760" y="1393060"/>
                <a:ext cx="5055120" cy="11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B6BA432C-5812-21B1-D2AC-5A327AC5182A}"/>
              </a:ext>
            </a:extLst>
          </p:cNvPr>
          <p:cNvGrpSpPr/>
          <p:nvPr/>
        </p:nvGrpSpPr>
        <p:grpSpPr>
          <a:xfrm>
            <a:off x="3540120" y="2481700"/>
            <a:ext cx="5221080" cy="107640"/>
            <a:chOff x="3540120" y="2481700"/>
            <a:chExt cx="5221080" cy="10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6A66AAA-93D5-5D04-3AF2-933A7677300A}"/>
                    </a:ext>
                  </a:extLst>
                </p14:cNvPr>
                <p14:cNvContentPartPr/>
                <p14:nvPr/>
              </p14:nvContentPartPr>
              <p14:xfrm>
                <a:off x="3540120" y="2510500"/>
                <a:ext cx="4121640" cy="788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6A66AAA-93D5-5D04-3AF2-933A7677300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522480" y="2492860"/>
                  <a:ext cx="41572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2A7BC05-FDC4-036F-533C-22DC8224EA61}"/>
                    </a:ext>
                  </a:extLst>
                </p14:cNvPr>
                <p14:cNvContentPartPr/>
                <p14:nvPr/>
              </p14:nvContentPartPr>
              <p14:xfrm>
                <a:off x="8077920" y="2481700"/>
                <a:ext cx="683280" cy="385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2A7BC05-FDC4-036F-533C-22DC8224EA6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060280" y="2464060"/>
                  <a:ext cx="718920" cy="7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9D6C99E-A251-A8B9-6AE3-26B191B8F718}"/>
                  </a:ext>
                </a:extLst>
              </p14:cNvPr>
              <p14:cNvContentPartPr/>
              <p14:nvPr/>
            </p14:nvContentPartPr>
            <p14:xfrm>
              <a:off x="740400" y="2859700"/>
              <a:ext cx="6272280" cy="943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9D6C99E-A251-A8B9-6AE3-26B191B8F71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2760" y="2842060"/>
                <a:ext cx="630792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6BE40A1-299B-E9A6-D0D8-2706CE8D42D6}"/>
                  </a:ext>
                </a:extLst>
              </p14:cNvPr>
              <p14:cNvContentPartPr/>
              <p14:nvPr/>
            </p14:nvContentPartPr>
            <p14:xfrm>
              <a:off x="510720" y="1794100"/>
              <a:ext cx="951480" cy="3967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6BE40A1-299B-E9A6-D0D8-2706CE8D42D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2720" y="1776100"/>
                <a:ext cx="987120" cy="43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231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DB53F4E-F7D8-4CE6-9400-7374C33ADB4D}"/>
              </a:ext>
            </a:extLst>
          </p:cNvPr>
          <p:cNvSpPr txBox="1"/>
          <p:nvPr/>
        </p:nvSpPr>
        <p:spPr>
          <a:xfrm>
            <a:off x="349250" y="6346398"/>
            <a:ext cx="3345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  <a:cs typeface="+mj-cs"/>
              </a:rPr>
              <a:t>http://www.matsati.com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8CE212-A8DA-4542-A937-323BC5C84730}"/>
              </a:ext>
            </a:extLst>
          </p:cNvPr>
          <p:cNvSpPr txBox="1"/>
          <p:nvPr/>
        </p:nvSpPr>
        <p:spPr>
          <a:xfrm>
            <a:off x="349250" y="5920268"/>
            <a:ext cx="2823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cs typeface="+mj-cs"/>
              </a:rPr>
              <a:t>Isaiah / </a:t>
            </a:r>
            <a:r>
              <a:rPr lang="he-IL" sz="3600" b="1">
                <a:solidFill>
                  <a:srgbClr val="FFFF00"/>
                </a:solidFill>
                <a:cs typeface="+mj-cs"/>
              </a:rPr>
              <a:t>ישעיה</a:t>
            </a:r>
            <a:endParaRPr lang="en-US" sz="3600" b="1">
              <a:solidFill>
                <a:srgbClr val="FFFF00"/>
              </a:solidFill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27D41E-199A-410B-94A8-9500D6DC7D33}"/>
              </a:ext>
            </a:extLst>
          </p:cNvPr>
          <p:cNvSpPr txBox="1"/>
          <p:nvPr/>
        </p:nvSpPr>
        <p:spPr>
          <a:xfrm>
            <a:off x="9981344" y="358054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426F626-7A1A-43A8-B380-D11D76D34155}"/>
              </a:ext>
            </a:extLst>
          </p:cNvPr>
          <p:cNvSpPr/>
          <p:nvPr/>
        </p:nvSpPr>
        <p:spPr>
          <a:xfrm>
            <a:off x="3602369" y="1843674"/>
            <a:ext cx="4792928" cy="2589776"/>
          </a:xfrm>
          <a:prstGeom prst="roundRect">
            <a:avLst/>
          </a:prstGeom>
          <a:solidFill>
            <a:schemeClr val="tx1">
              <a:alpha val="71000"/>
            </a:schemeClr>
          </a:solidFill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814F3C-AE7C-43CD-943F-E55B26546C47}"/>
              </a:ext>
            </a:extLst>
          </p:cNvPr>
          <p:cNvSpPr txBox="1"/>
          <p:nvPr/>
        </p:nvSpPr>
        <p:spPr>
          <a:xfrm>
            <a:off x="2975223" y="1977085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cs typeface="+mj-cs"/>
              </a:rPr>
              <a:t>Rabbinic Literature</a:t>
            </a:r>
          </a:p>
          <a:p>
            <a:pPr algn="ctr"/>
            <a:r>
              <a:rPr lang="he-IL" sz="3600" b="1">
                <a:solidFill>
                  <a:schemeClr val="bg1"/>
                </a:solidFill>
                <a:cs typeface="+mj-cs"/>
              </a:rPr>
              <a:t>ספרות רבנית</a:t>
            </a:r>
            <a:endParaRPr lang="en-US" sz="3600" b="1">
              <a:solidFill>
                <a:schemeClr val="bg1"/>
              </a:solidFill>
              <a:cs typeface="+mj-cs"/>
            </a:endParaRPr>
          </a:p>
          <a:p>
            <a:pPr algn="ctr"/>
            <a:endParaRPr lang="en-US" sz="3600" b="1">
              <a:solidFill>
                <a:schemeClr val="bg1"/>
              </a:solidFill>
              <a:cs typeface="+mj-cs"/>
            </a:endParaRPr>
          </a:p>
          <a:p>
            <a:pPr algn="ctr"/>
            <a:r>
              <a:rPr lang="en-US" sz="3600" b="1">
                <a:solidFill>
                  <a:schemeClr val="bg1"/>
                </a:solidFill>
                <a:cs typeface="+mj-cs"/>
              </a:rPr>
              <a:t>Part 3</a:t>
            </a:r>
            <a:endParaRPr lang="en-US" sz="3600"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12310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2FD387F-92CC-4779-81C3-06BBC90B104F}"/>
              </a:ext>
            </a:extLst>
          </p:cNvPr>
          <p:cNvSpPr/>
          <p:nvPr/>
        </p:nvSpPr>
        <p:spPr>
          <a:xfrm>
            <a:off x="0" y="0"/>
            <a:ext cx="9715500" cy="6502400"/>
          </a:xfrm>
          <a:prstGeom prst="roundRect">
            <a:avLst/>
          </a:prstGeom>
          <a:solidFill>
            <a:schemeClr val="tx1">
              <a:alpha val="71000"/>
            </a:schemeClr>
          </a:solidFill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EFC0C3-FD39-449B-AD90-C042901F23F4}"/>
              </a:ext>
            </a:extLst>
          </p:cNvPr>
          <p:cNvSpPr txBox="1"/>
          <p:nvPr/>
        </p:nvSpPr>
        <p:spPr>
          <a:xfrm>
            <a:off x="507999" y="103291"/>
            <a:ext cx="883951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Targum Jonathan son of Uziel Isaiah 48:1-7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i="0" u="none" strike="noStrike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48:1 Hear ye this, O house of Jacob, who are called by the name of Israel, and are come forth from the stock of Judah, with whom he hath made a covenant in the name of the Lord, the God of Israel, that the remembrance of them shall not cease. Shall not His WORD stand in truth and righteousness? 48:2 For their portion is in the holy city, and their confidence is in the God of Israel; The Lord of hosts is His name. </a:t>
            </a:r>
            <a:r>
              <a:rPr lang="en-US" sz="2000" i="0" u="none" strike="noStrike"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48:3 I have declared the former things from the beginning; and they have gone forth from my WORD, and I announced them; suddenly I will do them, and they shall come to pass. 48:4 I knew that thou wouldest be a rebel, and thy neck would be as hard iron, and thy brow strong as brass. 48:5 Therefore I have declared these things to thee from the beginning; before they came to pass I announced them unto thee: lest thou shouldest say, Mine idol hath done them, and my molten image hath prepared them.</a:t>
            </a:r>
            <a:r>
              <a:rPr lang="en-US" sz="2000" i="0" u="none" strike="noStrike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i="0" u="none" strike="noStrike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48:6 Hast thou heard whether that was revealed to any people which was revealed unto thee? and as for you, will ye not declare it? I have shewed thee new things from this time, and hidden things, and thou didst not know them. 48:7 They are created now, and not of old; yea, I have not announced them before the day of their coming to pass, lest thou shouldest say, Behold, I have known them. (TgJ)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B53F4E-F7D8-4CE6-9400-7374C33ADB4D}"/>
              </a:ext>
            </a:extLst>
          </p:cNvPr>
          <p:cNvSpPr txBox="1"/>
          <p:nvPr/>
        </p:nvSpPr>
        <p:spPr>
          <a:xfrm>
            <a:off x="349250" y="6346398"/>
            <a:ext cx="3461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  <a:cs typeface="+mj-cs"/>
              </a:rPr>
              <a:t>http://www.matsati.com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8CE212-A8DA-4542-A937-323BC5C84730}"/>
              </a:ext>
            </a:extLst>
          </p:cNvPr>
          <p:cNvSpPr txBox="1"/>
          <p:nvPr/>
        </p:nvSpPr>
        <p:spPr>
          <a:xfrm>
            <a:off x="349250" y="5920268"/>
            <a:ext cx="2884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cs typeface="+mj-cs"/>
              </a:rPr>
              <a:t>Isaiah / </a:t>
            </a:r>
            <a:r>
              <a:rPr lang="he-IL" sz="3600" b="1">
                <a:solidFill>
                  <a:srgbClr val="FFFF00"/>
                </a:solidFill>
                <a:cs typeface="+mj-cs"/>
              </a:rPr>
              <a:t>ישעיה</a:t>
            </a:r>
            <a:endParaRPr lang="en-US" sz="3600" b="1">
              <a:solidFill>
                <a:srgbClr val="FFFF00"/>
              </a:solidFill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B2C940A9-D284-7715-00B4-6E53FD2999F2}"/>
                  </a:ext>
                </a:extLst>
              </p14:cNvPr>
              <p14:cNvContentPartPr/>
              <p14:nvPr/>
            </p14:nvContentPartPr>
            <p14:xfrm>
              <a:off x="-617880" y="5756620"/>
              <a:ext cx="1800" cy="2880"/>
            </p14:xfrm>
          </p:contentPart>
        </mc:Choice>
        <mc:Fallback xmlns=""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B2C940A9-D284-7715-00B4-6E53FD2999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649200" y="5725300"/>
                <a:ext cx="644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9778404F-19D8-7610-2D1F-CD5DC2571606}"/>
                  </a:ext>
                </a:extLst>
              </p14:cNvPr>
              <p14:cNvContentPartPr/>
              <p14:nvPr/>
            </p14:nvContentPartPr>
            <p14:xfrm>
              <a:off x="-923520" y="1362820"/>
              <a:ext cx="22320" cy="19080"/>
            </p14:xfrm>
          </p:contentPart>
        </mc:Choice>
        <mc:Fallback xmlns=""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9778404F-19D8-7610-2D1F-CD5DC257160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941520" y="1344820"/>
                <a:ext cx="579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9191A86-39CF-EC9F-6D65-7692A141D3E3}"/>
                  </a:ext>
                </a:extLst>
              </p14:cNvPr>
              <p14:cNvContentPartPr/>
              <p14:nvPr/>
            </p14:nvContentPartPr>
            <p14:xfrm>
              <a:off x="3451200" y="1109020"/>
              <a:ext cx="1823760" cy="75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9191A86-39CF-EC9F-6D65-7692A141D3E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33560" y="1091020"/>
                <a:ext cx="185940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59182AB-9FF2-3D33-65FA-690EAC123813}"/>
                  </a:ext>
                </a:extLst>
              </p14:cNvPr>
              <p14:cNvContentPartPr/>
              <p14:nvPr/>
            </p14:nvContentPartPr>
            <p14:xfrm>
              <a:off x="6246240" y="2620300"/>
              <a:ext cx="1189440" cy="49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59182AB-9FF2-3D33-65FA-690EAC12381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28600" y="2602300"/>
                <a:ext cx="12250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A8F345E-17A4-906A-2F04-7DCEAA7B64DF}"/>
                  </a:ext>
                </a:extLst>
              </p14:cNvPr>
              <p14:cNvContentPartPr/>
              <p14:nvPr/>
            </p14:nvContentPartPr>
            <p14:xfrm>
              <a:off x="6177120" y="3585460"/>
              <a:ext cx="15840" cy="75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A8F345E-17A4-906A-2F04-7DCEAA7B64D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59120" y="3567820"/>
                <a:ext cx="514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8AE2DA8-FB50-9E54-8D5A-A474C3FDE835}"/>
                  </a:ext>
                </a:extLst>
              </p14:cNvPr>
              <p14:cNvContentPartPr/>
              <p14:nvPr/>
            </p14:nvContentPartPr>
            <p14:xfrm>
              <a:off x="4913520" y="3529660"/>
              <a:ext cx="3995280" cy="118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8AE2DA8-FB50-9E54-8D5A-A474C3FDE83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95880" y="3511660"/>
                <a:ext cx="40309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0F75724-D361-5368-D8A6-A436620437EA}"/>
                  </a:ext>
                </a:extLst>
              </p14:cNvPr>
              <p14:cNvContentPartPr/>
              <p14:nvPr/>
            </p14:nvContentPartPr>
            <p14:xfrm>
              <a:off x="683160" y="3878860"/>
              <a:ext cx="2639160" cy="979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0F75724-D361-5368-D8A6-A436620437E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5160" y="3860860"/>
                <a:ext cx="267480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D78C774-3368-7A21-F264-A152B244BFA8}"/>
                  </a:ext>
                </a:extLst>
              </p14:cNvPr>
              <p14:cNvContentPartPr/>
              <p14:nvPr/>
            </p14:nvContentPartPr>
            <p14:xfrm>
              <a:off x="3773040" y="3825940"/>
              <a:ext cx="5033880" cy="1414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D78C774-3368-7A21-F264-A152B244BFA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55400" y="3807940"/>
                <a:ext cx="50695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8DEB3F5-1184-F6F8-BD4F-E2E60B3F5CD9}"/>
                  </a:ext>
                </a:extLst>
              </p14:cNvPr>
              <p14:cNvContentPartPr/>
              <p14:nvPr/>
            </p14:nvContentPartPr>
            <p14:xfrm>
              <a:off x="440880" y="4122580"/>
              <a:ext cx="597600" cy="1767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8DEB3F5-1184-F6F8-BD4F-E2E60B3F5CD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3240" y="4104580"/>
                <a:ext cx="63324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181C90A-1450-2F11-8C54-6705242591E3}"/>
                  </a:ext>
                </a:extLst>
              </p14:cNvPr>
              <p14:cNvContentPartPr/>
              <p14:nvPr/>
            </p14:nvContentPartPr>
            <p14:xfrm>
              <a:off x="8995920" y="3142300"/>
              <a:ext cx="361080" cy="8604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181C90A-1450-2F11-8C54-6705242591E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978280" y="3124300"/>
                <a:ext cx="396720" cy="89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8697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19930</TotalTime>
  <Words>2088</Words>
  <Application>Microsoft Office PowerPoint</Application>
  <PresentationFormat>Widescreen</PresentationFormat>
  <Paragraphs>116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Futura Condensed Extra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Duane Miller</dc:creator>
  <cp:lastModifiedBy>Duane Miller</cp:lastModifiedBy>
  <cp:revision>131</cp:revision>
  <dcterms:created xsi:type="dcterms:W3CDTF">2021-02-18T19:11:41Z</dcterms:created>
  <dcterms:modified xsi:type="dcterms:W3CDTF">2024-05-23T01:07:53Z</dcterms:modified>
</cp:coreProperties>
</file>