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8.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9.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0.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11.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4.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5.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16.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notesSlides/notesSlide17.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18.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notesSlides/notesSlide19.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65" r:id="rId3"/>
    <p:sldId id="268" r:id="rId4"/>
    <p:sldId id="282" r:id="rId5"/>
    <p:sldId id="283" r:id="rId6"/>
    <p:sldId id="272" r:id="rId7"/>
    <p:sldId id="270" r:id="rId8"/>
    <p:sldId id="284" r:id="rId9"/>
    <p:sldId id="285" r:id="rId10"/>
    <p:sldId id="286" r:id="rId11"/>
    <p:sldId id="287" r:id="rId12"/>
    <p:sldId id="271"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880EC-3FA7-439C-8DD0-2EEF398CD3A1}" v="3" dt="2024-04-25T00:58:19.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6" d="100"/>
          <a:sy n="86" d="100"/>
        </p:scale>
        <p:origin x="699"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B2880EC-3FA7-439C-8DD0-2EEF398CD3A1}"/>
    <pc:docChg chg="modSld">
      <pc:chgData name="Duane Miller" userId="086b8d4e5ca37aec" providerId="LiveId" clId="{4B2880EC-3FA7-439C-8DD0-2EEF398CD3A1}" dt="2024-04-25T01:02:51.432" v="589" actId="6549"/>
      <pc:docMkLst>
        <pc:docMk/>
      </pc:docMkLst>
      <pc:sldChg chg="setBg">
        <pc:chgData name="Duane Miller" userId="086b8d4e5ca37aec" providerId="LiveId" clId="{4B2880EC-3FA7-439C-8DD0-2EEF398CD3A1}" dt="2024-04-25T00:58:19.855" v="2"/>
        <pc:sldMkLst>
          <pc:docMk/>
          <pc:sldMk cId="2832398454" sldId="265"/>
        </pc:sldMkLst>
      </pc:sldChg>
      <pc:sldChg chg="modSp mod setBg">
        <pc:chgData name="Duane Miller" userId="086b8d4e5ca37aec" providerId="LiveId" clId="{4B2880EC-3FA7-439C-8DD0-2EEF398CD3A1}" dt="2024-04-25T00:58:28.012" v="28" actId="207"/>
        <pc:sldMkLst>
          <pc:docMk/>
          <pc:sldMk cId="2153912712" sldId="268"/>
        </pc:sldMkLst>
        <pc:spChg chg="mod">
          <ac:chgData name="Duane Miller" userId="086b8d4e5ca37aec" providerId="LiveId" clId="{4B2880EC-3FA7-439C-8DD0-2EEF398CD3A1}" dt="2024-04-25T00:58:28.012" v="28" actId="207"/>
          <ac:spMkLst>
            <pc:docMk/>
            <pc:sldMk cId="2153912712" sldId="268"/>
            <ac:spMk id="7" creationId="{4426F626-7A1A-43A8-B380-D11D76D34155}"/>
          </ac:spMkLst>
        </pc:spChg>
      </pc:sldChg>
      <pc:sldChg chg="modSp mod setBg modNotesTx">
        <pc:chgData name="Duane Miller" userId="086b8d4e5ca37aec" providerId="LiveId" clId="{4B2880EC-3FA7-439C-8DD0-2EEF398CD3A1}" dt="2024-04-25T01:02:51.432" v="589" actId="6549"/>
        <pc:sldMkLst>
          <pc:docMk/>
          <pc:sldMk cId="906262494" sldId="270"/>
        </pc:sldMkLst>
        <pc:spChg chg="mod">
          <ac:chgData name="Duane Miller" userId="086b8d4e5ca37aec" providerId="LiveId" clId="{4B2880EC-3FA7-439C-8DD0-2EEF398CD3A1}" dt="2024-04-25T00:59:15.132" v="179" actId="207"/>
          <ac:spMkLst>
            <pc:docMk/>
            <pc:sldMk cId="906262494" sldId="270"/>
            <ac:spMk id="6" creationId="{B2FD387F-92CC-4779-81C3-06BBC90B104F}"/>
          </ac:spMkLst>
        </pc:spChg>
      </pc:sldChg>
      <pc:sldChg chg="modSp mod setBg">
        <pc:chgData name="Duane Miller" userId="086b8d4e5ca37aec" providerId="LiveId" clId="{4B2880EC-3FA7-439C-8DD0-2EEF398CD3A1}" dt="2024-04-25T01:00:14.194" v="338" actId="207"/>
        <pc:sldMkLst>
          <pc:docMk/>
          <pc:sldMk cId="1512310284" sldId="271"/>
        </pc:sldMkLst>
        <pc:spChg chg="mod">
          <ac:chgData name="Duane Miller" userId="086b8d4e5ca37aec" providerId="LiveId" clId="{4B2880EC-3FA7-439C-8DD0-2EEF398CD3A1}" dt="2024-04-25T01:00:14.194" v="338" actId="207"/>
          <ac:spMkLst>
            <pc:docMk/>
            <pc:sldMk cId="1512310284" sldId="271"/>
            <ac:spMk id="7" creationId="{4426F626-7A1A-43A8-B380-D11D76D34155}"/>
          </ac:spMkLst>
        </pc:spChg>
      </pc:sldChg>
      <pc:sldChg chg="modSp mod setBg">
        <pc:chgData name="Duane Miller" userId="086b8d4e5ca37aec" providerId="LiveId" clId="{4B2880EC-3FA7-439C-8DD0-2EEF398CD3A1}" dt="2024-04-25T00:59:00.229" v="122" actId="207"/>
        <pc:sldMkLst>
          <pc:docMk/>
          <pc:sldMk cId="2799131102" sldId="272"/>
        </pc:sldMkLst>
        <pc:spChg chg="mod">
          <ac:chgData name="Duane Miller" userId="086b8d4e5ca37aec" providerId="LiveId" clId="{4B2880EC-3FA7-439C-8DD0-2EEF398CD3A1}" dt="2024-04-25T00:59:00.229" v="122" actId="207"/>
          <ac:spMkLst>
            <pc:docMk/>
            <pc:sldMk cId="2799131102" sldId="272"/>
            <ac:spMk id="7" creationId="{4426F626-7A1A-43A8-B380-D11D76D34155}"/>
          </ac:spMkLst>
        </pc:spChg>
      </pc:sldChg>
      <pc:sldChg chg="modSp mod setBg">
        <pc:chgData name="Duane Miller" userId="086b8d4e5ca37aec" providerId="LiveId" clId="{4B2880EC-3FA7-439C-8DD0-2EEF398CD3A1}" dt="2024-04-25T00:58:34.945" v="54" actId="207"/>
        <pc:sldMkLst>
          <pc:docMk/>
          <pc:sldMk cId="88026125" sldId="282"/>
        </pc:sldMkLst>
        <pc:spChg chg="mod">
          <ac:chgData name="Duane Miller" userId="086b8d4e5ca37aec" providerId="LiveId" clId="{4B2880EC-3FA7-439C-8DD0-2EEF398CD3A1}" dt="2024-04-25T00:58:34.945" v="54" actId="207"/>
          <ac:spMkLst>
            <pc:docMk/>
            <pc:sldMk cId="88026125" sldId="282"/>
            <ac:spMk id="6" creationId="{B2FD387F-92CC-4779-81C3-06BBC90B104F}"/>
          </ac:spMkLst>
        </pc:spChg>
      </pc:sldChg>
      <pc:sldChg chg="modSp mod setBg">
        <pc:chgData name="Duane Miller" userId="086b8d4e5ca37aec" providerId="LiveId" clId="{4B2880EC-3FA7-439C-8DD0-2EEF398CD3A1}" dt="2024-04-25T00:58:47.078" v="96" actId="207"/>
        <pc:sldMkLst>
          <pc:docMk/>
          <pc:sldMk cId="3461065479" sldId="283"/>
        </pc:sldMkLst>
        <pc:spChg chg="mod">
          <ac:chgData name="Duane Miller" userId="086b8d4e5ca37aec" providerId="LiveId" clId="{4B2880EC-3FA7-439C-8DD0-2EEF398CD3A1}" dt="2024-04-25T00:58:47.078" v="96" actId="207"/>
          <ac:spMkLst>
            <pc:docMk/>
            <pc:sldMk cId="3461065479" sldId="283"/>
            <ac:spMk id="6" creationId="{B2FD387F-92CC-4779-81C3-06BBC90B104F}"/>
          </ac:spMkLst>
        </pc:spChg>
      </pc:sldChg>
      <pc:sldChg chg="modSp mod setBg">
        <pc:chgData name="Duane Miller" userId="086b8d4e5ca37aec" providerId="LiveId" clId="{4B2880EC-3FA7-439C-8DD0-2EEF398CD3A1}" dt="2024-04-25T00:59:28.502" v="217" actId="207"/>
        <pc:sldMkLst>
          <pc:docMk/>
          <pc:sldMk cId="283800707" sldId="284"/>
        </pc:sldMkLst>
        <pc:spChg chg="mod">
          <ac:chgData name="Duane Miller" userId="086b8d4e5ca37aec" providerId="LiveId" clId="{4B2880EC-3FA7-439C-8DD0-2EEF398CD3A1}" dt="2024-04-25T00:59:28.502" v="217" actId="207"/>
          <ac:spMkLst>
            <pc:docMk/>
            <pc:sldMk cId="283800707" sldId="284"/>
            <ac:spMk id="6" creationId="{B2FD387F-92CC-4779-81C3-06BBC90B104F}"/>
          </ac:spMkLst>
        </pc:spChg>
      </pc:sldChg>
      <pc:sldChg chg="modSp mod setBg">
        <pc:chgData name="Duane Miller" userId="086b8d4e5ca37aec" providerId="LiveId" clId="{4B2880EC-3FA7-439C-8DD0-2EEF398CD3A1}" dt="2024-04-25T00:59:38.856" v="243" actId="207"/>
        <pc:sldMkLst>
          <pc:docMk/>
          <pc:sldMk cId="687931577" sldId="285"/>
        </pc:sldMkLst>
        <pc:spChg chg="mod">
          <ac:chgData name="Duane Miller" userId="086b8d4e5ca37aec" providerId="LiveId" clId="{4B2880EC-3FA7-439C-8DD0-2EEF398CD3A1}" dt="2024-04-25T00:59:38.856" v="243" actId="207"/>
          <ac:spMkLst>
            <pc:docMk/>
            <pc:sldMk cId="687931577" sldId="285"/>
            <ac:spMk id="6" creationId="{B2FD387F-92CC-4779-81C3-06BBC90B104F}"/>
          </ac:spMkLst>
        </pc:spChg>
      </pc:sldChg>
      <pc:sldChg chg="modSp mod setBg">
        <pc:chgData name="Duane Miller" userId="086b8d4e5ca37aec" providerId="LiveId" clId="{4B2880EC-3FA7-439C-8DD0-2EEF398CD3A1}" dt="2024-04-25T00:59:46.654" v="269" actId="207"/>
        <pc:sldMkLst>
          <pc:docMk/>
          <pc:sldMk cId="3521270722" sldId="286"/>
        </pc:sldMkLst>
        <pc:spChg chg="mod">
          <ac:chgData name="Duane Miller" userId="086b8d4e5ca37aec" providerId="LiveId" clId="{4B2880EC-3FA7-439C-8DD0-2EEF398CD3A1}" dt="2024-04-25T00:59:46.654" v="269" actId="207"/>
          <ac:spMkLst>
            <pc:docMk/>
            <pc:sldMk cId="3521270722" sldId="286"/>
            <ac:spMk id="6" creationId="{B2FD387F-92CC-4779-81C3-06BBC90B104F}"/>
          </ac:spMkLst>
        </pc:spChg>
      </pc:sldChg>
      <pc:sldChg chg="modSp mod setBg">
        <pc:chgData name="Duane Miller" userId="086b8d4e5ca37aec" providerId="LiveId" clId="{4B2880EC-3FA7-439C-8DD0-2EEF398CD3A1}" dt="2024-04-25T00:59:54.856" v="294" actId="207"/>
        <pc:sldMkLst>
          <pc:docMk/>
          <pc:sldMk cId="679574572" sldId="287"/>
        </pc:sldMkLst>
        <pc:spChg chg="mod">
          <ac:chgData name="Duane Miller" userId="086b8d4e5ca37aec" providerId="LiveId" clId="{4B2880EC-3FA7-439C-8DD0-2EEF398CD3A1}" dt="2024-04-25T00:59:54.856" v="294" actId="207"/>
          <ac:spMkLst>
            <pc:docMk/>
            <pc:sldMk cId="679574572" sldId="287"/>
            <ac:spMk id="6" creationId="{B2FD387F-92CC-4779-81C3-06BBC90B104F}"/>
          </ac:spMkLst>
        </pc:spChg>
      </pc:sldChg>
      <pc:sldChg chg="modSp mod setBg">
        <pc:chgData name="Duane Miller" userId="086b8d4e5ca37aec" providerId="LiveId" clId="{4B2880EC-3FA7-439C-8DD0-2EEF398CD3A1}" dt="2024-04-25T01:00:25.806" v="386" actId="207"/>
        <pc:sldMkLst>
          <pc:docMk/>
          <pc:sldMk cId="1220630659" sldId="288"/>
        </pc:sldMkLst>
        <pc:spChg chg="mod">
          <ac:chgData name="Duane Miller" userId="086b8d4e5ca37aec" providerId="LiveId" clId="{4B2880EC-3FA7-439C-8DD0-2EEF398CD3A1}" dt="2024-04-25T01:00:25.806" v="386" actId="207"/>
          <ac:spMkLst>
            <pc:docMk/>
            <pc:sldMk cId="1220630659" sldId="288"/>
            <ac:spMk id="6" creationId="{B2FD387F-92CC-4779-81C3-06BBC90B104F}"/>
          </ac:spMkLst>
        </pc:spChg>
      </pc:sldChg>
      <pc:sldChg chg="modSp mod setBg">
        <pc:chgData name="Duane Miller" userId="086b8d4e5ca37aec" providerId="LiveId" clId="{4B2880EC-3FA7-439C-8DD0-2EEF398CD3A1}" dt="2024-04-25T01:00:37.072" v="413" actId="207"/>
        <pc:sldMkLst>
          <pc:docMk/>
          <pc:sldMk cId="2543102241" sldId="289"/>
        </pc:sldMkLst>
        <pc:spChg chg="mod">
          <ac:chgData name="Duane Miller" userId="086b8d4e5ca37aec" providerId="LiveId" clId="{4B2880EC-3FA7-439C-8DD0-2EEF398CD3A1}" dt="2024-04-25T01:00:37.072" v="413" actId="207"/>
          <ac:spMkLst>
            <pc:docMk/>
            <pc:sldMk cId="2543102241" sldId="289"/>
            <ac:spMk id="6" creationId="{B2FD387F-92CC-4779-81C3-06BBC90B104F}"/>
          </ac:spMkLst>
        </pc:spChg>
      </pc:sldChg>
      <pc:sldChg chg="modSp mod setBg">
        <pc:chgData name="Duane Miller" userId="086b8d4e5ca37aec" providerId="LiveId" clId="{4B2880EC-3FA7-439C-8DD0-2EEF398CD3A1}" dt="2024-04-25T01:00:55.038" v="457" actId="207"/>
        <pc:sldMkLst>
          <pc:docMk/>
          <pc:sldMk cId="3956887996" sldId="290"/>
        </pc:sldMkLst>
        <pc:spChg chg="mod">
          <ac:chgData name="Duane Miller" userId="086b8d4e5ca37aec" providerId="LiveId" clId="{4B2880EC-3FA7-439C-8DD0-2EEF398CD3A1}" dt="2024-04-25T01:00:55.038" v="457" actId="207"/>
          <ac:spMkLst>
            <pc:docMk/>
            <pc:sldMk cId="3956887996" sldId="290"/>
            <ac:spMk id="6" creationId="{B2FD387F-92CC-4779-81C3-06BBC90B104F}"/>
          </ac:spMkLst>
        </pc:spChg>
      </pc:sldChg>
      <pc:sldChg chg="modSp mod setBg">
        <pc:chgData name="Duane Miller" userId="086b8d4e5ca37aec" providerId="LiveId" clId="{4B2880EC-3FA7-439C-8DD0-2EEF398CD3A1}" dt="2024-04-25T01:01:07.190" v="478" actId="207"/>
        <pc:sldMkLst>
          <pc:docMk/>
          <pc:sldMk cId="2313676890" sldId="291"/>
        </pc:sldMkLst>
        <pc:spChg chg="mod">
          <ac:chgData name="Duane Miller" userId="086b8d4e5ca37aec" providerId="LiveId" clId="{4B2880EC-3FA7-439C-8DD0-2EEF398CD3A1}" dt="2024-04-25T01:01:07.190" v="478" actId="207"/>
          <ac:spMkLst>
            <pc:docMk/>
            <pc:sldMk cId="2313676890" sldId="291"/>
            <ac:spMk id="6" creationId="{B2FD387F-92CC-4779-81C3-06BBC90B104F}"/>
          </ac:spMkLst>
        </pc:spChg>
      </pc:sldChg>
      <pc:sldChg chg="modSp mod setBg">
        <pc:chgData name="Duane Miller" userId="086b8d4e5ca37aec" providerId="LiveId" clId="{4B2880EC-3FA7-439C-8DD0-2EEF398CD3A1}" dt="2024-04-25T01:01:28.408" v="529" actId="207"/>
        <pc:sldMkLst>
          <pc:docMk/>
          <pc:sldMk cId="3957755372" sldId="292"/>
        </pc:sldMkLst>
        <pc:spChg chg="mod">
          <ac:chgData name="Duane Miller" userId="086b8d4e5ca37aec" providerId="LiveId" clId="{4B2880EC-3FA7-439C-8DD0-2EEF398CD3A1}" dt="2024-04-25T01:01:28.408" v="529" actId="207"/>
          <ac:spMkLst>
            <pc:docMk/>
            <pc:sldMk cId="3957755372" sldId="292"/>
            <ac:spMk id="6" creationId="{B2FD387F-92CC-4779-81C3-06BBC90B104F}"/>
          </ac:spMkLst>
        </pc:spChg>
      </pc:sldChg>
      <pc:sldChg chg="modSp mod setBg">
        <pc:chgData name="Duane Miller" userId="086b8d4e5ca37aec" providerId="LiveId" clId="{4B2880EC-3FA7-439C-8DD0-2EEF398CD3A1}" dt="2024-04-25T01:01:43.490" v="558" actId="207"/>
        <pc:sldMkLst>
          <pc:docMk/>
          <pc:sldMk cId="1260757186" sldId="293"/>
        </pc:sldMkLst>
        <pc:spChg chg="mod">
          <ac:chgData name="Duane Miller" userId="086b8d4e5ca37aec" providerId="LiveId" clId="{4B2880EC-3FA7-439C-8DD0-2EEF398CD3A1}" dt="2024-04-25T01:01:43.490" v="558" actId="207"/>
          <ac:spMkLst>
            <pc:docMk/>
            <pc:sldMk cId="1260757186" sldId="293"/>
            <ac:spMk id="6" creationId="{B2FD387F-92CC-4779-81C3-06BBC90B104F}"/>
          </ac:spMkLst>
        </pc:spChg>
      </pc:sldChg>
      <pc:sldChg chg="modSp mod setBg">
        <pc:chgData name="Duane Miller" userId="086b8d4e5ca37aec" providerId="LiveId" clId="{4B2880EC-3FA7-439C-8DD0-2EEF398CD3A1}" dt="2024-04-25T01:01:54.193" v="588" actId="207"/>
        <pc:sldMkLst>
          <pc:docMk/>
          <pc:sldMk cId="1886183412" sldId="294"/>
        </pc:sldMkLst>
        <pc:spChg chg="mod">
          <ac:chgData name="Duane Miller" userId="086b8d4e5ca37aec" providerId="LiveId" clId="{4B2880EC-3FA7-439C-8DD0-2EEF398CD3A1}" dt="2024-04-25T01:01:54.193" v="588" actId="207"/>
          <ac:spMkLst>
            <pc:docMk/>
            <pc:sldMk cId="1886183412" sldId="294"/>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5:08.287"/>
    </inkml:context>
    <inkml:brush xml:id="br0">
      <inkml:brushProperty name="width" value="0.1" units="cm"/>
      <inkml:brushProperty name="height" value="0.1" units="cm"/>
      <inkml:brushProperty name="color" value="#F4F91B"/>
    </inkml:brush>
  </inkml:definitions>
  <inkml:trace contextRef="#ctx0" brushRef="#br0">968 0 455 0 0,'-9'1'223'0'0,"0"1"-1"0"0,1 0 0 0 0,-1 0 0 0 0,1 1 0 0 0,0 0 0 0 0,0 1 0 0 0,0-1 0 0 0,0 1 0 0 0,-11 9 1 0 0,-4 0-389 0 0,-8 5 654 0 0,1 1-1 0 0,1 1 0 0 0,-50 47 1 0 0,62-53-282 0 0,0-1 0 0 0,-31 19 1 0 0,-2 0 120 0 0,-120 83 617 0 0,114-81-726 0 0,52-31-177 0 0,3-2-22 0 0,0 0-1 0 0,0-1 1 0 0,-1 1-1 0 0,1 0 1 0 0,0-1-1 0 0,0 0 0 0 0,0 1 1 0 0,0-1-1 0 0,0 0 1 0 0,-1 1-1 0 0,1-1 1 0 0,0 0-1 0 0,-2 0 1 0 0,2-2 21 0 0,1 0 0 0 0,0 0 1 0 0,0 0-1 0 0,0 0 0 0 0,0 0 1 0 0,0 0-1 0 0,1-4 0 0 0,1 0 22 0 0,0 1 0 0 0,1-1-1 0 0,-1 0 1 0 0,6-7 0 0 0,4-13 51 0 0,0-7-56 0 0,-1-1-1 0 0,5-39 1 0 0,-10 39-57 0 0,-17 45 0 0 0,10-6 13 0 0,0 0-1 0 0,0 0 1 0 0,0 0-1 0 0,1 0 0 0 0,0 0 1 0 0,0 0-1 0 0,0 0 1 0 0,1-1-1 0 0,0 1 0 0 0,0 0 1 0 0,0 0-1 0 0,0 0 0 0 0,1-1 1 0 0,2 6-1 0 0,5 9 226 0 0,22 37 1 0 0,-17-32-118 0 0,88 138 487 0 0,-100-160-550 0 0,3 5 108 0 0,-3-5-18 0 0,-3-1 72 0 0,-3-4-124 0 0,1 1-1 0 0,1-1 0 0 0,-1 0 0 0 0,0 1 1 0 0,1-1-1 0 0,-1-1 0 0 0,1 1 0 0 0,-2-4 1 0 0,-8-8 30 0 0,-16-19-41 0 0,-2 2 0 0 0,-2 2-1 0 0,-46-37 1 0 0,6 11-33 0 0,-34-23 13 0 0,76 57-65 0 0,19 14 0 0 0,0 0 0 0 0,0 0 0 0 0,0 1 0 0 0,-24-10 0 0 0,34 16-1 0 0,-1 1-1 0 0,1-1 1 0 0,0 1 0 0 0,-1-1-1 0 0,1 1 1 0 0,0 0-1 0 0,-1 0 1 0 0,1 0-1 0 0,0-1 1 0 0,-1 1-1 0 0,1 0 1 0 0,0 1-1 0 0,-1-1 1 0 0,1 0 0 0 0,0 0-1 0 0,-1 1 1 0 0,1-1-1 0 0,0 0 1 0 0,-1 1-1 0 0,1-1 1 0 0,0 1-1 0 0,0 0 1 0 0,-2 1-1 0 0,2-1-2 0 0,0 0-1 0 0,0 1 0 0 0,0-1 0 0 0,0 1 0 0 0,0-1 0 0 0,0 1 0 0 0,1 0 0 0 0,-1-1 0 0 0,1 1 0 0 0,-1 0 0 0 0,1-1 1 0 0,-1 1-1 0 0,1 0 0 0 0,0 0 0 0 0,0 2 0 0 0,0 4-13 0 0,1 1-1 0 0,0-1 1 0 0,0 0-1 0 0,1 1 1 0 0,0-1-1 0 0,4 10 1 0 0,2 1 10 0 0,1-1-1 0 0,1 0 1 0 0,0-1 0 0 0,1 0 0 0 0,17 18 0 0 0,71 68-48 0 0,-41-45 43 0 0,-48-48 15 0 0,0 0-1 0 0,1-1 0 0 0,0-1 0 0 0,0 0 0 0 0,1-1 0 0 0,0 0 1 0 0,0 0-1 0 0,18 6 0 0 0,-27-12 8 0 0,0 0-1 0 0,0 0 1 0 0,0-1 0 0 0,0 1-1 0 0,0 0 1 0 0,1-1 0 0 0,-1 0-1 0 0,0 0 1 0 0,1 0-1 0 0,-1 0 1 0 0,0-1 0 0 0,0 1-1 0 0,0-1 1 0 0,1 1 0 0 0,-1-1-1 0 0,6-3 1 0 0,-7 3 3 0 0,0-1 0 0 0,-1 1 0 0 0,1-1 0 0 0,0 1-1 0 0,0-1 1 0 0,-1 0 0 0 0,1 0 0 0 0,-1 0 0 0 0,1 0 0 0 0,-1 0 0 0 0,0 0 0 0 0,0 0-1 0 0,0-1 1 0 0,0 1 0 0 0,0 0 0 0 0,0 0 0 0 0,-1-1 0 0 0,1 1 0 0 0,-1-1 0 0 0,0 1-1 0 0,0 0 1 0 0,0-1 0 0 0,0-3 0 0 0,0-3 1 0 0,-1-1 0 0 0,0 0 0 0 0,-1 0 0 0 0,0 0 1 0 0,0 1-1 0 0,-1-1 0 0 0,-1 1 0 0 0,1 0 0 0 0,-8-13 0 0 0,8 16-12 0 0,-1 0-1 0 0,0 1 1 0 0,0-1 0 0 0,0 1-1 0 0,-1-1 1 0 0,1 1 0 0 0,-1 1 0 0 0,0-1-1 0 0,-1 1 1 0 0,1-1 0 0 0,-1 2-1 0 0,0-1 1 0 0,0 1 0 0 0,-9-4-1 0 0,13 6-1 0 0,0 0 0 0 0,0 1-1 0 0,1-1 1 0 0,-1 1-1 0 0,0 0 1 0 0,0-1 0 0 0,0 1-1 0 0,0 0 1 0 0,0 0-1 0 0,0 0 1 0 0,0 0 0 0 0,0 0-1 0 0,0 1 1 0 0,0-1 0 0 0,1 1-1 0 0,-1-1 1 0 0,0 1-1 0 0,0 0 1 0 0,-3 1 0 0 0,3 0-6 0 0,0 0 0 0 0,-1 0 0 0 0,1 0 0 0 0,0 0 0 0 0,1 0-1 0 0,-1 0 1 0 0,0 1 0 0 0,1-1 0 0 0,-1 1 0 0 0,1-1 0 0 0,0 1 0 0 0,-2 3 0 0 0,1 3-8 0 0,-1 0 1 0 0,1 0-1 0 0,0 0 0 0 0,1 1 0 0 0,0-1 1 0 0,1 0-1 0 0,0 12 0 0 0,2-3-13 0 0,1 0 0 0 0,1 0 0 0 0,0 0 0 0 0,1-1 0 0 0,1 0 0 0 0,15 31 0 0 0,-7-18-99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6.072"/>
    </inkml:context>
    <inkml:brush xml:id="br0">
      <inkml:brushProperty name="width" value="0.1" units="cm"/>
      <inkml:brushProperty name="height" value="0.1" units="cm"/>
      <inkml:brushProperty name="color" value="#F4F91B"/>
    </inkml:brush>
  </inkml:definitions>
  <inkml:trace contextRef="#ctx0" brushRef="#br0">1699 84 2671 0 0,'-3'-1'122'0'0,"-1"-1"0"0"0,0 1 0 0 0,1 0 0 0 0,-1 0 0 0 0,0 0 0 0 0,0 0 0 0 0,-4 0 0 0 0,-19-4 648 0 0,-3-5 84 0 0,-2 1 0 0 0,1 2 1 0 0,-59-6-1 0 0,-98 5 172 0 0,105 7-336 0 0,-32-1-88 0 0,-56-2-27 0 0,156 3-565 0 0,-526-13 860 0 0,260 27-4459 0 0,220-9 130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7.587"/>
    </inkml:context>
    <inkml:brush xml:id="br0">
      <inkml:brushProperty name="width" value="0.1" units="cm"/>
      <inkml:brushProperty name="height" value="0.1" units="cm"/>
      <inkml:brushProperty name="color" value="#F4F91B"/>
    </inkml:brush>
  </inkml:definitions>
  <inkml:trace contextRef="#ctx0" brushRef="#br0">1899 188 2303 0 0,'-9'-6'489'0'0,"-1"0"-1"0"0,0 0 0 0 0,0 1 1 0 0,0 1-1 0 0,-16-5 1 0 0,-56-12-382 0 0,-104-28 1383 0 0,2 24 141 0 0,57 11-851 0 0,0-5-34 0 0,-233-4 0 0 0,219 24-506 0 0,-233 11 63 0 0,322-7-1843 0 0,-76 20 0 0 0,65-7-1978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9.389"/>
    </inkml:context>
    <inkml:brush xml:id="br0">
      <inkml:brushProperty name="width" value="0.1" units="cm"/>
      <inkml:brushProperty name="height" value="0.1" units="cm"/>
      <inkml:brushProperty name="color" value="#F4F91B"/>
    </inkml:brush>
  </inkml:definitions>
  <inkml:trace contextRef="#ctx0" brushRef="#br0">1729 27 1583 0 0,'-266'-13'3592'0'0,"212"6"-3022"0"0,-1 3 0 0 0,1 1-1 0 0,-62 6 1 0 0,-146 36 796 0 0,8-1-587 0 0,185-31-622 0 0,-62 5 95 0 0,-146 32 1 0 0,151-13-3059 0 0,61-14-394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4:34.681"/>
    </inkml:context>
    <inkml:brush xml:id="br0">
      <inkml:brushProperty name="width" value="0.1" units="cm"/>
      <inkml:brushProperty name="height" value="0.1" units="cm"/>
      <inkml:brushProperty name="color" value="#F4F91B"/>
    </inkml:brush>
  </inkml:definitions>
  <inkml:trace contextRef="#ctx0" brushRef="#br0">851 1386 2303 0 0,'-2'-2'36'0'0,"0"0"-1"0"0,0 0 1 0 0,0 0-1 0 0,0 0 0 0 0,0 0 1 0 0,0 0-1 0 0,0 0 1 0 0,-2-6-1 0 0,-11-10 1066 0 0,10 13-266 0 0,-1 1-1 0 0,0 0 1 0 0,-12-6-1 0 0,6 5-479 0 0,-1 0 0 0 0,0 1 0 0 0,1 1 0 0 0,-1 0 0 0 0,-21-2 0 0 0,19 4 131 0 0,-1 2 0 0 0,0 0 0 0 0,1 1 0 0 0,-28 7 0 0 0,24-6-156 0 0,-107 15 1837 0 0,81-19-1393 0 0,34 0-147 0 0,1 1 0 0 0,-22 2 0 0 0,12 5 140 0 0,18-6-650 0 0,0 0-1 0 0,0 0 1 0 0,0 0 0 0 0,0 0 0 0 0,-1 0 0 0 0,1-1 0 0 0,0 1-1 0 0,-4-1 1 0 0,6 0-60 0 0,-1 0 0 0 0,1 0 0 0 0,-1 0 0 0 0,1 0 0 0 0,-1 1 0 0 0,1-1 0 0 0,-1 0 0 0 0,0 0 0 0 0,1 0 0 0 0,-1 0 0 0 0,1 1 0 0 0,-1-1-1 0 0,1 0 1 0 0,-1 0 0 0 0,1 1 0 0 0,0-1 0 0 0,-1 0 0 0 0,1 1 0 0 0,-1-1 0 0 0,1 1 0 0 0,0-1 0 0 0,-1 1 0 0 0,1-1 0 0 0,0 0 0 0 0,-1 1 0 0 0,1-1 0 0 0,0 1 0 0 0,0 0 0 0 0,-3 16 227 0 0,1-12 266 0 0,2-5-526 0 0,1 0 0 0 0,-1 0-1 0 0,0 1 1 0 0,0-1 0 0 0,0 0-1 0 0,0 1 1 0 0,0-1-1 0 0,1 0 1 0 0,-1 0 0 0 0,0 1-1 0 0,0-1 1 0 0,0 0 0 0 0,1 0-1 0 0,-1 0 1 0 0,0 1-1 0 0,0-1 1 0 0,0 0 0 0 0,1 0-1 0 0,-1 0 1 0 0,0 0 0 0 0,1 0-1 0 0,-1 1 1 0 0,0-1-1 0 0,0 0 1 0 0,1 0 0 0 0,-1 0-1 0 0,0 0 1 0 0,1 0 0 0 0,-1 0-1 0 0,0 0 1 0 0,1 0-1 0 0,-1 0 1 0 0,0 0 0 0 0,0 0-1 0 0,1 0 1 0 0,-1 0 0 0 0,1 0-1 0 0,14 0 516 0 0,-2 0-281 0 0,0 0 1 0 0,0-1 0 0 0,24-4-1 0 0,-3-1-20 0 0,-29 6-222 0 0,-1 0-1 0 0,0 0 1 0 0,0 0 0 0 0,0 0 0 0 0,0 0 0 0 0,0 1-1 0 0,1 0 1 0 0,-1 0 0 0 0,0 0 0 0 0,0 0-1 0 0,6 4 1 0 0,-4-3 1 0 0,-1 0 0 0 0,0 0-1 0 0,1-1 1 0 0,0 1-1 0 0,9 0 1 0 0,-2-1 26 0 0,1 0 1 0 0,-1 1-1 0 0,0 1 1 0 0,14 4-1 0 0,-17-4-5 0 0,0 0-1 0 0,0-1 1 0 0,1 0 0 0 0,-1-1 0 0 0,1 0-1 0 0,-1 0 1 0 0,16-2 0 0 0,8-3 170 0 0,34 0 0 0 0,-32 6-105 0 0,-27-1-88 0 0,0-1-1 0 0,0 0 1 0 0,0 0-1 0 0,0-1 1 0 0,0 0 0 0 0,0 0-1 0 0,0-1 1 0 0,10-3-1 0 0,-2 0 23 0 0,1 1-1 0 0,0 0 1 0 0,34-1-1 0 0,-46 5-35 0 0,19-1 32 0 0,26 2 0 0 0,-35 1-12 0 0,1-2 0 0 0,-1 0 0 0 0,0 0 0 0 0,1-2 0 0 0,20-4 0 0 0,-31 5-15 0 0,0 0-1 0 0,0 0 1 0 0,0 1 0 0 0,0 0-1 0 0,0 0 1 0 0,0 0 0 0 0,7 2-1 0 0,19 1 14 0 0,-14 0-19 0 0,-17-2 0 0 0,1-1 0 0 0,0 1 0 0 0,0-1 0 0 0,0 1 0 0 0,0-1 0 0 0,-1 0 0 0 0,1 0 0 0 0,0 0 0 0 0,0 0 0 0 0,0 0 0 0 0,0 0 0 0 0,2-1 0 0 0,1 0 0 0 0,0 1 0 0 0,1-1 0 0 0,-1 1 0 0 0,0 0 0 0 0,7 1 0 0 0,19 0 0 0 0,9-4 0 0 0,64 5 0 0 0,21-1 0 0 0,-58-3-3 0 0,25-1 70 0 0,62-22 55 0 0,-124 18-72 0 0,0-1 1 0 0,-1-1-1 0 0,30-15 0 0 0,-35 13 57 0 0,-1-1 1 0 0,41-28-1 0 0,-54 32-62 0 0,1-1-1 0 0,-1 0 0 0 0,-1-1 1 0 0,0 1-1 0 0,0-2 0 0 0,-1 1 1 0 0,10-18-1 0 0,-9 11 33 0 0,-1-1 0 0 0,0 1 0 0 0,-1-1 0 0 0,-1 0 0 0 0,-1-1-1 0 0,-1 0 1 0 0,3-24 0 0 0,-4 12 11 0 0,-2-1-1 0 0,-1 1 1 0 0,-7-53-1 0 0,2 57-59 0 0,0-1-1 0 0,-1 1 0 0 0,-2 0 1 0 0,-1 1-1 0 0,-1-1 0 0 0,-1 2 1 0 0,-17-30-1 0 0,20 42-8 0 0,-56-93 31 0 0,52 89-51 0 0,-1 0 0 0 0,-1 1-1 0 0,-29-28 1 0 0,28 31 1 0 0,-1-1 0 0 0,-1 2 0 0 0,1 0 0 0 0,-2 1 0 0 0,0 1 0 0 0,0 0 0 0 0,-24-8 0 0 0,-103-27 0 0 0,64 17 0 0 0,55 17 0 0 0,-33-9 0 0 0,11 8 0 0 0,-140-29 0 0 0,1 3 0 0 0,108 26 0 0 0,-127-19 0 0 0,155 27 0 0 0,1 1 0 0 0,-58 5 0 0 0,71 1 0 0 0,1 1 0 0 0,-1 1 0 0 0,1 3 0 0 0,0 0 0 0 0,1 3 0 0 0,-50 20 0 0 0,73-25 0 0 0,-10 3 0 0 0,1 2 0 0 0,0 0 0 0 0,0 2 0 0 0,-23 18 0 0 0,15-7 0 0 0,1 2 0 0 0,1 1 0 0 0,1 1 0 0 0,2 1 0 0 0,0 1 0 0 0,3 2 0 0 0,0 0 0 0 0,2 1 0 0 0,-16 39 0 0 0,15-22 0 0 0,-16 59 0 0 0,30-82 0 0 0,0 1 0 0 0,2 0 0 0 0,-2 55 0 0 0,6-51-7 0 0,2-1 0 0 0,1 0 0 0 0,2 1 0 0 0,0-1 0 0 0,2-1-1 0 0,2 1 1 0 0,1-1 0 0 0,22 47 0 0 0,-21-54 7 0 0,0 0 0 0 0,1-1 0 0 0,18 26 0 0 0,-26-42 0 0 0,1 0 0 0 0,-1-1 0 0 0,1 1 0 0 0,1-1 0 0 0,-1 0 0 0 0,1 0 0 0 0,0-1 0 0 0,0 0 0 0 0,0 0 0 0 0,1 0 0 0 0,-1-1 0 0 0,10 3 0 0 0,-3-2 0 0 0,0-1 0 0 0,0 0 0 0 0,0-1 0 0 0,0-1 0 0 0,1 0 0 0 0,-1-1 0 0 0,0-1 0 0 0,1 0 0 0 0,-1 0 0 0 0,0-1 0 0 0,0-1 0 0 0,0 0 0 0 0,0-1 0 0 0,21-10 0 0 0,-20 5 14 0 0,-9 8-247 0 0,-13 13-701 0 0,-16 30-2246 0 0,7-11-2488 0 0,-2 8-2051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03.887"/>
    </inkml:context>
    <inkml:brush xml:id="br0">
      <inkml:brushProperty name="width" value="0.1" units="cm"/>
      <inkml:brushProperty name="height" value="0.1" units="cm"/>
      <inkml:brushProperty name="color" value="#F4F91B"/>
    </inkml:brush>
  </inkml:definitions>
  <inkml:trace contextRef="#ctx0" brushRef="#br0">1031 1625 1295 0 0,'-41'27'544'0'0,"36"-23"-412"0"0,0-1 1 0 0,0 1-1 0 0,0-1 1 0 0,-1 0-1 0 0,1 0 1 0 0,-1 0 0 0 0,1-1-1 0 0,-1 0 1 0 0,0 0-1 0 0,-10 1 1 0 0,10-1 98 0 0,0-1 0 0 0,0 1 0 0 0,0 0 1 0 0,0 0-1 0 0,0 1 0 0 0,-6 3 0 0 0,4-2-361 0 0,1 0 0 0 0,0-1-1 0 0,-10 2 1 0 0,-86 17 2047 0 0,43 1 203 0 0,60-23-2017 0 0,-1 0 0 0 0,1 0 1 0 0,-1 0-1 0 0,1 0 0 0 0,0 1 0 0 0,-1-1 0 0 0,1 0 0 0 0,-1 0 0 0 0,1 0 0 0 0,0 1 0 0 0,-1-1 0 0 0,1 0 0 0 0,0 0 0 0 0,-1 1 0 0 0,1-1 0 0 0,0 0 0 0 0,0 1 0 0 0,-1-1 0 0 0,1 0 0 0 0,0 1 1 0 0,0-1-1 0 0,-1 1 0 0 0,1-1 0 0 0,0 0 0 0 0,0 1 0 0 0,0 0 0 0 0,0 0-56 0 0,0 0 1 0 0,0 0-1 0 0,0 0 1 0 0,1 0 0 0 0,-1 0-1 0 0,1 0 1 0 0,-1 0-1 0 0,0 0 1 0 0,1 0-1 0 0,-1 0 1 0 0,1-1-1 0 0,0 1 1 0 0,0 1-1 0 0,1 0-5 0 0,-1-1 1 0 0,1 0-1 0 0,-1 1 0 0 0,1-1 0 0 0,0 0 0 0 0,-1 1 0 0 0,1-1 1 0 0,0 0-1 0 0,0 0 0 0 0,0 0 0 0 0,0-1 0 0 0,0 1 0 0 0,0 0 1 0 0,0-1-1 0 0,0 0 0 0 0,3 1 0 0 0,38-1 873 0 0,-24 0-692 0 0,2-1-40 0 0,-1 0 0 0 0,1-1 0 0 0,-1-1 0 0 0,1 0 0 0 0,-1-2 0 0 0,24-9 0 0 0,-26 9-56 0 0,-1 1 0 0 0,1 1 0 0 0,0 0 0 0 0,29 0-1 0 0,-21 1-75 0 0,30-5 0 0 0,-31 4 90 0 0,-1 1-1 0 0,1 1 0 0 0,0 1 1 0 0,32 4-1 0 0,-23-2-17 0 0,44-1 0 0 0,-57-4 9 0 0,0 0-1 0 0,38-13 0 0 0,-42 11-17 0 0,1 0-1 0 0,0 1 1 0 0,1 1-1 0 0,24-2 1 0 0,-25 4-18 0 0,27-4 1 0 0,-28 2-28 0 0,28-1-1 0 0,16-1 90 0 0,-20 1-9 0 0,115 2 418 0 0,-94 2-459 0 0,-13 1-11 0 0,43-2 83 0 0,-73 1-108 0 0,-1 1 1 0 0,25 4-1 0 0,-27-3-27 0 0,0-1-1 0 0,0 0 0 0 0,27-2 1 0 0,167-15 749 0 0,-186 14-714 0 0,100-4 214 0 0,110-8 279 0 0,-104 0-413 0 0,55-4 125 0 0,-78 19-69 0 0,115 15 0 0 0,-163-14-174 0 0,101-8 0 0 0,-18 0 2 0 0,92 23 20 0 0,-229-16-64 0 0,233 17 192 0 0,-179-18-39 0 0,238 5 1555 0 0,-162 12-3316 0 0,-1 0 1792 0 0,248-20-109 0 0,-229-9-22 0 0,27 13-40 0 0,-66 1-15 0 0,116 4 2 0 0,-209-6 0 0 0,5 1 0 0 0,-1-2 0 0 0,0 0 0 0 0,32-7 0 0 0,-43 5 8 0 0,0 1 0 0 0,0 0 0 0 0,0 1 0 0 0,0 1 0 0 0,1 0 0 0 0,-1 1 0 0 0,17 3 0 0 0,9 3-8 0 0,0-2 0 0 0,48-1 0 0 0,-22-1 0 0 0,-17-2 20 0 0,51-6 0 0 0,9 0 4 0 0,65 3-24 0 0,-97 3 13 0 0,109-3 38 0 0,-91 1-51 0 0,-50 1 0 0 0,92-7 0 0 0,25 4 0 0 0,-41 8 0 0 0,-61-8 6 0 0,-34 1 23 0 0,29 2 0 0 0,-27 2-29 0 0,-1-1 0 0 0,1-1 0 0 0,-1-1 0 0 0,51-9 0 0 0,141-35 124 0 0,-137 29-120 0 0,-66 13 24 0 0,4-1-9 0 0,36-11 0 0 0,-51 13-19 0 0,0 0 0 0 0,0 0 0 0 0,0 0 0 0 0,-1-1 0 0 0,1 0-1 0 0,-1 1 1 0 0,0-1 0 0 0,1-1 0 0 0,-1 1 0 0 0,-1-1-1 0 0,1 0 1 0 0,4-5 0 0 0,-6 5 7 0 0,0 0 0 0 0,0-1-1 0 0,0 1 1 0 0,0 0 0 0 0,-1-1-1 0 0,0 1 1 0 0,0-1 0 0 0,0 1-1 0 0,-1-1 1 0 0,1 1 0 0 0,-1-1 0 0 0,0 0-1 0 0,-1-7 1 0 0,-2-6 40 0 0,0-1-1 0 0,-7-19 1 0 0,2 9-25 0 0,3 11-8 0 0,-1 1 1 0 0,-9-20-1 0 0,-3-6 7 0 0,2-2-21 0 0,1 4 0 0 0,-19-79 0 0 0,31 101 0 0 0,0 0 0 0 0,2-1 0 0 0,0 1 0 0 0,3-32 0 0 0,0 12 0 0 0,-2 29 0 0 0,0 1 0 0 0,0-1 0 0 0,1 1 0 0 0,1 0 0 0 0,0-1 0 0 0,5-15 0 0 0,-3 14 0 0 0,1 0 0 0 0,1 1 0 0 0,0-1 0 0 0,0 1 0 0 0,9-10 0 0 0,9-24 0 0 0,4 4 0 0 0,-21 30 0 0 0,1-1 0 0 0,-1 0 0 0 0,-1 0 0 0 0,0-1 0 0 0,7-17 0 0 0,-4 1 68 0 0,-1-1 0 0 0,-2-1 0 0 0,4-35 0 0 0,-9 55-55 0 0,0 0 0 0 0,-1 1 0 0 0,-1-1 0 0 0,0 0-1 0 0,0 1 1 0 0,-1-1 0 0 0,0 1 0 0 0,0 0 0 0 0,-1-1 0 0 0,-1 1-1 0 0,1 0 1 0 0,-2 1 0 0 0,1-1 0 0 0,-1 1 0 0 0,0 0 0 0 0,-1 0 0 0 0,0 0-1 0 0,0 1 1 0 0,0-1 0 0 0,-1 2 0 0 0,-15-12 0 0 0,-79-51 40 0 0,83 59-45 0 0,1 0 0 0 0,-2 1 0 0 0,1 1 0 0 0,-1 1 0 0 0,0 0 0 0 0,0 2 0 0 0,-24-4 0 0 0,-45-5-8 0 0,-80-15 0 0 0,-27 6 0 0 0,140 19 0 0 0,-367 4 0 0 0,369 2 0 0 0,-52 4 0 0 0,-96 1 0 0 0,20 0 0 0 0,128-3 0 0 0,-110 11 0 0 0,-22 1 0 0 0,-237 28 0 0 0,297-29 0 0 0,-170 3 0 0 0,236-17 0 0 0,-33 6 0 0 0,-89 18 0 0 0,93-10 0 0 0,-103 3 0 0 0,11-20 0 0 0,-70 4 0 0 0,103 5 32 0 0,-203-16 0 0 0,21 10-32 0 0,243 2 0 0 0,43-3 0 0 0,1-1 0 0 0,0-3 0 0 0,-67-13 0 0 0,20 1 0 0 0,-164-7 0 0 0,78 11 0 0 0,129 5 21 0 0,-50-13-1 0 0,1-1 3 0 0,37 10-23 0 0,31 5 0 0 0,-1 1 0 0 0,1 1 0 0 0,-1 2 0 0 0,-41 1 0 0 0,-322 6 0 0 0,267-3 0 0 0,2 0 0 0 0,25-2 49 0 0,-107 15 1 0 0,60 3-69 0 0,-21-6 19 0 0,64-1 0 0 0,50-4 0 0 0,-98 15 439 0 0,-51 6-903 0 0,126-20 448 0 0,-66 2 17 0 0,131-10-1 0 0,-23 1 0 0 0,-1-2 0 0 0,-44-7 0 0 0,50 4 0 0 0,1 2 0 0 0,-34 0 0 0 0,50 2 0 0 0,-1 1 0 0 0,1 0 0 0 0,0 0 0 0 0,0 1 0 0 0,0 0 0 0 0,0 1 0 0 0,1 0 0 0 0,-1 1 0 0 0,-13 7 0 0 0,16-7-7 0 0,1 1 0 0 0,0 0 0 0 0,1 1 0 0 0,0-1 0 0 0,-1 1 0 0 0,2 0 0 0 0,-1 1 0 0 0,1-1 1 0 0,-6 13-1 0 0,-2 5 11 0 0,-11 39 0 0 0,9-23-18 0 0,6-11 3 0 0,0 0 0 0 0,2 1 0 0 0,-3 42 0 0 0,-2 4 2 0 0,8-58 9 0 0,1 0 0 0 0,0 0 0 0 0,1 1 0 0 0,1-1 0 0 0,1 0 0 0 0,1 0 0 0 0,0 0 0 0 0,1 0 0 0 0,1 0 0 0 0,6 18 0 0 0,69 134 382 0 0,-26-60 31 0 0,18 49-1296 0 0,14-3 863 0 0,-52-102 22 0 0,30 70 0 0 0,-57-107-2 0 0,0 0 0 0 0,-1 0 0 0 0,0 0 0 0 0,-2 1 0 0 0,0-1 0 0 0,1 34 0 0 0,-4-42-27 0 0,0-1-1 0 0,-1 0 0 0 0,0 1 1 0 0,-1-1-1 0 0,1 0 0 0 0,-6 13 1 0 0,-41 107-3229 0 0,30-76 1569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4.494"/>
    </inkml:context>
    <inkml:brush xml:id="br0">
      <inkml:brushProperty name="width" value="0.1" units="cm"/>
      <inkml:brushProperty name="height" value="0.1" units="cm"/>
      <inkml:brushProperty name="color" value="#F4F91B"/>
    </inkml:brush>
  </inkml:definitions>
  <inkml:trace contextRef="#ctx0" brushRef="#br0">848 163 455 0 0,'-1'-2'260'0'0,"1"0"0"0"0,0 0 0 0 0,-1 0 0 0 0,0 0 0 0 0,1 0 0 0 0,-1 1 0 0 0,0-1 0 0 0,0 0-1 0 0,0 0 1 0 0,0 1 0 0 0,0-1 0 0 0,0 1 0 0 0,0-1 0 0 0,-1 1 0 0 0,1-1 0 0 0,-1 1 0 0 0,1 0-1 0 0,-1 0 1 0 0,1 0 0 0 0,-1 0 0 0 0,0 0 0 0 0,1 0 0 0 0,-1 0 0 0 0,0 0 0 0 0,-3 0 0 0 0,-8-4-114 0 0,0 2 0 0 0,-23-5 0 0 0,23 6 362 0 0,-183-42 1914 0 0,-57-10 12 0 0,231 51-2443 0 0,1 0 1 0 0,-2 1-1 0 0,1 2 0 0 0,0 0 0 0 0,0 2 0 0 0,0 0 0 0 0,0 1 1 0 0,1 1-1 0 0,-1 2 0 0 0,-21 7 0 0 0,15-4-310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5.188"/>
    </inkml:context>
    <inkml:brush xml:id="br0">
      <inkml:brushProperty name="width" value="0.1" units="cm"/>
      <inkml:brushProperty name="height" value="0.1" units="cm"/>
      <inkml:brushProperty name="color" value="#F4F91B"/>
    </inkml:brush>
  </inkml:definitions>
  <inkml:trace contextRef="#ctx0" brushRef="#br0">1991 188 455 0 0,'-29'7'2270'0'0,"15"-4"-609"0"0,-14 3-861 0 0,0-1-1 0 0,0-1 1 0 0,-53 0 0 0 0,-153-11 1390 0 0,193 3-1790 0 0,-1-2 0 0 0,2-2 0 0 0,-67-20 0 0 0,-61-22 900 0 0,-208-35 0 0 0,316 74-1238 0 0,-1 3-1 0 0,-1 2 0 0 0,0 3 1 0 0,1 3-1 0 0,-63 7 0 0 0,86-2-51 0 0,-175 26-797 0 0,166-21-442 0 0,1-2-3261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6.800"/>
    </inkml:context>
    <inkml:brush xml:id="br0">
      <inkml:brushProperty name="width" value="0.1" units="cm"/>
      <inkml:brushProperty name="height" value="0.1" units="cm"/>
      <inkml:brushProperty name="color" value="#F4F91B"/>
    </inkml:brush>
  </inkml:definitions>
  <inkml:trace contextRef="#ctx0" brushRef="#br0">934 157 3711 0 0,'-3'-7'94'0'0,"3"5"-73"0"0,-1 0 0 0 0,1 0-1 0 0,-1 0 1 0 0,0 1 0 0 0,1-1 0 0 0,-1 0 0 0 0,0 0-1 0 0,0 0 1 0 0,0 1 0 0 0,-1-1 0 0 0,1 1-1 0 0,0-1 1 0 0,-1 1 0 0 0,1-1 0 0 0,-1 1-1 0 0,1 0 1 0 0,-1-1 0 0 0,1 1 0 0 0,-1 0 0 0 0,0 0-1 0 0,-2-1 1 0 0,-277-82 3476 0 0,232 73-3142 0 0,0 3 0 0 0,0 2-1 0 0,-1 2 1 0 0,0 2 0 0 0,0 3-1 0 0,1 1 1 0 0,-1 3 0 0 0,-51 12-1 0 0,-1 12-754 0 0,80-23-64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7.634"/>
    </inkml:context>
    <inkml:brush xml:id="br0">
      <inkml:brushProperty name="width" value="0.1" units="cm"/>
      <inkml:brushProperty name="height" value="0.1" units="cm"/>
      <inkml:brushProperty name="color" value="#F4F91B"/>
    </inkml:brush>
  </inkml:definitions>
  <inkml:trace contextRef="#ctx0" brushRef="#br0">2835 174 2759 0 0,'-83'-15'2412'0'0,"32"5"-1718"0"0,-1 1 1 0 0,-104-2-1 0 0,83 10-396 0 0,0-4 0 0 0,-81-16 0 0 0,118 15-111 0 0,-83-8 729 0 0,-172 0 0 0 0,180 9-579 0 0,-117-21 1 0 0,-48-3-50 0 0,-256 21-147 0 0,443 13-288 0 0,1 4-1 0 0,-168 38 1 0 0,173-27-2483 0 0,-1-3-890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5:28.035"/>
    </inkml:context>
    <inkml:brush xml:id="br0">
      <inkml:brushProperty name="width" value="0.1" units="cm"/>
      <inkml:brushProperty name="height" value="0.1" units="cm"/>
      <inkml:brushProperty name="color" value="#F4F91B"/>
    </inkml:brush>
  </inkml:definitions>
  <inkml:trace contextRef="#ctx0" brushRef="#br0">442 193 919 0 0,'-13'17'1208'0'0,"12"-14"-1002"0"0,-1-1 0 0 0,1 0 0 0 0,-1 0 1 0 0,0 0-1 0 0,1 0 0 0 0,-1 0 0 0 0,0 0 0 0 0,0 0 0 0 0,0 0 0 0 0,-1-1 1 0 0,-3 3-1 0 0,-12 6 237 0 0,1 1-1 0 0,0 1 1 0 0,1 1 0 0 0,-15 15 0 0 0,-22 16-392 0 0,47-40 15 0 0,-1 0 0 0 0,1 0 0 0 0,-1-1 0 0 0,1 1 0 0 0,-1-2 0 0 0,0 1 0 0 0,0-1 0 0 0,-1 0 0 0 0,1 0 0 0 0,0-1 0 0 0,-1 0 0 0 0,1-1 0 0 0,-1 1 0 0 0,1-1 0 0 0,-1-1 0 0 0,1 1 0 0 0,0-1 0 0 0,-1-1 0 0 0,1 1 0 0 0,0-1 0 0 0,0-1 0 0 0,0 1-1 0 0,0-1 1 0 0,0 0 0 0 0,0-1 0 0 0,-7-5 0 0 0,13 8-42 0 0,-1 1 0 0 0,1-1-1 0 0,0 0 1 0 0,0 0 0 0 0,0 0-1 0 0,0 0 1 0 0,0 0 0 0 0,0 0-1 0 0,0 0 1 0 0,0 0-1 0 0,0 0 1 0 0,1-1 0 0 0,-1 1-1 0 0,0 0 1 0 0,1-1 0 0 0,-1 1-1 0 0,1 0 1 0 0,-1-1 0 0 0,1 1-1 0 0,0 0 1 0 0,0-1 0 0 0,0 1-1 0 0,-1-1 1 0 0,1 1 0 0 0,0-1-1 0 0,1 1 1 0 0,-1 0-1 0 0,0-1 1 0 0,0 1 0 0 0,1-1-1 0 0,-1 1 1 0 0,1 0 0 0 0,0-3-1 0 0,1 0 36 0 0,0 1-1 0 0,0 0 0 0 0,1 0 1 0 0,-1 1-1 0 0,1-1 0 0 0,-1 0 1 0 0,1 1-1 0 0,0-1 0 0 0,0 1 1 0 0,0 0-1 0 0,7-3 0 0 0,69-42 89 0 0,-35 23-86 0 0,-27 14-21 0 0,1 0 0 0 0,29-10 0 0 0,-47 20-37 0 0,1 0-1 0 0,-1-1 0 0 0,0 1 1 0 0,1 0-1 0 0,-1 0 0 0 0,0 0 1 0 0,0 0-1 0 0,1 0 1 0 0,-1 0-1 0 0,0 0 0 0 0,0 0 1 0 0,1 0-1 0 0,-1 0 0 0 0,0 0 1 0 0,1 1-1 0 0,-1-1 0 0 0,0 0 1 0 0,0 0-1 0 0,1 0 0 0 0,-1 0 1 0 0,0 0-1 0 0,0 0 1 0 0,1 1-1 0 0,-1-1 0 0 0,0 0 1 0 0,0 0-1 0 0,0 0 0 0 0,1 1 1 0 0,-1-1-1 0 0,0 0 0 0 0,0 0 1 0 0,1 1-1 0 0,2 12 171 0 0,-4 13 101 0 0,1-26-273 0 0,0 11 25 0 0,0 0 1 0 0,1 0-1 0 0,0 0 1 0 0,1 0 0 0 0,0-1-1 0 0,1 1 1 0 0,0 0 0 0 0,1-1-1 0 0,7 16 1 0 0,-10-22-27 0 0,0-4 2 0 0,-1 0 1 0 0,0 0-1 0 0,0 0 0 0 0,1 1 0 0 0,-1-1 0 0 0,0 0 0 0 0,0 0 1 0 0,0 1-1 0 0,0-1 0 0 0,0 0 0 0 0,1 1 0 0 0,-1-1 0 0 0,0 0 1 0 0,0 1-1 0 0,0-1 0 0 0,0 0 0 0 0,0 0 0 0 0,0 1 0 0 0,0-1 0 0 0,0 0 1 0 0,0 1-1 0 0,0-1 0 0 0,0 0 0 0 0,0 1 0 0 0,0-1 0 0 0,0 0 1 0 0,0 1-1 0 0,-1-1 0 0 0,1 0 0 0 0,0 0 0 0 0,0 1 0 0 0,0-1 1 0 0,0 0-1 0 0,0 0 0 0 0,-1 1 0 0 0,1-1 0 0 0,0 0 0 0 0,-1 1 0 0 0,-11-7 186 0 0,-13-15 103 0 0,-20-22-102 0 0,-32-34-45 0 0,24 21-106 0 0,33 36-8 0 0,0-2 0 0 0,-28-39 0 0 0,41 42-30 0 0,6 17 0 0 0,0 0 0 0 0,1-1 0 0 0,-1 1 0 0 0,0 0 0 0 0,0 0 0 0 0,-1 0 0 0 0,-1-3 0 0 0,0 5 2 0 0,3 6 0 0 0,1 6-20 0 0,15 33-72 0 0,1 0 0 0 0,31 54 0 0 0,-33-73 99 0 0,1-2 1 0 0,0 0 0 0 0,2 0-1 0 0,1-2 1 0 0,22 21 0 0 0,42 31 118 0 0,-83-74-127 0 0,0 0 1 0 0,0 0-1 0 0,0 0 0 0 0,0 0 1 0 0,0 0-1 0 0,0 0 1 0 0,1 0-1 0 0,-1 0 1 0 0,0 0-1 0 0,0 0 1 0 0,0 0-1 0 0,0 0 1 0 0,0 0-1 0 0,0 0 1 0 0,0 0-1 0 0,0 0 0 0 0,0 0 1 0 0,0 0-1 0 0,0-1 1 0 0,0 1-1 0 0,0 0 1 0 0,0 0-1 0 0,0 0 1 0 0,0 0-1 0 0,0 0 1 0 0,0 0-1 0 0,0 0 1 0 0,0 0-1 0 0,0 0 0 0 0,0 0 1 0 0,0 0-1 0 0,0 0 1 0 0,0 0-1 0 0,0 0 1 0 0,0 0-1 0 0,0 0 1 0 0,0 0-1 0 0,1 0 1 0 0,-1 0-1 0 0,0 0 1 0 0,0 0-1 0 0,0 0 0 0 0,0 0 1 0 0,0 0-1 0 0,0 0 1 0 0,0 0-1 0 0,0 0 1 0 0,0 0-1 0 0,0 0 1 0 0,0 1-1 0 0,0-1 1 0 0,0 0-1 0 0,0 0 1 0 0,0 0-1 0 0,0 0 0 0 0,-2-7 61 0 0,-3-8 128 0 0,-5-3-12 0 0,-1 1 0 0 0,0 1 0 0 0,-22-25 0 0 0,10 13-147 0 0,-31-35 69 0 0,54 63-104 0 0,0 0 0 0 0,0 1 0 0 0,0-1 0 0 0,0 0 0 0 0,0 0 1 0 0,0 0-1 0 0,0 0 0 0 0,0 0 0 0 0,0 0 0 0 0,0 0 1 0 0,0 0-1 0 0,0 0 0 0 0,0 0 0 0 0,0 1 0 0 0,0-1 0 0 0,0 0 1 0 0,-1 0-1 0 0,1 0 0 0 0,0 0 0 0 0,0 0 0 0 0,0 0 0 0 0,0 0 1 0 0,0 0-1 0 0,0 0 0 0 0,0 0 0 0 0,0 0 0 0 0,0 0 0 0 0,0 0 1 0 0,0 0-1 0 0,-1 0 0 0 0,1 0 0 0 0,0 0 0 0 0,0 0 1 0 0,0 0-1 0 0,0 0 0 0 0,0 0 0 0 0,0 0 0 0 0,0 0 0 0 0,0 0 1 0 0,0 0-1 0 0,0 0 0 0 0,-1 0 0 0 0,1 0 0 0 0,0 0 0 0 0,0 0 1 0 0,0 0-1 0 0,0 0 0 0 0,0 0 0 0 0,0 0 0 0 0,0 0 0 0 0,0 0 1 0 0,0 0-1 0 0,0 0 0 0 0,0 0 0 0 0,-1 0 0 0 0,1 0 1 0 0,0 0-1 0 0,0-1 0 0 0,0 1 0 0 0,0 0 0 0 0,0 0 0 0 0,0 0 1 0 0,0 0-1 0 0,0 0 0 0 0,0 0 0 0 0,0 0 0 0 0,0 0 0 0 0,0 0 1 0 0,0 6-179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9.291"/>
    </inkml:context>
    <inkml:brush xml:id="br0">
      <inkml:brushProperty name="width" value="0.1" units="cm"/>
      <inkml:brushProperty name="height" value="0.1" units="cm"/>
      <inkml:brushProperty name="color" value="#F4F91B"/>
    </inkml:brush>
  </inkml:definitions>
  <inkml:trace contextRef="#ctx0" brushRef="#br0">1970 77 1375 0 0,'-57'-17'3010'0'0,"30"17"-1405"0"0,6-2-1315 0 0,1 2 0 0 0,-1 0 0 0 0,-38 6 0 0 0,31-3 31 0 0,-38 1-1 0 0,-383-5 1550 0 0,375 2-1727 0 0,-82-12 0 0 0,-73-20-22 0 0,212 29-112 0 0,-268-23 240 0 0,0 23-1410 0 0,187 2-794 0 0,20 0-1152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9:00.965"/>
    </inkml:context>
    <inkml:brush xml:id="br0">
      <inkml:brushProperty name="width" value="0.1" units="cm"/>
      <inkml:brushProperty name="height" value="0.1" units="cm"/>
      <inkml:brushProperty name="color" value="#F4F91B"/>
    </inkml:brush>
  </inkml:definitions>
  <inkml:trace contextRef="#ctx0" brushRef="#br0">1054 221 2759 0 0,'-28'-27'1232'0'0,"-1"0"0"0"0,-1 2 0 0 0,-56-35 0 0 0,65 48-947 0 0,1 1 0 0 0,-2 1 0 0 0,0 1 0 0 0,0 1 0 0 0,-1 1 0 0 0,1 1 0 0 0,-34-5 0 0 0,7 7-177 0 0,1 1 0 0 0,-1 3 0 0 0,0 2 0 0 0,1 1 0 0 0,-1 3 0 0 0,1 3 0 0 0,0 1 0 0 0,1 2 0 0 0,-55 22 0 0 0,76-23-224 0 0,-44 24-1 0 0,30-11-42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9:01.750"/>
    </inkml:context>
    <inkml:brush xml:id="br0">
      <inkml:brushProperty name="width" value="0.1" units="cm"/>
      <inkml:brushProperty name="height" value="0.1" units="cm"/>
      <inkml:brushProperty name="color" value="#F4F91B"/>
    </inkml:brush>
  </inkml:definitions>
  <inkml:trace contextRef="#ctx0" brushRef="#br0">3100 33 3167 0 0,'-1'-1'66'0'0,"1"-1"0"0"0,-1 0-1 0 0,1 1 1 0 0,-1-1 0 0 0,0 1-1 0 0,1-1 1 0 0,-1 1 0 0 0,0-1-1 0 0,0 1 1 0 0,0 0-1 0 0,0-1 1 0 0,0 1 0 0 0,0 0-1 0 0,-1 0 1 0 0,1 0 0 0 0,0 0-1 0 0,-1 0 1 0 0,1 0 0 0 0,-1 0-1 0 0,1 0 1 0 0,-1 1-1 0 0,-2-2 1 0 0,0 1 61 0 0,-1 0 1 0 0,1 0-1 0 0,-1 1 0 0 0,1 0 1 0 0,-1-1-1 0 0,1 2 0 0 0,-7 0 0 0 0,-19 4-20 0 0,0 1-1 0 0,0 2 0 0 0,-32 13 0 0 0,-19 5 20 0 0,-125 21 310 0 0,67-17 17 0 0,41-12-41 0 0,-171 9-1 0 0,-27 4-140 0 0,214-19-196 0 0,-105 2-1 0 0,-83-16 243 0 0,85-1 15 0 0,67 3 22 0 0,-131-18 0 0 0,115-3-138 0 0,-183-17-53 0 0,156 35-488 0 0,74 2 111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37.474"/>
    </inkml:context>
    <inkml:brush xml:id="br0">
      <inkml:brushProperty name="width" value="0.1" units="cm"/>
      <inkml:brushProperty name="height" value="0.1" units="cm"/>
      <inkml:brushProperty name="color" value="#F4F91B"/>
    </inkml:brush>
  </inkml:definitions>
  <inkml:trace contextRef="#ctx0" brushRef="#br0">497 1250 455 0 0,'-3'2'283'0'0,"0"1"0"0"0,0-1-1 0 0,0 0 1 0 0,0-1 0 0 0,0 1-1 0 0,-4 1 1 0 0,-12 6 962 0 0,15-5-821 0 0,0-1 0 0 0,0 1 0 0 0,0 0 0 0 0,0 0 0 0 0,1 0 0 0 0,0 1 0 0 0,-5 8 0 0 0,4-7-258 0 0,-1 1 0 0 0,1-1 0 0 0,-7 7 0 0 0,10-12-36 0 0,0 0 0 0 0,0-1 0 0 0,0 1 0 0 0,-1 0 0 0 0,1-1 0 0 0,0 1-1 0 0,0-1 1 0 0,-1 1 0 0 0,1-1 0 0 0,0 0 0 0 0,0 0 0 0 0,-1 1 0 0 0,1-1-1 0 0,0 0 1 0 0,-1 0 0 0 0,1 0 0 0 0,0 0 0 0 0,-1 0 0 0 0,-1-1 0 0 0,-7 0 1102 0 0,6 1-995 0 0,0 0 0 0 0,0 0 1 0 0,-1-1-1 0 0,1 0 0 0 0,0 1 1 0 0,0-1-1 0 0,-6-3 0 0 0,9 3-198 0 0,-6-1 235 0 0,1-1-1 0 0,-1 0 0 0 0,0 0 1 0 0,1 0-1 0 0,0-1 0 0 0,0 0 0 0 0,-7-7 1 0 0,-1-2 538 0 0,8 8-471 0 0,0 0-1 0 0,1 0 1 0 0,-7-10-1 0 0,11 12-280 0 0,0 0 0 0 0,1-1 0 0 0,-1 1 1 0 0,1 0-1 0 0,0-1 0 0 0,0 1 0 0 0,0-1 0 0 0,0 1 0 0 0,0 0 0 0 0,1-1 0 0 0,0 1 0 0 0,1-5 0 0 0,1-6 103 0 0,-2-7 324 0 0,-1-34-1 0 0,-1 19-208 0 0,-1 0-27 0 0,-2 0-1 0 0,-1 0 1 0 0,-2 0 0 0 0,-12-37-1 0 0,10 37-27 0 0,3 12-54 0 0,-17-46-1 0 0,20 60-145 0 0,0 0 0 0 0,0-1-1 0 0,1 1 1 0 0,-1-14 0 0 0,2 13-4 0 0,-1 0 1 0 0,0 0 0 0 0,-6-16-1 0 0,-33-64 56 0 0,17 40-22 0 0,15 29-53 0 0,1 0 0 0 0,1-1 0 0 0,-6-42 0 0 0,5 18 69 0 0,5 38-70 0 0,1 0 1 0 0,1-1-1 0 0,0 1 0 0 0,0-1 1 0 0,1 1-1 0 0,1-15 0 0 0,0 9 1 0 0,0 9 0 0 0,-1 1 0 0 0,1 0 0 0 0,0 0 0 0 0,1-1 0 0 0,1-4 0 0 0,1-1 0 0 0,0 2 0 0 0,-1 0 0 0 0,1 0 0 0 0,1 0 0 0 0,0 1 0 0 0,7-11 0 0 0,-5 11 0 0 0,-1 1 0 0 0,0 0 0 0 0,-1-1 0 0 0,0 0 0 0 0,0 0 0 0 0,8-17 0 0 0,-13 24 0 0 0,1 0 0 0 0,-1-1 0 0 0,1 1 0 0 0,-1 0 0 0 0,1 0 0 0 0,0-1 0 0 0,-1 1 0 0 0,1 0 0 0 0,0 0 0 0 0,0 0 0 0 0,0 0 0 0 0,0 0 0 0 0,0 0 0 0 0,0 0 0 0 0,0 0 0 0 0,0 1 0 0 0,1-1 0 0 0,-1 0 0 0 0,0 1 0 0 0,0-1 0 0 0,1 1 0 0 0,-1-1 0 0 0,0 1 0 0 0,0 0 0 0 0,1-1 0 0 0,1 1 0 0 0,3 0 0 0 0,1 0 0 0 0,-1 0 0 0 0,0 1 0 0 0,12 2 0 0 0,6 2 0 0 0,1-3 0 0 0,-6 1 0 0 0,1-2 0 0 0,0 0 0 0 0,27-3 0 0 0,-26 0 0 0 0,35 2 0 0 0,1 0 0 0 0,134-4 0 0 0,-24 0 0 0 0,-62 6 0 0 0,-32 0 0 0 0,112 7 0 0 0,-107-4 0 0 0,179 22 0 0 0,-201-19 0 0 0,15 7 0 0 0,-47-9 0 0 0,38 4 0 0 0,152 0 0 0 0,0-8 0 0 0,-175-1 0 0 0,90 10 0 0 0,-69-5 0 0 0,62-2 0 0 0,43-14 0 0 0,-76 2 0 0 0,113 7 0 0 0,-138 5 0 0 0,229 6 0 0 0,-224-11 0 0 0,49-3 0 0 0,-76 3 0 0 0,79 9 0 0 0,-74-4 0 0 0,32 9 0 0 0,1 0 0 0 0,-9-5 0 0 0,-31-3 0 0 0,81-1 0 0 0,32 1 0 0 0,-92 0 0 0 0,202 19 0 0 0,-207-19 0 0 0,0-3 0 0 0,0-2 0 0 0,0-2 0 0 0,68-13 0 0 0,-67 11 0 0 0,-1 2 0 0 0,1 2 0 0 0,70 10 0 0 0,8-4 0 0 0,-16-1 0 0 0,-59 5 0 0 0,-20-2 0 0 0,-32-6 0 0 0,0 0 0 0 0,0-1 0 0 0,16 2 0 0 0,-16-3 0 0 0,97 3 0 0 0,-89-2 0 0 0,1 1 0 0 0,-1 1 0 0 0,0 1 0 0 0,20 7 0 0 0,-26-8 5 0 0,-5-1-12 0 0,0 0 0 0 0,0 0 0 0 0,0 0 0 0 0,0 1 0 0 0,0-1 1 0 0,0 1-1 0 0,-1 0 0 0 0,1 1 0 0 0,4 3 0 0 0,77 88-10 0 0,-73-79 8 0 0,-1 2-1 0 0,-1 0 1 0 0,0 0 0 0 0,8 21-1 0 0,16 40 10 0 0,35 91 0 0 0,-57-136 0 0 0,20 37 0 0 0,-6-15 0 0 0,-19-36 0 0 0,0 0 0 0 0,-1 0 0 0 0,-2 1 0 0 0,6 30 0 0 0,-10-40 0 0 0,0 0 0 0 0,0 0 0 0 0,-1 0 0 0 0,0 0 0 0 0,-1 0 0 0 0,0 0 0 0 0,-1 0 0 0 0,0-1 0 0 0,-1 1 0 0 0,-6 15 0 0 0,4-14 0 0 0,-1-1 0 0 0,-1 0 0 0 0,-7 11 0 0 0,10-17 0 0 0,0 0 0 0 0,0-1 0 0 0,-1 1 0 0 0,1-1 0 0 0,-1 0 0 0 0,0 0 0 0 0,0 0 0 0 0,-7 3 0 0 0,4-4 0 0 0,-1 0 0 0 0,0-1 0 0 0,0 0 0 0 0,0 0 0 0 0,0-1 0 0 0,-18 0 0 0 0,-1 1 0 0 0,-49 4 52 0 0,-68 8-40 0 0,-167 18-12 0 0,211-24 0 0 0,30-2 0 0 0,18 0 0 0 0,1-2 0 0 0,-60-4 0 0 0,40-6 32 0 0,-127 6 0 0 0,151 2-32 0 0,-1-3 0 0 0,1-2 0 0 0,-96-17 0 0 0,85 10 0 0 0,-112-4 0 0 0,48 20 0 0 0,0 1 0 0 0,-324 0 0 0 0,213-14 0 0 0,93 1 0 0 0,-167-16 0 0 0,267 18 0 0 0,0 2 1 0 0,0 1 1 0 0,1 2-1 0 0,-1 2 0 0 0,1 2 1 0 0,0 1-1 0 0,0 3 0 0 0,0 0 0 0 0,-57 24 1 0 0,31-5-708 0 0,1 3 1 0 0,1 3 0 0 0,-115 82 0 0 0,99-58-1326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49.795"/>
    </inkml:context>
    <inkml:brush xml:id="br0">
      <inkml:brushProperty name="width" value="0.1" units="cm"/>
      <inkml:brushProperty name="height" value="0.1" units="cm"/>
      <inkml:brushProperty name="color" value="#F4F91B"/>
    </inkml:brush>
  </inkml:definitions>
  <inkml:trace contextRef="#ctx0" brushRef="#br0">6790 169 2527 0 0,'-8'-4'-26'0'0,"3"2"522"0"0,1 0 1 0 0,0 0-1 0 0,0-1 1 0 0,-6-5-1 0 0,7 6-348 0 0,0 0-1 0 0,0 0 0 0 0,0 0 0 0 0,0 0 0 0 0,0 0 0 0 0,-1 1 0 0 0,1-1 1 0 0,0 1-1 0 0,-1 0 0 0 0,1 0 0 0 0,-1 0 0 0 0,1 1 0 0 0,-1-1 0 0 0,0 1 1 0 0,1 0-1 0 0,-1 0 0 0 0,-6 0 0 0 0,3 0-84 0 0,-43-7 1497 0 0,18 4-658 0 0,23 3-641 0 0,1-1-1 0 0,-1 0 1 0 0,-11-3-1 0 0,16 4-155 0 0,-1-1-1 0 0,1 1 1 0 0,0 0-1 0 0,-1 0 1 0 0,-5 1-1 0 0,-14-1 349 0 0,-113-6 1370 0 0,96 11-1517 0 0,34-4-234 0 0,1 0 0 0 0,-1 0 0 0 0,0 0 0 0 0,0-1 0 0 0,0 0 0 0 0,0 0-1 0 0,-6-2 1 0 0,-152-40 1592 0 0,140 37-1552 0 0,1 1-1 0 0,0 1 1 0 0,-1 2-1 0 0,-29 1 1 0 0,37 0-94 0 0,-137-12 989 0 0,127 10-913 0 0,0 1-1 0 0,-49 5 1 0 0,43-1-2 0 0,-42-2 0 0 0,31-4-2 0 0,-117-4 322 0 0,70 3-198 0 0,62 2-66 0 0,0 0 0 0 0,0 2 0 0 0,0 1 0 0 0,-34 6 0 0 0,-103 21 92 0 0,135-25-170 0 0,0-1-1 0 0,0-2 0 0 0,-45-5 1 0 0,11-4 84 0 0,0 4 1 0 0,-1 3 0 0 0,-92 7-1 0 0,-213 28 46 0 0,224-30-59 0 0,91-4-55 0 0,-264 12 139 0 0,73-9 179 0 0,174-8-302 0 0,-80-17 0 0 0,-2-1 142 0 0,114 22-193 0 0,-1 1 0 0 0,0 3 0 0 0,-64 10 0 0 0,-27 2 33 0 0,41-14-26 0 0,-177-24 0 0 0,224 19 7 0 0,-50 0-9 0 0,-6 0-37 0 0,22-2-4 0 0,-18-2 34 0 0,43 1-36 0 0,0 2 0 0 0,0 3 0 0 0,0 1-1 0 0,-77 10 1 0 0,62 5-13 0 0,43-7 0 0 0,-49 5 0 0 0,-5-6 0 0 0,36-1 0 0 0,0-1 0 0 0,-59-6 0 0 0,63 1 16 0 0,0 1 0 0 0,1 2 0 0 0,-52 8 0 0 0,33 2-16 0 0,37-6 0 0 0,-37 3 0 0 0,37-5 0 0 0,-1 0 0 0 0,-27 9 0 0 0,-18 3 0 0 0,55-12 0 0 0,0 0 0 0 0,0 1 0 0 0,1 1 0 0 0,-1-1 0 0 0,-12 9 0 0 0,-12 4 0 0 0,32-15 0 0 0,0 1 0 0 0,0-1 0 0 0,0 1 0 0 0,0 0 0 0 0,0 0 0 0 0,0 0 0 0 0,1 0 0 0 0,0 1 0 0 0,0 0 0 0 0,0 0 0 0 0,-5 7 0 0 0,-1 6 0 0 0,-13 30 0 0 0,6-14 0 0 0,9-17 0 0 0,-5 9 0 0 0,-17 23 0 0 0,0 1 0 0 0,-30 67 0 0 0,28-52 0 0 0,26-53 24 0 0,0 1 0 0 0,1 0 0 0 0,1 0 0 0 0,-1 1 0 0 0,2-1 0 0 0,0 1 0 0 0,0 0 0 0 0,1-1 0 0 0,1 1 0 0 0,2 25 0 0 0,3 18 32 0 0,-3-23 16 0 0,8 39 0 0 0,44 152 56 0 0,-44-186-96 0 0,21 50 0 0 0,26 29 92 0 0,-55-109-106 0 0,1 0 0 0 0,1-1 0 0 0,-1 0 1 0 0,1 0-1 0 0,0 0 0 0 0,1 0 0 0 0,-1-1 0 0 0,1 0 0 0 0,1 0 0 0 0,-1 0 0 0 0,1 0 1 0 0,0-1-1 0 0,0 0 0 0 0,1 0 0 0 0,-1-1 0 0 0,1 1 0 0 0,0-1 0 0 0,0-1 0 0 0,1 0 1 0 0,-1 0-1 0 0,10 2 0 0 0,8 3 85 0 0,0-2 0 0 0,0-1 0 0 0,1-1 1 0 0,34 1-1 0 0,60 2 127 0 0,-20-1-88 0 0,20 2-10 0 0,23 1-80 0 0,-116-9-37 0 0,238-7 87 0 0,-186 4-48 0 0,138 14-1 0 0,-114-3-32 0 0,223-15 43 0 0,-315 6-64 0 0,65-4 12 0 0,-15-1 14 0 0,77 5 0 0 0,11 8 11 0 0,257-20 1 0 0,-73 0 79 0 0,-61-4-32 0 0,-136 5-42 0 0,292 16-43 0 0,-362-4 24 0 0,0-3 0 0 0,115-21 1 0 0,-56 6-34 0 0,243-17 50 0 0,-116 13-18 0 0,65-7 41 0 0,-184 24-64 0 0,16-1 0 0 0,-75 2 0 0 0,117 6 0 0 0,111 26 0 0 0,-242-22 0 0 0,87-3 0 0 0,60-15 0 0 0,-148 8 0 0 0,192-2 0 0 0,32-4 63 0 0,-260 8-62 0 0,38-4-1 0 0,-33 2 0 0 0,53 0 0 0 0,340 43 0 0 0,-374-30 0 0 0,-29-5 0 0 0,-1-1 0 0 0,1 0 0 0 0,31 0 0 0 0,-30-3 0 0 0,29 4 0 0 0,7 0 0 0 0,62-1 0 0 0,-111-3 1 0 0,-3 1 3 0 0,1-1 0 0 0,0 0 1 0 0,0-1-1 0 0,0 1 0 0 0,0 0 1 0 0,0-1-1 0 0,6-2 0 0 0,-9 2-3 0 0,0 1 0 0 0,0-1 0 0 0,0 0 0 0 0,0 0 0 0 0,-1 0 0 0 0,1 1 0 0 0,0-1 0 0 0,0 0 0 0 0,0 0 0 0 0,-1 0 0 0 0,1 0 0 0 0,0-1 0 0 0,-1 1 0 0 0,1 0 0 0 0,-1 0 0 0 0,0 0 0 0 0,1 0 0 0 0,-1 0 0 0 0,0-1 0 0 0,1 1 0 0 0,-1 0 0 0 0,0 0 0 0 0,0-1 0 0 0,0 1 0 0 0,0 0 0 0 0,0 0 0 0 0,-1-1 0 0 0,1-1 0 0 0,-2-21 33 0 0,2 0 0 0 0,1 0 0 0 0,7-37 0 0 0,0-13 22 0 0,-7 63-53 0 0,0-10 28 0 0,-1-30-1 0 0,-3 29-30 0 0,-1-15 0 0 0,1-1 0 0 0,2 1 0 0 0,2 0 0 0 0,6-53 0 0 0,5 12 39 0 0,0-106-1 0 0,-9 122-51 0 0,7-28 13 0 0,-5 55 0 0 0,0-42 0 0 0,-5 51 0 0 0,-1-1 0 0 0,-1 1 0 0 0,-2 1 0 0 0,-8-32 0 0 0,9 45 0 0 0,0 0 0 0 0,-1 0 0 0 0,-1 0 0 0 0,0 1 0 0 0,-12-21 0 0 0,14 28 0 0 0,0 0 0 0 0,-1 0 0 0 0,1 0 0 0 0,-1 0 0 0 0,0 1 0 0 0,0-1 0 0 0,0 1 0 0 0,0 0 0 0 0,-1 0 0 0 0,1 1 0 0 0,-1-1 0 0 0,0 1 0 0 0,0 0 0 0 0,0 1 0 0 0,1-1 0 0 0,-9-1 0 0 0,-60-9 0 0 0,0 4 0 0 0,0 3 0 0 0,-123 6 0 0 0,-168 16 0 0 0,130-8 0 0 0,-167-11 0 0 0,145-3 0 0 0,-136-22 0 0 0,354 23 0 0 0,12 2-35 0 0,0 1 0 0 0,0 1 0 0 0,0 2 0 0 0,0 0 0 0 0,0 2 0 0 0,0 1 0 0 0,0 1 0 0 0,1 1 0 0 0,-40 17 0 0 0,32-9-554 0 0,0 2 0 0 0,2 2 0 0 0,0 0 0 0 0,0 2 0 0 0,2 2 0 0 0,-34 33 0 0 0,15-8-990 0 0,0 2-41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27.861"/>
    </inkml:context>
    <inkml:brush xml:id="br0">
      <inkml:brushProperty name="width" value="0.1" units="cm"/>
      <inkml:brushProperty name="height" value="0.1" units="cm"/>
      <inkml:brushProperty name="color" value="#F4F91B"/>
    </inkml:brush>
  </inkml:definitions>
  <inkml:trace contextRef="#ctx0" brushRef="#br0">2444 36 919 0 0,'-6'-28'36'0'0,"1"21"2674"0"0,4 7-2621 0 0,0 0 1 0 0,0 0-1 0 0,0 0 1 0 0,0 0-1 0 0,0 0 1 0 0,0 0-1 0 0,0 0 1 0 0,1 0-1 0 0,-1 1 0 0 0,0-1 1 0 0,0 0-1 0 0,0 1 1 0 0,1-1-1 0 0,-1 0 1 0 0,0 1-1 0 0,0-1 1 0 0,0 2-1 0 0,-15 9-110 0 0,14-9 102 0 0,-9 5 62 0 0,0 1-1 0 0,0-2 1 0 0,-1 0-1 0 0,0 0 0 0 0,0-1 1 0 0,-1 0-1 0 0,1-1 1 0 0,-1-1-1 0 0,0 0 0 0 0,0 0 1 0 0,-18 0-1 0 0,-14-1 425 0 0,0-3 0 0 0,-46-5-1 0 0,-30-2-223 0 0,66 6-95 0 0,-86-14 0 0 0,104 11-36 0 0,-1 3-1 0 0,1 0 1 0 0,-67 8-1 0 0,-109 27 105 0 0,-20 1-219 0 0,11-21 37 0 0,47-5 3 0 0,63-1 11 0 0,-178-14 1 0 0,127-1-142 0 0,94 11-3054 0 0,26 2-548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13.124"/>
    </inkml:context>
    <inkml:brush xml:id="br0">
      <inkml:brushProperty name="width" value="0.1" units="cm"/>
      <inkml:brushProperty name="height" value="0.1" units="cm"/>
      <inkml:brushProperty name="color" value="#F4F91B"/>
    </inkml:brush>
  </inkml:definitions>
  <inkml:trace contextRef="#ctx0" brushRef="#br0">1859 13 575 0 0,'0'0'0'0'0,"1"1"0"0"0,-1-1 0 0 0,1 0 0 0 0,-1 0 0 0 0,0 1 0 0 0,1-1 0 0 0,-1 0 0 0 0,0 1 0 0 0,1-1 0 0 0,-1 0 0 0 0,0 1 0 0 0,0-1 0 0 0,1 0 0 0 0,-1 1 0 0 0,0-1 0 0 0,0 1 0 0 0,0-1 0 0 0,0 1 0 0 0,1-1 0 0 0,-1 0 0 0 0,0 1 0 0 0,0-1 0 0 0,0 1 0 0 0,0-1 0 0 0,0 1 0 0 0,0-1 0 0 0,0 1 0 0 0,0-1 0 0 0,0 1 0 0 0,0-1 0 0 0,-1 1 0 0 0,1 0 80 0 0,-1 0 0 0 0,0 0 0 0 0,0 0 0 0 0,0 0 0 0 0,1-1 0 0 0,-1 1 0 0 0,0 0 0 0 0,0 0 0 0 0,0-1 0 0 0,0 1 0 0 0,0-1 0 0 0,0 1 0 0 0,0-1 0 0 0,-1 1 0 0 0,1-1 0 0 0,0 0 0 0 0,0 1 0 0 0,0-1 0 0 0,-2 0-1 0 0,-23 1 2122 0 0,21-1-2011 0 0,-19 1 468 0 0,18 0-564 0 0,0-1 1 0 0,0 1-1 0 0,0-1 0 0 0,0-1 0 0 0,0 1 0 0 0,-10-3 0 0 0,-3-1 777 0 0,-30-4-1 0 0,33 8-581 0 0,-26 1 0 0 0,7 0-161 0 0,-169 4 1039 0 0,-170-7-168 0 0,314-3-894 0 0,-467-21 449 0 0,429 28-597 0 0,-50 1 16 0 0,49 3-2954 0 0,35 0-507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16.457"/>
    </inkml:context>
    <inkml:brush xml:id="br0">
      <inkml:brushProperty name="width" value="0.1" units="cm"/>
      <inkml:brushProperty name="height" value="0.1" units="cm"/>
      <inkml:brushProperty name="color" value="#F4F91B"/>
    </inkml:brush>
  </inkml:definitions>
  <inkml:trace contextRef="#ctx0" brushRef="#br0">2992 29 3967 0 0,'0'-2'81'0'0,"0"1"0"0"0,0 0 0 0 0,0 0 0 0 0,0 0 0 0 0,0 0 0 0 0,0-1 0 0 0,0 1 0 0 0,-1 0 0 0 0,1 0 0 0 0,0 0 0 0 0,-1 0 0 0 0,1-1 0 0 0,-1 1 0 0 0,1 0 0 0 0,-1 0 0 0 0,1 0-1 0 0,-1 0 1 0 0,-1-1 0 0 0,0 1-5 0 0,1 0 1 0 0,-1 0-1 0 0,0 1 0 0 0,1-1 0 0 0,-1 1 0 0 0,0-1 0 0 0,0 1 1 0 0,0 0-1 0 0,1 0 0 0 0,-1 0 0 0 0,0 0 0 0 0,-2 0 0 0 0,-164 12 1471 0 0,127-8-1374 0 0,-298 12 1273 0 0,238-13-1012 0 0,-236 12 422 0 0,67 9-333 0 0,246-22-470 0 0,-109 16 275 0 0,71-7-78 0 0,-1-4 0 0 0,-111-1 0 0 0,-255-59 421 0 0,182 17-484 0 0,175 28-104 0 0,-80 0 0 0 0,120 9-147 0 0,-1 1 0 0 0,1 2 0 0 0,0 1 0 0 0,-60 17 0 0 0,30 0-991 0 0,-3 2-3368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18.496"/>
    </inkml:context>
    <inkml:brush xml:id="br0">
      <inkml:brushProperty name="width" value="0.1" units="cm"/>
      <inkml:brushProperty name="height" value="0.1" units="cm"/>
      <inkml:brushProperty name="color" value="#F4F91B"/>
    </inkml:brush>
  </inkml:definitions>
  <inkml:trace contextRef="#ctx0" brushRef="#br0">1121 37 919 0 0,'0'-3'178'0'0,"0"-17"-401"0"0,0 19 322 0 0,0 0 0 0 0,0 1-1 0 0,0-1 1 0 0,0 1-1 0 0,0-1 1 0 0,0 1 0 0 0,0-1-1 0 0,0 0 1 0 0,0 1-1 0 0,-1-1 1 0 0,1 1 0 0 0,0-1-1 0 0,0 1 1 0 0,-1-1-1 0 0,1 1 1 0 0,0-1 0 0 0,0 1-1 0 0,-1-1 1 0 0,1 1-1 0 0,-1-1 1 0 0,1 1 0 0 0,0-1-1 0 0,-2 0 1 0 0,-16 14 1737 0 0,15-11-1849 0 0,-2 1 207 0 0,1-1 0 0 0,0 1 0 0 0,-1-1-1 0 0,0 0 1 0 0,1 0 0 0 0,-1-1 0 0 0,0 1-1 0 0,0-1 1 0 0,0 0 0 0 0,-7 0-1 0 0,-291-8 4286 0 0,111-2-3450 0 0,131 7-1088 0 0,-168 5 1070 0 0,201-1-1677 0 0,-1 2 1 0 0,1 1-1 0 0,0 1 0 0 0,1 1 0 0 0,-52 21 1 0 0,49-13-3477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19.463"/>
    </inkml:context>
    <inkml:brush xml:id="br0">
      <inkml:brushProperty name="width" value="0.1" units="cm"/>
      <inkml:brushProperty name="height" value="0.1" units="cm"/>
      <inkml:brushProperty name="color" value="#F4F91B"/>
    </inkml:brush>
  </inkml:definitions>
  <inkml:trace contextRef="#ctx0" brushRef="#br0">1846 137 2759 0 0,'0'-3'166'0'0,"0"1"-1"0"0,0-1 1 0 0,0 0-1 0 0,-1 0 1 0 0,1 1-1 0 0,-1-1 1 0 0,0 0-1 0 0,0 1 1 0 0,0-1-1 0 0,0 0 1 0 0,0 1-1 0 0,-1 0 1 0 0,1-1-1 0 0,-1 1 1 0 0,1 0-1 0 0,-1-1 1 0 0,0 1-1 0 0,0 0 1 0 0,0 0-1 0 0,0 1 1 0 0,0-1-1 0 0,-1 0 0 0 0,1 1 1 0 0,0-1-1 0 0,-5-1 1 0 0,-4-1 96 0 0,0 0 0 0 0,-1 0 0 0 0,1 2 1 0 0,-21-4-1 0 0,7 2 108 0 0,-40-7 531 0 0,-81-3 0 0 0,-67 8 153 0 0,-5 0-398 0 0,122-1-412 0 0,5 0-2 0 0,-173 8 0 0 0,-96 35-87 0 0,192-9-1047 0 0,85-9-187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5:32.774"/>
    </inkml:context>
    <inkml:brush xml:id="br0">
      <inkml:brushProperty name="width" value="0.1" units="cm"/>
      <inkml:brushProperty name="height" value="0.1" units="cm"/>
      <inkml:brushProperty name="color" value="#F4F91B"/>
    </inkml:brush>
  </inkml:definitions>
  <inkml:trace contextRef="#ctx0" brushRef="#br0">2 99 455 0 0,'-1'-6'269'0'0,"1"6"-249"0"0,0 0 1 0 0,0 0-1 0 0,0 0 0 0 0,0-1 0 0 0,0 1 0 0 0,0 0 0 0 0,0 0 0 0 0,0 0 0 0 0,0-1 0 0 0,0 1 1 0 0,0 0-1 0 0,0 0 0 0 0,0 0 0 0 0,0 0 0 0 0,0-1 0 0 0,0 1 0 0 0,0 0 0 0 0,0 0 1 0 0,0 0-1 0 0,0 0 0 0 0,0-1 0 0 0,0 1 0 0 0,0 0 0 0 0,0 0 0 0 0,0 0 0 0 0,1 0 1 0 0,-1-1-1 0 0,0 1 0 0 0,0 0 0 0 0,0 0 0 0 0,0 0 0 0 0,0 0 0 0 0,1 0 0 0 0,-1 0 1 0 0,0 0-1 0 0,0 0 0 0 0,0-1 0 0 0,0 1 0 0 0,1 0 0 0 0,-1 0 0 0 0,0 0 0 0 0,0 0 1 0 0,0 0-1 0 0,0 0 0 0 0,1 0 0 0 0,-1 0 0 0 0,0 0 0 0 0,0 0 0 0 0,0 0 0 0 0,1 0 0 0 0,-1 0 1 0 0,0 0-1 0 0,0 0 0 0 0,0 0 0 0 0,0 0 0 0 0,1 1 0 0 0,-1-1 0 0 0,0 0 0 0 0,1 0 15 0 0,-1 0 0 0 0,0-1 0 0 0,1 1 0 0 0,-1 0 0 0 0,0 0 0 0 0,1 0 0 0 0,-1-1 0 0 0,0 1 0 0 0,1 0 0 0 0,-1 0 0 0 0,0-1 0 0 0,1 1 0 0 0,-1 0-1 0 0,0-1 1 0 0,0 1 0 0 0,1 0 0 0 0,-1-1 0 0 0,0 1 0 0 0,0-1 0 0 0,0 1 0 0 0,0 0 0 0 0,1-1 0 0 0,-1 1 0 0 0,0 0 0 0 0,0-1 0 0 0,0 1 0 0 0,0-1 0 0 0,0 1-1 0 0,0-1 1 0 0,0 1 0 0 0,0 0 0 0 0,0-1 0 0 0,1-3 867 0 0,4 13-474 0 0,-3-7-368 0 0,-1 1-1 0 0,1-1 1 0 0,-1 0-1 0 0,1-1 1 0 0,0 1-1 0 0,0 0 0 0 0,-1 0 1 0 0,1-1-1 0 0,0 1 1 0 0,1-1-1 0 0,-1 0 1 0 0,0 1-1 0 0,0-1 1 0 0,1 0-1 0 0,-1 0 1 0 0,0-1-1 0 0,1 1 1 0 0,-1 0-1 0 0,1-1 1 0 0,-1 1-1 0 0,1-1 1 0 0,3 0-1 0 0,8 0 89 0 0,-1 0-1 0 0,1-1 1 0 0,14-3-1 0 0,-8 1 20 0 0,22-3 43 0 0,-1-2-1 0 0,54-17 0 0 0,-80 22-122 0 0,-1 0 1 0 0,1 1-1 0 0,-1 1 0 0 0,1 1 0 0 0,-1 0 0 0 0,29 3 0 0 0,-19 0-47 0 0,32-2 0 0 0,133-7 529 0 0,7 0-296 0 0,-115-4-240 0 0,-55 5 52 0 0,49-1 0 0 0,-12 8 36 0 0,-33-1-87 0 0,45-2 0 0 0,-57 0-34 0 0,0 1 0 0 0,17 2 0 0 0,-17-1 0 0 0,33-1 0 0 0,-15-4-11 0 0,99-6 86 0 0,-98 9-49 0 0,37-7 0 0 0,3-1-14 0 0,-56 9-13 0 0,0 0-1 0 0,32 6 1 0 0,-34-3 15 0 0,1-1 1 0 0,0-1-1 0 0,24-2 1 0 0,-37 0-11 0 0,7 0 68 0 0,1-1-1 0 0,-1 2 0 0 0,1 0 0 0 0,-1 0 0 0 0,18 4 1 0 0,2 3-16 0 0,65 10-27 0 0,89 3 24 0 0,-166-17-42 0 0,1-1 0 0 0,-1-1-1 0 0,1-2 1 0 0,35-4 0 0 0,-27 0 317 0 0,-30 4-264 0 0,4-5 263 0 0,-7 16-36 0 0,2-6-329 0 0,0-1 0 0 0,-1 0 0 0 0,1 0 0 0 0,-1 0 0 0 0,0 0 0 0 0,0 0 0 0 0,-2 4 0 0 0,-3 3-394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20.113"/>
    </inkml:context>
    <inkml:brush xml:id="br0">
      <inkml:brushProperty name="width" value="0.1" units="cm"/>
      <inkml:brushProperty name="height" value="0.1" units="cm"/>
      <inkml:brushProperty name="color" value="#F4F91B"/>
    </inkml:brush>
  </inkml:definitions>
  <inkml:trace contextRef="#ctx0" brushRef="#br0">1851 175 919 0 0,'-9'0'38'0'0,"0"0"0"0"0,0 1-1 0 0,-9 1 1 0 0,12-1 302 0 0,0-1 0 0 0,0 0 1 0 0,0 0-1 0 0,0-1 0 0 0,0 1 0 0 0,-10-4 0 0 0,-4 1-64 0 0,-310-55 4100 0 0,313 54-4223 0 0,-264-56 2086 0 0,123 46-1558 0 0,60 7-428 0 0,41 2-161 0 0,-214-15 177 0 0,193 18-224 0 0,-115 11-1 0 0,26 15-302 0 0,83-11 84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21.229"/>
    </inkml:context>
    <inkml:brush xml:id="br0">
      <inkml:brushProperty name="width" value="0.1" units="cm"/>
      <inkml:brushProperty name="height" value="0.1" units="cm"/>
      <inkml:brushProperty name="color" value="#F4F91B"/>
    </inkml:brush>
  </inkml:definitions>
  <inkml:trace contextRef="#ctx0" brushRef="#br0">1286 60 2671 0 0,'0'0'10'0'0,"-1"0"-1"0"0,0-1 0 0 0,1 1 0 0 0,-1 0 1 0 0,0 0-1 0 0,1-1 0 0 0,-1 1 0 0 0,0 0 1 0 0,0 0-1 0 0,1 0 0 0 0,-1 0 0 0 0,0 0 1 0 0,1 0-1 0 0,-1 0 0 0 0,0 0 1 0 0,0 0-1 0 0,1 0 0 0 0,-1 1 0 0 0,0-1 1 0 0,1 0-1 0 0,-1 0 0 0 0,0 1 0 0 0,1-1 1 0 0,-1 0-1 0 0,1 1 0 0 0,-1-1 0 0 0,0 1 1 0 0,0 0 0 0 0,-1 0 1 0 0,1-1 0 0 0,0 1 0 0 0,0-1 0 0 0,0 1 0 0 0,-1-1-1 0 0,1 1 1 0 0,0-1 0 0 0,0 0 0 0 0,-1 0 0 0 0,1 0 0 0 0,-2 0-1 0 0,-81-25 2736 0 0,-4 9-1731 0 0,-1 4 1 0 0,-1 3 0 0 0,-107 5-1 0 0,-46 3-591 0 0,-76 4 32 0 0,248 5-472 0 0,4 4-64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23.450"/>
    </inkml:context>
    <inkml:brush xml:id="br0">
      <inkml:brushProperty name="width" value="0.1" units="cm"/>
      <inkml:brushProperty name="height" value="0.1" units="cm"/>
      <inkml:brushProperty name="color" value="#F4F91B"/>
    </inkml:brush>
  </inkml:definitions>
  <inkml:trace contextRef="#ctx0" brushRef="#br0">1208 136 3511 0 0,'-4'-2'45'0'0,"1"0"0"0"0,0 1-1 0 0,-1 0 1 0 0,1-1 0 0 0,-1 1-1 0 0,1 1 1 0 0,-1-1 0 0 0,0 0-1 0 0,1 1 1 0 0,-1 0 0 0 0,-6 0-1 0 0,-46 6 413 0 0,19-1-322 0 0,10-3 221 0 0,-1-1-1 0 0,1-2 1 0 0,-1 0-1 0 0,-45-9 1 0 0,49 6 268 0 0,-1 1 0 0 0,1 1 0 0 0,-44 2 0 0 0,-68 11 227 0 0,-6 0-650 0 0,114-10-183 0 0,1-1 1 0 0,-1-2 0 0 0,-28-4-1 0 0,-107-15 236 0 0,48 8 50 0 0,110 12-267 0 0,-19-3 35 0 0,23 4-59 0 0,0-1 0 0 0,0 1 0 0 0,-1-1 0 0 0,1 1 0 0 0,0 0 0 0 0,0-1 0 0 0,0 0 0 0 0,0 1 0 0 0,0-1 0 0 0,0 0 0 0 0,0 1 0 0 0,1-1 0 0 0,-1 0 0 0 0,0 0 0 0 0,0 0 0 0 0,0-1 0 0 0,3 2 62 0 0,1-1 0 0 0,0 1 0 0 0,-1 0 0 0 0,1 0 0 0 0,0 0 0 0 0,-1 0 0 0 0,5 1 0 0 0,133 19 309 0 0,-48-5-354 0 0,0-5-1 0 0,1-4 0 0 0,119-7 1 0 0,228-8-20 0 0,-369 9 5 0 0,78-9 0 0 0,-116 5-6 0 0,0-2 0 0 0,-1-1 0 0 0,0-1 0 0 0,51-21 0 0 0,-49 17 67 0 0,-26 9-34 0 0,1 0 1 0 0,-1 0-1 0 0,0 0 0 0 0,0-1 1 0 0,0-1-1 0 0,0 1 0 0 0,12-11 1 0 0,-20 15-36 0 0,0 0 1 0 0,0 0-1 0 0,1 0 1 0 0,-1 0-1 0 0,0 0 1 0 0,0 0-1 0 0,0 0 1 0 0,0 0-1 0 0,0-1 1 0 0,1 1-1 0 0,-1 0 1 0 0,0 0-1 0 0,0 0 1 0 0,0 0-1 0 0,0 0 1 0 0,0 0-1 0 0,0-1 1 0 0,0 1-1 0 0,0 0 1 0 0,1 0-1 0 0,-1 0 1 0 0,0 0-1 0 0,0-1 1 0 0,0 1-1 0 0,0 0 1 0 0,0 0-1 0 0,0 0 1 0 0,0 0-1 0 0,0-1 1 0 0,0 1-1 0 0,0 0 1 0 0,0 0-1 0 0,0 0 1 0 0,0 0-1 0 0,0-1 1 0 0,0 1-1 0 0,0 0 1 0 0,0 0-1 0 0,-1 0 1 0 0,1 0-1 0 0,0 0 1 0 0,0-1-1 0 0,0 1 1 0 0,0 0-1 0 0,0 0 1 0 0,0 0-1 0 0,-11-1 77 0 0,-12 5-48 0 0,-76 36-343 0 0,55-21-680 0 0,-12 5-3233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24.377"/>
    </inkml:context>
    <inkml:brush xml:id="br0">
      <inkml:brushProperty name="width" value="0.1" units="cm"/>
      <inkml:brushProperty name="height" value="0.1" units="cm"/>
      <inkml:brushProperty name="color" value="#F4F91B"/>
    </inkml:brush>
  </inkml:definitions>
  <inkml:trace contextRef="#ctx0" brushRef="#br0">3083 58 2303 0 0,'-34'-6'2048'0'0,"-52"-5"-1"0"0,-15-1-470 0 0,36 0-880 0 0,0 4 0 0 0,0 2 0 0 0,-1 4 0 0 0,-69 5-1 0 0,-26 5-515 0 0,-116 9-48 0 0,-193 1 83 0 0,82-6-54 0 0,245-3-145 0 0,-214 17 36 0 0,208-5-145 0 0,-192 53 0 0 0,266-56-247 0 0,-30 10-344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25.849"/>
    </inkml:context>
    <inkml:brush xml:id="br0">
      <inkml:brushProperty name="width" value="0.1" units="cm"/>
      <inkml:brushProperty name="height" value="0.1" units="cm"/>
      <inkml:brushProperty name="color" value="#F4F91B"/>
    </inkml:brush>
  </inkml:definitions>
  <inkml:trace contextRef="#ctx0" brushRef="#br0">3248 76 1839 0 0,'-2'-3'-4'0'0,"-1"1"-1"0"0,1 0 0 0 0,-1 0 0 0 0,0 0 0 0 0,0 0 1 0 0,-3-2-1 0 0,5 4 125 0 0,0-1 0 0 0,0 1 0 0 0,0-1 0 0 0,0 1 1 0 0,0 0-1 0 0,0 0 0 0 0,0 0 0 0 0,-1 0 0 0 0,1 0 0 0 0,0 0 0 0 0,0 0 0 0 0,0 0 1 0 0,0 0-1 0 0,0 0 0 0 0,0 0 0 0 0,0 1 0 0 0,0-1 0 0 0,0 0 0 0 0,0 1 0 0 0,0-1 1 0 0,-2 2-1 0 0,-1 0-86 0 0,0 1-1 0 0,0-1 1 0 0,0 0 0 0 0,-1 0 0 0 0,1-1-1 0 0,-1 1 1 0 0,-8 1 0 0 0,10-3-3 0 0,-1 0 1 0 0,1 0-1 0 0,0 0 1 0 0,0-1-1 0 0,0 1 1 0 0,0-1-1 0 0,0 1 1 0 0,-1-1-1 0 0,1 0 1 0 0,0-1-1 0 0,1 1 0 0 0,-1 0 1 0 0,-3-3-1 0 0,-2 0 63 0 0,-2-3 264 0 0,-1 1 0 0 0,1 0-1 0 0,-1 0 1 0 0,0 1 0 0 0,0 1 0 0 0,-1 0 0 0 0,1 1 0 0 0,-1 0 0 0 0,-16-2-1 0 0,-106 6 438 0 0,85 2-719 0 0,-74-7 0 0 0,47-3 179 0 0,1 3 1 0 0,-1 3-1 0 0,0 4 1 0 0,-120 19-1 0 0,110-5-194 0 0,33-6 11 0 0,-101 9 1 0 0,-94-2 53 0 0,-72 2 353 0 0,77-34 232 0 0,44 1-33 0 0,-71 0-414 0 0,208 9-177 0 0,-91-13 36 0 0,-17-1 148 0 0,143 17-545 0 0,1 2 0 0 0,-1 0 0 0 0,0 2 0 0 0,-37 8 0 0 0,21 0-4277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41.862"/>
    </inkml:context>
    <inkml:brush xml:id="br0">
      <inkml:brushProperty name="width" value="0.1" units="cm"/>
      <inkml:brushProperty name="height" value="0.1" units="cm"/>
      <inkml:brushProperty name="color" value="#F4F91B"/>
    </inkml:brush>
  </inkml:definitions>
  <inkml:trace contextRef="#ctx0" brushRef="#br0">1484 65 919 0 0,'-19'-28'4396'0'0,"16"26"-4271"0"0,1-1 0 0 0,-1 1-1 0 0,0 0 1 0 0,0 0-1 0 0,0 0 1 0 0,0 0-1 0 0,0 1 1 0 0,-1-1-1 0 0,1 1 1 0 0,0 0-1 0 0,-1 0 1 0 0,1 0 0 0 0,-1 0-1 0 0,1 1 1 0 0,-1-1-1 0 0,0 1 1 0 0,1 0-1 0 0,-1 0 1 0 0,1 0-1 0 0,-7 2 1 0 0,-4 1 151 0 0,0 1 0 0 0,0 0 0 0 0,-25 13 1 0 0,1-2 360 0 0,15-8-263 0 0,1-1 0 0 0,-1 0 0 0 0,-1-2-1 0 0,-33 1 1 0 0,-95-5 443 0 0,-118-36 35 0 0,94 9-278 0 0,-140 5-218 0 0,289 22-590 0 0,1 1 0 0 0,-1 1 0 0 0,1 1 0 0 0,-41 11 0 0 0,32-5-978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43.077"/>
    </inkml:context>
    <inkml:brush xml:id="br0">
      <inkml:brushProperty name="width" value="0.1" units="cm"/>
      <inkml:brushProperty name="height" value="0.1" units="cm"/>
      <inkml:brushProperty name="color" value="#F4F91B"/>
    </inkml:brush>
  </inkml:definitions>
  <inkml:trace contextRef="#ctx0" brushRef="#br0">981 93 1839 0 0,'-58'-7'975'0'0,"-73"-19"3194"0"0,-137-12-1084 0 0,158 25-2250 0 0,72 9-883 0 0,0 1-1 0 0,0 2 1 0 0,-1 1-1 0 0,1 2 0 0 0,0 2 1 0 0,1 2-1 0 0,-1 1 1 0 0,-37 12-1 0 0,40-8-3706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43.826"/>
    </inkml:context>
    <inkml:brush xml:id="br0">
      <inkml:brushProperty name="width" value="0.1" units="cm"/>
      <inkml:brushProperty name="height" value="0.1" units="cm"/>
      <inkml:brushProperty name="color" value="#F4F91B"/>
    </inkml:brush>
  </inkml:definitions>
  <inkml:trace contextRef="#ctx0" brushRef="#br0">1618 124 2303 0 0,'-1'-2'130'0'0,"0"1"-1"0"0,0 0 0 0 0,0-1 0 0 0,0 1 0 0 0,0 0 1 0 0,0-1-1 0 0,0 1 0 0 0,0 0 0 0 0,-1 0 0 0 0,1 0 1 0 0,0 0-1 0 0,-1 0 0 0 0,1 1 0 0 0,-1-1 0 0 0,1 0 0 0 0,-1 1 1 0 0,0-1-1 0 0,-2 0 0 0 0,-33-2 228 0 0,5 0 615 0 0,25 2-751 0 0,-1 0 0 0 0,1 1 0 0 0,0 0-1 0 0,0 0 1 0 0,-1 1 0 0 0,1-1 0 0 0,-11 4 0 0 0,8-2-65 0 0,0 0 1 0 0,0-1 0 0 0,-13 0 0 0 0,-101-13 1219 0 0,-128-29 0 0 0,23 3-815 0 0,160 30-470 0 0,-93 0-1 0 0,5 16-202 0 0,-169 30-1 0 0,246-25-198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45.285"/>
    </inkml:context>
    <inkml:brush xml:id="br0">
      <inkml:brushProperty name="width" value="0.1" units="cm"/>
      <inkml:brushProperty name="height" value="0.1" units="cm"/>
      <inkml:brushProperty name="color" value="#F4F91B"/>
    </inkml:brush>
  </inkml:definitions>
  <inkml:trace contextRef="#ctx0" brushRef="#br0">880 37 1839 0 0,'0'0'83'0'0,"0"0"-6"0"0,0 0-47 0 0,0 1-1 0 0,0-1 1 0 0,0 1 0 0 0,-1-1-1 0 0,1 1 1 0 0,0-1-1 0 0,0 1 1 0 0,0-1-1 0 0,-1 0 1 0 0,1 1-1 0 0,0-1 1 0 0,0 1-1 0 0,-1-1 1 0 0,1 0-1 0 0,0 1 1 0 0,-1-1-1 0 0,1 0 1 0 0,0 1-1 0 0,-1-1 1 0 0,1 0-1 0 0,-1 0 1 0 0,1 1-1 0 0,0-1 1 0 0,-1 0-1 0 0,1 0 1 0 0,-1 0-1 0 0,1 0 1 0 0,-1 1-1 0 0,1-1 1 0 0,-1 0-1 0 0,1 0 1 0 0,-1 0-1 0 0,1 0 1 0 0,-1 0-1 0 0,1 0 1 0 0,-1 0-1 0 0,-20-2 188 0 0,19 1 2 0 0,-56-13 2066 0 0,41 8-1266 0 0,-38-5 0 0 0,-327-1 1154 0 0,275 12-2034 0 0,64 2-164 0 0,-46 7 0 0 0,32-1-2773 0 0,22-2-349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46.351"/>
    </inkml:context>
    <inkml:brush xml:id="br0">
      <inkml:brushProperty name="width" value="0.1" units="cm"/>
      <inkml:brushProperty name="height" value="0.1" units="cm"/>
      <inkml:brushProperty name="color" value="#F4F91B"/>
    </inkml:brush>
  </inkml:definitions>
  <inkml:trace contextRef="#ctx0" brushRef="#br0">3601 19 4631 0 0,'-208'-8'2928'0'0,"8"1"-729"0"0,63 4-1555 0 0,-99 2-27 0 0,172 6-543 0 0,-55 6 30 0 0,-283 50 237 0 0,211-31-295 0 0,-43 6 42 0 0,175-30-64 0 0,-117-3-1 0 0,-247-49 41 0 0,267 28-38 0 0,-27-5 66 0 0,-96-15-38 0 0,224 34-55 0 0,-1 2-1 0 0,1 3 0 0 0,-63 8 1 0 0,-43 17-350 0 0,73-12 128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48.127"/>
    </inkml:context>
    <inkml:brush xml:id="br0">
      <inkml:brushProperty name="width" value="0.1" units="cm"/>
      <inkml:brushProperty name="height" value="0.1" units="cm"/>
      <inkml:brushProperty name="color" value="#F4F91B"/>
    </inkml:brush>
  </inkml:definitions>
  <inkml:trace contextRef="#ctx0" brushRef="#br0">2341 10 2759 0 0,'-1'-1'68'0'0,"0"0"-1"0"0,0 1 0 0 0,0-1 1 0 0,1 0-1 0 0,-1 0 0 0 0,0 1 1 0 0,0-1-1 0 0,0 0 1 0 0,0 1-1 0 0,0-1 0 0 0,-1 1 1 0 0,1 0-1 0 0,0-1 0 0 0,0 1 1 0 0,0 0-1 0 0,0 0 0 0 0,0-1 1 0 0,-1 1-1 0 0,1 0 0 0 0,0 0 1 0 0,0 0-1 0 0,0 1 0 0 0,0-1 1 0 0,0 0-1 0 0,-1 0 0 0 0,1 0 1 0 0,-2 2-1 0 0,-37 11 1817 0 0,32-10-2248 0 0,-53 24 460 0 0,44-18-82 0 0,-1-2 0 0 0,1 0 1 0 0,-1-1-1 0 0,-31 7 1 0 0,4-8 384 0 0,-1-2 0 0 0,1-2 1 0 0,-63-6-1 0 0,70 4-201 0 0,0 2 0 0 0,-64 9-1 0 0,10 0-158 0 0,32-7 286 0 0,-1-2 1 0 0,0-3-1 0 0,-81-13 0 0 0,46-1-173 0 0,-127-17 515 0 0,157 26-460 0 0,-93 3-1 0 0,81 6-200 0 0,-253 4 52 0 0,274-7-431 0 0,-101 12 0 0 0,83 1-3361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08.879"/>
    </inkml:context>
    <inkml:brush xml:id="br0">
      <inkml:brushProperty name="width" value="0.1" units="cm"/>
      <inkml:brushProperty name="height" value="0.1" units="cm"/>
      <inkml:brushProperty name="color" value="#F4F91B"/>
    </inkml:brush>
  </inkml:definitions>
  <inkml:trace contextRef="#ctx0" brushRef="#br0">2656 85 2615 0 0,'-4'-1'61'0'0,"0"1"-1"0"0,0-1 0 0 0,0 1 0 0 0,0-1 1 0 0,-7 1-1 0 0,-5 0 157 0 0,-15-4 1198 0 0,-57-16 0 0 0,54 11-317 0 0,21 7-916 0 0,0 0 0 0 0,0 2 0 0 0,0-1 0 0 0,0 2 0 0 0,-1 0 0 0 0,1 0 0 0 0,0 1 0 0 0,-23 7 0 0 0,13-3 34 0 0,-32 2-1 0 0,39-7 3 0 0,-27-4 0 0 0,-15 1 250 0 0,-43 0 149 0 0,69 1-474 0 0,-37-1 177 0 0,-10 5 128 0 0,-121-11 0 0 0,188 6-376 0 0,-19-1 130 0 0,-1 0 0 0 0,1 3 0 0 0,-49 4 0 0 0,55-2-109 0 0,-33 0 1 0 0,14-1-41 0 0,16-1-21 0 0,-46-6 0 0 0,-13-1 112 0 0,-167 20 662 0 0,217-10-676 0 0,0-2 0 0 0,0-2 1 0 0,1-1-1 0 0,-58-12 1 0 0,36 2 43 0 0,-3-1 14 0 0,-65-5 0 0 0,105 16-168 0 0,0 2 0 0 0,0 0-1 0 0,0 1 1 0 0,0 1 0 0 0,0 1-1 0 0,1 1 1 0 0,-23 8 0 0 0,17-3-131 0 0,0 2 1 0 0,-24 13-1 0 0,-15 13-4101 0 0,24-11-530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10.222"/>
    </inkml:context>
    <inkml:brush xml:id="br0">
      <inkml:brushProperty name="width" value="0.1" units="cm"/>
      <inkml:brushProperty name="height" value="0.1" units="cm"/>
      <inkml:brushProperty name="color" value="#F4F91B"/>
    </inkml:brush>
  </inkml:definitions>
  <inkml:trace contextRef="#ctx0" brushRef="#br0">2707 13 3223 0 0,'-1'-1'74'0'0,"1"1"1"0"0,0-1-1 0 0,0 0 0 0 0,0 1 0 0 0,0-1 0 0 0,-1 1 0 0 0,1-1 0 0 0,0 1 0 0 0,0-1 0 0 0,-1 1 0 0 0,1-1 0 0 0,-1 1 0 0 0,1-1 0 0 0,0 1 0 0 0,-1-1 0 0 0,1 1 0 0 0,-1 0 0 0 0,1-1 0 0 0,-1 1 0 0 0,1 0 0 0 0,-1-1 0 0 0,1 1 0 0 0,-1 0 0 0 0,1 0 0 0 0,-1-1 0 0 0,0 1 0 0 0,1 0 0 0 0,-1 0 0 0 0,1 0 0 0 0,-1 0 0 0 0,0 0 0 0 0,1 0 0 0 0,-1 0 0 0 0,1 0 0 0 0,-1 0 0 0 0,0 0 1 0 0,1 0-1 0 0,-2 1 0 0 0,-26 4 188 0 0,-39 17 931 0 0,-36 8 496 0 0,71-21-1295 0 0,-38 15 1 0 0,47-16-220 0 0,1 0 0 0 0,-1-1 0 0 0,0-1 0 0 0,-26 3 0 0 0,-42-5 454 0 0,55-3-257 0 0,-1 2 0 0 0,-49 9-1 0 0,-9 2-160 0 0,64-10-150 0 0,-155 10 506 0 0,97-9-183 0 0,54-5-187 0 0,-65-7 0 0 0,38 1-22 0 0,-4-2 97 0 0,0-4-1 0 0,-87-25 1 0 0,-43-9-65 0 0,117 34-150 0 0,-107-1 1 0 0,-82 15 37 0 0,204-1-472 0 0,1 4 0 0 0,-116 22 1 0 0,99-6-782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11.543"/>
    </inkml:context>
    <inkml:brush xml:id="br0">
      <inkml:brushProperty name="width" value="0.1" units="cm"/>
      <inkml:brushProperty name="height" value="0.1" units="cm"/>
      <inkml:brushProperty name="color" value="#F4F91B"/>
    </inkml:brush>
  </inkml:definitions>
  <inkml:trace contextRef="#ctx0" brushRef="#br0">1360 73 143 0 0,'-1'2'0'0'0,"-20"-27"2182"0"0,15 19-1478 0 0,1 0 0 0 0,-1 1 1 0 0,0-1-1 0 0,-11-6 0 0 0,13 10-477 0 0,1 0-1 0 0,0 1 0 0 0,0-1 0 0 0,-1 1 0 0 0,1-1 0 0 0,-1 1 0 0 0,1 0 0 0 0,-1 0 1 0 0,0 1-1 0 0,1-1 0 0 0,-1 1 0 0 0,-4 0 0 0 0,-21 4 344 0 0,1 0 0 0 0,-46 15 1 0 0,43-10-514 0 0,-57 9 0 0 0,0-12 477 0 0,-115-8-1 0 0,112-1-232 0 0,-102 10-1 0 0,90 8-377 0 0,-118 33 0 0 0,180-38-323 0 0,-16 3-470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57.545"/>
    </inkml:context>
    <inkml:brush xml:id="br0">
      <inkml:brushProperty name="width" value="0.1" units="cm"/>
      <inkml:brushProperty name="height" value="0.1" units="cm"/>
      <inkml:brushProperty name="color" value="#F4F91B"/>
    </inkml:brush>
  </inkml:definitions>
  <inkml:trace contextRef="#ctx0" brushRef="#br0">5055 212 455 0 0,'2'-1'150'0'0,"1"-1"-1"0"0,-1 1 1 0 0,1 0-1 0 0,-1-1 1 0 0,1 1-1 0 0,-1 0 0 0 0,1 1 1 0 0,0-1-1 0 0,-1 0 1 0 0,1 1-1 0 0,0-1 1 0 0,0 1-1 0 0,-1 0 0 0 0,6 0 1 0 0,-8 0-99 0 0,1 0 1 0 0,-1 0-1 0 0,0 0 1 0 0,0 0-1 0 0,0 0 1 0 0,1 0 0 0 0,-1 0-1 0 0,0 0 1 0 0,0 0-1 0 0,0 0 1 0 0,0 0-1 0 0,1 0 1 0 0,-1 0-1 0 0,0 0 1 0 0,0 0-1 0 0,0 0 1 0 0,0-1-1 0 0,1 1 1 0 0,-1 0 0 0 0,0 0-1 0 0,0 0 1 0 0,0 0-1 0 0,0 0 1 0 0,0-1-1 0 0,0 1 1 0 0,0 0-1 0 0,1 0 1 0 0,-1 0-1 0 0,0 0 1 0 0,0-1 0 0 0,0 1-1 0 0,0 0 1 0 0,0 0-1 0 0,0 0 1 0 0,0-1-1 0 0,0 1 1 0 0,0 0-1 0 0,0 0 1 0 0,0 0-1 0 0,0-1 1 0 0,0 1-1 0 0,0 0 1 0 0,0 0 0 0 0,0 0-1 0 0,0 0 1 0 0,0-1-1 0 0,-1 1 1 0 0,1 0-1 0 0,0 0 1 0 0,0 0-1 0 0,0 0 1 0 0,0-1-1 0 0,0 1 1 0 0,0 0-1 0 0,0 0 1 0 0,-1 0 0 0 0,1 0-1 0 0,0-1 1 0 0,0 1 47 0 0,-1-1 1 0 0,1 1-1 0 0,-1-1 0 0 0,1 1 1 0 0,-1-1-1 0 0,1 1 1 0 0,-1-1-1 0 0,1 1 1 0 0,-1-1-1 0 0,1 1 1 0 0,-1-1-1 0 0,1 1 1 0 0,-1 0-1 0 0,0 0 1 0 0,1-1-1 0 0,-1 1 0 0 0,0 0 1 0 0,0-1-1 0 0,-3 1 136 0 0,1-2-1 0 0,0 1 0 0 0,0 0 0 0 0,-1 0 0 0 0,1-1 1 0 0,0 0-1 0 0,1 0 0 0 0,-1 0 0 0 0,0 0 0 0 0,0 0 1 0 0,-3-5-1 0 0,-5-2 869 0 0,-2 0-333 0 0,-1 1 1 0 0,1 0 0 0 0,-2 1-1 0 0,1 1 1 0 0,-1 0 0 0 0,0 0-1 0 0,0 2 1 0 0,-27-5 0 0 0,20 4-722 0 0,0 2 0 0 0,0 0 1 0 0,0 1-1 0 0,-30 2 0 0 0,-66 4 549 0 0,-149-15 0 0 0,177 10-185 0 0,61 2-252 0 0,-1-1 0 0 0,-38-6 0 0 0,57 4-84 0 0,-23-4 97 0 0,-1 1 0 0 0,0 2-1 0 0,-40 1 1 0 0,-1 2-68 0 0,-136-16 1 0 0,164 11-15 0 0,-10 2 48 0 0,0 3 0 0 0,-103 12 0 0 0,115-8-111 0 0,-96-2 95 0 0,78-3-33 0 0,-81-10 185 0 0,30 0-80 0 0,95 10-175 0 0,-213 1 188 0 0,78 7-116 0 0,72-3-69 0 0,18-2 8 0 0,-115-10 0 0 0,126 0-13 0 0,36 4 3 0 0,-1 1 0 0 0,0 1-1 0 0,-1 1 1 0 0,-19 1 0 0 0,-11 5 42 0 0,-54 12 0 0 0,67-11-64 0 0,0-2 0 0 0,0-1 0 0 0,-40-2 0 0 0,4 0 0 0 0,-48 8 27 0 0,-139 29 1 0 0,138-17-19 0 0,73-15 9 0 0,0-2 0 0 0,-86-5-1 0 0,8-16 28 0 0,-4 0-15 0 0,111 16 36 0 0,-12-1 247 0 0,1 1 0 0 0,-1 2 0 0 0,-35 5-1 0 0,6 0-1546 0 0,49-5 1233 0 0,0-1-1 0 0,0 2 1 0 0,0 0 0 0 0,0 0 0 0 0,0 1 0 0 0,0 0-1 0 0,1 1 1 0 0,-1 1 0 0 0,-17 9 0 0 0,10 0-343 0 0,-1 2 0 0 0,-28 29 0 0 0,29-26-757 0 0,-8 7-685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6:59.677"/>
    </inkml:context>
    <inkml:brush xml:id="br0">
      <inkml:brushProperty name="width" value="0.1" units="cm"/>
      <inkml:brushProperty name="height" value="0.1" units="cm"/>
      <inkml:brushProperty name="color" value="#F4F91B"/>
    </inkml:brush>
  </inkml:definitions>
  <inkml:trace contextRef="#ctx0" brushRef="#br0">3705 0 5351 0 0,'4'7'151'0'0,"1"-1"0"0"0,0 0-1 0 0,0 1 1 0 0,0-2 0 0 0,1 1-1 0 0,0-1 1 0 0,0 0 0 0 0,0 0-1 0 0,1-1 1 0 0,-1 1 0 0 0,13 4-1 0 0,-10-4 322 0 0,1 1-1 0 0,-1-1 1 0 0,-1 2 0 0 0,1-1-1 0 0,10 12 1 0 0,-16-14-356 0 0,0 1 0 0 0,0-1 0 0 0,-1 1 0 0 0,1-1 0 0 0,-1 1 0 0 0,0 0 0 0 0,0 0 0 0 0,-1 0 0 0 0,0 0 0 0 0,0 0 0 0 0,0 1 0 0 0,0-1 0 0 0,-1 0 0 0 0,0 0 0 0 0,0 1 0 0 0,0-1 0 0 0,-1 0 0 0 0,0 0 0 0 0,0 1 0 0 0,-2 5 0 0 0,1-6 117 0 0,1-1-1 0 0,-1 1 1 0 0,1 0 0 0 0,0-1 0 0 0,1 1 0 0 0,-1 0 0 0 0,1 0 0 0 0,0-1-1 0 0,0 1 1 0 0,0 0 0 0 0,1 0 0 0 0,0 5 0 0 0,4 11-164 0 0,10 30-1 0 0,-7-27 73 0 0,0 9 151 0 0,-2 0 1 0 0,4 49-1 0 0,-2-8-57 0 0,1-14-47 0 0,28 100 0 0 0,-33-145-99 0 0,-1 0 1 0 0,-1 0-1 0 0,-1 0 0 0 0,0 1 1 0 0,-1-1-1 0 0,-2 22 0 0 0,-15 111 231 0 0,15-127-215 0 0,-2 0 0 0 0,0 0-1 0 0,-14 37 1 0 0,0 3 28 0 0,7-14 20 0 0,-18 62-102 0 0,28-106-40 0 0,0 1 1 0 0,0-1-1 0 0,0 1 0 0 0,-1-1 0 0 0,1 0 0 0 0,-1 0 1 0 0,0 0-1 0 0,0 0 0 0 0,0 0 0 0 0,0 0 0 0 0,0 0 1 0 0,-1-1-1 0 0,1 1 0 0 0,-1-1 0 0 0,0 1 0 0 0,1-1 1 0 0,-1 0-1 0 0,0 0 0 0 0,-6 2 0 0 0,-22 11 281 0 0,-55 17 0 0 0,75-30-266 0 0,0-1 1 0 0,0 0-1 0 0,0 0 0 0 0,0-1 0 0 0,-19-2 1 0 0,-30-7 349 0 0,41 5-194 0 0,1 1 0 0 0,-26 0 0 0 0,22 4-163 0 0,-31 5 0 0 0,37-3-3 0 0,1-1 0 0 0,-1 0 0 0 0,0-2 0 0 0,-24-1 0 0 0,2-2 53 0 0,-50 1 1 0 0,-27-1 93 0 0,-78-15 36 0 0,89 17-77 0 0,56 2-116 0 0,-256-12 536 0 0,301 10-538 0 0,-160-14 108 0 0,88 6 93 0 0,-116 2 1 0 0,-82 28-70 0 0,232-19-136 0 0,0 1 0 0 0,-74-6 0 0 0,-148-16 188 0 0,224 20-179 0 0,-51 6-1 0 0,52-3 22 0 0,-58-1-1 0 0,62-5 39 0 0,-59-11 0 0 0,71 10-43 0 0,0 1 0 0 0,-1 0 0 0 0,-35 3 0 0 0,29 0 16 0 0,-37-3-1 0 0,-40-10-29 0 0,78 11 1 0 0,1 0 0 0 0,-1 2-1 0 0,-45 7 1 0 0,-7 0 5 0 0,-8-2-17 0 0,80-6 4 0 0,3 0 5 0 0,-1 0-1 0 0,1 0 1 0 0,-1-1-1 0 0,1 1 1 0 0,0-1 0 0 0,-8-2-1 0 0,-10-9 78 0 0,22 11-85 0 0,0 0 0 0 0,0 0 1 0 0,0 1-1 0 0,-1-1 0 0 0,1 0 0 0 0,0 1 0 0 0,0-1 1 0 0,0 0-1 0 0,0 1 0 0 0,-1 0 0 0 0,1-1 0 0 0,0 1 1 0 0,-1 0-1 0 0,1 0 0 0 0,0-1 0 0 0,0 1 0 0 0,-1 0 1 0 0,1 0-1 0 0,0 0 0 0 0,-1 1 0 0 0,1-1 1 0 0,0 0-1 0 0,-1 0 0 0 0,1 1 0 0 0,0-1 0 0 0,0 1 1 0 0,0-1-1 0 0,-1 1 0 0 0,1 0 0 0 0,0-1 0 0 0,0 1 1 0 0,0 0-1 0 0,0 0 0 0 0,-1 1 0 0 0,-11 9-440 0 0,1 1 1 0 0,-20 26-1 0 0,17-20-595 0 0,-4 6-232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7:03.030"/>
    </inkml:context>
    <inkml:brush xml:id="br0">
      <inkml:brushProperty name="width" value="0.1" units="cm"/>
      <inkml:brushProperty name="height" value="0.1" units="cm"/>
      <inkml:brushProperty name="color" value="#F4F91B"/>
    </inkml:brush>
  </inkml:definitions>
  <inkml:trace contextRef="#ctx0" brushRef="#br0">9156 1691 5615 0 0,'-4'-4'187'0'0,"0"0"0"0"0,-1 0 0 0 0,1 1 0 0 0,0 0 0 0 0,-1-1 0 0 0,0 1 0 0 0,0 1 0 0 0,0-1 0 0 0,0 1 0 0 0,0 0 0 0 0,-7-2 0 0 0,-4-1 445 0 0,0 1 0 0 0,-25-2 0 0 0,-38 2 1103 0 0,53 4-590 0 0,-51-7 1 0 0,-112-43 1392 0 0,142 35-1899 0 0,-130-35 1032 0 0,42 16-1242 0 0,-9-1 239 0 0,119 30-517 0 0,-1 2-1 0 0,0 0 0 0 0,-45 3 0 0 0,-11 5-42 0 0,-223 12 292 0 0,-66 11 330 0 0,294-20-574 0 0,-118-1 0 0 0,89-1-111 0 0,-1 1 48 0 0,24-7 199 0 0,-108 14 0 0 0,-183 20 60 0 0,299-27-305 0 0,-109 24 1 0 0,47-6-15 0 0,-151 5 95 0 0,121-21-64 0 0,132-5-43 0 0,0 2 1 0 0,-59 17-1 0 0,69-15-21 0 0,-110 31 0 0 0,92-29-4 0 0,15-3 38 0 0,-49 5 0 0 0,-62 5-23 0 0,-102 7 42 0 0,127-26-23 0 0,34-2 4 0 0,-186 3 94 0 0,32 8-128 0 0,91 2 11 0 0,-31 14 42 0 0,141-22-55 0 0,-47-3-1 0 0,9-1 72 0 0,37 2-48 0 0,0-2 1 0 0,-56-10-1 0 0,29-3 8 0 0,43 10-13 0 0,-1 1 1 0 0,0 1-1 0 0,-1 1 1 0 0,1 0 0 0 0,-27 1-1 0 0,-27 2 22 0 0,-88-10-1 0 0,38 0 5 0 0,-32-6-28 0 0,-43 0-17 0 0,37 9 67 0 0,126 6-64 0 0,-35 2 0 0 0,20 1 31 0 0,-71-7 0 0 0,9 0-29 0 0,23 4-2 0 0,-59 1 0 0 0,-56 12 64 0 0,70-13-64 0 0,21 2 0 0 0,-119-3 0 0 0,152-11 0 0 0,70 13 0 0 0,-13-3 0 0 0,1 2 0 0 0,-27 2 0 0 0,37 0 0 0 0,0-1 0 0 0,0 0 0 0 0,0-1 0 0 0,0 0 0 0 0,-20-5 0 0 0,-23-6 29 0 0,26 6 43 0 0,-43-15-1 0 0,62 17-59 0 0,0 0-1 0 0,0-1 1 0 0,0 0-1 0 0,1-1 1 0 0,0 0-1 0 0,0 0 1 0 0,-15-15-1 0 0,3 0 24 0 0,-29-31 133 0 0,42 42-140 0 0,-1-1 1 0 0,2 0-1 0 0,-1 0 0 0 0,2-1 1 0 0,0 0-1 0 0,0 0 0 0 0,1-1 1 0 0,0 1-1 0 0,1-1 1 0 0,1 0-1 0 0,0 0 0 0 0,1 0 1 0 0,-2-19-1 0 0,4 17-28 0 0,1-1 0 0 0,0 0 0 0 0,1 1 0 0 0,8-30 0 0 0,34-155 75 0 0,-37 158-62 0 0,-2 0 0 0 0,-2 0 1 0 0,-3-68-1 0 0,0 88-13 0 0,1 0 0 0 0,7-38 0 0 0,0 7 0 0 0,-7 42 0 0 0,1-1 0 0 0,1 1 0 0 0,-1 0 0 0 0,2 0 0 0 0,9-21 0 0 0,31-44 0 0 0,-13 25 0 0 0,-14 20 16 0 0,-12 19-6 0 0,1 0 1 0 0,1 1 0 0 0,0 0 0 0 0,1 0-1 0 0,0 1 1 0 0,0 0 0 0 0,1 0-1 0 0,14-12 1 0 0,8 0-21 0 0,2 1 0 0 0,0 2-1 0 0,2 1 1 0 0,39-15 0 0 0,-15 12-5 0 0,108-25 1 0 0,-111 37 14 0 0,0 2 0 0 0,0 3 0 0 0,60 2 0 0 0,74-10 0 0 0,2 0 0 0 0,160 25 0 0 0,-289-13 0 0 0,-1-3 0 0 0,119-20 0 0 0,14-2 0 0 0,-72 14 0 0 0,68-3 0 0 0,-73 17-27 0 0,140 20-1 0 0,-132-9 19 0 0,131-3 9 0 0,-153-9 0 0 0,125 17 0 0 0,-211-16 0 0 0,224 32 0 0 0,3-19 0 0 0,351 17 0 0 0,-356-17 0 0 0,-25-4 0 0 0,-147-5 0 0 0,366 29 0 0 0,-322-33 0 0 0,141 22 0 0 0,-182-14 0 0 0,2-4 0 0 0,-1-2 0 0 0,1-4 0 0 0,86-8 0 0 0,310-20 0 0 0,-461 27 0 0 0,9-1 3 0 0,1 2-1 0 0,-1-1 1 0 0,1 2-1 0 0,31 7 1 0 0,-43-7-12 0 0,1 0-1 0 0,-1 0 1 0 0,0 0-1 0 0,-1 1 1 0 0,1 0-1 0 0,0 0 1 0 0,-1 0-1 0 0,0 1 1 0 0,1-1-1 0 0,-2 2 1 0 0,1-1-1 0 0,0 0 1 0 0,-1 1 0 0 0,0 0-1 0 0,0 0 1 0 0,6 10-1 0 0,2 10-505 0 0,-2 0-1 0 0,0 1 1 0 0,7 34 0 0 0,1 2-1112 0 0,-3-20-726 0 0,0-1-4698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7:05.606"/>
    </inkml:context>
    <inkml:brush xml:id="br0">
      <inkml:brushProperty name="width" value="0.1" units="cm"/>
      <inkml:brushProperty name="height" value="0.1" units="cm"/>
      <inkml:brushProperty name="color" value="#F4F91B"/>
    </inkml:brush>
  </inkml:definitions>
  <inkml:trace contextRef="#ctx0" brushRef="#br0">3989 190 3223 0 0,'3'-61'689'0'0,"-3"35"2345"0"0,0 24-2583 0 0,0 0-282 0 0,0 0 1 0 0,-1 1-1 0 0,0-1 0 0 0,1 0 1 0 0,-1 0-1 0 0,0 1 1 0 0,0-1-1 0 0,0 0 1 0 0,0 1-1 0 0,0-1 0 0 0,0 1 1 0 0,-1-1-1 0 0,1 1 1 0 0,-3-3-1 0 0,-23-16 812 0 0,21 17-685 0 0,-1 0-1 0 0,1 1 0 0 0,-1-1 1 0 0,0 1-1 0 0,0 0 1 0 0,0 1-1 0 0,0 0 0 0 0,0 0 1 0 0,-10 0-1 0 0,-9 2 103 0 0,-33 4 0 0 0,22-1-196 0 0,-124 9 742 0 0,117-14-626 0 0,33 0-205 0 0,-1 0 1 0 0,-13 2 0 0 0,-6 1 325 0 0,0-2 1 0 0,-61-6-1 0 0,10-1 147 0 0,-502 3 626 0 0,289-3-555 0 0,188-5-474 0 0,-63-4 118 0 0,43 13-157 0 0,70 2-67 0 0,17 0-29 0 0,-1 1-1 0 0,-70 11 1 0 0,65-5-16 0 0,0-2 0 0 0,-1-2 0 0 0,-70-5 0 0 0,62 0-16 0 0,1 2 0 0 0,-1 2 0 0 0,-69 11 0 0 0,73-3 0 0 0,0-3 0 0 0,-1-1 0 0 0,-55-4 0 0 0,-17 3 48 0 0,-64-11-64 0 0,170 7 0 0 0,-1 1 0 0 0,-25 3 0 0 0,-1 2 0 0 0,30-4 0 0 0,1 0 0 0 0,-1 2 0 0 0,1 0 0 0 0,-1 0 0 0 0,-20 11 0 0 0,21-9 0 0 0,0 0 0 0 0,1 1 0 0 0,0 1 0 0 0,0 0 0 0 0,0 1 0 0 0,1 0 0 0 0,-15 16 0 0 0,-5 9 0 0 0,20-23 0 0 0,0 1 0 0 0,1 1 0 0 0,1 0 0 0 0,0 0 0 0 0,1 1 0 0 0,-11 21 0 0 0,-1 12 62 0 0,3 1-1 0 0,2 1 0 0 0,-18 88 1 0 0,11-36 118 0 0,0-1-75 0 0,19-69-76 0 0,2 0 0 0 0,2 0 1 0 0,4 41-1 0 0,1-22 53 0 0,3-1-1 0 0,2 0 1 0 0,2 0 0 0 0,31 80-1 0 0,-40-122-70 0 0,0 0-1 0 0,1 0 1 0 0,0-1-1 0 0,0 1 1 0 0,1-1-1 0 0,-1 0 0 0 0,1 0 1 0 0,1-1-1 0 0,-1 1 1 0 0,1-1-1 0 0,0-1 1 0 0,0 1-1 0 0,1-1 1 0 0,-1 0-1 0 0,15 7 1 0 0,4-2 51 0 0,1 0 0 0 0,0-1 0 0 0,34 5 1 0 0,14 4-16 0 0,228 62 89 0 0,-222-62-68 0 0,150 11 0 0 0,-57-20-38 0 0,129 8 57 0 0,-201-13-14 0 0,149-15 0 0 0,-179 7-80 0 0,8 0 71 0 0,125 8 0 0 0,-96 4-32 0 0,204-14 0 0 0,-227 0-4 0 0,188-10 136 0 0,-230 17-146 0 0,0-2 0 0 0,0-1-1 0 0,0-2 1 0 0,-1-2 0 0 0,0-2-1 0 0,43-16 1 0 0,255-86 258 0 0,-303 99-243 0 0,45-22 0 0 0,-15 6-35 0 0,-1 0 34 0 0,97-57 0 0 0,-150 77-32 0 0,0 0 0 0 0,-1-1 0 0 0,0 0 0 0 0,-1-1 0 0 0,0-1 0 0 0,0 0 0 0 0,12-18 0 0 0,-3 6 5 0 0,-16 19 1 0 0,0 0-1 0 0,-1-1 1 0 0,1 1 0 0 0,-1-1 0 0 0,0 0 0 0 0,0 0 0 0 0,0 0-1 0 0,-1 0 1 0 0,1 0 0 0 0,-1-1 0 0 0,1-7 0 0 0,1-15 37 0 0,-1 0 0 0 0,-2-50 0 0 0,-1 17 9 0 0,1 45-46 0 0,3-99 184 0 0,-15-179 1 0 0,9 275-174 0 0,-1 1 0 0 0,-1 0 0 0 0,0 0 0 0 0,-1 0 0 0 0,-1 1 0 0 0,-1 0 1 0 0,0 0-1 0 0,-1 0 0 0 0,-1 1 0 0 0,-1 0 0 0 0,-17-23 0 0 0,24 36-34 0 0,0 0 0 0 0,0 0 0 0 0,-1 0 0 0 0,1 0 0 0 0,0 0 0 0 0,-1 1 0 0 0,1 0 0 0 0,-1 0 0 0 0,0 0 0 0 0,0 0 0 0 0,0 0 0 0 0,0 1 0 0 0,0-1-1 0 0,0 1 1 0 0,-1 0 0 0 0,1 1 0 0 0,-6-1 0 0 0,5 1-343 0 0,0 0 0 0 0,0 1 0 0 0,0-1 0 0 0,0 1-1 0 0,0 1 1 0 0,0-1 0 0 0,0 1 0 0 0,0 0 0 0 0,1 0 0 0 0,-1 0 0 0 0,1 0-1 0 0,-1 1 1 0 0,1 0 0 0 0,-5 4 0 0 0,-9 7-6899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7:24.486"/>
    </inkml:context>
    <inkml:brush xml:id="br0">
      <inkml:brushProperty name="width" value="0.35" units="cm"/>
      <inkml:brushProperty name="height" value="2.1" units="cm"/>
      <inkml:brushProperty name="color" value="#33CCFF"/>
      <inkml:brushProperty name="inkEffects" value="pencil"/>
    </inkml:brush>
  </inkml:definitions>
  <inkml:trace contextRef="#ctx0" brushRef="#br0">4102 303 1375 272680 48009,'0'-2'136'0'0,"0"-1"-136"0"0,0 0 0 0 0,1-1 872 0 0,0 1 160 0 0,-1 0 32 0 0,1 0 8 0 0,0-1-472 0 0,-1 1-96 0 0,0-2-24 0 0,0-3 384 0 0,-1-1-496 0 0,0 0-8 0 0,-1 0 0 0 0,1 1 48 0 0,-2 1 8 0 0,0 1 0 0 0,-1 0 0 0 0,0 1 48 0 0,-1 1 16 0 0,-2-1 0 0 0,0 1 0 0 0,-1 0-104 0 0,-1 1-24 0 0,-1 1 0 0 0,-1 0 0 0 0,-1 1-112 0 0,0 1-24 0 0,0 0-8 0 0,-1 1 0 0 0,-1-1-48 0 0,1 1 0 0 0,-2 0-8 0 0,0-1 0 0 0,-1 1 24 0 0,0-1 8 0 0,0 0 0 0 0,-1 0 0 0 0,0-1-16 0 0,1 0 0 0 0,1 0 0 0 0,0-1 0 0 0,0 0-8 0 0,0 0-8 0 0,1 0 0 0 0,-1 1 0 0 0,-1-1-24 0 0,0 1-8 0 0,-1-1 0 0 0,-1 0 0 0 0,0 0 8 0 0,-3-1 144 0 0,-1 0-136 0 0,0 1 8 0 0,1 0 0 0 0,1 0 0 0 0,1 1 0 0 0,1 0-48 0 0,1 1 0 0 0,0 0-8 0 0,0 1 0 0 0,1 0-88 0 0,-1 1 96 0 0,1 0-96 0 0,-1 0 96 0 0,1-1-32 0 0,-1 1-64 0 0,1 0 96 0 0,0 0-32 0 0,-1-1 64 0 0,-3 0 136 0 0,-3 0-128 0 0,0 0 48 0 0,0-1 8 0 0,-1 1 0 0 0,0 0 0 0 0,-1 0-40 0 0,0 0-8 0 0,0 0 0 0 0,0 0 0 0 0,1 0-48 0 0,0 0-16 0 0,1-1 0 0 0,0 0 0 0 0,0-1-16 0 0,1 1 0 0 0,0-1 0 0 0,0 0 0 0 0,0 0 16 0 0,1 0 0 0 0,-1 0 0 0 0,1 0 0 0 0,0 0-16 0 0,1-1 0 0 0,-1 1 0 0 0,1-2 0 0 0,0 1 0 0 0,-1-1 0 0 0,1 1 0 0 0,-5 0 64 0 0,0 0-128 0 0,-1 0 96 0 0,2 1-32 0 0,1 0 0 0 0,0 1-64 0 0,1 0 96 0 0,1 0-32 0 0,0 0-64 0 0,0 0 80 0 0,0 0-80 0 0,-1-1 80 0 0,1 1-80 0 0,-1 0 80 0 0,1-1-80 0 0,1 1 80 0 0,0-1-80 0 0,0 0 64 0 0,1 0-64 0 0,-4-1 64 0 0,-6-1 16 0 0,-2-1 0 0 0,0 1-80 0 0,1 0 96 0 0,0 0-96 0 0,1 1 96 0 0,1 0-96 0 0,0 1 0 0 0,1 1 72 0 0,0 1-72 0 0,0 0 64 0 0,1 0-64 0 0,0 2 80 0 0,0-1-80 0 0,0 1 88 0 0,0 1-88 0 0,0 0 96 0 0,0 0-96 0 0,-1 0 96 0 0,1 0-32 0 0,-1 0 0 0 0,0-1-64 0 0,2 0 96 0 0,0-1-32 0 0,2 0 0 0 0,2 0-64 0 0,1-1 96 0 0,1 0-96 0 0,0 0 96 0 0,0-1-96 0 0,0 1 64 0 0,0-1-64 0 0,0 1 0 0 0,0 0 0 0 0,0 0 72 0 0,0-1-72 0 0,0 1 0 0 0,0 0 72 0 0,1-1-72 0 0,0 0 0 0 0,1 0 72 0 0,1 1-72 0 0,1-1 0 0 0,0 0 72 0 0,0 1-72 0 0,0-2 0 0 0,-1 2 88 0 0,-1-1-8 0 0,-1 1-80 0 0,0-1 64 0 0,3 0-64 0 0,1 0 0 0 0,1 0 72 0 0,1 0-72 0 0,1 1 64 0 0,0 0-64 0 0,1 0 64 0 0,-1 0-64 0 0,1 0 0 0 0,0 0 0 0 0,-1 1 0 0 0,0 0 0 0 0,-1 1 0 0 0,-1-1 0 0 0,-1 1 0 0 0,0 0 0 0 0,0 1 0 0 0,0-1 0 0 0,-1 0 0 0 0,1 0 0 0 0,-1 0 0 0 0,0 0 0 0 0,1-1 0 0 0,0 1 0 0 0,-1-1 0 0 0,0 0 0 0 0,0 0 0 0 0,1 0 0 0 0,2-1 0 0 0,0 0 0 0 0,1 0 0 0 0,0-1 0 0 0,0 0 0 0 0,0 1 0 0 0,0-2 0 0 0,-1 0 0 0 0,0 0 64 0 0,1-1-64 0 0,-1 0 0 0 0,1-1 0 0 0,-1 1 0 0 0,1-1 0 0 0,0 1 0 0 0,0-1 0 0 0,0 1 0 0 0,0-1 0 0 0,0 1 0 0 0,-1 1 0 0 0,0-1 64 0 0,0 2-64 0 0,0-1 0 0 0,-1 1 0 0 0,1 0 0 0 0,-1 1 0 0 0,0 1 0 0 0,-1 1 0 0 0,-2 1 0 0 0,1 2 0 0 0,1 0 0 0 0,2-1 0 0 0,0 0 0 0 0,2 0 0 0 0,1 0 0 0 0,0-1 0 0 0,1 1 0 0 0,1 0 0 0 0,-1 0 0 0 0,1 0 0 0 0,0 1 0 0 0,0 1 0 0 0,0 1 0 0 0,1 0 0-490 0,-1 0 0 490 0,0 2 64 0 0,1 0-64 0 0,0 0 0 0 0,-1 0 0 0 0,1 1 0 0 0,0 1 0 0 0,-1 1 0 0 0,1 0 0 0 0,-2 5 64 0 0,0 0-64 0 0,0-1 0 0 0,0 1 0 0 0,0 0 0 0 0,1-2 0 0 0,0 1 0 0 0,1 0 0-490-2,0-2 0 490 2,1-1 0 0 0,0 0 64 0 0,0-1-64 0 0,0 1 0 0 0,0-1 0 0 0,0 1 0 0 0,0-1 0 0 0,0 0 0 0 0,1 0 0 0 0,-1 0 0 0 0,0 0 0 0 0,2-1 0 0 0,-1 1 0 0 0,1 0 64 0 0,-1 0-64 0 0,1 1 0 0 0,0 1 0 0 0,0-1 0 0 0,0-1 0 0 0,1 0 0-500-3,-1-2 0 500 3,1 0 0 0 0,0 0 0 0 0,0 0 0 0 0,0 0 0 0 0,0 0 0 0 0,0 1 64 0 0,1-1-64 0 0,0-1 0 0 0,0 1 0 0 0,1 1 0 0 0,-1-1 0-511 4,1 0 0 511-4,1 1 0 0 0,0 0 0 0 0,0-1 0 0 0,0 0 0 0 0,1-1 64 0 0,0 1-64 0 0,1 0 0 0 0,-1-1 0 0 0,0 2 0 0 0,1 0 0 0 0,-1 0 0 0 0,1 0 0-500 2,1 0 0 500-2,-1 1 0 0 0,1-1 0 0 0,0 0 64 0 0,0 0-64 0 0,1 1 0 0 0,0-1 0-489 0,-1 0 0 489 0,1-1 0 0 0,0-1 0 0 0,1-1 64 0 0,-1 0-64 0 0,2 0 0 0 0,-1 0 64 0 0,1 0-64 0 0,1-1 64 0 0,0 0-64 0 0,1 0 64 0 0,0 0-64 0 0,1 0 0 0 0,0 0 0 0 0,0-1 64 0 0,1 1-64 0 0,1-1 0 0 0,0 2 0 0 0,1 0 64 0 0,1 0-64 0 0,0 0 0 0 0,0 1 0 0 0,0-1 0 0 0,1-1 0 0 0,0-1 0 0 0,0 0 0 0 0,1-1 0 0 0,-1 0 0 0 0,0-1 0 0 0,1 0 64 0 0,0-1-64 0 0,0 0 0 0 0,1 0 0 0 0,0 0 0 0 0,0 0 0 0 0,0 0 0 0 0,1 1 0 0 0,-1-1 64 0 0,1 0-64 0 0,-1 1 0 0 0,2-1 0 0 0,0 1 0 0 0,0-1 0 0 0,1 1 0 0 0,0-1 0 0 0,0 1 0 0 0,0-1 0 0 0,-1 0 0 0 0,1-1 64 0 0,1 1-64 0 0,0-2 0 0 0,1 1 0 0 0,1-2 0 0 0,0 0 64 0 0,1 0-64 0 0,1 0 0 0 0,1 1 0 0 0,1-1 0 0 0,0 0 0 0 0,1 1 0 0 0,0 0 0 0 0,1 1 64 0 0,-1 1-64 0 0,-1 0 0 0 0,0 1 0 0 0,0 0 0 0 0,0 0 0 0 0,0 1 0 0 0,6 0 0 0 0,2 1 0 0 0,1 0 0 0 0,-1-1 0 0 0,-1 0 0 0 0,-2-1 0 0 0,-1 0 0 0 0,-1-1 0 0 0,-1 1 64 0 0,0-1-64 0 0,1-1 0 0 0,1 0 0 0 0,0 0 0 0 0,2-1 0 0 0,0 0 0 0 0,1 0 0 0 0,0 0 0 0 0,-1 0 0 0 0,1 1 0 0 0,5 0 0 0 0,1 1 0 0 0,0 1 0 0 0,-3-1 0 0 0,-1 1 0 0 0,-1-1 0 0 0,-1-1 0 0 0,-1 1 0 0 0,-1-2 64 0 0,-1 1-64 0 0,-1-1 0 0 0,-1 0 0 0 0,0 0 0 0 0,0 0 0 0 0,2-1 0 0 0,7 1 0 0 0,2-1 0 0 0,1 0 0 0 0,5 0 0 0 0,-1 0 0 0 0,-3 0 0 0 0,-4 0 0 0 0,-4 1 0 0 0,-2 1 0 0 0,-1 0 0 0 0,-3 1 0 0 0,0 1 64 0 0,0 0-64 0 0,0 0 0 0 0,0 0 0 0 0,0 0 0 0 0,0-1 0 0 0,-1-1 0 0 0,-1 0 0 0 0,0-1 0 0 0,-1 0 0 0 0,-1 0 0 0 0,1 0 0 0 0,0 0 0 0 0,1-1 0 0 0,0 0 0 0 0,0 0 0 0 0,1 0 0 0 0,-1-1 0 0 0,1 1 0 0 0,-1-1 0 0 0,-1 2 0 0 0,-1-1 0 0 0,0 1 0 0 0,-1 0 0 0 0,-1 0 0 0 0,0 1 0 0 0,-1 1 0 0 0,-1-1 0 0 0,1 1 0 0 0,0 0 0 0 0,0 0 0 0 0,1-1 0 0 0,0 1 0 0 0,1-1 0 0 0,1-1 0 0 0,0 1 0 0 0,0-1 64 0 0,-1 0-64 0 0,0 0 0 0 0,-1 0 0 0 0,0 0 0 0 0,-1 0 0 0 0,0 0 0 0 0,1-1 0 0 0,1-1 0 0 0,0 1 0 0 0,1-1 0 0 0,0 0 0 0 0,1 1 0 0 0,1-1 0 0 0,0-1 0 0 0,-1 0 0 0 0,1 0 64 0 0,0-1-64 0 0,-1-1 0 0 0,1-1 0 0 0,-2 0 0 0 0,0 0 0 0 0,-1-1 0 0 0,1 1 0 0 0,-1-1 64 0 0,1 0-64 0 0,0 1 0 0 0,-1-1 0 0 0,1 0 0 0 0,0-1 0 0 0,0 0 0 0 0,0-2 0 0 0,0-1 64 0 0,-1 0-64 0 0,-1-2 0 0 0,-1-1 0 0 0,-1 0 0 0 0,0-1 64 0 0,-2-1-64 0 0,1 1 0 0 0,-1-1 0 0 0,0 0 64 0 0,-2 1-64 0 0,1 0 0 0 0,-1 0 0 0 0,0-2 0 0 0,0 0 0 0 0,-1-1 64 0 0,0-1-64 0 0,-1-1 0 0 0,0 0 0 0 0,-1 0 64 0 0,0-1-64 0 0,-1-1 0 0 0,-1-1 0 0 0,-1 0 64 0 0,-1-1-64 0 0,-1 0 0 0 0,-1 1 0 0 0,0-2 0 0 0,0 0 64 0 0,1-1-64 0 0,-1-1 0 0 0,1-1 0 0 0,-1 0 0 0 0,0 1 0 0 0,-1-1 0 0 0,0-4 64 0 0,-1-1-64 0 0,0 1 0 0 0,0 2 0 0 0,-1 1 0 0 0,0 3 0 0 0,-1 1 0 0 0,1 2 0 0 0,-1 1 64 0 0,0 1-64 0 0,1 2 0 0 0,0-2 0 0 0,1-1 0 0 0,-1-1 0 0 0,1 0 0 0 0,-1 2 0 0 0,-1 1 0 0 0,0 0 0 0 0,-2 1 0 0 0,0 1 0 0 0,-2-1 0 0 0,-1-1 0 0 0,-2 0 0 0 0,0 1 0 0 0,-1 0 0 0 0,-2 1 0 0 0,0 1 0 0 0,-1 1 0 0 0,0 0 0 0 0,-1 0 0 0 0,0-1 0 0 0,1 0 0 0 0,-1-1 0 0 0,1 0 0 0 0,-1-1 0 0 0,0 0 0 0 0,0 1 0 0 0,0 0 0 0 0,0 0 0 0 0,0 0 0 0 0,-1 1 0 0 0,-1 1 0 0 0,0 1 0 0 0,-1-1 0 0 0,-2 1 0 0 0,-2 0 0 0 0,-4-1 0 0 0,-3-1 0 0 0,-1 1 0 0 0,0 2 0 0 0,0 1 0 0 0,1 1 0 0 0,1 0 0 0 0,2 2 0 0 0,0-1 0 0 0,1 1 0 0 0,0 0 0 0 0,2 1 0 0 0,-1 0 0 0 0,1 0 0 0 0,-2 1 0 0 0,0 0 0 0 0,-2 1 0 0 0,0 0 0 0 0,-1 1 0 0 0,0 0 0 0 0,0 0 0 0 0,-1 1 0 0 0,1 0 0 0 0,-1 0 0 0 0,0 0 0 0 0,-1 1 0 0 0,1 0 0 0 0,0-1 0 0 0,0 1 0 0 0,0 0 0 0 0,1-1 0 0 0,-1 0 0 0 0,0 0 0 0 0,1 0 0 0 0,-1-1 0 0 0,0 0 0 0 0,1 0 0 0 0,-1-1 0 0 0,-1 0 0 0 0,-3 0 0 0 0,-2 0 0 0 0,0 0 0 0 0,1 1 0 0 0,1 0 0 0 0,1 1 0 0 0,0 0 0 0 0,-1 0 0 0 0,-1 0 0 0 0,0 0 0 0 0,-1 1 0 0 0,0 0 0 0 0,-1 0 0 0 0,0 1 0 0 0,0-1 0 0 0,-1 1 0 0 0,1 0 0 0 0,-1 1 0 0 0,0-1 0 0 0,0 1 0 0 0,1 0 0 0 0,0 0 0 0 0,0 0 0 0 0,0 1 0 0 0,1-1 0 0 0,-1 1 0 0 0,1 0 0 0 0,1 1 0 0 0,-1-1 0 0 0,1 0 0 0 0,0-1 0 0 0,1 1 0 0 0,-2 0 0 0 0,0-1 0 0 0,-1 1 0 0 0,-8-1 0 0 0,-2-1 0 0 0,-3 1 0 0 0,1 0 0 0 0,1 0 0 0 0,1 0 0 0 0,0 0 0 0 0,2 0 0 0 0,-1 1 0 0 0,1 2 0 0 0,0 0 0 0 0,0 0 0 0 0,1 1 0 0 0,0 1 0 0 0,1 0 0 0 0,0-1 0 0 0,1 0 0 0 0,-1-1 0 0 0,0 0 0 0 0,0-1 0 0 0,-1 0 0 0 0,0 0 0 0 0,0 0-64 0 0,-1 1 64 0 0,0 0 0 0 0,0 0 0 0 0,1 1 0 0 0,1-1 0 0 0,1 0 0 0 0,0 1 0 0 0,0 0 0 0 0,-1 1 0 0 0,1-1 0 0 0,-1 0 0 0 0,1-1 0 0 0,2 0 0 0 0,1-1 0 0 0,-4-1 0 0 0,0 0 0 0 0,0-1 0 0 0,3-1 0 0 0,1 1 0 0 0,2 0 0 0 0,0 0 0 0 0,2 1 0 0 0,0-1 0 0 0,1 1 0 0 0,0 0 0 0 0,1 0 0 0 0,1 0 0 0 0,1-1 0 0 0,0 1 0 0 0,2-1 0 0 0,0 1 0 0 0,1-1 0 0 0,0 1 0 0 0,1-1 0 0 0,-1 0 0 0 0,-1-1 0 0 0,-1 0 0 0 0,2 0 0 0 0,0 0 0 0 0,2 0 0 0 0,1 0 0 0 0,2 0 0 0 0,1 0 0 0 0,2-1 0 0 0,0 1 0 0 0,0 0 0 0 0,2 0 0 0 0,-1-1 0 0 0,0 1 0 0 0,-1-1 0 0 0,-1 1 0 0 0,0 0 0 0 0,-1 0 0 0 0,-1 0 0 0 0,0 0 0 0 0,-1 0 0 0 0,-1 0 0 0 0,0 1 0 0 0,0 1 0 0 0,-2 0 0 0 0,0 0 0 0 0,1 1 0 0 0,-1 1 0 0 0,1 1 0 0 0,0 0 0 0 0,-1 2 0 0 0,1 0 0 0 0,1 1 0 0 0,-1 1 0 0 0,1 0 0 0 0,1 0 0 0 0,-1 0 0 0 0,1 0 0 0 0,1 0 0 0 0,0 0 0 0 0,0 0 0 0 0,-2 1 0 0 0,0 1 0 0 0,0 0 0 0 0,3-1 0 0 0,1-1 0 0 0,2 0 0 0 0,1 0 0 0 0,1 1 0 0 0,2-1 0 0 0,0 1 0 0 0,1-1 0 0 0,0 0 0 0 0,0 1 0 0 0,0 0 0 0 0,0 0 0 0 0,0 2 0 0 0,0-1 0 0 0,1 1 0 0 0,-1 0 0 0 0,1 0 0 0 0,0 1 0 0 0,0-1 0 0 0,1 1 0 0 0,0-1 0 0 0,1 1 0 0 0,-1-1 0 0 0,1 1 0 0 0,1-2 0 0 0,0 1-64 0 0,1 0 64 0 0,-1 2 0 0 0,1 0 0 0 0,1 0 0 0 0,0 1 0 0 0,0 0 0 0 0,1 1 0 0 0,0 0 0 0 0,0-1 0 0 0,1 1 0 0 0,1 0 0 0 0,0 0 0 0 0,0 0 0-500-3,0-1 0 500 3,0 0 0 0 0,0-1 0 0 0,1 1 0 0 0,-1 1 0 0 0,1 0 0 0 0,0 0 0 0 0,1 3 0 0 0,1 2 0 0 0,0-2 0 0 0,2-1 0 0 0,-1-1 0-500-4,1-1 0 500 4,0-1 0 0 0,1-1 0 0 0,0 0 0 0 0,0 0 0 0 0,1 0 0 0 0,0-1 0 0 0,0-1 0 0 0,1 1 0 0 0,0 0 0 0 0,0 0 0 0 0,1-1 0 0 0,0 1 0 0 0,0 0 0 0 0,0-1 0 0 0,0 1 0 0 0,1 0 0 0 0,0-1 0 0 0,0 1 0 0 0,0-1 0 0 0,-1 0 0 0 0,1-1 0 0 0,-1 0 0 0 0,0-1 0 0 0,0 1 0 0 0,1 0 0 0 0,-1 0 0 0 0,0 0 0 0 0,-1-1 0 0 0,1 1 0 0 0,1 1 0 0 0,-1-1 0 0 0,1 1 0 0 0,0-1 0 0 0,1 0 0 0 0,1-1 0 0 0,2-1 0 0 0,0 0 0 0 0,2-2 0 0 0,1 1 0 0 0,1 0 0 0 0,0 0 0 0 0,0 1 0 0 0,1 0 0 0 0,1 0 0 0 0,0 0 0 0 0,0 1 0 0 0,0 0 0 0 0,0 0 0 0 0,0 0 0 0 0,3 2 0 0 0,2 1 0 0 0,0-1 0 0 0,1 0 0 0 0,0-1 0 0 0,0 0 0 0 0,2-1 0 0 0,0-1 0 0 0,2-1 0 0 0,1 0 0 0 0,0-1 0 0 0,1 1 0 0 0,0-1 0 0 0,0 1 0 0 0,-1-1 0 0 0,1 1 0 0 0,-1 0 0 0 0,0-1 0 0 0,0 2 0 0 0,2-1 0 0 0,-1-1 0 0 0,0 1 0 0 0,0-1 0 0 0,-2 1 0 0 0,1-2 0 0 0,-1 1 0 0 0,0-1 0 0 0,0-1 0 0 0,1 1 0 0 0,1-1 0 0 0,1-1 0 0 0,0 1 0 0 0,0-1 0 0 0,0 0 0 0 0,0 0 0 0 0,0 1 0 0 0,-1 1 0 0 0,0 0 0 0 0,0 1 0 0 0,0 0 0 0 0,1 0 0 0 0,0 1 0 0 0,0 0 0 0 0,0 0 0 0 0,-2-1 0 0 0,-1 0 0 0 0,-1 0 0 0 0,0-1 0 0 0,1 2 0 0 0,0-1 0 0 0,1 0 0 0 0,0 0 0 0 0,0 0 0 0 0,2 0 0 0 0,-1 0 0 0 0,1-2 0 0 0,1 1 0 0 0,-1 0 0 0 0,0-1 0 0 0,0 1 0 0 0,-2-1 0 0 0,0 1 0 0 0,-1 0 0 0 0,0 0 0 0 0,1 0 0 0 0,0 0 0 0 0,-1 1 0 0 0,-1-1 0 0 0,-1 1 0 0 0,-2-1 0 0 0,0-1 0 0 0,5 0 0 0 0,2 0 0 0 0,1 0 0 0 0,0-1 0 0 0,-1-1 0 0 0,-2 0 0 0 0,0 0 0 0 0,-2-1 0 0 0,0 0 0 0 0,-2 0 0 0 0,-1 0 0 0 0,-1-1 0 0 0,0 0 0 0 0,0 0 0 0 0,-1-1 0 0 0,1 0 0 0 0,0-1 0 0 0,0 0 0 0 0,1 0 0 0 0,0-1 0 0 0,0 1 0 0 0,-1-1 0 0 0,-1 0 0 0 0,-1 0 0 0 0,-1-1 0 0 0,-1 0 0 0 0,-1-1 0 0 0,-2 0 0 0 0,1 0 64 0 0,-1-1-64 0 0,1 0 0 0 0,-1-1 0 0 0,1-1 0 0 0,1-1 0 0 0,-1 0 0 0 0,3-1 0 0 0,0-1 0 0 0,1 1 0 0 0,-2 0 0 0 0,-1 0 0 0 0,3 0 0 0 0,0 1 0 0 0,0-1 0 0 0,-3 2 0 0 0,-1 0 0 0 0,-2 0 0 0 0,-1 0 0 0 0,-1 0 0 0 0,-1 0 0 0 0,1 0 0 0 0,-1-1 0 0 0,-1 1 0 0 0,1-2 0 0 0,0-1 0 0 0,0 0 64 0 0,0-1-64 0 0,2-1 0 0 0,-1-1 0 0 0,0 0 0 0 0,1 0 0 0 0,-2 1 0 0 0,0 0 0 0 0,-1 0 0 0 0,-1 2 0 0 0,0 0 0 0 0,-2 0 0 0 0,0 1 0 0 0,-1 1 0 0 0,0-1 0 0 0,0 0 0 0 0,0-1 0 0 0,0 0 0 0 0,0-1 0 0 0,0 0 0 0 0,-1 0 0 0 0,0-1 0 0 0,-1 0 0 0 0,-1 0 0 0 0,-1-1 0 0 0,-1 0 0 0 0,0-1 0 0 0,0-1 0 0 0,-2-1 64 0 0,0-1-64 0 0,0 1 0 0 0,-1-2 0 0 0,0 1 0 0 0,-1 0 64 0 0,1 0-64 0 0,-1-1 0 0 0,0 0 0 0 0,0-2 64 0 0,0-1 0 0 0,0-1-64 0 0,-1 0 96 0 0,1-1-32 0 0,0-1 0 0 0,0-1 0 0 0,0-1 0 0 0,-1-2 0 0 0,0 0 0 0 0,0 0-64 0 0,-1 1 96 0 0,-1 0-32 0 0,-1 1-64 0 0,-1 0 0 0 0,-2 0 0 0 0,-1 2 0 0 0,-3 1 0 0 0,-2 2 0 0 0,-3 1 0 0 0,-10 2-776 0 0,-15 1-992 0 0,-9 5-9096 0 0,3 5-5207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8:20.5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3840 438 2671 218633 75364,'2'-2'264'0'0,"1"-3"-264"0"0,0 0 0 0 0,1 0-128 0 0,0 1-48 0 0,1 0-16 0 0,1-2-224 0 0,1-1 192 0 0,0 0-8 0 0,0-1 400 0 0,0 0 360 0 0,-3 1 24 0 0,-1 0 8 0 0,-1 1 376 0 0,-3 0 1104 0 0,-1 1-1008 0 0,-1 0-224 0 0,-2 2 712 0 0,0 0-768 0 0,0 2-384 0 0,1-1-80 0 0,-1 1-8 0 0,1 0-8 0 0,0 0-144 0 0,0 1-24 0 0,-1-1-8 0 0,1-1 0 0 0,-1 1 64 0 0,0 0 16 0 0,0 1 0 0 0,-1-1 0 0 0,-1 2 240 0 0,0 0 40 0 0,-1 2 16 0 0,0 0 0 0 0,0 1-64 0 0,-1 1-16 0 0,1 1 0 0 0,0 1 0 0 0,0-1-56 0 0,1 1-16 0 0,2 0 0 0 0,1-1 0 0 0,1 0-32 0 0,1 0 0 0 0,1-1-8 0 0,1 0 0 0 0,0 0 16 0 0,0 0 8 0 0,1-1 0 0 0,-1 1 0 0 0,0-1 16 0 0,-1 2 336 0 0,-2 1-328 0 0,0-2 72 0 0,-1 0 16 0 0,0 0 0 0 0,-2-1 336 0 0,0-1-432 0 0,0 0 0 0 0,0-2 0 0 0,0 0-56 0 0,0 0-8 0 0,-1-1-8 0 0,1-1 0 0 0,0 0-48 0 0,-1-1-8 0 0,0 1 0 0 0,0 0 0 0 0,0 0-56 0 0,0-1-8 0 0,0 0-8 0 0,0-2-336 0 0,-5 0-736 0 0,-2-1 1480 0 0,0-1 32 0 0,1 1 8 0 0,0 1-384 0 0,1-1-80 0 0,1 1-8 0 0,-1 0-8 0 0,0 1-8 0 0,1-1 0 0 0,0 1 0 0 0,0-1 0 0 0,0 2 8 0 0,-1-1 0 0 0,1 2 0 0 0,-1-1 0 0 0,0 2 8 0 0,-1-1 0 0 0,0 1 0 0 0,0 0 0 0 0,-1 0-16 0 0,-1 0 0 0 0,0 0 0 0 0,0 0 0 0 0,-1 0 8 0 0,-1-1 0 0 0,1 1 0 0 0,-2 0 0 0 0,0-1-24 0 0,-1 1 0 0 0,-1 0 0 0 0,1 0 0 0 0,-1-1 0 0 0,-1 0 0 0 0,1 0 0 0 0,-3-1 0 0 0,-4 0 16 0 0,0-1 0 0 0,2 1-80 0 0,1 0 80 0 0,3 0-80 0 0,1-1 80 0 0,1 1-80 0 0,0 1 0 0 0,1 0 72 0 0,0 0-72 0 0,-1 1 0 0 0,1-1 0 0 0,0 1 0 0 0,-1-1 0 0 0,2 1 96 0 0,-1 0-8 0 0,0 1-8 0 0,1-1 0 0 0,1 2-80 0 0,-1 0 80 0 0,2 0-80 0 0,-1 0 80 0 0,2 0-80 0 0,-1 0 64 0 0,0-1-64 0 0,1 0 64 0 0,-1 1-64 0 0,-1-2 0 0 0,-1 0 0 0 0,1 0 64 0 0,-1 0-64 0 0,0 0 0 0 0,0-1 0 0 0,0 0 0 0 0,-1 0 0 0 0,1 0 64 0 0,-2 0-64 0 0,1 0 0 0 0,-2 0 64 0 0,0-1-64 0 0,0 1 0 0 0,1 1 64 0 0,0-1-64 0 0,-2 0 64 0 0,0 1 0 0 0,1-1-64 0 0,1 0 0 0 0,1 0 0 0 0,2 0 64 0 0,-1 0-64 0 0,0 0 0 0 0,0-1 0 0 0,0 1 0 0 0,0 0 0 0 0,0 0 0 0 0,0 0 0 0 0,0 0 0 0 0,0-1 64 0 0,1 1-64 0 0,0 0 0 0 0,-1 1 64 0 0,1-1-64 0 0,1 1 0 0 0,0 0 0 0 0,1 0 64 0 0,0 0-64 0 0,1 0 0 0 0,-1 0 0 0 0,1-1 0 0 0,0 1 0 0 0,1-1 0 0 0,-1-1 64 0 0,1 0-64 0 0,-1 0 0 0 0,-1 0 0 0 0,0 0 0 0 0,1-1 0 0 0,0 1 0 0 0,-3 0 0 0 0,0-1 0 0 0,-1 1 0 0 0,1 1 64 0 0,1-1-64 0 0,0 0 0 0 0,1 0 0 0 0,1 0 0 0 0,1 0 64 0 0,1 0-64 0 0,0 0 0 0 0,1-1 0 0 0,-1 0 0 0 0,2 0 0 0 0,-1 0 0 0 0,0-1 0 0 0,0 1 0 0 0,1 0 0 0 0,-1 0 0 0 0,-1 0 0 0 0,-1 0 0 0 0,0 0 0 0 0,0 0 0 0 0,1 1 0 0 0,2-1 0 0 0,-1 1 0 0 0,1-1 0 0 0,1 0 0 0 0,0-1 0 0 0,0 0 0 0 0,1 0 0 0 0,0-1 0 0 0,-1 0 0 0 0,1-1 0 0 0,-1 0 0 0 0,1-1 64 0 0,-2 1-64 0 0,1-1 0 0 0,0 0 0 0 0,0 0 0 0 0,0 1 0 0 0,-1 0 0 0 0,1 0 64 0 0,-2 0-64 0 0,0-1 0 0 0,-1 1 0 0 0,1-1 0 0 0,0 0 64 0 0,0 0-64 0 0,0 0 0 0 0,-1 0 0 0 0,1-1 0 0 0,-1 1 0 0 0,2 0 64 0 0,0 0-64 0 0,1 0 0 0 0,1 1 0 0 0,0 1 0 0 0,0 0 0 0 0,0 0 0 0 0,-1 1 0 0 0,0 0 0 0 0,0 1 64 0 0,0 1-64 0 0,0 0 0 0 0,-1 0 0 0 0,1 0 0 0 0,-1 0 0 0 0,0 1 0 0 0,-1-1 0 0 0,0 0 0 0 0,-2 0 0 0 0,1 0 0 0 0,-3-1 0 0 0,0 1 0 0 0,1-1 0 0 0,0 1 0 0 0,1 0 0 0 0,1 0 0 0 0,0 0 0 0 0,1 0 0 0 0,-1 0 0 0 0,1 0 0 0 0,-1 0 0 0 0,1 1 0 0 0,-1 0 0 0 0,1-1 0 0 0,-1 1 0 0 0,-1 0 0 0 0,1 1 0 0 0,-1 0 0 0 0,0 0 0 0 0,0 1 0 0 0,-1 0 0 0 0,1 0 0 0 0,-1 0 0 0 0,0 0 0 0 0,-1 1 64 0 0,0 0-64 0 0,0 0 0 0 0,0 1 0 0 0,0-1 0 0 0,0 0 0 0 0,2 0 0 0 0,-1 0 0 0 0,1-1 64 0 0,2 1-64 0 0,-1 0 0 0 0,1 1 0 0 0,0 0 0 0 0,1 0 0 0 0,-1 1 0 0 0,0 0 0 0 0,0 0 0 0 0,-1 1 0 0 0,0 0 0 0 0,-1 1 0 0 0,0 0 0 0 0,1 1 0 0 0,1 0 0 0 0,1-1 0 0 0,1 1 0 0 0,0 0 0 0 0,1 1 0 0 0,0 0 0 0 0,0 0 0 0 0,-1 0 0 0 0,1 1 0 0 0,0 0 0 0 0,1 1 0 0 0,-1-1 0 0 0,0 1 0 0 0,0-1 0 0 0,1 0 0 0 0,0 1 0 0 0,1-1 0 0 0,0 1 0 0 0,0 0 0 0 0,1-1 0 0 0,-1 1 0 0 0,1 0 0 0 0,0-1 0 0 0,-1 1 0 0 0,1 0 0 0 0,0 0 0 0 0,-1 0 0 0 0,1-1 0 0 0,0 0 0 0 0,0 0 0 0 0,0 2 0 0 0,-1-1 0 0 0,-1 0 0 0 0,2 1 0 0 0,-1-1 0 0 0,2 0 0 0 0,-1 0 0 0 0,0 0 0 0 0,1 1 0 0 0,-1 0 0 0 0,1 0 0 0 0,-1 1 0 0 0,1 0 0 0 0,0 1 0 0 0,0 1 0 0 0,1-1 0 0 0,0 0 0 0 0,0-1 0 0 0,-1 1 0 0 0,1 0 0 0 0,-1 0 0 0 0,-1 0 0 0 0,1 0 0 0 0,-2 0 0 0 0,1 1 0 0 0,-1 0 0 0 0,0-1 0 0 0,1 1 0 0 0,-1 0 0 0 0,1 1 0 0 0,0 1 0 0 0,0 0 0 0 0,1 2 0 0 0,1-1 0 0 0,0 1 0 0 0,1-1 0 0 0,0 0 0 0 0,0-1 0 0 0,0-1 0 0 0,0 1 0 0 0,1 0 0 0 0,-1 0 0 0 0,1 0 0 0 0,0 0 0 0 0,-1 0 0 0 0,1 0 0 0 0,0 0 0 0 0,0 1 0 0 0,-1 0 0 0 0,0 0 0 0 0,-1 1 0 0 0,0-1 0 0 0,-1 1 0 0 0,1-1 0 0 0,0-1 0 0 0,-1 0 0 0 0,1 1 0 0 0,-1 3 0 0 0,1 2 0 0 0,0-1 0 0 0,0 0 0 0 0,0-1 0 0 0,1 0 0 0 0,0-1 0 0 0,1 0 0 0 0,0-1 0 0 0,0-1 0 0 0,1 0 0 0 0,0 0 0 0 0,1-2 0 0 0,0-1 0 0 0,1-1 0 0 0,0-1 0 0 0,0 0 0 0 0,1-1 0 0 0,1 1 0 0 0,-1-1 0 0 0,2 1 0 0 0,-1-1 0 0 0,1 0 0 0 0,1-1 0 0 0,0 0 0 0 0,0-2 0 0 0,0 1 0 0 0,-1 0 0 0 0,0-1 0 0 0,0-1 0 0 0,0 0 0-507-1,1 0 0 507 1,0-1 0 0 0,0-1 0 0 0,1 1 0 0 0,3 1 0 0 0,0 0 0 0 0,1-1 0 0 0,0-1 0-481 5,0-1 64 481-5,-1 0-64 0 0,0-1 0 0 0,-1-1 0 0 0,2 0 0-506-4,-1 0 0-7 13,1-1 0 513-9,1 1 0 0 0,0-1 0 0 0,0 0 0-506-6,1-1 0 506 6,1 1 0 0 0,1-1 0 0 0,1 1 0 0 0,1-1 0 0 0,-1 1 0 0 0,1-1 0 0 0,-1 0 0 0 0,1 1 0 0 0,-1-1 0-482 0,1 0 0 482 0,-1 1 0 0 0,1 0 0 0 0,0-1 0 0 0,0 1 0 0 0,0-1 0 0 0,1 0 0 0 0,0 0 0 0 0,0 0 0 0 0,2 0 0 0 0,0-1 0 0 0,0 0 0 0 0,1-1 0 0 0,1-1 0 0 0,-1 0 0 0 0,1-1 0 0 0,0 0 0-481 0,1 1 0 481 0,-1 0 0 0 0,4 0 0 0 0,2 0 0 0 0,0 1 0 0 0,-2-1 0 0 0,-1 1 0 0 0,-1 0 0 0 0,-1 0 0 0 0,-1 0 0-514 4,1 1 0 514-4,1 0 0 0 0,1-1 0 0 0,2 1 0 0 0,0-1 0 0 0,1 0 0 0 0,0 1 0 0 0,1-1 0 0 0,0 0 0 0 0,-1 0 0 0 0,0 0 0 0 0,1 0 0-504-11,0 0 0 504 11,0 0 0 0 0,1 1 0 0 0,0 0 0 0 0,0-1 0 0 0,0 2 0 0 0,-5-1 0 0 0,-8 1 0 0 0,9 1 0 0 0,4 0 0 0 0,1 1 0 0 0,1 0 0 0 0,-2 0 0 0 0,-1-1 0 0 0,0 0 0 0 0,-1 0 0 0 0,0 0 0 0 0,-1 0 0 0 0,0 0 0 0 0,0 1 0 0 0,1-1 0 0 0,-2 1 0 0 0,2-1 0 0 0,-2 1 0 0 0,1 0 0-491 10,0 0 0 491-10,-1 1 0 0 0,0-1 0 0 0,0 0 0 0 0,1 1 0 0 0,0-1 0 0 0,1 1 0 0 0,1 0 0 0 0,-1 0 0 0 0,-1 0 0 0 0,0 1 0 0 0,-2-1 0 0 0,0 2 0 0 0,-3-1 0 0 0,4 2 0 0 0,0 0 0 0 0,0 0 0 0 0,0 0 0 0 0,-2-1 0 0 0,-1 0 0 0 0,-1-1 0 0 0,-1 0 0 0 0,0 0 0 0 0,0-1 0 0 0,-1 0 0 0 0,0 0 0 0 0,-1-1 0 0 0,0 1 0 0 0,-1-2 0 0 0,0 1 0 0 0,0-1 0 0 0,-1 0 0 0 0,0 0 0 0 0,0 0 0 0 0,0-1 0 0 0,0 1 0 0 0,0-1 0 0 0,0 1 0 0 0,-1 0 0 0 0,0-1 0 0 0,-1 2 0-514 1,0-1 0 514-1,-1 1 0 0 0,0 0 0 0 0,0 1 0 0 0,-1-1 0 0 0,0 0 0 0 0,0 1 0-514-1,-1 0 0 514 1,0-1 0 0 0,-1 1 0 0 0,0-1 0 0 0,-1 0 0 0 0,1 0 0 0 0,0 1 0 0 0,0-1 0 0 0,0 0 0 0 0,-1 0 0 0 0,0-1 0 0 0,-1 0 0-480-7,0 1 0 480 7,-1-1 0 0 0,1 1 0 0 0,-1-1 0 0 0,1 0 0 0 0,0 1 0 0 0,0-1 0 0 0,0 1 0 0 0,0-1 0 0 0,0 1 0 0 0,0-1 0 0 0,0 1 0 0 0,0-2 0 0 0,-1 1 0-492 5,1 0 0 492-5,0-1 0 0 0,0 0 0 0 0,1 1 0 0 0,0-1 0 0 0,0 0 0 0 0,-1-1 0 0 0,2 1 0 0 0,-1-2 0 0 0,0 1 0 0 0,0-1 0 0 0,0-1 0 0 0,0 1 0 0 0,-1-1 0-513-4,1 0 0 513 4,0 1 0 0 0,-1 0 0 0 0,1-1 0 0 0,0 0 0 0 0,0 0 0 0 0,0 0 0 0 0,0 0 0 0 0,0 0 0 0 0,1-1 0 0 0,0 0 0-492 4,0 0 0 492-4,1-1 0 0 0,0-1 0 0 0,-1 1 0 0 0,0-1 0 0 0,0-1 0 0 0,0 0 0 0 0,-1 0 0 0 0,0-1 0 0 0,0-1 0 0 0,-1-1 64 0 0,1-2-64 0 0,0 0 0 0 0,0 0 0 0 0,-1 0 0 0 0,-1 2 0 0 0,0 0 0 0 0,0 1 0 0 0,0 0 0 0 0,-1 0 0 0 0,-1 1 0 0 0,0-1 0 0 0,-1-1 0 0 0,0 1 0 0 0,-1 0 0 0 0,-1 0 64 0 0,0 0-64 0 0,1 0 0 0 0,-1 0 0 0 0,1-1 0 0 0,1 0 0 0 0,-1 0 0 0 0,1 0 0 0 0,0 2 0 0 0,-1 1 0 0 0,2 0 0 0 0,-1 0 0 0 0,-1 1 0 0 0,1-1 0 0 0,-1 1 0 0 0,-1 0 0 0 0,0-1 0 0 0,0 1 0 0 0,0-1 0 0 0,-1 0 0 0 0,-1 0 0 0 0,0 0 0 0 0,-1-1 0 0 0,0-2 0 0 0,0 1 0 0 0,0-3 0 0 0,0 0 0 0 0,-1-2 0 0 0,1-1 0 0 0,-1-1 0 0 0,0 0 0 0 0,0-1 0 0 0,1 0 64 0 0,0-1-64 0 0,0 1 0 0 0,0-1 0 0 0,1 1 0 0 0,-1 0 0 0 0,1 1 0 0 0,0 0 0 0 0,-1 0 0 0 0,1 0 0 0 0,-1 0 0 0 0,0 0 0 0 0,-1 0 0 0 0,0 0 0 0 0,1 1 0 0 0,-1 0 0 0 0,1-1 0 0 0,-1 0 0 0 0,0 0 0 0 0,0 0 0 0 0,0 0 0 0 0,-1 0 0 0 0,1 0 0 0 0,-2-1 0 0 0,0 0 0 0 0,-1 0 0 0 0,0 1 0 0 0,-1-1 0 0 0,0 1 0 0 0,0 0 0 0 0,-1 0 0 0 0,-1 1 0 0 0,0 0 0 0 0,-1 1 0 0 0,-1-1 0 0 0,0 1 0 0 0,-1 0 0 0 0,-1-1 0 0 0,-1 1 0 0 0,0-1 0 0 0,-2 0 0 0 0,-1 1 0 0 0,0-1 0 0 0,-2 1 0 0 0,0 1 64 0 0,-1 0-64 0 0,-1 0 0 0 0,-1-1 0 0 0,0 1 0 0 0,0 0 0 0 0,-2 1 0 0 0,0 0 0 0 0,0 1 0 0 0,1 0 0 0 0,0 0 0 0 0,0 1 0 0 0,1 1 0 0 0,0 0 0 0 0,2-1 0 0 0,0 1 0 0 0,1 0 0 0 0,0 1 0 0 0,0 0 0 0 0,0 0 0 492-4,0 1 0-492 4,-1 0 0 0 0,-1 0 0 513 4,-2 0 0-513-4,-1 1 0 0 0,-1 0 0 0 0,-1 1 0 0 0,-2 1 0 0 0,0 0 0 513 3,-1 2 0-513-3,0-1 0 0 0,-1 1 0 0 0,0 1 64 0 0,-2-1-64 0 0,0 1 0 0 0,-3 0 0 0 0,-1 1 0 0 0,-2-1 0 0 0,-1 1 0 0 0,1 0 0 547-3,0 0 0-547 3,-1 0 0 0 0,1 1 0 0 0,0-1 0 0 0,1 0 0 0 0,-1 0 0 0 0,0-1 0 0 0,2 0 0 0 0,-1 0 0 0 0,1 0 0 0 0,-1 1 0 0 0,0-1 0 491-8,1 1 0-491 8,0-1 0 0 0,1 0 0 0 0,-6 0 0 0 0,-2-2 0 0 0,0 0 0 0 0,-5-1 0 0 0,0 0 0 0 0,2 0 0 0 0,2 0 0 0 0,4 1 0 0 0,1 0 0 0 0,3 0 0 0 0,1-1 0 0 0,1 0 0 0 0,1 0 0 0 0,0 1 0 0 0,0-1 0 0 0,-1 1 0 503 13,0-1 0-503-13,0 1 0 0 0,0-1 0 0 0,2 0 0 0 0,-1-1 0 0 0,2 1 0 0 0,-6-1 0 0 0,-1-1 0 0 0,1 2 0 0 0,2 0 0 514-2,2 0 0-514 2,3 1 0 0 0,0 0 0 0 0,1 0 0 0 0,1 0 0 0 0,1-1 0 0 0,0 1 0 0 0,2 0 0 0 0,0 0 0 0 0,1-1 0 0 0,0 1 0 0 0,0 0 0 0 0,1-1 0 514-3,0 0 0-514 3,1 0 0 0 0,1 0 0 0 0,1 0 0 0 0,-1 0 0 0 0,2-1 0 0 0,0 1 0 0 0,1 0 0 0 0,0 0 0 0 0,0 0 0 0 0,-1 0 0 0 0,1-1 0 0 0,0 1 0 0 0,0 0 0 0 0,0 0 0 0 0,0 0 0 0 0,1 0 0 0 0,-1 1 0 0 0,1 0 0 0 0,0 1 0 0 0,0-1 0 0 0,0 0 0 0 0,0 0 0 0 0,-1 0 0 0 0,-1 1 0 0 0,0-1 0 0 0,-1 1 0 0 0,0-1 0 0 0,0 1 0 0 0,1 0 0 0 0,0 0 0 0 0,2 0 0 0 0,-1 1 0 0 0,1 0 0 0 0,0 0 0 0 0,-1 0 0 0 0,-1 0 0 0 0,0 1 0 0 0,1-1 0 0 0,-1 0 0 0 0,0 1 0 0 0,1 0 0 0 0,0-1 0 0 0,0 1 0 0 0,-1 0 0 0 0,2 0 0 0 0,0 1 0 0 0,0-1 0 0 0,0 1 0 0 0,0 1 0 0 0,0 0 0 0 0,0 0 0 0 0,1 0 0 0 0,-1 0 0 0 0,-1 1 0 0 0,1 0 0 0 0,0 1 0 0 0,0-1 0 0 0,-1 0 0 0 0,-1 1 0 0 0,0-1 0 0 0,-1 0 0 0 0,0 0 0 0 0,1 0 0 0 0,1 1 0 0 0,2-1 0 0 0,0-1 0 0 0,1 1 0 0 0,0 0 0 0 0,1-1 0 0 0,1 1 0 0 0,0 0 0 0 0,0 0 0 0 0,1 0 0 0 0,1 0 0 0 0,-1-1 0 0 0,1 1 0 0 0,-1 0 0 0 0,1 1 0 0 0,0-1 0 0 0,-1 0 0 0 0,-1 1 0 0 0,0-1 0 0 0,-1 1 0 0 0,1 0 0 0 0,0 1 0 0 0,1 0 0 0 0,0 1 0 0 0,-1 0 0 0 0,1 0 0 0 0,-1 1 0 0 0,0 0 0 0 0,-1 1 0 0 0,0 0 0 0 0,-1 1 0 0 0,0 0 0 0 0,1 1 0 0 0,-1 0 0 0 0,1 0 0 0 0,1 1 0 0 0,0 1 0 0 0,1 0 0 0 0,1 1 0 0 0,1 0 0 0 0,0 1 0 0 0,1 0 0 0 0,-1 1 0 0 0,1 1 0 0 0,1 0 0 0 0,-1 1-64 0 0,1 0 64 0 0,0 1 0 0 0,0 0 0 0 0,1 0 0 0 0,0 1 0 0 0,0 1 0 0 0,0 0 0 0 0,0 0 0 0 0,1-1 0 0 0,1 1 0 0 0,0-1 0 0 0,1 0 0 0 0,1 0 0 0 0,0 1 0 0 0,0-1 0 0 0,0 1 0 0 0,1 2 0 0 0,-1 0 0 0 0,0 2 0 0 0,0 0 0 0 0,1 1 0 0 0,-1 0 0 0 0,-1 0 0 0 0,1 0 0 0 0,-1 0 0 0 0,0 1 0 0 0,0-1 0 0 0,0 0 0 0 0,1-1 0 0 0,-1 1 0 0 0,1-1 0 0 0,0 0 0 0 0,0 0 0 0 0,0-1 0 0 0,1 1 0 0 0,-1 0 0 0 0,1 1 0 0 0,-1 0 0 0 0,1 1 0 0 0,-1-1 0 0 0,1 1 0 0 0,0-1 0 0 0,0 1 0 0 0,0-1 0 0 0,0 0 0 0 0,1-1 0 0 0,1-1 0 0 0,-1 0 0 0 0,2-1 0 0 0,-1 0 0 0 0,2-1 0 0 0,0 0 0 0 0,0-1 0 0 0,1-2 0 0 0,2 0 0 0 0,1-2 0 0 0,1-1 0 0 0,2 0 0 0 0,1 0 0 0 0,1-1 0 0 0,2-1 0 0 0,0-1 0 0 0,2-1 0 0 0,0-2 0 0 0,1-1 0 0 0,1-1 0 0 0,0 0 0 0 0,2-2 0 0 0,0 0 0 0 0,1-1 0 0 0,1-1 0 0 0,-1-1 0 0 0,-1-1 0-514 3,0 0 0 514-3,1 0 0 0 0,0-2 0 0 0,1 0 0 0 0,1 0 0-481-3,1-1 0 481 3,1 0 0-568-3,1-1 0 109 6,1-1 0 459-3,0-1 0-514-2,0-1 0 514 2,2 0 0 0 0,-1-1 0 0 0,0-1 0 0 0,1 1 0 0 0,-1 0 0 0 0,2 0 0 0 0,-1 0 0 0 0,1 0 0-546 2,1 1 0 546-2,-1 0 0 0 0,-1 0 0 0 0,1 1 0 0 0,-1 2 0 0 0,-2-1 0 0 0,0 2 0 0 0,-1 0 0 0 0,0 1 0 0 0,0 0 0 0 0,0 1 0 0 0,1-1 0 0 0,0 1 0-492 5,1-1 0 492-5,1 1 0 0 0,1-1 0 0 0,0 1 0 0 0,0-1 0 0 0,0 0 0 0 0,1-1 0-513-5,1 0 0 513 5,1 0 0 0 0,1-1 0 0 0,0-1 0 0 0,0 2 0 0 0,-6 0 0 0 0,-8 1 0 0 0,9 0 0 0 0,-1 2 0 0 0,-5-1 0 0 0,9 1 0 0 0,-2 0-64 0 0,-6 0 64 0 0,10 1 0 0 0,-2 1 0 0 0,-7-1 0 0 0,9 0 0 0 0,4 0 0 0 0,1 1 0 0 0,-1-1 0 0 0,-2-1 0 0 0,-1 1 0 0 0,-2-1 0 0 0,-1 0 0 0 0,1 0 0 0 0,-7 0 0 0 0,-8 0 0 0 0,14 0 0 0 0,-1 0 0 0 0,-5 0 0 0 0,11 2 0 0 0,-1 1 0 0 0,10 1 0 0 0,-3 1 0 0 0,-9-1 0 0 0,7 1 0 0 0,-5 1 0 0 0,-7-1 0 0 0,7 1 0 0 0,3 0 0 0 0,0-1 0 0 0,-2 0 0 0 0,-2-2 0 0 0,-1 0 0 0 0,-2-1 0 0 0,-1-1 0 0 0,-1 0 0 0 0,1 0 0 0 0,-6 0 0 0 0,-8-1 0 0 0,10 0 0 0 0,-1 1 0 0 0,-5 0 0 0 0,-6-1 0 0 0,12 2 0 0 0,6 1 0 0 0,1 0 0 0 0,-2-1 0 0 0,-3-1 0 0 0,-1 0 0 0 0,-4-2 0 0 0,-1 0 0 0 0,-2 0 0 0 0,0-2 0 0 0,-2 1 0 0 0,-1-2 0 0 0,1 0 0 0 0,-1-1 0 0 0,-1 0 0 0 0,0-1 0 0 0,-1-1 0 0 0,-1-1 0 0 0,0-1 0 0 0,-1-1 0 0 0,-1-1 0 0 0,4-2 0 0 0,0-2 0 0 0,1-1 0 0 0,-2-1 0-492 2,0 1 0 492-2,-1-1 0 0 0,0 1 0 0 0,-2-2 0 0 0,0 1 0 0 0,-1-1 0 0 0,-1-1 0 0 0,-1 2 0 0 0,0 0 0 0 0,0 0 0 0 0,0 2 0 0 0,1-1 0 0 0,-2 1 0 0 0,0 0 0 0 0,0 0 0 0 0,-2-1 0 0 0,1-1 0 0 0,0-1 0 0 0,-1-1 0 0 0,1-2 0 0 0,-1-2 64 0 0,0-1-64 0 0,1 0 0 0 0,-1-3 0 0 0,1 1 0 0 0,-1-2 0 0 0,0 1 0 0 0,0 0 0 0 0,-1 1 0 0 0,0-1 0 0 0,-2 0 0 0 0,0-1 0 0 0,-2-1 0 0 0,-2-1 0 0 0,-2-2 0 0 0,-2-2 0 0 0,-3-1 64 0 0,-4-2-64 0 0,-3-2 0 0 0,-3 1 0 0 0,-5-1 0 0 0,-5 0 64 0 0,-6 0-64 0 0,-7 0 0 0 0,-5 1 0 0 0,-5 1 64 0 0,-4 3-64 0 0,-2 1 0 0 0,2 3 0 0 0,2 3 0 0 0,2 4 0 0 0,2 3 0 0 0,3 3 0 0 0,-5 0-504 0 0,-4-3-584 0 0,3-1-16960 0 0,9 2 5425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6:48.457"/>
    </inkml:context>
    <inkml:brush xml:id="br0">
      <inkml:brushProperty name="width" value="0.1" units="cm"/>
      <inkml:brushProperty name="height" value="0.1" units="cm"/>
      <inkml:brushProperty name="color" value="#F4F91B"/>
    </inkml:brush>
  </inkml:definitions>
  <inkml:trace contextRef="#ctx0" brushRef="#br0">366 179 3679 0 0,'1'-6'174'0'0,"5"-24"-60"0"0,-6 28-71 0 0,1 1 0 0 0,-1-1 0 0 0,1 1 0 0 0,-1-1 0 0 0,1 1-1 0 0,0 0 1 0 0,0-1 0 0 0,0 1 0 0 0,0 0 0 0 0,0-1-1 0 0,0 1 1 0 0,0 0 0 0 0,0 0 0 0 0,1 0 0 0 0,-1 0 0 0 0,2-1-1 0 0,0 2 201 0 0,0 0 0 0 0,-1 1 0 0 0,1-1 0 0 0,0 0 0 0 0,0 1 0 0 0,0 0-1 0 0,-1-1 1 0 0,1 1 0 0 0,4 2 0 0 0,-2-1-73 0 0,12 5-96 0 0,-12-5-63 0 0,-1 0-1 0 0,0 0 1 0 0,1-1-1 0 0,-1 1 1 0 0,1-1-1 0 0,6 1 1 0 0,-18-6 1428 0 0,1 6-1210 0 0,1-1 0 0 0,0 0 0 0 0,-1 1 0 0 0,1 0 1 0 0,0 1-1 0 0,0-1 0 0 0,0 1 0 0 0,1 0 0 0 0,-6 3 0 0 0,-39 37 104 0 0,24-20-201 0 0,-11 7-32 0 0,-1-1 1 0 0,-1-2 0 0 0,-67 35-1 0 0,72-51 122 0 0,28-10-55 0 0,0 0 0 0 0,0 1 0 0 0,0-1 1 0 0,1 1-1 0 0,-1 0 0 0 0,-7 5 0 0 0,12-7-151 0 0,-1 0-1 0 0,1 0 0 0 0,0 0 1 0 0,0 0-1 0 0,0 0 0 0 0,0 0 1 0 0,-1 0-1 0 0,1 0 1 0 0,0 0-1 0 0,0 1 0 0 0,0-1 1 0 0,0 0-1 0 0,0 0 0 0 0,-1 0 1 0 0,1 0-1 0 0,0 0 0 0 0,0 1 1 0 0,0-1-1 0 0,0 0 1 0 0,0 0-1 0 0,0 0 0 0 0,0 0 1 0 0,0 1-1 0 0,0-1 0 0 0,0 0 1 0 0,0 0-1 0 0,0 0 0 0 0,0 0 1 0 0,0 1-1 0 0,0-1 1 0 0,0 0-1 0 0,0 0 0 0 0,0 0 1 0 0,0 1-1 0 0,0-1 0 0 0,0 0 1 0 0,7 2 145 0 0,10-3-160 0 0,-4-3 47 0 0,-1-1 1 0 0,0-1-1 0 0,0 0 1 0 0,-1-1-1 0 0,12-8 1 0 0,-17 10-46 0 0,0-1 0 0 0,0 0-1 0 0,0 0 1 0 0,-1 0 0 0 0,0 0 0 0 0,0-1 0 0 0,-1 0 0 0 0,1 0 0 0 0,3-10 0 0 0,-4 7 8 0 0,0-1 0 0 0,-1 1 1 0 0,0-1-1 0 0,-1 0 0 0 0,0 0 0 0 0,0 1 0 0 0,-2-1 1 0 0,1 0-1 0 0,-1 0 0 0 0,-2-11 0 0 0,-1 1 1 0 0,0 1-1 0 0,-2 0 1 0 0,0 0 0 0 0,-12-28-1 0 0,16 46-11 0 0,-12-25 0 0 0,12 26 0 0 0,1 0 0 0 0,-1 0 0 0 0,0 1 0 0 0,1-1 0 0 0,-1 0 0 0 0,0 0 0 0 0,1 1 0 0 0,-1-1 0 0 0,0 0 0 0 0,0 1 0 0 0,1-1 0 0 0,-1 1 0 0 0,0-1 0 0 0,0 1 0 0 0,0-1 0 0 0,0 1 0 0 0,0 0 0 0 0,0 0 0 0 0,0-1 0 0 0,1 1 0 0 0,-1 0 0 0 0,0 0 0 0 0,0 0 0 0 0,0 0 0 0 0,-2 0 0 0 0,1 1 4 0 0,1-1 0 0 0,-1 1 0 0 0,1 0 0 0 0,-1 0 0 0 0,1 0-1 0 0,0 0 1 0 0,-1 0 0 0 0,1 0 0 0 0,0 0 0 0 0,0 0 0 0 0,0 1-1 0 0,-1-1 1 0 0,1 0 0 0 0,1 1 0 0 0,-1-1 0 0 0,0 1 0 0 0,0-1 0 0 0,0 1-1 0 0,1-1 1 0 0,-1 1 0 0 0,1-1 0 0 0,-1 1 0 0 0,1 0 0 0 0,0-1-1 0 0,0 1 1 0 0,0 0 0 0 0,0-1 0 0 0,0 3 0 0 0,-1 7 74 0 0,1-1-1 0 0,1 1 1 0 0,2 12 0 0 0,-1-9 28 0 0,1-1 0 0 0,1 0 0 0 0,0-1-1 0 0,1 1 1 0 0,9 18 0 0 0,39 55 544 0 0,-34-58-345 0 0,23 47 0 0 0,-35-50-215 0 0,-7-24-86 0 0,1-1 0 0 0,-1 1 0 0 0,0-1-1 0 0,0 1 1 0 0,0-1 0 0 0,0 1-1 0 0,1-1 1 0 0,-1 1 0 0 0,0 0-1 0 0,0-1 1 0 0,0 1 0 0 0,0-1 0 0 0,0 1-1 0 0,0-1 1 0 0,-1 1 0 0 0,1 0-1 0 0,0-1 1 0 0,0 1 0 0 0,0-1-1 0 0,-1 1 1 0 0,1-1 0 0 0,0 1 0 0 0,0-1-1 0 0,-1 1 1 0 0,1-1 0 0 0,0 1-1 0 0,-1-1 1 0 0,1 1 0 0 0,-1-1 0 0 0,1 0-1 0 0,0 1 1 0 0,-1-1 0 0 0,1 1-1 0 0,-1-1 1 0 0,1 0 0 0 0,-1 0-1 0 0,1 1 1 0 0,-1-1 0 0 0,0 0 0 0 0,0 0-1 0 0,-1 0 8 0 0,0-1-1 0 0,1 0 1 0 0,-1 0 0 0 0,0 0-1 0 0,0 0 1 0 0,1 0-1 0 0,-1 0 1 0 0,1 0-1 0 0,-1-1 1 0 0,-1-1-1 0 0,-7-5 21 0 0,-1 1-18 0 0,0-1 0 0 0,0 0 0 0 0,1-1 0 0 0,1 0 0 0 0,-10-11 0 0 0,-42-57 83 0 0,36 44-81 0 0,-3-5-15 0 0,15 19 0 0 0,-29-33 0 0 0,41 52 0 0 0,1-1 0 0 0,0 1 0 0 0,-1-1 0 0 0,1 1 0 0 0,0-1 0 0 0,-1 1 0 0 0,1 0 0 0 0,-1-1 0 0 0,1 1 0 0 0,-1 0 0 0 0,1-1 0 0 0,-1 1 0 0 0,1 0 0 0 0,-1-1 0 0 0,1 1 0 0 0,-1 0 0 0 0,1 0 0 0 0,-1 0 0 0 0,1 0 0 0 0,-1 0 0 0 0,1-1 0 0 0,-1 1 0 0 0,0 0 0 0 0,0 1 0 0 0,1-1 0 0 0,0 1 0 0 0,-1-1 0 0 0,1 1 0 0 0,0-1 0 0 0,0 0 0 0 0,0 1 0 0 0,-1-1 0 0 0,1 1 0 0 0,0-1 0 0 0,0 1 0 0 0,0-1 0 0 0,0 1 0 0 0,0-1 0 0 0,0 1 0 0 0,0-1 0 0 0,0 1 0 0 0,0-1 0 0 0,0 2 0 0 0,7 27 0 0 0,-2-17 45 0 0,0-1-1 0 0,0 0 1 0 0,1-1-1 0 0,1 1 0 0 0,0-1 1 0 0,0 0-1 0 0,1-1 1 0 0,14 14-1 0 0,-4-5 84 0 0,2-2 0 0 0,0 0 0 0 0,24 14 0 0 0,-22-18 214 0 0,45 17 1 0 0,-7-3 130 0 0,-58-25-465 0 0,-1 0 0 0 0,1 0 0 0 0,-1 0 1 0 0,1 0-1 0 0,-1 0 0 0 0,0 0 1 0 0,1 0-1 0 0,-1 0 0 0 0,0 0 1 0 0,0 0-1 0 0,0 1 0 0 0,0-1 1 0 0,0 1-1 0 0,0-1 0 0 0,0 1 1 0 0,0-1-1 0 0,-1 1 0 0 0,1-1 1 0 0,0 1-1 0 0,-1-1 0 0 0,0 1 1 0 0,1 0-1 0 0,-1-1 0 0 0,0 1 0 0 0,0 0 1 0 0,0 0-1 0 0,0-1 0 0 0,0 1 1 0 0,0 0-1 0 0,0-1 0 0 0,-1 1 1 0 0,1 0-1 0 0,0-1 0 0 0,-1 1 1 0 0,0 0-1 0 0,1-1 0 0 0,-3 3 1 0 0,1 2-261 0 0,-1-1 1 0 0,0 1 0 0 0,-1-1 0 0 0,-3 5 0 0 0,-16 15-4289 0 0,-7 0-1538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8:26.445"/>
    </inkml:context>
    <inkml:brush xml:id="br0">
      <inkml:brushProperty name="width" value="0.35" units="cm"/>
      <inkml:brushProperty name="height" value="2.1" units="cm"/>
      <inkml:brushProperty name="color" value="#33CCFF"/>
      <inkml:brushProperty name="inkEffects" value="pencil"/>
    </inkml:brush>
  </inkml:definitions>
  <inkml:trace contextRef="#ctx0" brushRef="#br0">7602 885 2759 219213 75174,'0'-2'248'0'0,"2"-2"-248"0"0,0-2 0 0 0,1 1 2336 0 0,1-1 416 0 0,1 2 80 0 0,1-1 16 0 0,3-1-2216 0 0,4-2-448 0 0,4-3-88 0 0,3-3-24 0 0,2-1-72 0 0,-1-1 0 0 0,0-1 0 0 0,-3 1 64 0 0,-3 2 80 0 0,-4 2 16 0 0,-4 1 0 0 0,-2 1 0 0 0,-3 1 440 0 0,-2 0 88 0 0,-2 1 16 0 0,-1-1 8 0 0,-1 0 8 0 0,-1 0 0 0 0,-1 0 0 0 0,0 0 0 0 0,-1-1-240 0 0,-3 0 360 0 0,-3-2-424 0 0,-2 1-72 0 0,-2 0-24 0 0,-1 1 0 0 0,-2 1 0 0 0,0 1 0 0 0,0-1 0 0 0,-3 1 0 0 0,-1 0 0 0 0,-2 0-32 0 0,0-1-16 0 0,0 1 0 0 0,0 1 0 0 0,1 0-88 0 0,-1 0-24 0 0,2 0 0 0 0,0 1 0 0 0,0-1-24 0 0,1 0-8 0 0,0 0 0 0 0,0-1 0 0 0,0 1-24 0 0,0 1-8 0 0,0 0 0 0 0,1 0 0 0 0,0 0 0 0 0,0 1 0 0 0,0 1 0 0 0,0-1 0 0 0,0 0 8 0 0,0 0 0 0 0,0 0 0 0 0,-2 0 0 0 0,-2 0-8 0 0,-2-1-8 0 0,-3 1 0 0 0,-1-1 0 0 0,-2 0-16 0 0,-2 0 0 0 0,0 2 0 0 0,-1 0 0 0 0,-1 0 0 0 0,0 1 0 0 0,0 1 0 0 0,0 0 0 0 0,0 0-72 0 0,0 1 0 0 0,-1 0 0 0 0,-8 0 96 0 0,-3 1 8 0 0,0 0 0 0 0,1 0 0 0 0,1 0-104 0 0,0 0 0 0 0,0 0 64 0 0,2-1-64 0 0,1 1 0 0 0,0-1 88 0 0,2 0-88 0 0,2 0 80 0 0,0-1-80 0 0,-4 0 0 0 0,-1-1 64 0 0,0 0-64 0 0,1 0 64 0 0,2 0-64 0 0,1 0 64 0 0,2 0-64 0 0,2 0 0 0 0,-1 0 0 0 0,0-1 0 0 0,-1 0 64 0 0,-1-1-64 0 0,-1 0 0 0 0,-2 1 64 0 0,1-1-64 0 0,-1 1 64 0 0,0 1-64 0 0,1-1 64 0 0,-1 1-64 0 0,-1-1 80 0 0,-1 1-80 0 0,-1 0 80 0 0,0-1-80 0 0,-1 2 80 0 0,0-1-80 0 0,0 1 80 0 0,0-1-80 0 0,0 0 64 0 0,1 0-64 0 0,0 1 64 0 0,1-1-64 0 0,1 0 64 0 0,2 0-64 0 0,1-1 64 0 0,1 1-64 0 0,-1-2 0 0 0,-1 0 0 0 0,0 0 64 0 0,-2-1-64 0 0,0 0 0 0 0,-1 0 0 0 0,-1 0 0 0 0,-1 1 0 0 0,-1-1 64 0 0,-1 0-64 0 0,-3 2 0 0 0,1 1 64 0 0,0 0-64 0 0,1 1 0 0 0,1-1 64 0 0,3 1-64 0 0,-6-1 0 0 0,-1 0 0 0 0,3 0 0 0 0,1-1 0 0 0,4 1 0 0 0,2 1 0 0 0,0-1 0 0 0,0 1 0 0 0,1 0 0 0 0,-1 0 0 0 0,0 0 0 0 0,0 1 0 0 0,0 1 0 0 0,-6 0 0 0 0,0 1 0 0 0,3 1 0 0 0,3 0 0 0 0,2 0 0 0 0,2 0 0 0 0,2 0 0 0 0,-4-1 0 0 0,-1 0 0 0 0,3-1 0 0 0,1 0 0 0 0,2-2 0 0 0,2 1 0 0 0,0-1 64 0 0,1 0-64 0 0,0-1 0 0 0,0 1 0 0 0,2 0 0 0 0,0-1 0 0 0,1 0 0 0 0,0 0 0 0 0,2 1 0 0 0,0-1 0 0 0,1 1 0 0 0,1 1 0 0 0,0-1 0 0 0,1 1 0 0 0,-1-1 0 0 0,0 0 0 0 0,-1 1 0 0 0,1-1 0 0 0,-1 0 0 0 0,1 1 0 0 0,0 0 0 0 0,1 0 0 0 0,0-1 0 0 0,-1 0 0 0 0,0 0 0 0 0,-1 1 0 0 0,1-1 0 0 0,-1 0 0 0 0,1 1 0 0 0,0 0 0 0 0,-1 0 0 0 0,2 0 0 0 0,0 1 0 0 0,2-1 0 0 0,1 0 0 0 0,1 0 0 0 0,1 0 0 0 0,0 1 0 0 0,1-1 0 0 0,1 1 0 0 0,-1-1 0 0 0,1-1 0 0 0,0 1 0 0 0,0-1 0 0 0,0 0 0 0 0,-1 0 0 0 0,0-1 0 0 0,0 1 0 0 0,-1-1 0 0 0,0-1 0 0 0,0 1 0 0 0,-1 0 0 0 0,1 0 0 0 0,1 1 0 0 0,-1 0 0 0 0,-2 0 0 0 0,-1 1 0 0 0,-1 1 0 0 0,2 0 0 0 0,0 1 0 0 0,2 1 0 0 0,0-1 0 0 0,1 2 0 0 0,0-1 0 0 0,2 0 0 0 0,0 1 0 0 0,0-1 0 0 0,1 1 0 0 0,-1 0 0 0 0,0 0 0 0 0,0 0 0 0 0,1 0 0 0 0,1 1 0 0 0,0 0 176 0 0,2 0 72 0 0,0 0 8 0 0,-2 0-152 0 0,-7 5-896 0 0,-1 0 792 0 0,1 1 0 0 0,1 0 0 0 0,4-1 0 0 0,1-1 0 0 0,3 0 0 0 0,1-1 0 0 0,1 0 160 0 0,1 0 96 0 0,0 0 8 0 0,0 0 8 0 0,0 0-200 0 0,-2 2-72 0 0,-1 1 0 0 0,0 0 0 0 0,0 0 0 0 0,-2 2-224 0 0,-2 3-608 0 0,1-1 832 0 0,2 0-64 0 0,2-2 64 0 0,2-1 0 0 0,3-1 0 0 0,1-2 0 0 0,1 1 0 0 0,1-1 0 0 0,0 1 0 0 0,0-1 0 0 0,-1 2 0 0 0,1-1 0 0 0,-2 2 0 0 0,1-1 0 0 0,-1 1 0 0 0,0 1 0 0 0,0-1 0 0 0,0 1 0 0 0,0 0 0 0 0,-2 1 0 0 0,1 0 0 0 0,0 1 0 0 0,1 1 0 0 0,1 0 0 0 0,0 1 0 0 0,1 0 0 0 0,0 1 0 0 0,0 0 0 0 0,0 1 0 0 0,-1 0 0 0 0,0 1 0 0 0,-1 0 0 0 0,1 1 0 0 0,-1-1 0 0 0,0 0 0 0 0,1-1 0 0 0,0-1 0 0 0,0 2 0 0 0,0-1 0 0 0,-1 2 0 0 0,1 0 0 0 0,0 0 0 0 0,0 0 0 0 0,1 0 0 0 0,0-1 0 0 0,1-1 0 0 0,0 0 0 0 0,2 0 0 0 0,0 0 0 0 0,1 0 0 0 0,1 0 0 0 0,0 0 0 0 0,1 1 0 0 0,1-1 0 0 0,1 1 0 0 0,1-1 0 0 0,1 1 0 0 0,2-1 0 0 0,0 0 0 0 0,2-1 0 0 0,0 0 0 0 0,0 0 0 0 0,2 1 0 0 0,0 0 0 0 0,0-1 0 0 0,1-1 0 0 0,1-1 0 0 0,1-2 0 0 0,1 0 0 0 0,0-1 0 0 0,2-1 0 0 0,0 0 0 0 0,0-1 0 0 0,-1 0 0 0 0,1 0 0 0 0,-1-1 0 0 0,0 0 184 0 0,-1-1 88 0 0,2 0 16 0 0,-1 0 8 0 0,2 0-232 0 0,1-1-48 0 0,-3 0-16 0 0,-4-3 0 0 0,19 4-1088 0 0,8 1 1088 0 0,2 0 0 0 0,-3 0 0 0 0,-2-2 0 0 0,-3-2 0 0 0,-3 0 0 0 0,-1 0 0 0 0,-1-2 0 0 0,1 1 0 0 0,1-1 0 0 0,1 0 0-530 6,0-1 0 530-6,-4 1 0 0 0,-8-2 0 0 0,8 2 0 0 0,3-1 0 0 0,-3 1 0 0 0,-6-2 0 0 0,7 2 0 0 0,0 0 0 0 0,-6-1 0-501-2,9 1 0 501 2,4 0 0 0 0,1 0 0 0 0,-2 0 0 0 0,-2 0 0 0 0,-1 0 0 0 0,-1 0 0 0 0,0-1 0-499-2,-2 2 0 499 2,0-1 0-531 2,1 1 0 531-2,1 0 0 0 0,0 1 0 0 0,-4-2 0 0 0,-7 0 0 0 0,11 1 0 0 0,1 0 0-476 3,12 2 0 476-3,-2-1 0 0 0,6 3 0 0 0,-4-1 0 0 0,-10-1 0 0 0,8 2 0 0 0,2-1 0 0 0,-2 1 0 0 0,1-1 0 0 0,-1 0 0-499-6,-2-2 0 499 6,1 1 0 0 0,-1-1 0 0 0,-2-1 0 0 0,-3-1 0 0 0,-1-1 0 0 0,-2 0 0 0 0,2 0 0 0 0,-1 0 0 0 0,0 0 0 0 0,-5 0 0 0 0,-7-1 0 0 0,8 2 0 0 0,1 0 0-507 6,-6 0 0 507-6,-6-1 0 0 0,12 2 0 0 0,7 1 0 0 0,0-1 0 0 0,1 1 0 0 0,-3-1 0 0 0,-1 0 0 0 0,-2-1 0 0 0,-1-1 0 0 0,0 0 0 0 0,-1 0 0 0 0,1-1 0 0 0,0 0 0 0 0,6-1 0 0 0,2 0 0 0 0,1 0 0 0 0,-1-1 0-530-3,0 0 0 530 3,-2 1 0 0 0,-6 0 0 0 0,-9-1 0 0 0,9 2 0 0 0,4 1 0 0 0,0 0 0 0 0,0 0 0-476-1,-3 1 0 476 1,-2-1 0 0 0,-1 1 0 0 0,0-1 0 0 0,0 0 0 0 0,-1 0 0 0 0,0 0 0 0 0,1-1 0 0 0,0 0 0 0 0,1 0 0 0 0,-1 0 0 0 0,0 0 0-507 3,0-1 0 507-3,-1 1 0 0 0,1-1 0-507 1,-1 1 0 507-1,1-1 0 0 0,0 1 0 0 0,0 0 0 0 0,0 1 0 0 0,-1 0 0 0 0,-1 1 0 0 0,-4-1 0-475-4,-7 0 0 475 4,-5-1 0 0 0,13 2 0 0 0,6 0 0 0 0,2 1 0 0 0,0 0 0 0 0,-3-1 0-539 4,-1 0 0 539-4,-1-1 0 0 0,-2 0 0 0 0,0-1 0 0 0,-1 1 0 0 0,-1-1 0 0 0,-1 0 0 0 0,-2 0 0 0 0,1 0 0 0 0,0 0 0 0 0,0-1 0 0 0,2 1 0 0 0,0 0 0-507-2,0-1 0 507 2,0 0 0 0 0,0 0 0 0 0,0 1 0 0 0,0-1 0 0 0,1 0 0 0 0,0 0 0 0 0,0-1 0 0 0,1 1 0 0 0,0-1 0 0 0,1 1 0 0 0,1-1 0-507-3,0 1 0 507 3,0-1 0 0 0,0 0 0 0 0,-1 1 0 0 0,0-1 0 0 0,-1 0 0 0 0,-1 1 0 0 0,-1-1 0 0 0,0 1 0 0 0,0-1 0 0 0,0 1 0 0 0,0-1 0 0 0,2 0-64 0 0,-1 0 64 0 0,1 0 0 0 0,-1-1 0 0 0,1 0 0 0 0,0 0 0 0 0,0-1 0 0 0,0 0 0 0 0,0-1 0 0 0,1 0 0 0 0,0 0 0 0 0,0 0 0 0 0,0 0 0 0 0,0 0 0 0 0,1 0 0 0 0,-1 1 0 0 0,1 0 0 0 0,-1 0 0 0 0,-1 2 0 0 0,-4-1 0 0 0,-5 1 0 0 0,-6 1 0 0 0,12 0 0 0 0,5 1 0 0 0,2 0 0 0 0,-2 0 0 0 0,-1 0 0 0 0,-2-1 0 0 0,-3 1 0 0 0,-2 0 0 0 0,0-1 0 0 0,-2 1 0 0 0,1-1 0 0 0,1 1 0 0 0,-1-1 0 0 0,0 1 0 0 0,3 0 0 0 0,0-1 0 0 0,0 0 0 0 0,0 0 0 0 0,-2 0 0 0 0,0 0 0 0 0,-1-1 0 0 0,3 0 0 0 0,0 0 0 0 0,-1-1 0 0 0,0-1 0 0 0,-2 1 0 0 0,-1 0 0 0 0,-1 0 0 0 0,0 1 0 0 0,-1 1 0 0 0,1-1 0 0 0,-1 1 0 0 0,1 0 0 0 0,0 0 0-486 5,0 0 0 486-5,1 1 0 0 0,-1-1 0 0 0,0 0 0 0 0,1 0 0 0 0,-1 0 0 0 0,0 0 0 0 0,1 2 0 0 0,0-1 0 0 0,-1 0 0 0 0,1 0 0 0 0,-2 0 0 0 0,0 0 0 0 0,-1 0 0 0 0,0 0 0 0 0,-1 0 0 0 0,1 0 0 0 0,-1 1 0 0 0,0 0 0 0 0,1-1 0 0 0,-1 1 0 0 0,1 0 0 0 0,0 0 0 0 0,0 0 0 0 0,0 0 0 0 0,1-1 0 0 0,0 0 0 0 0,0 1 0 0 0,0-2 0 0 0,-1 1 0 0 0,0-1 0 0 0,0 0 0 0 0,1-1 0 0 0,0-1 0 0 0,0 1 0 0 0,0 0 0 0 0,0 0 0 0 0,1-1 0 0 0,-1 2 0 0 0,0-1 0 0 0,0 0 0 0 0,0 1 0 0 0,-1-1 0-506-6,0 1 0 506 6,1 0 0 0 0,0 0 0 0 0,0 0 0 0 0,1 0 0 0 0,0-1 0 0 0,0 1 0 0 0,0 0 0 0 0,2-1 0 0 0,0 1 0 0 0,0-1 0 0 0,1 0-64 0 0,0 0 64 0 0,0 1 0 0 0,-1-1 0 0 0,0 1 0 0 0,1-1 0 0 0,-1 1 0 0 0,1 0 0 0 0,0 0 0 0 0,-1 0 0 0 0,-1 0 0 0 0,-1 1 0 0 0,0 1 0 0 0,-1-1 0 0 0,-1 0 0 0 0,0 1 0 0 0,-1 0 0 0 0,0 0 0 0 0,0 0 0 0 0,1-1 0 0 0,0 1 0 0 0,0-1 0 0 0,0 0 0 0 0,0 1 0 0 0,1-1 0 0 0,-1-1 0 0 0,0 1 0 0 0,-1-1 0 0 0,0 0 0 0 0,0 0 0 0 0,1-1 0 0 0,-1 1 0 0 0,1-1 0 0 0,-1 0 0 0 0,0 0 0 0 0,-1 0 0 0 0,0 0 0 0 0,0 1 0 0 0,0-1 0 0 0,-2 0 0 0 0,0 1 0 0 0,0-1 0 0 0,-2 0 0 0 0,0 0 0 0 0,0 0 0-485 2,-1 0 0 485-2,1 0 0 0 0,-2 0 0 0 0,1 0 0 0 0,-1 0 0 0 0,0-1 0 0 0,0 0 0 0 0,0 0 0 0 0,-1-1 0 0 0,0 0 0 0 0,0 0 0 0 0,0 1 0 0 0,-1-1 0 0 0,1 1 0 0 0,-2 1 0 0 0,0-1 0 0 0,-1 1 0 0 0,0-1 0 0 0,-1 0 0 0 0,0 1 0 0 0,0-1 0 0 0,-2 0 0 0 0,1 1 0 0 0,-2 0 0 0 0,0 0 0 0 0,0-1 0 0 0,0 1 0 0 0,0-1 0 0 0,1 1 0 0 0,0-1 0 0 0,0-1 0 0 0,1 0 0 0 0,0-1 0 0 0,1 0 0 0 0,0-2-64 0 0,0-1 64 0 0,0 0 0 0 0,1-2 0 0 0,-1-1 0 0 0,1 0 0 0 0,-1-2 0 0 0,1 0 0 0 0,0-2 0 0 0,-1-2 0 0 0,2-1 0 0 0,-1-2 0 0 0,1 0 0 0 0,0 0 0 0 0,0 1 0 0 0,1 0 0 0 0,1-1-64 0 0,1-1 64 0 0,1 1 0 0 0,-1 2 0 0 0,0 3 0 0 0,-2 2 0 0 0,1 2 0 0 0,-1 2 0 0 0,-1 0 0 0 0,0 2 0 0 0,0 0 0 0 0,-1 1 0 0 0,0 0 0 0 0,0 0 0 0 0,1 1 0 0 0,1-1 0 0 0,0-1 0 0 0,1 1 0 0 0,0-1 0 0 0,1 1 0 0 0,0 0 0 0 0,0 0 0 0 0,1 1 0 0 0,-1 0 0 0 0,-1 1 0 0 0,0 0 0 0 0,-1 1 0 0 0,0 0 0 0 0,-1 1 0 0 0,0 0 0 0 0,-1 0 0 0 0,0-1 0 0 0,-2 1 0 0 0,1 0 0 0 0,0 0 0 0 0,-1-1 0 0 0,0 1 0 0 0,0-1 0 0 0,-1 1 0 0 0,1-1 0 0 0,0 1 0 0 0,0 0 0 0 0,1 0 0 0 0,-1 0 0 0 0,1 0 0 0 0,1 1 0 0 0,-1-1 0 0 0,1 0 0 0 0,-1 0 0 0 0,0-1 0 0 0,0 0 0 0 0,1-1 0 0 0,0 1 0 0 0,1-1 0 0 0,-1 0 0 0 0,0-1 0 0 0,1 1 0 0 0,-1-1 0 0 0,0 0 0 0 0,0-1 0 0 0,-1 1 0 0 0,1-2 0 0 0,-1 1 0 0 0,-1 0 0 0 0,0 0 0 0 0,0 1 0 0 0,-1-2 0 0 0,0 1 0 0 0,0-1 0 0 0,0 0 0 0 0,-1-1 0 0 0,1 1 0 0 0,0-1 0 0 0,1 0 0 0 0,-1-2 0 0 0,1 1 0 0 0,-1-1 0 0 0,1-1 0 0 0,-1 1 0 0 0,0-1 0 0 0,0 0 0 0 0,0 0 0 0 0,-1 0 0 0 0,0 0 0 0 0,0 0 0 0 0,0 0 0 0 0,-1 0 0 0 0,0-1 0 0 0,-1-1 0 0 0,1-1 0 0 0,0-1 0 0 0,0-1 0 0 0,0-2 0 0 0,1 1 0 0 0,-1-1 0 0 0,0 0 0 0 0,0 0 0 0 0,0 0 0 0 0,0 0 0 0 0,0 1 0 0 0,0-1 0 0 0,-1-1 0 0 0,-1 0 0 0 0,0 1 0 0 0,-1-1 0 0 0,0 1 0 0 0,0 1 0 0 0,0 1 0 0 0,-1 2 0 0 0,0 0 0 0 0,0 1 0 0 0,0 1 0 0 0,-2 0 0 0 0,1 1 0 0 0,-1 1 0 0 0,-2-1 0 0 0,-1 1 0 0 0,1 0 0 0 0,-1 1 0 0 0,0 1 0 0 0,0 1 0 0 0,0 0 0 0 0,0 1 0 0 0,-1 0 0 0 0,-1 0 0 0 0,0 1 0 0 0,-1 0 64 0 0,-2-1-64 0 0,0 1 0 0 0,-1 0 0 0 0,0 0 0 0 0,0 1 0 0 0,1-1 0 0 0,0 0 0 0 0,0 1 0 0 0,-1-1 0 0 0,0 1 0 0 0,-1 0 0 0 0,-1-1 0 0 0,-1 0 0 0 0,-1 0 0 0 0,0-1 0 0 0,-1 0 0 0 0,0-1 0 0 0,-2 0 0 0 0,0-1 0 0 0,-1-1 0 0 0,0 0 0 0 0,-1 0 0 0 0,-1 0 0 0 0,-1 0 0 0 0,1 1 0 0 0,-2 0 0 0 0,1 0 0 0 0,-7 1 64 0 0,-2 1-64 0 0,-1 0 0 0 0,1 2 0 0 0,1 0 0 0 0,3 1 0 0 0,0 0 0 0 0,1 1 0 0 0,-1-1 0 0 0,-1 1 0 0 0,0-1 0 0 0,-2 0 0 0 0,0-1 0 0 0,-1 0 0 0 0,1 0 0 0 0,2 0 0 0 0,-1 1 0 0 0,1-1 0 0 0,0 1 0 0 0,1 0 0 0 0,0 0 0 0 0,-1 1 0 0 0,0-1 0 0 0,-7 1 0 0 0,-2-1 0 0 0,0 2 0 0 0,2-1 64 0 0,2 1-64 0 0,0-1 0 0 0,2 1 0 0 0,0 0 0 0 0,-1 0 0 0 0,-1 1 0 0 0,0-1 0 0 0,-7 1 0 0 0,-1 0 0 0 0,1 1 0 0 0,2 0 0 0 0,3 0 0 0 0,-6 1 0 0 0,0 0 0 0 0,1 0 0 0 0,3 0 0 0 0,3 0 0 0 0,1 0 0 0 0,1-1 0 0 0,0 0 0 0 0,-1-1 0 0 0,0 1 0 0 0,0 0 0 0 0,1 0 0 0 0,1-1 0 0 0,2 0 0 0 0,1 0 0 0 0,2-2 0 0 0,1 1 0 0 0,0-1 0 0 0,0 0 0 0 0,1 0 0 0 0,0 0 0 0 0,-1 0 0 0 0,-1 1 0 0 0,0 0 0 0 0,0 0 0 0 0,2 0 0 0 0,-1 1 0 0 0,-1-1 0 0 0,0 1 0 0 0,-1-1 0 0 0,-1 0 0 0 0,-1 1 0 0 0,0-2 0 0 0,0 1 0 0 0,0-1 0 0 0,2 0 0 0 0,1 0 0 0 0,0-1 0 0 0,1 1 0 0 0,0 0 0 0 0,-1 0 0 0 0,0 1 0 0 0,1-1 0 0 0,-1 0 0 0 0,0 0 0 0 0,0 1 0 0 0,1-1 0 0 0,0 1 0 0 0,0 0 0 0 0,0-1 0 0 0,-1 1 0 0 0,1 0 0 0 0,-1-1 0 0 0,0 0 0 0 0,0 0 0 0 0,0 0 0 0 0,1-1 0 0 0,0 1 0 0 0,2 0 0 0 0,1 0 0 0 0,0 0 0 0 0,1 0 0 0 0,0 1 0 0 0,1-1 0 0 0,-1 1 0 0 0,1-1 0 0 0,-1 1 0 0 0,0-1 0 0 0,0 1 0 0 0,1 0 0 0 0,1 0 0 0 0,1-1 0 0 0,1 1 0 0 0,1-1 0 0 0,1 0 0 0 0,-1 0 0 0 0,0-1 0 0 0,0-1 0 0 0,1 0 0 0 0,-1-1 0 0 0,0 0 0 0 0,-2 1 0 0 0,0 0 0 0 0,0 1 0 0 0,1 0 0 0 0,-2 1 0 0 0,1 0 0 0 0,0 0 0 0 0,0 0 0 0 0,-4 1 0 0 0,-4 0 0 0 0,-2 0 0 0 0,2 0 0 0 0,1 0 0 0 0,4-1 0 0 0,1 1 0 0 0,2 0 0 0 0,1-1 0 0 0,1 0 0 0 0,1 0 0 0 0,0 0 0 0 0,1-1 0 0 0,0 0 0 0 0,0 1 0 0 0,-1-1 0 0 0,0 0 0 0 0,-2 1 0 0 0,1-1 0 0 0,-1 1 0 0 0,1 0 0 0 0,0 0 0 0 0,-3 1 0 0 0,-2 1 0 0 0,1 0 0 0 0,1 1 0 0 0,3 0 0 0 0,2 0 0 0 0,3 1 0 0 0,0-1 0 0 0,2 1 0 0 0,0-1 0 0 0,0 1 0 0 0,0-1 0 0 0,1 0 0 0 0,0-1 0 0 0,-1 0 0 0 0,1 0 0 0 0,-1 0 0 0 0,1 0 0 0 0,0 0 0 0 0,-4 1 0 0 0,0 0 0 0 0,-1 1 0 0 0,2-1 0 0 0,2 0 0 0 0,1 1 0 0 0,1-1 0 0 0,2 0 0 0 0,0-1 0 0 0,1 1 0 0 0,0 0 0 0 0,0-1 0 0 0,1 0 0 0 0,-2-1 0 0 0,1 0 0 0 0,-2 0 0 0 0,0 0 0 0 0,0 1 0 0 0,0-1 0 0 0,1 1 0 0 0,0 0 0 0 0,1 0 0 0 0,0 1 0 0 0,1 0 0 0 0,0 0 0 0 0,1 0 0 0 0,-1 0 0 0 0,1 0-64 0 0,-1 0 64 0 0,0 0 0 0 0,0 1 0 0 0,0 0 0 0 0,-1 0 0 0 0,1 0 0 0 0,-1-1 0 0 0,1 1 0 0 0,-1 0 0 0 0,1-1 0 0 0,0 1 0 0 0,0-1 0 0 0,1 0 0 0 0,1-1 0 0 0,-1 1 0 0 0,1 0 0 0 0,0 0 0 0 0,0 0 0 0 0,0 0 0 0 0,-1 0 0 0 0,2-1 0 0 0,0 1 0 0 0,0 1 0 0 0,-1 0 0 0 0,1 0 0 0 0,0 1 0 0 0,0 0 0 0 0,-1 0 0 0 0,1 2 0 0 0,-1-1 0 0 0,0 0 0 0 0,0 0 0 0 0,-1 0 0 0 0,0 0 0 0 0,-1-2 200 0 0,-2 1 96 0 0,0-1 24 0 0,-1 0 0 0 0,-1 0-256 0 0,0-1-48 0 0,0 1-16 0 0,-3 0-264 0 0,-5 4-768 0 0,0 0 1032 0 0,2 1 0 0 0,3-1 0 0 0,2 1 0 0 0,3 1 0 0 0,1-1 0 0 0,1 1 0 0 0,2 1 0 0 0,-1-1 0 0 0,1 1 0 0 0,0-1-64 0 0,-1 1 64 0 0,0-1 0 0 0,0 0 0 0 0,1 0 0 0 0,0-1 0 0 0,1 1 0 0 0,0-1 0 0 0,1 1 0 0 0,0-1 0 0 0,-1 3 0 0 0,2 1 0 0 0,0 1 0 0 0,1-1 0 0 0,2-1 0 0 0,0 0 0 0 0,2 1 0 0 0,1 0 0 0 0,0 3 0 0 0,2 1-64 0 0,1 2 64 0 0,1 2 0 0 0,1 1 0 0 0,1 1 0 0 0,1 0 0 0 0,1 0 0 0 0,1 1 0 0 0,2 0 0 0 0,1 0 0 0 0,0 0 0 0 0,1 0 0 0 0,0 0 0 0 0,0-1 0 0 0,0 0 0 0 0,-1 0 0 0 0,-1-2 0 0 0,0 0 0 0 0,0-2 0 0 0,1 0 0 0 0,-1 0 0 0 0,0 0 256 0 0,1-2 88 0 0,0 1 16 0 0,0-1 8 0 0,2 1-296 0 0,1 0-48 0 0,-3-3-24 0 0,-3-4 0 0 0,-3-3 0 0 0,9 8 0 0 0,5 3 0 0 0,4 4-296 0 0,10 6-856 0 0,4 0 1152 0 0,-2-2 0 0 0,-4-4 0 0 0,-4-4 0 0 0,-3-3 0 0 0,-1-1 0 0 0,-2-2 0 0 0,-4-3 0 0 0,-5-2 0 0 0,12 5 0 0 0,3 0 0 0 0,-5-1 0 0 0,-5-3 0 0 0,12 3 0 0 0,2 0 0 0 0,-6-2 0 0 0,8 1 0 0 0,-1-1 0 0 0,-7-3 0 0 0,10 1 0 0 0,0 0 0 0 0,-7-2 0 0 0,9-2 0 0 0,3 0 0 0 0,-1-2 0 0 0,0 0 0 0 0,-3-1 0 0 0,-2 0 0 0 0,-1 0 0 0 0,-2-1 0 0 0,-1 0 0 0 0,2 0 0 0 0,0-1 0 0 0,-5 0 0 0 0,5 1 0 0 0,-2-1 0 0 0,6 0 0 0 0,-3 0 0 0 0,5 0 0 0 0,-4 0 0 0 0,11-2 0 0 0,-4 0 0 0 0,3 0 0 0 0,-5 0 0 0 0,2-1 0 0 0,-5 0 0 0 0,5 0 0 0 0,1 0 0 0 0,0 1 0 0 0,-1 0 0 0 0,-8 1 0 0 0,5 0 0 0 0,-5 1 0 0 0,-9 1 0 0 0,13 0 0 0 0,0 0 0 0 0,11 2 0 0 0,-3-1 0 0 0,-9 1 0 0 0,6 0 0 0 0,-4 0 0 0 0,-8 0 0 0 0,8 0 0 0 0,-1 0 0 0 0,-8 0 0 0 0,9 0 0 0 0,-2 0 0 0 0,-7 0 0 0 0,11 0 0 0 0,-1 0 0 0 0,8 1 0 0 0,-5-1 0 0 0,7 0 0 0 0,-6 0 0 0 0,5 0 0 0 0,-6-1 0 0 0,-9 1 0 0 0,8-1 0 0 0,-3 1 0 0 0,-8 0 0 0 0,11 0 0 0 0,-2-1 0 0 0,-7 0 0 0 0,10 1 0 0 0,-2 0 0 0 0,-8 0 0 0 0,10 0 0 0 0,-2-1 0 0 0,-9 1 0 0 0,12 0 0 0 0,-1 0 0 0 0,-8 0 0 0 0,11 2 0 0 0,-3 0 0 0 0,-8-1 0 0 0,8 3 0 0 0,-2 0 0 0 0,-9-1 0 0 0,7 1 0 0 0,-2 1 0 0 0,-8-2 0 0 0,11 2-64 0 0,-3-1 64 0 0,-6 0 0 0 0,9 1 0 0 0,-2-1 0 0 0,-7 0 0 0 0,11 0 0 0 0,-3 0 0 0 0,-7 0 0 0 0,11 0 0 0 0,-2 0 0 0 0,-9-2 0 0 0,11 2 0 0 0,-4 0 0 0 0,-7-1 0 0 0,7 2 0 0 0,-3 0-64 0 0,-7-1 64 0 0,7 2 0 0 0,-2 0 0 0 0,-7-2 0 0 0,9 1 0 0 0,-2 0 0 0 0,-6-2 0 0 0,9 1 0 0 0,4 0 0 0 0,2-1 0 0 0,-1 0 0 0 0,-1-2 0 0 0,-2 0 0 0 0,-7 0 0 0 0,-9-2 0 0 0,10 2 0 0 0,0 0 0 0 0,-6-1 0 0 0,11 1 0 0 0,-1 1 0-539-3,-6-1 0 539 3,6 1 0 0 0,-2 1 0 0 0,-8-1 0 0 0,9 0 0 0 0,-3 0 0 0 0,-6-1 0 0 0,8 0 0 0 0,4-1 0 0 0,0 1 0 0 0,-1-1 0 0 0,-2-1 0 0 0,-4 1 0 0 0,-2 0 0 0 0,-3-1 0 0 0,-1 1 0 0 0,-1 0 0 0 0,-1 0 0-486 0,0 0 0 486 0,-2 1 0 0 0,0 0 0 0 0,-2 1 0 0 0,-1-1 0 0 0,-1 1 0-485-1,-1 1 0 485 1,-2-1 0 0 0,-1 1-72 0 0,-1 0 72 0 0,1 0-320 0 0,-1 2-360 0 0,2-2-1496 0 0,-1-1 40 0 0,-2-1-23671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1:53.04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2633 299 5351 260589 49357,'-1'-3'584'0'0,"0"-3"-584"0"0,1-1 0 0 0,-1 1 336 0 0,1 1 56 0 0,-1 1 16 0 0,0 1 0 0 0,0 0-296 0 0,-1 0-112 0 0,0 0 88 0 0,-1-2-88 0 0,0 0 184 0 0,0-1-16 0 0,-1-1 0 0 0,0 1 0 0 0,-1-1 232 0 0,-1 0 48 0 0,-1-1 0 0 0,-1 1 8 0 0,-1 0 120 0 0,-2 2 16 0 0,-1 1 8 0 0,-2 1 0 0 0,-2 3-112 0 0,-2 1-16 0 0,-1 3-8 0 0,-2 2 0 0 0,0 3-200 0 0,-1 0-40 0 0,0 1 0 0 0,-1-1-8 0 0,0 1 0 0 0,-2-2 0 0 0,0 0 0 0 0,-2-1 0 0 0,0-1 40 0 0,1 0 16 0 0,0 0 0 0 0,1 0 0 0 0,0-1 8 0 0,1 1 0 0 0,-1 0 0 0 0,1 0 0 0 0,0 0-56 0 0,2 1-16 0 0,0-1 0 0 0,0 1 0 0 0,2-1-64 0 0,-1-1-16 0 0,2 0 0 0 0,-1 0 0 0 0,0-1-16 0 0,2 0-8 0 0,-1-1 0 0 0,0 0 0 0 0,1-1 56 0 0,0 0 0 0 0,-1-1 8 0 0,0 0 0 0 0,0 0 32 0 0,0 1 8 0 0,-1-1 0 0 0,0 0 0 0 0,0 1-96 0 0,1 0-16 0 0,0 1-8 0 0,-1-1 0 0 0,0 1-88 0 0,0 0 96 0 0,0-1-96 0 0,1 0 96 0 0,-1-1-24 0 0,1 0 0 0 0,0 0 0 0 0,-3 0 88 0 0,0-1-72 0 0,0 0 0 0 0,2 0 0 0 0,0 0-24 0 0,0 0-64 0 0,1 1 96 0 0,0 0-32 0 0,0 0-64 0 0,1 0 80 0 0,0 0-80 0 0,0 1 80 0 0,0-1-16 0 0,0 0-64 0 0,0 1 96 0 0,-1 0-32 0 0,0-1-64 0 0,0 1 80 0 0,-1-1-80 0 0,0 1 80 0 0,1-1-80 0 0,-4 0 64 0 0,-1-1 0 0 0,1 1-64 0 0,1-1 64 0 0,1-1-64 0 0,1 1 64 0 0,2-1-64 0 0,1 1 64 0 0,3 0-64 0 0,0-1 64 0 0,1 0-64 0 0,0 0 64 0 0,1 0-64 0 0,1 0 64 0 0,0 0-64 0 0,0-1 0 0 0,-1 0 72 0 0,-1 0-72 0 0,0-1 0 0 0,0-1 72 0 0,0 0-72 0 0,-1 0 0 0 0,0-1 72 0 0,1 0-72 0 0,-1 0 0 0 0,-1 0 72 0 0,1 1-72 0 0,0-1 0 0 0,-1 2 72 0 0,1-1-72 0 0,-1 2 464 0 0,1 0 56 0 0,0 1 16 0 0,-2 1-304 0 0,-8 3-1816 0 0,-1 1 1584 0 0,2 1 0 0 0,3 0 0 0 0,3 0 0 0 0,4-1 0 0 0,2-1 0 0 0,2 1 0 0 0,1-2 0 0 0,1 1 0 0 0,0 0 0 0 0,0 1 0 0 0,0 0 0 0 0,0 0 0 0 0,-1 1 0 0 0,0 1 0 0 0,-1-1 0 0 0,1 1 0 0 0,-1 0 0 0 0,1 1 0 0 0,-1-1 0 0 0,0 0 0 0 0,1 0 0 0 0,0 0 0 0 0,0 0 0 0 0,1 0 0 0 0,-2 0 0 0 0,1 0 0 0 0,-1 1 64 0 0,-1 0-64 0 0,0 1 0 0 0,0 2 0 0 0,0 0 64 0 0,1 1-64 0 0,-1 0 0 0 0,2 0 0 0 0,-1 0 64 0 0,2 0-64 0 0,0 1 0 0 0,1-2 0 0 0,0 1 0 0 0,1 1 0 0 0,0-1 0 0 0,2 1 0 0 0,0 0 64 0 0,0 3-64 0 0,1 0 0 0 0,0 2 0 0 0,0 0 0 0 0,1 1 0 0 0,0 0 0 0 0,-1 0 0 0 0,1-1 0 0 0,-1-1 0 0 0,-1 2 0 0 0,1 0 0 0 0,-1-2 0 0 0,1-1 0 0 0,-1-1 80 0 0,0-2-80 0 0,1 1 64 0 0,-1-1-64 0 0,0 0 64 0 0,1-1-64 0 0,0 0 64 0 0,1 0-64 0 0,0 0 96 0 0,1 0-32 0 0,0-1 0 0 0,0 0 0 0 0,1 0-64 0 0,0 0 0 0 0,2 0 0 0 0,-1 0 64-494-2,1 1-64 494 2,0-1 0 0 0,-1 0 0 0 0,1 0 0 0 0,-1-1 0 0 0,1 0 0 0 0,-1-1 0 0 0,1 1 0 0 0,1 0 0 0 0,1 2 0 0 0,1 3 64 0 0,1 0 32 0 0,0-1-96 0 0,0-2 96 0 0,-1-2-96 0 0,1-1 0 0 0,-1 0 0 0 0,1-1 0 0 0,0 0 0 0 0,1 2 64 0 0,1 0-64 0 0,0 1 96-495-3,1-1-96 495 3,2 3 0 0 0,1-1 0 0 0,1-1 0 0 0,1 1 0 0 0,0-1 0 0 0,0 0 0 0 0,1-1 0 0 0,0-1 0 0 0,1-1 0 0 0,0 0 64 0 0,0-1-64 0 0,0-1 0 0 0,1 0 72 0 0,0 0-72 0 0,1 0 72 0 0,0-1-72 0 0,0 0 96 0 0,-1-1-96 0 0,2 0 88 0 0,-1 0-88 0 0,1 0 80 0 0,1 0-80 0 0,1-1 80 0 0,1 0-80 0 0,1 1 80 0 0,0-2-80 0 0,1 1 72 0 0,-1-1-72 0 0,1 1 64 0 0,2-1-64 0 0,1-1 64 0 0,-2 1-64 0 0,-1-1 0 0 0,-2 0 64 0 0,-1 1-64 0 0,-1-1 64 0 0,0 0-64 0 0,0 0 0 0 0,1 0 64 0 0,1 0-64 0 0,2 0 0 0 0,0-1 0 0 0,2 0 64 0 0,1 0-64 0 0,-1-1 0 0 0,1 1 0 0 0,-1-1 0 0 0,-1 1 64 0 0,0 0-64 0 0,-2 1 0 0 0,1 0 0 0 0,-1 0 0 0 0,1 2 0 0 0,0 0 0 0 0,1 0 0 0 0,-1 0 64 0 0,2-1-64 0 0,-1 0 0 0 0,4-1 0 0 0,1 1 0 0 0,-2-1 0 0 0,-1-1 0 0 0,-3 1 0 0 0,-2-1 0 0 0,0 1 0 0 0,3-1 64 0 0,1 1-64 0 0,0-1 0 0 0,-1 0 0 0 0,-1 1 0 0 0,-1 0 0 0 0,0 0 0 0 0,-1 0 0 0 0,0 0 0 0 0,0 0 0 0 0,1-1 0 0 0,-2 2 0 0 0,1-1 0 0 0,0 1 0 0 0,0 0 0 0 0,0 1 0 0 0,0 0 64 0 0,0 0-64 0 0,2 1 0 0 0,0 0 0 0 0,2 0 0 0 0,0 0 0 0 0,1 0 0 0 0,1 1 0 0 0,-1-1 0 0 0,0 0 0 0 0,-1 0 0 0 0,0 0 0 0 0,-1-1 0 0 0,1-1 0 0 0,-1 0 0 0 0,0 0 0 0 0,0 0 64 0 0,1-1-64 0 0,-1 0 0 0 0,1-1 0 0 0,0-1 0 0 0,0 0 64 0 0,1-1-64 0 0,-1 0 0 0 0,-1-1 0 0 0,0 1 0 0 0,0-1 64 0 0,-2 1-64 0 0,-2-1 0 0 0,0 1 64 0 0,-2 0-64 0 0,-1-1 0 0 0,-1-1 72 0 0,0-2-72 0 0,-2-1 64 0 0,1-1-64 0 0,-2-1 80 0 0,2-4 16 0 0,0-3-24 0 0,-1 1-8 0 0,-2-1 0 0 0,-1 0 0 0 0,-2 0-64 0 0,0-1 96 0 0,-1-3-32 0 0,0-3 16 0 0,-1-1-80 0 0,-1 0 80 0 0,-2 0-80 0 0,1-1 0 0 0,-2 1 0 0 0,1 1 64 0 0,-1 1-64 0 0,0-1 0 0 0,0 1 0 0 0,0 1 0 0 0,-1-1 0 0 0,0 1 0 0 0,-1-1 64 0 0,0 1-64 0 0,-1-1 0 0 0,0 1 0 0 0,0 0 0 0 0,0 1 0 0 0,-1 0 0 0 0,0 0 0 0 0,0 0 64 0 0,-1 1-64 0 0,-1 1 0 0 0,0 0 0 0 0,-1 1 0 0 0,-1-3 0 0 0,-1 1 0 0 0,-1 1 0 0 0,-1 1 0 0 0,1 2 0 0 0,0 0 0 0 0,-1 2 0 0 0,1 0 0 0 0,-1 1 0 0 0,0 1 0 0 0,-1 0 64 0 0,0 1-64 0 0,-1 0 0 0 0,0 0 0 0 0,-1 0 0 0 0,-1 1 0 0 0,-2-1 0 0 0,-1 1 0 0 0,-1-1 0 0 0,0 0 0 0 0,0 1 0 0 0,-1 0 0 0 0,-1 1 0 0 0,0 1 0 0 0,-1 0 0 0 0,0 0 0 0 0,-1 0 0 0 0,1 1 0 0 0,-1 0 0 0 0,-1 1 0 0 0,1 0 0 0 0,0-1 0 0 0,0 0 0 0 0,-1-1 0 0 0,1 0 0 0 0,-2-1 0 0 0,0 0 0 0 0,-2 1 0 0 0,-1 0 0 0 0,-1 0 0 0 0,-2 1 0 0 0,0 0 0 0 0,-1 1 0 0 0,-6-2 0 0 0,-1 1 0 0 0,1-1 0 0 0,2 1 0 0 0,3 0 0 0 0,2 0 0 0 0,2 0 0 0 0,1 0 0 0 0,0 0 0 0 0,-1-1 0 0 0,-1 1 0 0 0,0-1 0 0 0,0 0 0 0 0,0 0 0 0 0,1 1 0 0 0,0 0 0 0 0,1 0 0 0 0,1 0 0 0 0,0 1 0 0 0,-2 1 0 0 0,0 1 0 0 0,0 0 0 0 0,0 0 0 0 0,1 0 0 0 0,1 1 0 0 0,0 1 0 0 0,0-1 0 0 0,0 1 0 0 0,-1-1 0 0 0,1 1 0 0 0,0-2 0 0 0,0 0 0 0 0,1-1 0 0 0,-1 0 0 0 0,-1-1 0 0 0,1 0 0 0 0,-1 0 0 0 0,0 1 0 0 0,0-1 0 0 0,-1 1 0 0 0,0 1 0 0 0,-2 0 0 0 0,-2 2 0 0 0,0 0 0 0 0,0 2 0 0 0,-1 0 0 0 0,1 1 0 0 0,0 0 0 0 0,1 0 0 0 0,1 1 0 0 0,-3 1 0 0 0,-2 1 0 0 0,1 0 0 0 0,0-1 0 0 0,2 1 0 0 0,0-1 0 0 0,0 1 0 0 0,1 0 0 0 0,1-1 0 0 0,-1 1 0 0 0,1-1 0 0 0,1 0 0 0 0,0 0 0 0 0,1 0 0 0 0,1-1 0 0 0,1 0 0 0 0,1 1 0 0 0,0-1 0 0 0,2 1 0 0 0,-1 0 0 0 0,1 0 0 0 0,-1 0 0 0 0,0 1 0 0 0,0 0 0 0 0,0 0 0 0 0,0 0 0 0 0,1-1 0 0 0,-1 1 0 0 0,1 0 0 0 0,0 0 0 0 0,0 0 0 0 0,1 0 0 0 0,0 1 0 0 0,1 0 0 0 0,1 0 0 0 0,0-1 0 0 0,1 1 0 0 0,0-1 0 0 0,0 1 0 0 0,0 1 0 0 0,1 0-64 0 0,0 1 64 0 0,1-1 0 0 0,0 1 0 0 0,1 1 0 0 0,-1-1 0 0 0,0 1 0 0 0,1 1 0 0 0,-1-1 0 0 0,1 1 0 0 0,0 1 0 0 0,0 1 0 0 0,-1 0 0 0 0,2 1 0 0 0,-1 2 0 0 0,0 1 0 0 0,0 0-64 0 0,0 2 64 0 0,-2 1 0 0 0,0 1 0 0 0,0 0 0 0 0,0 1 0 0 0,0-1 0 0 0,2-2 0 0 0,0-1 0 0 0,1-1 0 0 0,0 1 0 0 0,1-1 0 0 0,0 0 0 0 0,1-1 0 0 0,1 0 0 0 0,0-1 0 0 0,1 0 0 0 0,1 0 0 0 0,1 0 0 0 0,0-1 0 0 0,1 1 0 0 0,0-1 0 0 0,1 1 0 0 0,1 0 0 0 0,-1 1-64 0 0,2 0 64 0 0,0 1 0 0 0,0 0 0 0 0,1 0 0 0 0,0 1 0 0 0,0 0 0 0 0,0 0 0 0 0,1 1 0 0 0,0-1 0-511 2,1 1 0 511-2,1 3 0 0 0,0 1 0-501 1,2 1 0 501-1,0-1 0 0 0,1 0 0 0 0,1-1 0 0 0,0 0 0 0 0,1-2 0 0 0,1-1 0 0 0,-1 0 0 0 0,1-1 0 0 0,0-1 0-490 1,0 0 0 490-1,1-1 0 0 0,0 0 0 0 0,0-2 0 0 0,1-1 0 0 0,0 1 0 0 0,1-1 0 0 0,0 0 0 0 0,0 0 0 0 0,0 0 0 0 0,-1 0 0 0 0,1 0 0-503-4,-1 0 0 503 4,1 0 0 0 0,1 0 0 0 0,2 0 0 0 0,0 1 0 0 0,2-1 0 0 0,1 1 0 0 0,2-1 0 0 0,1 0 0 0 0,0 1 0 0 0,2 0 0 0 0,-1-1 0 0 0,1 1 0 0 0,-1-1 0 0 0,0-1 0 0 0,-1-1 0 0 0,1 0 0 0 0,0 1 0 0 0,0-1 0 0 0,1 0 0 0 0,0-1 0 0 0,1 1 0 0 0,2-1 0 0 0,1 0 0 0 0,0 0 0 0 0,2 0 0 0 0,-1 1 0 0 0,-1-1 0 0 0,1 0 0 0 0,0-1 0 0 0,-1 0 0 0 0,1 0 0 0 0,-1-1 0 0 0,0 1 0 0 0,-1-2 0 0 0,2 1 0 0 0,0-1 0 0 0,6 0 0 0 0,3 1 0 0 0,-1-1 0 0 0,-1 0 0 0 0,-2-1 0 0 0,-2 0 0 0 0,0 0 0 0 0,-1-1 0 0 0,1-1 0 0 0,0 1 0 0 0,1-2 0 0 0,1 1 0 0 0,0-1 0 0 0,0-1 0 0 0,0 0 0 0 0,-1 0 0 0 0,0 0 0 0 0,-1-1 0 0 0,-1 0 0 0 0,0 0 0 0 0,1-1 0 0 0,0 0 0 0 0,2-1 0 0 0,7-1 0 0 0,3 0 0 0 0,-1 0 0 0 0,-1-1 0 0 0,-3 1 0 0 0,-2 0 0 0 0,-1 0 0 0 0,0 0 0 0 0,0-1 0 0 0,1 1 0 0 0,0-1 0 0 0,1 0 0 0 0,-1 0 0 0 0,-1 0 0 0 0,0-1 0 0 0,-1 0 0 0 0,-2 0 0 0 0,-2 1 0 0 0,0 0 0 0 0,0-1 0 0 0,0 1 0 0 0,0-1 0 0 0,0 0 0 0 0,0 0 0 0 0,-1 1 0 0 0,0-1 0 0 0,-1 0 0 0 0,-1-1 0 0 0,-2 0 0 0 0,-1-1 0 0 0,0-1 0 0 0,-2-1 0 0 0,1-1 0 0 0,-1-1 0 0 0,-1-1 0 0 0,0-1 64 0 0,-1-1-64 0 0,-1 0 0 0 0,-1 1 0 0 0,-1-1 0 0 0,-1 1 64 0 0,0 0-64 0 0,-1 0 0 0 0,-1-1 0 0 0,-1-2 0 0 0,0-1 0 0 0,-1 0 0 0 0,2-4 64 0 0,0 0-64 0 0,0 1 0 0 0,-2 2 0 0 0,0 1 0 0 0,-1 1 0 0 0,-1 2 0 0 0,-1 2 0 0 0,-1-1 0 0 0,0 1 0 0 0,-2-1 0 0 0,0 0 0 0 0,-1-1 64 0 0,0-1-64 0 0,0 0 0 0 0,-1-2 0 0 0,0 1 0 0 0,1-1 0 0 0,0 1 0 0 0,-1-1 0 0 0,1 0 0 0 0,-1 0 0 0 0,0 0 0 0 0,-1 1 0 0 0,0 0 0 0 0,-2 1 0 0 0,-1 0 0 0 0,-1 1 0 0 0,-1-1 64 0 0,-1 1-64 0 0,-1 0 0 0 0,-1-1 0 0 0,0-1 0 0 0,-2 1 0 0 0,1 0 0 0 0,0 1 0 0 0,-2 0 0 0 0,1-1 0 0 0,-2 2 0 0 0,-1-2 0 0 0,0 1 0 0 0,-2-1 0 0 0,0 1 0 0 0,0-1 0 0 0,0 1 64 0 0,-1-1-64 0 0,0 0 0 0 0,0 0 0 0 0,-1 0 0 0 0,-1 0 0 0 0,0 1 0 0 0,-1-1 0 0 0,-1 2 0 0 0,-2 1 0 0 0,1 0 0 0 0,-1 1 0 0 0,0 1 0 0 0,0 0 0 0 0,0 0 0 0 0,0 0 0 0 0,0 0 0 0 0,-1 0 0 0 0,-1 1 0 0 0,0-1 0 0 0,-1 2 0 0 0,-2-1 0 0 0,-1 1 0 0 0,-1 0 0 0 0,-1 2 0 0 0,-2 1 0 0 0,-1 0 0 0 0,-1 1 0 0 0,-1 2 0 0 0,-1-1 0 0 0,1 1 0 0 0,-2 1 0 0 0,2-1 0 0 0,-1 1 0 0 0,2-1 0 0 0,1-1 0 0 0,0 1 0 0 0,-1-1 0 0 0,0-1 0 0 0,-1 0 0 0 0,-1 1 0 0 0,0-1 0 0 0,-1 1 0 0 0,0 0 0 0 0,1 1 0 0 0,0 0 0 0 0,-1 2 0 0 0,-1 1 0 0 0,0 1 0 0 0,-1 0 0 0 0,0 1 0 0 0,-1 1 0 0 0,1-1 0 0 0,1 1 0 0 0,-1 1 0 0 0,1-1 0 0 0,1 0 0 0 0,-6 1 0 0 0,-2-1 0 0 0,2 0 0 0 0,1-1 0 0 0,1 0 0 0 0,3 0 0 0 0,0 0 0 0 0,2 1 0 0 0,1 0 0 0 0,0 1 0 0 0,-1 1 0 0 0,1 1 0 0 0,0 1 0 0 0,-1 0 0 0 0,1 1 0 0 0,-1 1 0 0 0,1 1 0 0 0,1 0 0 0 0,0 0 0 0 0,2 0 0 0 0,1 0 0 0 0,0 0 0 0 0,2 0 0 0 0,1 1 0 0 0,1 1-64 0 0,0 1 64 0 0,1-1 0 0 0,-1 0 0 0 0,0-1 0 0 0,1 2 0 0 0,0-1 0 0 0,2 0 0 0 0,1 1 0 0 0,0-1 0 0 0,1 0 0 0 0,1 0 0 0 0,0 1 0 0 0,0 0 0 0 0,2 1 0 0 0,1 0 0 0 0,0 2-96 0 0,1-1 8 0 0,0 2 8 0 0,-4 7-800 0 0,-4 11-1048 0 0,-2 11-13288 0 0,2-2 4665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2:03.4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2593 1324 3679 263208 44978,'0'-1'328'0'0,"-2"-1"-264"0"0,-1-1-64 0 0,0 0 0 0 0,-1 0 456 0 0,1 1 80 0 0,-1 0 8 0 0,1 2 8 0 0,-1 0-384 0 0,-2 1-72 0 0,-2 0-24 0 0,-3 0 0 0 0,-1 1-72 0 0,-2-1 0 0 0,-2 1 0 0 0,0-1 64 0 0,0-1 32 0 0,-1 0 0 0 0,0-1 0 0 0,-1 0 0 0 0,0-1 384 0 0,-1 1 88 0 0,-1 0 8 0 0,0 0 8 0 0,1 1-40 0 0,0 0-16 0 0,0 1 0 0 0,0 0 0 0 0,-2 3-240 0 0,-6 1 168 0 0,-3 3-232 0 0,-2 1-88 0 0,0 1-16 0 0,0 1-8 0 0,1-1 0 0 0,1 0 72 0 0,-1-1 8 0 0,2 0 8 0 0,-1 0 0 0 0,0-1 88 0 0,-1 1 8 0 0,0-1 8 0 0,-1 0 0 0 0,-1-2-32 0 0,1 0-8 0 0,-1-1 0 0 0,2 0 0 0 0,0 0-48 0 0,0-1-16 0 0,1-1 0 0 0,1-1 0 0 0,1-1-40 0 0,1 0 0 0 0,-1-2-8 0 0,0 1 0 0 0,0-1-72 0 0,1 0-16 0 0,-1-1 0 0 0,2 2 0 0 0,-1-1 40 0 0,0 0 8 0 0,1 0 0 0 0,1 1 0 0 0,1-1-16 0 0,1 1 0 0 0,0 1 0 0 0,1 0 0 0 0,0 0-96 0 0,-1 0 88 0 0,1 0-88 0 0,1 1 80 0 0,-1 0-80 0 0,-4 0 64 0 0,0-1 0 0 0,1 1-64 0 0,1 0 80 0 0,2 1-80 0 0,2 0 80 0 0,1 0-80 0 0,1 1 64 0 0,1 0-64 0 0,0 0 64 0 0,1 1-64 0 0,1 0 64 0 0,0-1-64 0 0,0 1 64 0 0,1-2-64 0 0,0 1 0 0 0,0 0 0 0 0,-1-2 64 0 0,1 1 0 0 0,-3 0 32 0 0,0 1-32 0 0,1-1 8 0 0,1-1 0 0 0,2 0 0 0 0,1-1 0 0 0,2 1 16 0 0,1-1 0 0 0,2 1 0 0 0,2 0 0 0 0,0 1-24 0 0,2-1 0 0 0,1 0 0 0 0,0 0 0 0 0,2 0 0 0 0,1 1 0 0 0,0 0 0 0 0,2 0 0 0 0,0 0 16 0 0,0 0 0 0 0,2-1 0 0 0,0 1 0 0 0,1-1 48 0 0,0 0 16 0 0,2 0 0 0 0,0 1 0 0 0,2 0 0 0 0,1 0 0 0 0,2-1 0 0 0,1 1 0 0 0,1-1-48 0 0,1 1 0 0 0,0 0-8 0 0,1-1 0 0 0,-1-1-8 0 0,3-1 80 0 0,1-2-80 0 0,1 0-16 0 0,-1-1-64 0 0,-1 1 96 0 0,0 0-32 0 0,-1-1-64 0 0,0 0 96 0 0,0-2-96 0 0,0 1 96 0 0,0-1-96 0 0,1 1 96 0 0,0 0-96 0 0,3-1 160 0 0,4-1-64 0 0,1 0-32 0 0,-2 0-64 0 0,-2 1 96 0 0,-3 1-96 0 0,-2 0 96 0 0,-2 1-96 0 0,-1 0 0 0 0,-1 1 0 0 0,0 0 0 0 0,1 1 64 0 0,-1 1-64 0 0,1-1 0 0 0,1 2 64 0 0,0-1-64 0 0,4 1 0 0 0,2 1 0 0 0,0 0 0 0 0,1 0 0 0 0,1-1 64 0 0,-1 1-64 0 0,1-2 0 0 0,-1 1 0 0 0,-1-1 0 0 0,0-1 0 0 0,0 1 0 0 0,-1-1 64 0 0,0 1-64 0 0,0-1 0 0 0,0 0 0 0 0,0-1 0 0 0,1 1 64 0 0,0 0-64 0 0,2-1 0 0 0,1 0 0 0 0,1-1 72 0 0,0 0-72 0 0,0 0 0 0 0,1 0 64 0 0,-2 0-64 0 0,1 1 0 0 0,-2-1 64 0 0,-1 0-64 0 0,-1 1 64 0 0,-1 0-64 0 0,-1 0 0 0 0,3 1 72 0 0,2 0-72 0 0,-1 0 88 0 0,0-1-88 0 0,-1 1 80 0 0,3 1-16 0 0,4-1-64 0 0,-1 1 0 0 0,-2 1 64 0 0,-3-1-64 0 0,-3 1 0 0 0,-3 0 0 0 0,-2 0 0 0 0,0-1 0 0 0,-1 1 0 0 0,0-1 0 0 0,1 0 0 0 0,-1-1 64 0 0,1 1-64 0 0,-1-1 0 0 0,1 0 0 0 0,-1 0 0 0 0,1 0 0 0 0,0 0 0 0 0,0 0 0 0 0,1 1 0 0 0,0-1 0 0 0,0 0 0 0 0,0-1 0 0 0,-1 1 0 0 0,1 1 0 0 0,0-1 0 0 0,0 1 0 0 0,-1-1 64 0 0,-1 0-64 0 0,1 1 0 0 0,-1-1 0 0 0,1 1 0 0 0,0-1 0 0 0,0 1 0 0 0,0 0 0 0 0,0 0 0 0 0,-1 0 64 0 0,0 0-64 0 0,1 0 0 0 0,0 0 0 0 0,-1 1 0 0 0,1 0 0 0 0,-1 1 0 0 0,1-1 64 0 0,-1 1-64 0 0,1-1 0 0 0,-1 0 0 0 0,-1 0 0 0 0,0 0 0 0 0,0-1 0 0 0,-2 0 0 0 0,-1 0 64 0 0,-1 0-64 0 0,-1 0 0 0 0,-1-1 0 0 0,1-1 64 0 0,-1 0-64 0 0,1-1 80 0 0,-2-1-80 0 0,0 0 80 0 0,-1-1-80 0 0,1 0 96 0 0,-1-1-32 0 0,0-2-64 0 0,0 1 96 0 0,0-1-24 0 0,0 0-8 0 0,0-1 0 0 0,-1-1 0 0 0,0 0 0 0 0,0 0-64 0 0,0-2 96 0 0,-1 0-32 0 0,0 0 0 0 0,0 0-64 0 0,-1 0 96 0 0,0 0-32 0 0,1 1-64 0 0,-1 0 96 0 0,0 0-96 0 0,1-2 96 0 0,-1 0-96 0 0,1 0 0 0 0,-1 0 0 0 0,1 1 64 0 0,0 0-64 0 0,-1 0 0 0 0,0 2 0 0 0,1 0 0 0 0,-1 0 0 0 0,0 1 0 0 0,0 0 0 0 0,0 0 0 0 0,-1 0 0 0 0,1 0 0 0 0,0-1 64 0 0,-1 1-64 0 0,1-1 0 0 0,0 1 0 0 0,0 0 0 0 0,-1 1 0 0 0,1-1 0 0 0,0 1 0 0 0,-1 1 0 0 0,1-1 0 0 0,-1 1 0 0 0,1 0 0 0 0,-1-1 0 0 0,0 0 0 0 0,0 0 64 0 0,1-1-64 0 0,-1 0 0 0 0,0 0 64 0 0,0-1-64 0 0,-1 0 0 0 0,0-1 0 0 0,-1 0 64 0 0,0 0-64 0 0,0 0 0 0 0,-1 0 72 0 0,0 0-72 0 0,0 0 64 0 0,-1-1-64 0 0,0 0 64 0 0,0 0-64 0 0,0-1 64 0 0,0 0-64 0 0,1 0 80 0 0,-1 0-80 0 0,2 0 72 0 0,-1 0-72 0 0,0 1 64 0 0,1 0-64 0 0,-1 0 64 0 0,-1-1-64 0 0,0 0 0 0 0,0-1 64 0 0,-1-1-64 0 0,1 1 0 0 0,-1 0 0 0 0,0 0 64 0 0,0 0-64 0 0,0 1 0 0 0,0-1 0 0 0,-1 1 64 0 0,1 0-64 0 0,-1-1 0 0 0,1 1 0 0 0,-1 0 64 0 0,0 0-64 0 0,0 1 0 0 0,1-1 0 0 0,-1 1 64 0 0,0 0-64 0 0,1 1 0 0 0,-1 1 0 0 0,1 0 0 0 0,0 1 0 0 0,0 0 0 0 0,0 0 0 0 0,0 1 0 0 0,-1-2 0 0 0,1 1 0 0 0,-1-1 64 0 0,0 0-64 0 0,0 1 0 0 0,-1-1 0 0 0,0 2 0 0 0,-1-1 0 0 0,0 1 0 0 0,0 0 0 0 0,-1 0 0 0 0,1 1 0 0 0,-1 0 0 0 0,1 0 0 0 0,-1 0 0 0 0,0-1 0 0 0,-1 1 0 0 0,1-2 0 0 0,-2 0 0 0 0,0 1 0 0 0,-1-1 0 0 0,-1 1 0 0 0,0 1 0 0 0,-2 0 0 0 0,-1 0 0 0 0,-1 1 0 0 0,-1-1 0 0 0,-1 0 0 0 0,-1 0 0 0 0,1 0 0 0 0,-1 0 0 0 0,0 0 0 0 0,-1 0 0 0 0,-1 0 0 0 0,1 0 0 0 0,-1 1 0 0 0,0-1 0 0 0,0 1 0 0 0,0 0 0 0 0,1 0 0 0 0,0 1 0 0 0,-1 1 0 0 0,0 1 0 0 0,-1-1 0 0 0,1 1 0 0 0,-1 0 0 0 0,0 0 0 0 0,-1 0 0 0 0,0 1 0 0 0,-1 0 0 0 0,1 0 0 0 0,-1 0 0 0 0,-1 0 0 0 0,0 0 0 0 0,0 1 0 0 0,0-1 0 0 0,0 0 0 0 0,-1-1 0 0 0,0 1 0 0 0,0-1 0 0 0,-2 1 0 0 0,-1-1 0 0 0,-3 1 0 0 0,0 0 0 0 0,-3-1 0 0 0,0 1 0 0 0,-1 0 0 0 0,1 0 0 0 0,0 1 0 0 0,1 0 0 0 0,-1 1 0 0 0,2 0 0 0 0,-1 1 0 0 0,1 0 0 0 0,0 1 0 0 0,1 0 0 0 0,1 0 0 0 0,-4 1 0 0 0,0-1 0 0 0,1-1 0 0 0,2 1 0 0 0,3-2 0 0 0,1 0 0 0 0,0 0 0 0 0,1 0 0 0 0,-2-1 0 0 0,0-1 0 0 0,-1 0 0 0 0,-2 0 0 0 0,0-1 0 0 0,0 0 0 0 0,1 1 0 0 0,1 1 0 0 0,1 0 0 0 0,1 0 0 0 0,1 1 0 0 0,0 1 0 0 0,0 1 0 0 0,0 1 0 0 0,0 0 0 0 0,-1 2 0 0 0,0 0 0 0 0,1 0 0 0 0,0 1 0 0 0,0-1 0 0 0,2 0 0 0 0,0-1 0 0 0,1 0 0 0 0,1-1 0 0 0,1 1 0 0 0,2-2 0 0 0,0 1 0 0 0,1 0 0 0 0,-1-1 0 0 0,-2 1 0 0 0,1 0 0 0 0,-1 0 0 0 0,0 0 0 0 0,1-1 0 0 0,1-1 0 0 0,0 1 0 0 0,1-1 0 0 0,1 0 0 0 0,2 1 0 0 0,0-1 0 0 0,1 1 0 0 0,1 0 0 0 0,-1-1 0 0 0,1 1 0 0 0,0 0 0 0 0,1 0 0 0 0,0 0 0 0 0,1 0 0 0 0,-1 0 0 0 0,0 0 0 0 0,0 0 0 0 0,0 0 0 0 0,1 0 0 0 0,0 1 0 0 0,0 0 0 0 0,0 2 0 0 0,-1 2 0 0 0,1 1 0 0 0,0 2 0 0 0,1 0 0 0 0,0 1 0 0 0,0 0 0 0 0,0 1 0 0 0,0 1 0 0 0,0-1 0 0 0,0 0 0 0 0,0 2 0 0 0,1 0 0 0 0,1 2 0 0 0,2-1 0 0 0,0 1 0 0 0,1-1 0 0 0,2 1 0 0 0,0-2 0 0 0,0 1 0 0 0,1-1 0 0 0,1-1 0 0 0,-1 1 0 0 0,0 1 0 0 0,0 0 0 0 0,0 1 0 0 0,-1 3 0 0 0,0 1 0 0 0,-1 1 0 0 0,1-2 0 0 0,-1-1 0 0 0,0-1 0 0 0,-1 0 0 0 0,1-1 0 0 0,0 1 0 0 0,0 0 0 0 0,0 0 0 0 0,1 0 0 0 0,0 0 0 0 0,0 0 0 0 0,1-1 0 0 0,0 0 0 0 0,0 0 0 0 0,1-1 0 0 0,0 0 0 0 0,1 1 0 0 0,0-1 0 0 0,-1 1 0 0 0,1 0-64 0 0,0-1 64 0 0,0 0 0 0 0,-1 0 0 0 0,0 0 0 0 0,-1-1 0 0 0,0 1 0 0 0,1 0 0 0 0,-1 1 0 0 0,1-1 0 0 0,-1-1 0 0 0,1 0 0 0 0,0 1 0 0 0,1 2 0 0 0,1 1 0 0 0,0-1 0 0 0,1-2 0 0 0,1-1 0 0 0,0-1 0 0 0,1-1 0 0 0,1 1 0 0 0,1-1 0 0 0,0 1 0 0 0,0-1 0 0 0,1 1 0 0 0,1 0 0 0 0,0 0 0 0 0,0 0 0-501-1,2 0 0 501 1,2 0 0 0 0,1-1 0 0 0,1-1 0 0 0,0-1 0 0 0,1-2 0 0 0,1 0 0 0 0,0-2 0 0 0,0 0 0 0 0,2-1 0 0 0,0-1 0 0 0,1 1 0 0 0,0-1 0 0 0,0 1 0 0 0,0 0 0 0 0,4 0 0 0 0,0 2 0 0 0,1-1 0 0 0,-1 0 0 0 0,1 1 0 0 0,-1-1 0 0 0,0 0 0 0 0,0-1 0 0 0,1 0 0 0 0,2-1 0 0 0,0 0 0 0 0,1-1 0 0 0,0 1 0 0 0,1 0 0 0 0,-1-1 0 0 0,0 0 0 0 0,0 0 0 0 0,0 0 0 0 0,1-1 0 0 0,1 1 0 0 0,2-1 64 0 0,1-2-64 0 0,0 0 0 0 0,1 0 0 0 0,0 0 0 0 0,0 0 0 0 0,0 0 0 0 0,-2 1 0 0 0,1-1 0 0 0,0 1 0 0 0,-1 1 0 0 0,0-1 0 0 0,-1 0 0 0 0,1 0 0 0 0,0-1 0 0 0,-1 0 0 0 0,-1 0 0 0 0,0-1 0 0 0,-1 1 0 0 0,4-1 0 0 0,2 0 0 0 0,0-2 0 0 0,-1 1 0 0 0,-2-2 0 0 0,-1 1 0 0 0,-1-1 0 0 0,-1 0 0 0 0,0 0 0 0 0,0 1 0 0 0,-1-1 0 0 0,0 1 0 0 0,0-1 0 0 0,5 1 0 0 0,1 0 0 0 0,0 0 0 0 0,-1-1 0 0 0,-1 1 0 0 0,-1 1 0 0 0,0-1 64 0 0,-1 0-64 0 0,0 1 0 0 0,-1-1 0 0 0,-1 0 0 0 0,-1 0 0 0 0,-1-1 0 0 0,-1 0 0 0 0,0 0 0 0 0,3 0 0 0 0,1-1 0 0 0,1 1 0 0 0,5-1 0 0 0,1 1 0 0 0,-1-1 0 0 0,-1 1 0 0 0,-3 0 0 0 0,-1 0 0 0 0,-3 0 0 0 0,-2 0 0 0 0,-1-1 0 0 0,-1 0 0 0 0,-1-1 0 0 0,0 1 0 0 0,0-1 0 0 0,0 1 0 0 0,-1-1 64 0 0,0-1-64 0 0,-1 1 0 0 0,-1-1 0 0 0,0 1 0 0 0,0-1 0 0 0,-1 1 0 0 0,0 0 0 0 0,-1 1 0 0 0,1-1 0 0 0,-1-1 0 0 0,0 0 0 0 0,-1 0 0 0 0,1-1 0 0 0,-2 0 0 0 0,0-1 0 0 0,0 0 64 0 0,0-1-64 0 0,0 0 0 0 0,0 0 0 0 0,0 0 0 0 0,1-1 0 0 0,-1 0 0 0 0,2-3 0 0 0,0-2 0 0 0,0 1 0 0 0,-1 0 0 0 0,-1 0 64 0 0,-1 1-64 0 0,0 0 0 0 0,-2 0 0 0 0,0 1 0 0 0,-1-2 0 0 0,0 0 0 0 0,0 0 0 0 0,-1-1 0 0 0,-1 0 0 0 0,0-2 0 0 0,0 1 0 0 0,-1 1 64 0 0,0-1-64 0 0,0 1 0 0 0,-1-1 0 0 0,0 1 0 0 0,0 0 0 0 0,1 0 0 0 0,-1 1 0 0 0,0 0 0 0 0,0 0 0 0 0,-1-1 0 0 0,0 0 0 0 0,-1-1 0 0 0,-2-1 0 0 0,-1 0 0 0 0,0 0 0 0 0,-2 1 64 0 0,1-1-64 0 0,-1-1 0 0 0,1 1 0 0 0,-1-1 0 0 0,1 0 0 0 0,-1 0 0 0 0,1 1 0 0 0,-1-1 0 0 0,1-1 0 0 0,-1 1 0 0 0,-1-1 0 0 0,0 0 0 0 0,-2 0 0 0 0,-1 2 0 0 0,-1-1 0 0 0,-1 2 0 0 0,-2 0 0 0 0,0 1 0 0 0,-2 0 0 0 0,0 0 0 0 0,-1 2 0 0 0,-3 1 0 0 0,-1 0 0 0 0,-2 2 0 0 0,-1-1 0 0 0,-2 2 0 0 0,0 0 0 0 0,-2 1 0 0 0,0 0 0 0 0,-1 1 0 0 0,-1-1 0 0 0,1 0 0 0 0,-1 0 0 0 0,1 0 0 0 0,-1 0 0 0 0,-1 1 0 0 0,0 0 0 0 0,-2 1 0 0 0,-1 0 0 0 0,-1 1 0 0 0,-1-1 0 0 0,-1 2 0 0 0,0 0 0 0 0,-1 0 0 0 0,0 2 0 0 0,0 0 0 0 0,-1 0 0 0 0,1 2 0 0 0,0 0 0 0 0,-1 0 0 0 0,-2 2 0 0 0,-1 0 0 0 0,-1 0 0 0 0,-2 0-64 0 0,-1 1 64 0 0,0-1 0 0 0,-1 0 0 0 0,-1 0 0 0 0,-2-1 0 0 0,-3 0 0 0 0,0 0 0 0 0,-1 0 0 0 0,1 0 0 0 0,0 1 0 0 0,1 1 0 0 0,1 1 0 0 0,0 0 0 0 0,1 0 0 0 0,0 0 0 0 0,1 0 0 0 0,1 0 0 0 0,2-2 0 0 0,1-2 0 0 0,2 0 0 0 0,-1-1 0 0 0,1 0 0 0 0,-1-1 0 0 0,0 0 0 0 0,0 0 0 0 0,0 1 0 0 0,1-1 0 0 0,0 1 0 0 0,1 2 0 0 0,2 0 0 0 0,1 1 0 0 0,1 2 0 0 0,1 0 0 0 0,0 0 0 0 0,1 0 0 0 0,1 1 0 0 0,0-1 0 0 0,-1-1 0 0 0,1 0 0 0 0,1 0 0 0 0,-4 0 0 0 0,-1 0 0 0 0,2 1 0 0 0,-1 0 0 0 0,3-1 0 0 0,0-1 0 0 0,2 1 0 0 0,2-1 0 0 0,1 0 0 0 0,1 1 0 0 0,2 1 0 0 0,0 2 0 0 0,2 0 0 0 0,-1 1 0 0 0,0 0 0 0 0,0 1 0 0 0,0 0 0 0 0,1 2 0 0 0,0 0 0 0 0,1 1 0 0 0,0 2-72 0 0,2 0 72 0 0,-1 1 0 0 0,1 2 0 0 0,1 1 0 0 0,-1 1 0 0 0,2 1 0 0 0,0 1-64 0 0,1-1 64 0 0,1 0 0 0 0,1 1 0 0 0,2 0 0 0 0,-1 0 0 0 0,1 0 0 0 0,0 0 0 0 0,1 0 0 0 0,0 0 0 0 0,0 1 0 0 0,0 0 0 0 0,1 1 0 0 0,0 0 0 0 0,1 2 0 0 0,-1-1 0 0 0,1 2-64 0 0,1 0 64 0 0,1 1 0 0 0,0 0 0 0 0,1 0 0 0 0,1 0 0 0 0,1-1 0 0 0,0 0 0 0 0,1-2 0 0 0,0 0 0 0 0,1-1 0 0 0,-1 0 0 0 0,1-1 0 0 0,-1 0 0 0 0,1-1 0 0 0,1-1 0 0 0,0-1 0 0 0,0-1 0 0 0,1-1 0 0 0,1 1 0 0 0,0 0-64 0 0,1 1 64 0 0,0 0 0 0 0,1 0 0 0 0,0-1 0 0 0,1 0 0 0 0,0-1 0 0 0,-1-1 0-501-3,1-1 0 501 3,0-1 0 0 0,0-2 0 0 0,0-1 0 0 0,1 0 0 0 0,0 0 0 0 0,0-1 0 0 0,0 2 0 0 0,-1-1 0 0 0,0 2 0 0 0,-1 1 0 0 0,0 2 0 0 0,-2 3-120 0 0,0 4 24-506 4,-2 12-1072 506-4,1 20-1424 0 0,0 19-11424 0 0,0-2 4361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15.245"/>
    </inkml:context>
    <inkml:brush xml:id="br0">
      <inkml:brushProperty name="width" value="0.1" units="cm"/>
      <inkml:brushProperty name="height" value="0.1" units="cm"/>
      <inkml:brushProperty name="color" value="#66CC00"/>
    </inkml:brush>
  </inkml:definitions>
  <inkml:trace contextRef="#ctx0" brushRef="#br0">0 174 2127 0 0,'10'-3'53'0'0,"-1"0"-1"0"0,1 1 0 0 0,-1 0 1 0 0,12 0-1 0 0,24-1 858 0 0,0-3 0 0 0,81-19 0 0 0,-114 22-742 0 0,0 0-1 0 0,1 1 1 0 0,-1 1-1 0 0,1 0 0 0 0,21 1 1 0 0,65 11-6 0 0,-45-3 39 0 0,-23-5-8 0 0,3 2 103 0 0,0-2 0 0 0,1-1 0 0 0,40-4-1 0 0,107-11 297 0 0,-84 9-375 0 0,-27 2-135 0 0,71-1 70 0 0,-1 1-65 0 0,-112-1-79 0 0,1 0 1 0 0,51-14-1 0 0,115-33 155 0 0,-153 42-114 0 0,0 1-1 0 0,72-1 1 0 0,56 2-22 0 0,41 0 10 0 0,-173 5-5 0 0,41-5-1 0 0,-19 0-18 0 0,-17 3 56 0 0,72 4 0 0 0,55 7 249 0 0,-70-5-186 0 0,-35 0-115 0 0,219 3 169 0 0,-221-4-83 0 0,1 2 0 0 0,111 22 0 0 0,-173-26-103 0 0,45 7 64 0 0,89-1 0 0 0,69-23 128 0 0,1 1 0 0 0,-60 19-152 0 0,102-3 48 0 0,-203-2-86 0 0,167-8 33 0 0,-156 11-21 0 0,98 12-1 0 0,-68-3 3 0 0,-1-4 0 0 0,1-3 0 0 0,113-12 0 0 0,-146 7 23 0 0,-1 3 1 0 0,59 7-1 0 0,332 14 362 0 0,-318-20-290 0 0,47 13-66 0 0,2 0-16 0 0,81-15 15 0 0,-106-1-24 0 0,73 12-16 0 0,65-1 110 0 0,-86-25-4 0 0,109-4 228 0 0,-63 2-176 0 0,-4-22 4 0 0,-221 35-164 0 0,25-3 18 0 0,-1 3 1 0 0,93 3-1 0 0,94 22 47 0 0,-216-19-67 0 0,27 1 0 0 0,0-3 0 0 0,77-8 0 0 0,-83 4 0 0 0,-4 3 0 0 0,40 3 0 0 0,-8 0 0 0 0,40 5 39 0 0,-27-1-14 0 0,-58-5-25 0 0,342 8 0 0 0,-341-9 0 0 0,41-5 0 0 0,44-5 64 0 0,-76 8 33 0 0,1 1 0 0 0,39 4-1 0 0,6 0 30 0 0,-57-2-107 0 0,41 8-1 0 0,5 0 9 0 0,-59-8-27 0 0,181 13 0 0 0,-20 11 30 0 0,20 2 4 0 0,-162-26-18 0 0,1-1 0 0 0,-1-1 0 0 0,50-9 0 0 0,-21 1 0 0 0,0 3 0 0 0,1 2 0 0 0,94 5 0 0 0,10 5 21 0 0,-44-3-10 0 0,-84-1-27 0 0,104 0 0 0 0,-11-2 72 0 0,-80 2-6 0 0,81-8-1 0 0,-79 1-47 0 0,1 1 0 0 0,79 5-1 0 0,-98 2-17 0 0,1-2 0 0 0,0-1 0 0 0,32-5 0 0 0,49-15 102 0 0,32-4 63 0 0,-133 22-135 0 0,0 1 1 0 0,0 1-1 0 0,0 0 1 0 0,1 0-1 0 0,-1 2 0 0 0,19 3 1 0 0,-25-4-67 0 0,1 1-1 0 0,-1 0 1 0 0,1 0 0 0 0,-1 1-1 0 0,0 0 1 0 0,0 0 0 0 0,0 0-1 0 0,0 0 1 0 0,0 1 0 0 0,-1 0-1 0 0,0 0 1 0 0,1 0 0 0 0,-2 0-1 0 0,6 7 1 0 0,1 6-291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19.944"/>
    </inkml:context>
    <inkml:brush xml:id="br0">
      <inkml:brushProperty name="width" value="0.1" units="cm"/>
      <inkml:brushProperty name="height" value="0.1" units="cm"/>
      <inkml:brushProperty name="color" value="#66CC00"/>
    </inkml:brush>
  </inkml:definitions>
  <inkml:trace contextRef="#ctx0" brushRef="#br0">1 57 1983 0 0,'10'1'135'0'0,"1"0"-1"0"0,-1 1 0 0 0,21 5 0 0 0,-25-4 47 0 0,1-1-1 0 0,-1-1 0 0 0,1 1 0 0 0,0-1 0 0 0,0 0 0 0 0,0 0 0 0 0,-1-1 0 0 0,1 0 1 0 0,0 0-1 0 0,0-1 0 0 0,0 0 0 0 0,10-2 0 0 0,1-2-30 0 0,1 0-1 0 0,-1 2 1 0 0,1 0 0 0 0,0 1 0 0 0,31 0-1 0 0,33-3-86 0 0,22-16-74 0 0,-5 0 148 0 0,-50 16 44 0 0,80 4 1 0 0,-70 1-119 0 0,164 8 55 0 0,-187-9 25 0 0,0 2 1 0 0,0 2-1 0 0,0 1 1 0 0,-1 2 0 0 0,42 12-1 0 0,-54-11-111 0 0,0-2 0 0 0,0-1 1 0 0,0-1-1 0 0,32 1 0 0 0,-2-1 164 0 0,80 15 211 0 0,-85-10-300 0 0,0-2 0 0 0,0-2 0 0 0,54-3 0 0 0,222-2 319 0 0,-152 4-303 0 0,138-19 59 0 0,-183 6-113 0 0,214 12 0 0 0,-106 3-69 0 0,-168-6 0 0 0,6 1 3 0 0,-7-2 37 0 0,0 4 1 0 0,74 11-1 0 0,-138-13-38 0 0,43 9 17 0 0,1-3-1 0 0,0-1 1 0 0,54-3-1 0 0,-49-5 42 0 0,7-1 70 0 0,83 5 0 0 0,-128 0-134 0 0,204 11 136 0 0,-146-13-113 0 0,58 1 26 0 0,93 22-45 0 0,-36-9 195 0 0,-137-13-77 0 0,63-7 1 0 0,17-1-79 0 0,-40 2 69 0 0,-58 3-94 0 0,48 0 0 0 0,-40 4 67 0 0,65-8 0 0 0,-68 3-65 0 0,10-1 21 0 0,71-3 116 0 0,91 6-90 0 0,-162 1-64 0 0,48 2 0 0 0,-82 0 2 0 0,1-1 0 0 0,0-1 0 0 0,-1 0-1 0 0,1 0 1 0 0,20-6 0 0 0,-23 5 21 0 0,0 1 0 0 0,0 1 0 0 0,0-1 0 0 0,13 3 0 0 0,-10-1 16 0 0,26-2-1 0 0,2-3 38 0 0,39-5 147 0 0,-60 5-198 0 0,1 0-1 0 0,27 1 1 0 0,156 10 39 0 0,-127-1-64 0 0,1 1 0 0 0,138-11 0 0 0,-107 11 0 0 0,-98-6 0 0 0,2 0 8 0 0,-1-1 0 0 0,1 0-1 0 0,-1-1 1 0 0,1 0-1 0 0,-1-1 1 0 0,16-4 0 0 0,40-9 205 0 0,-1 7-32 0 0,-61 8-181 0 0,0 0 0 0 0,-1 0 0 0 0,1 1 0 0 0,-1 0 0 0 0,1 0 0 0 0,-1 0 0 0 0,1 1 0 0 0,11 4 0 0 0,23 5 0 0 0,-8-7 32 0 0,43-1 0 0 0,-50-3-13 0 0,-9 1 32 0 0,1-1 1 0 0,0-1-1 0 0,34-7 0 0 0,-34 4 85 0 0,-1 0 0 0 0,1 1 0 0 0,26 0 0 0 0,-42 2-132 0 0,1 1-1 0 0,-1 0 0 0 0,1 0 1 0 0,-1 0-1 0 0,1 1 1 0 0,-1-1-1 0 0,1 0 0 0 0,-1 1 1 0 0,0 0-1 0 0,1-1 0 0 0,-1 1 1 0 0,0 0-1 0 0,0 0 0 0 0,1 0 1 0 0,-1 1-1 0 0,0-1 1 0 0,0 1-1 0 0,2 1 0 0 0,-2-1-99 0 0,-1 0 0 0 0,0 0 0 0 0,0 0 0 0 0,0 0 0 0 0,-1 0 0 0 0,1 0 0 0 0,0 0 0 0 0,-1 0 0 0 0,1 0 0 0 0,-1 5 0 0 0,1 5-1088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38.101"/>
    </inkml:context>
    <inkml:brush xml:id="br0">
      <inkml:brushProperty name="width" value="0.1" units="cm"/>
      <inkml:brushProperty name="height" value="0.1" units="cm"/>
      <inkml:brushProperty name="color" value="#66CC00"/>
    </inkml:brush>
  </inkml:definitions>
  <inkml:trace contextRef="#ctx0" brushRef="#br0">340 0 1839 0 0,'-144'79'768'0'0,"45"-25"-160"0"0,91-50-448 0 0,0-1-1 0 0,-1 0 0 0 0,1 0 0 0 0,-1-1 0 0 0,0-1 0 0 0,0 1 0 0 0,0-1 0 0 0,-14 0 0 0 0,23-1-142 0 0,0 0 0 0 0,1 0-1 0 0,-1 0 1 0 0,0 0 0 0 0,0 1-1 0 0,1-1 1 0 0,-1 0-1 0 0,0 0 1 0 0,0 1 0 0 0,1-1-1 0 0,-1 0 1 0 0,0 1 0 0 0,0-1-1 0 0,0 0 1 0 0,0 0 0 0 0,0 1-1 0 0,1-1 1 0 0,-1 0-1 0 0,0 1 1 0 0,0-1 0 0 0,0 0-1 0 0,0 1 1 0 0,0-1 0 0 0,0 0-1 0 0,0 1 1 0 0,0-1 0 0 0,0 0-1 0 0,0 1 1 0 0,0-1-1 0 0,0 0 1 0 0,0 1 0 0 0,0-1-1 0 0,-1 0 1 0 0,1 1 0 0 0,0-1-1 0 0,0 0 1 0 0,0 1 0 0 0,0-1-1 0 0,-1 0 1 0 0,1 0-1 0 0,0 1 1 0 0,0-1 0 0 0,0 0-1 0 0,-1 0 1 0 0,1 1 0 0 0,0-1-1 0 0,0 0 1 0 0,-1 0-1 0 0,1 0 1 0 0,0 1 0 0 0,-1-1-1 0 0,1 0 1 0 0,0 0 0 0 0,-1 0-1 0 0,1 0 1 0 0,0 0 0 0 0,-1 0-1 0 0,1 0 1 0 0,0 0-1 0 0,-1 0 1 0 0,13 5 177 0 0,1-1 0 0 0,0 0 0 0 0,0-1 1 0 0,0-1-1 0 0,19 2 0 0 0,-11-1-46 0 0,15 2-28 0 0,-13-1-53 0 0,0-1 1 0 0,0-1-1 0 0,33-2 1 0 0,-24 0 27 0 0,-1 0 1 0 0,0 2-1 0 0,49 9 1 0 0,-54-7 12 0 0,1 2 58 0 0,33 10 0 0 0,7 3 62 0 0,-23-11 106 0 0,0-2-1 0 0,78 2 0 0 0,-8-12 286 0 0,-110 4-595 0 0,0 0 0 0 0,-1 0 0 0 0,1 0 0 0 0,0 1 0 0 0,0-1 0 0 0,-1 1 1 0 0,1 0-1 0 0,4 2 0 0 0,-6-3-27 0 0,-1 1 0 0 0,0 0 0 0 0,0 0 1 0 0,0 0-1 0 0,0 0 0 0 0,0 0 0 0 0,0 0 1 0 0,-1 0-1 0 0,1 0 0 0 0,0 1 0 0 0,0-1 1 0 0,-1 0-1 0 0,1 0 0 0 0,-1 1 0 0 0,1-1 1 0 0,-1 0-1 0 0,1 1 0 0 0,-1-1 0 0 0,0 0 1 0 0,0 1-1 0 0,0-1 0 0 0,0 0 1 0 0,0 1-1 0 0,0 2 0 0 0,0 5-116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41.657"/>
    </inkml:context>
    <inkml:brush xml:id="br0">
      <inkml:brushProperty name="width" value="0.1" units="cm"/>
      <inkml:brushProperty name="height" value="0.1" units="cm"/>
      <inkml:brushProperty name="color" value="#66CC00"/>
    </inkml:brush>
  </inkml:definitions>
  <inkml:trace contextRef="#ctx0" brushRef="#br0">0 75 1375 0 0,'2'-1'-63'0'0,"0"0"189"0"0,-1 0 1 0 0,1 0 0 0 0,0 0-1 0 0,0 0 1 0 0,0 0-1 0 0,0 1 1 0 0,0-1-1 0 0,0 1 1 0 0,0-1 0 0 0,0 1-1 0 0,0 0 1 0 0,0-1-1 0 0,0 1 1 0 0,0 0-1 0 0,0 1 1 0 0,0-1 0 0 0,0 0-1 0 0,3 1 1 0 0,1 1-70 0 0,0 0 1 0 0,-1 1 0 0 0,1-1 0 0 0,-1 1-1 0 0,0 0 1 0 0,0 0 0 0 0,0 1-1 0 0,0 0 1 0 0,0 0 0 0 0,4 5-1 0 0,-7-8-30 0 0,1 1-1 0 0,-1-1 1 0 0,1 1-1 0 0,-1-1 0 0 0,1 0 1 0 0,-1 0-1 0 0,1 0 1 0 0,0 0-1 0 0,0-1 0 0 0,-1 1 1 0 0,1-1-1 0 0,0 0 1 0 0,0 1-1 0 0,-1-1 0 0 0,1-1 1 0 0,0 1-1 0 0,3-1 1 0 0,8-1 583 0 0,27-7 0 0 0,72-15 362 0 0,-61 12-803 0 0,1 1 0 0 0,0 4-1 0 0,1 1 1 0 0,-1 3-1 0 0,1 2 1 0 0,74 8-1 0 0,-79-4-132 0 0,-24-2 15 0 0,36 5 1 0 0,-26-1 86 0 0,0-2 0 0 0,59-2 0 0 0,-59-2 16 0 0,0 2-1 0 0,60 8 1 0 0,-52-2-106 0 0,2-2-1 0 0,-1-1 1 0 0,47-4 0 0 0,132-22 382 0 0,25-13 634 0 0,-30 23-1003 0 0,-31 0-65 0 0,0 1 62 0 0,145 16 16 0 0,-250-1-40 0 0,141 0 124 0 0,-34-5-19 0 0,-137 2-6 0 0,73 9 0 0 0,-9 0-44 0 0,46 7-42 0 0,-12-1-20 0 0,-103-16 6 0 0,-31 0-5 0 0,-1 0 1 0 0,29 4-1 0 0,-34-3 14 0 0,1 0 1 0 0,-1-1 0 0 0,16-1 0 0 0,-15 0-4 0 0,0 1 1 0 0,-1 0 0 0 0,18 2 0 0 0,20 8-20 0 0,-25-4 2 0 0,-1-2-1 0 0,1 0 1 0 0,-1-2 0 0 0,35 0-1 0 0,62-2 97 0 0,-29-6-25 0 0,-59 3-38 0 0,50 0-1 0 0,-70 3-45 0 0,0 0 0 0 0,0-1 0 0 0,11-3-1 0 0,26-1 21 0 0,-41 5-28 0 0,10-1 8 0 0,0 1 0 0 0,0 1 0 0 0,0 0 0 0 0,-1 2 0 0 0,1 0 0 0 0,20 6 0 0 0,-22-4 5 0 0,0-1 1 0 0,1 0-1 0 0,-1-1 0 0 0,1-1 0 0 0,31 1 0 0 0,78-11 90 0 0,-105 6-101 0 0,-7 2 10 0 0,1 0 0 0 0,-1 1-1 0 0,22 4 1 0 0,-4-1 0 0 0,-28-4-13 0 0,12 2 3 0 0,0 0 0 0 0,1-1-1 0 0,-1-1 1 0 0,28-3 0 0 0,-31 1 60 0 0,0 0 1 0 0,-1-1-1 0 0,1 0 1 0 0,-1 0 0 0 0,0-1-1 0 0,13-7 1 0 0,-24 10-46 0 0,1 1 0 0 0,0-1 0 0 0,-1 1 0 0 0,1 0-1 0 0,-1-1 1 0 0,1 1 0 0 0,0-1 0 0 0,-1 1 0 0 0,1 0 0 0 0,0 0 0 0 0,0-1 0 0 0,-1 1 0 0 0,1 0 0 0 0,0 0-1 0 0,0 0 1 0 0,-1 0 0 0 0,1 0 0 0 0,0 0 0 0 0,0 0 0 0 0,-1 0 0 0 0,1 0 0 0 0,0 0 0 0 0,1 1 0 0 0,-2-1-238 0 0,1 1 0 0 0,-1 0 1 0 0,0 0-1 0 0,0 0 0 0 0,1 0 0 0 0,-1 0 1 0 0,0 0-1 0 0,0 0 0 0 0,0-1 1 0 0,0 1-1 0 0,0 0 0 0 0,0 0 1 0 0,-1 0-1 0 0,1 0 0 0 0,0 0 1 0 0,0 0-1 0 0,-1 0 0 0 0,1-1 1 0 0,-1 3-1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47.193"/>
    </inkml:context>
    <inkml:brush xml:id="br0">
      <inkml:brushProperty name="width" value="0.1" units="cm"/>
      <inkml:brushProperty name="height" value="0.1" units="cm"/>
      <inkml:brushProperty name="color" value="#66CC00"/>
    </inkml:brush>
  </inkml:definitions>
  <inkml:trace contextRef="#ctx0" brushRef="#br0">0 0 919 0 0,'2'2'93'0'0,"0"0"0"0"0,1-1-1 0 0,-1 1 1 0 0,0 0 0 0 0,1-1-1 0 0,-1 0 1 0 0,1 0-1 0 0,-1 1 1 0 0,1-2 0 0 0,-1 1-1 0 0,1 0 1 0 0,0 0-1 0 0,-1-1 1 0 0,6 1 0 0 0,2-1 226 0 0,0 0 1 0 0,18-3-1 0 0,-19 2-154 0 0,0 0 1 0 0,0 0-1 0 0,0 1 1 0 0,10 1-1 0 0,-7 1-72 0 0,-4-2-29 0 0,-1 1 1 0 0,1 0 0 0 0,-1 1-1 0 0,0 0 1 0 0,1 0 0 0 0,-1 0-1 0 0,0 1 1 0 0,0 0 0 0 0,0 1-1 0 0,12 7 1 0 0,-11-4 42 0 0,-1-1 0 0 0,1 0 0 0 0,1 0 0 0 0,-1-1 0 0 0,1-1 0 0 0,0 1 0 0 0,0-1 0 0 0,1-1 0 0 0,-1 1 0 0 0,1-2 0 0 0,-1 1 0 0 0,1-1 0 0 0,0-1 0 0 0,11 1 0 0 0,6-1 154 0 0,-20 0-179 0 0,-1 0 0 0 0,0-1 0 0 0,1 0 0 0 0,-1 0 0 0 0,1-1 1 0 0,-1 0-1 0 0,9-2 0 0 0,-5 0-47 0 0,0 1 1 0 0,0 0 0 0 0,0 1-1 0 0,0 0 1 0 0,0 1 0 0 0,0 0-1 0 0,1 1 1 0 0,-1 0-1 0 0,0 0 1 0 0,10 3 0 0 0,-15-3-13 0 0,-1 0 1 0 0,1-1 0 0 0,0 1-1 0 0,8-2 1 0 0,17 3 87 0 0,-9-1-71 0 0,1 0 1 0 0,-1-1-1 0 0,1-1 0 0 0,-1-1 1 0 0,36-8-1 0 0,-45 7-37 0 0,171-37 411 0 0,-160 31-376 0 0,-20 7-34 0 0,-1 0-1 0 0,1 1 1 0 0,1 0-1 0 0,-1 0 1 0 0,0 0 0 0 0,0 0-1 0 0,0 0 1 0 0,1 0 0 0 0,-1 1-1 0 0,0 0 1 0 0,1 0-1 0 0,3 0 1 0 0,-6 0-92 0 0,-1 0 1 0 0,1 0-1 0 0,-1 1 0 0 0,1-1 1 0 0,-1 0-1 0 0,0 1 0 0 0,1-1 1 0 0,-1 0-1 0 0,1 1 1 0 0,-1-1-1 0 0,0 0 0 0 0,1 1 1 0 0,-1-1-1 0 0,0 1 0 0 0,0-1 1 0 0,1 0-1 0 0,-1 1 0 0 0,0-1 1 0 0,0 1-1 0 0,0-1 0 0 0,0 1 1 0 0,1-1-1 0 0,-1 1 0 0 0,0-1 1 0 0,0 1-1 0 0,0 0 0 0 0,0 6-2668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34.406"/>
    </inkml:context>
    <inkml:brush xml:id="br0">
      <inkml:brushProperty name="width" value="0.1" units="cm"/>
      <inkml:brushProperty name="height" value="0.1" units="cm"/>
      <inkml:brushProperty name="color" value="#66CC00"/>
    </inkml:brush>
  </inkml:definitions>
  <inkml:trace contextRef="#ctx0" brushRef="#br0">0 139 2959 0 0,'2'-3'288'0'0,"0"3"-265"0"0,2 0 185 0 0,1 0 0 0 0,0-1 0 0 0,0 1 0 0 0,-1-1 0 0 0,1 0 1 0 0,0 0-1 0 0,-1 0 0 0 0,1-1 0 0 0,-1 1 0 0 0,1-1 0 0 0,-1 0 0 0 0,0-1 0 0 0,0 1 0 0 0,0-1 0 0 0,0 0 0 0 0,6-5 0 0 0,-7 5-140 0 0,0 1-1 0 0,0 0 0 0 0,0 0 1 0 0,0 1-1 0 0,0-1 1 0 0,1 1-1 0 0,-1 0 0 0 0,0-1 1 0 0,1 1-1 0 0,-1 1 0 0 0,1-1 1 0 0,-1 0-1 0 0,1 1 0 0 0,-1 0 1 0 0,1 0-1 0 0,-1 0 0 0 0,1 0 1 0 0,3 1-1 0 0,5 2 10 0 0,0 0-1 0 0,0 0 1 0 0,20 11-1 0 0,-28-13-30 0 0,10 5 36 0 0,0-1 0 0 0,-1-1 0 0 0,2 0 0 0 0,-1-1 0 0 0,17 1 0 0 0,50-2 386 0 0,-5 2-148 0 0,-48-1-197 0 0,0-2 0 0 0,33-3-1 0 0,50-18 218 0 0,-72 12-104 0 0,54-5-1 0 0,-58 10-155 0 0,-4 1-56 0 0,42 1 0 0 0,-22 4 76 0 0,0-3-1 0 0,53-6 1 0 0,-94 6-73 0 0,0 0 1 0 0,18 2-1 0 0,15-1 29 0 0,-4-5 6 0 0,61-16-1 0 0,-64 11 6 0 0,75-8-1 0 0,113 24 60 0 0,-205-6-124 0 0,29 4 19 0 0,33 1 22 0 0,133-13 203 0 0,-184 5-225 0 0,103-5 134 0 0,140 10-1 0 0,-240-2-154 0 0,41-4-1 0 0,-1 0 13 0 0,-49 3 6 0 0,1-1 0 0 0,43-7-1 0 0,161-28 47 0 0,-228 36-64 0 0,41-3 0 0 0,0 2 0 0 0,1 2 0 0 0,61 9 0 0 0,52 2 0 0 0,117-12 0 0 0,-192 0 0 0 0,83 13 0 0 0,-40 7 0 0 0,-39-7 0 0 0,-30-4 0 0 0,104 3 0 0 0,-100-9 0 0 0,59-7 0 0 0,-91 2 0 0 0,52-7 67 0 0,-55 5-27 0 0,1 1 0 0 0,-1 1 0 0 0,1 2 0 0 0,31 2 0 0 0,-43-1-22 0 0,-7 0-11 0 0,1-1-1 0 0,-1 1 1 0 0,0 0-1 0 0,1 1 1 0 0,-1 0 0 0 0,0 0-1 0 0,0 0 1 0 0,0 1-1 0 0,0-1 1 0 0,0 1 0 0 0,6 5-1 0 0,20 18-3642 0 0,-14-10-380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7:01.248"/>
    </inkml:context>
    <inkml:brush xml:id="br0">
      <inkml:brushProperty name="width" value="0.1" units="cm"/>
      <inkml:brushProperty name="height" value="0.1" units="cm"/>
      <inkml:brushProperty name="color" value="#F4F91B"/>
    </inkml:brush>
  </inkml:definitions>
  <inkml:trace contextRef="#ctx0" brushRef="#br0">0 67 2303 0 0,'18'-20'1732'0'0,"-14"15"-1495"0"0,0 1 1 0 0,0-1-1 0 0,1 1 1 0 0,0-1-1 0 0,-1 1 1 0 0,1 1-1 0 0,1-1 1 0 0,-1 1-1 0 0,0 0 1 0 0,8-4-1 0 0,11 14 475 0 0,-12-8-570 0 0,1 0 0 0 0,-1 1 0 0 0,1 0 0 0 0,18 3 0 0 0,-19-2-89 0 0,40 6 174 0 0,-35-3-97 0 0,1-2 1 0 0,1 0-1 0 0,25-2 0 0 0,99-12 579 0 0,-110 8-664 0 0,1 3 1 0 0,0 0-1 0 0,0 2 0 0 0,-1 2 0 0 0,1 1 0 0 0,65 16 0 0 0,-42 3-1 0 0,-42-16-26 0 0,0-1 1 0 0,0-1-1 0 0,27 7 1 0 0,-32-12-12 0 0,-1 0 1 0 0,1 0-1 0 0,-1-1 1 0 0,1 0-1 0 0,-1-1 0 0 0,0 0 1 0 0,0 0-1 0 0,1-1 1 0 0,14-7-1 0 0,-11-1-56 0 0,-11 7-5 0 0,-7 9-12 0 0,-1 2-77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2:36.391"/>
    </inkml:context>
    <inkml:brush xml:id="br0">
      <inkml:brushProperty name="width" value="0.1" units="cm"/>
      <inkml:brushProperty name="height" value="0.1" units="cm"/>
      <inkml:brushProperty name="color" value="#66CC00"/>
    </inkml:brush>
  </inkml:definitions>
  <inkml:trace contextRef="#ctx0" brushRef="#br0">0 8 919 0 0,'1'-1'94'0'0,"-1"1"-1"0"0,1-1 0 0 0,-1 1 1 0 0,1-1-1 0 0,0 1 0 0 0,-1 0 1 0 0,1-1-1 0 0,-1 1 0 0 0,1 0 0 0 0,0-1 1 0 0,0 1-1 0 0,-1 0 0 0 0,1 0 1 0 0,0 0-1 0 0,-1 0 0 0 0,1 0 1 0 0,0 0-1 0 0,0 0 0 0 0,-1 0 0 0 0,1 0 1 0 0,0 0-1 0 0,1 0 0 0 0,27 1 917 0 0,-17-1-734 0 0,-3 1-32 0 0,1 0 0 0 0,15 3-1 0 0,-17-2-166 0 0,-1-1-1 0 0,0 1 0 0 0,0-2 0 0 0,0 1 0 0 0,1-1 0 0 0,8-1 0 0 0,3 0 152 0 0,0 0-1 0 0,0 1 1 0 0,25 4 0 0 0,-16-2 68 0 0,14 2 30 0 0,-20-1-228 0 0,0-1 0 0 0,39-3 0 0 0,-46 0-63 0 0,1 1 0 0 0,-1 1-1 0 0,19 3 1 0 0,25 1 67 0 0,253-11 756 0 0,-233 8-764 0 0,29 0 25 0 0,-42-3-68 0 0,72-6 231 0 0,77-6 60 0 0,-40 13-196 0 0,226-3-82 0 0,-312-4 64 0 0,1 4 0 0 0,131 13 0 0 0,199 34 76 0 0,-143-23-84 0 0,-150-12 8 0 0,120-8 185 0 0,19 1 90 0 0,-149 6-229 0 0,39 4-1 0 0,-122-10-136 0 0,1-1 0 0 0,61-8-1 0 0,17-1 89 0 0,-25 10-33 0 0,0 3 1 0 0,104 20-1 0 0,-104 2-28 0 0,-10-10 119 0 0,1-4 0 0 0,83 4 0 0 0,-76-13-52 0 0,140-3 10 0 0,-55-11-121 0 0,119-9 24 0 0,-270 17-44 0 0,-3 1 0 0 0,0-1 0 0 0,1 0 0 0 0,24-8 0 0 0,-29 7 15 0 0,-1 1 0 0 0,25-2 0 0 0,-1 0 4 0 0,-19 3-19 0 0,0 0 0 0 0,0 2 0 0 0,0 0 0 0 0,0 0 0 0 0,-1 2 0 0 0,25 6 0 0 0,-14-3 0 0 0,36 3 0 0 0,-30-8 0 0 0,1-1 0 0 0,0-2 0 0 0,-1-1 0 0 0,41-10 0 0 0,-38 9 12 0 0,0 1 1 0 0,0 2-1 0 0,0 1 0 0 0,38 5 0 0 0,-40-2-9 0 0,39 1-3 0 0,-28-4 6 0 0,154-4 52 0 0,-125 1-58 0 0,-39 3 0 0 0,56-8 0 0 0,69-12 0 0 0,-151 20 0 0 0,1 0 0 0 0,17 3 0 0 0,8 0 0 0 0,-29-3 0 0 0,-1 1 0 0 0,0 0 0 0 0,-1 0 0 0 0,8 2 0 0 0,20 3 0 0 0,-24-5 0 0 0,5-1 0 0 0,-8-1 0 0 0,-1 0 0 0 0,0 1 0 0 0,0 0 0 0 0,0 0 0 0 0,0 0 0 0 0,5 1 0 0 0,16-1 0 0 0,24-6 0 0 0,-19 2 6 0 0,35-1-1 0 0,-58 5 12 0 0,12 0 94 0 0,-19 1-118 0 0,1-1 1 0 0,-1 0 0 0 0,0 0 0 0 0,1 1 0 0 0,-1-1-1 0 0,0 0 1 0 0,1 1 0 0 0,-1-1 0 0 0,0 1-1 0 0,0-1 1 0 0,1 0 0 0 0,-1 1 0 0 0,0-1 0 0 0,0 0-1 0 0,0 1 1 0 0,1-1 0 0 0,-1 1 0 0 0,0-1 0 0 0,0 1-1 0 0,0-1 1 0 0,0 1 0 0 0,0-1 0 0 0,0 0-1 0 0,0 1 1 0 0,0-1 0 0 0,0 1 0 0 0,0-1 0 0 0,0 1-1 0 0,0-1 1 0 0,-1 1 0 0 0,1-1 0 0 0,0 0 0 0 0,0 1-1 0 0,0-1 1 0 0,0 1 0 0 0,-1-1 0 0 0,1 0 0 0 0,0 1-1 0 0,-1-1 1 0 0,1 0 0 0 0,-1 1 0 0 0,-2 5-290 0 0,-1 3-22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3:11.552"/>
    </inkml:context>
    <inkml:brush xml:id="br0">
      <inkml:brushProperty name="width" value="0.1" units="cm"/>
      <inkml:brushProperty name="height" value="0.1" units="cm"/>
      <inkml:brushProperty name="color" value="#66CC00"/>
    </inkml:brush>
  </inkml:definitions>
  <inkml:trace contextRef="#ctx0" brushRef="#br0">1 125 3167 0 0,'2'-2'191'0'0,"0"-1"0"0"0,-1 1 0 0 0,1-1-1 0 0,-1 0 1 0 0,1 0 0 0 0,-1 0 0 0 0,0 0-1 0 0,0 0 1 0 0,-1 0 0 0 0,2-5-1 0 0,5-18 2539 0 0,-6 26-2618 0 0,0 0 1 0 0,1 0-1 0 0,-1 0 0 0 0,0 0 1 0 0,0 0-1 0 0,0 0 1 0 0,0 0-1 0 0,0 1 0 0 0,0-1 1 0 0,0 0-1 0 0,-1 1 0 0 0,1-1 1 0 0,0 1-1 0 0,2 0 0 0 0,12 4 75 0 0,22-11 1096 0 0,-6 0-319 0 0,82 5 807 0 0,-55 3-1468 0 0,14-8 215 0 0,-25 2-66 0 0,312-20 960 0 0,-266 26-1070 0 0,2 0-189 0 0,23-11-98 0 0,-104 7-4 0 0,0 2 1 0 0,-1 0 0 0 0,1 0 0 0 0,26 5 0 0 0,53 19 159 0 0,-86-22-213 0 0,8 1 38 0 0,-1 0 1 0 0,1-1-1 0 0,-1 0 0 0 0,19-1 1 0 0,61-6 462 0 0,-63 3-338 0 0,2-2-82 0 0,52-13 0 0 0,-36 7-13 0 0,-28 6-39 0 0,0 1 0 0 0,0 0 0 0 0,1 2 0 0 0,-1 1-1 0 0,1 1 1 0 0,22 3 0 0 0,-24-3-2 0 0,-1 0 0 0 0,1-1-1 0 0,0-1 1 0 0,0-1 0 0 0,26-7 0 0 0,-8 3 25 0 0,-25 5-32 0 0,0 1 1 0 0,-1 0-1 0 0,1 1 0 0 0,0 0 0 0 0,-1 1 1 0 0,1 1-1 0 0,19 6 0 0 0,-12-3-18 0 0,33 4 0 0 0,56 7 65 0 0,-9-1 0 0 0,21-6-64 0 0,43 15-791 0 0,-86-10 1781 0 0,15-5-945 0 0,-65-8-9 0 0,49 6-43 0 0,146 7 142 0 0,11-18 111 0 0,-144-2-148 0 0,-57 3-35 0 0,0 0-1 0 0,46 5 0 0 0,-77-3-60 0 0,74 10 82 0 0,153-2 1 0 0,-169-8-48 0 0,110 12 0 0 0,17 9-37 0 0,-97-17 51 0 0,-30-3-38 0 0,-6 2 53 0 0,-12 0-3 0 0,63-3 0 0 0,-23 0 1 0 0,62-1-64 0 0,-103-1 22 0 0,0 3-1 0 0,53 6 0 0 0,83 0 187 0 0,58 1 0 0 0,-168-10-207 0 0,40 2 62 0 0,-29 1-63 0 0,-41-1 0 0 0,67 8 0 0 0,-75-5 0 0 0,31 0 0 0 0,-34-2 0 0 0,18-1 0 0 0,66-9 0 0 0,-60 4 0 0 0,102-4 64 0 0,52 3 64 0 0,-180 7-112 0 0,0 1 0 0 0,0 1 0 0 0,40 9 0 0 0,-21-2-16 0 0,0-1 0 0 0,0-3 0 0 0,1-2 0 0 0,50-1 0 0 0,187-12 285 0 0,-229 4-193 0 0,-24 1 9 0 0,0 2 0 0 0,48 2 0 0 0,-76 0-145 0 0,1 0 0 0 0,0 0-1 0 0,0 0 1 0 0,0 0 0 0 0,0 0-1 0 0,0 0 1 0 0,-1 0 0 0 0,1 1 0 0 0,0-1-1 0 0,0 0 1 0 0,0 0 0 0 0,-1 1-1 0 0,1-1 1 0 0,0 1 0 0 0,0-1 0 0 0,-1 1-1 0 0,1-1 1 0 0,0 1 0 0 0,-1-1-1 0 0,1 1 1 0 0,0-1 0 0 0,-1 1 0 0 0,1 0-1 0 0,-1-1 1 0 0,1 1 0 0 0,-1 0-1 0 0,0 0 1 0 0,1-1 0 0 0,-1 1 0 0 0,0 0-1 0 0,1 0 1 0 0,-1 0 0 0 0,0 0 0 0 0,0-1-1 0 0,0 1 1 0 0,0 0 0 0 0,0 0-1 0 0,0 0 1 0 0,0 0 0 0 0,0-1 0 0 0,0 1-1 0 0,0 0 1 0 0,0 0 0 0 0,0 0-1 0 0,-1 0 1 0 0,1 0 0 0 0,-7 7-1827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3:13.156"/>
    </inkml:context>
    <inkml:brush xml:id="br0">
      <inkml:brushProperty name="width" value="0.1" units="cm"/>
      <inkml:brushProperty name="height" value="0.1" units="cm"/>
      <inkml:brushProperty name="color" value="#66CC00"/>
    </inkml:brush>
  </inkml:definitions>
  <inkml:trace contextRef="#ctx0" brushRef="#br0">672 175 919 0 0,'-1'-1'33'0'0,"1"1"-27"0"0,-1-1 0 0 0,1 1 0 0 0,0-1 0 0 0,-1 1 0 0 0,1-1 0 0 0,0 1 0 0 0,-1-1 0 0 0,1 1 0 0 0,-1-1 0 0 0,1 1 1 0 0,-1 0-1 0 0,1-1 0 0 0,-1 1 0 0 0,1 0 0 0 0,-1-1 0 0 0,0 1 0 0 0,1 0 0 0 0,-1 0 0 0 0,1 0 0 0 0,-1-1 0 0 0,0 1 0 0 0,1 0 0 0 0,-1 0 0 0 0,0 0 0 0 0,1 0 0 0 0,-1 0 0 0 0,0 0 0 0 0,0 0 115 0 0,1 0 1 0 0,-1 0 0 0 0,1 0 0 0 0,-1 0-1 0 0,1 0 1 0 0,-1 0 0 0 0,1-1-1 0 0,-1 1 1 0 0,1 0 0 0 0,0 0-1 0 0,-1 0 1 0 0,1-1 0 0 0,-1 1-1 0 0,1 0 1 0 0,0-1 0 0 0,-1 1-1 0 0,1 0 1 0 0,0-1 0 0 0,-1 1-1 0 0,1 0 1 0 0,0-1 0 0 0,0 1 0 0 0,-1-1-1 0 0,1 1 1 0 0,0-1 0 0 0,0 1-1 0 0,0-1 1 0 0,-1 1 0 0 0,1-1-1 0 0,0 1 1 0 0,0 0 0 0 0,0-2-1 0 0,-5-23-188 0 0,3 13 1005 0 0,0 2-337 0 0,-1 1-1 0 0,0 0 1 0 0,0 0-1 0 0,-1 0 1 0 0,0 0-1 0 0,-1 0 0 0 0,0 1 1 0 0,-11-14-1 0 0,13 19-483 0 0,-1 0 0 0 0,0 1-1 0 0,0 0 1 0 0,0-1 0 0 0,0 1 0 0 0,0 1-1 0 0,0-1 1 0 0,0 1 0 0 0,-1-1 0 0 0,1 1-1 0 0,-1 1 1 0 0,1-1 0 0 0,-1 0-1 0 0,-7 1 1 0 0,1 0-16 0 0,0 1 0 0 0,-1 0 0 0 0,1 0 0 0 0,-20 6 0 0 0,9-1 112 0 0,1 1 0 0 0,0 0 0 0 0,0 2 1 0 0,-26 15-1 0 0,9-1 14 0 0,-2-1 1 0 0,-44 17-1 0 0,69-34 5 0 0,0-1 0 0 0,-27 4 0 0 0,28-6 257 0 0,-1 1-1 0 0,-27 9 1 0 0,41-12-453 0 0,1 0 0 0 0,-1 0 0 0 0,1 0 0 0 0,-1 1 0 0 0,1-1 0 0 0,-1 0-1 0 0,1 0 1 0 0,-1 1 0 0 0,1-1 0 0 0,0 0 0 0 0,-1 0 0 0 0,1 1 0 0 0,-1-1 0 0 0,1 0 0 0 0,0 1 0 0 0,-1-1 0 0 0,1 1 0 0 0,0-1 0 0 0,-1 1 0 0 0,8 4 467 0 0,27-1 71 0 0,-19-2-364 0 0,35 5 105 0 0,61 2 0 0 0,-71-9-116 0 0,78-10 1 0 0,-4 0 11 0 0,51 2 70 0 0,102-1 41 0 0,-240 9-287 0 0,55 1 177 0 0,159-20 0 0 0,-198 11-91 0 0,1 3 0 0 0,-1 1 0 0 0,1 2 0 0 0,67 6 0 0 0,-80-2-108 0 0,0-1 0 0 0,0-1-1 0 0,0-2 1 0 0,0-1 0 0 0,56-13 0 0 0,-52 7 12 0 0,95-20 166 0 0,-108 25-88 0 0,0-1-1 0 0,38-15 1 0 0,-58 19-65 0 0,-1 0 0 0 0,0 0 0 0 0,1 0 0 0 0,-1 0 0 0 0,0 0 0 0 0,0 0 0 0 0,1 0 0 0 0,-1-1 0 0 0,0 1 0 0 0,0 0 0 0 0,0-1 0 0 0,0 1 0 0 0,-1-1 0 0 0,1 1 0 0 0,0-1 0 0 0,-1 1 0 0 0,1-1 0 0 0,-1 1 0 0 0,1-1 0 0 0,-1 1 0 0 0,1-4 0 0 0,-3 14-390 0 0,0-1-1 0 0,-1 1 1 0 0,0-1 0 0 0,-6 14-1 0 0,8-21 334 0 0,-13 27-1032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18.234"/>
    </inkml:context>
    <inkml:brush xml:id="br0">
      <inkml:brushProperty name="width" value="0.1" units="cm"/>
      <inkml:brushProperty name="height" value="0.1" units="cm"/>
      <inkml:brushProperty name="color" value="#E71224"/>
    </inkml:brush>
  </inkml:definitions>
  <inkml:trace contextRef="#ctx0" brushRef="#br0">86 258 455 0 0,'-17'-5'118'0'0,"-6"-3"-192"0"0,9 3 4000 0 0,-18-16-178 0 0,32 21-3629 0 0,0-1 0 0 0,0 0 0 0 0,0 1 1 0 0,0-1-1 0 0,0 0 0 0 0,0 1 0 0 0,0-1 1 0 0,0 0-1 0 0,1 0 0 0 0,-1 1 0 0 0,0-1 1 0 0,0 0-1 0 0,0 1 0 0 0,1-1 0 0 0,-1 1 0 0 0,0-1 1 0 0,1 0-1 0 0,-1 1 0 0 0,1-1 0 0 0,-1 1 1 0 0,0-1-1 0 0,1 1 0 0 0,0-1 0 0 0,14-17 892 0 0,-12 16-913 0 0,1 0 0 0 0,-1 0 0 0 0,1 0 0 0 0,-1 0 0 0 0,1 1 1 0 0,0 0-1 0 0,-1 0 0 0 0,1 0 0 0 0,0 0 0 0 0,6 0 0 0 0,44 0 414 0 0,-37 1-389 0 0,31-1 347 0 0,71-12 0 0 0,-41 4 107 0 0,87 3-1 0 0,-56 3-417 0 0,-2-5 31 0 0,40 0 200 0 0,70 1 210 0 0,19-16-296 0 0,-75 4-205 0 0,249-12 352 0 0,-231 13-307 0 0,78-3-83 0 0,-26 31 97 0 0,2 1-15 0 0,293-3-89 0 0,-273-23-43 0 0,-1 0-12 0 0,103 22 1 0 0,-143-1 0 0 0,63 15 0 0 0,59 0 0 0 0,-283-23 0 0 0,282 9 0 0 0,-153 11 0 0 0,218-6 0 0 0,-370-13 4 0 0,-13 2 33 0 0,0-2 0 0 0,0 0 0 0 0,0 0-1 0 0,0-1 1 0 0,0-1 0 0 0,27-9 0 0 0,-18 3 109 0 0,-28 13-261 0 0,1 0-1 0 0,1 0 0 0 0,-1 0 0 0 0,0 0 1 0 0,-2 7-1 0 0,1-1-1019 0 0,-7 10-5060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28.120"/>
    </inkml:context>
    <inkml:brush xml:id="br0">
      <inkml:brushProperty name="width" value="0.1" units="cm"/>
      <inkml:brushProperty name="height" value="0.1" units="cm"/>
      <inkml:brushProperty name="color" value="#E71224"/>
    </inkml:brush>
  </inkml:definitions>
  <inkml:trace contextRef="#ctx0" brushRef="#br0">2029 95 1839 0 0,'-2'-11'194'0'0,"0"-1"-1"0"0,0 1 0 0 0,1-17 1 0 0,1 23 822 0 0,0 3-807 0 0,0 0 0 0 0,0 0 0 0 0,0 0-1 0 0,0 0 1 0 0,0 1 0 0 0,0-1 0 0 0,-1 0 0 0 0,1 0-1 0 0,-2-2 1 0 0,2 3-207 0 0,-1 1-1 0 0,1-1 1 0 0,-1 1-1 0 0,1-1 1 0 0,-1 1-1 0 0,0-1 1 0 0,1 1-1 0 0,-1 0 1 0 0,0-1-1 0 0,1 1 1 0 0,-1 0-1 0 0,0 0 1 0 0,0-1-1 0 0,1 1 1 0 0,-1 0-1 0 0,0 0 1 0 0,0 0-1 0 0,1 0 1 0 0,-1 0-1 0 0,0 0 1 0 0,0 0-1 0 0,1 0 1 0 0,-1 0-1 0 0,0 0 1 0 0,1 1-1 0 0,-1-1 1 0 0,-1 1-1 0 0,-38 6 67 0 0,0-2 0 0 0,-1-1-1 0 0,-53-2 1 0 0,-455 7 3204 0 0,336-1-2815 0 0,-200-9 254 0 0,40-2-283 0 0,327 6-427 0 0,-50 8-1 0 0,36 0-2958 0 0,26-2-448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28.995"/>
    </inkml:context>
    <inkml:brush xml:id="br0">
      <inkml:brushProperty name="width" value="0.1" units="cm"/>
      <inkml:brushProperty name="height" value="0.1" units="cm"/>
      <inkml:brushProperty name="color" value="#E71224"/>
    </inkml:brush>
  </inkml:definitions>
  <inkml:trace contextRef="#ctx0" brushRef="#br0">1397 53 2303 0 0,'-5'-6'473'0'0,"-1"1"0"0"0,1 1 0 0 0,-1-1 0 0 0,-11-5 0 0 0,15 8-398 0 0,0 1 0 0 0,-1 0 0 0 0,1 0-1 0 0,-1 0 1 0 0,1 0 0 0 0,-1 0 0 0 0,0 1 0 0 0,1-1 0 0 0,-1 1 0 0 0,0 0 0 0 0,1 0-1 0 0,-1 0 1 0 0,0 0 0 0 0,1 0 0 0 0,-1 0 0 0 0,-4 2 0 0 0,5-2-13 0 0,0 0 1 0 0,-1 0 0 0 0,1 0-1 0 0,0-1 1 0 0,0 1 0 0 0,0 0 0 0 0,0-1-1 0 0,0 0 1 0 0,0 1 0 0 0,1-1-1 0 0,-4-2 1 0 0,-15-3 629 0 0,2 4-591 0 0,0 2 0 0 0,-1 0 1 0 0,1 1-1 0 0,-1 1 0 0 0,-27 6 1 0 0,30-5-48 0 0,-94 12 719 0 0,-121 0-1 0 0,208-15-653 0 0,5 1-21 0 0,-147 2 556 0 0,-20-19-137 0 0,15 1-214 0 0,134 14-353 0 0,0 1 1 0 0,-64 10-1 0 0,65-5-109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30.515"/>
    </inkml:context>
    <inkml:brush xml:id="br0">
      <inkml:brushProperty name="width" value="0.1" units="cm"/>
      <inkml:brushProperty name="height" value="0.1" units="cm"/>
      <inkml:brushProperty name="color" value="#E71224"/>
    </inkml:brush>
  </inkml:definitions>
  <inkml:trace contextRef="#ctx0" brushRef="#br0">761 80 455 0 0,'-28'-2'839'0'0,"1"-1"-1"0"0,0-1 1 0 0,0-2-1 0 0,1-1 1 0 0,-29-10-1 0 0,27 7-310 0 0,0 2 0 0 0,-1 0 0 0 0,0 2 0 0 0,-38-2 0 0 0,-4 8-209 0 0,-1 4-1 0 0,-124 23 1 0 0,171-21-975 0 0,-1-1-2371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43.407"/>
    </inkml:context>
    <inkml:brush xml:id="br0">
      <inkml:brushProperty name="width" value="0.1" units="cm"/>
      <inkml:brushProperty name="height" value="0.1" units="cm"/>
      <inkml:brushProperty name="color" value="#E71224"/>
    </inkml:brush>
  </inkml:definitions>
  <inkml:trace contextRef="#ctx0" brushRef="#br0">2942 2124 455 0 0,'-4'-9'796'0'0,"0"1"-1"0"0,-1-1 0 0 0,0 1 0 0 0,-7-8 0 0 0,9 14-678 0 0,1-1 0 0 0,-1 1 0 0 0,0-1 1 0 0,1 1-1 0 0,-1 0 0 0 0,0 0 0 0 0,0 1 0 0 0,0-1 1 0 0,-1 1-1 0 0,1-1 0 0 0,0 1 0 0 0,0 0 0 0 0,-1 0 1 0 0,-3 0-1 0 0,-8-2-97 0 0,11 2 235 0 0,-1 0-1 0 0,1 1 1 0 0,-1-1-1 0 0,-8 1 1 0 0,11 0-211 0 0,0 0 0 0 0,0 1 1 0 0,0-1-1 0 0,0 1 0 0 0,0 0 1 0 0,1 0-1 0 0,-1 0 0 0 0,0-1 0 0 0,0 1 1 0 0,1 1-1 0 0,-1-1 0 0 0,0 0 0 0 0,1 0 1 0 0,-3 3-1 0 0,3-4 1 0 0,-1 1-1 0 0,1-1 1 0 0,-1 0-1 0 0,0 1 1 0 0,0-1 0 0 0,1 0-1 0 0,-1 0 1 0 0,0 0-1 0 0,1 0 1 0 0,-4-1 0 0 0,-7 1 501 0 0,6 0-390 0 0,0 1 0 0 0,0-1-1 0 0,0 0 1 0 0,0-1 0 0 0,0 1-1 0 0,0-1 1 0 0,1-1 0 0 0,-1 1-1 0 0,-8-4 1 0 0,-25-4 263 0 0,31 9-372 0 0,-4-2 87 0 0,0 1 0 0 0,-19-6-1 0 0,-65-17 547 0 0,35 10-310 0 0,37 8-216 0 0,-1 0 0 0 0,1 2 0 0 0,-1 0 0 0 0,0 2 0 0 0,0 0 0 0 0,-41 4 0 0 0,-108 17-79 0 0,-66 0 482 0 0,226-18-533 0 0,-23 1 42 0 0,-47 2 432 0 0,-107 18 0 0 0,173-19-444 0 0,0-1 1 0 0,0 0 0 0 0,0-2-1 0 0,0 0 1 0 0,-35-5 0 0 0,18 2 115 0 0,-1 1 1 0 0,0 2-1 0 0,-42 6 1 0 0,17-2-59 0 0,33-4 13 0 0,0-2-1 0 0,0-1 0 0 0,1-1 0 0 0,-42-11 1 0 0,42 8 4 0 0,0 1 1 0 0,-1 2-1 0 0,1 0 1 0 0,-46 1 0 0 0,4 8 37 0 0,23-1-40 0 0,-73-2 0 0 0,47-5 115 0 0,-67-9 108 0 0,121 10-328 0 0,-94-21 220 0 0,99 19-137 0 0,0 0-1 0 0,0-1 1 0 0,1 0 0 0 0,0 0-1 0 0,-14-10 1 0 0,24 13-61 0 0,0-1 0 0 0,0 0-1 0 0,0 0 1 0 0,0 0 0 0 0,0 0 0 0 0,1 0 0 0 0,-1 0 0 0 0,1 0 0 0 0,0-1-1 0 0,0 1 1 0 0,0 0 0 0 0,0-1 0 0 0,1 1 0 0 0,-1-7 0 0 0,-4-14 99 0 0,-3-1 108 0 0,-8-50 0 0 0,11 52-177 0 0,4 18-58 0 0,0 0 0 0 0,0 0 1 0 0,0 0-1 0 0,1 0 0 0 0,0 0 1 0 0,0 0-1 0 0,0 0 0 0 0,2-8 1 0 0,27-91 301 0 0,-10 39-247 0 0,-9 32-41 0 0,-5 19-5 0 0,-1 0-1 0 0,-1 0 1 0 0,3-18-1 0 0,0-13 105 0 0,24-83 1 0 0,-29 125-129 0 0,12-46 32 0 0,-3 20 3 0 0,-2 0-1 0 0,-2-1 1 0 0,-1 0 0 0 0,3-46 0 0 0,-7 61-26 0 0,0 0 0 0 0,2 1 0 0 0,0-1 0 0 0,7-22 0 0 0,1-5 4 0 0,-10 37-14 0 0,1 0 0 0 0,-1 0 0 0 0,-1 0 0 0 0,1 0 0 0 0,-1 0 0 0 0,0 0 0 0 0,0 0 0 0 0,-1 1 0 0 0,1-1 0 0 0,-1 0 0 0 0,0 0 0 0 0,-2-7 0 0 0,2 8 0 0 0,0 1 0 0 0,0-1 0 0 0,0 0 0 0 0,1 1 0 0 0,0-1 0 0 0,0 0 0 0 0,0 0 0 0 0,1-7 0 0 0,-1-11 0 0 0,-5-36 32 0 0,-24-101 0 0 0,20 121 0 0 0,-7-72 0 0 0,15 101-25 0 0,-1-1-1 0 0,0 1 1 0 0,0 0 0 0 0,-1 0-1 0 0,-6-12 1 0 0,-7-26 17 0 0,15 42-24 0 0,0 0 0 0 0,0-1 0 0 0,1 1 0 0 0,-1 0 0 0 0,1-1 0 0 0,1-6 0 0 0,-1 10 0 0 0,1 1 0 0 0,-1-1 0 0 0,0 0 0 0 0,1 0 0 0 0,0 1 0 0 0,-1-1 0 0 0,1 1 0 0 0,0-1 0 0 0,0 0 0 0 0,-1 1 0 0 0,1 0 0 0 0,0-1 0 0 0,1 1 0 0 0,-1-1 0 0 0,0 1 0 0 0,0 0 0 0 0,1 0 0 0 0,-1 0 0 0 0,0 0 0 0 0,1 0 0 0 0,-1 0 0 0 0,1 0 0 0 0,1 0 0 0 0,2-2 0 0 0,0 0 0 0 0,-1 0 0 0 0,0-1 0 0 0,1 1 0 0 0,4-6 0 0 0,1 0 0 0 0,-4 4 0 0 0,1 1 0 0 0,1-1 0 0 0,-1 1 0 0 0,0 0 0 0 0,1 1 0 0 0,0 0 0 0 0,0 0 0 0 0,14-2 0 0 0,69-9 0 0 0,-89 14 0 0 0,118-20 0 0 0,-85 13 0 0 0,1 1 0 0 0,-1 1 0 0 0,59 1 0 0 0,361-6 0 0 0,-140-1 0 0 0,-114 6 0 0 0,96 15 0 0 0,-144 0 0 0 0,-116-8 0 0 0,191 13 0 0 0,-15 0 0 0 0,-190-14 0 0 0,142 18 0 0 0,-116-9 0 0 0,-22-5 0 0 0,38 4 0 0 0,-44-7 0 0 0,0 0 0 0 0,0 2 0 0 0,0 0 0 0 0,0 1 0 0 0,-1 1 0 0 0,1 1 0 0 0,24 13 0 0 0,-19-9 0 0 0,32 11 0 0 0,-37-16 0 0 0,0 2 0 0 0,0 1 0 0 0,19 11 0 0 0,-9-2 0 0 0,-1 2 0 0 0,28 24 0 0 0,-54-39 0 0 0,1 1 0 0 0,-1 0 0 0 0,0-1 0 0 0,0 1 0 0 0,5 11 0 0 0,2 4 0 0 0,-2-5 0 0 0,-1 0 0 0 0,-1 0 0 0 0,0 1 0 0 0,-1 0 0 0 0,-1 0 0 0 0,5 29 0 0 0,6 108 0 0 0,-16-151 0 0 0,1 43 0 0 0,-7 61 0 0 0,0 6 0 0 0,-1 121 0 0 0,2-193 0 0 0,-1 0 0 0 0,-2 0 0 0 0,-1-1 0 0 0,-3 0 0 0 0,-19 44 0 0 0,-16 60 0 0 0,19-54 0 0 0,-30 59 0 0 0,54-140 0 0 0,-76 157 0 0 0,68-143 0 0 0,-36 58 0 0 0,23-43 0 0 0,-1-2 0 0 0,-2-1 0 0 0,-37 35 0 0 0,10-19-193 0 0,-14 14-1057 0 0,-83 97 0 0 0,117-118-933 0 0,0 1-4341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22.604"/>
    </inkml:context>
    <inkml:brush xml:id="br0">
      <inkml:brushProperty name="width" value="0.1" units="cm"/>
      <inkml:brushProperty name="height" value="0.1" units="cm"/>
      <inkml:brushProperty name="color" value="#E71224"/>
    </inkml:brush>
  </inkml:definitions>
  <inkml:trace contextRef="#ctx0" brushRef="#br0">2391 6 1375 0 0,'-14'7'-4'0'0,"8"-4"363"0"0,0 0 1 0 0,-1 0 0 0 0,1 1-1 0 0,0 0 1 0 0,-7 6 0 0 0,0 1-307 0 0,0 0 0 0 0,0-2 0 0 0,-1 1 0 0 0,-26 11 0 0 0,31-17 40 0 0,1 0-1 0 0,-1-1 1 0 0,0 0-1 0 0,0 0 1 0 0,-1-1-1 0 0,1 0 1 0 0,0-1-1 0 0,-1 0 1 0 0,-16-1-1 0 0,-2-4 681 0 0,0-1 0 0 0,-29-9 0 0 0,30 6 121 0 0,-56-7 0 0 0,-134-2-422 0 0,138 6-240 0 0,45 6 65 0 0,-55-3-1 0 0,28 11 234 0 0,-64 11 0 0 0,65-6-238 0 0,-67 0 0 0 0,-72-20 522 0 0,196 12-796 0 0,-174-8 767 0 0,-24-3-108 0 0,91-6-454 0 0,55 8-132 0 0,-98-4 1 0 0,27 19-480 0 0,72 1-3384 0 0,16 0-656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7:06.655"/>
    </inkml:context>
    <inkml:brush xml:id="br0">
      <inkml:brushProperty name="width" value="0.1" units="cm"/>
      <inkml:brushProperty name="height" value="0.1" units="cm"/>
      <inkml:brushProperty name="color" value="#F4F91B"/>
    </inkml:brush>
  </inkml:definitions>
  <inkml:trace contextRef="#ctx0" brushRef="#br0">1 6 1495 0 0,'26'-5'172'0'0,"-24"5"-116"0"0,0 0 0 0 0,0 0-1 0 0,0-1 1 0 0,0 2 0 0 0,0-1-1 0 0,0 0 1 0 0,0 0-1 0 0,0 1 1 0 0,0-1 0 0 0,0 1-1 0 0,0-1 1 0 0,-1 1-1 0 0,1 0 1 0 0,0 0 0 0 0,0 0-1 0 0,0 0 1 0 0,-1 0-1 0 0,1 0 1 0 0,-1 0 0 0 0,1 0-1 0 0,-1 1 1 0 0,1-1 0 0 0,-1 1-1 0 0,0-1 1 0 0,1 1-1 0 0,-1 0 1 0 0,0-1 0 0 0,0 1-1 0 0,0 0 1 0 0,1 3-1 0 0,-2-4-31 0 0,1 0-1 0 0,0 0 0 0 0,-1 0 1 0 0,1 0-1 0 0,0-1 0 0 0,0 1 1 0 0,0 0-1 0 0,0 0 0 0 0,0 0 1 0 0,0-1-1 0 0,0 1 0 0 0,0 0 1 0 0,0-1-1 0 0,0 1 0 0 0,0-1 1 0 0,1 1-1 0 0,-1-1 0 0 0,0 0 1 0 0,0 1-1 0 0,0-1 0 0 0,3 0 0 0 0,29-1 411 0 0,-9 0-335 0 0,37 3-58 0 0,-39-3-24 0 0,29 5-1 0 0,-32-3-16 0 0,-1 0 0 0 0,36-3 0 0 0,-35 0 0 0 0,0 1 0 0 0,35 4 0 0 0,52 8 64 0 0,-95-10-56 0 0,0-1 0 0 0,0 1-1 0 0,0-2 1 0 0,13-1 0 0 0,29-1 17 0 0,0 1 12 0 0,-10-1-10 0 0,28 1 37 0 0,-60 3-44 0 0,-10 0-16 0 0,1-1 0 0 0,-1 0 0 0 0,1 1 0 0 0,0-1 0 0 0,-1 0 0 0 0,1 0 0 0 0,0 0 0 0 0,-1 0 0 0 0,1-1 0 0 0,-1 1 0 0 0,1 0 0 0 0,3-2 0 0 0,-5 2-4 0 0,0 0 0 0 0,0 0 0 0 0,0 0 0 0 0,0 0 0 0 0,1 0 0 0 0,-1 0 0 0 0,0 0 0 0 0,0 0 0 0 0,0 0 0 0 0,0 0 0 0 0,1 0 0 0 0,-1 0 0 0 0,0 0 0 0 0,0 0 0 0 0,0 0 0 0 0,0 0 0 0 0,1 0 0 0 0,-1 0 0 0 0,0 0 0 0 0,0 0 0 0 0,0 1 0 0 0,0-1 0 0 0,1 0 0 0 0,-1 0 0 0 0,0 0 0 0 0,0 0 0 0 0,0 0 0 0 0,0 0 0 0 0,0 1 0 0 0,0-1 0 0 0,0 0 0 0 0,1 0 0 0 0,-1 0 0 0 0,0 0 0 0 0,0 0 0 0 0,0 1 0 0 0,0-1 0 0 0,0 0 0 0 0,0 0 0 0 0,0 0 0 0 0,0 0 0 0 0,0 1 0 0 0,0-1 0 0 0,0 0 0 0 0,0 0 0 0 0,0 0 0 0 0,0 1 0 0 0,0-1 0 0 0,0 0 0 0 0,0 0 0 0 0,0 0 0 0 0,0 0 0 0 0,0 1 0 0 0,0-1 0 0 0,0 0 0 0 0,-1 0 0 0 0,1 0 0 0 0,0 0 0 0 0,0 0 0 0 0,0 1 0 0 0,0-1 0 0 0,0 0 0 0 0,0 0 0 0 0,-1 0 0 0 0,0 2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23.283"/>
    </inkml:context>
    <inkml:brush xml:id="br0">
      <inkml:brushProperty name="width" value="0.1" units="cm"/>
      <inkml:brushProperty name="height" value="0.1" units="cm"/>
      <inkml:brushProperty name="color" value="#E71224"/>
    </inkml:brush>
  </inkml:definitions>
  <inkml:trace contextRef="#ctx0" brushRef="#br0">2476 0 1375 0 0,'-4'3'62'0'0,"-46"29"868"0"0,39-24-846 0 0,0-1-1 0 0,-1 0 1 0 0,1 0-1 0 0,-2-1 0 0 0,-20 8 1 0 0,15-9 231 0 0,-1 0-1 0 0,1-2 1 0 0,-1 0 0 0 0,0 0 0 0 0,0-2 0 0 0,-25-1-1 0 0,-54-3 1373 0 0,-177 19 0 0 0,38 0-1199 0 0,-2-18 235 0 0,229 2-680 0 0,-120-3 675 0 0,-274-10 1039 0 0,165-9-1432 0 0,143 13-225 0 0,-17-6-80 0 0,68 7-121 0 0,-1 3-1 0 0,0 1 1 0 0,-75 4 0 0 0,83 5-404 0 0,0 1-21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24.569"/>
    </inkml:context>
    <inkml:brush xml:id="br0">
      <inkml:brushProperty name="width" value="0.1" units="cm"/>
      <inkml:brushProperty name="height" value="0.1" units="cm"/>
      <inkml:brushProperty name="color" value="#E71224"/>
    </inkml:brush>
  </inkml:definitions>
  <inkml:trace contextRef="#ctx0" brushRef="#br0">3334 125 1207 0 0,'1'-3'52'0'0,"0"0"0"0"0,0-1-1 0 0,0 1 1 0 0,1 0-1 0 0,-1-1 1 0 0,1 1 0 0 0,0 0-1 0 0,0 0 1 0 0,0 0-1 0 0,0 1 1 0 0,1-1-1 0 0,-1 0 1 0 0,6-3 0 0 0,13-18 257 0 0,-21 23-298 0 0,1 1-1 0 0,-1-1 0 0 0,0 1 1 0 0,0-1-1 0 0,1 1 0 0 0,-1-1 1 0 0,0 0-1 0 0,0 1 0 0 0,0-1 1 0 0,0 1-1 0 0,0-1 0 0 0,0 1 0 0 0,0-1 1 0 0,0 1-1 0 0,0-1 0 0 0,0 0 1 0 0,0 1-1 0 0,-1-1 0 0 0,1 1 1 0 0,0-1-1 0 0,0 1 0 0 0,0-1 0 0 0,-1 1 1 0 0,1-1-1 0 0,0 1 0 0 0,-1-1 1 0 0,1 1-1 0 0,0-1 0 0 0,-1 1 1 0 0,1 0-1 0 0,0-1 0 0 0,-1 1 1 0 0,1 0-1 0 0,-1-1 0 0 0,1 1 0 0 0,-1 0 1 0 0,1-1-1 0 0,-1 1 0 0 0,1 0 1 0 0,-1 0-1 0 0,0-1 0 0 0,-26-8 678 0 0,24 8-598 0 0,-16-3 527 0 0,-1 1 0 0 0,0 1 0 0 0,0 1 0 0 0,1 0 0 0 0,-36 4 0 0 0,25-1-558 0 0,-43-3 1 0 0,13-5 64 0 0,-6-1 390 0 0,1 3-1 0 0,-84 4 0 0 0,55 16-150 0 0,7-2-90 0 0,-154 0 149 0 0,3 0-170 0 0,-28-3 240 0 0,59-4-6 0 0,133-5-261 0 0,-87-10 1 0 0,60 1 11 0 0,-377-34 785 0 0,154 21-739 0 0,-1 27-44 0 0,223-1-3969 0 0,50 0-460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26.493"/>
    </inkml:context>
    <inkml:brush xml:id="br0">
      <inkml:brushProperty name="width" value="0.1" units="cm"/>
      <inkml:brushProperty name="height" value="0.1" units="cm"/>
      <inkml:brushProperty name="color" value="#E71224"/>
    </inkml:brush>
  </inkml:definitions>
  <inkml:trace contextRef="#ctx0" brushRef="#br0">3676 32 1375 0 0,'0'-1'207'0'0,"-1"-1"-1"0"0,0 0 0 0 0,1 0 0 0 0,-1 1 1 0 0,0-1-1 0 0,0 0 0 0 0,0 1 0 0 0,0-1 1 0 0,-1 1-1 0 0,1-1 0 0 0,0 1 0 0 0,-1 0 1 0 0,1-1-1 0 0,-1 1 0 0 0,1 0 1 0 0,-1 0-1 0 0,1 0 0 0 0,-1 0 0 0 0,0 0 1 0 0,0 0-1 0 0,1 1 0 0 0,-1-1 0 0 0,0 1 1 0 0,0-1-1 0 0,0 1 0 0 0,0 0 0 0 0,0-1 1 0 0,0 1-1 0 0,-3 0 0 0 0,-4 1-256 0 0,1 0 0 0 0,-1 1 0 0 0,0 0 0 0 0,-17 6 0 0 0,12-4 390 0 0,-22 6-138 0 0,-1-1 0 0 0,-64 7 0 0 0,-363 41 1954 0 0,187-29-1902 0 0,85-11 148 0 0,80-4 94 0 0,-207-2 0 0 0,-66-13 272 0 0,298 4-622 0 0,-1-3 0 0 0,1-5-1 0 0,-114-22 1 0 0,-383-60 186 0 0,491 78-454 0 0,-152 3-1 0 0,100 16-3499 0 0,43 3-626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5:51.814"/>
    </inkml:context>
    <inkml:brush xml:id="br0">
      <inkml:brushProperty name="width" value="0.1" units="cm"/>
      <inkml:brushProperty name="height" value="0.1" units="cm"/>
      <inkml:brushProperty name="color" value="#E71224"/>
    </inkml:brush>
  </inkml:definitions>
  <inkml:trace contextRef="#ctx0" brushRef="#br0">4043 390 2815 0 0,'-9'-14'312'0'0,"2"1"0"0"0,-1-1-1 0 0,2 0 1 0 0,-7-21 0 0 0,-2-3 191 0 0,14 35-472 0 0,0-1-1 0 0,-1 1 1 0 0,0 0 0 0 0,0 0-1 0 0,0 0 1 0 0,0 0 0 0 0,-1 0 0 0 0,1 0-1 0 0,-1 1 1 0 0,1-1 0 0 0,-1 1 0 0 0,0 0-1 0 0,0-1 1 0 0,0 1 0 0 0,0 0 0 0 0,-4-1-1 0 0,-2 0 334 0 0,-1 0 0 0 0,0 0 0 0 0,0 1 0 0 0,-14-2-1 0 0,15 3-6 0 0,-40-9 1059 0 0,28 6-787 0 0,0 0-1 0 0,-37-1 1 0 0,21 3-221 0 0,1-2 0 0 0,-1-1 0 0 0,-48-14 0 0 0,-21-4 258 0 0,-87-5-250 0 0,10-11 136 0 0,103 21-342 0 0,0 4-1 0 0,-1 3 0 0 0,-120 0 1 0 0,-133 9-16 0 0,249 4-194 0 0,-1 3 0 0 0,1 4 0 0 0,-89 21 0 0 0,128-21 68 0 0,-1-2-1 0 0,0-2 1 0 0,0-2-1 0 0,0-2 1 0 0,-76-9 0 0 0,-95-9 288 0 0,170 16-301 0 0,0 3 1 0 0,-72 11-1 0 0,37-3-24 0 0,-117 0 0 0 0,78-6-29 0 0,-22 9-2 0 0,130-10 0 0 0,0 0 0 0 0,1 1 0 0 0,0 1 0 0 0,-15 7 0 0 0,-24 7 0 0 0,-130 44 75 0 0,178-61-68 0 0,0 0 0 0 0,1 0-1 0 0,-1 1 1 0 0,0-1 0 0 0,1 1 0 0 0,0 0-1 0 0,0 0 1 0 0,0 0 0 0 0,0 0 0 0 0,0 1 0 0 0,-3 4-1 0 0,-3 7 40 0 0,-11 24 0 0 0,12-23-38 0 0,2 0 23 0 0,0 1 1 0 0,1 1-1 0 0,0-1 0 0 0,2 1 0 0 0,0 0 1 0 0,-1 23-1 0 0,-1 7 6 0 0,-6 55 16 0 0,-4 27 22 0 0,-9 114 299 0 0,18-158-197 0 0,-1 35-109 0 0,7-111-59 0 0,0 33 130 0 0,8 64-1 0 0,-6-94-93 0 0,0 0 0 0 0,1 0 0 0 0,1 0 0 0 0,0-1 0 0 0,1 1 0 0 0,0-1 0 0 0,1 0 0 0 0,0-1 0 0 0,11 16 0 0 0,-1-5 25 0 0,2 1 0 0 0,23 20 0 0 0,-34-36-42 0 0,0-1-1 0 0,1 0 1 0 0,0 0-1 0 0,0-1 0 0 0,0 0 1 0 0,1-1-1 0 0,-1 0 1 0 0,1 0-1 0 0,0-1 0 0 0,11 3 1 0 0,26 4 137 0 0,0-3 1 0 0,0-1-1 0 0,66-1 0 0 0,-33-4-8 0 0,0 3-1 0 0,93 17 1 0 0,-116-10-109 0 0,30 6-35 0 0,124 7 0 0 0,-161-20-13 0 0,-1 3 0 0 0,54 13 0 0 0,-82-16 34 0 0,38 1 0 0 0,-34-4-4 0 0,23 4 0 0 0,-11-1-5 0 0,0-1-1 0 0,0-2 0 0 0,40-4 1 0 0,-49 2-5 0 0,133-15 32 0 0,-112 8-30 0 0,1 3-1 0 0,0 2 1 0 0,75 6-1 0 0,-44 4-21 0 0,128-6 0 0 0,27-26 51 0 0,-140 13-38 0 0,85-18 30 0 0,-94 14-11 0 0,-65 13-10 0 0,6-2 16 0 0,1 0 0 0 0,42-15 0 0 0,42-14 31 0 0,-44 16-21 0 0,-11 0 15 0 0,95-25-62 0 0,-141 40 5 0 0,1 1 0 0 0,0 0 0 0 0,0 0-1 0 0,0 1 1 0 0,0 1 0 0 0,0 0 0 0 0,-1 1 0 0 0,1 0 0 0 0,0 1-1 0 0,22 5 1 0 0,58 14-6 0 0,-50-14 0 0 0,-6 4 0 0 0,-31-9 0 0 0,0 0 0 0 0,0 0 0 0 0,0 0 0 0 0,0-1 0 0 0,1 0 0 0 0,-1 0 0 0 0,0-1 0 0 0,1 1 0 0 0,-1-1 0 0 0,0 0 0 0 0,1-1 0 0 0,6 0 0 0 0,17-5 0 0 0,-22 5 2 0 0,0 0 0 0 0,0-1 0 0 0,0 1 0 0 0,12-6 0 0 0,-16 5 4 0 0,-1 1 1 0 0,0 0-1 0 0,0-1 0 0 0,0 0 1 0 0,0 1-1 0 0,0-1 0 0 0,0 0 1 0 0,0 0-1 0 0,0 0 0 0 0,-1 0 1 0 0,1 0-1 0 0,-1-1 0 0 0,1 1 1 0 0,-1 0-1 0 0,0-1 0 0 0,2-4 1 0 0,9-31 288 0 0,18-49 484 0 0,-26 77-739 0 0,0 0 1 0 0,-1-1-1 0 0,0 0 0 0 0,-1 0 0 0 0,0 0 1 0 0,0-17-1 0 0,-5-69 135 0 0,1 66-83 0 0,-4-35 10 0 0,3 23 21 0 0,1-65-1 0 0,4 62-26 0 0,-9-90 0 0 0,-21-44 96 0 0,14 72-101 0 0,-3-9 107 0 0,13 99-174 0 0,0 1 1 0 0,-1 0-1 0 0,-1 0 0 0 0,-15-28 1 0 0,14 32-3 0 0,2 3-4 0 0,-1-1 0 0 0,0 1 0 0 0,-1 0-1 0 0,-8-9 1 0 0,12 16-17 0 0,1 1 0 0 0,0-1-1 0 0,-1 1 1 0 0,0 0 0 0 0,0 0 0 0 0,0 0-1 0 0,0 1 1 0 0,0-1 0 0 0,0 1 0 0 0,0-1-1 0 0,0 1 1 0 0,-1 0 0 0 0,1 0-1 0 0,0 0 1 0 0,-1 1 0 0 0,1-1 0 0 0,0 1-1 0 0,-7 0 1 0 0,0 1-22 0 0,-1 1-1 0 0,1 0 1 0 0,0 0 0 0 0,0 1-1 0 0,0 1 1 0 0,1 0 0 0 0,-1 0-1 0 0,-15 10 1 0 0,-3 3-899 0 0,-39 34 0 0 0,-13 18-7318 0 0,40-27 3356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0:20.5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381 1950 1839 257969 49944,'0'-1'160'0'0,"-3"1"-160"0"0,0 0 0 0 0,-1 1 344 0 0,0-1 32 0 0,0 1 8 0 0,0 0 272 0 0,-2-1-400 0 0,-1 1-8 0 0,-3 1 208 0 0,-1-1-256 0 0,0 0 0 0 0,0-1 0 0 0,1-1 96 0 0,-1-2 344 0 0,1-4 136 0 0,1-1-288 0 0,1-2 8 0 0,2 0 0 0 0,1 1 72 0 0,2 1 8 0 0,1 0 8 0 0,0 2 0 0 0,0 1-224 0 0,2 1-40 0 0,-1 2-16 0 0,1 1 0 0 0,0 1-192 0 0,0 2-40 0 0,1 0-8 0 0,0 2 0 0 0,-1-1 40 0 0,2 1 8 0 0,-1-1 0 0 0,0 1 0 0 0,1-2 136 0 0,1 1 24 0 0,-1-1 8 0 0,2-1 0 0 0,1 1 0 0 0,0-1 0 0 0,0 0 0 0 0,1 0 0 0 0,1 0-72 0 0,-1-1-16 0 0,2 0 0 0 0,0 0 0 0 0,0 0 0 0 0,0 0-8 0 0,1 0 0 0 0,0 0 0 0 0,0 0 8 0 0,0-1 0 0 0,1 0 0 0 0,0 0 0 0 0,0 0 0 0 0,1-1 0 0 0,0 1 0 0 0,0-1 0 0 0,2 1-64 0 0,-1-1 0 0 0,1 0-8 0 0,-2 0 0 0 0,0 1-120 0 0,-1 1 88 0 0,0 1-88 0 0,-1 0 80 0 0,-1 0-16 0 0,0 1 0 0 0,0 0 0 0 0,-1 0 0 0 0,0 0 32 0 0,0 0 8 0 0,-1 0 0 0 0,1 1 0 0 0,0 0 24 0 0,1 1 0 0 0,0-1 0 0 0,1 1 0 0 0,0-1-32 0 0,0 0 0 0 0,0 0 0 0 0,1-1 0 0 0,-1-1 0 0 0,1 1 0 0 0,0-1 0 0 0,1 1 0 0 0,1-1 0 0 0,0 0-8 0 0,1 1 0 0 0,1 0 0 0 0,-1 0-8 0 0,1-1 0 0 0,-2 0 0 0 0,1 0 0 0 0,-2 0 16 0 0,0 0 0 0 0,0 0 0 0 0,0 0 0 0 0,-1 0-24 0 0,0 1 0 0 0,-1-1 0 0 0,1 0 0 0 0,1 1-8 0 0,-1-1-64 0 0,0 1 96 0 0,1-1-32 0 0,-1 1-64 0 0,1 0 96 0 0,-1-1-96 0 0,0 0 96 0 0,0 0-32 0 0,0-1-64 0 0,-1 0 96 0 0,0-1-32 0 0,1 1 0 0 0,-1 0 0 0 0,1-1 0 0 0,0 0 0 0 0,-1 0 0 0 0,0 1-64 0 0,0 0 96 0 0,0 1-32 0 0,0 0-64 0 0,0 1 80 0 0,0-1-80 0 0,1 1 80 0 0,0 0-80 0 0,0 0 0 0 0,-1 0 72 0 0,1 0-72 0 0,-1 1 0 0 0,0-1 0 0 0,1 0 0 0 0,1 0 64 0 0,0 0-64 0 0,2 0 0 0 0,0 1 64 0 0,-1 0-64 0 0,1 0 64 0 0,0-1-64 0 0,0-1 64 0 0,0 1-64 0 0,-1-1 64 0 0,-1 0-64 0 0,0-1 80 0 0,-1 1-80 0 0,1 0 80 0 0,-1 0-80 0 0,1 1 80 0 0,-1 0-80 0 0,0 0 64 0 0,1 0-64 0 0,-1 0 0 0 0,1 0 72 0 0,0 0-72 0 0,0 0 0 0 0,0-1 0 0 0,1 1 0 0 0,0 0 0 0 0,0-1 64 0 0,1 1-64 0 0,0-1 0 0 0,0-1 0 0 0,0 1 64 0 0,-1 0-64 0 0,1 0 0 0 0,-2 0 64 0 0,0-1-64 0 0,0 0 0 0 0,-1 1 64 0 0,0-1-64 0 0,-1-1 0 0 0,0 1 0 0 0,-1 0 0 0 0,1 0 64 0 0,-1-1-64 0 0,1 0 0 0 0,1 0 64 0 0,0 0-64 0 0,-1 1 0 0 0,1-1 0 0 0,0 0 0 0 0,1 0 0 0 0,0 1 0 0 0,0 0 0 0 0,1 1 0 0 0,1-1 0 0 0,-1 0 0 0 0,1 0 0 0 0,-1 1 0 0 0,1-1 0 0 0,0 0 0 0 0,0 0 64 0 0,1-1-64 0 0,0 1 0 0 0,-1-1 0 0 0,1 1 0 0 0,0 1 0 0 0,-1-1 0 0 0,1 1 0 0 0,0 0 0 0 0,2 1 0 0 0,-1-1 64 0 0,0-1-64 0 0,-1 1 0 0 0,0-1 0 0 0,-2 0 0 0 0,0 0 64 0 0,0 0-64 0 0,-1 0 0 0 0,1 0 0 0 0,1-1 0 0 0,0 0 64 0 0,0 1-64 0 0,1-1 0 0 0,0 0 0 0 0,0 0 64 0 0,0 1-64 0 0,1 0 0 0 0,0 0 0 0 0,0 0 0 0 0,0 0 0 0 0,1 0 0 0 0,1 0 0 0 0,-1-1 0 0 0,0 1 0 0 0,3 0 64 0 0,0 0-64 0 0,-1 0 0 0 0,-1-1 0 0 0,-1 1 0 0 0,0-1 0 0 0,0-1 64 0 0,3-1-64 0 0,2-1 64 0 0,0 0-64 0 0,1 0 0 0 0,-1 0 0 0 0,-1 0 64 0 0,0 0-64 0 0,0 0 0 0 0,-1-1 72 0 0,-1 0-72 0 0,0 0 0 0 0,-1 0 64 0 0,0 0-64 0 0,0-1 0 0 0,0 2 64 0 0,0-1-64 0 0,0 0 64 0 0,-1 1-64 0 0,1 0 0 0 0,0 0 72 0 0,0 1-72 0 0,-1-1 0 0 0,0 0 72 0 0,0 0-72 0 0,0-1 0 0 0,1-1 72 0 0,-1 0-72 0 0,0 1 0 0 0,0-1 0 0 0,-1 1 0 0 0,-1-1 0 0 0,0 0 64 0 0,0-1-64 0 0,0-1 0 0 0,0-1 80 0 0,0 0-80 0 0,0-1 96 0 0,0-1-96 0 0,-1 1 96 0 0,0-1-32 0 0,0 0 0 0 0,0 0-64 0 0,-1-1 80 0 0,0 0-80 0 0,1 0 64 0 0,-1 0-64 0 0,0 0 64 0 0,0-1-64 0 0,0 1 64 0 0,0-1-64 0 0,0-1 0 0 0,-1 0 0 0 0,1-1 64 0 0,-1 2-64 0 0,-1-1 0 0 0,1-1 0 0 0,-1 1 0 0 0,-1 0 0 0 0,0-1 0 0 0,-1 1 0 0 0,0 0 64 0 0,-1 0-64 0 0,-1 0 0 0 0,-1 1 0 0 0,0 0 0 0 0,0-1 0 0 0,-2 1 0 0 0,1-3 0 0 0,0 1 0 0 0,-2 0 0 0 0,0 0 0 0 0,-2 1 64 0 0,0 1-64 0 0,-1-1 0 0 0,0 1 0 0 0,-1-1 0 0 0,0 1 0 0 0,-1-1 0 0 0,0 0 0 0 0,-1 0 0 0 0,0 0 64 0 0,-1 0-64 0 0,0 0 0 0 0,0 1 0 0 0,0-1 0 0 0,-1 0 0 0 0,0-1 0 0 0,0 0 64 0 0,-1-2-64 0 0,0 1 0 0 0,0-1 0 0 0,-1 0 0 0 0,1 1 0 0 0,0 0 0 0 0,-1 0 0 0 0,1 1 0 0 0,-1 0 0 0 0,0 0 0 0 0,0 0 0 0 0,-1 1 0 0 0,0 0 0 0 0,1 0 0 0 0,-1 1 0 0 0,1 0 0 0 0,-1 0 0 0 0,0 0 0 0 0,0 2 0 0 0,0-1 0 0 0,0-1 0 0 0,0 0 0 0 0,0 0 0 0 0,-1-2 0 0 0,0 0 0 0 0,-2 1 0 0 0,1-1 0 0 0,-2 0 0 0 0,-1-1 0 0 0,-1 1 0 0 0,-1 0 0 0 0,0 0 0 0 0,0 1 0 0 0,1 1 0 0 0,-1-1 0 0 0,1 0 0 0 0,-1 1 0 0 0,1-1 0 0 0,0 0 0 0 0,0 0 0 0 0,0 0 0 0 0,0-2 0 0 0,0 1 0 0 0,-1-1 64 0 0,-2 1-64 0 0,1-1 0 0 0,-2 1 0 0 0,1 1 0 0 0,-1 0 0 0 0,0 1 0 0 0,0 0 0 0 0,-1-1 0 0 0,0 0 0 0 0,0 0 0 0 0,0 0 0 0 0,1 1 0 0 0,0 1 0 0 0,0 0 0 0 0,0 1 0 0 0,0-1 0 0 0,0 0 0 0 0,0 0 0 0 0,-1 0 0 0 0,0-1 0 0 0,-1 2 0 0 0,2-1 0 0 0,-1 2 0 0 0,1-1 0 0 0,-1 2 0 0 0,0-1 0 0 0,0 1 0 0 0,-1 1 0 0 0,1 0 0 0 0,-2 1 0 0 0,0 1 0 0 0,0 1 0 0 0,1 0 0 0 0,0 1 0 0 0,1-1 0 0 0,0 1 0 0 0,0-2 0 0 0,-1 0 0 0 0,-5-3 0 0 0,-1-1 0 0 0,-1-1 0 0 0,1 0 0 0 0,1 0 0 0 0,0 1 0 0 0,2 0 0 0 0,0 1 0 0 0,1 0 0 0 0,0 2 0 0 0,0 0 0 0 0,0 1 0 0 0,0 1 0 0 0,-1 3 0 0 0,0-1 0 0 0,1 2 0 0 0,0 0 0 0 0,0 0 0 0 0,0 1 0 0 0,0 1 0 0 0,0-1 0 0 0,0 1 0 0 0,0 0 0 0 0,1 0 0 0 0,-1 0 0 0 0,1 0 0 0 0,-1 1 0 0 0,1 1 0 0 0,1 0 0 0 0,-1 0 0 0 0,1 2 0 0 0,0 0 0 0 0,0 1 0 0 0,1 0 0 0 0,0 1 0 0 0,-4 2 0 0 0,-1 1 0 0 0,0-1 0 0 0,2 1 0 0 0,0-2 0 0 0,2 0 0 0 0,1 0 0 0 0,-1-2 0 0 0,1-1 0 0 0,1 0 0 0 0,-1 0 0 0 0,-2-1 0 0 0,-3 1 0 0 0,0 0 0 0 0,2 0 0 0 0,1-1 0 0 0,2 1 0 0 0,1 0 0 0 0,2 0 0 0 0,1-1 0 0 0,-1 1 0 0 0,1 0 0 0 0,0 0 0 0 0,-1 1 0 0 0,1-1 0 0 0,-2 2 0 0 0,0 1 0 0 0,0 0 0 0 0,2 0 0 0 0,0-1 0 0 0,1-1 0 0 0,1 1 0 0 0,1-1 0 0 0,0 0 0 0 0,0 0 0 0 0,1-1 0 0 0,0 1 0 0 0,-1 1 0 0 0,1-1 0 0 0,0 0 0 0 0,-3 3 0 0 0,0 1 0 0 0,-1 1 0 0 0,-1 0 0 0 0,1 1 0 0 0,1 0 0 0 0,0 1 0 0 0,2 0 0 0 0,0 0 0 0 0,1 0 0 0 0,-1 0 0 0 0,1-1 0 0 0,1 1 0 0 0,-1-2 0 0 0,1 1 0 0 0,1-1 0 0 0,0 0 0 0 0,1 0 0 0 0,0 1 0 0 0,0 0 0 0 0,0 0 0 0 0,0 1 0 0 0,0 1 0 0 0,1-1 0 0 0,0 1 0 0 0,-1 0 0 0 0,0 0-64 0 0,0 1 64 0 0,0 0 0 0 0,0 0 0 0 0,1 2 0 0 0,-1-1 0 0 0,1 1 0 0 0,0 0 0 0 0,1 1 0 0 0,0 1 0 0 0,1-1 0 0 0,1-1 0 0 0,0-1 0 0 0,1 0 0 0 0,0-1 0 0 0,1 2 0 0 0,0-1 0 0 0,1 1 0 0 0,-1 0 0 0 0,1 1 0 0 0,0-1 0 0 0,1-1 0 0 0,-1 0 0 0 0,1-1 0 0 0,1 1 0 0 0,1-1 0 0 0,0 1 0 0 0,1 0 0 0 0,1 0 0 0 0,0 0 0 0 0,1 1 0 0 0,0 0 0 0 0,0-1 0 0 0,0 0 0 0 0,-1 0 0 0 0,2-1 0 0 0,-1-2 0 0 0,0 0 0 0 0,1 0 0 0 0,0-1 0 0 0,1 0 0 0 0,0 1 0 0 0,1-1 0 0 0,0-1 0 0 0,1 0 0 0 0,0 1 0 0 0,1 0 0 0 0,0 0 0 0 0,1 1 0 0 0,-1-1 0 0 0,1 0 0 0 0,0-1 0 0 0,0 1 0 0 0,-1-1 0 0 0,0 1 0 0 0,0-1 0 0 0,-1 1 0 0 0,1 0 0 0 0,0 1 0 0 0,1 0 0 0 0,-1 0 0 0 0,1 0 0 0 0,0 0 0 0 0,0-1 0 0 0,0 1 0 0 0,0-1 0 0 0,0 1 0 0 0,0-1 0 0 0,0 0 0 0 0,0-1 0 0 0,2 0 0 0 0,-1 0 0 0 0,0-1 0 0 0,0 0 0 0 0,-1-2 0 0 0,1 0 0 0 0,0 0 0 0 0,1-1 0 0 0,0 1 0 0 0,4 3-416 0 0,12 2-760 0 0,4 1 1648 0 0,0-1 32 0 0,-2-2 8 0 0,-1-3-416 0 0,-3-1-96 0 0,-2-1 0 0 0,-1-1 0 0 0,-1-2 0 0 0,-1 0 0 0 0,-1 0 0 0 0,0-1 0 0 0,0 1 0 0 0,0 0 0 0 0,0-1 0 0 0,1 0 0 0 0,1 0 0 0 0,1 0 0 0 0,0 1 0 0 0,2-1 0 0 0,1 0 0 0 0,6 1 0 0 0,3 0 0 0 0,0 0 0 0 0,-1 0 0 0 0,-1 0 0 0 0,-2-1 0 0 0,-1 1 0 0 0,-1-1 0 0 0,-1 0 0 0 0,-1 1 0 0 0,0-1 0 0 0,0 1 0 0 0,1-1 0 0 0,1 1 0 0 0,1-2 0 0 0,-1 0 64 0 0,1 0-64 0 0,-2-2 0 0 0,0 1 0 0 0,0 0 0 0 0,-1 0 0 0 0,1-1 0 0 0,0-1 0 0 0,0 0 0 0 0,2-1 0 0 0,0-1 0 0 0,2 1 0 0 0,0-2 64 0 0,1 1-64 0 0,1-1 0 0 0,-1-1 0 0 0,0 1 0 0 0,-1-1 0 0 0,1 0 0 0 0,-1-1 0 0 0,1 1 0 0 0,-1-1 0 0 0,0 1 0 0 0,1-1 0 0 0,-1-1 0 0 0,0 1 0 0 0,-2 0 0 0 0,0-1 0 0 0,-2 1 0 0 0,1-1 0 0 0,-2 1 0 0 0,0-1 0 0 0,0-1 0 0 0,-1 1 0 0 0,0-1 0 0 0,1 1 0 0 0,-1 0 64 0 0,1 1-64 0 0,-1 1 0 0 0,-1 0 0 0 0,0-1 0 0 0,-2 0 0 0 0,1-1 0 0 0,-2 0 0 0 0,-1 0 0 0 0,-2 0 0 0 0,-1 0 0 0 0,-1 1 0 0 0,-1 0 0 0 0,0 1 0 0 0,0-1 0 0 0,0 0 0 0 0,2-2 0 0 0,1-1 0 0 0,0-1 0 0 0,0-1 64 0 0,0 1-64 0 0,0-2 0 0 0,0 1 0 0 0,-1-2 64 0 0,0 0-64 0 0,-1-1 0 0 0,1-2 72 0 0,-2-1-72 0 0,1-2 64 0 0,1-3 0 0 0,-1-2-64 0 0,-1 0 64 0 0,-2 0-64 0 0,-3 2 64 0 0,-1 0-64 0 0,-3 2 64 0 0,-2-1-64 0 0,-1 1 64 0 0,-3 1-64 0 0,-1-1 0 0 0,-1-1 64 0 0,-1 0-64 0 0,-1-1 0 0 0,-1 0 0 0 0,-2 0 64 0 0,0 0-64 0 0,-2 0 0 0 0,-1 1 0 0 0,-1 0 0 0 0,0 1 0 0 0,-1 0 0 0 0,0 0 64 0 0,0 1-64 0 0,1 1 0 0 0,-1 0 0 0 0,1 0 0 0 0,-1 1 0 0 0,1 0 0 0 0,-1 0 0 0 0,0 2 0 0 0,-1 0 0 0 0,0 1 0 0 0,-1 1 0 0 0,-1 0 0 0 0,0 1 0 0 0,-1-2 0 0 0,-1 1 0 0 0,1-1 0 0 0,-1 0 0 0 0,-1 0 0 0 0,0-1 0 0 0,0 0 0 0 0,-2 0 0 0 0,0 0 0 0 0,-2 0 0 0 0,0 0 0 0 0,-1 1 0 0 0,-1-1 0 0 0,-1 1 0 0 0,0 0 0 0 0,-1 0 0 0 0,-1 1 0 0 0,-1-1 0 0 0,-1 1 0 0 0,-1 1 0 0 0,0 0 0 0 0,0 0 0 0 0,0 0 0 0 0,-1 0 0 0 0,1 0 0 0 0,0 0 0 0 0,0 0 0 0 0,0 1 0 0 0,1 0 0 0 0,-2 0 0 0 0,1 0 0 0 0,-1 1 0 0 0,0 1 0 0 0,0 0 0 0 0,1 2 0 0 0,-7 0 0 0 0,0 0 0 0 0,1 1 0 0 0,3 1 0 0 0,2-1 0 0 0,1 1 0 0 0,0-1 0 0 0,-1 1 0 0 0,0 0 0 0 0,-1 0 0 0 0,-1 1 0 0 0,0 0 0 0 0,1 0 0 0 0,-1 1 0 0 0,1 0 0 0 0,1 0 0 0 0,0 0 0 0 0,2 0 0 0 0,-1 1 0 0 0,0 1 0 0 0,0 0 0 0 0,0 0 0 0 0,0 1 0 0 0,1 0 0 0 0,-1 0-64 0 0,1 1 64 0 0,-1 0 0 0 0,1 0 0 0 0,0 1 0 0 0,0 1 0 0 0,1 1 0 0 0,1 2 0 0 0,-1 0-64 0 0,0 1 64 0 0,1 1 0 0 0,0 0 0 0 0,1 0 0 0 0,0 0 0 0 0,-1-1-72 0 0,1 0 72 0 0,-1 0 0 0 0,0 1 0 0 0,0 0 0 0 0,2 0 0 0 0,0 1 0 0 0,2 0 0 0 0,0 0 0 0 0,0-1 0 0 0,1 0 0 0 0,0 0 0 0 0,2-1 0 0 0,0 0 0 0 0,0 1 0 0 0,0 0-64 0 0,-2 2 64 0 0,-1 1 0 0 0,0 0 0 0 0,-1 2 0 0 0,0 1 0 0 0,-1 0 0 0 0,1 0 0 0 0,0 1 0 0 0,0 0-64 0 0,0 1 64 0 0,0 2 0 0 0,1-1 0 0 0,0 1 0 0 0,0 0 0 0 0,0 0 0 0 0,1 0 0 0 0,1 1 0 0 0,-1-1 0 0 0,0 1 0 0 0,0-1 0 0 0,0 1 0 0 0,1 0 0 0 0,-1 0 0 0 0,2 1 0 0 0,1-1 0 0 0,0 0 0 0 0,2 1 0 0 0,1-1-64 0 0,2 1 64 0 0,0 1 0 0 0,1 0 0 0 0,0 4-64 0 0,0 1 64 0 0,3 0 0 0 0,1-3 0 0 0,3 0 0 0 0,1-2 0 0 0,1-1 0 0 0,2 0 0 0 0,0-1 0 0 0,1 0 0 0 0,1 0 0 0 0,0 0 0 0 0,1 0 0 0 0,0-1 0 0 0,0 0 0 0 0,1 0 0 0 0,0 0 0 0 0,1 1 0 0 0,0 2 0 0 0,0 2 0 0 0,1 2 0 0 0,2 11-1072 0 0,4 17-1328 0 0,4 9-7192 0 0,-1-5-4479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0:24.4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2973 191 2759 255371 51322,'2'-3'272'0'0,"1"-4"-272"0"0,0-1 0 0 0,1 0 0 0 0,-1 2 1096 0 0,-1 0 192 0 0,0 2 40 0 0,-1 1 8 0 0,0 0-728 0 0,0-1-152 0 0,0 1-24 0 0,0-3 472 0 0,-1-2-424 0 0,1 0 8 0 0,0-1 0 0 0,-1 0 48 0 0,-1 1 8 0 0,-1 0 0 0 0,0 1 0 0 0,0-1 32 0 0,-2 1 0 0 0,0-1 8 0 0,-1 2 0 0 0,-2-1-80 0 0,-1 1-24 0 0,-1 1 0 0 0,-1 0 0 0 0,-1 1-200 0 0,-1 1-48 0 0,0 1-8 0 0,-1 0 0 0 0,-1 2-64 0 0,-2 0-24 0 0,0 1 0 0 0,-1 1 0 0 0,-1 1-16 0 0,-1-1-8 0 0,-2 1 0 0 0,-1 0 0 0 0,0 0 24 0 0,-1-1 8 0 0,-1 1 0 0 0,0 0 0 0 0,0-1-8 0 0,0 0 0 0 0,1 0 0 0 0,-1 0 0 0 0,0 0-48 0 0,0 0-16 0 0,0 0 0 0 0,0-2 0 0 0,1 1-8 0 0,-1-2-64 0 0,1 0 96 0 0,-2 0-32 0 0,0-1 8 0 0,-1 1 0 0 0,-2-1 0 0 0,0 0 0 0 0,-1 1 48 0 0,-2 0 8 0 0,1 0 0 0 0,0 1 0 0 0,1 0-40 0 0,0 0-8 0 0,0 0 0 0 0,-1 1 0 0 0,1 0-16 0 0,0 1-64 0 0,-1-1 96 0 0,1 2-32 0 0,0 0-64 0 0,1 0 0 0 0,-1 1 72 0 0,0 1-72 0 0,-1-1 0 0 0,1 0 64 0 0,0-1-64 0 0,0 1 0 0 0,1-1 64 0 0,0 0-64 0 0,1 0 64 0 0,-6 0 16 0 0,-2 2-16 0 0,0-1-64 0 0,2 0 96 0 0,2 1-96 0 0,2 1 88 0 0,2 0-88 0 0,1-1 80 0 0,0 1-80 0 0,1 0 64 0 0,0 0-64 0 0,0-1 64 0 0,1 1-64 0 0,0-1 64 0 0,1-1-64 0 0,2 0 64 0 0,0 0-64 0 0,0-1 64 0 0,1 0-64 0 0,-1-1 64 0 0,0 0-64 0 0,-2-1 0 0 0,1 0 0 0 0,-5-1 64 0 0,-1-1-64 0 0,1-1 72 0 0,0 1-72 0 0,1 0 64 0 0,2 0-64 0 0,0 0 80 0 0,0 0-80 0 0,1 2 72 0 0,-1-1-72 0 0,2 2 64 0 0,-1 0-64 0 0,1 0 0 0 0,0 1 0 0 0,1-1 64 0 0,1 1-64 0 0,0 0 0 0 0,2 1 0 0 0,1-1 0 0 0,0 0 0 0 0,1 1 0 0 0,0-1 0 0 0,-1 0 0 0 0,1 1 0 0 0,0 0 0 0 0,0 0 0 0 0,0 1 64 0 0,1 0-64 0 0,1-1 0 0 0,1 0 0 0 0,-1 1 72 0 0,1 0-72 0 0,0 0 0 0 0,1 0 64 0 0,-1 1-64 0 0,-2 1 0 0 0,0 0 0 0 0,-1 1 0 0 0,0 0 64 0 0,0 1-64 0 0,2 1 0 0 0,0 1 0 0 0,0-1 64 0 0,2 1-64 0 0,0 0 0 0 0,1 0 0 0 0,0 1 0 0 0,1-1 0 0 0,-1 1 0 0 0,1 0 0 0 0,0 1 64 0 0,0 0-64 0 0,1 1 0 0 0,1 0 0 0 0,-1 1 0 0 0,1 1 0 0 0,1 0 72 0 0,-1 1-72 0 0,1 0 0 0 0,-1 0 64 0 0,0 1-64 0 0,1 1 0 0 0,0 0 0 0 0,1 2 0 0 0,1 1 0 0 0,0 0 0 0 0,2 0 0 0 0,0 0 64 0 0,1 1-64 0 0,0 0 0 0 0,1 0 0 0 0,0 0 72 0 0,1 0-72 0 0,0 0 0 0 0,1-1 72 0 0,0 0-72 0 0,1-1 0 0 0,0-1 0 0 0,0-1 64 0 0,1 0-64 0 0,1-1 80 0 0,-1 0-80 0 0,1-1 80 0 0,0 0-80 0 0,0 0 0 0 0,0-1 72 0 0,0 0-72 0 0,1 0 64 0 0,-1 0-64 0 0,0 0 64 0 0,0 1-64 0 0,0 1 0 0 0,1 0 0 0 0,0 0 0 0 0,0 1 64 0 0,1-1-64 0 0,0-1 0 0 0,0 0 0 0 0,0 0 64 0 0,0 1-64 0 0,1 1 0 0 0,1 0 0 0 0,-1 1 0 0 0,1-1 0 0 0,-1 0 72 0 0,1 0-72 0 0,0 1 0 0 0,-1-1 0 0 0,1-1 0 0 0,0 1 0 0 0,1-2 0 0 0,-1 1 64 0 0,1-1-64 0 0,0-1 0 0 0,1 0 0 0 0,0 0 64 0 0,0-1-64 0 0,1-1 0 0 0,0-1 0 0 0,0 0 0 0 0,0-2 0 0 0,1 0 0 0 0,-1 0 0 0 0,1 0 64 0 0,0 0-64 0 0,1 0 0 0 0,0 2 0 0 0,1-1 0 0 0,0 0 0 0 0,-1 1 0 0 0,1-1 0 0 0,0 0 64 0 0,0 1-64 0 0,1-1 0 0 0,0-2 0 0 0,0 0 0 0 0,0 0 0 0 0,-1 0 64 0 0,0 0-64 0 0,1 1 0 0 0,-1 0 0 0 0,0 0 0 0 0,0 0 0 0 0,1 0 0 0 0,-1 1 0 0 0,1-1 0 0 0,0 1 0 0 0,0 0 64 0 0,1 0-64 0 0,1 0 0 0 0,0 1 0 0 0,2 0 0 0 0,1-2 0 0 0,0 1 0 0 0,1 0 0 0 0,0 1 0 0 0,0 0 0 0 0,0 0 0 0 0,-1 1 0 0 0,0 0 0 0 0,-1 0 0 0 0,-1-1 0 0 0,0 0 0 0 0,0 1 0 0 0,0-1 0 0 0,1 0 0 0 0,0-1 0 0 0,0 0 64 0 0,1 0-64 0 0,2-1 0 0 0,-1-1 0 0 0,2-1 0 0 0,-1 0 0 0 0,1-1 64 0 0,1-1-64 0 0,0 1 0 0 0,1-1 0 0 0,0 0 0 0 0,1-1 0 0 0,0 1 64 0 0,1 0-64 0 0,0-1 0 0 0,0 0 0 0 0,2-1 0 0 0,1-1 0 0 0,2 0 64 0 0,6-1-64 0 0,2 0 64 0 0,0-1-64 0 0,-2-2 0 0 0,-2-2 72 0 0,-2-1-72 0 0,-1-1 0 0 0,-1-1 72 0 0,-1-1-72 0 0,1-1 0 0 0,0 0 0 0 0,0-1 64 0 0,1 0-64 0 0,0 0 0 0 0,0 0 72 0 0,1 0-72 0 0,0 0 64 0 0,5-1 0 0 0,1-1-64 0 0,1 0 0 0 0,0-1 72 0 0,-2-1-72 0 0,-1 1 0 0 0,-1-1 64 0 0,-1 0-64 0 0,-1 0 0 0 0,-1 0 0 0 0,0 0 64 0 0,-1 0-64 0 0,-1 0 0 0 0,0 1 0 0 0,-1-1 0 0 0,1 1 0 0 0,-1 0 0 0 0,0 0 0 0 0,-1-1 64 0 0,-1 0-64 0 0,-2-1 0 0 0,-1 0 0 0 0,0-1 64 0 0,-1 0-64 0 0,0 0 0 0 0,-1 0 0 0 0,0 0 0 0 0,-1-1 0 0 0,0 2 0 0 0,0-1 0 0 0,1 0 64 0 0,-1-1-64 0 0,0 0 0 0 0,1-1 0 0 0,-2-2 80 0 0,0-2-80 0 0,-2 1 64 0 0,-1-1-64 0 0,-2-1 64 0 0,0-1-64 0 0,0 0 0 0 0,-1-1 64 0 0,-1-2-64 0 0,-1-1 64 0 0,0-1-64 0 0,-2-1 64 0 0,-1 0-64 0 0,-1-2 96 0 0,-2 1-96 0 0,-2-6 96 0 0,0-8-24 0 0,-2-1-72 0 0,-2 0 0 0 0,-2 4 0 0 0,0 2 0 0 0,-2 2 64 0 0,-1 4-64 0 0,-1 1 0 0 0,-2 3 0 0 0,0 0 64 0 0,-1 1-64 0 0,-2 1 0 0 0,1 0 0 0 0,-2 2 0 0 0,0 0 0 0 0,0 1 0 0 0,-1-1 0 0 0,0 0 0 0 0,0-1 0 0 0,-1-1 0 0 0,-1 1 0 0 0,0 0 0 0 0,0 0 0 0 0,-1 1 0 0 0,0 0 0 0 0,-1 0 0 0 0,1 1 0 0 0,0 2 0 0 0,0 0 0 0 0,0 0 0 0 0,0 0 0 0 0,0-1 0 0 0,-2-1 0 0 0,0-1 0 0 0,-2-2 0 0 0,0 0 0 0 0,0-1 0 0 0,-6-4 0 0 0,-2 0 0 0 0,0 0 0 0 0,0 3 0 0 0,1 2 0 0 0,1 3 0 0 0,-1 2 0 0 0,0 1 0 0 0,-1 3 0 0 0,0 1 0 0 0,0 1 0 0 0,0 1 0 0 0,0 1 0 0 0,0 1 0 0 0,0 0 0 0 0,-1 1 0 0 0,0 0 0 0 0,-1 0 0 0 0,-2 0 0 0 0,0 0 0 0 0,-1 0 0 0 0,0 2 0 0 0,0 1 0 0 0,-1 0 0 0 0,-1 1 0 0 0,-1 0 0 0 0,-1 2 0 0 0,0 0 0 0 0,1 1 0 0 0,-1 0 0 0 0,2 0 0 0 0,-1 0 0 0 0,1-1 0 0 0,0 1 0 0 0,0 0 0 0 0,-1-1 0 0 0,0 1 0 0 0,0 0 0 0 0,0 0 0 0 0,-1 0 0 0 0,0 1 0 0 0,0 1 0 0 0,1 0 0 0 0,-1 1 0 0 0,0 1 0 0 0,-1 1 0 0 0,0 1 0 0 0,-1-1 0 0 0,1 2 0 0 0,-1 0 0 0 0,0 0 0 0 0,2 1 0 0 0,0 0 0 0 0,1 0 0 0 0,0 0 0 0 0,1 0 0 0 0,0 0 0 0 0,1 0 0 0 0,0-1 0 0 0,0 0 0 0 0,0-1 0 0 0,0 2 0 0 0,1-1 0 0 0,1 1 0 0 0,0 0 0 0 0,1 2 0 0 0,1 0 0 0 0,0 0 0 0 0,1 2 0 0 0,-1 0 0 0 0,0 1 0 0 0,1 1-64 0 0,1 0 64 0 0,-1 1 0 0 0,2 0 0 0 0,0 0 0 0 0,2-1 0 0 0,0 1 0 0 0,2 1 0 0 0,1-1 0 0 0,1 2 0 0 0,-1-1 0 0 0,2 1 0 0 0,-1 1-64 0 0,2 0 64 0 0,1 0 0 0 0,1 2 0 0 0,0 1 0 0 0,1 1 0 0 0,-1 3 0 0 0,-1 3 0 0 0,0 1 0 0 0,0-1 0 0 0,1 0 0 0 0,1 0 0 0 0,2-2 0 0 0,0 0 0 0 0,2 0 0 0 0,0 1 0 0 0,0 1 0 0 0,0 0 0 0 0,1 1 0 0 0,1 1-64 0 0,1-1 64 0 0,0 1 0 0 0,2-2 0 0 0,0 0 0 0 0,0-1 0 0 0,1-1 0 0 0,1 1 0 0 0,-1-2 0 0 0,0 1 0 0 0,-1 0 0 0 0,1-1 0 0 0,-1 0 0 0 0,0-1 0 0 0,0-1 0 0 0,0 0 0 0 0,1 0 0 0 0,0 0 0 0 0,2-1 0 0 0,0 1 0 0 0,1 0 0 0 0,1-1 0 0 0,2 0 0 0 0,0-1 0 0 0,2 0 0 0 0,1-1 0 0 0,1 1 0 0 0,1 1 0 0 0,2 1 0 0 0,2 1 0 0 0,1 0 0 0 0,0 0 0 0 0,1 0 0 0 0,0-1 0 0 0,1 0 0 0 0,-1 0 0 0 0,0 1 0 0 0,1 0 0 0 0,4 4 0 0 0,1 1 0 0 0,1 0 0 0 0,1-2 0 0 0,0-1 0 0 0,1-2 0 0 0,1-2 0 0 0,1 0 0 0 0,-1-2 0 0 0,1 0 0 0 0,-2 0 0 0 0,0-1 0 0 0,0-1 0 0 0,-1 0 0 0 0,1 0 0 0 0,0-1 0 0 0,-1 0 0 0 0,1-1 0 0 0,-1 0 0 0 0,1 0 0 0 0,0 1 0 0 0,1 0 0 0 0,-1 1 0 0 0,5 2 0 0 0,0 2 0 0 0,1-1 0 0 0,-2-2 0 0 0,1 0 0 0 0,-1-2 0 0 0,-1 0 0 0 0,0-1 0 0 0,0-1 0 0 0,0 0 0 0 0,0 1 0 0 0,0 0 0 0 0,0 0 0 0 0,0 1 0 0 0,0 0 0 0 0,1 0 0 0 0,0 0 0 0 0,0-1 0 0 0,0-1 0 0 0,1 0 0 0 0,1-2 0 0 0,1-1 0 0 0,1-1 0 0 0,2-2 0 0 0,1 0 0 0 0,2-2 0 0 0,-1 1 0 0 0,0-1 0 0 0,-1 0 0 0 0,0 0 0 0 0,-2-1 0 0 0,1-1 0 0 0,-2 0 0 0 0,0 0 0 0 0,1-2 0 0 0,0 0 0 0 0,2-1 0 0 0,2-2 64 0 0,1-2-64 0 0,2-2 0 0 0,0-2 0 0 0,0-1 0 0 0,0-2 0 0 0,7-4 0 0 0,2-1 0 0 0,0 0 0 0 0,-1 1 0 0 0,-2 1 0 0 0,-2 1 64 0 0,-2 0-64 0 0,-2 0 0 0 0,-2-1 0 0 0,-1 1 0 0 0,-1-1 0 0 0,-2 1 0 0 0,-2 0 0 0 0,-2 1 0 0 0,-2 1 0 0 0,-1 1 0 0 0,-1 0 0 0 0,0 0 0 0 0,-2 1 0 0 0,0 0 0 0 0,-1-1 0 0 0,-2 1 0 0 0,0 0 0 0 0,2-4 0 0 0,0-1 0 0 0,-1-1 0 0 0,0-2 0 0 0,-1-1 0 0 0,-1 1 64 0 0,-1-2-64 0 0,0 0 0 0 0,1-1 0 0 0,-1 0 0 0 0,1-1 0 0 0,-1 0 0 0 0,-1-1 0 0 0,0 1 0 0 0,-2-1 0 0 0,-1 1 0 0 0,-1 0 0 0 0,-2 1 64 0 0,-1-1-64 0 0,-2 0 0 0 0,0-1 0 0 0,-2-1 0 0 0,0-1 0 0 0,-2-1 0 0 0,0-1 0 0 0,-1-1 64 0 0,-1-2-64 0 0,-1 0 0 0 0,-2-2 0 0 0,0 0 0 0 0,-4-1 0 0 0,-1-1 0 0 0,-2-1 0 0 0,-1-1 64 0 0,-3 1-64 0 0,-1-1 0 0 0,-3-1 0 0 0,-2 0 0 0 0,-2-1 0 0 0,-3-1 0 0 0,-3-1 0 0 0,-1-1 64 0 0,-2 2-64 0 0,0 1 0 0 0,-2 1 0 0 0,0 3 0 0 0,-1 2 0 0 0,-1 3 0 0 0,0 4 0 0 0,1 5 0 0 0,1 2 0 0 0,1 4 0 0 0,1 3 0 0 0,-3 3-560 0 0,-5 6-712 0 0,-2 8-1208 0 0,3 7 408 0 0,7 1-20327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1:31.828"/>
    </inkml:context>
    <inkml:brush xml:id="br0">
      <inkml:brushProperty name="width" value="0.35" units="cm"/>
      <inkml:brushProperty name="height" value="2.1" units="cm"/>
      <inkml:brushProperty name="color" value="#33CCFF"/>
      <inkml:brushProperty name="inkEffects" value="pencil"/>
    </inkml:brush>
  </inkml:definitions>
  <inkml:trace contextRef="#ctx0" brushRef="#br0">4 6 3711 268043 50724,'-1'-2'384'0'0,"1"0"-384"0"0,-1 1-1632 0 0,-1 0-831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1:35.868"/>
    </inkml:context>
    <inkml:brush xml:id="br0">
      <inkml:brushProperty name="width" value="0.1" units="cm"/>
      <inkml:brushProperty name="height" value="0.1" units="cm"/>
      <inkml:brushProperty name="color" value="#66CC00"/>
    </inkml:brush>
  </inkml:definitions>
  <inkml:trace contextRef="#ctx0" brushRef="#br0">8534 104 1375 0 0,'0'-3'168'0'0,"0"0"-1"0"0,1 1 0 0 0,-1-1 0 0 0,1 1 0 0 0,0-1 0 0 0,0 1 1 0 0,0-1-1 0 0,0 1 0 0 0,0-1 0 0 0,0 1 0 0 0,0 0 0 0 0,1-1 0 0 0,2-2 1 0 0,28-27 306 0 0,-25 26-229 0 0,-1 0-1 0 0,1 0 0 0 0,7-10 928 0 0,-14 16-1151 0 0,-1 8 462 0 0,-7 11-36 0 0,-1-8-199 0 0,-5 8 187 0 0,0-1 1 0 0,-30 27-1 0 0,39-41-316 0 0,-1 1 0 0 0,1-1 0 0 0,-1 0 0 0 0,0-1 0 0 0,-1 1 0 0 0,1-1 0 0 0,0 0 0 0 0,-1-1 0 0 0,0 1 0 0 0,0-1 0 0 0,1-1 0 0 0,-1 1 0 0 0,-9 0 0 0 0,-74-4 1050 0 0,11 0-582 0 0,-58 8-11 0 0,-158 2 89 0 0,-60 7 272 0 0,52 0-783 0 0,203-16 35 0 0,-182 6 491 0 0,-77-8-395 0 0,231-2-131 0 0,30 2-109 0 0,-278-10 207 0 0,92 10-161 0 0,217 6-41 0 0,-203-3 17 0 0,178-7-63 0 0,-208-5 428 0 0,121 24-343 0 0,90-5-33 0 0,-124-4 1 0 0,-148-9 236 0 0,149 5-176 0 0,-113 7 1 0 0,174 5-112 0 0,3-1 52 0 0,-177 18-5 0 0,2-1 22 0 0,-265-55 253 0 0,462 11-215 0 0,-126-35 0 0 0,-373-67 499 0 0,559 109-602 0 0,-1 3 0 0 0,0 3 0 0 0,1 2 0 0 0,-1 4 0 0 0,-81 11 0 0 0,71 0-836 0 0,1 4 0 0 0,-100 35 0 0 0,90-20-472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08.457"/>
    </inkml:context>
    <inkml:brush xml:id="br0">
      <inkml:brushProperty name="width" value="0.1" units="cm"/>
      <inkml:brushProperty name="height" value="0.1" units="cm"/>
      <inkml:brushProperty name="color" value="#66CC00"/>
    </inkml:brush>
  </inkml:definitions>
  <inkml:trace contextRef="#ctx0" brushRef="#br0">0 166 2127 0 0,'38'-2'152'0'0,"-1"-1"0"0"0,64-14 0 0 0,72-27 670 0 0,-153 39-732 0 0,39-12 519 0 0,95-38 0 0 0,-151 54-509 0 0,0 0 13 0 0,-1 0 0 0 0,1 0 0 0 0,-1 0-1 0 0,1-1 1 0 0,-1 1 0 0 0,0-1-1 0 0,1 1 1 0 0,-1-1 0 0 0,0 0 0 0 0,0 0-1 0 0,3-3 1 0 0,-26 10 792 0 0,-51 5-854 0 0,0-2 0 0 0,-78-3 0 0 0,37-2-4 0 0,27-1-2061 0 0,42-2-252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7:13.185"/>
    </inkml:context>
    <inkml:brush xml:id="br0">
      <inkml:brushProperty name="width" value="0.1" units="cm"/>
      <inkml:brushProperty name="height" value="0.1" units="cm"/>
      <inkml:brushProperty name="color" value="#F4F91B"/>
    </inkml:brush>
  </inkml:definitions>
  <inkml:trace contextRef="#ctx0" brushRef="#br0">765 143 1839 0 0,'7'-20'1'0'0,"-5"13"437"0"0,0 1 0 0 0,1 0 1 0 0,-1 0-1 0 0,1 0 1 0 0,6-8-1 0 0,-9 11-201 0 0,-6 6-162 0 0,-8 5-38 0 0,-21 18 414 0 0,-72 38-1 0 0,-47 11 545 0 0,-24 13-199 0 0,151-74-729 0 0,1 1 0 0 0,1 1-1 0 0,0 1 1 0 0,2 2 0 0 0,-25 22-1 0 0,33-26-38 0 0,0-1-1 0 0,-2-1 0 0 0,1 0 0 0 0,-32 16 0 0 0,48-28-25 0 0,0-1-1 0 0,-1 0 0 0 0,1 1 1 0 0,0-1-1 0 0,-1 0 0 0 0,1 0 1 0 0,0 0-1 0 0,-1 1 0 0 0,1-1 1 0 0,-1 0-1 0 0,1 0 0 0 0,0 0 1 0 0,-1 0-1 0 0,1 0 0 0 0,-1 1 0 0 0,1-1 1 0 0,0 0-1 0 0,-1 0 0 0 0,1 0 1 0 0,-1 0-1 0 0,1 0 0 0 0,0 0 1 0 0,-1-1-1 0 0,1 1 0 0 0,-1 0 1 0 0,1 0-1 0 0,0 0 0 0 0,-1 0 1 0 0,1 0-1 0 0,-1-1 0 0 0,0 0 4 0 0,1 1 0 0 0,0-1 0 0 0,0 0 0 0 0,0 0 0 0 0,0 1-1 0 0,0-1 1 0 0,-1 0 0 0 0,1 0 0 0 0,0 1 0 0 0,1-1 0 0 0,-1 0 0 0 0,0 1 0 0 0,0-1-1 0 0,0 0 1 0 0,1-1 0 0 0,11-28 79 0 0,2 2-28 0 0,-8 15-57 0 0,1 1 0 0 0,14-22 0 0 0,-3 12 12 0 0,-1-1 0 0 0,-1-1-1 0 0,-1 0 1 0 0,-1-1 0 0 0,12-32-1 0 0,-17 27 13 0 0,-1 1-1 0 0,7-45 1 0 0,-3 6-27 0 0,-12 67 4 0 0,0 0-1 0 0,0 0 1 0 0,1 0-1 0 0,-1 0 0 0 0,0 0 1 0 0,0 0-1 0 0,1 0 1 0 0,-1 0-1 0 0,0 0 1 0 0,1 0-1 0 0,-1 0 0 0 0,1 0 1 0 0,-1 0-1 0 0,1 1 1 0 0,0-1-1 0 0,-1 0 1 0 0,1 0-1 0 0,0 0 0 0 0,1 0 1 0 0,-1 1-2 0 0,-1 0 1 0 0,1 0 0 0 0,-1 0-1 0 0,1 1 1 0 0,-1-1-1 0 0,1 0 1 0 0,-1 1-1 0 0,1-1 1 0 0,-1 0 0 0 0,1 1-1 0 0,-1-1 1 0 0,1 1-1 0 0,-1-1 1 0 0,0 0 0 0 0,1 1-1 0 0,-1-1 1 0 0,0 1-1 0 0,1 0 1 0 0,-1-1 0 0 0,0 1-1 0 0,0-1 1 0 0,1 1-1 0 0,-1 0 1 0 0,4 9-27 0 0,-1 0 1 0 0,3 15-1 0 0,23 85 164 0 0,67 174 0 0 0,-64-228-10 0 0,-139-281 460 0 0,73 150-571 0 0,24 50-6 0 0,-2-1 1 0 0,0 2 0 0 0,-1 0 0 0 0,-31-42 0 0 0,36 58-19 0 0,1 0 0 0 0,-1 1 0 0 0,-11-8 0 0 0,15 12 5 0 0,-1 0 0 0 0,1 0 0 0 0,-1 0 0 0 0,1 1 0 0 0,-1 0 0 0 0,0 0 0 0 0,0 0 0 0 0,-9-2 0 0 0,13 4 4 0 0,-1 0-1 0 0,1 0 1 0 0,0 0 0 0 0,-1 0-1 0 0,1 0 1 0 0,0 0-1 0 0,0 1 1 0 0,-1-1-1 0 0,1 0 1 0 0,0 1-1 0 0,0-1 1 0 0,-1 1-1 0 0,1-1 1 0 0,0 1 0 0 0,0-1-1 0 0,0 1 1 0 0,0 0-1 0 0,0 0 1 0 0,0-1-1 0 0,-1 2 1 0 0,0 0-5 0 0,0 1 1 0 0,1-1-1 0 0,-1 0 1 0 0,1 1-1 0 0,-1-1 1 0 0,1 1 0 0 0,0-1-1 0 0,-1 6 1 0 0,-1 2-12 0 0,1-1 0 0 0,1 1 1 0 0,0 0-1 0 0,0 11 0 0 0,2-9 5 0 0,-1 1 0 0 0,2-1 0 0 0,0 0 0 0 0,0 0 0 0 0,7 18 0 0 0,27 53 15 0 0,-31-71-6 0 0,6 12 2 0 0,1 0 0 0 0,2-1 0 0 0,0 0 0 0 0,24 30 0 0 0,-31-45-19 0 0,1 1 100 0 0,-7-9-77 0 0,-1 0 0 0 0,0 0 0 0 0,1 0 0 0 0,-1-1 0 0 0,0 1 0 0 0,0 0 0 0 0,1-1 0 0 0,-1 1 0 0 0,0 0 0 0 0,0-1 0 0 0,1 1 0 0 0,-1 0 0 0 0,0-1 0 0 0,0 1 0 0 0,0-1 0 0 0,0 1 0 0 0,1 0 0 0 0,-1-1 0 0 0,0 1 0 0 0,0-1 0 0 0,0 1 0 0 0,0 0 0 0 0,0-1 0 0 0,0 1 0 0 0,0-1 0 0 0,0 1 0 0 0,0-1 0 0 0,-1 1 0 0 0,1 0 0 0 0,0-1 0 0 0,0 0 0 0 0,0-3-19 0 0,-1 0 1 0 0,1-1-1 0 0,-1 1 0 0 0,0 0 1 0 0,0 0-1 0 0,0 0 1 0 0,-1 0-1 0 0,1 0 1 0 0,-1 0-1 0 0,-3-5 1 0 0,-2-2-275 0 0,-1 1 0 0 0,-9-11 0 0 0,-4-5-483 0 0,18 22 668 0 0,1 0 0 0 0,-1 0 1 0 0,1 0-1 0 0,0-1 0 0 0,1 1 0 0 0,-1 0 0 0 0,1-1 0 0 0,-2-6 0 0 0,18 43 50 0 0,56 159 967 0 0,-37-96-1316 0 0,-25-68-2077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11.899"/>
    </inkml:context>
    <inkml:brush xml:id="br0">
      <inkml:brushProperty name="width" value="0.1" units="cm"/>
      <inkml:brushProperty name="height" value="0.1" units="cm"/>
      <inkml:brushProperty name="color" value="#66CC00"/>
    </inkml:brush>
  </inkml:definitions>
  <inkml:trace contextRef="#ctx0" brushRef="#br0">108 6 455 0 0,'-3'-1'108'0'0,"1"0"-1"0"0,-1 0 0 0 0,1 1 0 0 0,0-1 0 0 0,-1 1 0 0 0,1-1 0 0 0,-1 1 0 0 0,1 0 0 0 0,-1 0 1 0 0,0 0-1 0 0,1 0 0 0 0,-1 0 0 0 0,1 1 0 0 0,-1-1 0 0 0,1 1 0 0 0,0 0 0 0 0,-1-1 0 0 0,1 1 1 0 0,0 0-1 0 0,-3 2 0 0 0,-2 1 26 0 0,0 1 1 0 0,0-1-1 0 0,0 2 1 0 0,1-1 0 0 0,-6 7-1 0 0,11-11-122 0 0,0 1 0 0 0,0 0 0 0 0,0 0 0 0 0,0-1 1 0 0,1 1-1 0 0,-1 0 0 0 0,1 0 0 0 0,-1 0 0 0 0,1 0 0 0 0,0 0 0 0 0,0 0 0 0 0,0 0 0 0 0,0 0 0 0 0,0 0 0 0 0,1 3 0 0 0,1 0 169 0 0,-2-4-144 0 0,0-1-1 0 0,0 1 1 0 0,0-1 0 0 0,1 1-1 0 0,-1-1 1 0 0,0 1 0 0 0,1-1-1 0 0,-1 0 1 0 0,0 1 0 0 0,1-1-1 0 0,-1 1 1 0 0,1-1 0 0 0,-1 0-1 0 0,1 1 1 0 0,-1-1 0 0 0,1 0-1 0 0,-1 0 1 0 0,1 1-1 0 0,-1-1 1 0 0,1 0 0 0 0,0 0-1 0 0,1 1 69 0 0,1 1 16 0 0,0-1 0 0 0,0 1-1 0 0,0 0 1 0 0,0 0 0 0 0,0 0-1 0 0,0 0 1 0 0,2 3 0 0 0,-1-1-42 0 0,-2-2-7 0 0,1 0 1 0 0,-1 1-1 0 0,0-1 0 0 0,0 1 1 0 0,0-1-1 0 0,0 1 1 0 0,0 0-1 0 0,-1-1 0 0 0,3 7 1 0 0,-2-4 261 0 0,10 27 647 0 0,-11-31-944 0 0,-1 1-1 0 0,1 0 0 0 0,0-1 0 0 0,0 1 0 0 0,0-1 0 0 0,1 1 0 0 0,-1-1 1 0 0,0 0-1 0 0,0 1 0 0 0,1-1 0 0 0,-1 0 0 0 0,1 0 0 0 0,-1 0 0 0 0,1 0 1 0 0,1 1-1 0 0,34 11 1075 0 0,-29-10-1001 0 0,-1 0 0 0 0,1-1-1 0 0,0-1 1 0 0,0 1-1 0 0,0-1 1 0 0,0-1 0 0 0,1 0-1 0 0,8 0 1 0 0,21 1 175 0 0,68 14-82 0 0,-77-14-134 0 0,1-2-1 0 0,-1-1 0 0 0,1-1 1 0 0,40-10-1 0 0,-19 3-20 0 0,-30 7-34 0 0,-11 0 3 0 0,1 1 1 0 0,-1 1-1 0 0,0 0 1 0 0,1 0-1 0 0,-1 1 1 0 0,20 2-1 0 0,20 5-16 0 0,13 3 0 0 0,-45-7 33 0 0,1-1 1 0 0,-1-1-1 0 0,0 0 0 0 0,1-1 0 0 0,-1-1 0 0 0,26-5 1 0 0,-20 3 20 0 0,1 1 0 0 0,39 1 0 0 0,34 0-1 0 0,-27 2-25 0 0,5 1 19 0 0,-65-2-4 0 0,1 0 0 0 0,16-2 0 0 0,-16 1-4 0 0,0 0-1 0 0,17 2 1 0 0,37 7-1 0 0,-32-2 7 0 0,49 0 0 0 0,-39-7 8 0 0,38 2 86 0 0,-59 0-136 0 0,-7 0 5 0 0,-1 0 1 0 0,1 2-1 0 0,0-1 1 0 0,-1 2-1 0 0,25 8 1 0 0,-32-9 4 0 0,0-1 1 0 0,0 0-1 0 0,1-1 1 0 0,-1 0-1 0 0,0 0 1 0 0,1 0-1 0 0,-1-1 1 0 0,17-2-1 0 0,-15 1 1 0 0,0 0-1 0 0,0 1 1 0 0,0 1-1 0 0,0 0 1 0 0,17 3-1 0 0,53 11 65 0 0,-19-4-28 0 0,-47-9-43 0 0,0 0 0 0 0,24-1 0 0 0,7 1 47 0 0,214 18 255 0 0,-212-15-242 0 0,0-3 0 0 0,49-4-1 0 0,-35 1 62 0 0,0 6-102 0 0,-46-3 5 0 0,-1-1 1 0 0,1 0-1 0 0,-1-1 0 0 0,28-3 0 0 0,-12-2 24 0 0,-1 1-1 0 0,1 1 1 0 0,0 2 0 0 0,37 3 0 0 0,-31-2-29 0 0,-26 0-13 0 0,0 0-1 0 0,17 2 1 0 0,8 3 26 0 0,0-2 1 0 0,38-1-1 0 0,-65-2-34 0 0,1-2 0 0 0,-1 1 0 0 0,0-1-1 0 0,1 0 1 0 0,10-5 0 0 0,-9 4 20 0 0,-1 0 0 0 0,1 1-1 0 0,13-3 1 0 0,148-11 49 0 0,-113 11-13 0 0,-22 3 31 0 0,38-8 1 0 0,-64 9-88 0 0,0 1 1 0 0,-1 0 0 0 0,1 0-1 0 0,0 1 1 0 0,-1 1 0 0 0,1 0 0 0 0,-1 0-1 0 0,0 0 1 0 0,1 1 0 0 0,10 6-1 0 0,28 6 7 0 0,-36-13 1 0 0,1 0 0 0 0,0-1 0 0 0,-1-1 0 0 0,1 0 1 0 0,0 0-1 0 0,16-4 0 0 0,29 0 23 0 0,-53 4-24 0 0,-1-1 1 0 0,1 0-1 0 0,-1 0 0 0 0,1 0 0 0 0,5-3 0 0 0,18-3 43 0 0,61-1 20 0 0,-63-3 19 0 0,-24 10-81 0 0,1-1 0 0 0,-1 1 0 0 0,1 0 0 0 0,0 0-1 0 0,-1 0 1 0 0,1 0 0 0 0,0 0 0 0 0,0 0 0 0 0,-1 1 0 0 0,1-1 0 0 0,0 1-1 0 0,4 0 1 0 0,-6 1-9 0 0,1-1-1 0 0,-1 1 0 0 0,0 0 0 0 0,1 0 0 0 0,-1 0 1 0 0,0 0-1 0 0,0 0 0 0 0,0 0 0 0 0,0 0 1 0 0,0 0-1 0 0,0 0 0 0 0,0 1 0 0 0,0-1 1 0 0,0 0-1 0 0,-1 0 0 0 0,1 1 0 0 0,0-1 1 0 0,-1 1-1 0 0,0-1 0 0 0,1 1 0 0 0,0 1 0 0 0,0 3-278 0 0,0 0-1 0 0,0 0 0 0 0,0 12 0 0 0,-2-1-856 0 0,-1 5-40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13.921"/>
    </inkml:context>
    <inkml:brush xml:id="br0">
      <inkml:brushProperty name="width" value="0.1" units="cm"/>
      <inkml:brushProperty name="height" value="0.1" units="cm"/>
      <inkml:brushProperty name="color" value="#66CC00"/>
    </inkml:brush>
  </inkml:definitions>
  <inkml:trace contextRef="#ctx0" brushRef="#br0">223 24 3079 0 0,'-89'-2'2040'0'0,"-18"4"-168"0"0,87-1-890 0 0,14-1-242 0 0,9 1 225 0 0,72 0 664 0 0,-22 1-1171 0 0,59-7 0 0 0,98-15 126 0 0,-129 17-404 0 0,129 11-1 0 0,-132-2-61 0 0,148-8 0 0 0,-175-3 19 0 0,0 3-1 0 0,0 2 1 0 0,55 7 0 0 0,-65-5-102 0 0,-29-3 3 0 0,0 2 0 0 0,16 2 0 0 0,-19-2-3 0 0,0 0 0 0 0,0-1 1 0 0,0 0-1 0 0,-1 0 0 0 0,1-1 0 0 0,0 0 0 0 0,14-4 1 0 0,9-1 141 0 0,-31 6-221 0 0,1 0 1 0 0,-1-1-1 0 0,0 1 1 0 0,0 0 0 0 0,0 0-1 0 0,1 0 1 0 0,-1 0-1 0 0,0 0 1 0 0,0 0-1 0 0,1 0 1 0 0,-1 1 0 0 0,0-1-1 0 0,0 0 1 0 0,0 1-1 0 0,0-1 1 0 0,1 1-1 0 0,-1-1 1 0 0,0 1 0 0 0,0-1-1 0 0,0 1 1 0 0,0 0-1 0 0,0 0 1 0 0,0-1 0 0 0,0 1-1 0 0,-1 0 1 0 0,1 0-1 0 0,0 0 1 0 0,0 0-1 0 0,-1 0 1 0 0,1 0 0 0 0,0 0-1 0 0,-1 0 1 0 0,1 0-1 0 0,-1 1 1 0 0,1-1 0 0 0,-1 0-1 0 0,0 0 1 0 0,1 2-1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31.668"/>
    </inkml:context>
    <inkml:brush xml:id="br0">
      <inkml:brushProperty name="width" value="0.1" units="cm"/>
      <inkml:brushProperty name="height" value="0.1" units="cm"/>
      <inkml:brushProperty name="color" value="#66CC00"/>
    </inkml:brush>
  </inkml:definitions>
  <inkml:trace contextRef="#ctx0" brushRef="#br0">1 30 2759 0 0,'0'0'77'0'0,"0"1"0"0"0,0-1 0 0 0,0 0-1 0 0,0 1 1 0 0,0-1 0 0 0,-1 1-1 0 0,1-1 1 0 0,0 0 0 0 0,0 1-1 0 0,0-1 1 0 0,0 1 0 0 0,0-1 0 0 0,0 1-1 0 0,0-1 1 0 0,0 0 0 0 0,1 1-1 0 0,-1-1 1 0 0,0 1 0 0 0,0-1 0 0 0,0 0-1 0 0,0 1 1 0 0,0-1 0 0 0,1 1-1 0 0,-1-1 1 0 0,0 0 0 0 0,0 1-1 0 0,1-1 1 0 0,-1 0 0 0 0,0 1 0 0 0,1-1-1 0 0,-1 0 1 0 0,0 0 0 0 0,1 1-1 0 0,-1-1 1 0 0,0 0 0 0 0,1 0-1 0 0,-1 0 1 0 0,1 1 0 0 0,16 9 668 0 0,-17-10-731 0 0,11 5 314 0 0,0 1 0 0 0,0-2 0 0 0,21 6 0 0 0,-27-9-123 0 0,0 0 0 0 0,-1 0 1 0 0,1-1-1 0 0,0 0 1 0 0,0 0-1 0 0,0 0 1 0 0,-1-1-1 0 0,1 1 1 0 0,0-1-1 0 0,-1-1 1 0 0,1 1-1 0 0,7-3 1 0 0,-5 1 38 0 0,1 1 1 0 0,-1 1 0 0 0,1-1-1 0 0,0 1 1 0 0,0 1 0 0 0,0-1 0 0 0,13 2-1 0 0,-11-1-148 0 0,0 0 0 0 0,0 0-1 0 0,0-1 1 0 0,15-3 0 0 0,-6 0 153 0 0,-10 2-72 0 0,0-1 0 0 0,1 0 0 0 0,10-5 0 0 0,-14 6-105 0 0,0 1 0 0 0,0 0-1 0 0,0 0 1 0 0,0 0 0 0 0,0 0 0 0 0,1 1 0 0 0,9 1-1 0 0,-1 0 31 0 0,27-4 279 0 0,78-13 0 0 0,-65 7-106 0 0,-25 6-142 0 0,0 1 0 0 0,-1 2 0 0 0,32 3 0 0 0,-35-2-97 0 0,4 1-8 0 0,257 4 275 0 0,-20-13 342 0 0,-99 18 58 0 0,-2 0-235 0 0,3-14-121 0 0,-52 2-133 0 0,-79 1-150 0 0,143 4 396 0 0,-133 2-279 0 0,57 14 0 0 0,-89-17-151 0 0,27 7 70 0 0,0-2-1 0 0,1-1 0 0 0,81 0 1 0 0,-37-15 32 0 0,-53 4-34 0 0,0 1-1 0 0,0 2 1 0 0,49 4-1 0 0,-63-1-72 0 0,0-2 0 0 0,35-3 0 0 0,22 1 28 0 0,-3 3-27 0 0,21 1 12 0 0,-6 0-4 0 0,-8-1-4 0 0,6 0-30 0 0,2 1 0 0 0,327 25 192 0 0,-190-28-53 0 0,-81-3-75 0 0,-39 3-12 0 0,98 2 13 0 0,-142 1-33 0 0,71-7 0 0 0,70-3 32 0 0,-11 18-64 0 0,-54-2 0 0 0,-69-5 0 0 0,238-2 0 0 0,-49-6 38 0 0,-58 2-12 0 0,10-17-26 0 0,-151 13 0 0 0,270-10 51 0 0,-197 13-38 0 0,11-11 14 0 0,-28 2 21 0 0,-57 8 6 0 0,79-2-55 0 0,-79 8 1 0 0,95 14 0 0 0,-122-11 19 0 0,44-2 0 0 0,9 2 7 0 0,68 0-26 0 0,-42-3 0 0 0,35-4 84 0 0,-39-1-32 0 0,-103 4-62 0 0,5 0 24 0 0,0 0-1 0 0,0 0 1 0 0,0 1 0 0 0,13 3 0 0 0,-21-3-21 0 0,1-1-1 0 0,0 1 1 0 0,0-1 0 0 0,0 1 0 0 0,-1 0-1 0 0,1 0 1 0 0,0 0 0 0 0,-1 0 0 0 0,1 0-1 0 0,-1 0 1 0 0,1 0 0 0 0,-1 0 0 0 0,0 1-1 0 0,1-1 1 0 0,-1 0 0 0 0,0 1 0 0 0,0-1 0 0 0,0 1-1 0 0,0 0 1 0 0,0-1 0 0 0,0 1 0 0 0,0 0-1 0 0,-1 0 1 0 0,1-1 0 0 0,-1 1 0 0 0,1 0-1 0 0,-1 2 1 0 0,1 3-306 0 0,-1 0 1 0 0,0 0-1 0 0,-1 0 0 0 0,0 0 0 0 0,0 0 0 0 0,0-1 0 0 0,-3 8 1 0 0,-5 14-1018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33.884"/>
    </inkml:context>
    <inkml:brush xml:id="br0">
      <inkml:brushProperty name="width" value="0.1" units="cm"/>
      <inkml:brushProperty name="height" value="0.1" units="cm"/>
      <inkml:brushProperty name="color" value="#66CC00"/>
    </inkml:brush>
  </inkml:definitions>
  <inkml:trace contextRef="#ctx0" brushRef="#br0">132 210 1839 0 0,'-10'1'322'0'0,"0"0"0"0"0,1 0-1 0 0,-19 6 1 0 0,-15 1 3022 0 0,21-8-1989 0 0,13-3-7 0 0,9 3-1305 0 0,0 0 0 0 0,0 0 0 0 0,0 0-1 0 0,0 0 1 0 0,0 0 0 0 0,0-1 0 0 0,0 1 0 0 0,0 0 0 0 0,-1 0 0 0 0,1 0 0 0 0,0 0 0 0 0,0 0 0 0 0,0-1 0 0 0,0 1 0 0 0,0 0 0 0 0,0 0 0 0 0,0 0 0 0 0,0 0 0 0 0,0 0 0 0 0,0-1 0 0 0,0 1 0 0 0,0 0 0 0 0,0 0 0 0 0,0 0 0 0 0,0 0 0 0 0,0 0 0 0 0,0-1 0 0 0,0 1 0 0 0,0 0 0 0 0,0 0 0 0 0,1 0 0 0 0,-1 0 0 0 0,0 0 0 0 0,0-1 0 0 0,0 1 0 0 0,0 0 0 0 0,0 0 0 0 0,0 0-1 0 0,0 0 1 0 0,0 0 0 0 0,1 0 0 0 0,-1 0 0 0 0,0-1 0 0 0,3 1 122 0 0,0-1-1 0 0,1 0 1 0 0,-1 1-1 0 0,0 0 0 0 0,1 0 1 0 0,-1 0-1 0 0,0 0 1 0 0,1 0-1 0 0,4 2 1 0 0,-1-2-35 0 0,26 3 181 0 0,-4 0 0 0 0,1-1 0 0 0,0-1 0 0 0,30-4 0 0 0,-3-5 320 0 0,-18 2-103 0 0,53 0 1 0 0,100 3 253 0 0,-158 0-634 0 0,0-2 0 0 0,39-11 0 0 0,14-2 72 0 0,-48 12-154 0 0,95-16 352 0 0,141-4 0 0 0,-131 10-247 0 0,-59 5-160 0 0,-61 8 19 0 0,123-13 173 0 0,153 3 0 0 0,-28 7-93 0 0,-148 1-64 0 0,129 10 1 0 0,36 12 134 0 0,-136-17-101 0 0,49 2 40 0 0,-162 1-74 0 0,25 2-37 0 0,67 13 0 0 0,-77-9 2 0 0,91 5-1 0 0,58-12 30 0 0,20 1 27 0 0,-189-1-36 0 0,57 3-14 0 0,143-9-1 0 0,-214 2-15 0 0,792-57 254 0 0,-184 30-191 0 0,-285 30 45 0 0,-234 3-90 0 0,-36-1-19 0 0,189-2 0 0 0,-58-8 58 0 0,53-4 12 0 0,-157 0-48 0 0,1 5-1 0 0,149 9 0 0 0,120 20-21 0 0,-228-6 0 0 0,-71-7 0 0 0,39 2 0 0 0,58 8 0 0 0,-30-3 0 0 0,-85-9 0 0 0,107 22 0 0 0,-135-25-2 0 0,-1-2 1 0 0,1 0-1 0 0,26-1 0 0 0,78-8 43 0 0,36 1-11 0 0,190 31-30 0 0,-285-21 32 0 0,85-6 0 0 0,-53-1-32 0 0,53-3 0 0 0,-100 3 0 0 0,0-1 0 0 0,105-22 0 0 0,-72 1 152 0 0,-57 13-152 0 0,-24 8 0 0 0,1 0 0 0 0,-1 0 0 0 0,0 1 0 0 0,1 0 0 0 0,15-1 0 0 0,-23 3-1 0 0,0 0-1 0 0,0 0 1 0 0,0 0 0 0 0,-1 0-1 0 0,1 0 1 0 0,0 0-1 0 0,0 1 1 0 0,0-1-1 0 0,-1 0 1 0 0,1 1 0 0 0,0-1-1 0 0,0 0 1 0 0,-1 1-1 0 0,1-1 1 0 0,0 1 0 0 0,-1-1-1 0 0,1 1 1 0 0,0 0-1 0 0,-1-1 1 0 0,1 1-1 0 0,-1-1 1 0 0,1 2 0 0 0,0 0-9 0 0,0 0 0 0 0,0 0 0 0 0,0 0 0 0 0,0 0 0 0 0,-1 0 0 0 0,1 0 0 0 0,-1 0 0 0 0,1 4 1 0 0,-1 1-65 0 0,0 1 0 0 0,0 0 0 0 0,-2 13 0 0 0,-15 51-4025 0 0,14-62 2027 0 0,-6 19-4044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5:15.862"/>
    </inkml:context>
    <inkml:brush xml:id="br0">
      <inkml:brushProperty name="width" value="0.35" units="cm"/>
      <inkml:brushProperty name="height" value="2.1" units="cm"/>
      <inkml:brushProperty name="color" value="#33CCFF"/>
      <inkml:brushProperty name="inkEffects" value="pencil"/>
    </inkml:brush>
  </inkml:definitions>
  <inkml:trace contextRef="#ctx0" brushRef="#br0">824 40 6559 254548 50166,'-1'-5'712'0'0,"-1"-4"-712"0"0,1 1 312 0 0,-1 0 408 0 0,2 3-352 0 0,0 3-296 0 0,0 3-72 0 0,0 2 0 0 0,0 3 0 0 0,0 1 0 0 0,-1 2 0 0 0,-1 2 0 0 0,-1 0 0 0 0,-2 1 0 0 0,-1-1 0 0 0,-1 1 0 0 0,-2-1 0 0 0,0-2 248 0 0,0 0 32 0 0,-1-1 8 0 0,-1 1 0 0 0,-1-1 160 0 0,-3 2 512 0 0,-1 1-472 0 0,-1 0-168 0 0,-2 3 232 0 0,-3 5-120 0 0,-1 2-288 0 0,1 0-8 0 0,0 2 96 0 0,-1 2-152 0 0,2-1 0 0 0,-1-1 0 0 0,0 1-80 0 0,0-2 96 0 0,-1 1-96 0 0,0-1 96 0 0,0-1 0 0 0,1-1 8 0 0,1-1 0 0 0,2-3 0 0 0,1-2 48 0 0,1-1 8 0 0,3-3 0 0 0,1 0 0 0 0,1-2-32 0 0,1 1-8 0 0,1-1 0 0 0,0-1 0 0 0,1 0-40 0 0,0-1 64 0 0,1 1-72 0 0,0-2-72 0 0,2-1 80 0 0,1-1-80 0 0,1-2 152 0 0,1-2-80 0 0,1-2 0 0 0,2-1 0 0 0,0-2 48 0 0,1 0 8 0 0,1-1 0 0 0,0 0 0 0 0,0-2-32 0 0,0 0 0 0 0,1 0 0 0 0,0-1 0 0 0,0 1-32 0 0,0-2 0 0 0,0 0-64 0 0,0 0 96 0 0,0-1-96 0 0,0-2 0 0 0,0-1 64 0 0,0 0-64 0 0,0-1 0 0 0,0 0 64 0 0,-1 0-64 0 0,-1 0 0 0 0,-1 0 0 0 0,0 0 0 0 0,-2 0 0 0 0,0-1 0 0 0,0-2 0 0 0,-1 0 0 0 0,-1-1 0 0 0,0 0 0 0 0,-2-1 64 0 0,0 0-64 0 0,-1 1 0 0 0,1 0 0 0 0,1 2 64 0 0,-1 0-64 0 0,1 3 0 0 0,2 1 72 0 0,0 1-72 0 0,0 3 64 0 0,2 0-64 0 0,2 2 64 0 0,1 0-64 0 0,1 2 0 0 0,0 1 0 0 0,0 2 0 0 0,2 2 0 0 0,2 2 0 0 0,0 3 0 0 0,1 1 0 0 0,2 2 0 0 0,0 3 0 0 0,2 1 0 0 0,1 1 0 0 0,1 3 0 0 0,3 3 0 0 0,1 1 64 0 0,1 1-64 0 0,2 2 64 0 0,1 0-64 0 0,1 2 0 0 0,1-1 64 0 0,1 1-64 0 0,1-1 0 0 0,-2 1 80 0 0,0-2-80 0 0,-2-2 96 0 0,-1-1-96 0 0,-2-2 152 0 0,0-3-24 0 0,-2-2-8 0 0,0-1 0 0 0,-1-1 48 0 0,-2-1 16 0 0,0-1 0 0 0,-1-1 0 0 0,-1-1-56 0 0,-1 0-16 0 0,-1 0 0 0 0,-1-2 0 0 0,0 0-40 0 0,-2-2-8 0 0,-1 0 0 0 0,-2-2 0 0 0,-1-1 0 0 0,-1-1 0 0 0,-2-1 0 0 0,-1-1 0 0 0,-2-1 8 0 0,-1 0 0 0 0,-3-2 0 0 0,-1 0 0 0 0,-1 0-72 0 0,-5-4 72 0 0,-2 0-72 0 0,-2-2 0 0 0,-1-1 72 0 0,0-1-72 0 0,-1-1 0 0 0,1-1 0 0 0,-1 0 0 0 0,0 0 0 0 0,-1-1 0 0 0,-1 1 64 0 0,0 1-64 0 0,-1 1 0 0 0,-2 0 0 0 0,0 1 0 0 0,0 1 0 0 0,0 1 0 0 0,-3-1 0 0 0,1 1 0 0 0,3 3 0 0 0,4 1 0 0 0,3 2 0 0 0,3 1 0 0 0,3 2 0 0 0,3 0 0 0 0,1 2 0 0 0,3 1 0 0 0,1 1 0 0 0,1 0 0 0 0,1 1 0 0 0,2 0 0 0 0,0 1 0 0 0,1 0 0 0 0,2 0 0 0 0,3 2 0 0 0,2-1 0 0 0,3 1 0 0 0,1 0 0 0 0,2 0 0 0 0,1-1 80 0 0,1-1-16 0 0,1-1-64 0 0,2-1 96 0 0,1-1-32 0 0,2 0-64 0 0,1-1 96 0 0,0 0-96 0 0,0-2 96 0 0,-1 0-96 0 0,0-1 80 0 0,0-1-80 0 0,-1 0 80 0 0,-1-1-80 0 0,-2 0 0 0 0,-1 0 72 0 0,1-1-72 0 0,-2-1 0 0 0,-1 1 0 0 0,-3 0 64 0 0,-3 1-64 0 0,-2 0 0 0 0,-3 1 0 0 0,-3 0 64 0 0,-1 2-64 0 0,-1 1 0 0 0,-2 1 0 0 0,-2 1 0 0 0,-2 2 0 0 0,0 1 0 0 0,-3 1 0 0 0,-1 3 0 0 0,0 0 0 0 0,-1 1 0 0 0,0 1 0 0 0,-1 1 0 0 0,0 3 0 0 0,-3 7 0 0 0,-3 5 0 0 0,-1 2 0 0 0,1 3 0 0 0,0-1 0 0 0,1-1 0 0 0,2-1 0 0 0,1-3 0 0 0,2-1 0 0 0,2-3 0 0 0,1-1 0 0 0,3-3 0 0 0,2-2 0 0 0,2-3 88 0 0,1-1-24 0 0,1-3-64 0 0,2-1 96 0 0,0-1-32 0 0,0-3 32 0 0,1-1 8 0 0,0-1 0 0 0,2-1 0 0 0,-1-2-8 0 0,4-2 80 0 0,1-3-88 0 0,2-1-24 0 0,0-2-64 0 0,0 0 96 0 0,1-2-32 0 0,0-1-64 0 0,0-1 64 0 0,0 0-64 0 0,-1-1 64 0 0,0-2-64 0 0,0 0 0 0 0,-2-1 0 0 0,0 0 64 0 0,-1-1-64 0 0,-2-1 0 0 0,-1 0 0 0 0,-1-1 64 0 0,-3 0-64 0 0,-3 1 0 0 0,-2 1 0 0 0,-4 0 0 0 0,-2 3 0 0 0,-3 1 0 0 0,-3 2 0 0 0,-2 2 0 0 0,-2 2 0 0 0,-2 2 0 0 0,-2 2-72 0 0,-5 3 72 0 0,-3 3-64 0 0,1 2 64 0 0,2 2 0 0 0,3 4-72 0 0,2 3 72 0 0,1 2 0 0 0,2 2-72 0 0,3 3 72 0 0,1 6 0 0 0,2 4-64 0 0,3 2 64 0 0,3 0 0 0 0,4-1 0 0 0,2-2-64 0 0,4-2 64 0 0,3-1 0 0 0,2-2 0 0 0,3-1 0 0 0,1 0 0 0 0,2-2 0 0 0,2-1 0 0 0,1-2 0 0 0,3-2 0 0 0,0-2 0 0 0,2-2 0 0 0,1-3 64 0 0,2-1-64 0 0,1-3 0 0 0,2-3 64 0 0,0-1-64 0 0,0-3 64 0 0,-1-2-64 0 0,-2-1 80 0 0,-1-3-80 0 0,-2-2 72 0 0,0-3-72 0 0,-2-1 64 0 0,-1-1-64 0 0,-2-2 64 0 0,-2 0-64 0 0,-1-2 64 0 0,-1-1-64 0 0,-3-2 64 0 0,-1-1-64 0 0,-4 1 64 0 0,-2-1-64 0 0,-3 2 0 0 0,-7-2 64 0 0,-6 0-64 0 0,-4 3 0 0 0,-3 2 0 0 0,-2 3 0 0 0,-3 1 0 0 0,-1 3 0 0 0,-2 2 0 0 0,0 1 0 0 0,-2 3 0 0 0,-1 2 0 0 0,1 3 0 0 0,0 4 0 0 0,1 1 0 0 0,1 3 0 0 0,0 3-72 0 0,1 3 72 0 0,1 3 0 0 0,2 0 0 0 0,3 2-64 0 0,3 2 64 0 0,3 0 0 0 0,3 1 0 0 0,3 1 0 0 0,4-1 0 0 0,3 1 0 0 0,4-2 0 0 0,3 0 0 0 0,4-2 0 0 0,2 0 0 0 0,5-3 0 0 0,2-1 0 0 0,2-1 0 0 0,1-3 0 0 0,2-1 0 0 0,1-2 0 0 0,2 0 0 0 0,4-2 72 0 0,2-1-8 0 0,2-1 0 0 0,3-2 0 0 0,0-2 0 0 0,0-1 0 0 0,4-5 64 0 0,1-2-64 0 0,-3-3-64 0 0,-4-1 96 0 0,-3-1-96 0 0,-4-1 96 0 0,-2-3-96 0 0,-3-2 64 0 0,-2 0-64 0 0,-3-1 64 0 0,-3-1-64 0 0,-4 1 64 0 0,-2 1-64 0 0,-4 2 64 0 0,-4 1-64 0 0,-3 0 0 0 0,-4 2 0 0 0,-4 0 64 0 0,-3 2-64 0 0,-3 0 0 0 0,-3 2 0 0 0,-5 1 64 0 0,-2 1-64 0 0,-3 2 0 0 0,-2 2 0 0 0,-2 2 0 0 0,-1 2 0 0 0,0 3 0 0 0,0 2-72 0 0,-3 6-376 0 0,-10 13-808 0 0,0 12 2168 0 0,6 4-432 0 0,9 0-400 0 0,10-2-80 0 0,10-1 0 0 0,6-3 0 0 0,7-2 0 0 0,4-3 0 0 0,2-2 0 0 0,3-1 0 0 0,1-2 0 0 0,3 0 0 0 0,2-2 0 0 0,2-1 0 0 0,1-3 0 0 0,3-1 0 0 0,1-3 0 0 0,1-2 0 0 0,3-2 0 0 0,2-3 0 0 0,1-1 0 0 0,1-4 0 0 0,0-1 80 0 0,0-4-80 0 0,-1-3 64 0 0,-2-2-64 0 0,-1-3 64 0 0,-2-2-64 0 0,-3-2 64 0 0,-2-2-64 0 0,-3-1 72 0 0,-2 1-72 0 0,-3-2 80 0 0,-2 0-80 0 0,-3-1 64 0 0,-3-1-64 0 0,-2-2 0 0 0,-4-1 72 0 0,-5 1-72 0 0,-3 0 0 0 0,-5 2 0 0 0,-3 2 0 0 0,-5 0 0 0 0,-2 2 0 0 0,-3 0 0 0 0,-3 3 0 0 0,0 2 0 0 0,0 2 0 0 0,0 3 0 0 0,1 3 0 0 0,1 3 0 0 0,2 3 0 0 0,2 4 0 0 0,0 4 0 0 0,1 3-96 0 0,2 4 96 0 0,0 3-80 0 0,2 3 80 0 0,1 3 0 0 0,2 2 0 0 0,1 3 0 0 0,2 3 0 0 0,3 1 0 0 0,2 0-72 0 0,4-1 72 0 0,2-1 0 0 0,4-1 0 0 0,2-1 0 0 0,4 0 0 0 0,5 5-624 0 0,3 8-808 0 0,2 13-11920 0 0,-1-4 4073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5:23.85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339 514 919 257105 46420,'-1'-4'80'0'0,"-1"-5"-80"0"0,1-1 592 0 0,0-1 104 0 0,0 2 16 0 0,1 2 8 0 0,0 0-440 0 0,-1 0-88 0 0,1-1-24 0 0,-1-1 0 0 0,0-1 88 0 0,-1-2 280 0 0,-1-1-264 0 0,-1 0 128 0 0,-2-1 456 0 0,-1 2-424 0 0,-2 1 16 0 0,-1 2 0 0 0,-1 3 0 0 0,-1 3 0 0 0,-1 1-152 0 0,0 3-24 0 0,0 1-8 0 0,-1 2 0 0 0,-1 3-104 0 0,0 1-16 0 0,-1 3-8 0 0,1 1 0 0 0,0 2-16 0 0,1 1-8 0 0,1 1 0 0 0,0 0 0 0 0,2 1-16 0 0,1-1 0 0 0,2 0 0 0 0,2 0 0 0 0,1-1 40 0 0,2 1 8 0 0,1-2 0 0 0,1 0 0 0 0,0-1 24 0 0,2 0 8 0 0,0-1 0 0 0,2 0 0 0 0,0-2-8 0 0,1-1 0 0 0,1-2 0 0 0,0-1 0 0 0,1-2 16 0 0,1-2 0 0 0,0-2 0 0 0,0-1 0 0 0,1-2 32 0 0,0-2 8 0 0,0-2 0 0 0,2-1 0 0 0,-1-2-80 0 0,0-2-16 0 0,1 0 0 0 0,-2-3 0 0 0,1 1-56 0 0,-1-1-8 0 0,-1-1-64 0 0,-1 0 96 0 0,0 0-96 0 0,-2-1 0 0 0,-1 0 64 0 0,-1-1-64 0 0,0 0 0 0 0,-2-2 64 0 0,-1 0-64 0 0,-1 1 0 0 0,-2 2 0 0 0,0 3 64 0 0,-2 2-64 0 0,-2 2 0 0 0,0 3 0 0 0,-2 2 0 0 0,-1 2 0 0 0,0 3 0 0 0,-1 2-80 0 0,0 3 80 0 0,-1 2-64 0 0,1 2 64 0 0,0 0 0 0 0,1 1 0 0 0,2 2 0 0 0,0 0 0 0 0,2 1 0 0 0,1 0 0 0 0,0 0 0 0 0,2 1 0 0 0,0 1-64 0 0,2 0 64 0 0,2-1 0 0 0,0 0 0 0 0,2-1 0 0 0,2-1 0 0 0,-1 1 0 0 0,2-1 0 0 0,0 0 72 0 0,0-1-72 0 0,0 0 80 0 0,1-1 24 0 0,0-1 8 0 0,1 0 0 0 0,0-1 0 0 0,1-1 16 0 0,0-2 0 0 0,0-1 0 0 0,1-1 0 0 0,0-2 16 0 0,0-2 8 0 0,1 0 0 0 0,-1-2 0 0 0,1-2-32 0 0,0-1-8 0 0,0-1 0 0 0,-1-1 0 0 0,0-1-48 0 0,-1-1-64 0 0,0-2 88 0 0,-1 0-88 0 0,-1-2 80 0 0,-1-1-80 0 0,0-1 64 0 0,-2-1-64 0 0,0 0 0 0 0,-2-2 0 0 0,-1 1 64 0 0,-2 1-64 0 0,-2 0 0 0 0,-1 2 0 0 0,-3 1 0 0 0,0 1 64 0 0,-2 3-64 0 0,-2 2 0 0 0,-1 3 0 0 0,-1 2 0 0 0,-1 1 0 0 0,0 3 0 0 0,0 2 0 0 0,1 1 0 0 0,0 0-72 0 0,1 3 72 0 0,0 0 0 0 0,2 2 0 0 0,1 1-64 0 0,0 2 64 0 0,1 0 0 0 0,0 4 0 0 0,0 4-64 0 0,1 0 64 0 0,3-1 0 0 0,1 1 0 0 0,4-1 0 0 0,2-2 0 0 0,2-3 0 0 0,2-2 0 0 0,2-2 0 0 0,2-1 0 0 0,1-1 0 0 0,1-2 0 0 0,1-1 0 0 0,1-2 80 0 0,0 0-80 0 0,2-2 80 0 0,1 0-80 0 0,0-3 96 0 0,0 0-24 0 0,-1-2-8 0 0,0-1 0 0 0,-2 0-64 0 0,-1-2 80 0 0,0-1-80 0 0,-2-2 80 0 0,1-1-16 0 0,-2-2-64 0 0,0-1 96 0 0,-2-1-32 0 0,-1-2-64 0 0,-1 0 0 0 0,-1-1 0 0 0,-1 0 0 0 0,-3 0 64 0 0,-1 1-64 0 0,-1 1 0 0 0,-4-1 64 0 0,-6-1-64 0 0,-3 3 0 0 0,-2 1 0 0 0,-1 4 0 0 0,-3 2 0 0 0,1 3 0 0 0,2 4 0 0 0,2 4 0 0 0,3 2 0 0 0,1 2 0 0 0,3 1-64 0 0,0 2 64 0 0,3 2 0 0 0,0 0 0 0 0,2 0-72 0 0,2-1 72 0 0,0 2 0 0 0,1-1 0 0 0,2 0 0 0 0,1 1 0 0 0,1-2 0 0 0,1 0 0 0 0,2 0 0 0 0,1-2 0 0 0,1-1 0 0 0,2-1 0 0 0,-1-2 0 0 0,2 0 0 0 0,1-2 120 0 0,2-1-24 0 0,2-2-8 0 0,2-2 0 0 0,2-1 8 0 0,1-3 8 0 0,1-2 0 0 0,4-3 72 0 0,3-2-112 0 0,-1-1 0 0 0,0 0 0 0 0,-2-1-64 0 0,-1 1 0 0 0,-1-1 72 0 0,-2 0-72 0 0,-3 1 0 0 0,-1-1 72 0 0,-2 2-72 0 0,-3-1 0 0 0,-2 1 64 0 0,-2 0-64 0 0,-3 0 0 0 0,-3 0 0 0 0,-1 1 72 0 0,-2-1-72 0 0,-2 0 0 0 0,-1 1 72 0 0,-1 2-72 0 0,-1-1 0 0 0,-2 2 0 0 0,-1 1 0 0 0,-1 1 0 0 0,-1 2 0 0 0,-2 1 0 0 0,0 2 0 0 0,-2 2 0 0 0,0 1 0 0 0,0 1 0 0 0,-1 2 0 0 0,1 2 0 0 0,0 1 0 0 0,0 0 0 0 0,2 2 0 0 0,0 1 0 0 0,1 1 0 0 0,1 0 0 0 0,1 0 0 0 0,0 0 0 0 0,1 1 0 0 0,0-1 0 0 0,2 0 0 0 0,1 1 0 0 0,1-1 0 0 0,1 0 0 0 0,1 0 0 0 0,2-1 0 0 0,1 1 0 0 0,1-1 0 0 0,1 0 0 0 0,1-2 0 0 0,1 1 0 0 0,2-2 0 0 0,1 0 0 0 0,2 0 0 0 0,2-1 96 0 0,2 0-96 0 0,2-2 96 0 0,2-1-16 0 0,5-2 80 0 0,2-2-80 0 0,0-3-80 0 0,0-2 80 0 0,-1-2-80 0 0,-2-2 80 0 0,-1-2-80 0 0,-1-2 96 0 0,-1-1-96 0 0,-1 0 96 0 0,-2-1-96 0 0,-1-1 0 0 0,-2 0 72 0 0,-2-1-72 0 0,-2-1 0 0 0,-2 0 0 0 0,-3 1 0 0 0,-1 0 64 0 0,-2 1-64 0 0,-3 0 0 0 0,-2 3 0 0 0,-1 0 64 0 0,-4 2-64 0 0,-1 1 0 0 0,-4 1 0 0 0,-3 0 0 0 0,-3 1 0 0 0,0 1 0 0 0,-2 2 0 0 0,-1 0 0 0 0,-2 1 0 0 0,-1 2 0 0 0,0 0 0 0 0,-1 1 0 0 0,0 2 0 0 0,-1 1 0 0 0,-1 2 0 0 0,0 1 0 0 0,1 3 0 0 0,1 2-80 0 0,1 2 80 0 0,1 1 0 0 0,1 1 0 0 0,2 0-64 0 0,2 2 64 0 0,1 0 0 0 0,3 2 0 0 0,0 2 0 0 0,3 1 0 0 0,2-1 0 0 0,4-2 0 0 0,2-3 0 0 0,3-1 0 0 0,3-2 0 0 0,3-1 0 0 0,1 0 0 0 0,3 0 0 0 0,2 0 0 0 0,1-1 0 0 0,1 0 0 0 0,0-1 0 0 0,2-1 64 0 0,-1 0-64 0 0,1-2 0 0 0,1-1 72 0 0,1-2-8 0 0,1 0 0 0 0,0-2 0 0 0,2-1 0 0 0,1-2 0 0 0,2-1 0 0 0,1-2 0 0 0,0 0-64 0 0,0-2 96 0 0,0-2-96 0 0,-1 0 96 0 0,-2-2-96 0 0,-2 1 64 0 0,-2-1-64 0 0,-3-1 64 0 0,-1 0-64 0 0,-3-1 0 0 0,-1-1 72 0 0,-1 0-72 0 0,-2-2 0 0 0,-2 1 64 0 0,-1-1-64 0 0,-2 2 0 0 0,-2-1 0 0 0,-3 0 64 0 0,-1 0-64 0 0,-3 0 0 0 0,-1 0 0 0 0,-3 2 0 0 0,-2 1 0 0 0,-2 2 0 0 0,-3 1 0 0 0,-2 2 0 0 0,-1 1 0 0 0,-3 4-64 0 0,0 1 64 0 0,-3 3 0 0 0,1 3-72 0 0,0 4 72 0 0,1 3 0 0 0,3 2 0 0 0,1 3 0 0 0,2 2 0 0 0,2 1-80 0 0,3 2 80 0 0,3 0 0 0 0,1 1-72 0 0,2 1 72 0 0,1 0 0 0 0,2 0 0 0 0,1-1 0 0 0,2-1 0 0 0,2-1 0 0 0,1-2 0 0 0,3-1 0 0 0,2 0 0 0 0,1-2 0 0 0,1 0 0 0 0,0-1 0 0 0,2-2 0 0 0,0-1 0 0 0,1 1 0 0 0,1-2 0 0 0,1-1 0 0 0,1 0 64 0 0,2 0-64 0 0,1-3 0 0 0,0 0 64 0 0,1-1-64 0 0,2-2 80 0 0,0-1-80 0 0,1-1 80 0 0,1-1-80 0 0,1-2 80 0 0,-1-2-80 0 0,1-2 64 0 0,-1-2-64 0 0,0-1 0 0 0,-2-2 72 0 0,-2-2-72 0 0,-1-1 64 0 0,-2 0-64 0 0,-2-2 64 0 0,-2 0-64 0 0,-3 1 0 0 0,-2-1 72 0 0,-2 2-72 0 0,-3 0 0 0 0,-4-2 0 0 0,-4 2 64 0 0,-3 0-64 0 0,-2 2 0 0 0,-1 1 0 0 0,-2 2 0 0 0,-2 1 0 0 0,-1 2 0 0 0,-3 2 0 0 0,-1 3 0 0 0,-1 1 0 0 0,0 2-64 0 0,-1 2 64 0 0,0 1 0 0 0,0 2 0 0 0,0 2 0 0 0,2 0 0 0 0,2 2-64 0 0,2 1 64 0 0,1 2 0 0 0,3-1 0 0 0,2 0-64 0 0,1 1 64 0 0,2 0 0 0 0,2 0 0 0 0,1 2 0 0 0,3 0 0 0 0,1 3 0 0 0,2 2-64 0 0,3 0 64 0 0,2-1 0 0 0,2-1 0 0 0,1-1 0 0 0,3-2 0 0 0,0-2 0 0 0,1-1 0 0 0,1-2 0 0 0,0 0 0 0 0,1-1 0 0 0,1 0 0 0 0,4 0 0 0 0,2 0 72 0 0,1-2-72 0 0,2-2 80 0 0,3-2-16 0 0,4-4 0 0 0,-2-5-64 0 0,-3-2 0 0 0,-4-3 64 0 0,-4 0-64 0 0,-3-1 0 0 0,-4-2 72 0 0,-2 0-72 0 0,-3-1 0 0 0,-2 1 64 0 0,-2-2-64 0 0,-3-1 0 0 0,-3-2 72 0 0,-3-1-72 0 0,-2 1 0 0 0,-3 1 0 0 0,-3 0 0 0 0,-2 1 0 0 0,-2 0 0 0 0,-2 2 0 0 0,-1 0 0 0 0,0 2 0 0 0,-1 2 0 0 0,1 2 0 0 0,0 2 0 0 0,2 3 0 0 0,1 3 0 0 0,2 1-64 0 0,1 3 64 0 0,1 2 0 0 0,1 2-72 0 0,1 1 72 0 0,3 2 0 0 0,1 1 0 0 0,2 2-64 0 0,1 1 64 0 0,2 2 0 0 0,1-1 0 0 0,2 1-64 0 0,2-1 64 0 0,1 1 0 0 0,2-1 0 0 0,1 0 0 0 0,1 0 0 0 0,1-1 0 0 0,2 0 0 0 0,0-2 0 0 0,1-1 0 0 0,1-1 0 0 0,1 0 0 0 0,3 1 0 0 0,2-1 0 0 0,0-1 0 0 0,1-2 0 0 0,-1-1 0 0 0,-1-1 0 0 0,0-2 0 0 0,0-2 0 0 0,0-1 0 0 0,0-1 0 0 0,1-2 0 0 0,0-1 64 0 0,1-1-64 0 0,1-3 0 0 0,1-2 0 0 0,0-2 0 0 0,0-2 0 0 0,0-2 72 0 0,-2-1-72 0 0,-1-2 0 0 0,-2-1 72 0 0,-1-1-72 0 0,-2 0 0 0 0,-2 0 72 0 0,-1-1-72 0 0,-2 1 0 0 0,-3-1 0 0 0,-2 1 0 0 0,-3 0 0 0 0,-4 2 0 0 0,-2 3 0 0 0,-2 1 0 0 0,-2 3 0 0 0,-2 1 0 0 0,-2 3 0 0 0,-1 2 0 0 0,-3 3 0 0 0,-1 2 0 0 0,-2 2-72 0 0,-1 3 72 0 0,0 1 0 0 0,-4 3-64 0 0,1 2 64 0 0,1 2 0 0 0,3-1 0 0 0,4 1 0 0 0,2 0 0 0 0,5-1 0 0 0,2 1-64 0 0,2-1 64 0 0,2 1 0 0 0,1 0 0 0 0,1 0 0 0 0,1 2 0 0 0,1 4-312 0 0,-1 9-384 0 0,0 11-1336 0 0,-2 11-1920 0 0,0-2-12191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5:30.387"/>
    </inkml:context>
    <inkml:brush xml:id="br0">
      <inkml:brushProperty name="width" value="0.35" units="cm"/>
      <inkml:brushProperty name="height" value="2.1" units="cm"/>
      <inkml:brushProperty name="color" value="#33CCFF"/>
      <inkml:brushProperty name="inkEffects" value="pencil"/>
    </inkml:brush>
  </inkml:definitions>
  <inkml:trace contextRef="#ctx0" brushRef="#br0">704 126 919 253348 45514,'-3'-10'592'0'0,"-2"-6"632"0"0,-1 0-600 0 0,0 1-56 0 0,0 3-16 0 0,1 4 0 0 0,0 1 0 0 0,-2 1-72 0 0,-1 1-8 0 0,-3-1-8 0 0,-3 0 0 0 0,-1 1-64 0 0,-2 1-16 0 0,-1 0 0 0 0,-2 1 0 0 0,0 1-96 0 0,-1 2-16 0 0,-2 1-8 0 0,0 2 0 0 0,0 1-24 0 0,0 2-8 0 0,1 1 0 0 0,2 1 0 0 0,1 1-8 0 0,3-1 0 0 0,3 1 0 0 0,1 1 0 0 0,3 0-96 0 0,0 2-32 0 0,2 1 0 0 0,0 1 0 0 0,2 1-96 0 0,0 0 72 0 0,0 2-72 0 0,1 1 64 0 0,-1 1-64 0 0,1 3 0 0 0,-1 1 0 0 0,1 0 64 0 0,1 1-64 0 0,0 0 64 0 0,1 0-64 0 0,1 0 64 0 0,0-1 0 0 0,1-1 0 0 0,1-1 0 0 0,1-1 0 0 0,0-2 64 0 0,1-1 136 0 0,2-2-128 0 0,1-2 56 0 0,0-3 0 0 0,1-2 8 0 0,0-3 0 0 0,0-1-48 0 0,1-1-16 0 0,1-1 0 0 0,0-1 0 0 0,1-1-48 0 0,1-1-16 0 0,1-1 0 0 0,1 0 0 0 0,1-1-8 0 0,5-3 32 0 0,2-2-32 0 0,0-2-64 0 0,-3-1 64 0 0,-1 0-64 0 0,-3-1 64 0 0,-2-1-64 0 0,-4-1 80 0 0,-3-1-80 0 0,-3 0 80 0 0,-3 0-80 0 0,-3-1 64 0 0,-2 0-64 0 0,-4 0 64 0 0,-1 0-64 0 0,-2 0 0 0 0,-2 2 0 0 0,-1-1 64 0 0,-2 1-64 0 0,-1 1 0 0 0,-3 2 0 0 0,-1 1 0 0 0,-1 2 0 0 0,1 3 0 0 0,-1 2 72 0 0,0 2-72 0 0,1 3 64 0 0,0 3-64 0 0,0 3 64 0 0,1 4-64 0 0,0 3 0 0 0,2 2 64 0 0,1 3-64 0 0,1 0 0 0 0,3 1 0 0 0,1 2 64 0 0,2 0-64 0 0,1 1 0 0 0,3 1 64 0 0,2-1-64 0 0,3-1 80 0 0,2-1-80 0 0,2-1 104 0 0,3-1-24 0 0,0-3-8 0 0,2-2 0 0 0,2-3 48 0 0,0 0 8 0 0,2-2 0 0 0,1-2 0 0 0,3 0 40 0 0,1-2 16 0 0,1 0 0 0 0,1-2 0 0 0,0-1-16 0 0,-1-1 0 0 0,1-1 0 0 0,-1 0 0 0 0,0-2-40 0 0,0 0-16 0 0,1-1 0 0 0,-1-1 0 0 0,1 0-40 0 0,1 0-8 0 0,0-1 0 0 0,-1-1 0 0 0,0-1-64 0 0,-1 0 64 0 0,0-2-64 0 0,-2-1 64 0 0,-1-1-64 0 0,-1-1 64 0 0,-2 0-64 0 0,-1-1 64 0 0,-2 1-64 0 0,-2 0 64 0 0,-2-1-64 0 0,-3 0 64 0 0,-1 0-64 0 0,-4-4 0 0 0,-2 0 0 0 0,-3 1 0 0 0,-1 0 64 0 0,-3 3-64 0 0,0 0 0 0 0,-1 3 0 0 0,-1 1 0 0 0,1 1 0 0 0,-1 3 0 0 0,1 1 0 0 0,1 1 0 0 0,-1 2 0 0 0,0 0 0 0 0,0 3 0 0 0,1 2 0 0 0,1 1 0 0 0,1 2 0 0 0,0 2 0 0 0,2 2 0 0 0,0 2 0 0 0,-1 3-456 0 0,0 9-808 0 0,2 3 1736 0 0,2-2 32 0 0,3-3 8 0 0,2-4-400 0 0,3-3-112 0 0,1-3 0 0 0,3-1 64 0 0,1-2-64 0 0,3 1 0 0 0,0-1 0 0 0,1-1 0 0 0,2-1 88 0 0,-1 0 8 0 0,2-2-8 0 0,-1-2 0 0 0,0-1 0 0 0,0-1 0 0 0,1-2 8 0 0,0-1 0 0 0,0-2 0 0 0,0-1 0 0 0,-1-1-24 0 0,1-1 0 0 0,-1-2 0 0 0,0-2 0 0 0,0-2-8 0 0,2-4 64 0 0,0-2-64 0 0,0 0-64 0 0,-2-2 64 0 0,-1 1-64 0 0,-3 0 64 0 0,-2 0-64 0 0,-3-1 72 0 0,-4 0-72 0 0,-2 1 0 0 0,-3 1 64 0 0,-3 1-64 0 0,-2 3 0 0 0,-2 0 0 0 0,-2 3 0 0 0,0 1 0 0 0,0 1 0 0 0,-1 1 0 0 0,-1 2 0 0 0,-1 2 0 0 0,0 1 0 0 0,1 2 0 0 0,1 2 0 0 0,1 2 0 0 0,1 2 0 0 0,1 1 0 0 0,0 3 0 0 0,-2 5 0 0 0,1 1-64 0 0,1 2 64 0 0,1-1 0 0 0,3-1 0 0 0,1-1 0 0 0,2-1 0 0 0,1-1 0 0 0,2-1 0 0 0,1 0 0 0 0,1-1 0 0 0,1 0 0 0 0,1 0 0 0 0,2-1 0 0 0,1 0 0 0 0,0-1-64 0 0,1 0 64 0 0,0-1 0 0 0,1 0 0 0 0,0-2 0 0 0,1 1 0 0 0,1-2 0 0 0,0 0 0 0 0,0-2 0 0 0,1 1 0 0 0,0-1 0 0 0,0-1 0 0 0,1-1 0 0 0,0-1 0 0 0,1 0 0 0 0,0-2 0 0 0,1-1 64 0 0,1-2-64 0 0,0-1 0 0 0,0-1 0 0 0,1-2 0 0 0,-1 0 0 0 0,1-2 72 0 0,-1-1-72 0 0,-1-2 0 0 0,-1 0 72 0 0,-1-1-72 0 0,0 0 0 0 0,-2-3 72 0 0,-2 0-72 0 0,-1 0 0 0 0,-3 1 64 0 0,-2 2-64 0 0,-1 2 0 0 0,-3 0 0 0 0,-1 2 0 0 0,-2 1 0 0 0,-1 1 0 0 0,-1 1 0 0 0,-1 1 0 0 0,0 1 0 0 0,-1 1 0 0 0,-1 2 0 0 0,0 1 0 0 0,0 1 0 0 0,0 2 0 0 0,-1 1 0 0 0,1 1 0 0 0,0 1 0 0 0,0 1 0 0 0,1 2 0 0 0,0 0 0 0 0,2 2 0 0 0,0 2 0 0 0,1 0 0 0 0,2 1 0 0 0,0 0 0 0 0,0 0 0 0 0,2 1 0 0 0,0-1 0 0 0,2 0-72 0 0,0-1 72 0 0,2 0 0 0 0,1 0 0 0 0,1-1 0 0 0,1 0 0 0 0,2 1 0 0 0,-1-1 0 0 0,1-1 0 0 0,1 0 0 0 0,0-2 0 0 0,1 0 0 0 0,0-1 0 0 0,0-1 0 0 0,1 0 0 0 0,-1-2 0 0 0,1 1 0 0 0,0-2 0 0 0,0-1 0 0 0,0-1 0 0 0,1-1 0 0 0,1-1 64 0 0,0-2-64 0 0,1-1 0 0 0,2-1 88 0 0,-1-2-88 0 0,1 0 96 0 0,0-2-96 0 0,0-1 72 0 0,-1 0-72 0 0,0-2 0 0 0,0 1 72 0 0,-2-1-72 0 0,-1 0 0 0 0,-1 1 72 0 0,-1-3-72 0 0,-1 0 0 0 0,-2-1 0 0 0,-3 0 64 0 0,-1 2-64 0 0,-3 0 0 0 0,-1 1 0 0 0,-2 2 64 0 0,-2 0-64 0 0,-1 2 0 0 0,-2 1 0 0 0,0 2 0 0 0,-2 0 0 0 0,0 2 0 0 0,-1 1 0 0 0,-3 1 0 0 0,0 3 0 0 0,0 0 0 0 0,1 2 0 0 0,1 2 0 0 0,2 2 0 0 0,1 1 0 0 0,1 2-64 0 0,0 1 64 0 0,2 1 0 0 0,0 1 0 0 0,2 2-64 0 0,1-1 64 0 0,0 1 0 0 0,0 0 0 0 0,1-2 0 0 0,-1 0 0 0 0,2 0 0 0 0,0-1 0 0 0,1 1 0 0 0,1 0 0 0 0,1-1 0 0 0,2-1 0 0 0,0-1 0 0 0,1-1 0 0 0,1-1 0 0 0,2-1 0 0 0,-1 0 0 0 0,2-1 0 0 0,0-1 0 0 0,1-1 0 0 0,2 0 0 0 0,0 0 0 0 0,1-1 0 0 0,1-1 0 0 0,0 0 0 0 0,0-1 0 0 0,-1 0 0 0 0,0-1 64 0 0,1-1-64 0 0,0-2 0 0 0,0 0 0 0 0,1-1 64 0 0,-1-1-64 0 0,2-2 0 0 0,-1-2 64 0 0,2-3-64 0 0,1-1 72 0 0,-1-2-72 0 0,-2 0 0 0 0,-1 0 64 0 0,-3 2-64 0 0,-2 0 0 0 0,-3 0 0 0 0,-2 0 0 0 0,-2 0 64 0 0,-1 2-64 0 0,-3 0 0 0 0,-1 1 64 0 0,-2 0-64 0 0,-2 0 0 0 0,-2 0 0 0 0,-2 1 0 0 0,-1 2 0 0 0,-2 0 0 0 0,0 2 0 0 0,-1 2 0 0 0,1 2 0 0 0,-1 1 0 0 0,0 2 0 0 0,1 1 0 0 0,1 2 0 0 0,1 1 0 0 0,1 1 0 0 0,2 2 0 0 0,1 1 0 0 0,1 1-64 0 0,2 0 64 0 0,0 1 0 0 0,0 1 0 0 0,2-1 0 0 0,0 2 0 0 0,1-1 0 0 0,1 0 0 0 0,1 0 0 0 0,2 0 0 0 0,1 1 0 0 0,1-1 0 0 0,0-1 0 0 0,0 0 0 0 0,0-1 0 0 0,0 0 0 0 0,0-2 0 0 0,2 0 0 0 0,0-1 0 0 0,1 0 0 0 0,1 1 0 0 0,1-1 0 0 0,1 0 0 0 0,3 1 0 0 0,0-2 0 0 0,2-1 0 0 0,0-2 0 0 0,0-2 0 0 0,1-2 0 0 0,1-1 0 0 0,1-1 0 0 0,2-2 0 0 0,1 0 0 0 0,0-1 0 0 0,2-1 0 0 0,1 0 0 0 0,0-2 0 0 0,1-1 0 0 0,-1-2 0 0 0,1 0 0 0 0,-1-1 0 0 0,-2-2 64 0 0,-1-1-64 0 0,-2 0 0 0 0,-2-4 0 0 0,-1-1 0 0 0,-4 0 64 0 0,-3 0-64 0 0,-3 2 0 0 0,-1 1 0 0 0,-4 0 0 0 0,-1 0 0 0 0,-3 1 0 0 0,-2 1 0 0 0,-1 0 0 0 0,-2 1 0 0 0,-1 2 0 0 0,-2 1 0 0 0,-1 3 0 0 0,-2 0 0 0 0,-2 3 0 0 0,-1 3 0 0 0,-3 1 0 0 0,0 2 0 0 0,-1 2 0 0 0,0 2 0 0 0,-1 1-80 0 0,1 2 80 0 0,0 1 0 0 0,0 2 0 0 0,1 2 0 0 0,1 1 0 0 0,2 2-64 0 0,0 0 64 0 0,1 2 0 0 0,2-1 0 0 0,1 1 0 0 0,2 0 0 0 0,3 1-72 0 0,1-1 72 0 0,3-1 0 0 0,2 0 0 0 0,1 0 0 0 0,3 0 0 0 0,1-1-64 0 0,1 1 64 0 0,2 0 0 0 0,2 0 0 0 0,0 0 0 0 0,2 0 0 0 0,0-1 0 0 0,2-1 0 0 0,1-1 0 0 0,0-2 0 0 0,0-1 0 0 0,1-2 0 0 0,1-1 0 0 0,1-3 0 0 0,-1 0 0 0 0,1-1 0 0 0,-1-1 0 0 0,0-2 0 0 0,1-1 0 0 0,4-3 0 0 0,2-2 0 0 0,2-2 64 0 0,-1-2-64 0 0,-1-2 0 0 0,0-2 0 0 0,-1-1 0 0 0,-1-2 0 0 0,-1-2 0 0 0,0 0 0 0 0,-2-1 64 0 0,-1 1-64 0 0,-2-2 0 0 0,-2 0 0 0 0,-2-1 64 0 0,-3 0-64 0 0,-3 1 0 0 0,-3 1 0 0 0,-3 0 0 0 0,-4 1 0 0 0,-3 1 0 0 0,-3 0 0 0 0,-3 2 0 0 0,-1 0 0 0 0,-2 2-72 0 0,-1 1 72 0 0,0 2 0 0 0,-1 1-72 0 0,1 3 72 0 0,1 3 0 0 0,-1 2-72 0 0,0 3 72 0 0,1 2 0 0 0,0 3-72 0 0,1 3 72 0 0,0 2 0 0 0,1 3-72 0 0,-1 4 72 0 0,0 3-72 0 0,3 1 72 0 0,2 0 0 0 0,3 0 0 0 0,3-1-64 0 0,3-2 64 0 0,2 0 0 0 0,2-1 0 0 0,2 0-64 0 0,2 0 64 0 0,2 0 0 0 0,1 1 0 0 0,2-1 0 0 0,2-1 0 0 0,1 0 0 0 0,1-1 0 0 0,1-1 0 0 0,0-1 0 0 0,0-1 0 0 0,2 0 0 0 0,0-1 0 0 0,0 0 0 0 0,1-2 0 0 0,0-1 0 0 0,0-3 0 0 0,1-1 0 0 0,1-2 0 0 0,2-2 0 0 0,2-3 0 0 0,1-2 0 0 0,2-2 0 0 0,1-2 0 0 0,2-2 64 0 0,0-2-64 0 0,0-2 0 0 0,0-1 0 0 0,-2-2 0 0 0,-2-1 64 0 0,-2-1-64 0 0,-2-1 80 0 0,-1-1-80 0 0,-3-1 0 0 0,0 0 64 0 0,-3-1-64 0 0,-1-1 0 0 0,-2-1 0 0 0,-4 0 0 0 0,-3 0 64 0 0,-4 0-64 0 0,-4 2 0 0 0,-4 2 0 0 0,-3 2 0 0 0,-4 3 0 0 0,-2 2 0 0 0,-3 2 0 0 0,-4 3 0 0 0,-3 2 0 0 0,-2 3-64 0 0,-1 3 64 0 0,-1 4 0 0 0,-1 3 0 0 0,1 2-72 0 0,0 3 72 0 0,2 2 0 0 0,0 3-72 0 0,2 2 72 0 0,1 1 0 0 0,2 2 0 0 0,3 2 0 0 0,2 1-120 0 0,4 1 24 0 0,2 3 0 0 0,4 7-944 0 0,3 10-1216 0 0,4 4-5200 0 0,3-6-3447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5:56.496"/>
    </inkml:context>
    <inkml:brush xml:id="br0">
      <inkml:brushProperty name="width" value="0.1" units="cm"/>
      <inkml:brushProperty name="height" value="0.1" units="cm"/>
      <inkml:brushProperty name="color" value="#F4F91B"/>
    </inkml:brush>
  </inkml:definitions>
  <inkml:trace contextRef="#ctx0" brushRef="#br0">1 203 4375 0 0,'12'-10'317'0'0,"-11"8"-153"0"0,0 1-1 0 0,0 0 0 0 0,0 0 0 0 0,0 0 0 0 0,0 0 0 0 0,0 1 1 0 0,0-1-1 0 0,0 0 0 0 0,1 0 0 0 0,1 0 0 0 0,5-3 1092 0 0,-8 4-1200 0 0,1-1-1 0 0,-1 1 1 0 0,1 0-1 0 0,-1-1 1 0 0,1 1-1 0 0,-1 0 1 0 0,1 0-1 0 0,-1-1 1 0 0,1 1-1 0 0,-1 0 1 0 0,1 0-1 0 0,0 0 1 0 0,-1 0-1 0 0,1 0 1 0 0,-1 0-1 0 0,1 0 1 0 0,-1 0-1 0 0,1 0 0 0 0,0 0 1 0 0,-1 0-1 0 0,1 0 1 0 0,-1 0-1 0 0,1 0 1 0 0,-1 0-1 0 0,1 1 1 0 0,0-1-1 0 0,-1 0 1 0 0,1 1-1 0 0,-1-1 1 0 0,1 0-1 0 0,-1 1 1 0 0,1-1-1 0 0,-1 0 1 0 0,0 1-1 0 0,1-1 1 0 0,0 1-1 0 0,1 1 34 0 0,0-1 0 0 0,0 0 0 0 0,0 0-1 0 0,0 0 1 0 0,0 0 0 0 0,0 0 0 0 0,0-1 0 0 0,1 1 0 0 0,-1-1 0 0 0,0 1-1 0 0,0-1 1 0 0,1 0 0 0 0,-1 0 0 0 0,0 0 0 0 0,1 0 0 0 0,-1 0-1 0 0,4-2 1 0 0,4 1 282 0 0,0-2-1 0 0,15-4 0 0 0,-2-1 216 0 0,0 1-1 0 0,45-8 1 0 0,-37 9 48 0 0,35-11 1 0 0,-17 3 1 0 0,-25 9-274 0 0,0 2-1 0 0,27-1 0 0 0,1-1-41 0 0,33 0-95 0 0,-59 5-168 0 0,1-2-1 0 0,-1-1 0 0 0,34-7 1 0 0,-21 2 102 0 0,1 2 1 0 0,0 1 0 0 0,75 2-1 0 0,-7 1-80 0 0,43-7 135 0 0,21-11 0 0 0,-23 3-186 0 0,-118 15-28 0 0,0 1 0 0 0,57 7 0 0 0,182 22 1 0 0,-105-19 38 0 0,43 4-12 0 0,-37-8 75 0 0,-105-4-20 0 0,102 12 1 0 0,1 19 0 0 0,-82-15-38 0 0,14-5 18 0 0,-67-9 72 0 0,48 9 0 0 0,-71-9-6 0 0,0 1 0 0 0,0 0 0 0 0,12 7 0 0 0,-22-11-79 0 0,-1-1-1 0 0,1 0 0 0 0,-1 0 1 0 0,1 1-1 0 0,-1-1 0 0 0,0 0 1 0 0,1 0-1 0 0,-1 0 0 0 0,0 1 1 0 0,0-1-1 0 0,0 0 0 0 0,1 0 1 0 0,-1 0-1 0 0,0 0 0 0 0,0 0 1 0 0,0 0-1 0 0,0 1 0 0 0,-1-1 1 0 0,1-1-1 0 0,-2-26 185 0 0,2 28-229 0 0,0 0 0 0 0,-1-1 0 0 0,1 1-1 0 0,0 0 1 0 0,0 0 0 0 0,0 0 0 0 0,0-1 0 0 0,0 1 0 0 0,0 0-1 0 0,-1 0 1 0 0,1 0 0 0 0,0-1 0 0 0,0 1 0 0 0,0 0 0 0 0,0 0-1 0 0,-1 0 1 0 0,1 0 0 0 0,0-1 0 0 0,0 1 0 0 0,-1 0 0 0 0,1 0-1 0 0,0 0 1 0 0,0 0 0 0 0,0 0 0 0 0,-1 0 0 0 0,1 0 0 0 0,0 0-1 0 0,0 0 1 0 0,-1 0 0 0 0,1 0 0 0 0,0 0 0 0 0,0 0-1 0 0,-1 0 1 0 0,1 0 0 0 0,0 0 0 0 0,0 0 0 0 0,-1 0 0 0 0,-12 7-438 0 0,-11 17-1317 0 0,22-22 1457 0 0,-14 16-973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5:57.314"/>
    </inkml:context>
    <inkml:brush xml:id="br0">
      <inkml:brushProperty name="width" value="0.1" units="cm"/>
      <inkml:brushProperty name="height" value="0.1" units="cm"/>
      <inkml:brushProperty name="color" value="#F4F91B"/>
    </inkml:brush>
  </inkml:definitions>
  <inkml:trace contextRef="#ctx0" brushRef="#br0">107 19 3623 0 0,'-13'-4'637'0'0,"0"0"0"0"0,0 1 0 0 0,0 0 0 0 0,-1 1 0 0 0,-21 0 0 0 0,35 2-622 0 0,-1-1 0 0 0,1 1 0 0 0,0 0 0 0 0,0 0 0 0 0,0 0 0 0 0,0 0 1 0 0,-1 0-1 0 0,1 0 0 0 0,0 0 0 0 0,0 0 0 0 0,0 0 0 0 0,0 0 0 0 0,-1 0 0 0 0,1 0 1 0 0,0 0-1 0 0,0 1 0 0 0,0-1 0 0 0,0 0 0 0 0,0 0 0 0 0,-1 0 0 0 0,1 0 0 0 0,0 0 1 0 0,0 0-1 0 0,0 0 0 0 0,0 0 0 0 0,0 0 0 0 0,0 0 0 0 0,0 1 0 0 0,-1-1 0 0 0,1 0 1 0 0,0 0-1 0 0,0 0 0 0 0,0 0 0 0 0,0 0 0 0 0,0 1 0 0 0,0-1 0 0 0,0 0 0 0 0,0 0 1 0 0,0 0-1 0 0,0 0 0 0 0,0 0 0 0 0,0 1 0 0 0,0-1 0 0 0,0 0 0 0 0,0 0 0 0 0,0 0 0 0 0,5 9 483 0 0,11 7 15 0 0,-8-11-361 0 0,-1 1 0 0 0,1-2 0 0 0,0 1 0 0 0,0-1 1 0 0,0-1-1 0 0,1 1 0 0 0,12 2 0 0 0,66 13 879 0 0,-73-16-868 0 0,78 17 518 0 0,-48-9-414 0 0,60 6-1 0 0,189-1 134 0 0,-81-6 32 0 0,-161-6-242 0 0,142 5 579 0 0,-159-10-578 0 0,-1-1-1 0 0,1-1 0 0 0,55-14 0 0 0,-77 14-24 0 0,-1-1-1 0 0,1 0 1 0 0,-1-1-1 0 0,-1 0 1 0 0,1-1-1 0 0,15-11 1 0 0,-17 13 105 0 0,-5 6-459 0 0,-8 13-1126 0 0,3-11 836 0 0,-3 9-588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7:29.303"/>
    </inkml:context>
    <inkml:brush xml:id="br0">
      <inkml:brushProperty name="width" value="0.1" units="cm"/>
      <inkml:brushProperty name="height" value="0.1" units="cm"/>
      <inkml:brushProperty name="color" value="#F4F91B"/>
    </inkml:brush>
  </inkml:definitions>
  <inkml:trace contextRef="#ctx0" brushRef="#br0">28 151 3367 0 0,'-27'-10'1736'0'0,"27"9"-1727"0"0,0-1 0 0 0,1 1-1 0 0,-1 0 1 0 0,1-1-1 0 0,-1 1 1 0 0,1 0-1 0 0,0-1 1 0 0,-1 1 0 0 0,1 0-1 0 0,2-2 1 0 0,5-12 78 0 0,-6 10 43 0 0,-1 0 0 0 0,0 1 0 0 0,1-1 0 0 0,0 1 0 0 0,0 0 0 0 0,4-5 0 0 0,-4 6-45 0 0,-1 1 1 0 0,1 0 0 0 0,0 1 0 0 0,0-1-1 0 0,1 0 1 0 0,-1 0 0 0 0,0 1-1 0 0,1-1 1 0 0,-1 1 0 0 0,1 0 0 0 0,4-2-1 0 0,1 0-13 0 0,17-7 57 0 0,0 2 1 0 0,52-12-1 0 0,36 10 206 0 0,-94 10-293 0 0,0 0 0 0 0,37 7 0 0 0,-32-4-2 0 0,31 1-1 0 0,-31-3 52 0 0,25 5 1 0 0,-13-2-15 0 0,-23-3 23 0 0,1-1 0 0 0,-1-1 0 0 0,21-3 0 0 0,-22 1 55 0 0,1 2 0 0 0,-1 0 0 0 0,23 1 0 0 0,-26 1-115 0 0,-2-1 6 0 0,0 1 0 0 0,0 0 1 0 0,0 1-1 0 0,0 0 0 0 0,7 2 1 0 0,7 4 22 0 0,0-2 1 0 0,23 4 0 0 0,-22-6 45 0 0,0 1 0 0 0,21 9 0 0 0,-22-6-52 0 0,-12-5-23 0 0,0 0 0 0 0,0 0 0 0 0,0 1 1 0 0,0 1-1 0 0,-1-1 0 0 0,0 1 0 0 0,10 8 0 0 0,-17-11-40 0 0,0-1 0 0 0,0 1 0 0 0,0 0 0 0 0,0 0 0 0 0,-1-1 0 0 0,1 1 0 0 0,0 0 0 0 0,-1 0 0 0 0,1 0 0 0 0,-1 0 0 0 0,1-1 0 0 0,-1 1 0 0 0,0 4 0 0 0,-1 25-120 0 0,1-27 76 0 0,-1 6-296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7:11.863"/>
    </inkml:context>
    <inkml:brush xml:id="br0">
      <inkml:brushProperty name="width" value="0.1" units="cm"/>
      <inkml:brushProperty name="height" value="0.1" units="cm"/>
      <inkml:brushProperty name="color" value="#F4F91B"/>
    </inkml:brush>
  </inkml:definitions>
  <inkml:trace contextRef="#ctx0" brushRef="#br0">20 160 1375 0 0,'-1'-2'165'0'0,"1"0"-1"0"0,0 0 0 0 0,-1 0 1 0 0,1 0-1 0 0,-1 0 0 0 0,0 0 0 0 0,0 1 1 0 0,0-1-1 0 0,-1-2 0 0 0,-6-16 1193 0 0,8 19-1313 0 0,-1-8 199 0 0,-1-1-1 0 0,2 1 1 0 0,-1 0-1 0 0,1 0 1 0 0,1-1-1 0 0,0 1 1 0 0,2-13-1 0 0,8 4-102 0 0,-2 6-72 0 0,-9 12-68 0 0,0 0 0 0 0,0 0-1 0 0,0 0 1 0 0,0 0 0 0 0,0 0 0 0 0,0 0-1 0 0,0 0 1 0 0,0 0 0 0 0,0 0-1 0 0,0 0 1 0 0,0 0 0 0 0,0 0-1 0 0,0 0 1 0 0,0 0 0 0 0,0 0 0 0 0,0 1-1 0 0,0-1 1 0 0,0 0 0 0 0,0 0-1 0 0,0 0 1 0 0,0 0 0 0 0,0 0-1 0 0,0 0 1 0 0,0 0 0 0 0,1 0 0 0 0,-1 0-1 0 0,0 0 1 0 0,0 0 0 0 0,0 0-1 0 0,0 0 1 0 0,0 0 0 0 0,0 0-1 0 0,0 0 1 0 0,0 0 0 0 0,0 0 0 0 0,0 0-1 0 0,0 0 1 0 0,0 0 0 0 0,0 0-1 0 0,0 0 1 0 0,0 0 0 0 0,0 0-1 0 0,0 0 1 0 0,0 0 0 0 0,1 0 0 0 0,-1 0-1 0 0,0 0 1 0 0,0 0 0 0 0,0 0-1 0 0,0 0 1 0 0,0 0 0 0 0,0 0-1 0 0,0 2-79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17:13.499"/>
    </inkml:context>
    <inkml:brush xml:id="br0">
      <inkml:brushProperty name="width" value="0.1" units="cm"/>
      <inkml:brushProperty name="height" value="0.1" units="cm"/>
      <inkml:brushProperty name="color" value="#F4F91B"/>
    </inkml:brush>
  </inkml:definitions>
  <inkml:trace contextRef="#ctx0" brushRef="#br0">321 370 4287 0 0,'10'4'1062'0'0,"-1"-1"-1"0"0,17 4 0 0 0,-13-3-876 0 0,1-2 0 0 0,0 0 0 0 0,0 0 1 0 0,0-1-1 0 0,0-1 0 0 0,0-1 0 0 0,0 0 0 0 0,19-4 0 0 0,171-38 1309 0 0,-130 36-1094 0 0,90 1-1 0 0,-37 3-174 0 0,-55-1-105 0 0,244-5 390 0 0,-225 14-249 0 0,145 26 0 0 0,-193-24-154 0 0,80 1 0 0 0,45-11-6 0 0,4 0 22 0 0,-136 3-101 0 0,203 2 172 0 0,1-18 32 0 0,44-14-74 0 0,8-1-10 0 0,-35-17-131 0 0,24-4-12 0 0,210-9 65 0 0,-34 0-64 0 0,-295 37 0 0 0,-143 22-1 0 0,-15 2 2 0 0,1 0 0 0 0,-1-1 1 0 0,0 1-1 0 0,1-1 0 0 0,-1 0 1 0 0,0 0-1 0 0,0 0 1 0 0,6-3-1 0 0,-9 4 0 0 0,-1 0-1 0 0,0 0 1 0 0,0 0-1 0 0,0 0 1 0 0,0 0-1 0 0,0-1 1 0 0,0 1 0 0 0,0 0-1 0 0,1 0 1 0 0,-1 0-1 0 0,0 0 1 0 0,0 0 0 0 0,0 0-1 0 0,0 0 1 0 0,0 0-1 0 0,0 0 1 0 0,0 0-1 0 0,0 0 1 0 0,0 0 0 0 0,0 0-1 0 0,0-1 1 0 0,1 1-1 0 0,-1 0 1 0 0,0 0 0 0 0,0 0-1 0 0,0 0 1 0 0,0 0-1 0 0,0 0 1 0 0,0 0-1 0 0,0 0 1 0 0,0-1 0 0 0,0 1-1 0 0,0 0 1 0 0,0 0-1 0 0,0 0 1 0 0,0 0 0 0 0,0 0-1 0 0,0 0 1 0 0,0 0-1 0 0,0 0 1 0 0,0-1 0 0 0,0 1-1 0 0,0 0 1 0 0,0 0-1 0 0,0 0 1 0 0,0 0-1 0 0,-1 0 1 0 0,1 0 0 0 0,0 0-1 0 0,0 0 1 0 0,0-1-1 0 0,0 1 1 0 0,0 0 0 0 0,0 0-1 0 0,0 0 1 0 0,-10-3 54 0 0,-16-1 35 0 0,23 4-87 0 0,-170-8 92 0 0,84 5-62 0 0,-371-3 25 0 0,355 7-52 0 0,-466 14-6 0 0,426-5 0 0 0,-186 11 0 0 0,-185 20 47 0 0,246-15-30 0 0,-523 22 47 0 0,483-31-64 0 0,-75 3 0 0 0,297-19 15 0 0,-172 7 34 0 0,195 0-49 0 0,205-15 0 0 0,12 1 0 0 0,30 7 0 0 0,130 0-12 0 0,535-8-45 0 0,-662 7 54 0 0,-45 2 3 0 0,121-3 0 0 0,681-14 0 0 0,-106 34 0 0 0,-542 0-26 0 0,-171-8 7 0 0,131-5 0 0 0,127-13 19 0 0,-369 7 0 0 0,0 1 0 0 0,-1-1 0 0 0,0-1 0 0 0,0 0 0 0 0,0 0 0 0 0,13-4 0 0 0,-24 5 0 0 0,0 0 0 0 0,0 0 0 0 0,1 0 0 0 0,-1 0 0 0 0,0 0 0 0 0,0 0 0 0 0,0 0 0 0 0,0 0 0 0 0,0 0 0 0 0,1 0 0 0 0,-1 0 0 0 0,0 0 0 0 0,0 0 0 0 0,0 0 0 0 0,0 0 0 0 0,0 0 0 0 0,0-1 0 0 0,1 1 0 0 0,-1 0 0 0 0,0 0 0 0 0,0 0 0 0 0,0 0 0 0 0,0 0 0 0 0,0 0 0 0 0,0 0 0 0 0,0 0 0 0 0,0-1 0 0 0,0 1 0 0 0,1 0 0 0 0,-1 0 0 0 0,0 0 0 0 0,0 0 0 0 0,0 0 0 0 0,0 0 0 0 0,0-1 0 0 0,0 1 0 0 0,0 0 0 0 0,0 0 0 0 0,0 0 0 0 0,0 0 0 0 0,0 0 0 0 0,0-1 0 0 0,0 1 0 0 0,0 0 0 0 0,0 0 0 0 0,0 0 0 0 0,0 0 0 0 0,0 0 0 0 0,0 0 0 0 0,0-1 0 0 0,0 1 0 0 0,-1 0 0 0 0,1 0 0 0 0,-9-6 0 0 0,-17-2 0 0 0,-51-3 21 0 0,0 3-1 0 0,-100 3 1 0 0,133 5-19 0 0,-542-18 62 0 0,296 8-23 0 0,39 2-18 0 0,-259-8-5 0 0,53 2 28 0 0,-753 5-46 0 0,899 12 0 0 0,-307 16 0 0 0,498-10-3 0 0,0 6 0 0 0,1 4 0 0 0,2 6 1 0 0,-190 66-1 0 0,198-47-397 0 0,40-6-3439 0 0,25-7-676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08.670"/>
    </inkml:context>
    <inkml:brush xml:id="br0">
      <inkml:brushProperty name="width" value="0.1" units="cm"/>
      <inkml:brushProperty name="height" value="0.1" units="cm"/>
      <inkml:brushProperty name="color" value="#F4F91B"/>
    </inkml:brush>
  </inkml:definitions>
  <inkml:trace contextRef="#ctx0" brushRef="#br0">1 0 919 0 0,'4'0'80'0'0,"1"0"-80"0"0,1 2 0 0 0,-1-2 0 0 0,1 4 96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11.885"/>
    </inkml:context>
    <inkml:brush xml:id="br0">
      <inkml:brushProperty name="width" value="0.1" units="cm"/>
      <inkml:brushProperty name="height" value="0.1" units="cm"/>
      <inkml:brushProperty name="color" value="#F4F91B"/>
    </inkml:brush>
  </inkml:definitions>
  <inkml:trace contextRef="#ctx0" brushRef="#br0">1 117 4631 0 0,'4'-32'200'0'0,"-2"12"56"0"0,-1 3-256 0 0,1 6 0 0 0,2 6 0 0 0,-2 1 0 0 0,2 2 0 0 0,3-4 0 0 0,2-1 0 0 0,4 0 0 0 0,4 3 0 0 0,1 2-96 0 0,1 6 96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12.496"/>
    </inkml:context>
    <inkml:brush xml:id="br0">
      <inkml:brushProperty name="width" value="0.1" units="cm"/>
      <inkml:brushProperty name="height" value="0.1" units="cm"/>
      <inkml:brushProperty name="color" value="#F4F91B"/>
    </inkml:brush>
  </inkml:definitions>
  <inkml:trace contextRef="#ctx0" brushRef="#br0">0 38 1295 0 0,'19'-17'0'0'0,"-6"8"112"0"0,-2 3-112 0 0,-2 2 0 0 0,-3 3 0 0 0,-1 1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16.438"/>
    </inkml:context>
    <inkml:brush xml:id="br0">
      <inkml:brushProperty name="width" value="0.1" units="cm"/>
      <inkml:brushProperty name="height" value="0.1" units="cm"/>
      <inkml:brushProperty name="color" value="#F4F91B"/>
    </inkml:brush>
  </inkml:definitions>
  <inkml:trace contextRef="#ctx0" brushRef="#br0">15 86 455 0 0,'0'0'23'0'0,"-1"0"0"0"0,1 0 0 0 0,0 0-1 0 0,-1 1 1 0 0,1-1 0 0 0,0 0-1 0 0,0 0 1 0 0,-1 0 0 0 0,1 0-1 0 0,0 0 1 0 0,-1 0 0 0 0,1 0-1 0 0,0-1 1 0 0,-1 1 0 0 0,1 0 0 0 0,0 0-1 0 0,-1 0 1 0 0,1 0 0 0 0,0 0-1 0 0,0 0 1 0 0,-1 0 0 0 0,1-1-1 0 0,0 1 1 0 0,0 0 0 0 0,-1 0-1 0 0,1 0 1 0 0,0-1 0 0 0,0 1 0 0 0,0 0-1 0 0,-1 0 1 0 0,1-1 0 0 0,0 1-1 0 0,0 0 1 0 0,0-1 0 0 0,-6-8 1621 0 0,6 9-1516 0 0,7 9 184 0 0,20-23 621 0 0,-9 5-541 0 0,29-12 0 0 0,-40 18-363 0 0,0 1-1 0 0,1 1 1 0 0,-1-1-1 0 0,0 1 1 0 0,0 0-1 0 0,1 1 1 0 0,-1 0-1 0 0,9 0 0 0 0,15 2 61 0 0,43-3-1 0 0,-14-1 177 0 0,-42 1-105 0 0,0-1 0 0 0,20-4 0 0 0,-24 3-103 0 0,1 1 0 0 0,-1 0 0 0 0,0 1 0 0 0,21 1 0 0 0,114 14-4 0 0,-137-14-39 0 0,-1-1-1 0 0,1 0 0 0 0,-1-1 1 0 0,14-3-1 0 0,12-2 64 0 0,-4 3 10 0 0,1 2-1 0 0,0 1 1 0 0,0 1-1 0 0,55 9 0 0 0,-49-5-31 0 0,0-2-1 0 0,41-3 0 0 0,34 2 58 0 0,52 8-59 0 0,-123-6-53 0 0,0 2 0 0 0,52 13 0 0 0,30 17 0 0 0,-80-26 0 0 0,-22-2 12 0 0,-1-1 1 0 0,1-1-1 0 0,1-2 0 0 0,37 2 0 0 0,-36-3-9 0 0,267 11 197 0 0,-108-20-200 0 0,-106 3 0 0 0,364-10 326 0 0,-371 12-319 0 0,34-2 124 0 0,-38-1 56 0 0,-25 3 84 0 0,1-3 0 0 0,53-11 0 0 0,-97 16-276 0 0,19-5 197 0 0,0 1 0 0 0,22-2 1 0 0,-36 6-397 0 0,1 0 0 0 0,-1 0 0 0 0,0 0 0 0 0,0 0 0 0 0,0 1 0 0 0,1 0 0 0 0,-1 0 0 0 0,0 0 0 0 0,0 1 0 0 0,0-1 0 0 0,0 1 0 0 0,-1 1 0 0 0,7 3 0 0 0,2 4-2776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18.602"/>
    </inkml:context>
    <inkml:brush xml:id="br0">
      <inkml:brushProperty name="width" value="0.1" units="cm"/>
      <inkml:brushProperty name="height" value="0.1" units="cm"/>
      <inkml:brushProperty name="color" value="#F4F91B"/>
    </inkml:brush>
  </inkml:definitions>
  <inkml:trace contextRef="#ctx0" brushRef="#br0">0 256 1439 0 0,'338'-20'1096'0'0,"-154"10"-230"0"0,-21 9-638 0 0,35-13 596 0 0,-148 8-550 0 0,251-23 766 0 0,102-14-320 0 0,-12 13-416 0 0,-143 24-304 0 0,-82 5 0 0 0,-48-7 61 0 0,-66 3-21 0 0,95 3 1 0 0,157 42 79 0 0,-176-21-94 0 0,96 6 38 0 0,90-5 224 0 0,-28 3-86 0 0,-153-11-140 0 0,273-1 2 0 0,-250-12-64 0 0,174 21 0 0 0,-78-9 47 0 0,-124-7-30 0 0,-34-3 47 0 0,61 5 72 0 0,74 24-136 0 0,-168-23 22 0 0,1-3-1 0 0,71-4 0 0 0,-67-4 1 0 0,-1 2-1 0 0,118 13 0 0 0,-174-10-24 0 0,168 19 25 0 0,-139-18-7 0 0,0-2 0 0 0,63-8 0 0 0,-47 1-36 0 0,187-23 240 0 0,88 12-17 0 0,132-29-138 0 0,-414 41-64 0 0,168-14 0 0 0,93 9 0 0 0,-71-4 0 0 0,-105-1-5 0 0,-37 4 64 0 0,-12 5 44 0 0,1 3 0 0 0,111 10 0 0 0,53-1-50 0 0,-185-7-53 0 0,47-3 0 0 0,156 12 0 0 0,44 5 0 0 0,-54-22 0 0 0,-69 1 0 0 0,197-6 64 0 0,-308 12-64 0 0,0-5 0 0 0,137-31 0 0 0,-133 16 53 0 0,-32 8 354 0 0,84-16 1 0 0,-132 31-407 0 0,23-3 36 0 0,0 0 1 0 0,0 1-1 0 0,-1 1 1 0 0,37 3-1 0 0,-54-1-121 0 0,0 1 0 0 0,0-1 0 0 0,0 1 0 0 0,0 0 0 0 0,-1 0-1 0 0,1 0 1 0 0,-1 1 0 0 0,5 3 0 0 0,2 1-3319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29.202"/>
    </inkml:context>
    <inkml:brush xml:id="br0">
      <inkml:brushProperty name="width" value="0.1" units="cm"/>
      <inkml:brushProperty name="height" value="0.1" units="cm"/>
      <inkml:brushProperty name="color" value="#F4F91B"/>
    </inkml:brush>
  </inkml:definitions>
  <inkml:trace contextRef="#ctx0" brushRef="#br0">17 197 2759 0 0,'-6'-22'0'0'0,"1"-4"112"0"0,1 6-32 0 0,2 5 16 0 0,4 7-96 0 0,-2 5 0 0 0,0-5 0 0 0,2-1 0 0 0,3-8 0 0 0,3 1 0 0 0,-3-1 0 0 0,6 2 0 0 0,-1 4 0 0 0,3 5 0 0 0,1 3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29.887"/>
    </inkml:context>
    <inkml:brush xml:id="br0">
      <inkml:brushProperty name="width" value="0.1" units="cm"/>
      <inkml:brushProperty name="height" value="0.1" units="cm"/>
      <inkml:brushProperty name="color" value="#F4F91B"/>
    </inkml:brush>
  </inkml:definitions>
  <inkml:trace contextRef="#ctx0" brushRef="#br0">1 19 919 0 0,'11'-9'80'0'0,"0"1"-80"0"0,-2 7 0 0 0,-3 2 0 0 0,-1 1 0 0 0,5 0 0 0 0,8-2 0 0 0,12 0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0:10.970"/>
    </inkml:context>
    <inkml:brush xml:id="br0">
      <inkml:brushProperty name="width" value="0.1" units="cm"/>
      <inkml:brushProperty name="height" value="0.1" units="cm"/>
      <inkml:brushProperty name="color" value="#F4F91B"/>
    </inkml:brush>
  </inkml:definitions>
  <inkml:trace contextRef="#ctx0" brushRef="#br0">1 1 511 0 0,'7'2'0'0'0,"0"0"0"0"0,3-1 0 0 0,-5 1 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30.304"/>
    </inkml:context>
    <inkml:brush xml:id="br0">
      <inkml:brushProperty name="width" value="0.1" units="cm"/>
      <inkml:brushProperty name="height" value="0.1" units="cm"/>
      <inkml:brushProperty name="color" value="#F4F91B"/>
    </inkml:brush>
  </inkml:definitions>
  <inkml:trace contextRef="#ctx0" brushRef="#br0">0 14 1151 0 0,'8'-4'0'0'0,"3"-2"0"0"0,2 5 72 0 0,-2-1-72 0 0,-3 2 0 0 0,-1 0 0 0 0,2 0 0 0 0,8 2 0 0 0,11 1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32.892"/>
    </inkml:context>
    <inkml:brush xml:id="br0">
      <inkml:brushProperty name="width" value="0.1" units="cm"/>
      <inkml:brushProperty name="height" value="0.1" units="cm"/>
      <inkml:brushProperty name="color" value="#F4F91B"/>
    </inkml:brush>
  </inkml:definitions>
  <inkml:trace contextRef="#ctx0" brushRef="#br0">314 215 1839 0 0,'-32'-19'224'0'0,"19"13"-144"0"0,1-1 0 0 0,0-1 0 0 0,1 0 0 0 0,0 0 0 0 0,0-1 0 0 0,0-1 0 0 0,-15-18 0 0 0,24 25-74 0 0,0 0 0 0 0,0 1-1 0 0,0 0 1 0 0,0-1 0 0 0,0 1-1 0 0,0 0 1 0 0,-1 0-1 0 0,1 0 1 0 0,-1 0 0 0 0,1 0-1 0 0,-1 1 1 0 0,0-1 0 0 0,0 1-1 0 0,0 0 1 0 0,0 0-1 0 0,-5-2 1 0 0,2 3 159 0 0,0 0 1 0 0,0 0-1 0 0,0 0 0 0 0,0 1 0 0 0,0-1 0 0 0,1 2 1 0 0,-1-1-1 0 0,-6 2 0 0 0,0 2 279 0 0,-1-1 0 0 0,-16 10 0 0 0,28-13-407 0 0,1-1-21 0 0,-1 0 0 0 0,1 0 0 0 0,0 1 0 0 0,0-1-1 0 0,-1 0 1 0 0,1 0 0 0 0,0 0 0 0 0,-1 0 0 0 0,1 0-1 0 0,0 0 1 0 0,0 0 0 0 0,-1 0 0 0 0,1 0 0 0 0,0 0-1 0 0,-1 0 1 0 0,1 0 0 0 0,0 0 0 0 0,-1 0-1 0 0,1 0 1 0 0,0 0 0 0 0,0 0 0 0 0,-1 0 0 0 0,1 0-1 0 0,0-1 1 0 0,0 1 0 0 0,-1 0 0 0 0,1 0 0 0 0,0 0-1 0 0,0 0 1 0 0,-1-1 0 0 0,1 1 0 0 0,0 0 0 0 0,-4-12 714 0 0,3 9-521 0 0,1 1 1 0 0,0-1-1 0 0,0 1 1 0 0,0-1-1 0 0,1 1 0 0 0,-1-1 1 0 0,0 1-1 0 0,2-3 0 0 0,-2 4-188 0 0,1 0 0 0 0,0 0-1 0 0,0 0 1 0 0,-1 0-1 0 0,1 1 1 0 0,0-1-1 0 0,0 0 1 0 0,0 1 0 0 0,0-1-1 0 0,0 1 1 0 0,0-1-1 0 0,0 1 1 0 0,0-1-1 0 0,0 1 1 0 0,0 0 0 0 0,0-1-1 0 0,1 1 1 0 0,-1 0-1 0 0,0 0 1 0 0,0 0-1 0 0,0 0 1 0 0,0 0 0 0 0,0 0-1 0 0,0 0 1 0 0,2 0-1 0 0,36 8 641 0 0,-20-4-497 0 0,-2-3-136 0 0,-1 0-1 0 0,1-2 0 0 0,-1 0 0 0 0,1-1 1 0 0,-1-1-1 0 0,0 0 0 0 0,20-8 1 0 0,23-3 41 0 0,-8 3-13 0 0,-15 3 43 0 0,1 1 0 0 0,75-4-1 0 0,21 19-66 0 0,2 1 0 0 0,147 7 32 0 0,-180-8-64 0 0,102 12 0 0 0,-102 3 0 0 0,17 2 0 0 0,-72-21 16 0 0,-1-2 0 0 0,1-2 0 0 0,91-13 0 0 0,9-1 46 0 0,72-11 122 0 0,-184 20-110 0 0,48-16 1 0 0,-48 13 28 0 0,-25 6-27 0 0,0 0-1 0 0,0-1 1 0 0,10-4-1 0 0,-15 4-52 0 0,0 1-1 0 0,1-1 1 0 0,-1 1 0 0 0,0 1-1 0 0,1-1 1 0 0,-1 1-1 0 0,1 0 1 0 0,0 0 0 0 0,-1 1-1 0 0,1-1 1 0 0,0 1-1 0 0,-1 0 1 0 0,1 1 0 0 0,0-1-1 0 0,-1 1 1 0 0,10 3-1 0 0,16 1 36 0 0,-25-4-40 0 0,0 0-1 0 0,0 0 1 0 0,12 3-1 0 0,-13-2-111 0 0,-1 0-1 0 0,1 0 1 0 0,-1 0-1 0 0,0 1 1 0 0,1-1-1 0 0,-1 1 0 0 0,0 0 1 0 0,0 0-1 0 0,-1 1 1 0 0,1-1-1 0 0,5 8 1 0 0,0 0-580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42.161"/>
    </inkml:context>
    <inkml:brush xml:id="br0">
      <inkml:brushProperty name="width" value="0.1" units="cm"/>
      <inkml:brushProperty name="height" value="0.1" units="cm"/>
      <inkml:brushProperty name="color" value="#F4F91B"/>
    </inkml:brush>
  </inkml:definitions>
  <inkml:trace contextRef="#ctx0" brushRef="#br0">0 55 2815 0 0,'1'-1'66'0'0,"-1"-1"0"0"0,1 1 0 0 0,-1 0 0 0 0,1-1-1 0 0,0 1 1 0 0,0 0 0 0 0,0-1 0 0 0,0 1 0 0 0,0 0-1 0 0,0 0 1 0 0,0 0 0 0 0,0 0 0 0 0,1 0 0 0 0,-1 0-1 0 0,0 0 1 0 0,1 0 0 0 0,-1 0 0 0 0,0 0 0 0 0,1 1-1 0 0,-1-1 1 0 0,1 1 0 0 0,-1-1 0 0 0,1 1 0 0 0,-1 0-1 0 0,1-1 1 0 0,0 1 0 0 0,-1 0 0 0 0,1 0 0 0 0,-1 0-1 0 0,1 0 1 0 0,-1 0 0 0 0,1 1 0 0 0,0-1 0 0 0,-1 0-1 0 0,1 1 1 0 0,-1-1 0 0 0,1 1 0 0 0,-1 0 0 0 0,0-1-1 0 0,1 1 1 0 0,-1 0 0 0 0,3 1 0 0 0,3 3-47 0 0,0-1 0 0 0,1 0 0 0 0,-1-1 0 0 0,1 1 0 0 0,0-2 0 0 0,0 1 0 0 0,0-1 0 0 0,1 0 0 0 0,-1-1 0 0 0,0 0 0 0 0,13 0 0 0 0,10-1 89 0 0,54-9 0 0 0,-64 7-31 0 0,22-5 184 0 0,30-2 89 0 0,1 7-229 0 0,-42 3-90 0 0,0-2 0 0 0,50-8 0 0 0,33-4 21 0 0,-68 9-40 0 0,-38 4-1 0 0,1 0-1 0 0,-1 1 0 0 0,0 0 1 0 0,1 0-1 0 0,11 4 1 0 0,-13-2-2 0 0,1-2 0 0 0,0 1 1 0 0,-1-1-1 0 0,1 0 1 0 0,0-1-1 0 0,9 0 0 0 0,40-4 206 0 0,-35 3-81 0 0,26-4 0 0 0,-36 3-104 0 0,1 2 0 0 0,-1-1 0 0 0,1 2-1 0 0,23 3 1 0 0,21 1 34 0 0,24-11-64 0 0,-62 4 0 0 0,54 2 0 0 0,-55 1 0 0 0,0-1 0 0 0,0-1 0 0 0,30-4 0 0 0,63-9 0 0 0,-110 14 0 0 0,16 0 0 0 0,0 0 0 0 0,0 1 0 0 0,0 1 0 0 0,0 0 0 0 0,0 2 0 0 0,17 5 0 0 0,24 12 0 0 0,-46-15 0 0 0,1-1 0 0 0,0 0 0 0 0,0-1 0 0 0,0-1 0 0 0,22 3 0 0 0,111 1 0 0 0,-119-5 5 0 0,-8 1 7 0 0,1-2 0 0 0,-1 0 0 0 0,1-1 0 0 0,32-5-1 0 0,-38 2-11 0 0,0 1 0 0 0,0 1 0 0 0,24 1 0 0 0,-30 1 0 0 0,0 0 0 0 0,0 0 0 0 0,-1 1 0 0 0,1 0 0 0 0,-1 1 0 0 0,0 0 0 0 0,15 6 0 0 0,-11-3 0 0 0,1-1 0 0 0,0 0 0 0 0,1-1 0 0 0,22 4 0 0 0,-20-6 12 0 0,-1-1 0 0 0,0 0-1 0 0,0-2 1 0 0,0 0-1 0 0,0 0 1 0 0,20-5-1 0 0,21-2 26 0 0,-24-1 74 0 0,-28 8-94 0 0,0-1 0 0 0,0 1 1 0 0,0 0-1 0 0,0 0 0 0 0,0 0 1 0 0,1 1-1 0 0,-1-1 0 0 0,7 1 0 0 0,3 1 0 0 0,-12-1-15 0 0,0 0 1 0 0,0 0-1 0 0,0 0 1 0 0,0 0-1 0 0,0 1 1 0 0,0-1-1 0 0,0 0 1 0 0,0 1-1 0 0,-1-1 1 0 0,1 1-1 0 0,0 0 1 0 0,0 0-1 0 0,0 0 1 0 0,-1 0-1 0 0,1 0 1 0 0,-1 0-1 0 0,1 0 1 0 0,1 2-1 0 0,16 21-563 0 0,-14-13-2246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44.610"/>
    </inkml:context>
    <inkml:brush xml:id="br0">
      <inkml:brushProperty name="width" value="0.1" units="cm"/>
      <inkml:brushProperty name="height" value="0.1" units="cm"/>
      <inkml:brushProperty name="color" value="#F4F91B"/>
    </inkml:brush>
  </inkml:definitions>
  <inkml:trace contextRef="#ctx0" brushRef="#br0">0 81 455 0 0,'4'1'113'0'0,"-1"-1"-1"0"0,0 1 1 0 0,0 0-1 0 0,1 1 0 0 0,-1-1 1 0 0,0 1-1 0 0,0-1 0 0 0,0 1 1 0 0,0 0-1 0 0,-1 0 0 0 0,1 0 1 0 0,0 0-1 0 0,-1 1 0 0 0,1-1 1 0 0,2 5-1 0 0,-2-3-2 0 0,0-1 0 0 0,0 0 0 0 0,0 0 0 0 0,0 0-1 0 0,1-1 1 0 0,-1 1 0 0 0,1-1 0 0 0,0 0 0 0 0,-1 1 0 0 0,1-2 0 0 0,0 1 0 0 0,0 0 0 0 0,5 0-1 0 0,1-1 155 0 0,0 0-1 0 0,0-2 1 0 0,0 1 0 0 0,0-1-1 0 0,0 0 1 0 0,11-4-1 0 0,56-19 938 0 0,-32 8-751 0 0,119-50-124 0 0,-149 59-283 0 0,0 1 1 0 0,1 1-1 0 0,0 1 1 0 0,0 0-1 0 0,18-2 1 0 0,-3 4 46 0 0,63 3 0 0 0,-25 2-62 0 0,10 0 54 0 0,0 4 0 0 0,146 33-1 0 0,-194-35-74 0 0,1-2-1 0 0,57 0 1 0 0,0-1 37 0 0,228 29 420 0 0,-58-16-39 0 0,-86-7-226 0 0,188 11 551 0 0,-349-20-718 0 0,0 1 0 0 0,0-2 0 0 0,14-2 0 0 0,-13 1-4 0 0,1 1-1 0 0,14 0 0 0 0,-17 5-309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46.621"/>
    </inkml:context>
    <inkml:brush xml:id="br0">
      <inkml:brushProperty name="width" value="0.1" units="cm"/>
      <inkml:brushProperty name="height" value="0.1" units="cm"/>
      <inkml:brushProperty name="color" value="#F4F91B"/>
    </inkml:brush>
  </inkml:definitions>
  <inkml:trace contextRef="#ctx0" brushRef="#br0">0 139 1495 0 0,'18'-1'581'0'0,"1"-1"0"0"0,19-4 0 0 0,-27 3-310 0 0,1 1 1 0 0,0 0 0 0 0,0 1 0 0 0,0 0-1 0 0,0 1 1 0 0,0 1 0 0 0,23 3-1 0 0,-16-1-101 0 0,1 0-1 0 0,-1-1 0 0 0,1-1 1 0 0,0-1-1 0 0,-1 0 0 0 0,1-2 1 0 0,-1 0-1 0 0,25-6 0 0 0,2 1 81 0 0,1 3-1 0 0,57 1 0 0 0,24 11-173 0 0,19-20 191 0 0,-107 6-28 0 0,1 3 0 0 0,66 1 0 0 0,-45 7-68 0 0,105-6 0 0 0,131-43 159 0 0,-228 35-143 0 0,1 3-1 0 0,102 4 1 0 0,-105 2-139 0 0,97-11 1 0 0,-89 3-34 0 0,1 1 0 0 0,-35 2 11 0 0,0 1-1 0 0,0 3 1 0 0,65 5 0 0 0,-29 6 1 0 0,-1-3 1 0 0,83-5-1 0 0,-12-1-1 0 0,-58 0 12 0 0,-22 3 26 0 0,-1 2 0 0 0,133 30 0 0 0,-182-33-33 0 0,0 0-1 0 0,1-2 0 0 0,-1 0 0 0 0,0-1 0 0 0,20-2 1 0 0,91-18 246 0 0,-88 12-232 0 0,7 1 195 0 0,0 2 0 0 0,53 0 0 0 0,31 11 22 0 0,-95-2-241 0 0,60 5 32 0 0,-86-10-31 0 0,0-1 0 0 0,0 1-1 0 0,0-2 1 0 0,0 0 0 0 0,0 0-1 0 0,16-8 1 0 0,-15 6 36 0 0,1 0 0 0 0,0 1 0 0 0,22-4 0 0 0,-33 8-51 0 0,0-1 0 0 0,0 1 0 0 0,0 0 0 0 0,0 0 0 0 0,0 1-1 0 0,0-1 1 0 0,0 0 0 0 0,0 1 0 0 0,0-1 0 0 0,0 1 0 0 0,0 0-1 0 0,0-1 1 0 0,0 1 0 0 0,0 0 0 0 0,0 0 0 0 0,-1 0 0 0 0,1 1 0 0 0,2 1-1 0 0,-1 0-130 0 0,-1-1 1 0 0,1 1-1 0 0,-1 0 0 0 0,0 1 0 0 0,0-1 0 0 0,0 0 0 0 0,0 1 0 0 0,-1-1 0 0 0,2 5 0 0 0,1 5-1015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0:53.702"/>
    </inkml:context>
    <inkml:brush xml:id="br0">
      <inkml:brushProperty name="width" value="0.1" units="cm"/>
      <inkml:brushProperty name="height" value="0.1" units="cm"/>
      <inkml:brushProperty name="color" value="#F4F91B"/>
    </inkml:brush>
  </inkml:definitions>
  <inkml:trace contextRef="#ctx0" brushRef="#br0">1 1 455 0 0,'5'2'0'0'0,"-1"-2"0"0"0,0 3 0 0 0,-2-1 0 0 0,-2 0 96 0 0,0 0-16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10.616"/>
    </inkml:context>
    <inkml:brush xml:id="br0">
      <inkml:brushProperty name="width" value="0.1" units="cm"/>
      <inkml:brushProperty name="height" value="0.1" units="cm"/>
      <inkml:brushProperty name="color" value="#F4F91B"/>
    </inkml:brush>
  </inkml:definitions>
  <inkml:trace contextRef="#ctx0" brushRef="#br0">855 125 2127 0 0,'0'-1'99'0'0,"-1"0"-8"0"0,-1 0-78 0 0,0 0 1 0 0,0 0-1 0 0,-1 0 1 0 0,1 1-1 0 0,0-1 1 0 0,0 1-1 0 0,0 0 0 0 0,0-1 1 0 0,0 1-1 0 0,-4 0 1 0 0,1-1 254 0 0,0 0 1 0 0,-1 0-1 0 0,1-1 1 0 0,0 0-1 0 0,0 0 1 0 0,-9-5-1 0 0,-3-1 410 0 0,6 5-349 0 0,0 0 0 0 0,0 1 0 0 0,-22-2 1 0 0,-3-1 101 0 0,20 2-158 0 0,1-2 0 0 0,0 0 0 0 0,-25-12 0 0 0,22 8 175 0 0,-33-9 1 0 0,39 14-339 0 0,2 1-68 0 0,0 0 0 0 0,0 1 0 0 0,0 0 0 0 0,0 1-1 0 0,-1 0 1 0 0,-14 0 0 0 0,-16 1 141 0 0,35-1-79 0 0,0 1-1 0 0,0-1 1 0 0,0 2 0 0 0,0-1-1 0 0,0 0 1 0 0,0 1-1 0 0,0 0 1 0 0,1 1-1 0 0,-1-1 1 0 0,-9 5 0 0 0,5-2-127 0 0,1 1 0 0 0,-1 0 0 0 0,1 1 0 0 0,0 0 1 0 0,0 1-1 0 0,1 0 0 0 0,0 0 0 0 0,-14 16 0 0 0,-17 28 47 0 0,-17 24 16 0 0,50-64-13 0 0,0 1-1 0 0,0 0 0 0 0,1 0 1 0 0,1 0-1 0 0,-4 20 0 0 0,3-14 29 0 0,-12 30-1 0 0,7-23 212 0 0,-10 41 0 0 0,9-25-62 0 0,9-33-185 0 0,0-1 1 0 0,1 1-1 0 0,0-1 0 0 0,0 1 0 0 0,1 0 1 0 0,-1 0-1 0 0,2-1 0 0 0,1 12 1 0 0,2 3 53 0 0,12 33 1 0 0,-7-25-32 0 0,-5-21-3 0 0,0 0 0 0 0,0 0 0 0 0,1 0 1 0 0,0-1-1 0 0,1 0 0 0 0,0 0 0 0 0,0 0 1 0 0,1-1-1 0 0,0 1 0 0 0,11 8 0 0 0,3 3 164 0 0,12 19-142 0 0,-28-30-48 0 0,0-1 0 0 0,1 0 1 0 0,0-1-1 0 0,1 1 1 0 0,0-1-1 0 0,0 0 1 0 0,0-1-1 0 0,1 1 0 0 0,-1-2 1 0 0,14 7-1 0 0,2-2 55 0 0,1-1 0 0 0,25 5 0 0 0,-38-11-35 0 0,0-1-1 0 0,1 0 1 0 0,-1 0 0 0 0,1-1-1 0 0,-1 0 1 0 0,21-4-1 0 0,-3-1 71 0 0,-1-1-1 0 0,0-2 0 0 0,0 0 0 0 0,0-2 0 0 0,30-16 1 0 0,-38 14-75 0 0,0-2 0 0 0,-1 0 1 0 0,22-20-1 0 0,-1 0-3 0 0,-32 27-11 0 0,-1 0-1 0 0,0 0 1 0 0,-1-1-1 0 0,0 0 1 0 0,0 0-1 0 0,0 0 1 0 0,-1-1 0 0 0,7-15-1 0 0,1-8 79 0 0,10-39-1 0 0,-16 47-68 0 0,7-21 142 0 0,11-79 0 0 0,-21 100-117 0 0,-2 0 0 0 0,-1-1-1 0 0,-1 1 1 0 0,-1 0 0 0 0,-5-28-1 0 0,3 39-33 0 0,0 1-1 0 0,-1 0 1 0 0,0-1-1 0 0,-1 1 1 0 0,-11-21-1 0 0,13 28-26 0 0,0 0-1 0 0,0 0 0 0 0,-1 1 1 0 0,1-1-1 0 0,-1 1 1 0 0,0 0-1 0 0,0 0 1 0 0,0 0-1 0 0,-1 0 1 0 0,1 1-1 0 0,-1-1 0 0 0,0 1 1 0 0,0 1-1 0 0,0-1 1 0 0,-9-2-1 0 0,12 4-400 0 0,-1 0-1 0 0,0 1 0 0 0,1 0 1 0 0,-1 0-1 0 0,0 0 0 0 0,1 0 1 0 0,-1 0-1 0 0,0 0 0 0 0,-4 2 1 0 0,-11 4-4064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12.309"/>
    </inkml:context>
    <inkml:brush xml:id="br0">
      <inkml:brushProperty name="width" value="0.1" units="cm"/>
      <inkml:brushProperty name="height" value="0.1" units="cm"/>
      <inkml:brushProperty name="color" value="#F4F91B"/>
    </inkml:brush>
  </inkml:definitions>
  <inkml:trace contextRef="#ctx0" brushRef="#br0">965 313 3223 0 0,'1'-3'61'0'0,"2"-7"266"0"0,0 0 0 0 0,3-16 0 0 0,-6 22-241 0 0,1 0 0 0 0,-1 0-1 0 0,0 1 1 0 0,0-1 0 0 0,-1 0-1 0 0,1 0 1 0 0,-1 0 0 0 0,0 0-1 0 0,0 0 1 0 0,-2-4-1 0 0,-2-4 393 0 0,0 1 0 0 0,0 0 0 0 0,-1 1-1 0 0,-9-13 1 0 0,12 20-331 0 0,0-1-1 0 0,0 1 1 0 0,0 0 0 0 0,0 0 0 0 0,-1 0-1 0 0,1 0 1 0 0,-1 1 0 0 0,0 0-1 0 0,0-1 1 0 0,0 1 0 0 0,0 0 0 0 0,0 1-1 0 0,0-1 1 0 0,-8-1 0 0 0,-90-10 278 0 0,63 8-282 0 0,-13-3 155 0 0,25 0 14 0 0,-34-15 0 0 0,38 13-171 0 0,0 2-1 0 0,-29-7 1 0 0,41 12-137 0 0,-16-3 22 0 0,0 1 0 0 0,-34-2 0 0 0,53 7-22 0 0,0 0 1 0 0,0 1 0 0 0,0-1 0 0 0,-1 1-1 0 0,1 1 1 0 0,0 0 0 0 0,0 0-1 0 0,1 0 1 0 0,-1 1 0 0 0,0 0 0 0 0,-13 8-1 0 0,-27 16-4 0 0,34-17 0 0 0,1 1 0 0 0,0 1 0 0 0,1 0 0 0 0,0 1 0 0 0,1 0 0 0 0,1 1 0 0 0,0 0 0 0 0,-8 16 0 0 0,-17 25 3 0 0,22-36-10 0 0,-13 24-1 0 0,23-34 1 0 0,0-1-1 0 0,1 1 1 0 0,0-1-1 0 0,0 1 1 0 0,1 0-1 0 0,0 0 1 0 0,1 11 0 0 0,-3 22 6 0 0,-1-9 1 0 0,1-1 0 0 0,2 1 0 0 0,4 42 0 0 0,20 97 0 0 0,-21-160 12 0 0,1 7 169 0 0,10 35-1 0 0,-11-48-157 0 0,1 1-1 0 0,0-1 0 0 0,0 1 0 0 0,1-1 1 0 0,-1 0-1 0 0,1-1 0 0 0,1 1 0 0 0,7 8 1 0 0,5 4-16 0 0,-12-12 6 0 0,0 0 0 0 0,0-1 0 0 0,1 1 0 0 0,0-1 0 0 0,0-1 0 0 0,0 1-1 0 0,1-1 1 0 0,-1 0 0 0 0,1 0 0 0 0,9 3 0 0 0,11 2 18 0 0,-16-5-13 0 0,0 0-1 0 0,-1-1 0 0 0,1-1 0 0 0,19 3 0 0 0,7-4 26 0 0,0-2 0 0 0,50-7-1 0 0,-72 4-31 0 0,-1 0 0 0 0,0-1-1 0 0,0 0 1 0 0,0-1 0 0 0,20-12-1 0 0,-32 17-10 0 0,118-75 110 0 0,-84 52-81 0 0,-16 11 3 0 0,0-2 0 0 0,-1 0 0 0 0,-1-1 1 0 0,-1-1-1 0 0,0 0 0 0 0,26-37 0 0 0,-36 43-11 0 0,0 1 1 0 0,-1-1-1 0 0,-1 0 0 0 0,1 0 0 0 0,-2-1 1 0 0,0 0-1 0 0,0 1 0 0 0,-1-1 0 0 0,-1-1 1 0 0,0 1-1 0 0,0 0 0 0 0,-1-1 1 0 0,-1 1-1 0 0,0 0 0 0 0,-2-15 0 0 0,2 26-29 0 0,-2-11 72 0 0,0 1 0 0 0,0-1 0 0 0,-7-17 0 0 0,8 26-118 0 0,-1 0 0 0 0,1 0 0 0 0,0 0 0 0 0,-1 0 0 0 0,0 1 0 0 0,0-1 0 0 0,1 1 0 0 0,-1-1 0 0 0,-1 1 0 0 0,1 0 0 0 0,0 0 0 0 0,-1 0 0 0 0,1 0 0 0 0,-1 0 0 0 0,1 0 0 0 0,-1 1 0 0 0,0-1 0 0 0,0 1 0 0 0,-3-1 0 0 0,-8-1-1050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14.408"/>
    </inkml:context>
    <inkml:brush xml:id="br0">
      <inkml:brushProperty name="width" value="0.1" units="cm"/>
      <inkml:brushProperty name="height" value="0.1" units="cm"/>
      <inkml:brushProperty name="color" value="#F4F91B"/>
    </inkml:brush>
  </inkml:definitions>
  <inkml:trace contextRef="#ctx0" brushRef="#br0">0 47 1839 0 0,'2'0'78'0'0,"1"0"-1"0"0,-1 0 0 0 0,1 0 0 0 0,-1 0 0 0 0,0 0 0 0 0,1 1 0 0 0,-1-1 0 0 0,0 1 1 0 0,1-1-1 0 0,-1 1 0 0 0,0 0 0 0 0,1 0 0 0 0,-1 0 0 0 0,0 0 0 0 0,3 2 0 0 0,13 5 753 0 0,3 0-396 0 0,-16-6-320 0 0,-1 0 0 0 0,1-1 0 0 0,-1 0 0 0 0,1 1 0 0 0,0-1 0 0 0,6 0 0 0 0,1 0 51 0 0,0 1 0 0 0,0 0 0 0 0,-1 1 0 0 0,1 0 0 0 0,-1 1 0 0 0,0 0 0 0 0,10 6 0 0 0,36 17 36 0 0,85 35 28 0 0,-117-54-128 0 0,1-1 0 0 0,-1-1 1 0 0,1-1-1 0 0,1-2 0 0 0,-1 0 1 0 0,0-2-1 0 0,31-2 0 0 0,-35 1-22 0 0,0 1-1 0 0,1 2 0 0 0,23 5 1 0 0,-21-4-37 0 0,0 0 0 0 0,27 0 0 0 0,155-1 22 0 0,-135-2-8 0 0,-11 1 85 0 0,0-3-1 0 0,0-3 1 0 0,61-12 0 0 0,-77 9-114 0 0,66-2 0 0 0,-26 3-28 0 0,10-2 6 0 0,-31 4 66 0 0,87-18 0 0 0,109-20 110 0 0,-108 20-129 0 0,44-2 24 0 0,215-7-76 0 0,-353 25 0 0 0,95 2 0 0 0,-78 8 0 0 0,64 1 0 0 0,-36-8 0 0 0,92-5 0 0 0,-129 1 0 0 0,-25 2 0 0 0,1 2 0 0 0,67 4 0 0 0,5 5 0 0 0,-72-5 2 0 0,-1-1 0 0 0,0-3 0 0 0,76-13 0 0 0,-104 14 1 0 0,42-9 52 0 0,-34 6-47 0 0,-1 1 1 0 0,1 1 0 0 0,0 1-1 0 0,0 1 1 0 0,28 1 0 0 0,-47 0-36 0 0,-1 0 0 0 0,1 1 0 0 0,-1-1 0 0 0,1 0 0 0 0,-1 1 1 0 0,1-1-1 0 0,-1 1 0 0 0,0 0 0 0 0,1-1 0 0 0,-1 1 0 0 0,0 0 1 0 0,1 0-1 0 0,-1 0 0 0 0,0 0 0 0 0,0 0 0 0 0,0 0 0 0 0,0 0 1 0 0,0 0-1 0 0,0 1 0 0 0,0-1 0 0 0,0 0 0 0 0,1 2 0 0 0,0 5-3113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39.381"/>
    </inkml:context>
    <inkml:brush xml:id="br0">
      <inkml:brushProperty name="width" value="0.1" units="cm"/>
      <inkml:brushProperty name="height" value="0.1" units="cm"/>
      <inkml:brushProperty name="color" value="#F4F91B"/>
    </inkml:brush>
  </inkml:definitions>
  <inkml:trace contextRef="#ctx0" brushRef="#br0">554 52 863 0 0,'11'2'23'0'0,"-11"-2"-18"0"0,0-1-1 0 0,0 1 1 0 0,0 0 0 0 0,0-1-1 0 0,0 1 1 0 0,0-1 0 0 0,0 1-1 0 0,0 0 1 0 0,0-1 0 0 0,0 1 0 0 0,-1 0-1 0 0,1-1 1 0 0,0 1 0 0 0,0-1-1 0 0,0 1 1 0 0,-1 0 0 0 0,1 0-1 0 0,0-1 1 0 0,0 1 0 0 0,-1 0 0 0 0,1-1-1 0 0,0 1 1 0 0,0 0 0 0 0,-1 0-1 0 0,1-1 1 0 0,-1 1 0 0 0,-40-41 5732 0 0,41 41-5697 0 0,-1-1 0 0 0,1 1 0 0 0,0 0 0 0 0,0 0 0 0 0,0-1 0 0 0,-1 1 0 0 0,1 0 0 0 0,0 0 0 0 0,-1 0 0 0 0,1-1 0 0 0,0 1 0 0 0,0 0 0 0 0,-1 0 0 0 0,1 0 0 0 0,0 0 0 0 0,-1 0 0 0 0,1 0 0 0 0,0 0 0 0 0,-1 0 0 0 0,1 0 0 0 0,0 0 0 0 0,-1 0 0 0 0,1 0 0 0 0,0 0 0 0 0,-1 0 0 0 0,1 0 0 0 0,0 0 0 0 0,-1 0 0 0 0,1 0 0 0 0,-8 10 527 0 0,-1 20-380 0 0,7-23-126 0 0,-1 1-54 0 0,0 0 1 0 0,-1 0-1 0 0,0-1 1 0 0,0 1 0 0 0,0-1-1 0 0,-1 0 1 0 0,0-1-1 0 0,-1 1 1 0 0,1-1-1 0 0,-12 10 1 0 0,2-5 124 0 0,1-1-1 0 0,-1 0 1 0 0,-33 14-1 0 0,-8 4 374 0 0,20-9-322 0 0,0-2 0 0 0,-45 13 1 0 0,68-26-144 0 0,0-1 0 0 0,1-1 1 0 0,-15 1-1 0 0,21-2 28 0 0,1-1 0 0 0,-1 0 0 0 0,1 0 1 0 0,-1-1-1 0 0,1 0 0 0 0,-1 0 0 0 0,1 0 0 0 0,0 0 0 0 0,-10-5 0 0 0,14 3 77 0 0,7-2-96 0 0,10-2-54 0 0,-13 6 19 0 0,49-20 55 0 0,90-23-1 0 0,-38 14-24 0 0,-8 5-44 0 0,26-9 0 0 0,-109 30-1 0 0,-13 4 1 0 0,0 0 0 0 0,0 0 0 0 0,0 0 0 0 0,-1 0 0 0 0,1 0 0 0 0,0 0 0 0 0,0 0 0 0 0,0 0 0 0 0,0 0 0 0 0,0 0 0 0 0,0 0 0 0 0,0 0 0 0 0,0 1 0 0 0,0-1 0 0 0,0 0 0 0 0,0 0 0 0 0,0 0 0 0 0,0 0 0 0 0,0 0 0 0 0,0 0 0 0 0,0 0 0 0 0,0 0 0 0 0,0 0 0 0 0,0 0 0 0 0,0 0-1 0 0,0 0 1 0 0,0 0 0 0 0,0 0 0 0 0,0 0 0 0 0,0 0 0 0 0,0 0 0 0 0,0 0 0 0 0,0 0 0 0 0,0 0 0 0 0,0 0 0 0 0,0 0 0 0 0,0 1 0 0 0,-19 10 3 0 0,7-5 7 0 0,-40 24 43 0 0,-6 3 139 0 0,-80 59 0 0 0,5-3 272 0 0,127-86-273 0 0,11-8-76 0 0,12-8 27 0 0,-4 8-118 0 0,0-1 0 0 0,0 1 0 0 0,0 1 0 0 0,18-4 0 0 0,-15 5 38 0 0,29-12 0 0 0,-39 13-55 0 0,0-1 0 0 0,0 0-1 0 0,-1-1 1 0 0,0 1 0 0 0,1-1-1 0 0,-1 0 1 0 0,0 0 0 0 0,6-7-1 0 0,2-5-6 0 0,-9 11 0 0 0,0-1 0 0 0,1 1 0 0 0,0 0 0 0 0,0 1 0 0 0,0-1 0 0 0,1 1 0 0 0,-1 0 0 0 0,8-4 0 0 0,-5 4 0 0 0,-3 1 0 0 0,-17 7 0 0 0,1-1 0 0 0,-1 0 0 0 0,1 1 0 0 0,0 1 0 0 0,0 0 0 0 0,1 1 0 0 0,-1 0 0 0 0,1 0 0 0 0,0 1 0 0 0,1 0 0 0 0,0 1 0 0 0,0 0 0 0 0,-13 16 0 0 0,18-18-5 0 0,0-1 0 0 0,0 1 0 0 0,0 0 0 0 0,1 0 0 0 0,0 0-1 0 0,-3 12 1 0 0,5-17 4 0 0,1 1-1 0 0,-1 0 0 0 0,1 0 0 0 0,0-1 0 0 0,0 1 1 0 0,0 0-1 0 0,0 0 0 0 0,0 0 0 0 0,0-1 1 0 0,0 1-1 0 0,0 0 0 0 0,1 0 0 0 0,0 2 1 0 0,0-3 0 0 0,-1 0 1 0 0,1 0-1 0 0,0 0 1 0 0,-1 0-1 0 0,1 0 1 0 0,0 0-1 0 0,0 0 1 0 0,0-1-1 0 0,0 1 1 0 0,0 0-1 0 0,0-1 1 0 0,0 1-1 0 0,0 0 1 0 0,0-1-1 0 0,0 1 1 0 0,0-1-1 0 0,0 0 1 0 0,1 1-1 0 0,-1-1 1 0 0,0 0-1 0 0,0 0 1 0 0,2 1-1 0 0,0-1 7 0 0,0-1 0 0 0,0 1 0 0 0,0 0 0 0 0,0-1 0 0 0,-1 1 0 0 0,1-1 0 0 0,0 0 0 0 0,0 0 0 0 0,-1 0 0 0 0,1 0 0 0 0,-1 0 0 0 0,1-1 0 0 0,-1 1 0 0 0,1-1 0 0 0,-1 0 0 0 0,0 0 0 0 0,0 0 0 0 0,0 0 0 0 0,0 0 0 0 0,0 0 0 0 0,2-3 0 0 0,1-1 13 0 0,-1-1 0 0 0,1 0 0 0 0,-1 1 0 0 0,-1-1 0 0 0,1-1-1 0 0,3-10 1 0 0,-6 11-13 0 0,0 1 0 0 0,0-1-1 0 0,0 1 1 0 0,-1-1 0 0 0,0 0-1 0 0,0 1 1 0 0,-1-1-1 0 0,0 0 1 0 0,0 1 0 0 0,-1-1-1 0 0,1 1 1 0 0,-1 0 0 0 0,-1-1-1 0 0,1 1 1 0 0,-1 0 0 0 0,-6-9-1 0 0,-1-2 14 0 0,-2 0 1 0 0,0 1-1 0 0,-1 0 0 0 0,-17-16 0 0 0,26 29-21 0 0,0 0 0 0 0,0-1-1 0 0,-1 1 1 0 0,1 0 0 0 0,-1 1-1 0 0,0-1 1 0 0,0 1 0 0 0,0 0-1 0 0,0 0 1 0 0,-8-1 0 0 0,11 2 0 0 0,0 1 1 0 0,1-1 0 0 0,-1 1-1 0 0,0 0 1 0 0,1 0-1 0 0,-1 0 1 0 0,0 0 0 0 0,0 0-1 0 0,1 0 1 0 0,-1 0 0 0 0,0 0-1 0 0,1 1 1 0 0,-1-1 0 0 0,0 1-1 0 0,1-1 1 0 0,-1 1-1 0 0,1 0 1 0 0,-1 0 0 0 0,1-1-1 0 0,-1 1 1 0 0,1 0 0 0 0,-1 0-1 0 0,1 1 1 0 0,0-1 0 0 0,-1 0-1 0 0,1 0 1 0 0,0 1-1 0 0,0-1 1 0 0,0 0 0 0 0,0 1-1 0 0,0-1 1 0 0,1 1 0 0 0,-1-1-1 0 0,-1 4 1 0 0,1 0-8 0 0,0 1 0 0 0,0-1 0 0 0,0 0 0 0 0,1 1 0 0 0,-1-1 0 0 0,1 0 0 0 0,1 1 0 0 0,-1-1 0 0 0,1 0 0 0 0,0 1 0 0 0,0-1 0 0 0,0 0 0 0 0,1 0-1 0 0,0 0 1 0 0,0 0 0 0 0,0 0 0 0 0,1 0 0 0 0,0 0 0 0 0,0-1 0 0 0,6 9 0 0 0,-2-6 61 0 0,0 1 0 0 0,0-1 0 0 0,1-1 0 0 0,0 1 0 0 0,0-1 0 0 0,0-1 0 0 0,1 1 1 0 0,0-2-1 0 0,0 1 0 0 0,12 3 0 0 0,-18-7-41 0 0,0 0 1 0 0,0 1 0 0 0,1-1 0 0 0,-1 0-1 0 0,0 1 1 0 0,0 0 0 0 0,0 0-1 0 0,-1 0 1 0 0,1 0 0 0 0,0 0 0 0 0,-1 1-1 0 0,1-1 1 0 0,-1 1 0 0 0,0-1-1 0 0,0 1 1 0 0,0 0 0 0 0,0 0 0 0 0,1 3-1 0 0,1 5-103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0:12.187"/>
    </inkml:context>
    <inkml:brush xml:id="br0">
      <inkml:brushProperty name="width" value="0.1" units="cm"/>
      <inkml:brushProperty name="height" value="0.1" units="cm"/>
      <inkml:brushProperty name="color" value="#F4F91B"/>
    </inkml:brush>
  </inkml:definitions>
  <inkml:trace contextRef="#ctx0" brushRef="#br0">369 0 1839 0 0,'-183'43'2535'0'0,"147"-34"-1750"0"0,-24 0 302 0 0,28-4-790 0 0,25-4-190 0 0,0 0-1 0 0,0 0 1 0 0,0 0 0 0 0,1 1 0 0 0,-11 4-1 0 0,11-1 1462 0 0,17-6-726 0 0,13-1-364 0 0,-2 6-172 0 0,-1 1 0 0 0,20 8-1 0 0,31 7-38 0 0,-44-16-141 0 0,-1-2 0 0 0,0-1-1 0 0,38-4 1 0 0,-29 2 159 0 0,41 2-1 0 0,35 11-31 0 0,-39-3-23 0 0,0-3 1 0 0,103-5-1 0 0,-13-22 160 0 0,-104 14-265 0 0,105 2 1 0 0,-153 5-121 0 0,23 1 64 0 0,0 3-1 0 0,34 7 1 0 0,48 4 117 0 0,-68-15-10 0 0,92-12 1 0 0,-44 2-56 0 0,-74 8-99 0 0,1-1-1 0 0,42-11 0 0 0,-62 13-229 0 0,0 0 0 0 0,0 1 0 0 0,0-1 1 0 0,0 1-1 0 0,0-1 0 0 0,0 1 0 0 0,0 0 0 0 0,0 0 0 0 0,6 1 0 0 0,-8-1 23 0 0,1 1 0 0 0,-1 0 0 0 0,1-1 0 0 0,-1 1 0 0 0,1 0 0 0 0,-1 0 0 0 0,0 0 0 0 0,1 0 0 0 0,-1 0 0 0 0,0 0 0 0 0,0 0 0 0 0,1 1 0 0 0,-1-1 0 0 0,0 0 1 0 0,0 1-1 0 0,-1-1 0 0 0,1 1 0 0 0,0-1 0 0 0,1 3 0 0 0,3 9-3093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18.639"/>
    </inkml:context>
    <inkml:brush xml:id="br0">
      <inkml:brushProperty name="width" value="0.1" units="cm"/>
      <inkml:brushProperty name="height" value="0.1" units="cm"/>
      <inkml:brushProperty name="color" value="#F4F91B"/>
    </inkml:brush>
  </inkml:definitions>
  <inkml:trace contextRef="#ctx0" brushRef="#br0">1 1 455 0 0,'2'11'2570'0'0,"-1"-10"-2558"0"0,0 0 0 0 0,-1 1 0 0 0,1-1 0 0 0,0 0 0 0 0,0 0 0 0 0,0 0 0 0 0,0 0 0 0 0,0 0 0 0 0,0 0 0 0 0,0 0 0 0 0,0 0 0 0 0,1-1 0 0 0,-1 1 0 0 0,0 0 0 0 0,0-1 0 0 0,3 1 0 0 0,-2 0 134 0 0,-1 0-75 0 0,0-1 0 0 0,0 0 0 0 0,0 1 0 0 0,0-1 0 0 0,0 0 0 0 0,0 1 0 0 0,-1-1 0 0 0,1 1 0 0 0,0 0 0 0 0,0-1-1 0 0,-1 1 1 0 0,1 0 0 0 0,0-1 0 0 0,-1 1 0 0 0,1 0 0 0 0,-1 0 0 0 0,1-1 0 0 0,0 3 0 0 0,1-1-35 0 0,0 2-2 0 0,1 0 0 0 0,0 0 0 0 0,0-1 0 0 0,0 1-1 0 0,0-1 1 0 0,1 0 0 0 0,-1 0 0 0 0,1 0-1 0 0,0 0 1 0 0,0-1 0 0 0,0 1 0 0 0,0-1 0 0 0,0 0-1 0 0,0 0 1 0 0,1-1 0 0 0,-1 1 0 0 0,1-1-1 0 0,-1 0 1 0 0,1 0 0 0 0,-1-1 0 0 0,1 1 0 0 0,0-1-1 0 0,6 0 1 0 0,59-4 939 0 0,69-8-149 0 0,-112 10-819 0 0,-8 0 5 0 0,0 1 0 0 0,0 0 0 0 0,0 2-1 0 0,0 0 1 0 0,31 6 0 0 0,-9 9 11 0 0,-35-13-15 0 0,0 0-1 0 0,0-1 0 0 0,1 1 1 0 0,0-1-1 0 0,-1 0 1 0 0,1-1-1 0 0,13 2 0 0 0,27-1 102 0 0,-30-1-20 0 0,0 0 0 0 0,27-3 0 0 0,-42 2-75 0 0,1 0-1 0 0,-1 0 1 0 0,1 0-1 0 0,-1 1 1 0 0,0-1-1 0 0,1 1 1 0 0,-1 0-1 0 0,1-1 1 0 0,-1 1-1 0 0,0 0 1 0 0,0 0-1 0 0,0 1 1 0 0,1-1-1 0 0,-1 0 1 0 0,0 1-1 0 0,-1-1 1 0 0,1 1-1 0 0,2 1 1 0 0,-3-1-11 0 0,1 0 1 0 0,0-1 0 0 0,0 1-1 0 0,0-1 1 0 0,0 1 0 0 0,0-1-1 0 0,0 0 1 0 0,0 0 0 0 0,0 0-1 0 0,1 0 1 0 0,-1 0-1 0 0,0 0 1 0 0,1-1 0 0 0,-1 1-1 0 0,0-1 1 0 0,1 0 0 0 0,4 0-1 0 0,31-5 285 0 0,-9 1-96 0 0,0 1 1 0 0,0 1 0 0 0,30 2-1 0 0,-6 1-35 0 0,85-8-1 0 0,-70 1 28 0 0,31-1 53 0 0,-84 6-201 0 0,-2 0 5 0 0,-1 0 1 0 0,1 1-1 0 0,16 2 1 0 0,-16 0 5 0 0,1 0 1 0 0,-1-1 0 0 0,0-1 0 0 0,0 0 0 0 0,19-2-1 0 0,-27 1-29 0 0,-5 0-13 0 0,0 1 0 0 0,1 0 0 0 0,-1 0 0 0 0,0-1 0 0 0,1 1 0 0 0,-1 0 0 0 0,1 0 0 0 0,-1 0 0 0 0,0 0 0 0 0,1 0 0 0 0,-1 0 0 0 0,1 0 0 0 0,-1 0 0 0 0,1-1 0 0 0,-1 1 0 0 0,0 1 0 0 0,1-1 0 0 0,-1 0 0 0 0,1 0 0 0 0,-1 0 0 0 0,1 0 0 0 0,-1 0 0 0 0,0 0 0 0 0,1 0 0 0 0,-1 1 0 0 0,1-1 0 0 0,-1 0 0 0 0,0 0 0 0 0,1 0 0 0 0,-1 1 0 0 0,0-1 0 0 0,1 0 0 0 0,-1 1 0 0 0,0-1 0 0 0,0 0 0 0 0,1 1 0 0 0,-1-1-1 0 0,0 0 1 0 0,0 1 0 0 0,1-1 0 0 0,-1 0 0 0 0,0 1 0 0 0,0-1 0 0 0,0 1 0 0 0,0-1 0 0 0,0 0 0 0 0,0 1 0 0 0,1-1 0 0 0,-1 1 0 0 0,0-1 0 0 0,0 1 0 0 0,0-1 0 0 0,0 0 0 0 0,-1 1 0 0 0,1-1 0 0 0,0 1 0 0 0,0-1 0 0 0,0 1 0 0 0,0 15-348 0 0,-2-7-70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22.253"/>
    </inkml:context>
    <inkml:brush xml:id="br0">
      <inkml:brushProperty name="width" value="0.1" units="cm"/>
      <inkml:brushProperty name="height" value="0.1" units="cm"/>
      <inkml:brushProperty name="color" value="#F4F91B"/>
    </inkml:brush>
  </inkml:definitions>
  <inkml:trace contextRef="#ctx0" brushRef="#br0">4 42 455 0 0,'-1'-3'261'0'0,"0"1"-1"0"0,1 0 0 0 0,-1-1 0 0 0,1 1 0 0 0,-1-1 0 0 0,1 1 1 0 0,0-1-1 0 0,0 1 0 0 0,0-1 0 0 0,0 1 0 0 0,1-1 0 0 0,-1 1 1 0 0,1 0-1 0 0,-1-1 0 0 0,2-2 0 0 0,0 6-229 0 0,0 0 0 0 0,0 0-1 0 0,0 0 1 0 0,0 0 0 0 0,0 0 0 0 0,0 1 0 0 0,0-1-1 0 0,-1 1 1 0 0,4 2 0 0 0,-3-1 12 0 0,6 3 24 0 0,-1 0 1 0 0,1-1-1 0 0,0 0 1 0 0,1 0-1 0 0,-1 0 1 0 0,1-1-1 0 0,0 0 1 0 0,-1-1 0 0 0,2 0-1 0 0,-1-1 1 0 0,0 0-1 0 0,1 0 1 0 0,-1-1-1 0 0,1 0 1 0 0,-1 0-1 0 0,1-1 1 0 0,-1-1-1 0 0,1 1 1 0 0,14-4-1 0 0,-14 1 9 0 0,60-12 516 0 0,-61 14-538 0 0,-1 0 0 0 0,1 1 0 0 0,0-1 0 0 0,-1 2 0 0 0,1-1 0 0 0,10 3 0 0 0,115 19 91 0 0,-84-15-88 0 0,92 23-1 0 0,-119-24-56 0 0,1-2 0 0 0,-1 0 0 0 0,1-2 0 0 0,27 0 0 0 0,41 4 0 0 0,146 26 136 0 0,-86-4-136 0 0,9-14 0 0 0,-44-6 0 0 0,-8 11 0 0 0,-27-4 0 0 0,-21-7 0 0 0,89 0 0 0 0,0-2 4 0 0,-124-3 5 0 0,0 2-1 0 0,-1 0 0 0 0,43 15 1 0 0,-51-14-143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53.153"/>
    </inkml:context>
    <inkml:brush xml:id="br0">
      <inkml:brushProperty name="width" value="0.1" units="cm"/>
      <inkml:brushProperty name="height" value="0.1" units="cm"/>
      <inkml:brushProperty name="color" value="#F4F91B"/>
    </inkml:brush>
  </inkml:definitions>
  <inkml:trace contextRef="#ctx0" brushRef="#br0">5647 38 919 0 0,'0'0'55'0'0,"0"1"0"0"0,0-1 0 0 0,0 0 0 0 0,-1 1 0 0 0,1-1 0 0 0,0 1 0 0 0,0-1 0 0 0,0 1-1 0 0,0-1 1 0 0,-1 0 0 0 0,1 1 0 0 0,0-1 0 0 0,0 1 0 0 0,-1-1 0 0 0,1 0 0 0 0,0 1-1 0 0,0-1 1 0 0,-1 0 0 0 0,1 1 0 0 0,-1-1 0 0 0,1 0 0 0 0,0 0 0 0 0,-1 1 0 0 0,1-1-1 0 0,0 0 1 0 0,-1 0 0 0 0,1 0 0 0 0,-1 1 0 0 0,1-1 0 0 0,-1 0 0 0 0,1 0 0 0 0,-1 0 0 0 0,1 0-1 0 0,0 0 1 0 0,-1 0 0 0 0,1 0 0 0 0,-1 0 0 0 0,0 0 0 0 0,-25-4 1633 0 0,9 1-910 0 0,-5 2-209 0 0,0-1 1 0 0,0-1-1 0 0,1-1 1 0 0,-23-8-1 0 0,16 5 119 0 0,10 4-509 0 0,1 1-1 0 0,0 0 1 0 0,-1 2 0 0 0,-32 3 0 0 0,-3-1 617 0 0,11-2-176 0 0,-57-7 0 0 0,81 5-525 0 0,1 2-1 0 0,0 0 1 0 0,-34 5-1 0 0,-18 0 88 0 0,11-8-102 0 0,39 1-36 0 0,0 1 0 0 0,0 1 0 0 0,-23 3 0 0 0,-130 25 20 0 0,89-11-7 0 0,26-4 5 0 0,-85 7 1 0 0,-88-24 203 0 0,71 2-231 0 0,14 1-6 0 0,-34-2 81 0 0,123 4-92 0 0,5-3 25 0 0,1-1 0 0 0,-63-12-1 0 0,92 12-34 0 0,0 2 0 0 0,0 0 0 0 0,0 2 0 0 0,0 0 0 0 0,-35 7-1 0 0,-25 1 10 0 0,-75-11 101 0 0,98 0-78 0 0,-38-3-6 0 0,-40-17-32 0 0,51 7 60 0 0,53 12-42 0 0,-1 1-1 0 0,1 2 0 0 0,-1 1 1 0 0,-32 6-1 0 0,-28 0 12 0 0,-14-12 33 0 0,58 1-64 0 0,36 2 0 0 0,1 1 0 0 0,0 0 0 0 0,-19 2 0 0 0,-90 3 2 0 0,94-4 7 0 0,-77-2 15 0 0,-100 3 5 0 0,93 9-7 0 0,-64 1 20 0 0,66-6-42 0 0,-155 28 0 0 0,257-32 0 0 0,-104 19 0 0 0,-68 8 0 0 0,59-16 45 0 0,-62 7 38 0 0,75-11-118 0 0,-5 1-76 0 0,96-6 76 0 0,0 0-1 0 0,0 1 0 0 0,0 1 1 0 0,-29 12-1 0 0,21-4-280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1:54.055"/>
    </inkml:context>
    <inkml:brush xml:id="br0">
      <inkml:brushProperty name="width" value="0.1" units="cm"/>
      <inkml:brushProperty name="height" value="0.1" units="cm"/>
      <inkml:brushProperty name="color" value="#F4F91B"/>
    </inkml:brush>
  </inkml:definitions>
  <inkml:trace contextRef="#ctx0" brushRef="#br0">1540 45 3423 0 0,'1'0'11'0'0,"-1"-1"-1"0"0,0 1 0 0 0,1 0 1 0 0,-1-1-1 0 0,0 1 0 0 0,0-1 0 0 0,1 1 1 0 0,-1 0-1 0 0,0-1 0 0 0,0 1 0 0 0,1-1 1 0 0,-1 1-1 0 0,0 0 0 0 0,0-1 1 0 0,0 1-1 0 0,0-1 0 0 0,0 1 0 0 0,0-1 1 0 0,0 1-1 0 0,0 0 0 0 0,0-1 0 0 0,0 1 1 0 0,0-1-1 0 0,0 1 0 0 0,0-1 0 0 0,0 1 1 0 0,0-1-1 0 0,0 1 0 0 0,-1 0 1 0 0,1-1-1 0 0,0 1 0 0 0,0-1 0 0 0,0 1 1 0 0,-1 0-1 0 0,1-1 0 0 0,0 1 0 0 0,0-1 1 0 0,-1 1-1 0 0,1 0 0 0 0,0 0 1 0 0,-1-1-1 0 0,1 1 0 0 0,-1 0 0 0 0,1 0 1 0 0,-1-1-1 0 0,-25-4 259 0 0,17 4-171 0 0,-46-7 672 0 0,21 3 480 0 0,-53-3 0 0 0,62 10-1029 0 0,0 1 1 0 0,0 1-1 0 0,0 1 1 0 0,-37 13 0 0 0,-28 6-152 0 0,31-14 107 0 0,-90 4-1 0 0,-61-14 1075 0 0,-267 24-522 0 0,454-22-704 0 0,-59 10-183 0 0,38-4-2810 0 0,14-4-456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28.746"/>
    </inkml:context>
    <inkml:brush xml:id="br0">
      <inkml:brushProperty name="width" value="0.1" units="cm"/>
      <inkml:brushProperty name="height" value="0.1" units="cm"/>
      <inkml:brushProperty name="color" value="#F4F91B"/>
    </inkml:brush>
  </inkml:definitions>
  <inkml:trace contextRef="#ctx0" brushRef="#br0">0 84 919 0 0,'5'3'-8'0'0,"0"2"1852"0"0,-4-3-1751 0 0,0 1 0 0 0,-1-1 0 0 0,2 0-1 0 0,-1 0 1 0 0,0 1 0 0 0,0-1-1 0 0,1 0 1 0 0,-1 0 0 0 0,1 0 0 0 0,0 0-1 0 0,0-1 1 0 0,-1 1 0 0 0,1 0-1 0 0,0-1 1 0 0,0 1 0 0 0,1-1 0 0 0,-1 0-1 0 0,0 0 1 0 0,0 0 0 0 0,1 0-1 0 0,-1 0 1 0 0,0 0 0 0 0,3 0 0 0 0,5 1 230 0 0,-1-1 1 0 0,1-1 0 0 0,0 0-1 0 0,16-1 1 0 0,3-1 260 0 0,-8 1-73 0 0,0-1-1 0 0,-1-2 0 0 0,36-9 1 0 0,-3 0 95 0 0,-48 13-530 0 0,0 0-1 0 0,1 0 0 0 0,-1 0 0 0 0,0 0 0 0 0,0 1 1 0 0,10 2-1 0 0,2 1 22 0 0,-7-4-11 0 0,0 1-1 0 0,0-1 1 0 0,17-3 0 0 0,11 1 57 0 0,73 4 235 0 0,-34-14 12 0 0,-58 11-281 0 0,0-1 0 0 0,1-1 0 0 0,-1-1 0 0 0,20-7 0 0 0,-16 5 49 0 0,0 1-1 0 0,28-4 1 0 0,-29 6-105 0 0,-1-1 0 0 0,28-8 0 0 0,23-5 71 0 0,-41 12-82 0 0,-17 1-17 0 0,1 2 1 0 0,0 0-1 0 0,0 0 1 0 0,0 2-1 0 0,0 0 0 0 0,0 1 1 0 0,21 3-1 0 0,61 11-25 0 0,-82-11 10 0 0,0 0-1 0 0,27 12 1 0 0,-29-10-3 0 0,-1-1 0 0 0,1-1 0 0 0,0 0 0 0 0,22 3 0 0 0,31 0 3 0 0,-16-3 8 0 0,0 2 0 0 0,49 14 0 0 0,-70-14 50 0 0,0-1-1 0 0,56 1 0 0 0,-8 0 25 0 0,1 2 9 0 0,145-2 0 0 0,-44-15-12 0 0,152-11 169 0 0,-190 7-77 0 0,10-13 40 0 0,17-1 38 0 0,-108 19-232 0 0,14-1 10 0 0,-2 3-37 0 0,-33 2 0 0 0,44 2 0 0 0,311 43 0 0 0,-329-30 0 0 0,57 6 0 0 0,56-2 0 0 0,-62-6-2 0 0,146 4 15 0 0,-193-13-2 0 0,0 3-1 0 0,1 3 1 0 0,-2 3 0 0 0,99 26-1 0 0,-139-30 5 0 0,-1-1 0 0 0,37 1-1 0 0,7 0 6 0 0,158 11 39 0 0,-178-14-54 0 0,237 6 59 0 0,-119-9 4 0 0,-61-2-18 0 0,-26 4 18 0 0,192-9 56 0 0,-62-5-50 0 0,19 0-74 0 0,-131 3 15 0 0,248-17 109 0 0,-198 19-68 0 0,152 0 69 0 0,-159 15-109 0 0,150-2 32 0 0,-259-7-650 0 0,211-10 4272 0 0,-140 13-6263 0 0,298-5 2262 0 0,-309 4 347 0 0,-1 3 0 0 0,0 5 0 0 0,96 20 0 0 0,-49-7-16 0 0,51 10 0 0 0,-144-22 0 0 0,59 3 0 0 0,-65-9 0 0 0,0 2 0 0 0,61 15 0 0 0,-46-7 0 0 0,101 11 0 0 0,-119-19 0 0 0,24 0 30 0 0,96-5 0 0 0,-6-1-15 0 0,-38 12 42 0 0,-76-6-58 0 0,1-2 0 0 0,-1-1 0 0 0,56-5 0 0 0,-36-1 33 0 0,74 3-1 0 0,2 1 45 0 0,-19 1 2529 0 0,-46 0-2727 0 0,81-3-1594 0 0,1 0 1997 0 0,-143 2-257 0 0,2 0-132 0 0,1 0 0 0 0,16 3 0 0 0,-25-3 188 0 0,0 1 0 0 0,1-1 0 0 0,-1 1 0 0 0,0 0 0 0 0,0-1 0 0 0,0 1 0 0 0,1 0 0 0 0,-1 0 1 0 0,0 1-1 0 0,0-1 0 0 0,0 0 0 0 0,-1 1 0 0 0,1-1 0 0 0,0 1 0 0 0,-1 0 0 0 0,1-1 0 0 0,1 4 0 0 0,-2-4-224 0 0,-1 1 0 0 0,0-1 1 0 0,0 1-1 0 0,0-1 0 0 0,0 0 0 0 0,0 1 0 0 0,-1-1 0 0 0,1 1 0 0 0,0-1 0 0 0,-1 1 1 0 0,1-1-1 0 0,-1 0 0 0 0,1 1 0 0 0,-1-1 0 0 0,0 0 0 0 0,1 0 0 0 0,-1 1 0 0 0,0-1 0 0 0,0 0 1 0 0,0 0-1 0 0,0 0 0 0 0,-1 1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35.690"/>
    </inkml:context>
    <inkml:brush xml:id="br0">
      <inkml:brushProperty name="width" value="0.1" units="cm"/>
      <inkml:brushProperty name="height" value="0.1" units="cm"/>
      <inkml:brushProperty name="color" value="#66CC00"/>
    </inkml:brush>
  </inkml:definitions>
  <inkml:trace contextRef="#ctx0" brushRef="#br0">277 1312 3823 0 0,'0'-1'36'0'0,"0"1"0"0"0,-1 0 0 0 0,1 0 0 0 0,0 0-1 0 0,-1-1 1 0 0,1 1 0 0 0,0 0 0 0 0,-1 0 0 0 0,1 0-1 0 0,-1 0 1 0 0,1 0 0 0 0,0 0 0 0 0,-1 0 0 0 0,1 0-1 0 0,-1 0 1 0 0,1 0 0 0 0,0 0 0 0 0,-1 0-1 0 0,1 0 1 0 0,-1 0 0 0 0,1 0 0 0 0,0 1 0 0 0,-1-1-1 0 0,1 0 1 0 0,0 0 0 0 0,-1 0 0 0 0,1 0 0 0 0,0 1-1 0 0,-1-1 1 0 0,1 0 0 0 0,0 0 0 0 0,-1 1 0 0 0,1-1-1 0 0,0 0 1 0 0,0 1 0 0 0,0-1 0 0 0,-1 0 0 0 0,1 1-1 0 0,-2 1 539 0 0,4-8-376 0 0,-1 4-21 0 0,-1-1-1 0 0,0 1 0 0 0,1-1 0 0 0,-1 1 1 0 0,0 0-1 0 0,0-1 0 0 0,-1-4 0 0 0,0-4 1040 0 0,2 11-1123 0 0,-1-1 1 0 0,1 1-1 0 0,-1-1 1 0 0,1 0-1 0 0,-1 1 1 0 0,1-1 0 0 0,0 1-1 0 0,-1 0 1 0 0,1-1-1 0 0,0 1 1 0 0,-1-1-1 0 0,1 1 1 0 0,0 0 0 0 0,0 0-1 0 0,-1-1 1 0 0,1 1-1 0 0,0 0 1 0 0,0 0-1 0 0,-1 0 1 0 0,1 0-1 0 0,1 0 1 0 0,26-4 699 0 0,-18 3-598 0 0,111-13 917 0 0,-107 12-991 0 0,22-4 387 0 0,66-4-1 0 0,-68 12-421 0 0,23-2 26 0 0,-39 0-78 0 0,32 2 1 0 0,-35 0-30 0 0,232 18 479 0 0,-168-14-316 0 0,-36-1 24 0 0,57-3-1 0 0,-37-4-15 0 0,48-4 75 0 0,-45-1-110 0 0,156-13 166 0 0,-145 21-242 0 0,-56 1-38 0 0,1-2 0 0 0,40-3 0 0 0,-42 1 13 0 0,-1 1 0 0 0,1 1 0 0 0,26 3 1 0 0,16 0 30 0 0,60 3-71 0 0,-90-5 24 0 0,45 9-1 0 0,-22-3-6 0 0,199 21 47 0 0,-170-24 55 0 0,93-8-1 0 0,-132 2-51 0 0,248-2 123 0 0,-271 4-188 0 0,112-4 36 0 0,105 5 52 0 0,-37 8-26 0 0,-147-6-64 0 0,98 20 0 0 0,-104-13 16 0 0,1-3 0 0 0,0-2 0 0 0,51-1 0 0 0,-54-3-5 0 0,-19 0 10 0 0,-1-1 1 0 0,40-5-1 0 0,-39 0 18 0 0,102-13 93 0 0,-74 18-57 0 0,101 12 1 0 0,-65-3-81 0 0,152 2 16 0 0,-141-20 46 0 0,-75 5-37 0 0,0 1 0 0 0,48 2 0 0 0,-29 4-20 0 0,56-4 0 0 0,-83 1 31 0 0,-1 1-1 0 0,20 3 0 0 0,2 0 18 0 0,-29-3-43 0 0,169 3 107 0 0,101-4-112 0 0,-212 2 91 0 0,73-7 1 0 0,-119 3-80 0 0,88 1 3 0 0,23-2-17 0 0,-114 1 2 0 0,0 0 0 0 0,1 1 0 0 0,-1 1 0 0 0,1 1 0 0 0,-1 1 0 0 0,33 8 0 0 0,-11 0 1 0 0,91 8 0 0 0,-70-11 61 0 0,103 8-62 0 0,-146-13 0 0 0,1 2 0 0 0,32 9 0 0 0,-33-6 0 0 0,1-2 0 0 0,29 3 0 0 0,-36-6-29 0 0,24 1-92 0 0,0-1 0 0 0,55-4 0 0 0,-81 0 158 0 0,-1 0-1 0 0,1-1 0 0 0,0-1 0 0 0,-1 0 1 0 0,0-1-1 0 0,0 0 0 0 0,0 0 1 0 0,-1-2-1 0 0,0 1 0 0 0,0-1 0 0 0,0-1 1 0 0,-1 0-1 0 0,0-1 0 0 0,-1 0 1 0 0,0 0-1 0 0,0-1 0 0 0,9-13 1 0 0,-12 14-2 0 0,0-2 0 0 0,-1 1 0 0 0,0 0 0 0 0,0-1 0 0 0,2-12 0 0 0,-3 11-11 0 0,0 0 0 0 0,1 1 0 0 0,1-1 0 0 0,8-13 0 0 0,5-3 24 0 0,-1-1 0 0 0,-1-1 0 0 0,18-43 0 0 0,-26 46 74 0 0,8-34-1 0 0,-14 47-94 0 0,1 4 4 0 0,0-1 0 0 0,0 1 1 0 0,10-18-1 0 0,-8 17 16 0 0,0-1 0 0 0,7-19 0 0 0,-8 15-49 0 0,-2 8 18 0 0,-1-1 0 0 0,1 1-1 0 0,-1-1 1 0 0,-1 0-1 0 0,1 0 1 0 0,-2 0 0 0 0,1 0-1 0 0,-2-11 1 0 0,-22-151 165 0 0,22 164-179 0 0,0 0 0 0 0,-1 0 0 0 0,0 0 0 0 0,0 0 0 0 0,0 1 0 0 0,-1-1 0 0 0,0 1 0 0 0,-1 0 0 0 0,1 0-1 0 0,-6-6 1 0 0,-6-7 16 0 0,-28-28-1 0 0,9 12-9 0 0,27 27-8 0 0,-1 1 0 0 0,0 0 0 0 0,-10-6 0 0 0,9 6 0 0 0,1 1 0 0 0,-1-1 0 0 0,-9-11 0 0 0,9 9 0 0 0,0 0 0 0 0,0 1 0 0 0,-1 0 0 0 0,0 0 0 0 0,-1 1 0 0 0,1 0 0 0 0,-2 1 0 0 0,1 0 0 0 0,0 1 0 0 0,-1 1 0 0 0,0-1 0 0 0,0 2 0 0 0,-17-4 0 0 0,-5 2 0 0 0,0 1 0 0 0,0 2 0 0 0,-59 3 0 0 0,-68 8 0 0 0,95-9 0 0 0,-121-16 0 0 0,-138-5 0 0 0,256 18 0 0 0,-146 3 0 0 0,-82-13 0 0 0,110 16 0 0 0,125 0 0 0 0,-73-5 0 0 0,-166-22 0 0 0,208 16 0 0 0,0 5 0 0 0,-108 10 0 0 0,147-4 0 0 0,-81-6 0 0 0,-95 3 0 0 0,205 1 0 0 0,-414 12 0 0 0,250-16 0 0 0,-165 5 0 0 0,12 9 0 0 0,180-14 0 0 0,-284-13 0 0 0,119-26 0 0 0,223 21 0 0 0,-187-12 0 0 0,217 30 0 0 0,0 3 0 0 0,0 3 0 0 0,-1 4 0 0 0,-95 21 0 0 0,112-14 0 0 0,-116 13 0 0 0,52-29 0 0 0,-1 0 0 0 0,-15 9 0 0 0,108-6 0 0 0,17-1 0 0 0,1 1 0 0 0,-21 3 0 0 0,16-1 0 0 0,-32 0 0 0 0,19-2 0 0 0,-161 9 0 0 0,173-8 0 0 0,1 0 0 0 0,-1 1 0 0 0,-26 8 0 0 0,23-6 0 0 0,17-4 0 0 0,0 0 0 0 0,0 0 0 0 0,0 0 0 0 0,0 0 0 0 0,0 1 0 0 0,-5 1 0 0 0,2 1 0 0 0,-1 0 0 0 0,0-1 0 0 0,-10 3 0 0 0,-9 3 0 0 0,-5 2 0 0 0,25-10 0 0 0,1 1 0 0 0,0 0 0 0 0,-1 1 0 0 0,1-1 0 0 0,0 1 0 0 0,1 0 0 0 0,-11 7 0 0 0,-7 6 0 0 0,19-13 0 0 0,-1 0 0 0 0,1 0 0 0 0,0 0 0 0 0,0 1 0 0 0,0-1 0 0 0,-4 5 0 0 0,-43 69 0 0 0,13-19 0 0 0,36-54 0 0 0,1-1 0 0 0,-1 1 0 0 0,1 0 0 0 0,-1 0 0 0 0,1-1 0 0 0,0 1 0 0 0,1 0 0 0 0,-1 0 0 0 0,1 0 0 0 0,-1 0 0 0 0,1 0 0 0 0,0 0 0 0 0,1 0 0 0 0,-1 0 0 0 0,2 5 0 0 0,-1 1 0 0 0,2-1 0 0 0,-1 1 0 0 0,1 0 0 0 0,8 16 0 0 0,29 62 0 0 0,11 23 0 0 0,-3-5 0 0 0,-31-66 0 0 0,-14-34 0 0 0,0-1 0 0 0,1 1 0 0 0,0-1 0 0 0,0 0 0 0 0,0 0 0 0 0,1 0 0 0 0,-1-1 0 0 0,1 0 0 0 0,0 0 0 0 0,1 0 0 0 0,10 6 0 0 0,-16-10 0 0 0,2 2 0 0 0,0 0 0 0 0,-1 0 0 0 0,1-1 0 0 0,0 1 0 0 0,-1 1 0 0 0,1-1 0 0 0,-1 0 0 0 0,1 0 0 0 0,-1 0 0 0 0,0 1 0 0 0,0-1 0 0 0,0 1 0 0 0,-1-1 0 0 0,1 1 0 0 0,0-1 0 0 0,-1 1 0 0 0,1 4 0 0 0,-2-6 0 0 0,1-2 0 0 0,0 1 0 0 0,0-1 0 0 0,0 1 0 0 0,0-1 0 0 0,0 1 0 0 0,0-1 0 0 0,0 1 0 0 0,0-1 0 0 0,0 1 0 0 0,0-1 0 0 0,-1 1 0 0 0,1-1 0 0 0,0 1 0 0 0,0 0 0 0 0,0-1 0 0 0,0 1 0 0 0,-1-1 0 0 0,1 1 0 0 0,0 0 0 0 0,-1-1 0 0 0,1 1 0 0 0,0 0 0 0 0,-1-1 0 0 0,1 1 0 0 0,0 0 0 0 0,-1-1 0 0 0,0 1 0 0 0,-10-9 0 0 0,10 9-13 0 0,0-1 0 0 0,0 1-1 0 0,1 0 1 0 0,-1 0 0 0 0,0 0-1 0 0,1 0 1 0 0,-1 0 0 0 0,0 0-1 0 0,1 0 1 0 0,-1 1 0 0 0,0-1 0 0 0,1 0-1 0 0,-1 0 1 0 0,0 0 0 0 0,1 1-1 0 0,-1-1 1 0 0,1 0 0 0 0,-1 1-1 0 0,0-1 1 0 0,1 0 0 0 0,-1 1-1 0 0,1-1 1 0 0,-1 1 0 0 0,1-1 0 0 0,-1 1-1 0 0,1-1 1 0 0,-1 1 0 0 0,1 0-1 0 0,0-1 1 0 0,-1 1 0 0 0,1-1-1 0 0,0 1 1 0 0,-1 0 0 0 0,-7 26-857 0 0,6-23 699 0 0,-2 16-1730 0 0,-1 2-4241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42.767"/>
    </inkml:context>
    <inkml:brush xml:id="br0">
      <inkml:brushProperty name="width" value="0.1" units="cm"/>
      <inkml:brushProperty name="height" value="0.1" units="cm"/>
      <inkml:brushProperty name="color" value="#66CC00"/>
    </inkml:brush>
  </inkml:definitions>
  <inkml:trace contextRef="#ctx0" brushRef="#br0">2272 14 1839 0 0,'0'-1'52'0'0,"-1"1"-1"0"0,0-1 0 0 0,0 1 0 0 0,0-1 0 0 0,1 1 0 0 0,-1 0 0 0 0,0-1 0 0 0,0 1 0 0 0,0 0 0 0 0,0 0 0 0 0,0-1 0 0 0,1 1 0 0 0,-1 0 0 0 0,0 0 0 0 0,0 0 1 0 0,0 0-1 0 0,0 0 0 0 0,0 0 0 0 0,-1 1 0 0 0,-21 6 1795 0 0,8-3-1674 0 0,10-2 89 0 0,0-1-1 0 0,-1 0 1 0 0,1 0-1 0 0,-1-1 1 0 0,1 0-1 0 0,-1 1 1 0 0,0-2-1 0 0,1 1 0 0 0,-1-1 1 0 0,1 0-1 0 0,-9-2 1 0 0,-7-2 129 0 0,-1 0 1 0 0,0 2-1 0 0,0 0 1 0 0,-27 1 0 0 0,6 0-126 0 0,10 2-4 0 0,0 1 0 0 0,0 1 0 0 0,-43 10 0 0 0,-44 3-11 0 0,-132-6 451 0 0,229-7-665 0 0,-1 2-1 0 0,2 1 1 0 0,-26 8 0 0 0,-4 0 16 0 0,-6 0 12 0 0,-118 12 0 0 0,122-22-33 0 0,-148 4 140 0 0,198-7-170 0 0,-36 1 127 0 0,-1-2-1 0 0,0-2 1 0 0,-54-11 0 0 0,-38-12 620 0 0,91 19-646 0 0,9 1-32 0 0,-44-14 0 0 0,56 14-12 0 0,0 2 0 0 0,-25-4 0 0 0,-2 1 30 0 0,41 5-69 0 0,0 1-1 0 0,0 0 1 0 0,0 0 0 0 0,-13 1-1 0 0,17 0-32 0 0,1 0 0 0 0,-1 1 0 0 0,1 0 0 0 0,-1-1-1 0 0,1 1 1 0 0,0 0 0 0 0,-1 0 0 0 0,1 0 0 0 0,0 1 0 0 0,0-1-1 0 0,-1 1 1 0 0,1-1 0 0 0,0 1 0 0 0,1-1 0 0 0,-1 1-1 0 0,-3 4 1 0 0,-8 11-276 0 0,0 6-28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49.591"/>
    </inkml:context>
    <inkml:brush xml:id="br0">
      <inkml:brushProperty name="width" value="0.1" units="cm"/>
      <inkml:brushProperty name="height" value="0.1" units="cm"/>
      <inkml:brushProperty name="color" value="#66CC00"/>
    </inkml:brush>
  </inkml:definitions>
  <inkml:trace contextRef="#ctx0" brushRef="#br0">3634 157 919 0 0,'-24'-8'-18'0'0,"21"7"309"0"0,0-1 0 0 0,-1 1 1 0 0,1 0-1 0 0,-1 0 0 0 0,0 0 1 0 0,1 0-1 0 0,-1 0 0 0 0,0 1 1 0 0,0 0-1 0 0,1 0 0 0 0,-1 0 1 0 0,0 0-1 0 0,-3 1 0 0 0,-12 3-145 0 0,0 0-1 0 0,-23 0 0 0 0,24-4 149 0 0,1-1-1 0 0,-1-1 1 0 0,0 0-1 0 0,1-1 1 0 0,-27-9-1 0 0,1 1 78 0 0,11 4-73 0 0,-1 2-1 0 0,-42-2 0 0 0,-137-10 714 0 0,32 1-367 0 0,13 1-311 0 0,76 5 21 0 0,-94 2 0 0 0,-14 15 196 0 0,-134 1 76 0 0,10 1-221 0 0,-61-2-42 0 0,-62-47-9 0 0,245 19-297 0 0,150 17 78 0 0,1 2 0 0 0,-54 4 0 0 0,78 0-828 0 0,1 2 1 0 0,-1 0-1 0 0,1 2 0 0 0,0 1 0 0 0,-46 19 0 0 0,34-10-3494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51.696"/>
    </inkml:context>
    <inkml:brush xml:id="br0">
      <inkml:brushProperty name="width" value="0.1" units="cm"/>
      <inkml:brushProperty name="height" value="0.1" units="cm"/>
      <inkml:brushProperty name="color" value="#66CC00"/>
    </inkml:brush>
  </inkml:definitions>
  <inkml:trace contextRef="#ctx0" brushRef="#br0">3122 12 4111 0 0,'0'0'11'0'0,"0"-1"0"0"0,0 0 1 0 0,0 1-1 0 0,-1-1 0 0 0,1 0 0 0 0,0 1 0 0 0,-1-1 0 0 0,1 0 0 0 0,0 1 0 0 0,-1-1 0 0 0,1 1 0 0 0,-1-1 0 0 0,1 1 0 0 0,-1-1 0 0 0,1 1 0 0 0,-1-1 0 0 0,1 1 0 0 0,-1-1 0 0 0,1 1 0 0 0,-2-1 0 0 0,2 1 10 0 0,-1 0 0 0 0,1 0 0 0 0,-1 0 0 0 0,1 0 0 0 0,-1 0 0 0 0,0 0 0 0 0,1 1 0 0 0,-1-1 0 0 0,1 0 0 0 0,-1 0-1 0 0,1 0 1 0 0,-1 0 0 0 0,1 1 0 0 0,-1-1 0 0 0,1 0 0 0 0,-1 1 0 0 0,1-1 0 0 0,0 0 0 0 0,-1 1 0 0 0,0 0 0 0 0,-3 3 200 0 0,0 1-1 0 0,0 0 1 0 0,-5 11-1 0 0,2-6-86 0 0,4-6-69 0 0,0-1-1 0 0,0 0 0 0 0,-1 0 0 0 0,1 0 0 0 0,-1-1 0 0 0,0 0 1 0 0,0 1-1 0 0,0-1 0 0 0,0 0 0 0 0,0-1 0 0 0,0 1 0 0 0,-1-1 1 0 0,1 0-1 0 0,-1 0 0 0 0,1 0 0 0 0,-5 0 0 0 0,2 0 37 0 0,-1 1 0 0 0,1-1 0 0 0,0 1 0 0 0,0 1 0 0 0,-9 4-1 0 0,6-3 105 0 0,-2 0 1 0 0,1 0-1 0 0,0-1 0 0 0,-1 0 0 0 0,1-1 0 0 0,-1-1 0 0 0,0 1 0 0 0,1-2 0 0 0,-14 0 0 0 0,-3 1 332 0 0,-50 9 1 0 0,54-5-468 0 0,0-2 1 0 0,0-1 0 0 0,-27 0-1 0 0,-98-5 554 0 0,125 3-548 0 0,1 1-1 0 0,-41 8 1 0 0,-4 1 17 0 0,-266-9 665 0 0,172-16-512 0 0,101 7-204 0 0,-103 0 0 0 0,-155 16 214 0 0,150-16-202 0 0,70-2-43 0 0,-19 0-12 0 0,38 8 39 0 0,-29 0 72 0 0,52 1 20 0 0,1-2-1 0 0,-62-12 0 0 0,-2-1-14 0 0,99 15-113 0 0,1 0 0 0 0,-1 1 0 0 0,1 1 0 0 0,-1 1 0 0 0,1 1 1 0 0,-35 9-1 0 0,35-6-1906 0 0,-33 16 1 0 0,4 2-2444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0:17.377"/>
    </inkml:context>
    <inkml:brush xml:id="br0">
      <inkml:brushProperty name="width" value="0.1" units="cm"/>
      <inkml:brushProperty name="height" value="0.1" units="cm"/>
      <inkml:brushProperty name="color" value="#F4F91B"/>
    </inkml:brush>
  </inkml:definitions>
  <inkml:trace contextRef="#ctx0" brushRef="#br0">676 110 1839 0 0,'-1'-12'307'0'0,"2"-1"0"0"0,0 0 0 0 0,0 1 0 0 0,1-1 0 0 0,6-20 0 0 0,-7 32-188 0 0,-1 0 1 0 0,1 0-1 0 0,-1 0 1 0 0,1 0 0 0 0,-1 0-1 0 0,1 0 1 0 0,0 0-1 0 0,0 0 1 0 0,-1 0-1 0 0,1 0 1 0 0,0 1-1 0 0,0-1 1 0 0,2-1 0 0 0,0 3 114 0 0,-7 9 152 0 0,-5 6-101 0 0,-2-1 0 0 0,0 0-1 0 0,-1-1 1 0 0,0 0 0 0 0,-17 14-1 0 0,-75 56 608 0 0,-193 159 420 0 0,251-200-982 0 0,-77 90-1 0 0,80-77-94 0 0,42-54-214 0 0,9-12 47 0 0,0 1 0 0 0,0-1 1 0 0,-1 0-1 0 0,0-1 0 0 0,9-20 0 0 0,20-62-20 0 0,-25 63-4 0 0,-3 9-28 0 0,-1-1 0 0 0,-1 0 0 0 0,-1 0 0 0 0,-1-1 0 0 0,-1 1 0 0 0,-1-1 0 0 0,-1-41 0 0 0,-3 53-12 0 0,0 1 0 0 0,0-1 0 0 0,-1 0 0 0 0,-1 1 0 0 0,1-1 0 0 0,-8-13 0 0 0,-37-57 31 0 0,40 67-34 0 0,4 9-1 0 0,4 3 0 0 0,0 1 0 0 0,-1 0 0 0 0,0 0 0 0 0,1-1 0 0 0,-1 1 0 0 0,0 0 0 0 0,0 0 0 0 0,1 0 0 0 0,-1 0 0 0 0,0 0 0 0 0,0 0 0 0 0,0 0 0 0 0,0 0 0 0 0,-2-1 0 0 0,2 2 0 0 0,1 0 0 0 0,0 1 0 0 0,0-1 0 0 0,0 0 0 0 0,0 0 0 0 0,0 0 0 0 0,0 0 0 0 0,-1 0 0 0 0,1 1 0 0 0,0-1 0 0 0,0 0 0 0 0,0 0 0 0 0,0 0 0 0 0,0 0 0 0 0,0 1 0 0 0,0-1 0 0 0,0 0 0 0 0,0 0 0 0 0,0 0 0 0 0,0 0 0 0 0,0 1 0 0 0,0-1 0 0 0,0 0 0 0 0,0 0 0 0 0,0 0 0 0 0,0 1 0 0 0,0-1 0 0 0,0 0 0 0 0,0 0 0 0 0,0 0 0 0 0,0 0 0 0 0,0 1 0 0 0,0-1 0 0 0,0 0 0 0 0,0 0 0 0 0,0 0 0 0 0,1 0 0 0 0,-1 1 0 0 0,0-1 0 0 0,0 0 0 0 0,0 0 0 0 0,0 0 0 0 0,0 0 0 0 0,0 0 0 0 0,1 0 0 0 0,4 9 0 0 0,-2-6 0 0 0,14 17 0 0 0,0 0 0 0 0,1-1 0 0 0,22 17 0 0 0,-19-18 106 0 0,28 32 0 0 0,12 10 121 0 0,-28-33-42 0 0,86 80 318 0 0,-102-88-439 0 0,2 0 62 0 0,-1 1-1 0 0,18 25 9 0 0,-39-51-74 0 0,0 0-1 0 0,-1 0 0 0 0,-7-10 1 0 0,-23-17 59 0 0,-80-87 28 0 0,58 51-128 0 0,-48-54 26 0 0,86 104-45 0 0,3 3 0 0 0,-18-15 0 0 0,29 28 0 0 0,-1 0 0 0 0,1-1 0 0 0,-1 2 0 0 0,1-1 0 0 0,-1 0 0 0 0,0 1 0 0 0,0 0 0 0 0,0 0 0 0 0,-9-2 0 0 0,13 4-1 0 0,0 0 1 0 0,-1-1-1 0 0,1 1 0 0 0,0 0 0 0 0,0 0 0 0 0,0 0 0 0 0,0 0 0 0 0,-1 0 1 0 0,1 0-1 0 0,0 0 0 0 0,0 1 0 0 0,0-1 0 0 0,0 0 0 0 0,0 1 1 0 0,0-1-1 0 0,0 1 0 0 0,0-1 0 0 0,0 1 0 0 0,0-1 0 0 0,0 1 0 0 0,0 0 1 0 0,0-1-1 0 0,0 1 0 0 0,-1 2 0 0 0,1-2-3 0 0,0 1 1 0 0,0 0-1 0 0,0 0 1 0 0,0 0-1 0 0,1 0 0 0 0,-1 0 1 0 0,1 0-1 0 0,-1 0 1 0 0,1 1-1 0 0,0-1 0 0 0,0 0 1 0 0,0 4-1 0 0,1 5-13 0 0,1 0 0 0 0,0 1 0 0 0,8 21 0 0 0,8 31 17 0 0,13 92 0 0 0,-19-90 0 0 0,-11-58 0 0 0,1-1 0 0 0,0 1 0 0 0,0-1 0 0 0,1 0 0 0 0,0 0 0 0 0,7 13 0 0 0,-9-20 1 0 0,-1 1-1 0 0,0-1 0 0 0,0 1 1 0 0,0-1-1 0 0,1 0 0 0 0,-1 1 1 0 0,0-1-1 0 0,0 0 0 0 0,1 0 1 0 0,-1 1-1 0 0,0-1 0 0 0,1 0 1 0 0,-1 0-1 0 0,0 1 0 0 0,1-1 1 0 0,-1 0-1 0 0,0 0 0 0 0,1 0 1 0 0,-1 0-1 0 0,1 1 0 0 0,-1-1 1 0 0,0 0-1 0 0,1 0 0 0 0,-1 0 1 0 0,1 0-1 0 0,3-8 21 0 0,-3 6-16 0 0,-1 0 0 0 0,0-1 0 0 0,0 1 0 0 0,0 0 0 0 0,0-1 0 0 0,-1 1 0 0 0,1 0 0 0 0,-1-4 0 0 0,-12-19 52 0 0,9 18-58 0 0,0-1 0 0 0,1 1 0 0 0,-6-17 0 0 0,9 23 1 0 0,-1-1 0 0 0,1 1 0 0 0,0-1 0 0 0,0 1 0 0 0,-1-1 0 0 0,1 0 0 0 0,0 1 0 0 0,1-1 0 0 0,-1 1 0 0 0,0-1 0 0 0,0 1 0 0 0,1-1 0 0 0,-1 1 0 0 0,1-1 0 0 0,-1 1 0 0 0,1-1 0 0 0,0 1 0 0 0,-1-1 0 0 0,1 1 0 0 0,0 0 0 0 0,1-2 0 0 0,0 1 0 0 0,0 0 0 0 0,0 1 0 0 0,0 0 0 0 0,0-1 0 0 0,0 1 0 0 0,1 0 0 0 0,-1 0 0 0 0,0 0 0 0 0,0 0 0 0 0,1 0 0 0 0,-1 1 0 0 0,4-1 0 0 0,2 0 0 0 0,-1 0 0 0 0,0 1 0 0 0,0 0 0 0 0,1 0 0 0 0,-1 1 0 0 0,0 0 0 0 0,1 0 0 0 0,8 4 0 0 0,7 5 0 0 0,-1 1 0 0 0,0 1 0 0 0,0 1 0 0 0,26 21 0 0 0,-33-22 0 0 0,-9-9-46 0 0,-1 0 0 0 0,0 1 0 0 0,-1 0 0 0 0,1 1 0 0 0,-1-1 0 0 0,0 1 0 0 0,0-1 0 0 0,0 1 0 0 0,0 0 0 0 0,-1 1 0 0 0,0-1 0 0 0,0 1 0 0 0,2 6 0 0 0,1 11-678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55.433"/>
    </inkml:context>
    <inkml:brush xml:id="br0">
      <inkml:brushProperty name="width" value="0.1" units="cm"/>
      <inkml:brushProperty name="height" value="0.1" units="cm"/>
      <inkml:brushProperty name="color" value="#66CC00"/>
    </inkml:brush>
  </inkml:definitions>
  <inkml:trace contextRef="#ctx0" brushRef="#br0">2566 16 455 0 0,'-2'-2'248'0'0,"0"1"0"0"0,1-1 0 0 0,-1 1-1 0 0,0 0 1 0 0,0 0 0 0 0,0-1 0 0 0,0 1-1 0 0,0 0 1 0 0,0 1 0 0 0,-1-1 0 0 0,1 0-1 0 0,0 1 1 0 0,0-1 0 0 0,-1 1-1 0 0,1 0 1 0 0,0-1 0 0 0,0 1 0 0 0,-3 0-1 0 0,-3 1-191 0 0,0 1-1 0 0,-1-1 1 0 0,-13 6-1 0 0,-8 1 266 0 0,-6-6 1070 0 0,31-2-1248 0 0,1 0 0 0 0,-1 0 0 0 0,0 0 0 0 0,0 0 0 0 0,1 1 0 0 0,-1 0 0 0 0,0 0 0 0 0,1 0 0 0 0,-9 3 0 0 0,4 0-17 0 0,-1 0 0 0 0,1-1-1 0 0,-1-1 1 0 0,0 1 0 0 0,1-1 0 0 0,-1-1-1 0 0,-11 0 1 0 0,-2 2 284 0 0,-137 19 167 0 0,140-19-523 0 0,0 0 0 0 0,-27 10 0 0 0,-20 3 67 0 0,49-13-76 0 0,-3 1 123 0 0,0-1 0 0 0,-24 0 0 0 0,-76-12 621 0 0,64 3-644 0 0,36 6-140 0 0,-27 2 0 0 0,2 0 6 0 0,34-2-1 0 0,1 2-1 0 0,0-1 1 0 0,-21 7-1 0 0,-19 3 6 0 0,19-4-17 0 0,27-5 3 0 0,0-1 1 0 0,0 1-1 0 0,0-1 1 0 0,0 0-1 0 0,0-1 1 0 0,0 1-1 0 0,0-1 1 0 0,-6-1-1 0 0,-14-1 27 0 0,-12-2-3 0 0,-15-14 178 0 0,41 16-169 0 0,1 1-1 0 0,-1-1 1 0 0,0 2 0 0 0,-13 0 0 0 0,10 0-22 0 0,-118-7 180 0 0,0 0 11 0 0,11-1-22 0 0,103 6-133 0 0,0 2 0 0 0,-23 1 0 0 0,3 0 0 0 0,23 0-38 0 0,-1 1-1 0 0,1 0 0 0 0,-20 6 1 0 0,15-3 3 0 0,-25 2 0 0 0,-66 5 51 0 0,99-12-53 0 0,0 1 0 0 0,-16-2 0 0 0,16 0-1 0 0,1 0 1 0 0,-16 3-1 0 0,-21-2-10 0 0,-28 13 0 0 0,61-10 27 0 0,8-1 4 0 0,0 0 1 0 0,0-1-1 0 0,-11 0 0 0 0,15-1-31 0 0,1 1 0 0 0,0-1 0 0 0,-1 1 0 0 0,1 0 0 0 0,0-1 0 0 0,0 1 0 0 0,0 0 0 0 0,-1 0 0 0 0,1 0 0 0 0,-3 3 0 0 0,3-2 0 0 0,0-1 0 0 0,0 0 0 0 0,-1 0 0 0 0,1 0 0 0 0,0 0 0 0 0,0 0 0 0 0,-1 0 0 0 0,1 0 0 0 0,0-1 0 0 0,-6 1 0 0 0,-4 9 64 0 0,11-10-60 0 0,0 0 5 0 0,1 0 0 0 0,0-1 0 0 0,-1 1 0 0 0,1 0 0 0 0,0 0 0 0 0,0 0 0 0 0,-1 0 1 0 0,1 0-1 0 0,0 0 0 0 0,0 0 0 0 0,-1 0 0 0 0,1-1 0 0 0,0 1 0 0 0,-1 0 0 0 0,1 0 1 0 0,0 0-1 0 0,0-1 0 0 0,0 1 0 0 0,-1 0 0 0 0,1 0 0 0 0,0 0 0 0 0,0-1 0 0 0,0 1 1 0 0,0 0-1 0 0,-1-1 0 0 0,1 1 0 0 0,0 0 0 0 0,0 0 0 0 0,0-1 0 0 0,0 1 0 0 0,0 0 1 0 0,0-1-1 0 0,0 1 0 0 0,0-1 0 0 0,0 0 34 0 0,1 0-33 0 0,1-3 86 0 0,-7 14 0 0 0,-8 21-1124 0 0,6-16 464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3:56.165"/>
    </inkml:context>
    <inkml:brush xml:id="br0">
      <inkml:brushProperty name="width" value="0.1" units="cm"/>
      <inkml:brushProperty name="height" value="0.1" units="cm"/>
      <inkml:brushProperty name="color" value="#66CC00"/>
    </inkml:brush>
  </inkml:definitions>
  <inkml:trace contextRef="#ctx0" brushRef="#br0">1657 28 1839 0 0,'-6'-3'139'0'0,"0"0"-1"0"0,-1 0 1 0 0,1 1-1 0 0,-1 0 0 0 0,0 0 1 0 0,0 0-1 0 0,0 1 1 0 0,1 0-1 0 0,-1 0 0 0 0,0 0 1 0 0,-10 2-1 0 0,-10-3 97 0 0,-70-1-160 0 0,31 1-18 0 0,-3 3-53 0 0,0 2 0 0 0,-97 19-1 0 0,106-13-2 0 0,-108 10-11 0 0,-14 3 151 0 0,133-14 7 0 0,6-1 64 0 0,-1-1 1 0 0,1-2-1 0 0,-49-2 0 0 0,58-6 289 0 0,-61-15-1 0 0,44 7-213 0 0,-18-5-117 0 0,-47-8 132 0 0,104 25-323 0 0,-2 0-86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4:00.401"/>
    </inkml:context>
    <inkml:brush xml:id="br0">
      <inkml:brushProperty name="width" value="0.1" units="cm"/>
      <inkml:brushProperty name="height" value="0.1" units="cm"/>
      <inkml:brushProperty name="color" value="#66CC00"/>
    </inkml:brush>
  </inkml:definitions>
  <inkml:trace contextRef="#ctx0" brushRef="#br0">5232 1319 2327 0 0,'-21'7'354'0'0,"-1"-1"0"0"0,1-1 0 0 0,-1-1 0 0 0,-34 2 0 0 0,23-2-268 0 0,-195 5 1302 0 0,220-9-1384 0 0,-16 0 40 0 0,-3 0 163 0 0,-40-4 0 0 0,32 0 120 0 0,14 2 44 0 0,-25-7 1 0 0,29 7-283 0 0,-1 0 0 0 0,1 0 0 0 0,-1 2 0 0 0,1 0 0 0 0,-1 1 0 0 0,-22 5 0 0 0,-2-2-8 0 0,-29-3 184 0 0,38-1-150 0 0,13 0 5 0 0,-1-1 68 0 0,0 2 0 0 0,-33 4 0 0 0,27-2-143 0 0,-1-1-1 0 0,0-1 0 0 0,-51-6 1 0 0,-10 1-12 0 0,-13-6 159 0 0,74 10-116 0 0,-120-4 363 0 0,71-6 1 0 0,51 5-355 0 0,-1 1-1 0 0,1 2 1 0 0,-36 1-1 0 0,-58 3-9 0 0,-19-11 373 0 0,11 13-331 0 0,59-9 23 0 0,47 3-55 0 0,1 1 0 0 0,-34 2 0 0 0,47-1-65 0 0,-9 3 50 0 0,-1-2 0 0 0,1 0 0 0 0,-1-1 1 0 0,-28-4-1 0 0,2-9 291 0 0,33 9-291 0 0,0 1 0 0 0,0 0 0 0 0,0 1 0 0 0,0 0 0 0 0,-14-1 0 0 0,13 3-59 0 0,0-1 1 0 0,-16-4-1 0 0,16 3-4 0 0,0 0-1 0 0,-17-1 0 0 0,-21 3 122 0 0,-161 15 64 0 0,190-14-172 0 0,1 1-1 0 0,-37 9 0 0 0,34-6-13 0 0,7-3 10 0 0,-1-1 0 0 0,1 0 0 0 0,-28-2 0 0 0,25-1 2 0 0,0 2 0 0 0,-26 2 0 0 0,-9 6-1 0 0,-212 25 104 0 0,250-33-86 0 0,1 0 0 0 0,0-1-1 0 0,-16-4 1 0 0,-8 0 29 0 0,-4 0 47 0 0,25 2-101 0 0,1 1 0 0 0,0 1 0 0 0,-1 0 0 0 0,0 2 0 0 0,1 0 0 0 0,-30 5 0 0 0,2 3-10 0 0,28-7 0 0 0,-28 9 0 0 0,-18 0 11 0 0,44-6 31 0 0,-1 0 0 0 0,-24 2 0 0 0,25-5-51 0 0,-2 0 34 0 0,0-2 0 0 0,-1 0 0 0 0,1-2 0 0 0,0 0 0 0 0,-34-8 0 0 0,-14-2 145 0 0,-52-14 141 0 0,60 11 98 0 0,20 9-149 0 0,29 5-178 0 0,1-1 0 0 0,-1 0 0 0 0,-20-7 0 0 0,11 3 33 0 0,16 5-69 0 0,0-1 0 0 0,1 1 0 0 0,-1-1 0 0 0,-7-3 1 0 0,4 2 3 0 0,0-1 1 0 0,0 2 0 0 0,-1-1 0 0 0,1 1 0 0 0,-10-1 0 0 0,-13-3 49 0 0,18 2-37 0 0,1 1 0 0 0,0-2 0 0 0,-18-8 0 0 0,26 11-13 0 0,0-1 0 0 0,0 0 0 0 0,0 0 0 0 0,0 0 0 0 0,0 0 0 0 0,1 0-1 0 0,-1-1 1 0 0,1 0 0 0 0,0 0 0 0 0,0 0 0 0 0,0 0 0 0 0,-2-6 0 0 0,4 8-28 0 0,-1 0-1 0 0,1 0 1 0 0,-1 0-1 0 0,1 0 1 0 0,-1 0-1 0 0,0 1 0 0 0,0-1 1 0 0,0 0-1 0 0,0 1 1 0 0,0-1-1 0 0,0 1 1 0 0,0 0-1 0 0,-3-1 1 0 0,-36-13 33 0 0,4 2 80 0 0,33 11-72 0 0,0-1 1 0 0,0 1-1 0 0,1-1 0 0 0,-1 0 1 0 0,1-1-1 0 0,0 1 0 0 0,0 0 1 0 0,0-1-1 0 0,0 0 0 0 0,1 1 1 0 0,-3-6-1 0 0,-4-8 295 0 0,-9-24 1 0 0,8 18-247 0 0,3 6 41 0 0,1 1-1 0 0,0-1 1 0 0,1 0-1 0 0,1 0 0 0 0,-2-19 1 0 0,3 16-108 0 0,-1 1-1 0 0,-1 0 1 0 0,-10-25 0 0 0,-7-25 84 0 0,18 45-29 0 0,1 0 0 0 0,1 0-1 0 0,2-1 1 0 0,2-31 0 0 0,-1 27-50 0 0,0-1 0 0 0,-5-39 0 0 0,-6 9 23 0 0,4 31 20 0 0,1-1 0 0 0,2 0 0 0 0,1 0 0 0 0,3-45 0 0 0,1 68-84 0 0,-1 0 1 0 0,1 0-1 0 0,1 0 1 0 0,-1 0-1 0 0,1 0 1 0 0,0 0-1 0 0,1 1 1 0 0,-1-1-1 0 0,2 1 1 0 0,-1 0 0 0 0,0 0-1 0 0,1 1 1 0 0,0-1-1 0 0,1 1 1 0 0,-1 0-1 0 0,1 0 1 0 0,11-6-1 0 0,-4 2-10 0 0,0 2-1 0 0,0 0 0 0 0,1 0 1 0 0,0 2-1 0 0,0-1 0 0 0,1 2 1 0 0,27-6-1 0 0,-25 9 2 0 0,1 1 0 0 0,0 0 0 0 0,0 1 0 0 0,-1 1 0 0 0,1 1 0 0 0,-1 0 0 0 0,19 7 0 0 0,51 8 0 0 0,152 8 0 0 0,-116-11 0 0 0,-58-6 0 0 0,0-2 0 0 0,107-4 0 0 0,264-8 0 0 0,-227 19 0 0 0,60 2 0 0 0,-169-17 207 0 0,273 7-390 0 0,-289-5 183 0 0,109-13 0 0 0,24-1 0 0 0,104 18 0 0 0,-87-8 0 0 0,-60-1 0 0 0,-18 6 0 0 0,201-8 0 0 0,-232-5 0 0 0,181 8 0 0 0,-143 16 0 0 0,-73-12 0 0 0,97-10 0 0 0,-135 5 0 0 0,-39 4 0 0 0,21-3 0 0 0,0 2 0 0 0,64 5 0 0 0,147 28 0 0 0,-207-29 1 0 0,43 7-8 0 0,-71-8-4 0 0,-1 0 0 0 0,1 1 0 0 0,0 1 0 0 0,-1-1 0 0 0,19 11 0 0 0,65 37 11 0 0,-76-42 0 0 0,2 1 0 0 0,19 13 0 0 0,-30-16-4 0 0,1 0 0 0 0,-1 0 0 0 0,0 1 0 0 0,-1 0 0 0 0,13 19 0 0 0,27 52-31 0 0,-29-47 30 0 0,-11-21 1 0 0,-1 2-1 0 0,-1-1 1 0 0,0 1 0 0 0,-1 0-1 0 0,-1 0 1 0 0,1 0-1 0 0,-2 0 1 0 0,0 1 0 0 0,-1-1-1 0 0,0 1 1 0 0,-1-1-1 0 0,0 1 1 0 0,-1 0 0 0 0,-1-1-1 0 0,0 0 1 0 0,-6 20 0 0 0,-58 241-50 0 0,62-263 54 0 0,0 0 0 0 0,-1-1 0 0 0,0 1 0 0 0,-10 13 0 0 0,8-14 0 0 0,1 0 0 0 0,1 0 0 0 0,0 0 0 0 0,-5 14 0 0 0,5-9-37 0 0,-1-1 0 0 0,0-1-1 0 0,-13 22 1 0 0,-7 13-102 0 0,-35 85-2587 0 0,41-89 1388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4:02.443"/>
    </inkml:context>
    <inkml:brush xml:id="br0">
      <inkml:brushProperty name="width" value="0.1" units="cm"/>
      <inkml:brushProperty name="height" value="0.1" units="cm"/>
      <inkml:brushProperty name="color" value="#66CC00"/>
    </inkml:brush>
  </inkml:definitions>
  <inkml:trace contextRef="#ctx0" brushRef="#br0">922 1236 2183 0 0,'0'0'36'0'0,"0"-1"0"0"0,0 1 0 0 0,1 0 0 0 0,-1-1 0 0 0,0 1 0 0 0,0-1 0 0 0,-1 1 0 0 0,1-1 0 0 0,0 1 0 0 0,0-1 0 0 0,0 1 0 0 0,0-1 0 0 0,0 1 0 0 0,0 0 0 0 0,-1-1 0 0 0,1 1 0 0 0,0-1 0 0 0,0 1 0 0 0,-1 0 0 0 0,1-1 0 0 0,0 1 0 0 0,0-1 0 0 0,-1 1 0 0 0,0-1 0 0 0,1 1 210 0 0,-3-5 177 0 0,1 0-18 0 0,0 1 0 0 0,-1-1 0 0 0,2 1 0 0 0,-1-1 0 0 0,0 0 0 0 0,0-6 0 0 0,0-8 344 0 0,-1 1 0 0 0,-1-1 0 0 0,-8-25-1 0 0,10 36-525 0 0,0 3-97 0 0,1 0 1 0 0,1 0 0 0 0,-1-1 0 0 0,1 1-1 0 0,0-1 1 0 0,0 1 0 0 0,0 0 0 0 0,1-1-1 0 0,0 1 1 0 0,2-9 0 0 0,2-2 113 0 0,15-31 1 0 0,-9 24-58 0 0,-11 20-147 0 0,1 1 0 0 0,-1-1 0 0 0,0 0 0 0 0,1 1-1 0 0,-1-1 1 0 0,0 1 0 0 0,0-1 0 0 0,-1 1 0 0 0,1-1-1 0 0,0 0 1 0 0,-1 1 0 0 0,0-1 0 0 0,1 1 0 0 0,-1 0-1 0 0,0-1 1 0 0,0 1 0 0 0,-1 0 0 0 0,1-1 0 0 0,-3-2-1 0 0,2 2 9 0 0,0-1 0 0 0,1 1-1 0 0,-1 0 1 0 0,1-1-1 0 0,0 1 1 0 0,0-1 0 0 0,0 1-1 0 0,0-1 1 0 0,0-4-1 0 0,0 2-8 0 0,0 0-1 0 0,0-1 0 0 0,-1 1 0 0 0,0 0 1 0 0,0 0-1 0 0,0 0 0 0 0,-1 0 0 0 0,0 0 1 0 0,-4-6-1 0 0,2 3 71 0 0,0-1 1 0 0,-6-17-1 0 0,9 18 7 0 0,1 0 1 0 0,0-1-1 0 0,0-16 1 0 0,1 19-71 0 0,0 0 0 0 0,0 1-1 0 0,-1-1 1 0 0,0 1 0 0 0,0-1 0 0 0,0 1 0 0 0,-1 0 0 0 0,0-1 0 0 0,-5-10 0 0 0,-3-3 119 0 0,1 0-1 0 0,-13-42 1 0 0,15 40-85 0 0,-4-19-65 0 0,9 31-11 0 0,-1 0 0 0 0,1 0 0 0 0,-2 0-1 0 0,-8-18 1 0 0,1 7 96 0 0,-13-29 0 0 0,18 36-80 0 0,-1 0 0 0 0,-1 1 0 0 0,-12-16 0 0 0,14 12 23 0 0,5 15-37 0 0,1 0 0 0 0,-1 0 0 0 0,1 0 0 0 0,-1 0 0 0 0,0 1 1 0 0,1-1-1 0 0,-1 0 0 0 0,0 1 0 0 0,0-1 0 0 0,0 0 0 0 0,-2-1 0 0 0,-3-3 7 0 0,0 0 1 0 0,1-1-1 0 0,-1 1 0 0 0,1-2 0 0 0,1 1 0 0 0,-7-12 0 0 0,-5-4 55 0 0,14 21-60 0 0,-1 0 1 0 0,1 0-1 0 0,0 0 0 0 0,-1 1 0 0 0,1-1 0 0 0,-1 1 0 0 0,0-1 1 0 0,1 1-1 0 0,-4-1 0 0 0,-12-6 18 0 0,16 7-12 0 0,0 0 0 0 0,0 0 0 0 0,0 0 0 0 0,0 0 0 0 0,0 0 0 0 0,0 0 0 0 0,-1 0-1 0 0,1 1 1 0 0,0 0 0 0 0,0-1 0 0 0,-1 1 0 0 0,1 0 0 0 0,-4 0 0 0 0,2-1 0 0 0,1 0-1 0 0,-1 0 1 0 0,1 0-1 0 0,-1 0 1 0 0,1-1 0 0 0,-1 0-1 0 0,1 1 1 0 0,0-1 0 0 0,0 0-1 0 0,0-1 1 0 0,0 1 0 0 0,-5-5-1 0 0,-25-6 119 0 0,32 13-127 0 0,1 0 0 0 0,0 0 0 0 0,-1-1 0 0 0,1 1 0 0 0,0 0 0 0 0,-1 0 0 0 0,1 0 0 0 0,0 0 0 0 0,-1 0-1 0 0,1 0 1 0 0,0 0 0 0 0,-1 0 0 0 0,1 0 0 0 0,-1 0 0 0 0,1 0 0 0 0,0 0 0 0 0,-1 0 0 0 0,1 0 0 0 0,0 0 0 0 0,-1 0 0 0 0,1 0-1 0 0,0 0 1 0 0,-1 0 0 0 0,1 1 0 0 0,-1-1 0 0 0,1 0 0 0 0,0 0 0 0 0,0 0 0 0 0,-1 1 0 0 0,1-1 0 0 0,0 0 0 0 0,-1 1 0 0 0,1-1-1 0 0,0 0 1 0 0,-1 0 0 0 0,1 1-1 0 0,0-1 1 0 0,0 0 0 0 0,0 0 0 0 0,-1 0-1 0 0,1 0 1 0 0,0 1 0 0 0,0-1-1 0 0,-1 0 1 0 0,1 0 0 0 0,0 0 0 0 0,0 0-1 0 0,-1 0 1 0 0,1 0 0 0 0,0 0-1 0 0,0 0 1 0 0,-1 0 0 0 0,1 0 0 0 0,0 0-1 0 0,-1 0 1 0 0,1 0 0 0 0,0 0-1 0 0,0 0 1 0 0,-1 0 0 0 0,1 0 0 0 0,0 0-1 0 0,0 0 1 0 0,-1 0 0 0 0,1 0 0 0 0,0-1-1 0 0,0 1 1 0 0,-1 0 0 0 0,1 0-1 0 0,0 0 1 0 0,0 0 0 0 0,0-1 0 0 0,-1 1-1 0 0,1 0 1 0 0,0 0 0 0 0,0 0-1 0 0,0-1 1 0 0,0 1 0 0 0,-1 0 0 0 0,1-1-1 0 0,-2 0 3 0 0,0 0-1 0 0,0 0 1 0 0,0 0 0 0 0,0 0-1 0 0,0 0 1 0 0,0 0-1 0 0,0 1 1 0 0,0-1-1 0 0,0 1 1 0 0,-4-1 0 0 0,-16-5 32 0 0,7 8 29 0 0,12-3-64 0 0,0 1 0 0 0,0-1 0 0 0,0 1 0 0 0,0 0 0 0 0,-1-1 0 0 0,1 2 0 0 0,0-1 0 0 0,0 0 0 0 0,0 1 0 0 0,0-1 0 0 0,0 1 0 0 0,-5 1 0 0 0,-21 3 0 0 0,-10-4 0 0 0,18 0 0 0 0,-34-2 0 0 0,41-1 8 0 0,0 2 0 0 0,0 0 0 0 0,0 0 0 0 0,0 1 0 0 0,0 1 0 0 0,0 1 0 0 0,-15 4 0 0 0,27-6-81 0 0,0 0 0 0 0,0 1-1 0 0,1-1 1 0 0,-1 1 0 0 0,1 0 0 0 0,-1-1-1 0 0,1 1 1 0 0,-1 0 0 0 0,1 0 0 0 0,0 0-1 0 0,0 0 1 0 0,0 0 0 0 0,0 0 0 0 0,0 0-1 0 0,1 0 1 0 0,-1 1 0 0 0,0 3 0 0 0,-1-2-294 0 0,-2 12-580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4:07.606"/>
    </inkml:context>
    <inkml:brush xml:id="br0">
      <inkml:brushProperty name="width" value="0.1" units="cm"/>
      <inkml:brushProperty name="height" value="0.1" units="cm"/>
      <inkml:brushProperty name="color" value="#66CC00"/>
    </inkml:brush>
  </inkml:definitions>
  <inkml:trace contextRef="#ctx0" brushRef="#br0">4199 197 455 0 0,'-5'2'181'0'0,"0"-1"0"0"0,0 1 0 0 0,0-1 0 0 0,-1 0-1 0 0,1-1 1 0 0,0 1 0 0 0,0-1 0 0 0,-6-1-1 0 0,-59-1 2127 0 0,53 2-1780 0 0,1 0 0 0 0,-24 4 0 0 0,-16 0 190 0 0,51-4-616 0 0,0 0-1 0 0,0 0 1 0 0,0-1 0 0 0,-1 0-1 0 0,1 0 1 0 0,0 0-1 0 0,0 0 1 0 0,-6-4-1 0 0,10 5-49 0 0,-1-1 0 0 0,0 0 0 0 0,1 0-1 0 0,-1 0 1 0 0,1-1 0 0 0,-1 1-1 0 0,1 0 1 0 0,-1-1 0 0 0,1 1 0 0 0,0 0-1 0 0,0-1 1 0 0,0 0 0 0 0,0 1 0 0 0,0-1-1 0 0,0 0 1 0 0,0 1 0 0 0,0-1 0 0 0,1 0-1 0 0,-1 0 1 0 0,1 0 0 0 0,-1 1-1 0 0,1-1 1 0 0,0 0 0 0 0,0 0 0 0 0,0-3-1 0 0,0 2 34 0 0,-1-2-3 0 0,1 1 1 0 0,0 0 0 0 0,0-1 0 0 0,1 1-1 0 0,-1-1 1 0 0,1 1 0 0 0,0 0-1 0 0,0 0 1 0 0,1-1 0 0 0,-1 1 0 0 0,4-6-1 0 0,-5 10-67 0 0,1-1-1 0 0,-1 0 0 0 0,1 1 0 0 0,-1-1 0 0 0,0 0 0 0 0,1 0 1 0 0,-1 1-1 0 0,0-1 0 0 0,0 0 0 0 0,0 0 0 0 0,1 1 0 0 0,-1-1 1 0 0,0 0-1 0 0,0 0 0 0 0,0 0 0 0 0,0 1 0 0 0,0-1 1 0 0,0 0-1 0 0,-1 0 0 0 0,1 0 0 0 0,0 1 0 0 0,0-1 0 0 0,0 0 1 0 0,-1 0-1 0 0,1 1 0 0 0,0-1 0 0 0,-1 0 0 0 0,1 1 0 0 0,-1-1 1 0 0,1 0-1 0 0,-1 1 0 0 0,1-1 0 0 0,-1 0 0 0 0,1 1 1 0 0,-1-1-1 0 0,0 1 0 0 0,1-1 0 0 0,-1 1 0 0 0,0 0 0 0 0,1-1 1 0 0,-1 1-1 0 0,0 0 0 0 0,0-1 0 0 0,1 1 0 0 0,-1 0 0 0 0,0 0 1 0 0,0 0-1 0 0,0-1 0 0 0,1 1 0 0 0,-2 0 0 0 0,-20 2 106 0 0,20-1-111 0 0,0-1 0 0 0,0 1 0 0 0,0-1 1 0 0,0 0-1 0 0,0 0 0 0 0,0 0 0 0 0,0 0 0 0 0,0 0 0 0 0,0 0 1 0 0,0-1-1 0 0,0 1 0 0 0,0-1 0 0 0,0 1 0 0 0,0-1 0 0 0,1 0 1 0 0,-1 1-1 0 0,0-1 0 0 0,0 0 0 0 0,0 0 0 0 0,1-1 0 0 0,-1 1 1 0 0,1 0-1 0 0,-3-2 0 0 0,1 0 11 0 0,0 0-1 0 0,0 0 1 0 0,0 1 0 0 0,0-1-1 0 0,-1 1 1 0 0,1 0 0 0 0,-1 0-1 0 0,1 0 1 0 0,-1 1 0 0 0,0-1-1 0 0,1 1 1 0 0,-1 0 0 0 0,0 0-1 0 0,0 0 1 0 0,0 1 0 0 0,0-1-1 0 0,0 1 1 0 0,-5 0 0 0 0,3 1 7 0 0,0 0 0 0 0,1 0 0 0 0,-1 1 0 0 0,1-1 0 0 0,0 1 0 0 0,-1 0 0 0 0,1 1 0 0 0,0-1 0 0 0,0 1 0 0 0,0 0 0 0 0,1 1 0 0 0,-6 4 0 0 0,-1 0-10 0 0,0 0 0 0 0,-1-1 0 0 0,-17 9 0 0 0,22-13 163 0 0,0 0 0 0 0,0 0-1 0 0,-1-1 1 0 0,1 0 0 0 0,-13 2-1 0 0,13-3-44 0 0,1 0 0 0 0,-1 0-1 0 0,0-1 1 0 0,1 0-1 0 0,-1 0 1 0 0,0-1-1 0 0,1 1 1 0 0,-1-1 0 0 0,-11-4-1 0 0,12 3 7 0 0,1 0-1 0 0,0-1 1 0 0,0 1-1 0 0,0-1 0 0 0,0 0 1 0 0,-7-6-1 0 0,8 5-16 0 0,-14-11 268 0 0,-21-13-1 0 0,32 23-365 0 0,0 1-1 0 0,0 1 1 0 0,-1-1 0 0 0,1 1-1 0 0,-1 1 1 0 0,-15-4-1 0 0,-6 0 83 0 0,-1 3-1 0 0,0 0 0 0 0,0 2 1 0 0,-31 2-1 0 0,-111 11 22 0 0,-56 19 254 0 0,161-20-196 0 0,-78 3 1 0 0,112-11-158 0 0,1-3 41 0 0,0-1-1 0 0,-58-9 1 0 0,35 2 4 0 0,49 8-72 0 0,-43-6 100 0 0,0 2 1 0 0,-66 4-1 0 0,19 7-52 0 0,-94 9 92 0 0,-122-3-14 0 0,284-14-109 0 0,0-2 0 0 0,-48-11 0 0 0,53 9-5 0 0,-2 0 0 0 0,1 2 1 0 0,0 0-1 0 0,-35 2 0 0 0,31 3-14 0 0,-1-1 0 0 0,1-1 0 0 0,-56-8 0 0 0,68 6 18 0 0,1 1-1 0 0,-1 0 0 0 0,0 1 1 0 0,1 1-1 0 0,-1 0 0 0 0,0 2 1 0 0,-21 4-1 0 0,-22 5-29 0 0,37-9-2 0 0,0 1-1 0 0,0 2 0 0 0,-27 9 0 0 0,7 2 3 0 0,18-8 12 0 0,1 0 0 0 0,0 2 0 0 0,-24 15 0 0 0,-30 22 0 0 0,-47 32 0 0 0,80-48 0 0 0,16-13 0 0 0,-48 45 0 0 0,49-39 0 0 0,19-19 0 0 0,1 0 0 0 0,0 0 0 0 0,0 1 0 0 0,1 1 0 0 0,0-1 0 0 0,0 1 0 0 0,-5 10 0 0 0,-5 12 0 0 0,10-22 0 0 0,1 1 0 0 0,1 0 0 0 0,0 0 0 0 0,0 1 0 0 0,1-1 0 0 0,0 1 0 0 0,-2 13 0 0 0,-1 18 0 0 0,2 0 0 0 0,2 0 0 0 0,2 0 0 0 0,1 0 0 0 0,2 0 0 0 0,10 45 0 0 0,-10-74 8 0 0,1 0-1 0 0,1 0 1 0 0,0 0-1 0 0,0-1 1 0 0,1 0 0 0 0,13 18-1 0 0,3 5 15 0 0,0 7 21 0 0,-9-16-19 0 0,21 29 0 0 0,-29-47-14 0 0,1 0 0 0 0,-1 0 0 0 0,1-1 0 0 0,1 0 0 0 0,-1 0 0 0 0,1-1 0 0 0,0 1 0 0 0,11 5 0 0 0,3 0 42 0 0,0 0 0 0 0,1-1 0 0 0,45 13 0 0 0,-22-12 17 0 0,300 71 206 0 0,-289-70-234 0 0,170 28 46 0 0,23-23-23 0 0,-101-8-64 0 0,158-7 64 0 0,-226-2 3 0 0,112-1-16 0 0,347-26 23 0 0,-296 10-74 0 0,52-5 54 0 0,75 7 20 0 0,-245 10-74 0 0,52 1 0 0 0,-146 5 16 0 0,0-1 0 0 0,1-1 0 0 0,54-11 0 0 0,-72 11-16 0 0,0 0 0 0 0,0 1 0 0 0,-1 0 0 0 0,1 1 0 0 0,22 4 0 0 0,-32-5 0 0 0,14 3 0 0 0,20 2 0 0 0,-11-4 0 0 0,46 8 0 0 0,-69-9 0 0 0,0 0 0 0 0,-1 0 0 0 0,1 0 0 0 0,-1-1 0 0 0,1 1 0 0 0,0-1 0 0 0,-1 0 0 0 0,1 0 0 0 0,-1-1 0 0 0,1 1 0 0 0,-1-1 0 0 0,0 0 0 0 0,0 1 0 0 0,0-1 0 0 0,0-1 0 0 0,0 1 0 0 0,5-5 0 0 0,2-1 0 0 0,-9 7-2 0 0,-1 1-1 0 0,1 0 1 0 0,-1-1 0 0 0,1 1-1 0 0,-1 0 1 0 0,1-1 0 0 0,0 1-1 0 0,-1 0 1 0 0,1 0-1 0 0,-1 0 1 0 0,1-1 0 0 0,0 1-1 0 0,-1 0 1 0 0,1 0-1 0 0,-1 0 1 0 0,1 0 0 0 0,0 0-1 0 0,-1 0 1 0 0,1 0 0 0 0,0 1-1 0 0,-1-1 1 0 0,1 0-1 0 0,-1 0 1 0 0,1 0 0 0 0,1 1-1 0 0,-1 0-14 0 0,1 0 0 0 0,-1 0-1 0 0,0 0 1 0 0,1 1 0 0 0,-1-1 0 0 0,0 0-1 0 0,0 1 1 0 0,1-1 0 0 0,0 2 0 0 0,2 5-183 0 0,1 0 1 0 0,5 16-1 0 0,-10-22 148 0 0,15 46-2661 0 0,-9-19 1119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4:13.164"/>
    </inkml:context>
    <inkml:brush xml:id="br0">
      <inkml:brushProperty name="width" value="0.1" units="cm"/>
      <inkml:brushProperty name="height" value="0.1" units="cm"/>
      <inkml:brushProperty name="color" value="#66CC00"/>
    </inkml:brush>
  </inkml:definitions>
  <inkml:trace contextRef="#ctx0" brushRef="#br0">3805 1251 2127 0 0,'8'2'821'0'0,"-7"-2"-720"0"0,-1 1 0 0 0,0-1 0 0 0,1 0 1 0 0,-1 0-1 0 0,1 0 0 0 0,-1 1 0 0 0,1-1 1 0 0,-1 0-1 0 0,0 0 0 0 0,1 0 0 0 0,-1 0 1 0 0,1 0-1 0 0,-1 0 0 0 0,1 0 1 0 0,-1 0-1 0 0,1 0 0 0 0,-1 0 0 0 0,0 0 1 0 0,1 0-1 0 0,-1 0 0 0 0,1-1 0 0 0,2 1 85 0 0,0-1-1 0 0,0 1 0 0 0,0 0 0 0 0,0 0 0 0 0,0 1 0 0 0,0-1 0 0 0,4 1 1 0 0,-4 0-136 0 0,1 0 1 0 0,-1-1 0 0 0,0 0 0 0 0,1 0 0 0 0,-1 0 0 0 0,5 0 0 0 0,36-10 1639 0 0,20-8-442 0 0,-48 9-903 0 0,-14 7-301 0 0,0 1 0 0 0,0-1 0 0 0,1 1 0 0 0,-1 0 0 0 0,0 0 0 0 0,1 0 0 0 0,-1 0 0 0 0,1 0-1 0 0,-1 1 1 0 0,1-1 0 0 0,3 1 0 0 0,6-2 73 0 0,0 0-1 0 0,0 0 1 0 0,0-1-1 0 0,0 0 1 0 0,19-9-1 0 0,-3 2 161 0 0,-23 7-212 0 0,-5 3-61 0 0,1-1 1 0 0,-1 1-1 0 0,0 0 0 0 0,1 0 0 0 0,-1-1 0 0 0,0 1 0 0 0,1 0 0 0 0,-1 0 0 0 0,1 0 0 0 0,-1 0 1 0 0,0-1-1 0 0,1 1 0 0 0,-1 0 0 0 0,1 0 0 0 0,-1 0 0 0 0,0 0 0 0 0,1 0 0 0 0,-1 0 0 0 0,1 0 1 0 0,-1 0-1 0 0,1 0 0 0 0,-1 0 0 0 0,0 0 0 0 0,1 0 0 0 0,-1 0 0 0 0,1 1 0 0 0,6 0 19 0 0,0-1-1 0 0,-1 1 0 0 0,1-1 0 0 0,0-1 0 0 0,0 1 1 0 0,-1-1-1 0 0,12-3 0 0 0,-7 2-8 0 0,-5 1 21 0 0,0-1-1 0 0,-1 0 1 0 0,1 0 0 0 0,0-1-1 0 0,-1 0 1 0 0,0 0-1 0 0,7-4 1 0 0,-7 3 2 0 0,0 1 1 0 0,0 0-1 0 0,1 0 1 0 0,-1 0-1 0 0,1 1 0 0 0,0 0 1 0 0,11-3-1 0 0,-11 4 3 0 0,0 0-1 0 0,-1-1 1 0 0,1 0 0 0 0,-1 0-1 0 0,0 0 1 0 0,1-1-1 0 0,-1 0 1 0 0,0 0 0 0 0,0 0-1 0 0,-1-1 1 0 0,1 1-1 0 0,-1-1 1 0 0,1 0-1 0 0,-1-1 1 0 0,-1 1 0 0 0,1 0-1 0 0,0-1 1 0 0,5-10-1 0 0,-8 10 38 0 0,1 0 0 0 0,-1 0-1 0 0,0 0 1 0 0,-1 0-1 0 0,1 0 1 0 0,-1 0 0 0 0,0 0-1 0 0,-1-9 1 0 0,1-14 97 0 0,10-100 525 0 0,-6 43-518 0 0,-5 69-164 0 0,-5-26 0 0 0,4 26 7 0 0,-2-27 1 0 0,4 29 33 0 0,-1 1 8 0 0,1-1 0 0 0,1 1 0 0 0,0 0-1 0 0,1 0 1 0 0,6-24 0 0 0,-7 33-9 0 0,1-1 1 0 0,-1 0-1 0 0,-1 0 0 0 0,1 0 0 0 0,-1 0 0 0 0,0-6 0 0 0,1 8-57 0 0,2 4 0 0 0,2-9 0 0 0,-3 5 0 0 0,-2 3 0 0 0,0 0 0 0 0,1 0 0 0 0,-1-1 0 0 0,0 1 0 0 0,0 0 0 0 0,0 0 0 0 0,0-1 0 0 0,0 1 0 0 0,1 0 0 0 0,-1 0 0 0 0,0-1 0 0 0,0 1 0 0 0,0 0 0 0 0,0-1 0 0 0,0 1 0 0 0,0 0 0 0 0,0 0 0 0 0,0-1 0 0 0,0 1 0 0 0,0 0 0 0 0,0-1 0 0 0,0 1 0 0 0,0 0 0 0 0,0 0 0 0 0,0-1 0 0 0,0 1 0 0 0,-1 0 0 0 0,1-1 0 0 0,0 1 0 0 0,0 0 0 0 0,0 0 0 0 0,0-1 0 0 0,0 1 0 0 0,-1 0 0 0 0,1 0 0 0 0,0 0 0 0 0,0-1 0 0 0,-1 1 0 0 0,1-1 0 0 0,2-3 39 0 0,-1 0 0 0 0,1 0 0 0 0,-1 1-1 0 0,0-1 1 0 0,0 0 0 0 0,-1 0 0 0 0,1 0-1 0 0,-1 0 1 0 0,0-5 0 0 0,2-13 131 0 0,22-113 406 0 0,-24 131-564 0 0,0-1 1 0 0,1 1 0 0 0,-2 0 0 0 0,1-1 0 0 0,0 1 0 0 0,-1 0 0 0 0,0-1-1 0 0,0 1 1 0 0,0 0 0 0 0,-3-6 0 0 0,0 0 29 0 0,-1 0-1 0 0,-11-17 1 0 0,13 25-43 0 0,1 0 1 0 0,0 0-1 0 0,0 0 0 0 0,-1 0 1 0 0,0 0-1 0 0,1 1 0 0 0,-1-1 0 0 0,0 1 1 0 0,1 0-1 0 0,-1-1 0 0 0,0 1 0 0 0,0 1 1 0 0,0-1-1 0 0,0 0 0 0 0,0 1 1 0 0,0-1-1 0 0,0 1 0 0 0,-1 0 0 0 0,-4 1 1 0 0,6-1-4 0 0,1 0 1 0 0,-1 0-1 0 0,1-1 1 0 0,0 1-1 0 0,-1 0 1 0 0,1 0-1 0 0,-1-1 1 0 0,1 1-1 0 0,0-1 1 0 0,-1 1-1 0 0,1-1 1 0 0,0 0-1 0 0,-1 1 1 0 0,1-1-1 0 0,0 0 1 0 0,0 0-1 0 0,0 0 1 0 0,0 0-1 0 0,0 0 1 0 0,-1-1-1 0 0,-1 0 10 0 0,1 0-1 0 0,0 1 1 0 0,-1-1-1 0 0,1 1 1 0 0,-1 0 0 0 0,1-1-1 0 0,-1 1 1 0 0,0 0-1 0 0,1 1 1 0 0,-1-1-1 0 0,0 0 1 0 0,-4 0-1 0 0,4 1-15 0 0,-1-1 0 0 0,0 0 0 0 0,1 0-1 0 0,-1 0 1 0 0,1 0 0 0 0,-5-3-1 0 0,-1-2 10 0 0,1 0 0 0 0,0 0-1 0 0,-12-13 1 0 0,12 11 21 0 0,0 0-1 0 0,-15-11 1 0 0,22 19-19 0 0,-1-1-1 0 0,1 0 1 0 0,0 1 0 0 0,-1-1 0 0 0,1 1 0 0 0,-1 0 0 0 0,1-1 0 0 0,-1 1 0 0 0,1 0 0 0 0,-1 0 0 0 0,1 0 0 0 0,-1 0 0 0 0,-2 0 0 0 0,-14-1-4 0 0,15 0 3 0 0,0 0 0 0 0,0 1 0 0 0,0-1 0 0 0,0 1 0 0 0,-1 0 0 0 0,1 0 0 0 0,-3 1 0 0 0,-20-2 0 0 0,-1-1 0 0 0,22 3 0 0 0,1-2 0 0 0,-1 1 0 0 0,0 0 0 0 0,1-1 0 0 0,-1 0 0 0 0,0 0 0 0 0,-5-2 0 0 0,7 2 0 0 0,0 0 0 0 0,-1 1 0 0 0,1 0 0 0 0,0-1 0 0 0,-1 1 0 0 0,1 0 0 0 0,0 1 0 0 0,-1-1 0 0 0,-4 2 0 0 0,-9-1 0 0 0,-20 1 32 0 0,-38 7 0 0 0,39-4 0 0 0,-40 0 0 0 0,47-5-32 0 0,-66-2 0 0 0,34-6 46 0 0,31 4 3 0 0,0 1 0 0 0,-43 1-1 0 0,7 5-34 0 0,20-2 11 0 0,-59 10 0 0 0,103-11-25 0 0,-250 39 0 0 0,226-37 8 0 0,-1-1-1 0 0,1-1 1 0 0,-34-5 0 0 0,-78-19 25 0 0,127 22-33 0 0,8 1 0 0 0,-18-3 0 0 0,0 1 0 0 0,-26-2 0 0 0,19 7 0 0 0,-1 0 0 0 0,-34 9 0 0 0,35-5 0 0 0,0-2 0 0 0,-36 1 0 0 0,-13-5 64 0 0,-37-6 104 0 0,61 10-198 0 0,38-3 17 0 0,1 1 0 0 0,-1-2 0 0 0,0 0-1 0 0,-15-3 1 0 0,-49-4 13 0 0,2-4 64 0 0,57 9-64 0 0,1 0 0 0 0,-28 3 0 0 0,14 0 0 0 0,3 0 0 0 0,-38 7 0 0 0,12 0 0 0 0,4 0 0 0 0,35-4 0 0 0,0-2 0 0 0,-25 2 0 0 0,-154-13 128 0 0,176 9-125 0 0,-8 0 12 0 0,0 0 0 0 0,0-2 1 0 0,-38-8-1 0 0,54 8-7 0 0,0 0 0 0 0,-1 1 0 0 0,1 0-1 0 0,-1 1 1 0 0,-18 1 0 0 0,4 3 1 0 0,-38 10-1 0 0,-102 23-8 0 0,154-34 10 0 0,0-1 0 0 0,-26 0 0 0 0,27-2-2 0 0,0 1 1 0 0,0 0 0 0 0,-24 6-1 0 0,-5 4-8 0 0,-74 11 0 0 0,93-18 0 0 0,-24 7 0 0 0,39-9 0 0 0,-83 26 0 0 0,82-24 0 0 0,0 1 0 0 0,0-1 0 0 0,-8 8 0 0 0,-9 5 0 0 0,-67 35 0 0 0,84-47 0 0 0,1 0 0 0 0,-1 1 0 0 0,1 0 0 0 0,1 0 0 0 0,-1 1 0 0 0,1 0 0 0 0,0 0 0 0 0,-6 9 0 0 0,0 3 0 0 0,1 1 0 0 0,-11 24 0 0 0,6-9 17 0 0,10-25-4 0 0,1 0 0 0 0,0 1 0 0 0,0 0 0 0 0,2 0 1 0 0,-1 0-1 0 0,1 0 0 0 0,1 0 0 0 0,0 1 0 0 0,0 11 0 0 0,2-14 20 0 0,-1 12 20 0 0,2 0-1 0 0,4 27 1 0 0,-1-31 17 0 0,0-1-1 0 0,2 1 1 0 0,-1-1-1 0 0,2 0 1 0 0,0 0 0 0 0,1-1-1 0 0,1 0 1 0 0,11 16 0 0 0,-14-24-23 0 0,0 0 0 0 0,0-1 0 0 0,1 0 0 0 0,0 0 0 0 0,0 0 0 0 0,1-1 0 0 0,-1 0 0 0 0,13 7 1 0 0,39 21 165 0 0,-48-27-155 0 0,1 1 1 0 0,-1 0-1 0 0,16 13 1 0 0,-17-12-36 0 0,1 1 1 0 0,1-2-1 0 0,18 10 1 0 0,112 39 147 0 0,-108-43-142 0 0,35 19 0 0 0,21 8 51 0 0,-48-26-63 0 0,0-2 1 0 0,52 7-1 0 0,89 5 53 0 0,-128-19-64 0 0,250 27 122 0 0,-253-30-112 0 0,0-2 0 0 0,-1-2 0 0 0,79-14 0 0 0,-125 16-16 0 0,26-4 0 0 0,-1 2 0 0 0,55 4 0 0 0,60 15 0 0 0,-143-16 0 0 0,98 8 0 0 0,9 3 0 0 0,-63-7 0 0 0,1-3 0 0 0,69-4 0 0 0,23 1 0 0 0,-132 1-136 0 0,0 0 0 0 0,0 1 0 0 0,0 1 0 0 0,0-1 0 0 0,0 1 0 0 0,0 0 0 0 0,0 1 0 0 0,0 0 0 0 0,-1 0-1 0 0,1 0 1 0 0,-1 1 0 0 0,0 0 0 0 0,6 5 0 0 0,-5-4-303 0 0,-1 2 1 0 0,0-1-1 0 0,0 1 0 0 0,-1 0 0 0 0,0 0 0 0 0,0 0 1 0 0,-1 1-1 0 0,0-1 0 0 0,0 1 0 0 0,4 14 0 0 0,2 12-5733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4:26.606"/>
    </inkml:context>
    <inkml:brush xml:id="br0">
      <inkml:brushProperty name="width" value="0.1" units="cm"/>
      <inkml:brushProperty name="height" value="0.1" units="cm"/>
      <inkml:brushProperty name="color" value="#66CC00"/>
    </inkml:brush>
  </inkml:definitions>
  <inkml:trace contextRef="#ctx0" brushRef="#br0">208 130 3223 0 0,'2'-20'387'0'0,"-2"13"-123"0"0,1 0 0 0 0,0 0 0 0 0,0 0 0 0 0,0 1 0 0 0,1-1 0 0 0,0 0 0 0 0,4-8 0 0 0,-3 11-34 0 0,-2 0-57 0 0,1 0-1 0 0,0 0 1 0 0,0 0 0 0 0,1 1 0 0 0,-1-1-1 0 0,1 1 1 0 0,-1-1 0 0 0,1 1 0 0 0,6-4-1 0 0,-9 6-160 0 0,0 1-1 0 0,0 0 1 0 0,1 0-1 0 0,-1-1 0 0 0,0 1 1 0 0,1 0-1 0 0,-1 0 1 0 0,0 0-1 0 0,1 0 0 0 0,-1 0 1 0 0,0-1-1 0 0,1 1 1 0 0,-1 0-1 0 0,1 0 1 0 0,-1 0-1 0 0,0 0 0 0 0,1 0 1 0 0,-1 0-1 0 0,0 0 1 0 0,1 0-1 0 0,-1 0 0 0 0,1 0 1 0 0,-1 0-1 0 0,0 1 1 0 0,1-1-1 0 0,-1 0 0 0 0,0 0 1 0 0,1 0-1 0 0,-1 0 1 0 0,0 1-1 0 0,1-1 1 0 0,6 12 209 0 0,-3 17 16 0 0,-6-16-82 0 0,0 0 0 0 0,-1 0 0 0 0,0 0 0 0 0,-1 0 0 0 0,-10 23 0 0 0,-35 59 985 0 0,31-64-752 0 0,-42 65 285 0 0,-9 18-316 0 0,57-90-286 0 0,5-12-1 0 0,0 1 0 0 0,1 0 0 0 0,1 0 0 0 0,0 0-1 0 0,1 1 1 0 0,-4 17 0 0 0,8-29-48 0 0,0-1-1 0 0,0 1 1 0 0,0-1 0 0 0,1 1-1 0 0,-1-1 1 0 0,0 1-1 0 0,1-1 1 0 0,-1 0 0 0 0,1 1-1 0 0,-1-1 1 0 0,1 0-1 0 0,0 0 1 0 0,0 1-1 0 0,-1-1 1 0 0,3 2 0 0 0,18 18 217 0 0,-4-4-184 0 0,6 16-895 0 0,-19-25-192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4:27.293"/>
    </inkml:context>
    <inkml:brush xml:id="br0">
      <inkml:brushProperty name="width" value="0.1" units="cm"/>
      <inkml:brushProperty name="height" value="0.1" units="cm"/>
      <inkml:brushProperty name="color" value="#66CC00"/>
    </inkml:brush>
  </inkml:definitions>
  <inkml:trace contextRef="#ctx0" brushRef="#br0">1 1 2303 0 0,'5'5'645'0'0,"1"1"0"0"0,-1 0 0 0 0,-1 0 0 0 0,1 1 0 0 0,-1-1 0 0 0,0 1-1 0 0,0 0 1 0 0,3 11 0 0 0,-3-5 158 0 0,-1 1 0 0 0,0-1 0 0 0,2 28 0 0 0,0 14 247 0 0,0-17-743 0 0,-3 1 1 0 0,-2 62-1 0 0,-1-99-270 0 0,1 0 0 0 0,0-1 1 0 0,0 1-1 0 0,0 0 0 0 0,0 0 0 0 0,0 0 0 0 0,0-1 0 0 0,1 1 0 0 0,-1 0 0 0 0,0 0 0 0 0,2 3 0 0 0,-1-5 11 0 0,-1 1-1 0 0,1 0 1 0 0,0 0-1 0 0,0-1 0 0 0,0 1 1 0 0,-1 0-1 0 0,1-1 1 0 0,0 1-1 0 0,0-1 1 0 0,0 1-1 0 0,0-1 1 0 0,0 0-1 0 0,0 1 0 0 0,0-1 1 0 0,0 0-1 0 0,0 0 1 0 0,0 1-1 0 0,0-1 1 0 0,0 0-1 0 0,0 0 0 0 0,0 0 1 0 0,1-1-1 0 0,18 0 123 0 0,0-2 0 0 0,0 0-1 0 0,-1-2 1 0 0,0 0 0 0 0,0-1 0 0 0,31-14-1 0 0,90-48 118 0 0,-12 6-332 0 0,-126 61-89 0 0,1 0-1 0 0,-1 0 1 0 0,1 0 0 0 0,-1 0 0 0 0,1 1 0 0 0,-1-1 0 0 0,1 1 0 0 0,3-1 0 0 0,4 1-621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8:23.710"/>
    </inkml:context>
    <inkml:brush xml:id="br0">
      <inkml:brushProperty name="width" value="0.1" units="cm"/>
      <inkml:brushProperty name="height" value="0.1" units="cm"/>
      <inkml:brushProperty name="color" value="#66CC00"/>
    </inkml:brush>
  </inkml:definitions>
  <inkml:trace contextRef="#ctx0" brushRef="#br0">1 35 919 0 0,'9'-1'47'0'0,"-9"1"58"0"0,1 0-1 0 0,0-1 1 0 0,0 1 0 0 0,0 0-1 0 0,-1 0 1 0 0,1 0-1 0 0,0 1 1 0 0,0-1 0 0 0,0 0-1 0 0,-1 0 1 0 0,1 0 0 0 0,0 1-1 0 0,0-1 1 0 0,-1 0 0 0 0,1 1-1 0 0,1-1 1 0 0,10 7 244 0 0,1-2-1 0 0,0 0 1 0 0,0 0 0 0 0,24 5 0 0 0,-10-9 268 0 0,0-1 1 0 0,49-5 0 0 0,-46 1-182 0 0,55 2 1 0 0,-11 1-5 0 0,24-1-82 0 0,6 0 203 0 0,-12 14-128 0 0,-65-7-217 0 0,0-1 1 0 0,0-2-1 0 0,40 0 1 0 0,-17-7 193 0 0,-22 2-189 0 0,0 1 0 0 0,0 1 0 0 0,36 4 0 0 0,-43-1-154 0 0,26-2-1 0 0,4 1 23 0 0,-7-1 72 0 0,-32-1-98 0 0,0 1 1 0 0,22 2 0 0 0,14 4 13 0 0,76-1 0 0 0,59-20-59 0 0,-180 15-9 0 0,183-19 244 0 0,-128 16-75 0 0,0 2 0 0 0,71 8 0 0 0,-64-3-104 0 0,-19-3 6 0 0,73-9 0 0 0,-40 1-13 0 0,8 7 69 0 0,0 0-35 0 0,-53 1-41 0 0,42-4 0 0 0,-46 1 34 0 0,61 5 0 0 0,-17 0-18 0 0,24 2-68 0 0,-45-2 24 0 0,-29-2-4 0 0,28-1 0 0 0,-2-4 39 0 0,35-2 74 0 0,42 8 73 0 0,-27 10 15 0 0,-57-5-216 0 0,100 1 59 0 0,-94-11-18 0 0,0-1-1 0 0,61-14 1 0 0,-103 17-44 0 0,117-13 106 0 0,-69 10-45 0 0,45-1-26 0 0,134 10 0 0 0,-215-4-37 0 0,87 8 0 0 0,-67-9 3 0 0,274 4 58 0 0,-245 2-61 0 0,110 24 0 0 0,-166-27 0 0 0,38 4 0 0 0,79 2 0 0 0,-119-9 0 0 0,132 1 0 0 0,-81-2 0 0 0,1 2 0 0 0,87 13 0 0 0,-76-3 88 0 0,78 2 0 0 0,8-16-70 0 0,-106 0-19 0 0,0 2 1 0 0,57 7-1 0 0,73 1 1 0 0,-158-7 0 0 0,-14 0 0 0 0,11 0 0 0 0,30-3 0 0 0,24-2 0 0 0,-53 4 0 0 0,0 0 0 0 0,33-7 0 0 0,-29 3 0 0 0,45-2 0 0 0,-45 5 0 0 0,49-9 0 0 0,-19 1 19 0 0,103-7-1 0 0,-122 15 9 0 0,34-3-31 0 0,-12 2 84 0 0,83-15-1 0 0,41-16 49 0 0,-153 29-105 0 0,0 2-1 0 0,0 0 1 0 0,0 2 0 0 0,0 2-1 0 0,1 0 1 0 0,-1 2 0 0 0,41 10-1 0 0,70 13-22 0 0,-94-19 0 0 0,3 1 0 0 0,86 3 0 0 0,-116-11 3 0 0,-2-1 7 0 0,0 1 1 0 0,0 1-1 0 0,0 0 0 0 0,0 2 0 0 0,34 8 0 0 0,-51-10-52 0 0,-1 0 0 0 0,1 0 0 0 0,-1 0 0 0 0,0 0 0 0 0,1 0 0 0 0,-1 0 0 0 0,0 0 0 0 0,1 0 0 0 0,-1 1 0 0 0,0-1 0 0 0,0 0 0 0 0,0 1 0 0 0,0-1 0 0 0,0 1 0 0 0,0-1 0 0 0,-1 1 0 0 0,1-1 0 0 0,0 4 0 0 0,6 33-1326 0 0,-5-18 214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8:35.207"/>
    </inkml:context>
    <inkml:brush xml:id="br0">
      <inkml:brushProperty name="width" value="0.1" units="cm"/>
      <inkml:brushProperty name="height" value="0.1" units="cm"/>
      <inkml:brushProperty name="color" value="#F4F91B"/>
    </inkml:brush>
  </inkml:definitions>
  <inkml:trace contextRef="#ctx0" brushRef="#br0">0 49 2759 0 0,'146'-8'788'0'0,"-90"3"-462"0"0,-36 3-206 0 0,21-1 588 0 0,0 1 0 0 0,56 5 0 0 0,-63 3-334 0 0,37 10 0 0 0,-43-9-277 0 0,-1-1-1 0 0,47 4 0 0 0,-33-9 164 0 0,0-2 0 0 0,45-7 0 0 0,59-1 212 0 0,-28 4-340 0 0,135-7 404 0 0,-165 15-360 0 0,47-2 155 0 0,-57-3-297 0 0,-34 1 92 0 0,70-9-1 0 0,-82 5 2 0 0,1 1 1 0 0,-1 1-1 0 0,0 2 1 0 0,53 5-1 0 0,132 8 55 0 0,124-37 148 0 0,-290 21-214 0 0,75 3 0 0 0,-59 2-28 0 0,21 2-18 0 0,139 22-1 0 0,-143-14-25 0 0,0-4 1 0 0,137-6-1 0 0,-82 2 232 0 0,-81 1-194 0 0,271-6 120 0 0,-174 2-191 0 0,-3 3 90 0 0,-98-1-85 0 0,36 8 33 0 0,-61-6-22 0 0,0-1-1 0 0,39-1 0 0 0,56 2 29 0 0,-84-2-46 0 0,22 1 10 0 0,131 10 90 0 0,-28-4-57 0 0,-2-1 14 0 0,-105-3-32 0 0,61-3 1 0 0,6 0 24 0 0,114 14 79 0 0,-153-13-74 0 0,156-16 0 0 0,-71-12-20 0 0,-100 13-2 0 0,126-5 0 0 0,161-8-42 0 0,-318 21 0 0 0,179-24 64 0 0,-176 23-64 0 0,38-4 0 0 0,124 2 0 0 0,99 3 30 0 0,32 3 4 0 0,97 10 16 0 0,-406-9-46 0 0,284 12 92 0 0,61-1 10 0 0,-72-25-42 0 0,-118 8 3 0 0,181-1 122 0 0,40 16 14 0 0,-287-8-12 0 0,89 4-1 0 0,-177 0-117 0 0,-26-5-124 0 0,0 1 0 0 0,0-1 0 0 0,0 0 0 0 0,0 1 0 0 0,0-1 0 0 0,0 1 0 0 0,0-1 0 0 0,0 1 0 0 0,0-1 0 0 0,0 1 0 0 0,0 0 0 0 0,0 0 0 0 0,-1-1 0 0 0,1 1 0 0 0,0 0 0 0 0,0 0 0 0 0,-1 0 0 0 0,1 0 0 0 0,-1 0 0 0 0,2 2 0 0 0,-3 4-1103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0:36.219"/>
    </inkml:context>
    <inkml:brush xml:id="br0">
      <inkml:brushProperty name="width" value="0.1" units="cm"/>
      <inkml:brushProperty name="height" value="0.1" units="cm"/>
      <inkml:brushProperty name="color" value="#F4F91B"/>
    </inkml:brush>
  </inkml:definitions>
  <inkml:trace contextRef="#ctx0" brushRef="#br0">935 240 455 0 0,'0'-1'40'0'0,"1"0"0"0"0,-1-1 0 0 0,0 1-1 0 0,0 0 1 0 0,0 0 0 0 0,1 0-1 0 0,-1 0 1 0 0,1 0 0 0 0,-1 0-1 0 0,1 0 1 0 0,-1 0 0 0 0,1 0-1 0 0,0 0 1 0 0,-1 0 0 0 0,1 0 0 0 0,0 0-1 0 0,0 0 1 0 0,-1 0 0 0 0,3-1-1 0 0,20-10 4094 0 0,-14 8-3832 0 0,-78 48 2240 0 0,33-20-1870 0 0,-6 2-130 0 0,-66 48 46 0 0,80-51-345 0 0,1 1 0 0 0,-42 49 0 0 0,58-58-199 0 0,7-10-22 0 0,1-1 1 0 0,0 1-1 0 0,-1-1 0 0 0,-4 4 0 0 0,0-1-9 0 0,6-5 35 0 0,0 0 1 0 0,-1 0 0 0 0,1 0-1 0 0,0 0 1 0 0,-1 0 0 0 0,0 0-1 0 0,-4 1 1 0 0,7-3-32 0 0,0 1 1 0 0,-1-1-1 0 0,1 0 1 0 0,-1 0-1 0 0,1 0 1 0 0,-1 0-1 0 0,1 0 0 0 0,-1 0 1 0 0,1 0-1 0 0,-1 0 1 0 0,1 0-1 0 0,-1 0 1 0 0,1 0-1 0 0,-1-1 0 0 0,1 1 1 0 0,-1 0-1 0 0,1 0 1 0 0,-1 0-1 0 0,1-1 1 0 0,-1 1-1 0 0,0-1 16 0 0,0 0 1 0 0,0 0-1 0 0,0 0 0 0 0,1 0 0 0 0,-1 0 1 0 0,0 0-1 0 0,1-1 0 0 0,-1 1 0 0 0,1 0 1 0 0,-1 0-1 0 0,1 0 0 0 0,-1-2 0 0 0,0-6 44 0 0,0-1 0 0 0,0 1 0 0 0,1 0 0 0 0,0-1 0 0 0,1 1 0 0 0,0-1 0 0 0,4-16 0 0 0,0-11-6 0 0,-3 23-61 0 0,0 0 1 0 0,-2 1-1 0 0,0-1 1 0 0,0 0-1 0 0,-1 0 1 0 0,-1 1-1 0 0,0-1 0 0 0,-8-23 1 0 0,-1 6-2 0 0,2-1 0 0 0,1 0 1 0 0,2-1-1 0 0,1 0 0 0 0,1 0 0 0 0,1-34 0 0 0,6 67 32 0 0,4 5 23 0 0,5 7 22 0 0,-3 1-55 0 0,0 1-1 0 0,-1 0 0 0 0,-1 0 0 0 0,0 1 1 0 0,9 30-1 0 0,13 83 280 0 0,-10-37-186 0 0,-17-85-109 0 0,3 20 55 0 0,2-1 0 0 0,1 1 0 0 0,1-2-1 0 0,1 1 1 0 0,16 28 0 0 0,-18-40-35 0 0,-3-4-9 0 0,0-1 0 0 0,0 1 0 0 0,1-1 0 0 0,0-1 0 0 0,1 1 0 0 0,0-1 1 0 0,12 11-1 0 0,-32-61 337 0 0,-4 8-307 0 0,-1 1 0 0 0,-1 0-1 0 0,-24-30 1 0 0,-79-89 192 0 0,93 118-233 0 0,25 29-14 0 0,-1 1 1 0 0,0-1-1 0 0,0 1 0 0 0,0 0 0 0 0,-1 1 1 0 0,0-1-1 0 0,0 1 0 0 0,0 0 0 0 0,0 1 0 0 0,-1-1 1 0 0,1 1-1 0 0,-1 1 0 0 0,0-1 0 0 0,1 1 0 0 0,-1 0 1 0 0,-1 0-1 0 0,1 1 0 0 0,-14-1 0 0 0,14 2-9 0 0,1 0 0 0 0,-1 1 0 0 0,1 0 1 0 0,0 0-1 0 0,-1 0 0 0 0,1 0 0 0 0,0 1 0 0 0,-1 0 0 0 0,-9 6 0 0 0,12-7 2 0 0,0 1 0 0 0,1 0 0 0 0,-1 0 0 0 0,1 0 0 0 0,-1 1 0 0 0,1-1-1 0 0,0 1 1 0 0,0 0 0 0 0,0 0 0 0 0,0 0 0 0 0,0 0 0 0 0,1 1 0 0 0,-1-1 0 0 0,1 1 0 0 0,0-1 0 0 0,0 1 0 0 0,0 0 0 0 0,1 0 0 0 0,-2 4 0 0 0,2-4 4 0 0,-1-1 1 0 0,2 1 0 0 0,-1-1-1 0 0,0 1 1 0 0,1-1 0 0 0,-1 1-1 0 0,1 0 1 0 0,0-1 0 0 0,0 1-1 0 0,1 0 1 0 0,-1-1 0 0 0,1 1 0 0 0,0-1-1 0 0,2 7 1 0 0,0-3-1 0 0,1-1 1 0 0,-1 1-1 0 0,2-1 0 0 0,-1 0 1 0 0,1 0-1 0 0,6 6 0 0 0,13 14 3 0 0,1-1 0 0 0,1-2 0 0 0,1 0 0 0 0,58 37 0 0 0,-79-57 13 0 0,1 0 0 0 0,0 0 1 0 0,-1-1-1 0 0,1 0 0 0 0,0 0 0 0 0,0 0 0 0 0,1-1 0 0 0,-1 0 0 0 0,0 0 0 0 0,0-1 0 0 0,8 0 1 0 0,-11-1-5 0 0,1 1 0 0 0,-1-1 0 0 0,1 1 0 0 0,-1-1 0 0 0,1 0 0 0 0,-1-1 0 0 0,0 1 1 0 0,0-1-1 0 0,1 0 0 0 0,-1 0 0 0 0,-1 0 0 0 0,1-1 0 0 0,0 1 0 0 0,0-1 0 0 0,-1 0 1 0 0,0 0-1 0 0,1 0 0 0 0,2-5 0 0 0,-5 7-6 0 0,-1 1-1 0 0,1-1 1 0 0,-1 0 0 0 0,1 0-1 0 0,-1 0 1 0 0,0 0 0 0 0,0 1-1 0 0,1-1 1 0 0,-1 0 0 0 0,0 0-1 0 0,0 0 1 0 0,0 0 0 0 0,0 0-1 0 0,0 0 1 0 0,0 0 0 0 0,0 0-1 0 0,0 0 1 0 0,0 1 0 0 0,0-1-1 0 0,-1 0 1 0 0,1 0 0 0 0,0 0-1 0 0,-1 0 1 0 0,1 0 0 0 0,-1 1-1 0 0,1-1 1 0 0,-1 0 0 0 0,1 0-1 0 0,-1 1 1 0 0,1-1 0 0 0,-1 0-1 0 0,1 1 1 0 0,-1-1 0 0 0,0 1-1 0 0,0-1 1 0 0,1 0 0 0 0,-1 1-1 0 0,0 0 1 0 0,0-1 0 0 0,0 1-1 0 0,1-1 1 0 0,-2 1 0 0 0,-3-2 14 0 0,1 0 0 0 0,0 0 0 0 0,-1 0 0 0 0,1 1 0 0 0,-1 0 0 0 0,-9-1 1 0 0,5 1-16 0 0,0 2 0 0 0,-1 0-1 0 0,1 0 1 0 0,0 0 0 0 0,-16 6 0 0 0,-46 18-4 0 0,48-16 3 0 0,-45 21-194 0 0,1 2-1 0 0,1 3 0 0 0,-88 64 1 0 0,128-80-5073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8:36.296"/>
    </inkml:context>
    <inkml:brush xml:id="br0">
      <inkml:brushProperty name="width" value="0.1" units="cm"/>
      <inkml:brushProperty name="height" value="0.1" units="cm"/>
      <inkml:brushProperty name="color" value="#F4F91B"/>
    </inkml:brush>
  </inkml:definitions>
  <inkml:trace contextRef="#ctx0" brushRef="#br0">525 59 1839 0 0,'-5'-1'168'0'0,"-1"0"-1"0"0,1 0 0 0 0,-1 1 1 0 0,1-1-1 0 0,-1 1 0 0 0,1 1 1 0 0,-7 0-1 0 0,10-1-127 0 0,-74 9 250 0 0,38-3 18 0 0,-1-3 0 0 0,-45 0-1 0 0,55-5-120 0 0,-58-1 730 0 0,79 4-850 0 0,-1-1 0 0 0,1 2 0 0 0,0-1 0 0 0,0 1 0 0 0,0 0 0 0 0,0 0 0 0 0,0 1 0 0 0,-8 4 0 0 0,13-4-43 0 0,0-1-1 0 0,0 0 1 0 0,-1 1 0 0 0,1 0 0 0 0,1 0-1 0 0,-1 0 1 0 0,0 0 0 0 0,1 0-1 0 0,-3 5 1 0 0,4-7-15 0 0,0 0 0 0 0,1 0 0 0 0,-1 1 1 0 0,0-1-1 0 0,1 0 0 0 0,-1 1 0 0 0,1-1 0 0 0,-1 0 0 0 0,1 1 1 0 0,-1-1-1 0 0,1 0 0 0 0,0 1 0 0 0,0-1 0 0 0,0 1 0 0 0,0-1 1 0 0,0 1-1 0 0,0-1 0 0 0,0 0 0 0 0,0 1 0 0 0,1-1 0 0 0,-1 1 1 0 0,0-1-1 0 0,1 0 0 0 0,-1 1 0 0 0,1-1 0 0 0,0 0 0 0 0,-1 0 1 0 0,3 3-1 0 0,-1-3 38 0 0,0 1 0 0 0,0-1 1 0 0,0 0-1 0 0,0 0 0 0 0,0 0 0 0 0,1 0 1 0 0,-1 0-1 0 0,0 0 0 0 0,1-1 1 0 0,-1 1-1 0 0,0-1 0 0 0,1 1 0 0 0,4-1 1 0 0,38-2 529 0 0,-28 1-372 0 0,253-29 1111 0 0,-156 14-1038 0 0,390-73 546 0 0,-440 74-698 0 0,76-8 0 0 0,-119 21-185 0 0,0 1 0 0 0,0 1 0 0 0,1 1 1 0 0,-1 1-1 0 0,0 1 0 0 0,-1 0 0 0 0,37 12 1 0 0,-31-6-492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8:39.125"/>
    </inkml:context>
    <inkml:brush xml:id="br0">
      <inkml:brushProperty name="width" value="0.1" units="cm"/>
      <inkml:brushProperty name="height" value="0.1" units="cm"/>
      <inkml:brushProperty name="color" value="#F4F91B"/>
    </inkml:brush>
  </inkml:definitions>
  <inkml:trace contextRef="#ctx0" brushRef="#br0">4 137 919 0 0,'-1'1'41'0'0,"1"-1"-1"0"0,0 0 0 0 0,0 1 0 0 0,-1-1 0 0 0,1 0 0 0 0,0 0 0 0 0,0 1 0 0 0,0-1 1 0 0,-1 0-1 0 0,1 1 0 0 0,0-1 0 0 0,0 1 0 0 0,0-1 0 0 0,0 0 0 0 0,0 1 0 0 0,0-1 0 0 0,0 0 1 0 0,0 1-1 0 0,0-1 0 0 0,0 1 0 0 0,0-1 0 0 0,0 0 0 0 0,0 1 0 0 0,0-1 0 0 0,0 0 1 0 0,0 1-1 0 0,0-1 0 0 0,0 0 0 0 0,1 1 0 0 0,-1-1 0 0 0,15 0 1052 0 0,77-16 1988 0 0,-16 8-2462 0 0,-1 4 0 0 0,82 7 0 0 0,-143-3-597 0 0,73 9 36 0 0,-2 0 91 0 0,159-13 870 0 0,-162 4-795 0 0,110 14 0 0 0,-163-11-207 0 0,187 4 102 0 0,-130-11-64 0 0,98-17 1 0 0,12-1 198 0 0,63 22 144 0 0,-186 2-346 0 0,143-12 39 0 0,-94 1-52 0 0,63 6 57 0 0,81-6 66 0 0,-182 0-131 0 0,227-17 207 0 0,-286 25-227 0 0,426-27 172 0 0,-385 18-109 0 0,0 4-1 0 0,0 2 1 0 0,0 3-1 0 0,90 10 1 0 0,-52 7-61 0 0,131 11-14 0 0,-87-17 2 0 0,-89-5 0 0 0,4 3 28 0 0,95 24 1 0 0,-99-18-22 0 0,-16-4 11 0 0,-20-4-7 0 0,0-1 1 0 0,0-1 0 0 0,42 2-1 0 0,-59-6-11 0 0,192-7 64 0 0,-130 4-1 0 0,-1 2 1 0 0,92 11-1 0 0,-12 0 3 0 0,-92-11-15 0 0,101-15 0 0 0,-70 5-25 0 0,-30 8-13 0 0,0 2 0 0 0,0 3 0 0 0,0 1 0 0 0,60 13-1 0 0,-81-10-12 0 0,18 3 0 0 0,86 2 0 0 0,-42-7 25 0 0,34-2 14 0 0,42 5 25 0 0,46 17-53 0 0,-201-22 17 0 0,34-3 0 0 0,-1 0-31 0 0,-17 1 14 0 0,43-5-1 0 0,-10-1 33 0 0,126 5 51 0 0,-93 2-60 0 0,53-9 29 0 0,-126 5-51 0 0,353-26 169 0 0,-342 25-142 0 0,-1 2 1 0 0,42 4-1 0 0,162 5 6 0 0,-1-19-16 0 0,-235 11-29 0 0,423 6 416 0 0,-353-4-349 0 0,132-16 0 0 0,9-9 18 0 0,-137 21 28 0 0,87 6 0 0 0,-89 0-78 0 0,116-13 15 0 0,-110 3-36 0 0,5 3-14 0 0,169 15 0 0 0,-178-5 0 0 0,1-3 0 0 0,144-14 0 0 0,-154 5 30 0 0,90 5 0 0 0,70 17 38 0 0,-208-15-68 0 0,53 2 10 0 0,138-14 0 0 0,-128 4 12 0 0,89 4 0 0 0,-61 10-22 0 0,214 3 0 0 0,120 6 0 0 0,-27-21 64 0 0,-314 3-64 0 0,159 18 0 0 0,-144-6 0 0 0,139-12 0 0 0,-6 1 0 0 0,-172 6 0 0 0,-1-3 0 0 0,94-9 0 0 0,-57-3 0 0 0,0 5 0 0 0,185 17 0 0 0,-229-9 30 0 0,127-11-1 0 0,23-1-24 0 0,-38 23-5 0 0,-110-6 0 0 0,0-3 0 0 0,83-7 0 0 0,-53-5 0 0 0,180 9 0 0 0,120 11 0 0 0,-263-16 0 0 0,158 17 0 0 0,6-6 0 0 0,-213-9 0 0 0,224 17 0 0 0,-197-7 0 0 0,184-9 0 0 0,10 5 178 0 0,-252-2-164 0 0,21 0-9 0 0,-34-3-18 0 0,-1 2 1 0 0,78 14-1 0 0,-122-15-513 0 0,-1 0 0 0 0,1 1 0 0 0,0-1 0 0 0,-1 1 0 0 0,1 0 0 0 0,-1 0 0 0 0,5 3 0 0 0,4 5-4097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28:41.482"/>
    </inkml:context>
    <inkml:brush xml:id="br0">
      <inkml:brushProperty name="width" value="0.1" units="cm"/>
      <inkml:brushProperty name="height" value="0.1" units="cm"/>
      <inkml:brushProperty name="color" value="#F4F91B"/>
    </inkml:brush>
  </inkml:definitions>
  <inkml:trace contextRef="#ctx0" brushRef="#br0">34 25 1639 0 0,'-7'6'37'0'0,"5"-4"-30"0"0,0 0 0 0 0,0 0 0 0 0,0 0 1 0 0,0 0-1 0 0,0 0 0 0 0,0 1 1 0 0,1-1-1 0 0,-1 0 0 0 0,1 1 0 0 0,0-1 1 0 0,0 1-1 0 0,0 0 0 0 0,0-1 1 0 0,0 1-1 0 0,0 0 0 0 0,0 3 0 0 0,1-4 15 0 0,-1 1-1 0 0,1-1 0 0 0,0 1 0 0 0,-1-1 0 0 0,1 1 1 0 0,0-1-1 0 0,1 1 0 0 0,-1-1 0 0 0,0 1 0 0 0,1-1 1 0 0,-1 1-1 0 0,1-1 0 0 0,0 0 0 0 0,0 1 0 0 0,0-1 1 0 0,0 0-1 0 0,0 1 0 0 0,1-1 0 0 0,-1 0 0 0 0,1 0 1 0 0,1 2-1 0 0,0-1 99 0 0,0-1 1 0 0,1 0-1 0 0,-1 0 1 0 0,0-1 0 0 0,0 1-1 0 0,1 0 1 0 0,-1-1-1 0 0,1 0 1 0 0,0 0-1 0 0,-1 0 1 0 0,1 0-1 0 0,-1-1 1 0 0,1 0 0 0 0,4 1-1 0 0,44-1 1281 0 0,53-6-1 0 0,-27 0-838 0 0,363-17 486 0 0,-296 16-941 0 0,275-21 380 0 0,-129 14 48 0 0,-14 1-126 0 0,274 3 117 0 0,-492 11-497 0 0,138-8 91 0 0,3 0 69 0 0,90 38 246 0 0,-98-5-166 0 0,-154-23-234 0 0,318 26 190 0 0,-1-22 107 0 0,-124-18-48 0 0,177-2 312 0 0,-7 5-474 0 0,-124 1-52 0 0,54-23 20 0 0,-3 0-33 0 0,48 10-3 0 0,-335 17-44 0 0,66 0 14 0 0,147 16-1 0 0,-120-3-17 0 0,111-14 24 0 0,28 3 4 0 0,-192 8-34 0 0,46 4 0 0 0,130-6 0 0 0,-156-8 0 0 0,149 14 0 0 0,-149-2 0 0 0,-1-5 0 0 0,107-8 0 0 0,-89-1 32 0 0,142 10 0 0 0,-179-3-14 0 0,-1-4 0 0 0,84-12 0 0 0,-80 5 19 0 0,140 2 0 0 0,-153 12-37 0 0,197 4 0 0 0,59-24 0 0 0,-274 16 32 0 0,90 13 0 0 0,-13 0-32 0 0,-128-14 0 0 0,58 4 4 0 0,0-2-1 0 0,65-8 1 0 0,-23-4 55 0 0,184 4-1 0 0,172 6 134 0 0,-191 0-126 0 0,71-4 60 0 0,-229-6-7 0 0,1 5-1 0 0,156 12 0 0 0,-175-2-93 0 0,141-12 0 0 0,-83 0 32 0 0,155 20-44 0 0,-99-1-16 0 0,-47-13 20 0 0,-81 0 7 0 0,150 15-1 0 0,-155-2-23 0 0,76 10 0 0 0,162 1 0 0 0,-253-20 0 0 0,329 10 0 0 0,231 18 0 0 0,-291-33 59 0 0,-261 1-54 0 0,230 11 90 0 0,-215-6-72 0 0,128-6 62 0 0,-156 0-96 0 0,139-6 75 0 0,-189 8-113 0 0,1 0-1 0 0,-1 0 1 0 0,1 0-1 0 0,0 0 1 0 0,-1 0-1 0 0,1 1 1 0 0,-1-1-1 0 0,1 1 1 0 0,-1 0-1 0 0,1 0 1 0 0,-1 0-1 0 0,1 0 1 0 0,-1 0-1 0 0,0 0 1 0 0,0 1-1 0 0,0-1 1 0 0,0 1-1 0 0,0-1 1 0 0,0 1-1 0 0,0 0 1 0 0,0 0-1 0 0,2 3 1 0 0,2 6-1229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3:43.001"/>
    </inkml:context>
    <inkml:brush xml:id="br0">
      <inkml:brushProperty name="width" value="0.1" units="cm"/>
      <inkml:brushProperty name="height" value="0.1" units="cm"/>
      <inkml:brushProperty name="color" value="#F4F91B"/>
    </inkml:brush>
  </inkml:definitions>
  <inkml:trace contextRef="#ctx0" brushRef="#br0">3348 11 2815 0 0,'0'0'31'0'0,"0"0"-7"0"0,0-1 0 0 0,0 1-1 0 0,0 0 1 0 0,0-1-1 0 0,1 1 1 0 0,-1 0-1 0 0,0-1 1 0 0,0 1 0 0 0,0 0-1 0 0,0-1 1 0 0,0 1-1 0 0,0 0 1 0 0,-1-1 0 0 0,1 1-1 0 0,0 0 1 0 0,0-1-1 0 0,0 1 1 0 0,0 0-1 0 0,0-1 1 0 0,0 1 0 0 0,-1 0-1 0 0,1 0 1 0 0,0-1-1 0 0,0 1 1 0 0,0 0 0 0 0,-1-1-1 0 0,1 1 1 0 0,0 0-1 0 0,0 0 1 0 0,-1 0-1 0 0,1-1 1 0 0,0 1 0 0 0,0 0-1 0 0,-1 0 1 0 0,1 0-1 0 0,0 0 1 0 0,-1 0 0 0 0,1-1-1 0 0,-1 1 88 0 0,-13 6 1073 0 0,11-7-943 0 0,0 0 0 0 0,1 1 1 0 0,-1-1-1 0 0,1 1 0 0 0,-1 0 1 0 0,0 0-1 0 0,1 0 0 0 0,-1 0 1 0 0,1 1-1 0 0,-1-1 0 0 0,0 1 0 0 0,1-1 1 0 0,-1 1-1 0 0,1 0 0 0 0,0 0 1 0 0,-4 2-1 0 0,-14 3 674 0 0,-37 7 342 0 0,-12 2 87 0 0,51-12-1046 0 0,1-1 0 0 0,0-1-1 0 0,-1-1 1 0 0,1 0 0 0 0,0-1-1 0 0,-19-3 1 0 0,-10-1 146 0 0,-1 6-75 0 0,36-1-292 0 0,-1 1-1 0 0,1-2 1 0 0,0 1 0 0 0,-19-5-1 0 0,13 3 82 0 0,0 0-1 0 0,0 0 1 0 0,0 2 0 0 0,0 0-1 0 0,-29 4 1 0 0,-22 0 150 0 0,18-2 86 0 0,-89 13 1 0 0,90-9-302 0 0,30-4-36 0 0,1 0 0 0 0,-24 7 0 0 0,-127 29 148 0 0,147-36-99 0 0,-1 0 0 0 0,0-2-1 0 0,-39-4 1 0 0,34 1 51 0 0,-51 3-1 0 0,61 0-122 0 0,1 0 0 0 0,-1-2 0 0 0,0 0-1 0 0,1-1 1 0 0,-29-8 0 0 0,33 9 11 0 0,0 1 0 0 0,-1 0-1 0 0,1 0 1 0 0,0 1 0 0 0,-1 1 0 0 0,-16 3 0 0 0,-8 0-58 0 0,-189 19 277 0 0,105-6-128 0 0,110-16-128 0 0,-1-1 0 0 0,1 0 0 0 0,-1-1 0 0 0,1 0 0 0 0,0-1 0 0 0,-1 0 0 0 0,-13-5 0 0 0,8 0 50 0 0,-22-12-1 0 0,26 12-44 0 0,-5-3 12 0 0,11 5-19 0 0,0 1 1 0 0,0 0 0 0 0,-1 1-1 0 0,0-1 1 0 0,-10-1-1 0 0,0 2-6 0 0,-1 1 0 0 0,-27 0 0 0 0,-142 8 38 0 0,139-3-12 0 0,-3-4 119 0 0,-1-1 0 0 0,-60-12 0 0 0,-16 0 24 0 0,105 13-339 0 0,1 2-1 0 0,-1 0 1 0 0,0 2 0 0 0,0 1-1 0 0,1 1 1 0 0,0 0-1 0 0,0 2 1 0 0,0 1 0 0 0,-41 21-1 0 0,17-5-6769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3:45.141"/>
    </inkml:context>
    <inkml:brush xml:id="br0">
      <inkml:brushProperty name="width" value="0.1" units="cm"/>
      <inkml:brushProperty name="height" value="0.1" units="cm"/>
      <inkml:brushProperty name="color" value="#F4F91B"/>
    </inkml:brush>
  </inkml:definitions>
  <inkml:trace contextRef="#ctx0" brushRef="#br0">3486 71 2471 0 0,'-6'-6'1376'0'0,"5"4"-1179"0"0,-1 1-1 0 0,0-1 1 0 0,1 1-1 0 0,-1-1 0 0 0,1 0 1 0 0,0 0-1 0 0,-1 1 1 0 0,1-1-1 0 0,0 0 1 0 0,-1-3-1 0 0,1 3-47 0 0,-1-1 0 0 0,1 1 1 0 0,-1-1-1 0 0,1 1 0 0 0,-1 0 1 0 0,0 0-1 0 0,-4-4 0 0 0,3 4-45 0 0,1-1 0 0 0,-1 1-1 0 0,0 1 1 0 0,-1-1 0 0 0,1 0-1 0 0,0 1 1 0 0,0-1 0 0 0,-1 1 0 0 0,1 0-1 0 0,0 0 1 0 0,-1 0 0 0 0,1 1 0 0 0,-1-1-1 0 0,0 1 1 0 0,1 0 0 0 0,-1 0 0 0 0,1 0-1 0 0,-1 0 1 0 0,-3 1 0 0 0,-106 25 860 0 0,10-2-143 0 0,-100 10 484 0 0,-3-6-73 0 0,137-18-838 0 0,34-3-55 0 0,-67 2 0 0 0,58-10-7 0 0,-68-10 0 0 0,-120-19 281 0 0,171 26-430 0 0,-112 7 0 0 0,22 18 77 0 0,28-3-8 0 0,73-15-54 0 0,-82-5 1 0 0,32-2 89 0 0,33 2-250 0 0,30 1 7 0 0,-45 3 0 0 0,-159 11 207 0 0,192-10-186 0 0,0-3-1 0 0,-68-8 1 0 0,26 1-19 0 0,26 6-17 0 0,45 2-7 0 0,0-1-1 0 0,0-1 1 0 0,0-1-1 0 0,-32-7 1 0 0,27 3 30 0 0,-1 0 0 0 0,0 2 0 0 0,0 0 0 0 0,-27 1 0 0 0,38 3-59 0 0,-1 1-1 0 0,1 0 0 0 0,-1 1 1 0 0,1 1-1 0 0,0 0 0 0 0,0 1 1 0 0,0 1-1 0 0,-16 7 0 0 0,-62 30-1477 0 0,58-25-28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4:08.585"/>
    </inkml:context>
    <inkml:brush xml:id="br0">
      <inkml:brushProperty name="width" value="0.1" units="cm"/>
      <inkml:brushProperty name="height" value="0.1" units="cm"/>
      <inkml:brushProperty name="color" value="#E71224"/>
    </inkml:brush>
  </inkml:definitions>
  <inkml:trace contextRef="#ctx0" brushRef="#br0">12564 192 2759 0 0,'-6'-3'428'0'0,"-1"1"0"0"0,0 0 0 0 0,0 0-1 0 0,0 1 1 0 0,-1-1 0 0 0,1 2-1 0 0,-8-1 1 0 0,7 1-249 0 0,0-1-1 0 0,1 0 1 0 0,-1 0 0 0 0,0 0-1 0 0,1-1 1 0 0,-9-3-1 0 0,-59-35 1662 0 0,40 20-998 0 0,27 16-676 0 0,-1 1 1 0 0,0-1-1 0 0,0 1 0 0 0,0 1 1 0 0,0 0-1 0 0,-1 0 1 0 0,-10 0-1 0 0,-71 0 260 0 0,57 2-369 0 0,-167 11 497 0 0,128-9-186 0 0,33 0-119 0 0,-76-7-1 0 0,-111-14 157 0 0,220 19-378 0 0,-198-4 522 0 0,148 5-311 0 0,1-3 1 0 0,-91-13-1 0 0,3 4 183 0 0,97 9-357 0 0,-242-6 192 0 0,116 2-32 0 0,90 1-138 0 0,-115-10-3 0 0,140 10-92 0 0,-66 3 150 0 0,78 2-71 0 0,-20 1 45 0 0,-71-2 199 0 0,-204 1-314 0 0,177 18 39 0 0,43-4-14 0 0,75-10 25 0 0,-6 1 48 0 0,-66-1 0 0 0,33-5-2 0 0,-86 11 0 0 0,-22 2 106 0 0,146-14-202 0 0,5 0 54 0 0,-2 4-23 0 0,-155 4 204 0 0,-94 2 1676 0 0,288-8-1910 0 0,-26 1-467 0 0,-261 19-988 0 0,255-17 1453 0 0,0-2-1 0 0,-63-6 1 0 0,-6-1 59 0 0,-179 26-26 0 0,248-16 0 0 0,-204 8 114 0 0,-42-25-146 0 0,191 7 0 0 0,48 5 59 0 0,-62 7 0 0 0,16-2-46 0 0,-21 3-16 0 0,87-5 18 0 0,1-1 0 0 0,-38-4 0 0 0,-2 0 4 0 0,43 3-19 0 0,-24 0 0 0 0,-59 7 0 0 0,-112 14 64 0 0,135-7-64 0 0,-82 9 0 0 0,97-22 16 0 0,-68-8 0 0 0,58 2 80 0 0,-5 4-50 0 0,-123 15 0 0 0,50-1-10 0 0,110-13-18 0 0,-83-11 1 0 0,-15 0 8 0 0,-224 27-27 0 0,293-11 22 0 0,-1-4-1 0 0,-88-9 0 0 0,67 6-21 0 0,1 3 0 0 0,-103 16 0 0 0,156-13 0 0 0,-59-2 0 0 0,-13 1 0 0 0,27 0 0 0 0,-2-4 0 0 0,-121 4 0 0 0,-85 14 0 0 0,101-17 0 0 0,-18 1 0 0 0,176-1 0 0 0,-65-8 0 0 0,45 2 0 0 0,-36 0 0 0 0,-108 6 0 0 0,56-2-373 0 0,42-1-74 0 0,-26 11 728 0 0,1 0 250 0 0,47-7-531 0 0,-107-3 0 0 0,154 1-1 0 0,14 0 4 0 0,1 0 0 0 0,-1-1 0 0 0,-21-5 0 0 0,31 5 0 0 0,0 0 0 0 0,-1 1 0 0 0,1-1 0 0 0,-1 1 1 0 0,1 1-1 0 0,-1-1 0 0 0,0 1 0 0 0,1 1 0 0 0,-1-1 0 0 0,0 1 0 0 0,1 1 1 0 0,0-1-1 0 0,-1 1 0 0 0,1 1 0 0 0,0-1 0 0 0,-8 5 0 0 0,0 0-199 0 0,0 2 0 0 0,-20 13 0 0 0,-4 11-4592 0 0,8 0-972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4:15.582"/>
    </inkml:context>
    <inkml:brush xml:id="br0">
      <inkml:brushProperty name="width" value="0.1" units="cm"/>
      <inkml:brushProperty name="height" value="0.1" units="cm"/>
      <inkml:brushProperty name="color" value="#E71224"/>
    </inkml:brush>
  </inkml:definitions>
  <inkml:trace contextRef="#ctx0" brushRef="#br0">7824 128 5815 0 0,'-20'-23'473'0'0,"17"18"-445"0"0,-1 0 1 0 0,-1 0-1 0 0,1 0 0 0 0,-1 1 1 0 0,-10-8-1 0 0,12 11 10 0 0,0-1 0 0 0,0 1 0 0 0,0 0-1 0 0,-1 1 1 0 0,1-1 0 0 0,-5 0 0 0 0,-8-2 64 0 0,-18-4 9 0 0,-1 1 0 0 0,1 2 0 0 0,-37 0 0 0 0,-38-4 685 0 0,67 2-323 0 0,-35-5 682 0 0,-131-2 1 0 0,98 21-853 0 0,-122 25-1 0 0,101-13-218 0 0,-171 5 361 0 0,8 0 195 0 0,-373 66 52 0 0,592-80-679 0 0,-28 5 127 0 0,-186 5-1 0 0,-158-22 517 0 0,-209-15 94 0 0,502 9-641 0 0,-119-17 57 0 0,6 0-87 0 0,1 22-3 0 0,61 2-24 0 0,-218 4 12 0 0,167 14 95 0 0,103-4-72 0 0,0 0-47 0 0,-113 5-6 0 0,58-28 77 0 0,116 3-15 0 0,-153 10 1 0 0,-92 27 21 0 0,294-27-151 0 0,-16 0 107 0 0,-91 19 0 0 0,133-19-128 0 0,0 1 0 0 0,0 0 0 0 0,0 1 0 0 0,1 1 0 0 0,0 1 0 0 0,0 0 0 0 0,1 1 0 0 0,0 1 1 0 0,-24 20-1 0 0,-9 17-1825 0 0,22-22-3216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4:17.251"/>
    </inkml:context>
    <inkml:brush xml:id="br0">
      <inkml:brushProperty name="width" value="0.1" units="cm"/>
      <inkml:brushProperty name="height" value="0.1" units="cm"/>
      <inkml:brushProperty name="color" value="#E71224"/>
    </inkml:brush>
  </inkml:definitions>
  <inkml:trace contextRef="#ctx0" brushRef="#br0">2549 110 3023 0 0,'-1'-4'106'0'0,"1"1"0"0"0,-2 0 0 0 0,1 0 0 0 0,0 0-1 0 0,-1 0 1 0 0,1 0 0 0 0,-1 0 0 0 0,0 0-1 0 0,0 1 1 0 0,0-1 0 0 0,0 1 0 0 0,-1-1-1 0 0,1 1 1 0 0,-5-3 0 0 0,2 1 23 0 0,0 2 0 0 0,0-1 0 0 0,0 1 0 0 0,0-1 1 0 0,-1 1-1 0 0,1 1 0 0 0,-12-3 0 0 0,-3 2 69 0 0,0 0-1 0 0,-1 2 1 0 0,-34 3 0 0 0,52-3-194 0 0,-196 8 627 0 0,-12 2 363 0 0,-192-5 308 0 0,83-6-692 0 0,247 3-330 0 0,1-3-1 0 0,-111-17 1 0 0,125 9-45 0 0,-41-7 452 0 0,-169-7 0 0 0,-71 44-453 0 0,329-20-327 0 0,1 1-1 0 0,0 0 1 0 0,0 0 0 0 0,0 1 0 0 0,-16 7 0 0 0,-3 5-3040 0 0,6 0-721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0:45.812"/>
    </inkml:context>
    <inkml:brush xml:id="br0">
      <inkml:brushProperty name="width" value="0.1" units="cm"/>
      <inkml:brushProperty name="height" value="0.1" units="cm"/>
      <inkml:brushProperty name="color" value="#F4F91B"/>
    </inkml:brush>
  </inkml:definitions>
  <inkml:trace contextRef="#ctx0" brushRef="#br0">705 137 1375 0 0,'-5'-17'368'0'0,"-1"0"0"0"0,-10-19 0 0 0,16 36-318 0 0,0 0-1 0 0,0 0 1 0 0,0 0-1 0 0,-1 0 1 0 0,1 0-1 0 0,0-1 0 0 0,0 1 1 0 0,0 0-1 0 0,0 0 1 0 0,0 0-1 0 0,-1 0 0 0 0,1 0 1 0 0,0 0-1 0 0,0 0 1 0 0,0 0-1 0 0,0 0 1 0 0,-1 0-1 0 0,1 0 0 0 0,0 0 1 0 0,0-1-1 0 0,0 1 1 0 0,0 0-1 0 0,-1 0 0 0 0,1 0 1 0 0,0 0-1 0 0,0 0 1 0 0,0 1-1 0 0,-1-1 0 0 0,1 0 1 0 0,0 0-1 0 0,0 0 1 0 0,0 0-1 0 0,0 0 1 0 0,-1 0-1 0 0,1 0 0 0 0,0 0 1 0 0,0 0-1 0 0,0 0 1 0 0,0 0-1 0 0,0 1 0 0 0,-1-1 1 0 0,1 0-1 0 0,0 0 1 0 0,0 0-1 0 0,0 0 1 0 0,0 0-1 0 0,0 1 0 0 0,0-1 1 0 0,0 0-1 0 0,0 0 1 0 0,0 0-1 0 0,0 0 0 0 0,-1 1 1 0 0,1-1-1 0 0,-9 15 498 0 0,1-2-56 0 0,-89 105 2012 0 0,-41 45-1474 0 0,-95 40-106 0 0,153-131-94 0 0,80-72-824 0 0,0 0-1 0 0,0-1 1 0 0,0 1-1 0 0,0 0 1 0 0,0 0-1 0 0,0 0 1 0 0,0 0-1 0 0,0 0 1 0 0,0 0-1 0 0,0 0 1 0 0,0 0-1 0 0,0 0 1 0 0,0 0-1 0 0,0 0 1 0 0,0 0-1 0 0,0 0 1 0 0,-1 0-1 0 0,1 0 1 0 0,0 0-1 0 0,0-1 1 0 0,0 1-1 0 0,0 0 1 0 0,0 0-1 0 0,0 0 1 0 0,0 0-1 0 0,0 0 1 0 0,0 0-1 0 0,0 0 1 0 0,0 0-1 0 0,0 0 1 0 0,0 0-1 0 0,0 0 1 0 0,0 0-1 0 0,0 0 1 0 0,0 0-1 0 0,0 0 1 0 0,0 0-1 0 0,0 0 1 0 0,-1 0-1 0 0,1 0 1 0 0,0 0-1 0 0,0 0 1 0 0,0 0-1 0 0,0 0 1 0 0,0 0-1 0 0,0 0 1 0 0,0 0-1 0 0,0 0 1 0 0,0 0-1 0 0,0 0 1 0 0,0 0-1 0 0,0 0 1 0 0,0 0-1 0 0,0 0 1 0 0,0 0-1 0 0,0 0 1 0 0,-1 0-1 0 0,1 0 1 0 0,0 0-1 0 0,0 0 1 0 0,0 0-1 0 0,0 0 1 0 0,0 0-1 0 0,0 0 1 0 0,0 0-1 0 0,0 0 1 0 0,0 1-1 0 0,0-1 1 0 0,2-8 179 0 0,5-9 25 0 0,11-19-135 0 0,35-74 389 0 0,-45 89-387 0 0,-1 0 0 0 0,0 0-1 0 0,5-33 1 0 0,-8 23-48 0 0,-1 1-1 0 0,-2-1 1 0 0,-1 1-1 0 0,-1-1 0 0 0,-2 1 1 0 0,-9-45-1 0 0,10 65-27 0 0,-1 1 0 0 0,-1-1 0 0 0,0 1 0 0 0,-6-13 0 0 0,7 18 0 0 0,1 0 0 0 0,-1 0 0 0 0,0 0 0 0 0,0 0 0 0 0,0 0 0 0 0,0 0 0 0 0,-1 1 0 0 0,0 0 0 0 0,1-1 0 0 0,-9-4 0 0 0,11 12 0 0 0,1-1 0 0 0,0 0 0 0 0,0 0 0 0 0,1 0 0 0 0,-1 1 0 0 0,2 4 0 0 0,4 15-7 0 0,1-1-1 0 0,1 0 1 0 0,17 33-1 0 0,41 59-31 0 0,-49-86 36 0 0,21 42 107 0 0,12 19 174 0 0,-42-77-239 0 0,1 1 0 0 0,1-1 0 0 0,-1-1-1 0 0,18 16 1 0 0,-26-26-13 0 0,0 0-1 0 0,1 1 1 0 0,-1-1-1 0 0,1 0 1 0 0,0 0-1 0 0,-1 0 1 0 0,1 0-1 0 0,0-1 1 0 0,0 1-1 0 0,3 1 1 0 0,-4-2-1 0 0,-1 0 0 0 0,1 0 1 0 0,0 0-1 0 0,0 0 0 0 0,0 0 0 0 0,-1 0 1 0 0,1 0-1 0 0,0-1 0 0 0,0 1 0 0 0,-1 0 1 0 0,1 0-1 0 0,0-1 0 0 0,0 1 0 0 0,-1 0 0 0 0,1-1 1 0 0,0 1-1 0 0,-1 0 0 0 0,1-1 0 0 0,0 0 1 0 0,1-1 21 0 0,0-1 0 0 0,-1 1 1 0 0,1-1-1 0 0,-1 1 0 0 0,0-1 0 0 0,1 1 1 0 0,-1-1-1 0 0,0 0 0 0 0,-1 0 0 0 0,1 0 1 0 0,0 1-1 0 0,-1-5 0 0 0,2-3-30 0 0,-1 0-1 0 0,-1 0 0 0 0,1 0 1 0 0,-2 0-1 0 0,1 0 1 0 0,-2 0-1 0 0,1 0 0 0 0,-1 0 1 0 0,-1 0-1 0 0,0 0 0 0 0,0 1 1 0 0,-1 0-1 0 0,0-1 1 0 0,-1 1-1 0 0,1 1 0 0 0,-2-1 1 0 0,1 1-1 0 0,-2 0 0 0 0,1 0 1 0 0,-10-9-1 0 0,3 3-19 0 0,-1 0 1 0 0,0 1-1 0 0,-2 0 0 0 0,1 1 0 0 0,-27-15 0 0 0,37 24 1 0 0,0 0 0 0 0,0 1 0 0 0,0 0 0 0 0,-1 0 0 0 0,1 0 0 0 0,-1 1 0 0 0,1-1 0 0 0,-1 1 0 0 0,0 1 0 0 0,1-1 0 0 0,-1 1 0 0 0,0 0 0 0 0,0 0 0 0 0,1 1 0 0 0,-1-1 0 0 0,0 1 0 0 0,1 1-1 0 0,-1-1 1 0 0,1 1 0 0 0,-1 0 0 0 0,1 0 0 0 0,-10 6 0 0 0,-12 10-28 0 0,-41 37-1 0 0,60-47 28 0 0,2-4-2 0 0,1 1 0 0 0,0 0 0 0 0,0 0-1 0 0,0 1 1 0 0,1-1 0 0 0,0 1 0 0 0,0 0 0 0 0,-5 11-1 0 0,8-14 5 0 0,0 1 0 0 0,0 0 0 0 0,0 0 1 0 0,0-1-1 0 0,0 1 0 0 0,1 0 0 0 0,0 0 0 0 0,0 0 0 0 0,0 0 0 0 0,0-1 0 0 0,1 1 0 0 0,-1 0 0 0 0,1 0 0 0 0,0 0 0 0 0,0-1 0 0 0,1 1 0 0 0,2 5 0 0 0,0-2 1 0 0,0-1 0 0 0,0 1-1 0 0,0-1 1 0 0,1 0 0 0 0,0-1 0 0 0,0 1-1 0 0,1-1 1 0 0,0 0 0 0 0,0 0 0 0 0,0-1-1 0 0,0 1 1 0 0,1-1 0 0 0,-1-1-1 0 0,1 1 1 0 0,0-1 0 0 0,12 3 0 0 0,-9-3 5 0 0,0 0 0 0 0,1-1 0 0 0,0 0 1 0 0,-1 0-1 0 0,1-1 0 0 0,0-1 1 0 0,0 0-1 0 0,0 0 0 0 0,-1-1 0 0 0,22-5 1 0 0,-21 3-60 0 0,-9 2 71 0 0,-1 0-1 0 0,1 1 0 0 0,-1-1 0 0 0,1 1 1 0 0,-1 0-1 0 0,1-1 0 0 0,-1 1 0 0 0,1 0 1 0 0,0 0-1 0 0,2 0 0 0 0,-1 6-166 0 0,-7 9-437 0 0,-3 2-2983 0 0,-2 6-1230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4:21.464"/>
    </inkml:context>
    <inkml:brush xml:id="br0">
      <inkml:brushProperty name="width" value="0.1" units="cm"/>
      <inkml:brushProperty name="height" value="0.1" units="cm"/>
      <inkml:brushProperty name="color" value="#E71224"/>
    </inkml:brush>
  </inkml:definitions>
  <inkml:trace contextRef="#ctx0" brushRef="#br0">6027 131 2303 0 0,'2'-13'432'0'0,"1"1"0"0"0,0-1 0 0 0,9-17 0 0 0,-12 29-375 0 0,0 0-1 0 0,0 1 0 0 0,0-1 1 0 0,0 1-1 0 0,0-1 0 0 0,0 1 0 0 0,0-1 1 0 0,0 0-1 0 0,-1 1 0 0 0,1-1 0 0 0,0 1 1 0 0,0-1-1 0 0,0 1 0 0 0,-1-1 1 0 0,1 1-1 0 0,0-1 0 0 0,-1 1 0 0 0,1-1 1 0 0,0 1-1 0 0,-1 0 0 0 0,1-1 0 0 0,-1 1 1 0 0,1-1-1 0 0,-1 1 0 0 0,1 0 1 0 0,-1-1-1 0 0,1 1 0 0 0,-1 0 0 0 0,1 0 1 0 0,-1 0-1 0 0,1-1 0 0 0,-1 1 0 0 0,1 0 1 0 0,-1 0-1 0 0,0 0 0 0 0,-30-9 564 0 0,22 6-6 0 0,1 1-373 0 0,1 1-1 0 0,-1-1 1 0 0,0 1 0 0 0,0 1-1 0 0,0 0 1 0 0,-15 1-1 0 0,-48 12 68 0 0,1-1-160 0 0,-307 9 1196 0 0,154-40-791 0 0,177 13-418 0 0,21 3-72 0 0,-222-20 504 0 0,48 10-301 0 0,21 1 6 0 0,80 12-82 0 0,-101 12-1 0 0,-19-4-36 0 0,82-5-50 0 0,-137-2 225 0 0,237-1-267 0 0,-1 2 0 0 0,-56 10-1 0 0,35-4 3 0 0,-140 12 12 0 0,-25 2 96 0 0,109-10-105 0 0,-39 5 124 0 0,-87 19-52 0 0,118-26-115 0 0,71-7-3 0 0,-83 14 1 0 0,-48 10 40 0 0,81-15-47 0 0,40-7 70 0 0,40-3-34 0 0,1 0 0 0 0,-39 8 1 0 0,31-4-42 0 0,0-2 1 0 0,-1 0 0 0 0,1-2 0 0 0,-41-3 0 0 0,34 1-2 0 0,1 0 1 0 0,-53 9-1 0 0,-8 11 10 0 0,-86 13 28 0 0,99-26 37 0 0,-96-5-1 0 0,97-3-55 0 0,-107-10 77 0 0,114 5-28 0 0,-96 3 0 0 0,149 4-199 0 0,1 1 0 0 0,-1 1 0 0 0,1 1 0 0 0,0 0 0 0 0,0 2-1 0 0,1 0 1 0 0,-1 1 0 0 0,1 1 0 0 0,1 1 0 0 0,-31 19 0 0 0,21-8-4947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7:46.625"/>
    </inkml:context>
    <inkml:brush xml:id="br0">
      <inkml:brushProperty name="width" value="0.1" units="cm"/>
      <inkml:brushProperty name="height" value="0.1" units="cm"/>
      <inkml:brushProperty name="color" value="#F4F91B"/>
    </inkml:brush>
  </inkml:definitions>
  <inkml:trace contextRef="#ctx0" brushRef="#br0">1 131 2615 0 0,'36'2'1809'0'0,"-20"-1"-1278"0"0,27-1 0 0 0,27 0-27 0 0,-17-6-286 0 0,-11 2-56 0 0,122-12 403 0 0,-143 14-509 0 0,17 0 32 0 0,50 8 51 0 0,101-6 147 0 0,-44-2-167 0 0,8 0 2 0 0,-2 0-52 0 0,184 19 267 0 0,-260-18-280 0 0,0-4-1 0 0,79-15 1 0 0,38-4 43 0 0,36 27-38 0 0,-161 1-23 0 0,126-8-1 0 0,-93-2-37 0 0,-29 0 59 0 0,83 5 0 0 0,-106 3 9 0 0,-5 0-33 0 0,71-5 0 0 0,41-23 24 0 0,18-2-54 0 0,-98 22 27 0 0,75 5 0 0 0,3 14 40 0 0,-25 9-21 0 0,44 6 26 0 0,-64-14-45 0 0,144 38 0 0 0,-215-43-33 0 0,1-3 0 0 0,0 0 1 0 0,0-3-1 0 0,41-1 0 0 0,152-21 59 0 0,48 0 80 0 0,-128 24-70 0 0,-26 1-72 0 0,-94-5 28 0 0,-1 1 0 0 0,38 8 0 0 0,-65-9-31 0 0,0-1 1 0 0,-1 1-1 0 0,1 0 0 0 0,0 0 0 0 0,-1 0 0 0 0,1 0 0 0 0,-1 1 0 0 0,0-1 0 0 0,1 1 0 0 0,-1-1 0 0 0,0 1 0 0 0,0 0 0 0 0,0 0 1 0 0,0 0-1 0 0,3 4 0 0 0,-1 5-99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37:50.190"/>
    </inkml:context>
    <inkml:brush xml:id="br0">
      <inkml:brushProperty name="width" value="0.1" units="cm"/>
      <inkml:brushProperty name="height" value="0.1" units="cm"/>
      <inkml:brushProperty name="color" value="#F4F91B"/>
    </inkml:brush>
  </inkml:definitions>
  <inkml:trace contextRef="#ctx0" brushRef="#br0">0 63 455 0 0,'17'-1'499'0'0,"0"-2"0"0"0,0 0-1 0 0,-1-1 1 0 0,1 0 0 0 0,16-8-1 0 0,-7 2-146 0 0,-11 4-93 0 0,1 1 0 0 0,29-7 0 0 0,-40 11-216 0 0,1 0 1 0 0,-1 1-1 0 0,1 0 1 0 0,-1 0-1 0 0,1 0 1 0 0,-1 1-1 0 0,1-1 1 0 0,-1 1-1 0 0,0 1 0 0 0,1-1 1 0 0,-1 1-1 0 0,8 4 1 0 0,95 47 468 0 0,-101-50-481 0 0,0-1 0 0 0,1 0 0 0 0,-1 0 0 0 0,1-1 0 0 0,-1 0 0 0 0,1 0 0 0 0,8-1 0 0 0,56-4 236 0 0,-64 3-228 0 0,66-10 77 0 0,-44 6-70 0 0,55-2 0 0 0,-40 6-9 0 0,0 3-1 0 0,0 2 0 0 0,-1 2 0 0 0,48 12 1 0 0,-64-12 21 0 0,0-2 0 0 0,1 0 0 0 0,40-2 1 0 0,16 3 101 0 0,234 11 202 0 0,-197-12-347 0 0,272-10 401 0 0,-267 4-349 0 0,79-6 165 0 0,-187 5-205 0 0,294-21 255 0 0,-148 30-285 0 0,53-1 70 0 0,-130-7-68 0 0,-26 1 129 0 0,0-2-1 0 0,111-20 1 0 0,-160 20-124 0 0,134-27 222 0 0,-124 27-188 0 0,1 2-1 0 0,-1 0 1 0 0,0 1 0 0 0,34 4-1 0 0,134 23 267 0 0,-163-22-225 0 0,-27-4-90 0 0,0-1 1 0 0,0 0-1 0 0,0 1 1 0 0,0-1-1 0 0,0 1 1 0 0,0-1-1 0 0,0 1 1 0 0,0-1-1 0 0,0 1 1 0 0,-1 0-1 0 0,1-1 1 0 0,0 1-1 0 0,0 0 1 0 0,-1 0-1 0 0,1-1 1 0 0,0 1 0 0 0,-1 0-1 0 0,1 0 1 0 0,-1 0-1 0 0,1 0 1 0 0,-1 0-1 0 0,0 0 1 0 0,1 1-1 0 0,0 6-344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0:52.943"/>
    </inkml:context>
    <inkml:brush xml:id="br0">
      <inkml:brushProperty name="width" value="0.1" units="cm"/>
      <inkml:brushProperty name="height" value="0.1" units="cm"/>
      <inkml:brushProperty name="color" value="#F4F91B"/>
    </inkml:brush>
  </inkml:definitions>
  <inkml:trace contextRef="#ctx0" brushRef="#br0">1 53 1375 0 0,'3'-2'257'0'0,"1"0"-1"0"0,0 0 0 0 0,0 1 0 0 0,0-1 0 0 0,0 1 0 0 0,0 0 0 0 0,0 0 0 0 0,0 0 0 0 0,0 1 0 0 0,0-1 0 0 0,1 1 0 0 0,3 0 0 0 0,1 0-447 0 0,51-1 994 0 0,-40 2-492 0 0,0-2-1 0 0,24-2 0 0 0,32-7 681 0 0,-24 5-537 0 0,134-12 649 0 0,-149 15-1010 0 0,1 2 0 0 0,0 1-1 0 0,-1 2 1 0 0,0 2 0 0 0,37 8-1 0 0,125 33 527 0 0,-180-40-548 0 0,1 0 1 0 0,19 10-1 0 0,-25-9-35 0 0,1-1-1 0 0,0-1 1 0 0,1 0-1 0 0,26 4 1 0 0,0-5 57 0 0,0-2 1 0 0,65-4-1 0 0,-14-7 35 0 0,-35 2-5 0 0,102 3-1 0 0,-80 9-75 0 0,-22 0 58 0 0,97-4-1 0 0,-26-6-77 0 0,28-3 10 0 0,57-6 37 0 0,-137 11-84 0 0,-41 4 10 0 0,0 0 0 0 0,52 11 0 0 0,8 0 0 0 0,-48-8 5 0 0,188 5 54 0 0,-150-9-59 0 0,116 15 0 0 0,183-4 492 0 0,-292-11-424 0 0,-71-1-41 0 0,0-1-1 0 0,38-9 0 0 0,20-3 93 0 0,-78 14-143 0 0,0 0 1 0 0,0 0 0 0 0,1 0 0 0 0,-1 0 0 0 0,0 0-1 0 0,1 1 1 0 0,-1-1 0 0 0,0 1 0 0 0,2 0 0 0 0,5 6-3191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0:54.173"/>
    </inkml:context>
    <inkml:brush xml:id="br0">
      <inkml:brushProperty name="width" value="0.1" units="cm"/>
      <inkml:brushProperty name="height" value="0.1" units="cm"/>
      <inkml:brushProperty name="color" value="#F4F91B"/>
    </inkml:brush>
  </inkml:definitions>
  <inkml:trace contextRef="#ctx0" brushRef="#br0">1 65 2879 0 0,'1'-1'81'0'0,"0"-1"-1"0"0,0 1 0 0 0,0 0 1 0 0,0-1-1 0 0,0 1 0 0 0,0 0 0 0 0,1 0 1 0 0,-1 0-1 0 0,1-1 0 0 0,-1 2 0 0 0,0-1 1 0 0,1 0-1 0 0,0 0 0 0 0,-1 0 1 0 0,1 1-1 0 0,0-1 0 0 0,2 0 0 0 0,4-2 383 0 0,15-3-79 0 0,0 0 1 0 0,1 2-1 0 0,-1 0 0 0 0,27 0 0 0 0,46-7 835 0 0,-68 7-1074 0 0,0 2-1 0 0,1 1 0 0 0,0 1 0 0 0,40 5 0 0 0,-42-3-113 0 0,55 10 54 0 0,-57-8 62 0 0,0 0 0 0 0,0-2-1 0 0,35 0 1 0 0,253-19 525 0 0,-141 8-325 0 0,-150 7-253 0 0,0 1-14 0 0,-1 0 1 0 0,34 3 0 0 0,89 11-30 0 0,-116-11-49 0 0,78-3 40 0 0,-38-2-20 0 0,-47 3-9 0 0,0 1 0 0 0,0 0 0 0 0,-1 1 0 0 0,27 7-1 0 0,10 3 106 0 0,-55-12-301 0 0,14 6 631 0 0,-16-5-609 0 0,1-1 0 0 0,-1 1-161 0 0,1-1 162 0 0,-1 1-1 0 0,0-1 0 0 0,1 0 0 0 0,-1 1 0 0 0,0-1 0 0 0,0 1 0 0 0,0-1 1 0 0,1 1-1 0 0,-1-1 0 0 0,0 1 0 0 0,0-1 0 0 0,0 1 0 0 0,0-1 0 0 0,0 1 1 0 0,0 0-1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1:04.614"/>
    </inkml:context>
    <inkml:brush xml:id="br0">
      <inkml:brushProperty name="width" value="0.1" units="cm"/>
      <inkml:brushProperty name="height" value="0.1" units="cm"/>
      <inkml:brushProperty name="color" value="#F4F91B"/>
    </inkml:brush>
  </inkml:definitions>
  <inkml:trace contextRef="#ctx0" brushRef="#br0">0 126 1375 0 0,'1'-2'269'0'0,"1"0"-1"0"0,-1-1 1 0 0,1 1-1 0 0,0 0 1 0 0,-1 0-1 0 0,1 0 0 0 0,0 0 1 0 0,0 0-1 0 0,0 0 1 0 0,0 1-1 0 0,1-1 0 0 0,-1 1 1 0 0,0-1-1 0 0,1 1 1 0 0,3-2-1 0 0,-2 3-159 0 0,-1-1 0 0 0,1 1 0 0 0,-1 0 0 0 0,0 0 0 0 0,1 0 0 0 0,-1 0 0 0 0,1 1 0 0 0,3 0 0 0 0,12 2 231 0 0,11 0 54 0 0,-25-2-254 0 0,0 0 0 0 0,1-1-1 0 0,-1 1 1 0 0,1-1 0 0 0,9-1-1 0 0,-5 0 50 0 0,0 1 0 0 0,0 0 1 0 0,0 0-1 0 0,0 1 0 0 0,0 1 0 0 0,0 0 0 0 0,-1 0 0 0 0,12 4 0 0 0,13 3 8 0 0,-12-4-147 0 0,1 1 97 0 0,1-2 0 0 0,-1 0 0 0 0,32 1-1 0 0,-21-5-134 0 0,17 0 46 0 0,51-6 0 0 0,34-3 26 0 0,-51 5-29 0 0,115-18 133 0 0,-102 11-131 0 0,-40 3-47 0 0,-20 3 8 0 0,0 1 0 0 0,68 2 0 0 0,133 7 228 0 0,-103-11-80 0 0,125-4 9 0 0,-184 9-97 0 0,70 2 25 0 0,66-10-28 0 0,-98 2-11 0 0,-30 2 7 0 0,126-2 29 0 0,-99 8-31 0 0,232-7 75 0 0,-341 5-141 0 0,303-10 122 0 0,-118 15-72 0 0,118 7-53 0 0,-116-7 0 0 0,-106-1 23 0 0,141 7 82 0 0,61-12-11 0 0,-105-3-6 0 0,163-9-34 0 0,-2 0 20 0 0,-183 5-63 0 0,24 0-12 0 0,158 40 1 0 0,-284-24 0 0 0,38 8 0 0 0,124 29 0 0 0,28-8 0 0 0,-202-31 0 0 0,74 1 0 0 0,-22-2 0 0 0,148-1 50 0 0,-138-4-36 0 0,45-8-14 0 0,-83 4 0 0 0,76-13 0 0 0,26-2 0 0 0,-70 17 0 0 0,210-13 0 0 0,113 4 0 0 0,-143 9 0 0 0,-265 3 0 0 0,28-2 0 0 0,53 4 0 0 0,320 46 0 0 0,-222-43 35 0 0,-127-6-16 0 0,-3 0-6 0 0,33 0-16 0 0,65-3 102 0 0,-90 1-70 0 0,246-4 46 0 0,19 3-23 0 0,-298 4-51 0 0,244 9-1 0 0,-189-8 23 0 0,118-3 72 0 0,31 2-20 0 0,-100 3-76 0 0,16-7 71 0 0,125 4-1 0 0,-27 6 64 0 0,-186-6-95 0 0,321-6 36 0 0,-94 14-10 0 0,-297-8-64 0 0,220 25 0 0 0,-79-6 0 0 0,-15 0 7 0 0,12 1 50 0 0,236-5-3 0 0,-282-17-47 0 0,0 4 0 0 0,122 20 0 0 0,-90-8 20 0 0,182-4-1 0 0,-137-23-26 0 0,-1 0 0 0 0,-160 13 0 0 0,275 11 64 0 0,-140-4-17 0 0,-71-5-30 0 0,5-3-17 0 0,-49-1 0 0 0,33 3 0 0 0,8 3 38 0 0,116-8-1 0 0,-66-14 21 0 0,-90 11-59 0 0,2 2 0 0 0,-1 1 0 0 0,46 0-1 0 0,14 9 60 0 0,102 3 10 0 0,-135-9-61 0 0,77-9-1 0 0,-78 5 20 0 0,1 3 1 0 0,88 8 0 0 0,42-1 10 0 0,78-28 44 0 0,-78 5-34 0 0,202-18-47 0 0,-245 31 0 0 0,-65 3 0 0 0,100-8 20 0 0,136-1 24 0 0,-238 13-44 0 0,148-16 0 0 0,33-14 129 0 0,-192 22-100 0 0,-22 2 83 0 0,228-17 258 0 0,-263 20-518 0 0,0 1-1 0 0,-1 0 0 0 0,1 1 1 0 0,0 0-1 0 0,0 1 0 0 0,0 0 1 0 0,10 4-1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1:05.862"/>
    </inkml:context>
    <inkml:brush xml:id="br0">
      <inkml:brushProperty name="width" value="0.1" units="cm"/>
      <inkml:brushProperty name="height" value="0.1" units="cm"/>
      <inkml:brushProperty name="color" value="#F4F91B"/>
    </inkml:brush>
  </inkml:definitions>
  <inkml:trace contextRef="#ctx0" brushRef="#br0">1786 103 1375 0 0,'-8'0'374'0'0,"1"1"-1"0"0,-1 0 0 0 0,0 0 1 0 0,1 1-1 0 0,-1 0 0 0 0,-7 3 1 0 0,-18 5 635 0 0,-46 7 0 0 0,71-15-833 0 0,0-1-1 0 0,-1 0 0 0 0,1 0 0 0 0,0-1 0 0 0,-1 0 1 0 0,1 0-1 0 0,-1-1 0 0 0,1-1 0 0 0,-16-3 0 0 0,0-1-39 0 0,1 1-1 0 0,0 1 0 0 0,-1 1 1 0 0,0 1-1 0 0,-33 1 0 0 0,-120 19 393 0 0,174-18-521 0 0,-113 7 100 0 0,81-5-80 0 0,-39-5 1 0 0,4 1-9 0 0,26-1 138 0 0,-76-13 0 0 0,95 11-132 0 0,-2 0-16 0 0,-34-13 0 0 0,10 2 178 0 0,-2 2 4 0 0,-1 2 1 0 0,-62-4-1 0 0,17-1-17 0 0,78 11-117 0 0,0 2-1 0 0,-1 1 1 0 0,0 0 0 0 0,0 2 0 0 0,-33 1-1 0 0,24 8-3040 0 0,11-3-416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1:15.111"/>
    </inkml:context>
    <inkml:brush xml:id="br0">
      <inkml:brushProperty name="width" value="0.1" units="cm"/>
      <inkml:brushProperty name="height" value="0.1" units="cm"/>
      <inkml:brushProperty name="color" value="#F4F91B"/>
    </inkml:brush>
  </inkml:definitions>
  <inkml:trace contextRef="#ctx0" brushRef="#br0">0 6 455 0 0,'14'4'-39'0'0,"-12"-4"197"0"0,1 1 1 0 0,0-1-1 0 0,-1 1 0 0 0,1 0 0 0 0,-1 0 0 0 0,1 0 1 0 0,-1 0-1 0 0,0 0 0 0 0,3 2 0 0 0,-1-1-47 0 0,0 0 0 0 0,0-1 1 0 0,0 1-1 0 0,8 1 0 0 0,-10-3-91 0 0,16 5 242 0 0,1-1-1 0 0,0-1 1 0 0,0 0-1 0 0,0-2 1 0 0,26 0-1 0 0,-13-4 221 0 0,103-12 231 0 0,-105 9-688 0 0,10-2 115 0 0,-1 1 0 0 0,54 0 0 0 0,-73 8-80 0 0,0 1-1 0 0,-1 1 0 0 0,28 8 0 0 0,-10-2-16 0 0,10 0-11 0 0,62 6 0 0 0,117 8 96 0 0,69-26 7 0 0,-249 1-134 0 0,9-2 90 0 0,56 0 130 0 0,102-2 5 0 0,-169 3-180 0 0,48-10-46 0 0,-70 8 0 0 0,0 2 0 0 0,0 0 0 0 0,1 1 0 0 0,24 2 0 0 0,29 3 0 0 0,17 2 0 0 0,40 3 0 0 0,27 4 0 0 0,165 40 75 0 0,-171-35 91 0 0,-105-13-68 0 0,339 31 171 0 0,-361-32-268 0 0,-14-2 16 0 0,0 1 1 0 0,16-2 0 0 0,12 0 2 0 0,0 1-1 0 0,-1 3 1 0 0,64 13 0 0 0,-17-2-17 0 0,-73-13-3 0 0,-1 1 0 0 0,18 8 0 0 0,-19-7 0 0 0,-1 0 0 0 0,1-1 0 0 0,22 3 0 0 0,-10-3 0 0 0,33 10 0 0 0,-29-7 0 0 0,-17-3 84 0 0,1 1 0 0 0,13 7-1 0 0,18 5-2424 0 0,-28-13-81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0:59.786"/>
    </inkml:context>
    <inkml:brush xml:id="br0">
      <inkml:brushProperty name="width" value="0.1" units="cm"/>
      <inkml:brushProperty name="height" value="0.1" units="cm"/>
      <inkml:brushProperty name="color" value="#F4F91B"/>
    </inkml:brush>
  </inkml:definitions>
  <inkml:trace contextRef="#ctx0" brushRef="#br0">702 234 919 0 0,'2'3'48'0'0,"1"-1"0"0"0,0 1-1 0 0,-1 1 1 0 0,0-1-1 0 0,1 0 1 0 0,1 5-1 0 0,-4-7-6 0 0,1 0-1 0 0,-1 1 0 0 0,1-1 0 0 0,-1 0 0 0 0,0 0 0 0 0,1 1 0 0 0,-1-1 1 0 0,0 0-1 0 0,0 1 0 0 0,0-1 0 0 0,0 0 0 0 0,0 1 0 0 0,0-1 0 0 0,0 0 1 0 0,-1 1-1 0 0,1-1 0 0 0,0 0 0 0 0,-1 1 0 0 0,1-1 0 0 0,-1 0 0 0 0,0 2 0 0 0,-6 7 154 0 0,-1 0 0 0 0,0 0-1 0 0,0-1 1 0 0,-1 0-1 0 0,0-1 1 0 0,0 0-1 0 0,-11 7 1 0 0,-79 44 1599 0 0,51-33-1072 0 0,26-12-478 0 0,-1 0 0 0 0,2 1 0 0 0,0 1 0 0 0,1 1 0 0 0,0 1 0 0 0,-19 24 0 0 0,19-21-171 0 0,15-17-58 0 0,1 0 0 0 0,-1 0 0 0 0,1 1 1 0 0,0 0-1 0 0,0 0 0 0 0,1 0 0 0 0,0 0 1 0 0,-1 1-1 0 0,2-1 0 0 0,-5 11 0 0 0,7-16-12 0 0,0 0-1 0 0,1-1 0 0 0,-1 1 0 0 0,0 0 0 0 0,0 0 0 0 0,0 0 1 0 0,0 0-1 0 0,0 0 0 0 0,1 0 0 0 0,-1 0 0 0 0,0 0 0 0 0,0-1 1 0 0,0 1-1 0 0,1 0 0 0 0,-1 0 0 0 0,0 0 0 0 0,0 0 0 0 0,0 0 1 0 0,1 0-1 0 0,-1 0 0 0 0,0 0 0 0 0,0 0 0 0 0,0 0 0 0 0,1 0 1 0 0,-1 0-1 0 0,0 0 0 0 0,0 0 0 0 0,0 1 0 0 0,0-1 1 0 0,1 0-1 0 0,-1 0 0 0 0,0 0 0 0 0,0 0 0 0 0,0 0 0 0 0,0 0 1 0 0,1 0-1 0 0,-1 1 0 0 0,0-1 0 0 0,0 0 0 0 0,0 0 0 0 0,0 0 1 0 0,0 0-1 0 0,0 0 0 0 0,1 1 0 0 0,-1-1 0 0 0,0 0 0 0 0,0 0 1 0 0,0 0-1 0 0,0 1 0 0 0,0-1 0 0 0,0 0 0 0 0,0 0 0 0 0,0 0 1 0 0,0 1-1 0 0,0-1 0 0 0,0 0 0 0 0,0 0 0 0 0,0 0 0 0 0,0 0 1 0 0,0 1-1 0 0,0-1 0 0 0,0 0 0 0 0,0 0 0 0 0,0 0 1 0 0,0 1-1 0 0,0-1 0 0 0,-1 0 0 0 0,16-11 45 0 0,-13 9-26 0 0,5-4 56 0 0,-1 0 0 0 0,1 0 1 0 0,-1-1-1 0 0,-1 0 0 0 0,0 0 0 0 0,0-1 1 0 0,0 0-1 0 0,-1 0 0 0 0,7-16 1 0 0,0-7 163 0 0,10-44 0 0 0,-17 59-195 0 0,4-27-11 0 0,-1 1 1 0 0,-2-1-1 0 0,-1 0 0 0 0,-3 0 1 0 0,-8-85-1 0 0,5 113-2 0 0,-1-1 0 0 0,0 1 0 0 0,0 0 0 0 0,-2 0 0 0 0,-10-25 0 0 0,15 50 161 0 0,0-1 1 0 0,1 1-1 0 0,0-1 0 0 0,0 1 0 0 0,5 11 0 0 0,7 16-802 0 0,-5-11 679 0 0,15 28 0 0 0,14 32 340 0 0,38 124 0 0 0,-70-194-400 0 0,-4-11 2 0 0,11 32 129 0 0,24 54 0 0 0,-27-69 137 0 0,-9-22-272 0 0,0 0 0 0 0,0 0 0 0 0,0 0 0 0 0,0 0-1 0 0,0 0 1 0 0,0 0 0 0 0,0 0 0 0 0,0 0 0 0 0,0 0-1 0 0,0 0 1 0 0,0-1 0 0 0,0 1 0 0 0,0 0 0 0 0,0 0 0 0 0,0 0-1 0 0,0 0 1 0 0,-1 0 0 0 0,1 0 0 0 0,0 0 0 0 0,0 0-1 0 0,0 0 1 0 0,0 0 0 0 0,0 0 0 0 0,0 0 0 0 0,0 0-1 0 0,0 0 1 0 0,0 0 0 0 0,0 0 0 0 0,0 0 0 0 0,0 0 0 0 0,0 0-1 0 0,0 0 1 0 0,0 0 0 0 0,-1 0 0 0 0,1 0 0 0 0,0 0-1 0 0,0 1 1 0 0,0-1 0 0 0,0 0 0 0 0,0 0 0 0 0,0 0 0 0 0,0 0-1 0 0,0 0 1 0 0,0 0 0 0 0,0 0 0 0 0,0 0 0 0 0,0 0-1 0 0,0 0 1 0 0,0 0 0 0 0,0 0 0 0 0,0 0 0 0 0,0 0-1 0 0,0 0 1 0 0,0 0 0 0 0,0 0 0 0 0,0 0 0 0 0,0 1 0 0 0,0-1-1 0 0,0 0 1 0 0,0 0 0 0 0,0 0 0 0 0,0 0 0 0 0,0 0-1 0 0,0 0 1 0 0,0 0 0 0 0,0 0 0 0 0,-10-11 232 0 0,-136-161 349 0 0,125 147-554 0 0,1 0-1 0 0,-24-43 1 0 0,5 9-6 0 0,33 51-27 0 0,1 0 0 0 0,-1 1 0 0 0,-1 0 0 0 0,1 1 0 0 0,-1-1 0 0 0,-9-5 0 0 0,15 10 0 0 0,-1 1 0 0 0,0 0 0 0 0,0-1 0 0 0,-1 1 0 0 0,1 0 0 0 0,0 0 0 0 0,0 0 0 0 0,-1 1 0 0 0,1-1 0 0 0,0 0 0 0 0,-1 1 0 0 0,1 0 0 0 0,0-1 0 0 0,-1 1 0 0 0,1 0 0 0 0,-1 0 0 0 0,1 0 0 0 0,0 1 0 0 0,-1-1 0 0 0,1 1 0 0 0,0-1 0 0 0,-1 1 0 0 0,1 0 0 0 0,0 0 0 0 0,0 0 0 0 0,-1 0 0 0 0,1 0 0 0 0,-3 2 0 0 0,2-1-9 0 0,1 0 1 0 0,-1 0-1 0 0,1 0 0 0 0,0 0 0 0 0,0 0 0 0 0,-1 1 0 0 0,1-1 0 0 0,1 1 0 0 0,-1-1 0 0 0,0 1 1 0 0,1 0-1 0 0,-1 0 0 0 0,1 0 0 0 0,0 0 0 0 0,0 0 0 0 0,0 0 0 0 0,0 0 0 0 0,0 0 0 0 0,1 0 1 0 0,0 0-1 0 0,-1 0 0 0 0,1 0 0 0 0,0 0 0 0 0,1 1 0 0 0,-1-1 0 0 0,0 0 0 0 0,1 0 0 0 0,0 0 1 0 0,0 0-1 0 0,0 0 0 0 0,0 0 0 0 0,0 0 0 0 0,0 0 0 0 0,1-1 0 0 0,2 5 0 0 0,4 2 14 0 0,-1-1 0 0 0,2 0 1 0 0,-1-1-1 0 0,1 0 0 0 0,0 0 0 0 0,0-1 0 0 0,1 0 0 0 0,18 8 0 0 0,6 0 30 0 0,48 12 0 0 0,-26-8-23 0 0,-46-15 8 0 0,1 0 0 0 0,-1-1-1 0 0,1 0 1 0 0,0-1 0 0 0,0 0-1 0 0,0 0 1 0 0,14-2 0 0 0,-20 1-11 0 0,0-1 1 0 0,0 0 0 0 0,1 0-1 0 0,-1 0 1 0 0,0 0-1 0 0,-1-1 1 0 0,1 0 0 0 0,0 0-1 0 0,0 0 1 0 0,-1-1 0 0 0,1 1-1 0 0,-1-1 1 0 0,0 0-1 0 0,0-1 1 0 0,0 1 0 0 0,0-1-1 0 0,4-4 1 0 0,-7 6-5 0 0,0 1 0 0 0,0 0 0 0 0,-1 0-1 0 0,1 0 1 0 0,0-1 0 0 0,-1 1 0 0 0,1 0 0 0 0,-1-1 0 0 0,1 1-1 0 0,-1-1 1 0 0,1 1 0 0 0,-1 0 0 0 0,0-1 0 0 0,0 1 0 0 0,0-1-1 0 0,0 1 1 0 0,0-1 0 0 0,0 1 0 0 0,0-1 0 0 0,0 1 0 0 0,-1-1 0 0 0,0-1-1 0 0,0 0 1 0 0,0 1 0 0 0,-1-1 0 0 0,1 1-1 0 0,-1 0 1 0 0,0 0 0 0 0,0 0 0 0 0,0-1-1 0 0,0 2 1 0 0,0-1 0 0 0,0 0 0 0 0,-3-2-1 0 0,-2 0-2 0 0,-1-1 0 0 0,0 1 0 0 0,0 0 0 0 0,0 1 0 0 0,-1 0-1 0 0,-12-3 1 0 0,2 3-1 0 0,0 1 0 0 0,-1 1-1 0 0,1 0 1 0 0,0 2 0 0 0,0 0-1 0 0,-25 5 1 0 0,-110 32-59 0 0,132-32 50 0 0,0 1 1 0 0,1 1 0 0 0,0 1-1 0 0,1 1 1 0 0,0 0-1 0 0,0 2 1 0 0,1 0-1 0 0,1 1 1 0 0,-22 20-1 0 0,39-32 8 0 0,1 0 0 0 0,-1 0 0 0 0,0-1 0 0 0,0 1 0 0 0,1 0 0 0 0,-1 0 0 0 0,0 0 0 0 0,1 0 0 0 0,-1 0 0 0 0,1 0 0 0 0,-1 0 0 0 0,1 1 0 0 0,0-1 0 0 0,-1 1 0 0 0,1-1 0 0 0,0-1 0 0 0,0 1 0 0 0,0-1 0 0 0,0 1 0 0 0,0-1 0 0 0,0 1 0 0 0,1-1 0 0 0,-1 1 0 0 0,0-1 0 0 0,0 1 0 0 0,0-1 0 0 0,1 0 0 0 0,-1 1 0 0 0,0-1 0 0 0,0 1 0 0 0,1-1 0 0 0,-1 0 0 0 0,0 1 0 0 0,1-1 0 0 0,-1 0 0 0 0,1 1 0 0 0,-1-1 0 0 0,1 1 0 0 0,1-1 0 0 0,0 1 0 0 0,0 0 0 0 0,-1 0 0 0 0,1-1 0 0 0,0 0 0 0 0,0 1 0 0 0,0-1 0 0 0,0 0 0 0 0,0 0 0 0 0,0 0 0 0 0,0 0 0 0 0,0 0 0 0 0,0 0 0 0 0,4-1 0 0 0,35-12 25 0 0,56-25 0 0 0,-41 15 43 0 0,-31 13-47 0 0,-1-1 0 0 0,-1-2 1 0 0,24-16-1 0 0,15-7 74 0 0,9-6-26 0 0,-63 36-64 0 0,0 0-1 0 0,0 0 1 0 0,0-1 0 0 0,-1 0-1 0 0,11-15 1 0 0,-17 21-3 0 0,0 0 0 0 0,0 0 0 0 0,0-1 0 0 0,0 1 0 0 0,-1 0 1 0 0,1-1-1 0 0,-1 1 0 0 0,1-1 0 0 0,-1 1 0 0 0,1-1 0 0 0,-1 1 0 0 0,0-3 0 0 0,0 4 0 0 0,0-1 0 0 0,0 1 0 0 0,0-1-1 0 0,0 0 1 0 0,0 1 0 0 0,0-1 0 0 0,0 1 0 0 0,-1-1-1 0 0,1 1 1 0 0,0-1 0 0 0,0 0 0 0 0,-1 1 0 0 0,1-1-1 0 0,0 1 1 0 0,-1 0 0 0 0,1-1 0 0 0,-1 1-1 0 0,1-1 1 0 0,0 1 0 0 0,-1-1 0 0 0,0 1 0 0 0,-1-1 1 0 0,0 0 0 0 0,0 0 0 0 0,0 1 0 0 0,0-1 0 0 0,0 1 1 0 0,0-1-1 0 0,0 1 0 0 0,0 0 0 0 0,-1 0 0 0 0,1 0 0 0 0,0 0 1 0 0,0 0-1 0 0,0 1 0 0 0,0-1 0 0 0,-4 2 0 0 0,-9 3-6 0 0,1 1-1 0 0,-1 0 0 0 0,1 2 0 0 0,0-1 1 0 0,1 2-1 0 0,-1 0 0 0 0,2 0 1 0 0,-1 1-1 0 0,-14 16 0 0 0,8-5-36 0 0,0 0 1 0 0,2 1-1 0 0,1 1 0 0 0,-21 37 0 0 0,15-14-528 0 0,1 3-220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1:30.062"/>
    </inkml:context>
    <inkml:brush xml:id="br0">
      <inkml:brushProperty name="width" value="0.1" units="cm"/>
      <inkml:brushProperty name="height" value="0.1" units="cm"/>
      <inkml:brushProperty name="color" value="#F4F91B"/>
    </inkml:brush>
  </inkml:definitions>
  <inkml:trace contextRef="#ctx0" brushRef="#br0">0 3 919 0 0,'5'-1'90'0'0,"-1"1"-1"0"0,1-1 0 0 0,-1 1 1 0 0,1-1-1 0 0,0 1 0 0 0,-1 1 1 0 0,1-1-1 0 0,-1 1 1 0 0,1-1-1 0 0,5 3 0 0 0,12 1 56 0 0,-1-3 51 0 0,-8-1-71 0 0,0 1 0 0 0,0 0 1 0 0,0 1-1 0 0,0 1 0 0 0,-1 0 0 0 0,1 0 1 0 0,-1 1-1 0 0,0 1 0 0 0,14 7 0 0 0,-10-4 72 0 0,0 0-1 0 0,0-1 1 0 0,0-1-1 0 0,1 0 0 0 0,0-1 1 0 0,28 4-1 0 0,108 4 458 0 0,-135-12-685 0 0,72-4 125 0 0,-17-1-42 0 0,44 1-31 0 0,78 2 22 0 0,7 18-43 0 0,-152-14-11 0 0,0 0 97 0 0,91-5-1 0 0,-44-9-34 0 0,192-12 261 0 0,-250 23-305 0 0,170-3 64 0 0,-152-1-47 0 0,94-18-1 0 0,-110 15 5 0 0,1 2-1 0 0,0 1 1 0 0,0 3-1 0 0,0 1 1 0 0,0 2-1 0 0,48 9 0 0 0,-20-3-27 0 0,36 6 0 0 0,-57-7 22 0 0,0-1-1 0 0,71-1 0 0 0,-48-3 33 0 0,404 7 506 0 0,-448-8-501 0 0,139 11 28 0 0,-133-7-84 0 0,194 21 58 0 0,-109-23-61 0 0,-96-2 0 0 0,-1 2 0 0 0,1 0 0 0 0,23 7 0 0 0,-18-4 0 0 0,39 4 0 0 0,-33-8 0 0 0,1-3 0 0 0,-1 0 0 0 0,0-3 0 0 0,63-13 0 0 0,36-6 130 0 0,-62 12-65 0 0,-33 7-17 0 0,58 0 1 0 0,-1 0-42 0 0,-20-3 52 0 0,129-30-1 0 0,-145 24-20 0 0,114-9-1 0 0,-109 20-15 0 0,105 10 0 0 0,-51-1-13 0 0,-76-7-9 0 0,73-11 0 0 0,-54 4 0 0 0,2 4 42 0 0,67 4-1 0 0,22 17 71 0 0,-39-2-107 0 0,-49-12 46 0 0,0-3 0 0 0,103-12-1 0 0,-114 5 22 0 0,-1 3 0 0 0,1 2 0 0 0,92 11 0 0 0,-61 6-74 0 0,-51-8 6 0 0,1-2 1 0 0,35 2-1 0 0,66-6 115 0 0,66 4 71 0 0,-114 0-190 0 0,39 5 0 0 0,-72-4 4 0 0,124 15 35 0 0,-134-19-29 0 0,-1-2 0 0 0,50-5-1 0 0,101-10 38 0 0,-91 8-30 0 0,31-1 51 0 0,90-8-72 0 0,-154 9 4 0 0,0 3 0 0 0,98 8 0 0 0,-71-1 0 0 0,29 2 0 0 0,-76-3 77 0 0,1-2 0 0 0,83-10 0 0 0,-15 0 178 0 0,-44 4-65 0 0,77-14 1 0 0,-74 14-74 0 0,-76 4-112 0 0,0 1-1 0 0,0 0 0 0 0,-1 0 0 0 0,1 0 1 0 0,0 0-1 0 0,0 1 0 0 0,-1-1 0 0 0,1 0 1 0 0,0 1-1 0 0,0-1 0 0 0,-1 1 1 0 0,1-1-1 0 0,0 1 0 0 0,1 1 0 0 0,-9 1 53 0 0,3-2 9 0 0,5-3-61 0 0,-1 2-3 0 0,0 0 0 0 0,1 0 0 0 0,-1 0 0 0 0,0 0-1 0 0,0 0 1 0 0,1 0 0 0 0,-1 0 0 0 0,0 0 0 0 0,0 1 0 0 0,0-1-1 0 0,0 0 1 0 0,1 1 0 0 0,-1-1 0 0 0,0 1 0 0 0,0-1 0 0 0,0 1-1 0 0,1 1 1 0 0,18 12-569 0 0,-14-8-1828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41:31.550"/>
    </inkml:context>
    <inkml:brush xml:id="br0">
      <inkml:brushProperty name="width" value="0.1" units="cm"/>
      <inkml:brushProperty name="height" value="0.1" units="cm"/>
      <inkml:brushProperty name="color" value="#F4F91B"/>
    </inkml:brush>
  </inkml:definitions>
  <inkml:trace contextRef="#ctx0" brushRef="#br0">1146 126 719 0 0,'-7'-6'152'0'0,"-1"0"-1"0"0,-1 0 0 0 0,1 1 1 0 0,-1-1-1 0 0,0 2 0 0 0,0 0 1 0 0,-13-5-1 0 0,14 7 13 0 0,0 1-1 0 0,0-1 0 0 0,0 2 1 0 0,0-1-1 0 0,-15 1 0 0 0,13 1-24 0 0,1-1 0 0 0,0-1 0 0 0,0 1 0 0 0,-10-3 0 0 0,-1-1 258 0 0,-34-3 1 0 0,43 7-170 0 0,-1-1 0 0 0,1 0 0 0 0,-1-1 1 0 0,1 0-1 0 0,0-1 0 0 0,0 0 1 0 0,0-1-1 0 0,-17-8 0 0 0,22 9-178 0 0,0 0 0 0 0,0 1 0 0 0,0-1 0 0 0,0 1-1 0 0,0 1 1 0 0,0-1 0 0 0,-9 0 0 0 0,-47-1 265 0 0,30 2-106 0 0,-214-7 885 0 0,198 7-882 0 0,-79 6 0 0 0,106-2-347 0 0,0 0 0 0 0,0 2 1 0 0,0 0-1 0 0,0 2 0 0 0,1 0 0 0 0,-20 11 0 0 0,23-11-2745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1:07.641"/>
    </inkml:context>
    <inkml:brush xml:id="br0">
      <inkml:brushProperty name="width" value="0.1" units="cm"/>
      <inkml:brushProperty name="height" value="0.1" units="cm"/>
      <inkml:brushProperty name="color" value="#F4F91B"/>
    </inkml:brush>
  </inkml:definitions>
  <inkml:trace contextRef="#ctx0" brushRef="#br0">1141 60 3223 0 0,'1'-4'108'0'0,"0"1"-1"0"0,0-1 0 0 0,0 1 0 0 0,0 0 1 0 0,1-1-1 0 0,2-3 491 0 0,-4 7-551 0 0,0-1 1 0 0,0 1-1 0 0,-1 0 1 0 0,1 0-1 0 0,0 0 1 0 0,0-1-1 0 0,0 1 1 0 0,0 0-1 0 0,-1 0 0 0 0,1 0 1 0 0,0 0-1 0 0,0-1 1 0 0,-1 1-1 0 0,1 0 1 0 0,0 0-1 0 0,0 0 1 0 0,-1 0-1 0 0,1 0 1 0 0,0 0-1 0 0,0 0 1 0 0,-1 0-1 0 0,1 0 1 0 0,0 0-1 0 0,0 0 1 0 0,-1 0-1 0 0,1 0 1 0 0,0 0-1 0 0,0 0 0 0 0,-1 0 1 0 0,1 0-1 0 0,0 0 1 0 0,-1 0-1 0 0,-11 7 420 0 0,-15 17-666 0 0,20-17 441 0 0,-278 297 1848 0 0,224-227-1940 0 0,39-46-91 0 0,-2-1-1 0 0,-2-1 1 0 0,-50 45-1 0 0,74-73-30 0 0,0 0-1 0 0,1 0 1 0 0,-1 0 0 0 0,0 1-1 0 0,1-2 1 0 0,-1 1-1 0 0,0 0 1 0 0,0 0-1 0 0,0 0 1 0 0,0-1-1 0 0,0 1 1 0 0,0-1-1 0 0,0 0 1 0 0,0 0-1 0 0,0 1 1 0 0,-4-2 0 0 0,6 1-2 0 0,-1 0 0 0 0,0 0 1 0 0,1 0-1 0 0,-1-1 0 0 0,0 1 1 0 0,1 0-1 0 0,-1 0 1 0 0,1-1-1 0 0,-1 1 0 0 0,1-1 1 0 0,-1 1-1 0 0,1 0 0 0 0,-1-1 1 0 0,1 1-1 0 0,-1-1 1 0 0,1 1-1 0 0,0-1 0 0 0,-1 1 1 0 0,1-1-1 0 0,-1 0 0 0 0,1-1 21 0 0,-1 1-1 0 0,1 0 0 0 0,0-1 0 0 0,0 1 0 0 0,-1-1 1 0 0,1 1-1 0 0,0 0 0 0 0,0-1 0 0 0,0 1 0 0 0,1-1 1 0 0,-1 1-1 0 0,1-3 0 0 0,12-53 413 0 0,-3 21-377 0 0,-3-1-1 0 0,7-68 0 0 0,-13 67-61 0 0,-2 1 0 0 0,-9-58 0 0 0,6 72-17 0 0,-1 1-1 0 0,-1 0 0 0 0,-1 1 1 0 0,-1-1-1 0 0,-15-27 0 0 0,23 47-2 0 0,-1 0-1 0 0,0 1 1 0 0,0-1-1 0 0,0 0 0 0 0,0 1 1 0 0,0-1-1 0 0,0 1 1 0 0,0-1-1 0 0,-1 1 0 0 0,1-1 1 0 0,0 1-1 0 0,-1 0 1 0 0,1 0-1 0 0,-1 0 0 0 0,0 0 1 0 0,1 0-1 0 0,-1 0 1 0 0,0 0-1 0 0,0 1 0 0 0,1-1 1 0 0,-1 0-1 0 0,0 1 1 0 0,0 0-1 0 0,0-1 0 0 0,0 1 1 0 0,0 0-1 0 0,1 0 1 0 0,-3 0-1 0 0,1 1-5 0 0,1 0-1 0 0,-1-1 1 0 0,1 1-1 0 0,-1 1 1 0 0,1-1-1 0 0,0 0 1 0 0,0 1-1 0 0,-1-1 1 0 0,1 1-1 0 0,0-1 1 0 0,0 1-1 0 0,1 0 1 0 0,-1 0-1 0 0,0 0 1 0 0,0 0 0 0 0,1 0-1 0 0,0 1 1 0 0,-1-1-1 0 0,0 3 1 0 0,-3 6 4 0 0,0 1 1 0 0,1-1-1 0 0,1 1 1 0 0,0 0 0 0 0,1 0-1 0 0,0 0 1 0 0,0 0 0 0 0,1 0-1 0 0,1 1 1 0 0,0-1-1 0 0,1 0 1 0 0,0 0 0 0 0,1 0-1 0 0,0 0 1 0 0,8 21-1 0 0,5 9 372 0 0,2-1 1 0 0,45 78-1 0 0,-38-77 15 0 0,-23-40-357 0 0,0 0-12 0 0,-1-1-1 0 0,0 0 1 0 0,1 0-1 0 0,-1 0 1 0 0,1 0-1 0 0,0 0 1 0 0,-1 0-1 0 0,1 0 1 0 0,0 0-1 0 0,0-1 0 0 0,-1 1 1 0 0,1 0-1 0 0,0 0 1 0 0,0-1-1 0 0,0 1 1 0 0,0 0-1 0 0,0-1 1 0 0,0 1-1 0 0,0-1 1 0 0,2 1-1 0 0,-24-25 640 0 0,-43-53-384 0 0,20 22-141 0 0,17 23-125 0 0,-3-3 18 0 0,-37-34 0 0 0,57 59-21 0 0,-1 1 0 0 0,0 1 0 0 0,-1 0 0 0 0,0 0 0 0 0,0 1 0 0 0,-1 1-1 0 0,0 0 1 0 0,-13-4 0 0 0,24 9-7 0 0,0 0 0 0 0,0 1 0 0 0,0-1 0 0 0,0 1-1 0 0,1 0 1 0 0,-1-1 0 0 0,0 1 0 0 0,0 0 0 0 0,0 0-1 0 0,0 1 1 0 0,0-1 0 0 0,0 0 0 0 0,0 0 0 0 0,0 1 0 0 0,0-1-1 0 0,1 1 1 0 0,-1 0 0 0 0,0 0 0 0 0,-2 1 0 0 0,2-1 1 0 0,1 0 0 0 0,0 0 0 0 0,0 1-1 0 0,0-1 1 0 0,1 0 0 0 0,-1 1 0 0 0,0-1 0 0 0,0 0 0 0 0,1 1 0 0 0,-1-1 0 0 0,1 1 0 0 0,-1-1 0 0 0,1 1 0 0 0,0-1 0 0 0,-1 1 0 0 0,1-1 0 0 0,0 1 0 0 0,0 0-1 0 0,0-1 1 0 0,0 1 0 0 0,0-1 0 0 0,1 1 0 0 0,-1-1 0 0 0,0 1 0 0 0,1 1 0 0 0,4 12-16 0 0,0 0 0 0 0,0-1 0 0 0,1 0 0 0 0,1 0 1 0 0,1 0-1 0 0,0-1 0 0 0,0 0 0 0 0,2 0 0 0 0,13 15 0 0 0,8 3 19 0 0,0-1 0 0 0,39 28-1 0 0,-64-53-2 0 0,0 1 19 0 0,0-1-1 0 0,1 0 0 0 0,0 0 0 0 0,0-1 1 0 0,0 0-1 0 0,1 0 0 0 0,-1 0 0 0 0,1-1 1 0 0,13 4-1 0 0,-20-7-11 0 0,-1 0 0 0 0,1 0 0 0 0,0 0 0 0 0,-1 0 0 0 0,1 0-1 0 0,-1 0 1 0 0,1 0 0 0 0,0 0 0 0 0,-1 0 0 0 0,1 0 0 0 0,-1 0 0 0 0,1 0 0 0 0,0 0 0 0 0,-1-1 0 0 0,1 1 0 0 0,-1 0 0 0 0,1 0-1 0 0,-1-1 1 0 0,1 1 0 0 0,-1 0 0 0 0,1-1 0 0 0,-1 1 0 0 0,1-1 0 0 0,-1 1 0 0 0,0-1 0 0 0,1 0 0 0 0,0 0 4 0 0,-1 0 0 0 0,1 0 0 0 0,-1 0-1 0 0,0 0 1 0 0,0-1 0 0 0,1 1 0 0 0,-1 0 0 0 0,0 0 0 0 0,0 0 0 0 0,0-1 0 0 0,0 1 0 0 0,-1-2 0 0 0,1 0 7 0 0,-1-1 1 0 0,0 0-1 0 0,0 1 1 0 0,0 0-1 0 0,-1-1 0 0 0,1 1 1 0 0,-1 0-1 0 0,-1-4 1 0 0,-3 2-10 0 0,1 0 1 0 0,-1-1 0 0 0,1 2-1 0 0,-2-1 1 0 0,1 1 0 0 0,0 0-1 0 0,-1 0 1 0 0,0 1-1 0 0,1 0 1 0 0,-1 0 0 0 0,-1 0-1 0 0,1 1 1 0 0,0 0 0 0 0,-1 1-1 0 0,1-1 1 0 0,0 2 0 0 0,-1-1-1 0 0,-11 1 1 0 0,6 0 2 0 0,0 1 0 0 0,1 0 0 0 0,-1 1 0 0 0,1 1 0 0 0,-1 0 0 0 0,1 0 0 0 0,0 1-1 0 0,0 1 1 0 0,0 0 0 0 0,-13 8 0 0 0,10-3-69 0 0,1 1 1 0 0,1 0-1 0 0,-1 1 0 0 0,-12 15 0 0 0,-43 59-915 0 0,40-46-432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1:08.565"/>
    </inkml:context>
    <inkml:brush xml:id="br0">
      <inkml:brushProperty name="width" value="0.1" units="cm"/>
      <inkml:brushProperty name="height" value="0.1" units="cm"/>
      <inkml:brushProperty name="color" value="#F4F91B"/>
    </inkml:brush>
  </inkml:definitions>
  <inkml:trace contextRef="#ctx0" brushRef="#br0">212 1 3711 0 0,'-15'5'160'0'0,"-5"6"40"0"0,-2 2-200 0 0,1-3 0 0 0,6-3 0 0 0,8-1 0 0 0,3-3 232 0 0,-3 3 8 0 0,-4 3 0 0 0,-10 8 0 0 0,-1 5-168 0 0,-2 4-72 0 0,2-2 64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1:15.228"/>
    </inkml:context>
    <inkml:brush xml:id="br0">
      <inkml:brushProperty name="width" value="0.1" units="cm"/>
      <inkml:brushProperty name="height" value="0.1" units="cm"/>
      <inkml:brushProperty name="color" value="#F4F91B"/>
    </inkml:brush>
  </inkml:definitions>
  <inkml:trace contextRef="#ctx0" brushRef="#br0">669 165 1375 0 0,'-2'-1'383'0'0,"-4"5"-122"0"0,-10 12 33 0 0,4-4-82 0 0,-27 22 706 0 0,2 2-1 0 0,-44 56 1 0 0,51-55-755 0 0,-2-1 0 0 0,-2-2 0 0 0,-40 32 0 0 0,49-46 16 0 0,8-7 186 0 0,-34 21 0 0 0,50-33-339 0 0,0-1-1 0 0,0 1 1 0 0,-1-1 0 0 0,1 1-1 0 0,0-1 1 0 0,0 1-1 0 0,0-1 1 0 0,-1 0-1 0 0,1 1 1 0 0,0-1-1 0 0,0 0 1 0 0,0 0-1 0 0,-1 0 1 0 0,1 0-1 0 0,-2 0 1 0 0,2-1-2 0 0,1 1 1 0 0,-1 0-1 0 0,0-1 1 0 0,1 1-1 0 0,-1 0 1 0 0,1-1-1 0 0,-1 1 1 0 0,0 0-1 0 0,1-1 1 0 0,-1 1-1 0 0,1-1 1 0 0,-1 1-1 0 0,1-1 1 0 0,0 0-1 0 0,-1 1 1 0 0,1-1-1 0 0,0 1 1 0 0,-1-1-1 0 0,1 0 1 0 0,-1 0-1 0 0,1-2 13 0 0,-1 0-1 0 0,1 1 1 0 0,-1-1 0 0 0,1 0-1 0 0,0 1 1 0 0,0-1-1 0 0,0 0 1 0 0,1 0-1 0 0,-1 1 1 0 0,1-1-1 0 0,1-5 1 0 0,14-36 8 0 0,-9 28-26 0 0,-1 0 1 0 0,-1-1-1 0 0,0 1 1 0 0,2-21-1 0 0,-4 12 4 0 0,-1 1 1 0 0,-1 0-1 0 0,-1-1 0 0 0,-1 1 0 0 0,-2-1 0 0 0,0 1 0 0 0,-2 0 0 0 0,0 0 0 0 0,-1 1 0 0 0,-2 0 1 0 0,-13-30-1 0 0,17 46 0 0 0,4 5 24 0 0,-1-1 0 0 0,0 1 0 0 0,0 0 0 0 0,-1 0 0 0 0,1 0 0 0 0,0 0 0 0 0,-1 0-1 0 0,1 0 1 0 0,-1 0 0 0 0,1 0 0 0 0,-4-3 0 0 0,4 6-37 0 0,1-1 0 0 0,-1 0 0 0 0,1 1 0 0 0,0-1 0 0 0,0 0 0 0 0,-1 1-1 0 0,1-1 1 0 0,0 1 0 0 0,0-1 0 0 0,-1 0 0 0 0,1 1 0 0 0,0-1 0 0 0,0 1-1 0 0,0-1 1 0 0,0 1 0 0 0,0-1 0 0 0,0 1 0 0 0,-1-1 0 0 0,1 1 0 0 0,0-1-1 0 0,0 1 1 0 0,0-1 0 0 0,1 0 0 0 0,-1 1 0 0 0,0-1 0 0 0,0 1 0 0 0,0-1 0 0 0,0 1-1 0 0,2 18 217 0 0,0-12-199 0 0,0-1-1 0 0,0 1 1 0 0,1-1-1 0 0,-1 0 1 0 0,1 1-1 0 0,1-2 1 0 0,-1 1-1 0 0,7 8 0 0 0,5 4 185 0 0,20 18 0 0 0,3 3-39 0 0,-28-27-131 0 0,0 0 0 0 0,1 0 1 0 0,1-2-1 0 0,0 1 0 0 0,0-1 0 0 0,1-1 0 0 0,0 0 0 0 0,1-1 0 0 0,15 7 0 0 0,-27-15-31 0 0,-1 1 0 0 0,1 0 1 0 0,0-1-1 0 0,-1 0 0 0 0,1 1 0 0 0,0-1 1 0 0,0 0-1 0 0,0 0 0 0 0,-1 0 0 0 0,1 0 1 0 0,0 0-1 0 0,0 0 0 0 0,0 0 0 0 0,-1 0 1 0 0,1-1-1 0 0,0 1 0 0 0,-1-1 0 0 0,1 0 1 0 0,0 1-1 0 0,-1-1 0 0 0,1 0 0 0 0,0 0 0 0 0,1-1 1 0 0,-2 1-3 0 0,0-1 0 0 0,0 1 0 0 0,-1 0 0 0 0,1 0 1 0 0,0 0-1 0 0,-1-1 0 0 0,1 1 0 0 0,-1 0 0 0 0,1-1 0 0 0,-1 1 1 0 0,1 0-1 0 0,-1-1 0 0 0,0 1 0 0 0,0 0 0 0 0,0-1 0 0 0,0 1 1 0 0,0-1-1 0 0,0 1 0 0 0,0-1 0 0 0,0 1 0 0 0,0 0 0 0 0,-1-1 1 0 0,1 1-1 0 0,-1 0 0 0 0,1-1 0 0 0,-1 1 0 0 0,1 0 0 0 0,-1 0 1 0 0,-1-3-1 0 0,-7-12 27 0 0,0 0 1 0 0,-1 0-1 0 0,-1 1 1 0 0,0 0-1 0 0,-21-20 1 0 0,-43-39 59 0 0,-24-20-73 0 0,97 92-22 0 0,0-1-10 0 0,-1 0-1 0 0,-1 1 1 0 0,1-1 0 0 0,0 1 0 0 0,0 0 0 0 0,-8-4 0 0 0,10 6 8 0 0,1 0 0 0 0,-1 0 0 0 0,1 0 0 0 0,-1-1 0 0 0,1 1 0 0 0,-1 0 0 0 0,1 0 0 0 0,-1 0 0 0 0,1 0 0 0 0,-1 0 0 0 0,0 1 0 0 0,1-1 1 0 0,-1 0-1 0 0,1 0 0 0 0,-1 0 0 0 0,1 0 0 0 0,-1 1 0 0 0,1-1 0 0 0,-1 0 0 0 0,1 0 0 0 0,-1 1 0 0 0,0-1 0 0 0,0 1 1 0 0,1 1-1 0 0,-1-1 1 0 0,0 0-1 0 0,0 0 1 0 0,0 0-1 0 0,1 1 0 0 0,-1-1 1 0 0,1 0-1 0 0,-1 1 1 0 0,1-1-1 0 0,0 0 1 0 0,-1 3-1 0 0,1-1 2 0 0,0 0 0 0 0,0 1 0 0 0,0-1 0 0 0,1 0 0 0 0,-1 0 0 0 0,1 0 0 0 0,0 1 0 0 0,0-1 0 0 0,1 4 0 0 0,6 20 0 0 0,-9-13 0 0 0,0 1 0 0 0,0-1 0 0 0,-1 0 0 0 0,-1 0 0 0 0,0 0 0 0 0,-1-1 0 0 0,-9 22 0 0 0,4-9 0 0 0,3-12 14 0 0,-1 0 0 0 0,0 0-1 0 0,-1 0 1 0 0,0-1 0 0 0,-1-1-1 0 0,-16 18 1 0 0,-13 19 29 0 0,35-45-25 0 0,1-1 1 0 0,0 1-1 0 0,0 0 0 0 0,0 0 0 0 0,0 0 1 0 0,1 0-1 0 0,0 0 0 0 0,-1 0 0 0 0,0 8 1 0 0,2-10-16 0 0,0 0 1 0 0,0-1 0 0 0,0 1-1 0 0,0 0 1 0 0,0-1 0 0 0,1 1-1 0 0,-1 0 1 0 0,1-1 0 0 0,-1 1-1 0 0,1 0 1 0 0,0-1 0 0 0,-1 1-1 0 0,1-1 1 0 0,0 1 0 0 0,0-1-1 0 0,0 1 1 0 0,0-1 0 0 0,0 0-1 0 0,0 0 1 0 0,1 1 0 0 0,-1-1-1 0 0,0 0 1 0 0,1 0 0 0 0,-1 0-1 0 0,0 0 1 0 0,1 0 0 0 0,1 0-1 0 0,-1 0 2 0 0,0 0-1 0 0,1 0 0 0 0,-1 0 0 0 0,0-1 1 0 0,1 1-1 0 0,-1 0 0 0 0,0-1 0 0 0,1 0 0 0 0,-1 0 1 0 0,0 0-1 0 0,1 0 0 0 0,-1 0 0 0 0,1 0 1 0 0,-1 0-1 0 0,0-1 0 0 0,1 1 0 0 0,-1-1 1 0 0,0 0-1 0 0,0 0 0 0 0,1 0 0 0 0,-1 0 1 0 0,0 0-1 0 0,0 0 0 0 0,0 0 0 0 0,0-1 1 0 0,0 1-1 0 0,3-4 0 0 0,1-1 8 0 0,0-1 0 0 0,-1 0 0 0 0,1 0 0 0 0,-1 0 0 0 0,-1-1 0 0 0,6-10 0 0 0,-6 9-1 0 0,1 0-1 0 0,-2 0 1 0 0,1-1 0 0 0,-1 0-1 0 0,-1 1 1 0 0,0-1 0 0 0,0 0-1 0 0,-1 0 1 0 0,0 0 0 0 0,-1-17-1 0 0,-4 14-13 0 0,4 13 1 0 0,0 0 0 0 0,0 0 0 0 0,-1 0 0 0 0,1 0 0 0 0,0 0 0 0 0,0 0 0 0 0,0-1 0 0 0,0 1 0 0 0,0 0 0 0 0,-1 0 0 0 0,1 0 0 0 0,0 0 0 0 0,0 0 0 0 0,0 0 0 0 0,-1 0 0 0 0,1 0 0 0 0,0 0 0 0 0,0 0 0 0 0,0 0 0 0 0,0 0 0 0 0,-1 0 0 0 0,1 0 0 0 0,0 0 0 0 0,0 0 0 0 0,0 0 0 0 0,-1 0 0 0 0,1 0 0 0 0,0 0 0 0 0,0 0 0 0 0,0 0 0 0 0,0 0 0 0 0,-1 0 0 0 0,1 0 0 0 0,-1 1-5 0 0,1 0 1 0 0,-1 0-1 0 0,1-1 1 0 0,-1 1 0 0 0,1 0-1 0 0,-1 0 1 0 0,1 0 0 0 0,-1 0-1 0 0,1 0 1 0 0,0 0 0 0 0,-1 0-1 0 0,1 0 1 0 0,0 0 0 0 0,0-1-1 0 0,0 1 1 0 0,0 0-1 0 0,0 0 1 0 0,0 0 0 0 0,0 0-1 0 0,0 2 1 0 0,2 11 6 0 0,0 0 0 0 0,1-1 0 0 0,0 1 0 0 0,1-1 0 0 0,1 1 0 0 0,0-1 0 0 0,1-1 0 0 0,0 1 0 0 0,15 21 0 0 0,-17-28 15 0 0,0 0 1 0 0,0 1-1 0 0,-1-1 1 0 0,0 1-1 0 0,0 0 1 0 0,-1 0-1 0 0,0 0 1 0 0,3 15-1 0 0,-4-7-281 0 0,0-1-1 0 0,0 1 0 0 0,-3 21 0 0 0,-3-4-3776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40.770"/>
    </inkml:context>
    <inkml:brush xml:id="br0">
      <inkml:brushProperty name="width" value="0.1" units="cm"/>
      <inkml:brushProperty name="height" value="0.1" units="cm"/>
      <inkml:brushProperty name="color" value="#E71224"/>
    </inkml:brush>
  </inkml:definitions>
  <inkml:trace contextRef="#ctx0" brushRef="#br0">12 22 2815 0 0,'0'-1'22'0'0,"0"0"0"0"0,-1 1 0 0 0,1-1 0 0 0,-1 0 0 0 0,1 0 0 0 0,-1 1 0 0 0,1-1 0 0 0,-1 0 0 0 0,1 1-1 0 0,-1-1 1 0 0,0 1 0 0 0,1-1 0 0 0,-1 1 0 0 0,0-1 0 0 0,-1 0 0 0 0,0 3 177 0 0,5 7 93 0 0,-2-8-217 0 0,-1 0 1 0 0,1 0 0 0 0,0 0-1 0 0,0 1 1 0 0,0-1 0 0 0,-1 0-1 0 0,1-1 1 0 0,0 1 0 0 0,0 0-1 0 0,0 0 1 0 0,0 0 0 0 0,1 0-1 0 0,-1-1 1 0 0,0 1 0 0 0,0-1-1 0 0,0 1 1 0 0,1-1 0 0 0,-1 1-1 0 0,2 0 1 0 0,27 0 1270 0 0,-4-1-691 0 0,22 7-82 0 0,1-2 1 0 0,58-2-1 0 0,-18-1-105 0 0,37 0 596 0 0,169-21 0 0 0,-233 11-883 0 0,25-2-12 0 0,-19 5-107 0 0,92-2 126 0 0,-22 13-32 0 0,-28 0-29 0 0,179-14 1 0 0,-177-1 18 0 0,0 5 0 0 0,158 13-1 0 0,-8-3-69 0 0,-59-4-24 0 0,42 7-52 0 0,-40-5 40 0 0,-95-5 4 0 0,126 17 0 0 0,-172-7-1 0 0,40 6-33 0 0,179 3 1 0 0,-228-19-6 0 0,390 4 44 0 0,-191 1-36 0 0,-146-6-14 0 0,122 15-1 0 0,-209-10 2 0 0,442 35 0 0 0,-159-24 0 0 0,-125-4 0 0 0,146-12 30 0 0,29 0 4 0 0,-22-2-34 0 0,-24-3 0 0 0,-27 2 83 0 0,-1-20 16 0 0,-17 9-31 0 0,-17 2-8 0 0,-215 10-57 0 0,436-23 4 0 0,-436 28-7 0 0,187 1 0 0 0,205-32 0 0 0,-381 24 0 0 0,60-5 0 0 0,-88 10 0 0 0,0 1 0 0 0,1 1 0 0 0,-1 0 0 0 0,0 1 0 0 0,16 4 0 0 0,-14-2-91 0 0,1 1 0 0 0,-1 1-1 0 0,0 0 1 0 0,0 1 0 0 0,-1 1-1 0 0,0 0 1 0 0,15 12 0 0 0,-14-8-339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40.839"/>
    </inkml:context>
    <inkml:brush xml:id="br0">
      <inkml:brushProperty name="width" value="0.1" units="cm"/>
      <inkml:brushProperty name="height" value="0.1" units="cm"/>
      <inkml:brushProperty name="color" value="#F4F91B"/>
    </inkml:brush>
  </inkml:definitions>
  <inkml:trace contextRef="#ctx0" brushRef="#br0">406 132 455 0 0,'1'0'88'0'0,"0"0"-1"0"0,-1 0 0 0 0,1-1 0 0 0,0 1 0 0 0,-1 0 0 0 0,1 0 0 0 0,0-1 0 0 0,-1 1 0 0 0,1-1 0 0 0,-1 1 1 0 0,1 0-1 0 0,-1-1 0 0 0,1 1 0 0 0,-1-1 0 0 0,1 0 0 0 0,-1 1 0 0 0,0-1 0 0 0,1 1 0 0 0,-1-1 0 0 0,0 1 0 0 0,1-1 1 0 0,-1 0-1 0 0,0 1 0 0 0,0-1 0 0 0,1 0 0 0 0,-1 1 0 0 0,0-1 0 0 0,0 0 0 0 0,0 0 0 0 0,0 1 0 0 0,0-1 0 0 0,0 0 1 0 0,0 1-1 0 0,0-1 0 0 0,0 0 0 0 0,0 1 0 0 0,-1-1 0 0 0,1 0 0 0 0,0 1 0 0 0,0-1 0 0 0,-1 0 0 0 0,1 1 0 0 0,0-1 1 0 0,-1 1-1 0 0,1-1 0 0 0,-1 1 0 0 0,1-1 0 0 0,-1 0 0 0 0,1 1 0 0 0,-1 0 0 0 0,1-1 0 0 0,-1 0 0 0 0,0 1-31 0 0,0 0-1 0 0,0-1 0 0 0,0 1 0 0 0,0 0 1 0 0,1 0-1 0 0,-1 0 0 0 0,0 0 0 0 0,0 0 1 0 0,0 0-1 0 0,0 0 0 0 0,0 0 1 0 0,0 0-1 0 0,0 0 0 0 0,1 0 0 0 0,-1 1 1 0 0,0-1-1 0 0,0 0 0 0 0,-1 1 0 0 0,-18 10 232 0 0,15-8-126 0 0,-18 10 8 0 0,-28 24 0 0 0,1-2-5 0 0,-3 0 254 0 0,-94 43 0 0 0,146-78-403 0 0,1 1-1 0 0,-1-1 0 0 0,0 1 1 0 0,0-1-1 0 0,0 1 0 0 0,1-1 1 0 0,-1 0-1 0 0,0 1 0 0 0,0-1 0 0 0,0 0 1 0 0,0 0-1 0 0,0 0 0 0 0,1 1 1 0 0,-1-1-1 0 0,0 0 0 0 0,0 0 1 0 0,0 0-1 0 0,0-1 0 0 0,0 1 1 0 0,0 0-1 0 0,0 0 0 0 0,-1-1 0 0 0,2 1 1 0 0,0-1 1 0 0,0 0-1 0 0,0 0 0 0 0,0 1 0 0 0,0-1 0 0 0,0 0 0 0 0,0 1 0 0 0,0-1 0 0 0,0 0 0 0 0,0 0 0 0 0,0 1 0 0 0,1-1 0 0 0,-1 0 0 0 0,0 1 0 0 0,0-1 0 0 0,1 0 0 0 0,-1 1 0 0 0,1-1 0 0 0,-1 1 0 0 0,1-2 0 0 0,27-35 251 0 0,-18 28-237 0 0,0 0 0 0 0,0 0 0 0 0,1 1 0 0 0,0 0 0 0 0,18-9 0 0 0,64-26 50 0 0,-85 40-79 0 0,0 0 0 0 0,0 0 0 0 0,1 0 0 0 0,-1 1 0 0 0,1 1 0 0 0,15-2 0 0 0,-20 3 0 0 0,-1 0 0 0 0,0 0 0 0 0,1 1 0 0 0,-1-1 0 0 0,0 1 0 0 0,0 0 0 0 0,1 0 0 0 0,-1 0 0 0 0,0 0 0 0 0,0 1 0 0 0,0-1 0 0 0,0 1 0 0 0,-1 0 0 0 0,1-1 0 0 0,0 1 0 0 0,-1 1 0 0 0,1-1 0 0 0,-1 0 0 0 0,1 1 0 0 0,2 4 0 0 0,2 3-6 0 0,-2 1 0 0 0,1-1 0 0 0,-1 1 0 0 0,-1 0 0 0 0,0 0 0 0 0,0 1 0 0 0,-1 0 0 0 0,-1-1 0 0 0,0 1 0 0 0,0 0 0 0 0,-1 20 0 0 0,-7-36 224 0 0,-1-5 94 0 0,2 2-215 0 0,-1 0 0 0 0,0 1 1 0 0,0 0-1 0 0,0 0 1 0 0,-1 0-1 0 0,1 0 0 0 0,-2 1 1 0 0,1 0-1 0 0,0 1 1 0 0,-10-5-1 0 0,-32-22-12 0 0,-183-165 53 0 0,225 188-138 0 0,6 6 0 0 0,0 1 0 0 0,0-1 0 0 0,-1 1 0 0 0,1-1 0 0 0,0 1 0 0 0,-1-1 0 0 0,0 1 0 0 0,1 0 0 0 0,-1 0 0 0 0,0 0 0 0 0,1 0 0 0 0,-5-1 0 0 0,6 2-2 0 0,0 0-1 0 0,0 1 0 0 0,-1-1 0 0 0,1 1 1 0 0,0-1-1 0 0,0 1 0 0 0,0-1 1 0 0,-1 1-1 0 0,1-1 0 0 0,0 1 0 0 0,0-1 1 0 0,0 1-1 0 0,0-1 0 0 0,0 1 1 0 0,0-1-1 0 0,0 1 0 0 0,0-1 0 0 0,0 1 1 0 0,0-1-1 0 0,0 1 0 0 0,0-1 1 0 0,1 1-1 0 0,-1-1 0 0 0,0 1 0 0 0,0-1 1 0 0,0 1-1 0 0,1 0 0 0 0,5 16-73 0 0,-3-13 71 0 0,-1 0 0 0 0,1-1 0 0 0,0 1 0 0 0,0-1 0 0 0,0 1-1 0 0,0-1 1 0 0,0 0 0 0 0,1 0 0 0 0,5 3 0 0 0,39 21-66 0 0,-35-20 65 0 0,45 22 33 0 0,104 38 0 0 0,-161-66-25 0 0,0-1 0 0 0,0 0 0 0 0,0 1 0 0 0,0-1 0 0 0,0 0 0 0 0,0 1 0 0 0,0-1 0 0 0,0 1 0 0 0,0 0 0 0 0,0-1 1 0 0,0 1-1 0 0,0 0 0 0 0,0 0 0 0 0,-1-1 0 0 0,1 1 0 0 0,0 0 0 0 0,-1 0 0 0 0,1 0 0 0 0,0 0 0 0 0,-1 0 0 0 0,1 0 0 0 0,-1 0 0 0 0,1 0 1 0 0,-1 0-1 0 0,1 2 0 0 0,-2-2 0 0 0,1-1 0 0 0,0 1 0 0 0,0 0 0 0 0,-1 0 0 0 0,1-1 0 0 0,0 1 0 0 0,-1 0 0 0 0,1-1 0 0 0,-1 1 0 0 0,1 0 0 0 0,-1-1 0 0 0,1 1 0 0 0,-1-1 0 0 0,1 1 1 0 0,-1-1-1 0 0,0 1 0 0 0,1-1 0 0 0,-1 1 0 0 0,0-1 0 0 0,1 1 0 0 0,-1-1 0 0 0,0 0 0 0 0,0 0 0 0 0,1 1 0 0 0,-1-1 0 0 0,0 0 0 0 0,0 0 0 0 0,0 0 0 0 0,1 0 0 0 0,-1 0 0 0 0,0 0 0 0 0,0 0 1 0 0,1 0-1 0 0,-1 0 0 0 0,-1 0 0 0 0,-45-6 11 0 0,15 1-16 0 0,-171-24 3 0 0,200 29-4 0 0,0 0 0 0 0,0 0 0 0 0,0 0 0 0 0,0 1 0 0 0,0-1 0 0 0,0 1 0 0 0,-3 1 0 0 0,5-1 3 0 0,0-1-1 0 0,-1 0 0 0 0,1 1 0 0 0,0 0 0 0 0,-1-1 1 0 0,1 1-1 0 0,0 0 0 0 0,0 0 0 0 0,0-1 1 0 0,0 1-1 0 0,0 0 0 0 0,0 0 0 0 0,0 0 0 0 0,0 0 1 0 0,0 1-1 0 0,0-1 0 0 0,0 1 0 0 0,1-1-1 0 0,0 1 0 0 0,0-1 0 0 0,0 0 0 0 0,0 0-1 0 0,0 0 1 0 0,1 0 0 0 0,-1 1 0 0 0,1-1 0 0 0,-1 0-1 0 0,1 0 1 0 0,-1 0 0 0 0,1 0 0 0 0,0 0 0 0 0,-1 0-1 0 0,1 0 1 0 0,0 0 0 0 0,0 0 0 0 0,0 0 0 0 0,1 1-1 0 0,20 16-60 0 0,166 122 64 0 0,-183-136 8 0 0,0-1-1 0 0,-1 0 0 0 0,1 0 0 0 0,0-1 1 0 0,1 1-1 0 0,9 3 0 0 0,-14-6-5 0 0,0 0 0 0 0,1 1-1 0 0,-1-1 1 0 0,0 0 0 0 0,0 0 0 0 0,0 1 0 0 0,1-1-1 0 0,-1 0 1 0 0,0 0 0 0 0,0-1 0 0 0,1 1 0 0 0,-1 0-1 0 0,0 0 1 0 0,0-1 0 0 0,0 1 0 0 0,0 0 0 0 0,1-1-1 0 0,-1 1 1 0 0,0-1 0 0 0,0 1 0 0 0,0-1 0 0 0,0 0-1 0 0,0 0 1 0 0,0 1 0 0 0,0-1 0 0 0,-1 0 0 0 0,1 0-1 0 0,0 0 1 0 0,0 0 0 0 0,0 0 0 0 0,-1 0 0 0 0,1 0-1 0 0,-1 0 1 0 0,1 0 0 0 0,-1 0 0 0 0,1-3 0 0 0,0 3-2 0 0,-1 0 1 0 0,1 0-1 0 0,-1-1 1 0 0,1 1 0 0 0,-1 0-1 0 0,0-1 1 0 0,0 1-1 0 0,0 0 1 0 0,0-1 0 0 0,0 1-1 0 0,0 0 1 0 0,0-1-1 0 0,0 1 1 0 0,-1 0 0 0 0,1-1-1 0 0,0 1 1 0 0,-1 0-1 0 0,1 0 1 0 0,-1-1-1 0 0,1 1 1 0 0,-1 0 0 0 0,0 0-1 0 0,0-2 1 0 0,-1 2 5 0 0,1 0 1 0 0,-1-1-1 0 0,0 1 1 0 0,0 0-1 0 0,0 0 0 0 0,1 0 1 0 0,-1 0-1 0 0,0 0 1 0 0,0 0-1 0 0,0 1 1 0 0,0-1-1 0 0,0 1 1 0 0,-3-1-1 0 0,-2 0 6 0 0,0 1 0 0 0,1 0 0 0 0,-1 0 0 0 0,0 0 1 0 0,1 1-1 0 0,-1 0 0 0 0,0 0 0 0 0,-10 4 0 0 0,8-1-504 0 0,0 1 0 0 0,0 0 1 0 0,1 0-1 0 0,0 1 0 0 0,-9 8 0 0 0,-7 8-2912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5.793"/>
    </inkml:context>
    <inkml:brush xml:id="br0">
      <inkml:brushProperty name="width" value="0.1" units="cm"/>
      <inkml:brushProperty name="height" value="0.1" units="cm"/>
      <inkml:brushProperty name="color" value="#E71224"/>
    </inkml:brush>
  </inkml:definitions>
  <inkml:trace contextRef="#ctx0" brushRef="#br0">1857 89 1375 0 0,'-1'-2'56'0'0,"0"1"0"0"0,-1-1 0 0 0,1 1-1 0 0,-1-1 1 0 0,1 1 0 0 0,-1-1-1 0 0,0 1 1 0 0,0 0 0 0 0,1 0-1 0 0,-1 0 1 0 0,0 0 0 0 0,0 0-1 0 0,0 1 1 0 0,0-1 0 0 0,0 0 0 0 0,-4 0-1 0 0,-35-3 2285 0 0,-58 2-1627 0 0,-108-15-1 0 0,167 14-308 0 0,-61 1 0 0 0,34 2-172 0 0,-286-16 843 0 0,285 12-838 0 0,-174 5 431 0 0,151 3-507 0 0,-108-10 0 0 0,147 1-114 0 0,-159-9-141 0 0,159 17-25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6.798"/>
    </inkml:context>
    <inkml:brush xml:id="br0">
      <inkml:brushProperty name="width" value="0.1" units="cm"/>
      <inkml:brushProperty name="height" value="0.1" units="cm"/>
      <inkml:brushProperty name="color" value="#E71224"/>
    </inkml:brush>
  </inkml:definitions>
  <inkml:trace contextRef="#ctx0" brushRef="#br0">931 57 1375 0 0,'-11'-5'1304'0'0,"-2"-3"-573"0"0,-1 1 1 0 0,-1 0-1 0 0,0 1 0 0 0,0 1 1 0 0,0 1-1 0 0,-30-6 0 0 0,-6 7-174 0 0,0 2 1 0 0,-87 8-1 0 0,-101 29-190 0 0,219-32-325 0 0,-55 8-303 0 0,-100 3 0 0 0,136-14-89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7.342"/>
    </inkml:context>
    <inkml:brush xml:id="br0">
      <inkml:brushProperty name="width" value="0.1" units="cm"/>
      <inkml:brushProperty name="height" value="0.1" units="cm"/>
      <inkml:brushProperty name="color" value="#E71224"/>
    </inkml:brush>
  </inkml:definitions>
  <inkml:trace contextRef="#ctx0" brushRef="#br0">1658 49 1375 0 0,'-11'-1'433'0'0,"0"0"-1"0"0,0 1 0 0 0,-16 1 1 0 0,0 0 93 0 0,-147-8 1853 0 0,-3-1-662 0 0,-251-16 194 0 0,193 14-1557 0 0,0 18-295 0 0,164-5-45 0 0,-99-2-873 0 0,89-3-2452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8.591"/>
    </inkml:context>
    <inkml:brush xml:id="br0">
      <inkml:brushProperty name="width" value="0.1" units="cm"/>
      <inkml:brushProperty name="height" value="0.1" units="cm"/>
      <inkml:brushProperty name="color" value="#E71224"/>
    </inkml:brush>
  </inkml:definitions>
  <inkml:trace contextRef="#ctx0" brushRef="#br0">1416 14 1839 0 0,'-1'-1'27'0'0,"1"1"0"0"0,-1-1 0 0 0,1 0 0 0 0,-1 1-1 0 0,1-1 1 0 0,-1 0 0 0 0,1 1 0 0 0,-1-1 0 0 0,1 1-1 0 0,-1-1 1 0 0,0 1 0 0 0,1-1 0 0 0,-1 1 0 0 0,0-1-1 0 0,0 1 1 0 0,1 0 0 0 0,-1-1 0 0 0,0 1 0 0 0,0 0-1 0 0,1 0 1 0 0,-1 0 0 0 0,0 0 0 0 0,0 0-1 0 0,0-1 1 0 0,1 1 0 0 0,-1 0 0 0 0,0 1 0 0 0,0-1-1 0 0,-1 0 1 0 0,-33 2 43 0 0,32-1-80 0 0,-138 5 827 0 0,0 0 1126 0 0,64-2-1074 0 0,0-4 0 0 0,-94-10 0 0 0,-46-2 380 0 0,-57 27-295 0 0,67 0-3900 0 0,156-13-198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9.743"/>
    </inkml:context>
    <inkml:brush xml:id="br0">
      <inkml:brushProperty name="width" value="0.1" units="cm"/>
      <inkml:brushProperty name="height" value="0.1" units="cm"/>
      <inkml:brushProperty name="color" value="#E71224"/>
    </inkml:brush>
  </inkml:definitions>
  <inkml:trace contextRef="#ctx0" brushRef="#br0">828 68 919 0 0,'-55'-17'2628'0'0,"0"3"0"0"0,-72-10 0 0 0,68 17-2420 0 0,-1 3-1 0 0,0 3 1 0 0,0 2 0 0 0,-65 10 0 0 0,-55 11-1088 0 0,134-17-2347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10.422"/>
    </inkml:context>
    <inkml:brush xml:id="br0">
      <inkml:brushProperty name="width" value="0.1" units="cm"/>
      <inkml:brushProperty name="height" value="0.1" units="cm"/>
      <inkml:brushProperty name="color" value="#E71224"/>
    </inkml:brush>
  </inkml:definitions>
  <inkml:trace contextRef="#ctx0" brushRef="#br0">1429 4 1839 0 0,'-3'-1'142'0'0,"0"0"0"0"0,0 1 0 0 0,1-1-1 0 0,-1 1 1 0 0,0 0 0 0 0,0 0 0 0 0,0 0-1 0 0,1 0 1 0 0,-1 1 0 0 0,0-1 0 0 0,0 1-1 0 0,0-1 1 0 0,1 1 0 0 0,-5 2 0 0 0,-1-1 78 0 0,-27 8 52 0 0,0-1 0 0 0,0-2 0 0 0,-1-2 0 0 0,-39 2 0 0 0,-38-6 263 0 0,-126-14 1 0 0,162 5-8 0 0,-1 3 0 0 0,0 4 1 0 0,-114 12-1 0 0,-114 33-424 0 0,230-35-227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11.942"/>
    </inkml:context>
    <inkml:brush xml:id="br0">
      <inkml:brushProperty name="width" value="0.1" units="cm"/>
      <inkml:brushProperty name="height" value="0.1" units="cm"/>
      <inkml:brushProperty name="color" value="#E71224"/>
    </inkml:brush>
  </inkml:definitions>
  <inkml:trace contextRef="#ctx0" brushRef="#br0">2139 1 3223 0 0,'0'2'472'0'0,"-1"0"-465"0"0,-1 0-1 0 0,1-1 0 0 0,0 1 0 0 0,-1-1 0 0 0,1 0 0 0 0,-1 1 0 0 0,1-1 1 0 0,-1 0-1 0 0,0 0 0 0 0,1 0 0 0 0,-1 0 0 0 0,0 0 0 0 0,0-1 0 0 0,0 1 1 0 0,0 0-1 0 0,0-1 0 0 0,0 1 0 0 0,0-1 0 0 0,0 0 0 0 0,0 0 0 0 0,0 0 0 0 0,-2 0 1 0 0,-4 0 161 0 0,1-1 1 0 0,-1-1 0 0 0,0 1 0 0 0,-12-6 0 0 0,9 4 152 0 0,0 0 1 0 0,-1 1-1 0 0,1 0 1 0 0,-1 1-1 0 0,-13 0 1 0 0,-60 6 545 0 0,38-1-611 0 0,-225 4 91 0 0,180-7-224 0 0,-249 28 614 0 0,15-1 1 0 0,-395 30-281 0 0,641-47-537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13.642"/>
    </inkml:context>
    <inkml:brush xml:id="br0">
      <inkml:brushProperty name="width" value="0.1" units="cm"/>
      <inkml:brushProperty name="height" value="0.1" units="cm"/>
      <inkml:brushProperty name="color" value="#E71224"/>
    </inkml:brush>
  </inkml:definitions>
  <inkml:trace contextRef="#ctx0" brushRef="#br0">902 73 3823 0 0,'-1'-2'125'0'0,"0"0"-1"0"0,0 0 0 0 0,1 0 1 0 0,0-1-1 0 0,-1 1 0 0 0,1 0 0 0 0,0 0 1 0 0,0 0-1 0 0,0-3 0 0 0,-2 3 92 0 0,0 0 1 0 0,0 0-1 0 0,0 0 0 0 0,0 1 0 0 0,0-1 1 0 0,0 0-1 0 0,-1 1 0 0 0,-2-2 0 0 0,4 3-109 0 0,-9-5 132 0 0,-1 0-1 0 0,0 0 0 0 0,-1 2 0 0 0,1-1 0 0 0,-1 1 0 0 0,1 1 0 0 0,-1 0 0 0 0,0 1 1 0 0,0 0-1 0 0,-14 1 0 0 0,-16 2 122 0 0,-62 12 0 0 0,93-12-316 0 0,-315 63 252 0 0,280-51-489 0 0,1 2 0 0 0,-72 36-1 0 0,73-30-154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14.172"/>
    </inkml:context>
    <inkml:brush xml:id="br0">
      <inkml:brushProperty name="width" value="0.1" units="cm"/>
      <inkml:brushProperty name="height" value="0.1" units="cm"/>
      <inkml:brushProperty name="color" value="#E71224"/>
    </inkml:brush>
  </inkml:definitions>
  <inkml:trace contextRef="#ctx0" brushRef="#br0">2294 99 3823 0 0,'1'-1'13'0'0,"-1"0"-1"0"0,0 1 1 0 0,0-1-1 0 0,0 0 1 0 0,0 0-1 0 0,1 0 1 0 0,-1 1-1 0 0,0-1 0 0 0,-1 0 1 0 0,1 0-1 0 0,0 1 1 0 0,0-1-1 0 0,0 0 1 0 0,0 0-1 0 0,-1 1 1 0 0,1-1-1 0 0,0 0 0 0 0,0 0 1 0 0,-1 1-1 0 0,1-1 1 0 0,-1 0-1 0 0,1 1 1 0 0,-1-1-1 0 0,1 1 1 0 0,-1-1-1 0 0,1 0 0 0 0,-1 1 1 0 0,1-1-1 0 0,-1 1 1 0 0,0 0-1 0 0,1-1 1 0 0,-1 1-1 0 0,0-1 1 0 0,1 1-1 0 0,-1 0 0 0 0,0 0 1 0 0,0-1-1 0 0,1 1 1 0 0,-1 0-1 0 0,0 0 1 0 0,0 0-1 0 0,0 0 1 0 0,1 0-1 0 0,-2 0 0 0 0,-6-1 140 0 0,0 0 0 0 0,1 1-1 0 0,-13 1 1 0 0,14-1-127 0 0,4 1-25 0 0,-38 1 34 0 0,1-1-1 0 0,-1-2 0 0 0,-47-7 1 0 0,9-4 750 0 0,-1 4 1 0 0,-85 2-1 0 0,-15 9 5 0 0,41 1-191 0 0,-142-16 0 0 0,-125-9-114 0 0,99 10-378 0 0,215 5-438 0 0,-103 7 0 0 0,89 8-3042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37.239"/>
    </inkml:context>
    <inkml:brush xml:id="br0">
      <inkml:brushProperty name="width" value="0.1" units="cm"/>
      <inkml:brushProperty name="height" value="0.1" units="cm"/>
      <inkml:brushProperty name="color" value="#E71224"/>
    </inkml:brush>
  </inkml:definitions>
  <inkml:trace contextRef="#ctx0" brushRef="#br0">1369 19 2759 0 0,'0'-1'67'0'0,"0"1"0"0"0,0-1-1 0 0,0 0 1 0 0,0 0-1 0 0,0 1 1 0 0,0-1 0 0 0,0 0-1 0 0,-1 0 1 0 0,1 1-1 0 0,0-1 1 0 0,0 0 0 0 0,-1 1-1 0 0,1-1 1 0 0,0 0 0 0 0,-1 1-1 0 0,1-1 1 0 0,-1 1-1 0 0,1-1 1 0 0,-1 0 0 0 0,1 1-1 0 0,-1-1 1 0 0,1 1-1 0 0,-1 0 1 0 0,1-1 0 0 0,-1 1-1 0 0,0-1 1 0 0,1 1-1 0 0,-1 0 1 0 0,0-1 0 0 0,1 1-1 0 0,-1 0 1 0 0,0 0-1 0 0,1 0 1 0 0,-1-1 0 0 0,0 1-1 0 0,0 0 1 0 0,1 0-1 0 0,-1 0 1 0 0,0 0 0 0 0,-1 0-1 0 0,-5 1 16 0 0,1 0-1 0 0,-1 0 1 0 0,-13 5 0 0 0,-9 0 332 0 0,-32-9 698 0 0,40 1-760 0 0,-1 1 0 0 0,-28 2 0 0 0,-85 20 13 0 0,79-10-102 0 0,-85 3-1 0 0,69-15 313 0 0,-127-21 1 0 0,-31-1 47 0 0,161 25-705 0 0,-115 17-1 0 0,144-14-280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45.517"/>
    </inkml:context>
    <inkml:brush xml:id="br0">
      <inkml:brushProperty name="width" value="0.1" units="cm"/>
      <inkml:brushProperty name="height" value="0.1" units="cm"/>
      <inkml:brushProperty name="color" value="#F4F91B"/>
    </inkml:brush>
  </inkml:definitions>
  <inkml:trace contextRef="#ctx0" brushRef="#br0">478 8 919 0 0,'0'-1'31'0'0,"0"1"-1"0"0,0 0 0 0 0,0-1 1 0 0,0 1-1 0 0,0 0 0 0 0,-1-1 1 0 0,1 1-1 0 0,0 0 0 0 0,0-1 1 0 0,0 1-1 0 0,0 0 0 0 0,-1 0 1 0 0,1-1-1 0 0,0 1 0 0 0,0 0 0 0 0,-1 0 1 0 0,1-1-1 0 0,0 1 0 0 0,-1 0 1 0 0,1 0-1 0 0,0 0 0 0 0,0-1 1 0 0,-1 1-1 0 0,1 0 0 0 0,0 0 1 0 0,-1 0-1 0 0,1 0 0 0 0,0 0 0 0 0,-1 0 1 0 0,1 0-1 0 0,0 0 0 0 0,-1 0 1 0 0,1 0-1 0 0,0 0 0 0 0,-1 0 1 0 0,1 0-1 0 0,-1 0 0 0 0,1 0 1 0 0,0 0-1 0 0,-1 0 0 0 0,1 0 0 0 0,0 0 1 0 0,0 1-1 0 0,-1-1 0 0 0,1 0 1 0 0,0 0-1 0 0,-1 0 0 0 0,1 0 1 0 0,0 1-1 0 0,0-1 0 0 0,-1 0 1 0 0,1 0-1 0 0,0 1 0 0 0,0-1 1 0 0,-1 0-1 0 0,1 1 0 0 0,-14 23 1503 0 0,8-12-1724 0 0,-4 0 271 0 0,1 0 0 0 0,-2-1 0 0 0,1-1 0 0 0,-2 1-1 0 0,1-2 1 0 0,-1 0 0 0 0,0 0 0 0 0,-1-1 0 0 0,0-1 0 0 0,-1 0 0 0 0,-14 6 0 0 0,-21 5 405 0 0,-93 20 0 0 0,141-38-486 0 0,-8 2 77 0 0,0-1 1 0 0,0 0 0 0 0,-1 0 0 0 0,1-1-1 0 0,0-1 1 0 0,-1 1 0 0 0,1-2 0 0 0,-9-1-1 0 0,14 3 255 0 0,7 1-212 0 0,11 2-51 0 0,117-27 425 0 0,21-3-146 0 0,-139 26-345 0 0,0 1 0 0 0,0 0 0 0 0,0 0 0 0 0,15 4 0 0 0,-27-4-1 0 0,0 0 0 0 0,0 0 0 0 0,0 0-1 0 0,0 0 1 0 0,0 0 0 0 0,0 1 0 0 0,-1-1-1 0 0,1 0 1 0 0,0 1 0 0 0,0-1 0 0 0,0 0-1 0 0,0 1 1 0 0,0-1 0 0 0,1 2 0 0 0,-2-2-1 0 0,0 1 1 0 0,0-1 0 0 0,0 0 0 0 0,0 0 0 0 0,-1 1 0 0 0,1-1-1 0 0,0 0 1 0 0,0 0 0 0 0,0 1 0 0 0,0-1 0 0 0,0 0 0 0 0,0 0-1 0 0,-1 1 1 0 0,1-1 0 0 0,0 0 0 0 0,0 0 0 0 0,0 0-1 0 0,-1 1 1 0 0,1-1 0 0 0,0 0 0 0 0,0 0 0 0 0,-1 0 0 0 0,1 0-1 0 0,0 1 1 0 0,0-1 0 0 0,-1 0 0 0 0,1 0 0 0 0,0 0 0 0 0,-1 0-1 0 0,-30 8 36 0 0,15-7-20 0 0,0-2 0 0 0,1 0-1 0 0,0 0 1 0 0,-1-1-1 0 0,1-1 1 0 0,0-1 0 0 0,0 0-1 0 0,0-1 1 0 0,1-1-1 0 0,0 0 1 0 0,0-1-1 0 0,-16-10 1 0 0,-31-30 37 0 0,61 46-53 0 0,0 1 0 0 0,0 0 0 0 0,0 0 0 0 0,0 0 0 0 0,0 0-1 0 0,0 0 1 0 0,0 0 0 0 0,0 0 0 0 0,0 0 0 0 0,0 0 0 0 0,0-1-1 0 0,-1 1 1 0 0,1 0 0 0 0,0 0 0 0 0,0 0 0 0 0,0 0 0 0 0,0 0-1 0 0,0 0 1 0 0,0 0 0 0 0,0 0 0 0 0,0 0 0 0 0,0 0 0 0 0,-1 0-1 0 0,1 0 1 0 0,0 0 0 0 0,0 0 0 0 0,0 0 0 0 0,0 0 0 0 0,0 0-1 0 0,0 0 1 0 0,0 0 0 0 0,0 0 0 0 0,-1 0 0 0 0,1 0 0 0 0,0 0-1 0 0,0 0 1 0 0,0 0 0 0 0,0 0 0 0 0,0 0 0 0 0,0 0 0 0 0,0 0-1 0 0,0 0 1 0 0,-1 0 0 0 0,1 0 0 0 0,0 0 0 0 0,0 0 0 0 0,0 0-1 0 0,0 0 1 0 0,0 0 0 0 0,0 0 0 0 0,0 0 0 0 0,0 0 0 0 0,0 1-1 0 0,0-1 1 0 0,0 0 0 0 0,0 0 0 0 0,-1 0 0 0 0,1 0 0 0 0,0 0-1 0 0,4 9-21 0 0,10 10-10 0 0,10 3 102 0 0,-1-3 207 0 0,43 31 0 0 0,-47-38-121 0 0,0 1-1 0 0,-1 0 0 0 0,0 1 0 0 0,27 29 0 0 0,-43-41-138 0 0,1 0-1 0 0,-1 0 1 0 0,1 0-1 0 0,0 0 1 0 0,0 0-1 0 0,0 0 1 0 0,0-1-1 0 0,0 1 1 0 0,0-1-1 0 0,4 1 1 0 0,-9-5 12 0 0,1 0 1 0 0,-1 0-1 0 0,0 0 1 0 0,1 0-1 0 0,-2 0 1 0 0,-3-4-1 0 0,6 6-22 0 0,-11-11 19 0 0,1 0 1 0 0,-2 0-1 0 0,0 1 1 0 0,0 1-1 0 0,-1 0 0 0 0,0 1 1 0 0,-20-11-1 0 0,23 15-22 0 0,0 0-1 0 0,0 0 1 0 0,0 1-1 0 0,-1 1 1 0 0,0 0-1 0 0,1 0 1 0 0,-1 1-1 0 0,0 0 1 0 0,-1 1-1 0 0,1 0 1 0 0,-17 2-1 0 0,27-1-3 0 0,0 0-1 0 0,1 0 0 0 0,-1 0 0 0 0,0 0 0 0 0,1 0 0 0 0,-1 0 0 0 0,0 0 1 0 0,0 0-1 0 0,1 0 0 0 0,-1 1 0 0 0,0-1 0 0 0,1 0 0 0 0,-1 0 1 0 0,0 1-1 0 0,1-1 0 0 0,-1 1 0 0 0,1-1 0 0 0,-1 0 0 0 0,0 1 1 0 0,1-1-1 0 0,-1 1 0 0 0,1 0 0 0 0,-1-1 0 0 0,1 1 0 0 0,0-1 1 0 0,-1 1-1 0 0,1 0 0 0 0,0-1 0 0 0,-1 1 0 0 0,1 0 0 0 0,0-1 1 0 0,0 1-1 0 0,-1 0 0 0 0,1-1 0 0 0,0 1 0 0 0,0 0 0 0 0,0-1 1 0 0,0 1-1 0 0,0 0 0 0 0,0 0 0 0 0,0-1 0 0 0,0 1 0 0 0,0 0 0 0 0,1-1 1 0 0,-1 1-1 0 0,0 0 0 0 0,0 0 0 0 0,1-1 0 0 0,-1 1 0 0 0,0 0 1 0 0,1-1-1 0 0,-1 1 0 0 0,0-1 0 0 0,1 1 0 0 0,2 3-2 0 0,-1 0-1 0 0,1 0 1 0 0,-1-1-1 0 0,1 1 0 0 0,0-1 1 0 0,1 0-1 0 0,4 4 1 0 0,22 11-71 0 0,-21-13 88 0 0,-1 0 1 0 0,1 0 0 0 0,8 7 0 0 0,-15-10-45 0 0,0 0 0 0 0,0 1 1 0 0,0-1-1 0 0,0 0 0 0 0,0 1 1 0 0,0 0-1 0 0,0-1 0 0 0,-1 1 0 0 0,1 0 1 0 0,-1 0-1 0 0,0 0 0 0 0,0 0 1 0 0,1 6-1 0 0,0 13-2315 0 0,-3 5-845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38.427"/>
    </inkml:context>
    <inkml:brush xml:id="br0">
      <inkml:brushProperty name="width" value="0.1" units="cm"/>
      <inkml:brushProperty name="height" value="0.1" units="cm"/>
      <inkml:brushProperty name="color" value="#E71224"/>
    </inkml:brush>
  </inkml:definitions>
  <inkml:trace contextRef="#ctx0" brushRef="#br0">1388 202 919 0 0,'-6'-2'415'0'0,"1"1"-1"0"0,0-1 0 0 0,-1 1 0 0 0,1 0 0 0 0,-1 0 0 0 0,0 1 1 0 0,-8-1-1 0 0,7 1-693 0 0,-15-3 476 0 0,1 0-1 0 0,-1-2 1 0 0,-20-7-1 0 0,-41-8 1399 0 0,-169-22 1205 0 0,25-3-1677 0 0,129 23-771 0 0,-194-18 0 0 0,267 40-384 0 0,0 0 1 0 0,1 2-1 0 0,-1 1 0 0 0,-32 8 0 0 0,-8 8-2873 0 0,17 1-490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39.673"/>
    </inkml:context>
    <inkml:brush xml:id="br0">
      <inkml:brushProperty name="width" value="0.1" units="cm"/>
      <inkml:brushProperty name="height" value="0.1" units="cm"/>
      <inkml:brushProperty name="color" value="#E71224"/>
    </inkml:brush>
  </inkml:definitions>
  <inkml:trace contextRef="#ctx0" brushRef="#br0">2976 108 1839 0 0,'-7'0'345'0'0,"1"0"0"0"0,-1-1 0 0 0,1 0 0 0 0,-1 0 0 0 0,0 0 0 0 0,1-1 0 0 0,0 0 0 0 0,-11-5-1 0 0,-14-7 62 0 0,0 2 0 0 0,0 1 0 0 0,-1 1-1 0 0,-1 2 1 0 0,1 1 0 0 0,-48-3-1 0 0,-52 0-325 0 0,-97 0 584 0 0,19 26 234 0 0,116-7-535 0 0,-111-3-1 0 0,121-10-236 0 0,-221 1 539 0 0,-53 10 41 0 0,212-7-483 0 0,-237 30 0 0 0,165-8-174 0 0,24-3-1242 0 0,116-10-2757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41.764"/>
    </inkml:context>
    <inkml:brush xml:id="br0">
      <inkml:brushProperty name="width" value="0.1" units="cm"/>
      <inkml:brushProperty name="height" value="0.1" units="cm"/>
      <inkml:brushProperty name="color" value="#E71224"/>
    </inkml:brush>
  </inkml:definitions>
  <inkml:trace contextRef="#ctx0" brushRef="#br0">2948 14 655 0 0,'-10'2'114'0'0,"0"0"0"0"0,0-1-1 0 0,0 0 1 0 0,0 0-1 0 0,0-1 1 0 0,0-1-1 0 0,0 0 1 0 0,0 0-1 0 0,0-1 1 0 0,-11-3-1 0 0,2 1 857 0 0,-26-2-1 0 0,19 6-376 0 0,-1 0 0 0 0,1 2 0 0 0,-40 8 0 0 0,-78 25-99 0 0,31-6 68 0 0,58-20-130 0 0,-1-2-1 0 0,0-2 1 0 0,0-3-1 0 0,-97-8 1 0 0,-105-9 538 0 0,104 16-563 0 0,2-1-88 0 0,-67-16 81 0 0,-86-4 146 0 0,299 20-535 0 0,-344-13 266 0 0,252 7-341 0 0,-117 9-1 0 0,82 12-3216 0 0,39 2-573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43.041"/>
    </inkml:context>
    <inkml:brush xml:id="br0">
      <inkml:brushProperty name="width" value="0.1" units="cm"/>
      <inkml:brushProperty name="height" value="0.1" units="cm"/>
      <inkml:brushProperty name="color" value="#E71224"/>
    </inkml:brush>
  </inkml:definitions>
  <inkml:trace contextRef="#ctx0" brushRef="#br0">3643 171 1375 0 0,'-1'-3'87'0'0,"1"-1"0"0"0,-1 1 0 0 0,1 0 0 0 0,-1 0 0 0 0,0 0 0 0 0,0 0 0 0 0,-1 0 0 0 0,1 0 0 0 0,-1 0 0 0 0,1 1 0 0 0,-1-1 0 0 0,0 0 0 0 0,0 1 0 0 0,0-1 0 0 0,0 1 0 0 0,0 0 0 0 0,-1 0 0 0 0,1 0 0 0 0,-1 0 0 0 0,0 0 0 0 0,1 0 0 0 0,-1 1 0 0 0,-5-3 0 0 0,-5-2 362 0 0,-2 0 0 0 0,1 1-1 0 0,-26-6 1 0 0,9 5 193 0 0,-1 1-1 0 0,-43-1 1 0 0,-67 5 240 0 0,69 2-468 0 0,-210-23 586 0 0,239 17-872 0 0,-53-2 153 0 0,-144 9-1 0 0,28 2-33 0 0,22-10 36 0 0,-200-2 426 0 0,13-1-98 0 0,40 1-192 0 0,170 6-282 0 0,-94 1 0 0 0,181 4-110 0 0,-96 16 0 0 0,-18 17-419 0 0,93-17 138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44.106"/>
    </inkml:context>
    <inkml:brush xml:id="br0">
      <inkml:brushProperty name="width" value="0.1" units="cm"/>
      <inkml:brushProperty name="height" value="0.1" units="cm"/>
      <inkml:brushProperty name="color" value="#E71224"/>
    </inkml:brush>
  </inkml:definitions>
  <inkml:trace contextRef="#ctx0" brushRef="#br0">1353 48 3911 0 0,'-1'-1'22'0'0,"1"0"0"0"0,0 1 0 0 0,0-1 0 0 0,-1 0 0 0 0,1 1-1 0 0,-1-1 1 0 0,1 0 0 0 0,0 1 0 0 0,-1-1 0 0 0,1 1 0 0 0,-1-1 0 0 0,0 0-1 0 0,1 1 1 0 0,-1-1 0 0 0,1 1 0 0 0,-1 0 0 0 0,0-1 0 0 0,1 1-1 0 0,-1 0 1 0 0,0-1 0 0 0,1 1 0 0 0,-1 0 0 0 0,-1-1 0 0 0,-19-5 182 0 0,16 4-101 0 0,-82-16 886 0 0,61 13-592 0 0,8 3-107 0 0,-1 1 1 0 0,1 0 0 0 0,-1 1 0 0 0,-21 4-1 0 0,22-2-89 0 0,-229 34 1243 0 0,85-10-380 0 0,-143-1 1009 0 0,-14 3-7139 0 0,284-21 1919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44.672"/>
    </inkml:context>
    <inkml:brush xml:id="br0">
      <inkml:brushProperty name="width" value="0.1" units="cm"/>
      <inkml:brushProperty name="height" value="0.1" units="cm"/>
      <inkml:brushProperty name="color" value="#E71224"/>
    </inkml:brush>
  </inkml:definitions>
  <inkml:trace contextRef="#ctx0" brushRef="#br0">1336 71 3911 0 0,'-5'-4'111'0'0,"1"1"0"0"0,-1-1-1 0 0,0 1 1 0 0,0 0 0 0 0,0 0 0 0 0,-1 1-1 0 0,-10-4 1 0 0,-44-10 782 0 0,57 16-858 0 0,-33-6 557 0 0,-1 1 1 0 0,-65 1-1 0 0,19 1 57 0 0,-197-5 803 0 0,203 10-1072 0 0,-127 20-1 0 0,-96 40-594 0 0,255-52-211 0 0,-13 3-3048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50.518"/>
    </inkml:context>
    <inkml:brush xml:id="br0">
      <inkml:brushProperty name="width" value="0.1" units="cm"/>
      <inkml:brushProperty name="height" value="0.1" units="cm"/>
      <inkml:brushProperty name="color" value="#E71224"/>
    </inkml:brush>
  </inkml:definitions>
  <inkml:trace contextRef="#ctx0" brushRef="#br0">1582 121 4143 0 0,'-2'-7'247'0'0,"1"2"-116"0"0,0-1 0 0 0,-1 1 0 0 0,0-1 1 0 0,0 1-1 0 0,0 0 0 0 0,-1-1 0 0 0,-6-8 0 0 0,6 14-25 0 0,1 0-1 0 0,-1 0 1 0 0,0 0 0 0 0,0 0-1 0 0,1 0 1 0 0,-1 1-1 0 0,0-1 1 0 0,1 1-1 0 0,-5 1 1 0 0,3-1-68 0 0,-1 1-7 0 0,0-1 1 0 0,0 0-1 0 0,-1 0 1 0 0,1-1 0 0 0,0 0-1 0 0,0 0 1 0 0,0 0-1 0 0,0 0 1 0 0,0-1-1 0 0,0 0 1 0 0,0 0 0 0 0,0 0-1 0 0,0 0 1 0 0,0-1-1 0 0,0 0 1 0 0,1 0 0 0 0,-1 0-1 0 0,1-1 1 0 0,-1 0-1 0 0,1 0 1 0 0,-5-4-1 0 0,3 2 205 0 0,-1 0-1 0 0,0 1 0 0 0,0 0 0 0 0,0 0 1 0 0,0 0-1 0 0,-1 1 0 0 0,1 0 1 0 0,-1 1-1 0 0,0-1 0 0 0,0 1 0 0 0,0 1 1 0 0,-9-1-1 0 0,5 1-177 0 0,1 1 1 0 0,-1 1 0 0 0,1 0-1 0 0,-1 1 1 0 0,1 0-1 0 0,0 0 1 0 0,0 1-1 0 0,-11 5 1 0 0,-8 3 108 0 0,-1-1 0 0 0,1-2-1 0 0,-2 0 1 0 0,-44 3 0 0 0,11-8 902 0 0,-93-8 0 0 0,90 1-479 0 0,-161-22 896 0 0,137 12-1197 0 0,58 10-429 0 0,0 1 1 0 0,-1 1-1 0 0,0 2 1 0 0,1 2-1 0 0,-1 1 1 0 0,1 1-1 0 0,-65 18 1 0 0,57-9-5256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51.173"/>
    </inkml:context>
    <inkml:brush xml:id="br0">
      <inkml:brushProperty name="width" value="0.1" units="cm"/>
      <inkml:brushProperty name="height" value="0.1" units="cm"/>
      <inkml:brushProperty name="color" value="#E71224"/>
    </inkml:brush>
  </inkml:definitions>
  <inkml:trace contextRef="#ctx0" brushRef="#br0">763 101 919 0 0,'2'-26'80'0'0,"9"8"6342"0"0,-12 20-6419 0 0,0 0 0 0 0,0 0 0 0 0,0 0-1 0 0,-1 0 1 0 0,1 0 0 0 0,-1 0 0 0 0,1-1 0 0 0,-1 1 0 0 0,1 0 0 0 0,-1-1 0 0 0,0 1 0 0 0,0-1 0 0 0,0 0 0 0 0,0 0 0 0 0,0 0 0 0 0,0 0 0 0 0,0 0 0 0 0,0 0 0 0 0,0 0 0 0 0,-1-1 0 0 0,1 1-1 0 0,0-1 1 0 0,0 0 0 0 0,-1 1 0 0 0,1-1 0 0 0,0 0 0 0 0,0 0 0 0 0,-5-1 0 0 0,-10-2 395 0 0,1 0 1 0 0,-1-1-1 0 0,0 0 1 0 0,1-1-1 0 0,-28-14 0 0 0,-29-9 1145 0 0,46 21-1259 0 0,1 2-1 0 0,-1 1 1 0 0,0 1-1 0 0,0 1 0 0 0,-45 3 1 0 0,5 4-308 0 0,-73 17 1 0 0,87-10-623 0 0,2 2-250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51.638"/>
    </inkml:context>
    <inkml:brush xml:id="br0">
      <inkml:brushProperty name="width" value="0.1" units="cm"/>
      <inkml:brushProperty name="height" value="0.1" units="cm"/>
      <inkml:brushProperty name="color" value="#E71224"/>
    </inkml:brush>
  </inkml:definitions>
  <inkml:trace contextRef="#ctx0" brushRef="#br0">1525 85 5039 0 0,'0'-1'69'0'0,"0"-1"0"0"0,-1 0 0 0 0,1 0 0 0 0,-1 0 0 0 0,0 1 0 0 0,0-1 0 0 0,1 0 0 0 0,-1 0 0 0 0,0 1-1 0 0,0-1 1 0 0,-1 1 0 0 0,1-1 0 0 0,0 1 0 0 0,0 0 0 0 0,-1-1 0 0 0,-1 0 0 0 0,-1-1 106 0 0,0 1 1 0 0,0 0 0 0 0,0 0-1 0 0,-1 1 1 0 0,-7-3 0 0 0,-9 0 9 0 0,0 2 1 0 0,0 0 0 0 0,0 1-1 0 0,-28 2 1 0 0,37 0-116 0 0,-80-2 1154 0 0,-146-19 0 0 0,24 6-224 0 0,148 15-790 0 0,-124 18-1 0 0,63-3-108 0 0,29-8-162 0 0,-141 18-336 0 0,174-15 127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53.333"/>
    </inkml:context>
    <inkml:brush xml:id="br0">
      <inkml:brushProperty name="width" value="0.1" units="cm"/>
      <inkml:brushProperty name="height" value="0.1" units="cm"/>
      <inkml:brushProperty name="color" value="#E71224"/>
    </inkml:brush>
  </inkml:definitions>
  <inkml:trace contextRef="#ctx0" brushRef="#br0">2975 150 3567 0 0,'-14'-7'278'0'0,"1"0"-1"0"0,0-1 0 0 0,0-1 0 0 0,1 0 0 0 0,0 0 0 0 0,-15-16 0 0 0,-32-25 379 0 0,54 47-481 0 0,0 0 0 0 0,0 0 0 0 0,-1 0-1 0 0,1 0 1 0 0,-1 1 0 0 0,1 0-1 0 0,-1 1 1 0 0,0-1 0 0 0,0 1-1 0 0,-11-1 1 0 0,7 2 30 0 0,0 0 1 0 0,0 1-1 0 0,0 0 0 0 0,0 0 0 0 0,-15 5 1 0 0,-1 0-109 0 0,1-1 0 0 0,-48 2 1 0 0,-53-6 593 0 0,19 0 8 0 0,41 2-379 0 0,1 4 0 0 0,-104 23 0 0 0,82-10-247 0 0,-1-5 0 0 0,-156 8 0 0 0,26-7 169 0 0,18-1 329 0 0,-129-16 332 0 0,86 5-521 0 0,1 22-299 0 0,22-7-293 0 0,151-14-737 0 0,1 0-360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48.403"/>
    </inkml:context>
    <inkml:brush xml:id="br0">
      <inkml:brushProperty name="width" value="0.1" units="cm"/>
      <inkml:brushProperty name="height" value="0.1" units="cm"/>
      <inkml:brushProperty name="color" value="#F4F91B"/>
    </inkml:brush>
  </inkml:definitions>
  <inkml:trace contextRef="#ctx0" brushRef="#br0">494 168 3823 0 0,'-30'8'376'0'0,"1"1"0"0"0,0 1 0 0 0,-33 17 0 0 0,-20 18-146 0 0,-26 12-148 0 0,89-48-57 0 0,-1-1 0 0 0,1-1 0 0 0,-37 8 0 0 0,28-14 46 0 0,17-4 40 0 0,11 2-101 0 0,0 1 1 0 0,0 0-1 0 0,-1-1 0 0 0,1 1 0 0 0,0 0 0 0 0,0-1 0 0 0,0 1 0 0 0,0 0 0 0 0,0-1 1 0 0,0 1-1 0 0,0-1 0 0 0,0 1 0 0 0,0 0 0 0 0,1-1 0 0 0,-1 1 0 0 0,0 0 0 0 0,0-1 1 0 0,0 1-1 0 0,0 0 0 0 0,0-1 0 0 0,1 1 0 0 0,-1 0 0 0 0,0 0 0 0 0,0-1 0 0 0,0 1 1 0 0,1 0-1 0 0,-1 0 0 0 0,0-1 0 0 0,0 1 0 0 0,1 0 0 0 0,-1 0 0 0 0,1-1 0 0 0,4-3 17 0 0,1 1 0 0 0,-1-1-1 0 0,1 1 1 0 0,0 0 0 0 0,0 1-1 0 0,1-1 1 0 0,-1 1 0 0 0,0 0-1 0 0,10-1 1 0 0,22-8-19 0 0,167-64 45 0 0,-185 69-29 0 0,-1 0 0 0 0,0-2 0 0 0,-1 0 0 0 0,1-1 0 0 0,21-15 0 0 0,-40 24-24 0 0,0 0 0 0 0,0 0 0 0 0,0 0 0 0 0,0 0 0 0 0,0 0 0 0 0,0 0 0 0 0,0 0 0 0 0,0 0 0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0,1 0 0 0 0,-1 0 0 0 0,-11 0 0 0 0,-14 4 0 0 0,23-4 0 0 0,-225 29 476 0 0,172-23-401 0 0,18 0 829 0 0,61 9-679 0 0,-12-11-209 0 0,-8-2-4 0 0,0-1 0 0 0,0 1-1 0 0,0-1 1 0 0,0 0 0 0 0,0 0-1 0 0,0 0 1 0 0,1 0-1 0 0,-1-1 1 0 0,0 0 0 0 0,8 0-1 0 0,-12 0-10 0 0,1 0-1 0 0,-1 0 1 0 0,0 0-1 0 0,1 0 1 0 0,-1-1-1 0 0,0 1 1 0 0,1 0-1 0 0,-1 0 1 0 0,0 0-1 0 0,1-1 1 0 0,-1 1-1 0 0,0 0 1 0 0,0 0-1 0 0,1-1 1 0 0,-1 1-1 0 0,0 0 1 0 0,0 0-1 0 0,0-1 1 0 0,1 1-1 0 0,-1 0 1 0 0,0-1-1 0 0,0 1 1 0 0,0 0-1 0 0,0-1 0 0 0,0 1 1 0 0,0 0-1 0 0,1-1 1 0 0,-1 1-1 0 0,0-1 1 0 0,-3-13 34 0 0,-13-14 42 0 0,13 23-65 0 0,-9-13 28 0 0,-1-1 0 0 0,-1 2 0 0 0,-24-25 0 0 0,-3-3-19 0 0,38 42-21 0 0,1 0 0 0 0,-1 0 0 0 0,1 0 0 0 0,0-1 0 0 0,0 1 0 0 0,0-1 0 0 0,0 1 0 0 0,1-1 0 0 0,-1 1 0 0 0,1-1 0 0 0,-2-7 0 0 0,3 11 0 0 0,0 0 0 0 0,1 0 0 0 0,-1 0 0 0 0,0 0 0 0 0,0 0 0 0 0,0 0 0 0 0,0-1 0 0 0,0 1 1 0 0,0 0-1 0 0,0 0 0 0 0,0 0 0 0 0,0 0 0 0 0,0 0 0 0 0,0 0 0 0 0,1 0 0 0 0,-1 0 0 0 0,0 0 0 0 0,0 0 0 0 0,0 0 0 0 0,0 0 0 0 0,0 0 0 0 0,0 0 0 0 0,0 0 0 0 0,0 0 0 0 0,1 0 0 0 0,-1 0 0 0 0,0 0 0 0 0,0 0 0 0 0,0 0 0 0 0,0 0 0 0 0,0 0 0 0 0,0 0 0 0 0,0 0 0 0 0,0 0 0 0 0,1 0 0 0 0,-1 0 0 0 0,0 0 0 0 0,0 0 0 0 0,0 0 0 0 0,0 0 0 0 0,0 0 0 0 0,0 0 0 0 0,0 0 0 0 0,0 1 0 0 0,0-1 0 0 0,0 0 0 0 0,0 0 0 0 0,0 0 0 0 0,1 0 0 0 0,-1 0 0 0 0,9 7-2 0 0,9 8 17 0 0,9 14 213 0 0,-1 2 1 0 0,36 53-1 0 0,-52-67-228 0 0,-1 0-1 0 0,-1 0 1 0 0,0 1-1 0 0,-1 0 1 0 0,7 27-1 0 0,-7-17-231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55.323"/>
    </inkml:context>
    <inkml:brush xml:id="br0">
      <inkml:brushProperty name="width" value="0.1" units="cm"/>
      <inkml:brushProperty name="height" value="0.1" units="cm"/>
      <inkml:brushProperty name="color" value="#E71224"/>
    </inkml:brush>
  </inkml:definitions>
  <inkml:trace contextRef="#ctx0" brushRef="#br0">3793 0 1295 0 0,'-8'4'178'0'0,"0"-1"0"0"0,0 0-1 0 0,-1-1 1 0 0,1 0-1 0 0,-1 0 1 0 0,-9 0-1 0 0,-57 1 1941 0 0,27-2-1415 0 0,-15 4-231 0 0,-62 0-24 0 0,-143-22 744 0 0,186 11-625 0 0,0 4 1 0 0,-142 13-1 0 0,128-6-310 0 0,-149-11 0 0 0,11-1 153 0 0,43 16 71 0 0,-85 0 116 0 0,-305-8 403 0 0,334-1-787 0 0,-49 3-98 0 0,19 23-54 0 0,167-15-58 0 0,-28 9-855 0 0,71-9-144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9:11.194"/>
    </inkml:context>
    <inkml:brush xml:id="br0">
      <inkml:brushProperty name="width" value="0.1" units="cm"/>
      <inkml:brushProperty name="height" value="0.1" units="cm"/>
      <inkml:brushProperty name="color" value="#E71224"/>
    </inkml:brush>
  </inkml:definitions>
  <inkml:trace contextRef="#ctx0" brushRef="#br0">2628 1538 1375 0 0,'1'-2'1760'0'0,"-15"5"634"0"0,13-3-2232 0 0,0 0 0 0 0,0 1-1 0 0,0-1 1 0 0,0 0 0 0 0,0 1 0 0 0,0-1-1 0 0,0 0 1 0 0,0 0 0 0 0,0 0-1 0 0,0 0 1 0 0,0 0 0 0 0,1 0 0 0 0,-1 0-1 0 0,0 0 1 0 0,0-1 0 0 0,0 1 0 0 0,0 0-1 0 0,0 0 1 0 0,0-1 0 0 0,0 1 0 0 0,-1-1-1 0 0,-2-1-26 0 0,1 1 0 0 0,-1 0-1 0 0,0 1 1 0 0,1-1 0 0 0,-1 1-1 0 0,0 0 1 0 0,1 0 0 0 0,-1 0-1 0 0,0 0 1 0 0,0 0 0 0 0,1 1-1 0 0,-1 0 1 0 0,-4 1 0 0 0,-9 1 99 0 0,-103 17 321 0 0,71-11-70 0 0,-71 17 811 0 0,73-9-854 0 0,40-13-377 0 0,0-1-1 0 0,-1 0 1 0 0,1 0-1 0 0,-1-1 0 0 0,1 0 1 0 0,-1 0-1 0 0,0-1 1 0 0,0 0-1 0 0,1-1 1 0 0,-1 1-1 0 0,0-1 1 0 0,-10-2-1 0 0,-13-5 210 0 0,21 4-197 0 0,0 1-1 0 0,0-1 1 0 0,-1 2 0 0 0,1 0-1 0 0,0 0 1 0 0,0 0 0 0 0,-1 1 0 0 0,1 1-1 0 0,0 0 1 0 0,-11 3 0 0 0,15-4-28 0 0,0 1-1 0 0,1 0 1 0 0,-1-1 0 0 0,-10-1 0 0 0,-1 0 277 0 0,5 1-142 0 0,-1 0 0 0 0,1 1-1 0 0,-1 1 1 0 0,1 0 0 0 0,-1 0-1 0 0,1 1 1 0 0,-18 7 0 0 0,23-7-163 0 0,-1-1 1 0 0,0 0 0 0 0,0-1 0 0 0,0 0-1 0 0,0 0 1 0 0,-10 0 0 0 0,-16 1 28 0 0,22 1-36 0 0,0-1-1 0 0,-19 9 0 0 0,24-8-4 0 0,0 0 0 0 0,0-1 0 0 0,0 1 0 0 0,0-2 0 0 0,0 1 0 0 0,0-1 0 0 0,0 0 0 0 0,-1 0 0 0 0,1-1 0 0 0,-11-1 0 0 0,-75-22 248 0 0,1-1 227 0 0,-11 12-224 0 0,67 10-216 0 0,6-2-9 0 0,6 2 59 0 0,0 0 0 0 0,-41 2 1 0 0,50 1 21 0 0,-31-3 1 0 0,5 0 38 0 0,19 1 115 0 0,-34-6 1 0 0,44 6-246 0 0,1 1 1 0 0,-1 0 0 0 0,0 1-1 0 0,0 0 1 0 0,1 1 0 0 0,-1 0-1 0 0,1 1 1 0 0,-16 5-1 0 0,-25 6 34 0 0,33-9-44 0 0,14-4-5 0 0,1 0-1 0 0,0 0 1 0 0,-1 0 0 0 0,1 0-1 0 0,-1 0 1 0 0,1-1 0 0 0,-1 0-1 0 0,0 0 1 0 0,1 0 0 0 0,-1-1-1 0 0,-8-2 1 0 0,-9-3 269 0 0,-29-4 1 0 0,-12-4-2 0 0,54 11-216 0 0,0-1 0 0 0,1-1 0 0 0,-1 0 0 0 0,1 0 0 0 0,-1 0 0 0 0,-13-13 0 0 0,-11-7 288 0 0,4 8 83 0 0,-12-8-197 0 0,-22-29 123 0 0,58 49-337 0 0,0 1 0 0 0,0-1-1 0 0,0 0 1 0 0,-5-8 0 0 0,8 9-11 0 0,-1 1 1 0 0,1 0-1 0 0,0 0 1 0 0,-1 0-1 0 0,0 0 1 0 0,0 1-1 0 0,0-1 1 0 0,0 1-1 0 0,0-1 0 0 0,0 1 1 0 0,0 0-1 0 0,-1 0 1 0 0,1 1-1 0 0,-1-1 1 0 0,-4-1-1 0 0,2 1-9 0 0,0 0 0 0 0,0-1-1 0 0,0 1 1 0 0,0-2 0 0 0,-8-5 0 0 0,13 7 34 0 0,-1 0-1 0 0,1 0 1 0 0,0 0 0 0 0,0 0 0 0 0,0 0 0 0 0,1 0 0 0 0,-1 0 0 0 0,0 0-1 0 0,1 0 1 0 0,0-1 0 0 0,-1 1 0 0 0,1-4 0 0 0,-1-4 82 0 0,0-1-39 0 0,0 0 1 0 0,1 0-1 0 0,0 0 0 0 0,1 0 1 0 0,0 0-1 0 0,1 1 1 0 0,0-1-1 0 0,1 0 0 0 0,7-18 1 0 0,-4 11-10 0 0,7-35 0 0 0,-12 46-54 0 0,-1 0 0 0 0,1 1 0 0 0,-1-1 0 0 0,-1 1-1 0 0,1-1 1 0 0,-1 1 0 0 0,0-1 0 0 0,0 1 0 0 0,-4-10 0 0 0,-5-12 29 0 0,0 5 7 0 0,2 0 0 0 0,1-1 0 0 0,-8-48 0 0 0,13 60-36 0 0,-1-1 0 0 0,0 1 0 0 0,-1 0 0 0 0,-9-22 0 0 0,7 21 7 0 0,1-1-1 0 0,-7-28 0 0 0,10 27-22 0 0,1 1 0 0 0,1 0 0 0 0,0-1 0 0 0,1 1 0 0 0,4-20 0 0 0,-2 21 0 0 0,-2-1 0 0 0,1 1 0 0 0,-2 0 0 0 0,0-1 0 0 0,0 1 0 0 0,-4-21 0 0 0,-5-7 108 0 0,-7-80 1 0 0,15 100-81 0 0,1-1 0 0 0,1 0-1 0 0,1 1 1 0 0,0 0 0 0 0,10-33 0 0 0,-2 12 4 0 0,-5 21 16 0 0,16-43 0 0 0,-20 62-49 0 0,0-1-1 0 0,1 1 1 0 0,0 0 0 0 0,-1 0-1 0 0,1 0 1 0 0,0 0 0 0 0,0 0-1 0 0,0 0 1 0 0,0 0 0 0 0,1 0-1 0 0,-1 1 1 0 0,0-1 0 0 0,1 1-1 0 0,-1 0 1 0 0,1 0-1 0 0,-1 0 1 0 0,1 0 0 0 0,5-1-1 0 0,5-1-9 0 0,1 1-1 0 0,21-1 0 0 0,-18 1 9 0 0,22 1 3 0 0,0 2 0 0 0,-1 1 0 0 0,42 8 0 0 0,-48-6 0 0 0,221 5 0 0 0,-200-9 0 0 0,78-8 0 0 0,31 1 0 0 0,-100 12 0 0 0,85 16 0 0 0,-106-14 9 0 0,-1-2 0 0 0,1-1 1 0 0,0-3-1 0 0,0-1 0 0 0,0-2 0 0 0,67-11 0 0 0,-46 2-9 0 0,1 3 0 0 0,0 3 0 0 0,75 3 0 0 0,146 16 0 0 0,-110-8 0 0 0,-85-6 0 0 0,24 2 0 0 0,-29 5 21 0 0,0-3 1 0 0,158-15-1 0 0,-223 10-21 0 0,0 0 0 0 0,37 5 0 0 0,4 0 0 0 0,-53-4 0 0 0,0 0 0 0 0,0 1 0 0 0,0 0 0 0 0,0 0 0 0 0,0 0 0 0 0,0 1 0 0 0,0 0 0 0 0,0 1 0 0 0,7 3 0 0 0,-11-4 0 0 0,0 0 0 0 0,1 0 0 0 0,-1 0 0 0 0,0 1 0 0 0,-1-1 0 0 0,1 1 0 0 0,0-1 0 0 0,-1 1 0 0 0,1 0 0 0 0,-1 0 0 0 0,0 0 0 0 0,0 1 0 0 0,0-1 0 0 0,0 0 0 0 0,-1 1 0 0 0,1-1 0 0 0,-1 1 0 0 0,2 6 0 0 0,9 59 0 0 0,-4-1 0 0 0,1 110 0 0 0,1 44 0 0 0,-9-206 0 0 0,-1 1 0 0 0,0-1 0 0 0,-2 1 0 0 0,1-1 0 0 0,-2 0 0 0 0,-9 31 0 0 0,10-32 0 0 0,0 0 0 0 0,0 0 0 0 0,2 0 0 0 0,0-1 0 0 0,3 26 0 0 0,0 15 0 0 0,-3-17 0 0 0,-2-1 0 0 0,-2 1 0 0 0,-1-1 0 0 0,-17 61 0 0 0,4-17 0 0 0,-1 3 0 0 0,16-77 0 0 0,1 0 0 0 0,-1 0 0 0 0,0 0 0 0 0,0-1 0 0 0,-1 0 0 0 0,0 1 0 0 0,0-1 0 0 0,0-1 0 0 0,-1 1 0 0 0,0-1 0 0 0,-7 7 0 0 0,3-6 0 0 0,1 0 0 0 0,-1 0 0 0 0,0-1 0 0 0,0 0 0 0 0,-1 0 0 0 0,1-1 0 0 0,-14 3 0 0 0,-34 14 0 0 0,-14 4 0 0 0,-44 12-408 0 0,97-30-41 0 0,0 2-1 0 0,0 0 0 0 0,1 1 1 0 0,-17 13-1 0 0,8-3-5482 0 0,1 1-1840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7:59.475"/>
    </inkml:context>
    <inkml:brush xml:id="br0">
      <inkml:brushProperty name="width" value="0.1" units="cm"/>
      <inkml:brushProperty name="height" value="0.1" units="cm"/>
      <inkml:brushProperty name="color" value="#E71224"/>
    </inkml:brush>
  </inkml:definitions>
  <inkml:trace contextRef="#ctx0" brushRef="#br0">2111 27 455 0 0,'-8'-13'-59'0'0,"8"12"172"0"0,-1 0 1 0 0,1 1-1 0 0,0-1 1 0 0,0 0-1 0 0,-1 1 0 0 0,1-1 1 0 0,0 0-1 0 0,-1 1 1 0 0,1-1-1 0 0,-1 1 0 0 0,1-1 1 0 0,-1 1-1 0 0,1-1 0 0 0,-1 1 1 0 0,1-1-1 0 0,-1 1 1 0 0,1-1-1 0 0,-1 1 0 0 0,0 0 1 0 0,1-1-1 0 0,-1 1 1 0 0,0 0-1 0 0,1 0 0 0 0,-1-1 1 0 0,0 1-1 0 0,1 0 1 0 0,-1 0-1 0 0,0 0 0 0 0,1 0 1 0 0,-1 0-1 0 0,0 0 1 0 0,0 0-1 0 0,1 0 0 0 0,-2 0 1 0 0,-11 2 26 0 0,0 0 0 0 0,0 0 1 0 0,0 1-1 0 0,0 1 0 0 0,0 0 1 0 0,1 0-1 0 0,-14 8 0 0 0,-34 11-58 0 0,5-10 355 0 0,-1-3 0 0 0,-105 7 0 0 0,15-3 242 0 0,81-6-423 0 0,0-3 0 0 0,-1-3 0 0 0,1-3 0 0 0,0-2 0 0 0,-74-14 0 0 0,-92-18 341 0 0,122 20-410 0 0,-130-12 85 0 0,197 25-241 0 0,-1 1 0 0 0,0 3 0 0 0,-68 10 0 0 0,-24 19-339 0 0,64-12-76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0.839"/>
    </inkml:context>
    <inkml:brush xml:id="br0">
      <inkml:brushProperty name="width" value="0.1" units="cm"/>
      <inkml:brushProperty name="height" value="0.1" units="cm"/>
      <inkml:brushProperty name="color" value="#E71224"/>
    </inkml:brush>
  </inkml:definitions>
  <inkml:trace contextRef="#ctx0" brushRef="#br0">2456 57 4431 0 0,'-1'-3'111'0'0,"0"1"0"0"0,0-1 0 0 0,-1 0 0 0 0,1 1 0 0 0,-1-1 0 0 0,1 1 0 0 0,-1 0 0 0 0,0-1-1 0 0,0 1 1 0 0,0 0 0 0 0,0 0 0 0 0,0 0 0 0 0,-1 0 0 0 0,-2-1 0 0 0,0 0-25 0 0,0 1 0 0 0,0-1 1 0 0,0 1-1 0 0,0 0 0 0 0,-1 1 0 0 0,-10-3 1 0 0,-6 2 38 0 0,0 1 0 0 0,0 0 0 0 0,-22 4 0 0 0,22-2 283 0 0,-95 14 359 0 0,82-9-494 0 0,-65 3-1 0 0,56-7-48 0 0,0 2 1 0 0,-53 13-1 0 0,11-2-97 0 0,37-7-60 0 0,0 0 59 0 0,-1-2 0 0 0,1-2 0 0 0,-53-2 0 0 0,-114-28 583 0 0,-35-2-133 0 0,80 26-420 0 0,-59-3 14 0 0,168 0-163 0 0,0 4 0 0 0,0 2 0 0 0,-109 16 0 0 0,42 12-594 0 0,57-9 228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2.156"/>
    </inkml:context>
    <inkml:brush xml:id="br0">
      <inkml:brushProperty name="width" value="0.1" units="cm"/>
      <inkml:brushProperty name="height" value="0.1" units="cm"/>
      <inkml:brushProperty name="color" value="#E71224"/>
    </inkml:brush>
  </inkml:definitions>
  <inkml:trace contextRef="#ctx0" brushRef="#br0">3269 86 2415 0 0,'-11'-1'365'0'0,"0"0"0"0"0,1-1 0 0 0,-1-1 0 0 0,1 1-1 0 0,0-2 1 0 0,-16-6 0 0 0,13 5 149 0 0,0 0-1 0 0,0 1 1 0 0,-19-4-1 0 0,-174-22 991 0 0,162 25-1339 0 0,0 1 0 0 0,0 3-1 0 0,-56 4 1 0 0,-168 12-48 0 0,181-14 43 0 0,1 4 0 0 0,-163 30 0 0 0,132-12-66 0 0,-146 8-1 0 0,2 2 54 0 0,65-6 65 0 0,96-21 81 0 0,-138-9 0 0 0,-45 2 6 0 0,-14 12-210 0 0,163-8-933 0 0,43 0-2912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8:04.382"/>
    </inkml:context>
    <inkml:brush xml:id="br0">
      <inkml:brushProperty name="width" value="0.1" units="cm"/>
      <inkml:brushProperty name="height" value="0.1" units="cm"/>
      <inkml:brushProperty name="color" value="#E71224"/>
    </inkml:brush>
  </inkml:definitions>
  <inkml:trace contextRef="#ctx0" brushRef="#br0">1336 56 3079 0 0,'-13'-2'41'0'0,"5"0"5"0"0,-1 0-1 0 0,1 1 0 0 0,-1 0 0 0 0,0 0 0 0 0,-8 2 0 0 0,-36 0 254 0 0,-97-9 1 0 0,-52-21 563 0 0,179 26-811 0 0,-7-2 438 0 0,-1 3-1 0 0,0 0 1 0 0,1 2 0 0 0,-1 1 0 0 0,-56 10-1 0 0,-284 36 979 0 0,337-44-1588 0 0,-1 2 0 0 0,1 2-1 0 0,-46 14 1 0 0,40-8-3023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9:33.835"/>
    </inkml:context>
    <inkml:brush xml:id="br0">
      <inkml:brushProperty name="width" value="0.1" units="cm"/>
      <inkml:brushProperty name="height" value="0.1" units="cm"/>
      <inkml:brushProperty name="color" value="#E71224"/>
    </inkml:brush>
  </inkml:definitions>
  <inkml:trace contextRef="#ctx0" brushRef="#br0">2707 1681 919 0 0,'-1'-2'49'0'0,"0"1"0"0"0,0 0 0 0 0,0-1 0 0 0,0 1 0 0 0,0-1 0 0 0,0 1 0 0 0,0-1-1 0 0,0 1 1 0 0,1-1 0 0 0,-1 1 0 0 0,1-1 0 0 0,-1 0 0 0 0,1 1 0 0 0,0-1-1 0 0,-1 0 1 0 0,1 0 0 0 0,0-1 0 0 0,6-30 2048 0 0,-4 30-1963 0 0,-1 0 0 0 0,0-1 0 0 0,-1 1 0 0 0,1 0 0 0 0,0 0 0 0 0,-1-1 0 0 0,0 1 0 0 0,0 0 0 0 0,0-1 0 0 0,0 1 0 0 0,0 0 0 0 0,-1 0 0 0 0,1-1 0 0 0,-3-4 0 0 0,3 7-43 0 0,-1 0-1 0 0,0-1 1 0 0,0 1-1 0 0,0 0 1 0 0,0 0-1 0 0,1 1 1 0 0,-1-1-1 0 0,0 0 0 0 0,-1 0 1 0 0,1 0-1 0 0,0 1 1 0 0,0-1-1 0 0,0 0 1 0 0,0 1-1 0 0,-1-1 1 0 0,1 1-1 0 0,0 0 1 0 0,0-1-1 0 0,-1 1 1 0 0,1 0-1 0 0,0 0 1 0 0,-1-1-1 0 0,1 1 1 0 0,0 0-1 0 0,0 1 1 0 0,-1-1-1 0 0,1 0 1 0 0,0 0-1 0 0,-1 0 1 0 0,-1 1-1 0 0,-5 2 258 0 0,-1 0-1 0 0,1 0 1 0 0,-13 6-1 0 0,8-2-22 0 0,7-5-238 0 0,1 0 0 0 0,-1 0 1 0 0,0 0-1 0 0,0-1 0 0 0,0 1 0 0 0,0-1 1 0 0,0-1-1 0 0,0 1 0 0 0,0-1 0 0 0,0 0 0 0 0,0-1 1 0 0,0 1-1 0 0,0-1 0 0 0,0-1 0 0 0,0 1 0 0 0,-8-3 1 0 0,-4-1 259 0 0,0 1 1 0 0,0 0 0 0 0,0 2 0 0 0,-1 0 0 0 0,-24 2 0 0 0,-92 12 1219 0 0,112-9-1395 0 0,8-2-14 0 0,0-1 0 0 0,0 0 0 0 0,0-1 0 0 0,-1 0 0 0 0,1-2 0 0 0,0 1 0 0 0,-23-9 0 0 0,-53-7 770 0 0,83 17-866 0 0,0 0 0 0 0,1 1-1 0 0,-1 0 1 0 0,0 0 0 0 0,1 1-1 0 0,-1 0 1 0 0,-10 3 0 0 0,-17 1 54 0 0,15-4-5 0 0,0-1 1 0 0,-35-4-1 0 0,28 1 15 0 0,-1 1-1 0 0,0 2 0 0 0,1 1 1 0 0,-1 1-1 0 0,-37 8 0 0 0,43-7-99 0 0,0-1-1 0 0,0-1 1 0 0,0-1 0 0 0,-34-4-1 0 0,10-1 77 0 0,14 0 40 0 0,-1 1 0 0 0,1 2 0 0 0,0 2 0 0 0,-36 3 0 0 0,-105 18-18 0 0,140-19 74 0 0,-57-3 0 0 0,30 0 28 0 0,-100 2-56 0 0,155-1-158 0 0,0 0-1 0 0,0-1 1 0 0,0 0-1 0 0,0 0 1 0 0,0-1-1 0 0,0 0 1 0 0,0 1-1 0 0,0-1 1 0 0,-7-5-1 0 0,-14-5 194 0 0,16 9-167 0 0,0 0 0 0 0,0 1-1 0 0,-1 1 1 0 0,-16-2 0 0 0,19 3-13 0 0,0 0 0 0 0,0-1 1 0 0,0 0-1 0 0,1-1 0 0 0,-1 1 0 0 0,0-2 1 0 0,1 1-1 0 0,-15-7 0 0 0,10 2 33 0 0,-1 2-1 0 0,0 0 1 0 0,0 0 0 0 0,-20-3-1 0 0,11 4-18 0 0,17 3-10 0 0,0 0 1 0 0,-1 0-1 0 0,1 0 1 0 0,-8-3-1 0 0,12 3-23 0 0,-1 0 0 0 0,1 1 0 0 0,-1-1-1 0 0,1 0 1 0 0,0 0 0 0 0,-1 0 0 0 0,1 0-1 0 0,0-1 1 0 0,0 1 0 0 0,0 0 0 0 0,0 0 0 0 0,0-1-1 0 0,0 1 1 0 0,0-1 0 0 0,0 1 0 0 0,1-1 0 0 0,-1 1-1 0 0,-1-4 1 0 0,1 2 21 0 0,0-1-1 0 0,0 1 0 0 0,-1 0 1 0 0,1 0-1 0 0,-1 0 1 0 0,0 0-1 0 0,0 0 1 0 0,0 0-1 0 0,0 0 1 0 0,0 1-1 0 0,-1-1 0 0 0,1 1 1 0 0,-1-1-1 0 0,0 1 1 0 0,1 0-1 0 0,-1 0 1 0 0,0 0-1 0 0,-1 1 0 0 0,1-1 1 0 0,0 1-1 0 0,0 0 1 0 0,-6-2-1 0 0,6 2-12 0 0,0 1 0 0 0,0-1 0 0 0,0 0 0 0 0,0 0 0 0 0,0 0 0 0 0,0 0 0 0 0,0-1 1 0 0,0 0-1 0 0,0 1 0 0 0,1-1 0 0 0,-1 0 0 0 0,0 0 0 0 0,1 0 0 0 0,0 0 0 0 0,0-1 0 0 0,-1 1 0 0 0,1-1 0 0 0,1 1 0 0 0,-1-1 0 0 0,0 0 0 0 0,1 0 0 0 0,-1 0 0 0 0,1 0 0 0 0,0 0 0 0 0,-2-4 0 0 0,-2-37 170 0 0,0 5 18 0 0,-1 1 0 0 0,-16-54 0 0 0,6 50-101 0 0,9 24-39 0 0,1 0 1 0 0,0 1 0 0 0,-6-38 0 0 0,9 18-17 0 0,1 10 2 0 0,-1 1-1 0 0,-12-47 1 0 0,12 65-54 0 0,-2-9 29 0 0,0-1 1 0 0,-3-28-1 0 0,0-4-7 0 0,5 35-7 0 0,1-1 1 0 0,0 1 0 0 0,1-1-1 0 0,2-29 1 0 0,4 14 22 0 0,18-63 0 0 0,-4 10-8 0 0,-16 63-14 0 0,1 0 0 0 0,2 1 0 0 0,12-34 0 0 0,-12 40-1 0 0,0 1 0 0 0,1 0 1 0 0,0 0-1 0 0,1 1 0 0 0,0 0 0 0 0,13-14 0 0 0,-17 22-3 0 0,-1 1-1 0 0,0-2 1 0 0,0 1-1 0 0,4-9 1 0 0,-6 10-3 0 0,1 0 1 0 0,-1 1-1 0 0,1-1 1 0 0,0 0-1 0 0,-1 1 1 0 0,1-1-1 0 0,0 1 1 0 0,1 0-1 0 0,-1-1 1 0 0,0 1-1 0 0,1 0 1 0 0,-1 0-1 0 0,1 1 1 0 0,4-3-1 0 0,19-5-31 0 0,-1 1 1 0 0,1 1-1 0 0,0 1 0 0 0,39-3 0 0 0,-43 6 23 0 0,10-1 5 0 0,-16 0 0 0 0,1 2 0 0 0,-1 0 0 0 0,0 1 0 0 0,1 1 0 0 0,19 2 0 0 0,136 10 0 0 0,-18-3 0 0 0,-84-3 0 0 0,1-3 0 0 0,-1-3 0 0 0,1-3 0 0 0,84-14 0 0 0,-64 7 0 0 0,122 3 0 0 0,-114 16 0 0 0,-20-1 0 0 0,-49-6 0 0 0,151 1 0 0 0,-141-5 0 0 0,94-2 0 0 0,-110 4 0 0 0,-1 2 0 0 0,0 1 0 0 0,39 9 0 0 0,40 14 0 0 0,52 15 0 0 0,-119-30-4 0 0,-19-7-3 0 0,0 1 0 0 0,0 1 0 0 0,-1 1 0 0 0,17 9 0 0 0,-27-14 6 0 0,-1 1-1 0 0,0 0 1 0 0,0 0 0 0 0,-1 0-1 0 0,1 1 1 0 0,-1 0 0 0 0,1-1-1 0 0,-1 1 1 0 0,0 0 0 0 0,-1 0 0 0 0,1 1-1 0 0,-1-1 1 0 0,0 1 0 0 0,0-1-1 0 0,0 1 1 0 0,0 0 0 0 0,-1-1-1 0 0,2 8 1 0 0,28 192 1 0 0,-29-192 12 0 0,3 25 178 0 0,-2 0 1 0 0,-1 46 0 0 0,-3 32-207 0 0,-1 13 1183 0 0,0-97-2051 0 0,0-13 663 0 0,0 0 1 0 0,2 0-1 0 0,3 28 0 0 0,1-2 253 0 0,-2 83 0 0 0,-2-73-120 0 0,5 12 65 0 0,-3-50 209 0 0,0 0 1 0 0,-2 0-1 0 0,1 0 0 0 0,-5 27 0 0 0,-4-2-628 0 0,-26 77 0 0 0,26-94 442 0 0,0-6 0 0 0,2 0 0 0 0,1 1 0 0 0,-5 29 0 0 0,4 26-1894 0 0,6 118 0 0 0,0-187 1716 0 0,2 57-1376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9:50.653"/>
    </inkml:context>
    <inkml:brush xml:id="br0">
      <inkml:brushProperty name="width" value="0.35" units="cm"/>
      <inkml:brushProperty name="height" value="2.1" units="cm"/>
      <inkml:brushProperty name="color" value="#33CCFF"/>
      <inkml:brushProperty name="inkEffects" value="pencil"/>
    </inkml:brush>
  </inkml:definitions>
  <inkml:trace contextRef="#ctx0" brushRef="#br0">945 1536 5871 251866 51679,'-2'-3'640'0'0,"-3"-1"-640"0"0,1 0 0 0 0,-1 0 728 0 0,2 1 136 0 0,0 0 24 0 0,1 1 8 0 0,0 0-408 0 0,0 0-72 0 0,0 0-24 0 0,0 0 0 0 0,1 1-96 0 0,0 0-16 0 0,1-1-8 0 0,1 1 0 0 0,0 0 80 0 0,2-1 8 0 0,0-1 8 0 0,1 0 0 0 0,1 1 40 0 0,0-2 8 0 0,2 1 0 0 0,0 0 0 0 0,1 0-88 0 0,1 1-8 0 0,0 0-8 0 0,1 0 0 0 0,1 0-112 0 0,0 1-16 0 0,0 1-8 0 0,0 1 0 0 0,-1 0-32 0 0,0 1-8 0 0,0 0 0 0 0,0 0 0 0 0,1 1-16 0 0,-1 1-8 0 0,1 1 0 0 0,0-1 0 0 0,0 1 16 0 0,1 0 8 0 0,0-1 0 0 0,-1 1 0 0 0,1-1 16 0 0,-1 1 0 0 0,0-1 0 0 0,0 0 0 0 0,0 0 8 0 0,0 0 0 0 0,1-1 0 0 0,0 0 0 0 0,2-1-8 0 0,0-1 0 0 0,1-1 0 0 0,1 0 0 0 0,0-2-24 0 0,1 0-8 0 0,-1-1 0 0 0,-1 0 0 0 0,1 0-32 0 0,-1-1-8 0 0,1-1 0 0 0,-1 1 0 0 0,1-1 0 0 0,0 0 0 0 0,-1 0 0 0 0,0 0 0 0 0,-1 0 16 0 0,-1-1 0 0 0,0 0 0 0 0,0 0 0 0 0,-1-2 0 0 0,1-2 96 0 0,0-1-96 0 0,1-2 16 0 0,-2 1 8 0 0,0-2 0 0 0,-1 1 0 0 0,1 0-16 0 0,-1 0 0 0 0,1 0 0 0 0,0-1 0 0 0,1-1-8 0 0,0-1 0 0 0,0 0 0 0 0,1-1 0 0 0,-1 0-96 0 0,0-3 88 0 0,-1 0-8 0 0,-2 0-80 0 0,0 1 64 0 0,-3 1-64 0 0,0-1 64 0 0,-2 1-64 0 0,-1-1 96 0 0,0-1-96 0 0,0-1 96 0 0,0 0-32 0 0,-1-1-64 0 0,0-1 96 0 0,1-1-32 0 0,-1 0 16 0 0,-1 1 0 0 0,0 0 0 0 0,0 0 0 0 0,-1 0 8 0 0,0 0 0 0 0,-1 0 0 0 0,0 1 0 0 0,-2 1-88 0 0,0 0 64 0 0,-1 0-64 0 0,-1-1 64 0 0,0 0-64 0 0,0-1 64 0 0,-2 1-64 0 0,-2-1 64 0 0,1 0-64 0 0,-2 1 80 0 0,0-1-80 0 0,-1-1 80 0 0,-2 0-80 0 0,-1 1 96 0 0,0 0-96 0 0,-1 1 96 0 0,-1 1-96 0 0,0 1 0 0 0,-1 0 0 0 0,-1 2 64 0 0,-1 0-64 0 0,0 2 0 0 0,-1 0 0 0 0,0 1 0 0 0,-1 2 0 0 0,-1 0 0 0 0,-1 1 0 0 0,0 1 0 0 0,-2 1 0 0 0,0 1 0 0 0,0 1 64 0 0,-1-1-64 0 0,-1 2 0 0 0,-1-1 0 0 0,-2 1 0 0 0,-1 1 0 0 0,0 0 0 0 0,-1 0 0 0 0,1 1 0 0 0,-1-1 0 0 0,1 1 0 0 0,1 1 0 0 0,0 0 0 0 0,-1 2 0 0 0,0 0 0 0 0,0 2 0 0 0,0 1 0 0 0,-2 2 0 0 0,0 1 0 0 0,-1 1 0 0 0,1 2 0 0 0,-1 1 0 0 0,0 1 0 0 0,1 1 0 0 0,0 0 0 0 0,2 0 0 0 0,0 1 0 0 0,0 0 0 0 0,0 1 0 0 0,1-1 0 0 0,0 2 0 0 0,0-1 0 0 0,1 2 0 0 0,-1 2 0 0 0,1 1 0 0 0,1 2 0 0 0,0 1 0 0 0,1 2 0 0 0,0 1 0 0 0,2 2 0 0 0,1 2 0 0 0,-1 6 0 0 0,0 2 0 0 0,2 2 0 0 0,2-2 0 0 0,2-1-64 0 0,3-2 64 0 0,3-2 0 0 0,1 0 0 0 0,3-1 0 0 0,2-1 0 0 0,1 0 0 0 0,1 0 0 0 0,2-1 0 0 0,1-1 0 0 0,1-1 0 0 0,0-2 0 0 0,1-2 0 0 0,0-2 0 0 0,0 0 0 0 0,1-1 0 0 0,0 1 0 0 0,2 2 0 0 0,0 0 0 0 0,0 1 0 0 0,2 2 0 0 0,0 0 0 0 0,1 1 0 0 0,1 0 0 0 0,1 0 0 0 0,0-1 0 0 0,0-1 0 0 0,2-2 0 0 0,0 0 0 0 0,2 1 0 0 0,1 0 0 0 0,1 0 0 0 0,2 2 0 0 0,2 1 0 0 0,0 0 0 0 0,2-1 0 0 0,1 0 0 0 0,1-1 0 0 0,1 0 0 0 0,0 0 0 0 0,2-2 0 0 0,0-1 0 0 0,2-1 0 0 0,0-1 0 0 0,0-2 0 0 0,0 0 0 0 0,2-1 0 0 0,-1 0 0 0 0,0-1 0 0 0,0 0 0 0 0,1-1 0 0 0,-1-1 0 0 0,0-1 0 0 0,1-2 0 0 0,0-1 0 0 0,6-2-368 0 0,18-6-704 0 0,5-5 1576 0 0,-2-2 32 0 0,-5-4 8 0 0,-7-1-384 0 0,-4-3-80 0 0,-4 0-16 0 0,-2 0 0 0 0,0-2 8 0 0,-1 0 0 0 0,0-1 0 0 0,0 0 0 0 0,-2 0-72 0 0,-1-2 0 0 0,-2 0 72 0 0,0 0-72 0 0,-2-1 0 0 0,0-1 0 0 0,-1 0 0 0 0,-2-2 64 0 0,0 0-64 0 0,-3-2 0 0 0,0 0 0 0 0,-2-2 64 0 0,-1 0-64 0 0,-1-1 0 0 0,-2-1 64 0 0,-1-2-64 0 0,0-2 64 0 0,-1-8 16 0 0,0-3-80 0 0,-3-2 72 0 0,-1 2-72 0 0,-3 3 64 0 0,-1 3-64 0 0,-3 1 0 0 0,0 3 64 0 0,-2 1-64 0 0,0 2 0 0 0,-1 0 0 0 0,-1 0 64 0 0,-2-1-64 0 0,-1-2 0 0 0,-1 1 0 0 0,0-1 0 0 0,-1-1 64 0 0,-2 0-64 0 0,-1 0 0 0 0,-1-1 0 0 0,-2 1 0 0 0,-1 1 0 0 0,-2 0 0 0 0,-1 2 0 0 0,-3 3 64 0 0,-1 2-64 0 0,-2 3 0 0 0,-2 2 0 0 0,-1 2 0 0 0,-1 1 0 0 0,-1 1 0 0 0,0 2 0 0 0,0 1 0 0 0,1 1 0 0 0,1 0 0 0 0,-1 0 0 0 0,1 0 0 0 0,-2 1 0 0 0,1 1 0 0 0,-1 1 0 0 0,-1 2 0 0 0,-1 2 0 0 0,0 1 0 0 0,-2 2 0 0 0,1 2 0 0 0,-1 1 0 0 0,-1 2 0 0 0,-3 1 0 0 0,-2 3 0 0 0,-2 2 0 0 0,-1 2 0 0 0,0 2 0 0 0,-1 2 0 0 0,0 1 0 0 0,2 3 0 0 0,2 0 0 0 0,0 1 0 0 0,3-1 0 0 0,0 1-64 0 0,1-1 64 0 0,1 1 0 0 0,0-1 0 0 0,0 1 0 0 0,1 1 0 0 0,0 2 0 0 0,1 0 0 0 0,2 2-64 0 0,1 0 64 0 0,1 2 0 0 0,2 2 0 0 0,0 2 0 0 0,1 1 0 0 0,1 2 0 0 0,1 2 0 0 0,-1 1 0 0 0,2 3 0 0 0,0 0-72 0 0,1 2 72 0 0,3 1 0 0 0,2-1 0 0 0,1 0 0 0 0,3-1 0 0 0,2-1 0 0 0,1-2 0 0 0,2-2 0 0 0,1-3 0 0 0,2-3 0 0 0,1-1 0 0 0,1-3 0 0 0,1 0 0 0 0,2-2 0 0 0,1-2 0 0 0,0 0 0 0 0,2 0 0 0 0,0-1 0 0 0,1 0 0 0 0,0 1 0 0 0,2 5-176 0 0,3 9-248 0 0,5 15-1296 0 0,4 19-1872 0 0,-1-2-18335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49:53.3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762 1531 1839 266780 55628,'-3'0'176'0'0,"-3"-1"-176"0"0,-2-1 0 0 0,1 1 0 0 0,0 0 656 0 0,1-1 112 0 0,2 1 16 0 0,0 0 8 0 0,2-1-560 0 0,-2-1-104 0 0,0 0-32 0 0,-1-3 0 0 0,-2 0 160 0 0,1-1 24 0 0,-2-1 8 0 0,0 0 0 0 0,-1 0 144 0 0,0 1 32 0 0,-1 0 8 0 0,-1 2 0 0 0,0 0-216 0 0,-1 1-48 0 0,0 1-8 0 0,-1 2 0 0 0,-1 0-104 0 0,-1 2-16 0 0,-1 1-8 0 0,0 1 0 0 0,-2 1 32 0 0,0 0 8 0 0,-2 1 0 0 0,1 1 0 0 0,-1 0 16 0 0,0 1 8 0 0,0-1 0 0 0,1 1 0 0 0,1-1 8 0 0,0 1 0 0 0,0 0 0 0 0,1 0 0 0 0,0 1-40 0 0,1-1-8 0 0,0-1 0 0 0,2 0 0 0 0,-1-2 144 0 0,2 0 24 0 0,0-1 8 0 0,2 0 0 0 0,-1 1 40 0 0,2-1 8 0 0,0 0 0 0 0,1-1 0 0 0,0 1-96 0 0,0 0-24 0 0,2 0 0 0 0,-1 0 0 0 0,2 1-16 0 0,-1 1-8 0 0,1-1 0 0 0,1 0 0 0 0,-1 0 16 0 0,2 0 8 0 0,-1 0 0 0 0,2-1 0 0 0,-1 0-8 0 0,2 0 176 0 0,1 0-184 0 0,0-1-8 0 0,2 0 0 0 0,0 0 0 0 0,1 0 0 0 0,1-1 0 0 0,1 0 0 0 0,1 0 0 0 0,0-1 0 0 0,1 1 56 0 0,3-1 264 0 0,1 1-248 0 0,0-1-40 0 0,1 0-8 0 0,-1 0 0 0 0,1 0 0 0 0,1 0-64 0 0,0 1-8 0 0,1 0-8 0 0,4 0 96 0 0,2-1-128 0 0,1 0 0 0 0,-1 0 0 0 0,0-1-8 0 0,-2 0 0 0 0,0 1 0 0 0,-2-1 0 0 0,0 1 16 0 0,-1 1 0 0 0,0-1 0 0 0,-1 0 0 0 0,1 1 0 0 0,0-1 0 0 0,0 0 0 0 0,1-1 0 0 0,1 1 8 0 0,0 0 8 0 0,2 0 0 0 0,0-1 0 0 0,0 1-16 0 0,3-1 80 0 0,1 1-88 0 0,-1 0 0 0 0,-2-1 0 0 0,0 1 0 0 0,-2 1 0 0 0,0-1-24 0 0,1 2-64 0 0,-1-1 96 0 0,2 1-32 0 0,0 0-64 0 0,1 0 64 0 0,2 0-64 0 0,0-1 64 0 0,0 0-64 0 0,1 0 80 0 0,-1-1-80 0 0,0-1 80 0 0,0 0-80 0 0,-1 0 64 0 0,1-1-64 0 0,0-1 64 0 0,-1 0-64 0 0,1 0 64 0 0,0 0-64 0 0,0 0 64 0 0,0-1 8 0 0,0 0 0 0 0,0 1 0 0 0,-1 0 0 0 0,-1 0 0 0 0,1 1 0 0 0,-1 1 0 0 0,0 0 0 0 0,1 1-72 0 0,0 0 80 0 0,-1 1-80 0 0,0-1 80 0 0,-1 0-80 0 0,0 0 64 0 0,0-1-64 0 0,0 1 64 0 0,0-1-64 0 0,0 0 64 0 0,2 0-64 0 0,-1 0 64 0 0,1 1-64 0 0,0 0 80 0 0,0 0-80 0 0,0 1 80 0 0,-1-1-80 0 0,-1 1 64 0 0,-2-1-64 0 0,0 1 64 0 0,-2 1-64 0 0,0 0 0 0 0,-1 0 0 0 0,0 0 0 0 0,-1 1 0 0 0,0 0 0 0 0,0 0 0 0 0,0 0 0 0 0,0-1 0 0 0,1 0 0 0 0,1 0 64 0 0,3 2-64 0 0,1-1 0 0 0,1 2 0 0 0,1 0 0 0 0,-1-1 0 0 0,-1 1 0 0 0,0 1 0 0 0,-2-1 0 0 0,0 0 0 0 0,1 0 0 0 0,0 0 0 0 0,0-1 0 0 0,0 0 64 0 0,3 0-64 0 0,2-1 64 0 0,0-1 0 0 0,-1-2-64 0 0,0-1 96 0 0,-1-1-32 0 0,0-1 8 0 0,1 0 0 0 0,0-1 0 0 0,1 0 0 0 0,1-1 0 0 0,0 0 0 0 0,1 0 0 0 0,-1-1 0 0 0,-1 1-72 0 0,0-2 96 0 0,-1 0-96 0 0,0-1 96 0 0,-2-1-96 0 0,1-2 80 0 0,-2-1-80 0 0,0 0 80 0 0,-1-1-80 0 0,-1-2 80 0 0,-1 0-80 0 0,-1-1 80 0 0,0 0-80 0 0,1-4 80 0 0,0-2 0 0 0,-1-1-80 0 0,-1-1 64 0 0,-4 0-64 0 0,-1 1 64 0 0,-2 0-64 0 0,-2-4 72 0 0,-3-1-72 0 0,-1 0 0 0 0,-1-1 72 0 0,0 2-72 0 0,-2 1 0 0 0,1 1 72 0 0,-1 1-72 0 0,0-1 0 0 0,0 0 72 0 0,0-1-72 0 0,-1 0 0 0 0,0-1 0 0 0,-1 1 64 0 0,0 0-64 0 0,-1 1 0 0 0,0 1 0 0 0,-1 0 64 0 0,0 1-64 0 0,0 2 0 0 0,-1 0 0 0 0,0 1 0 0 0,-1 0 0 0 0,-1 2 0 0 0,0 1 64 0 0,0 1-64 0 0,-1 1 0 0 0,0 0 0 0 0,0 0 0 0 0,-1 1 0 0 0,0-1 0 0 0,-1 1 0 0 0,0-1 0 0 0,0-1 0 0 0,0 1 0 0 0,-1 0 0 0 0,1 0 0 0 0,-1-1 0 0 0,1 1 0 0 0,0 0 0 0 0,0-1 64 0 0,0 0-64 0 0,0 1 0 0 0,0 0 0 0 0,1 0 0 0 0,-1 0 0 0 0,-1 1 0 0 0,-4-3 0 0 0,-2 0 0 0 0,-2 1 0 0 0,-1 0 0 0 0,0 2 0 0 0,0 0 0 0 0,-1 1 0 0 0,2 0 0 0 0,0 0 0 0 0,0-1 0 0 0,1 1 0 0 0,-1 0 0 0 0,-1 0 0 0 0,1 1 0 0 0,-1 0 0 0 0,-2 1 0 0 0,1 0 0 0 0,-6-2 0 0 0,-1 1 0 0 0,-2 1 0 0 0,1 2 0 0 0,1 1 0 0 0,1 1 0 0 0,-1 1 0 0 0,1 1 0 0 0,-1 0 0 0 0,2 0 0 0 0,-1 0 0 0 0,1 0 0 0 0,1 0 0 0 0,-1-1 0 0 0,0 0 0 0 0,0-2 0 0 0,-1 0 0 0 0,0-1 0 0 0,-1 0 0 0 0,1 0 0 0 0,0 1 0 0 0,0 0 0 0 0,0 2 0 0 0,0 0 0 0 0,-1 3 0 0 0,1 1 0 0 0,1 1 0 0 0,-1 2 0 0 0,1 0 0 0 0,-1 2 0 0 0,0-1 0 0 0,0 1 0 0 0,0 0 0 0 0,-1 1 0 0 0,1-1 0 0 0,-1 0 0 0 0,1 0 0 0 0,0-1 0 0 0,0 0 0 0 0,-1 0 0 0 0,0 0 0 0 0,-1-1 0 0 0,1 1 0 0 0,-4 1 0 0 0,0 1 0 0 0,1 1 0 0 0,2 0 0 0 0,3 1 0 0 0,2 1 0 0 0,2 0 0 0 0,1 1 0 0 0,2 1 0 0 0,0 2 0 0 0,0 2 0 0 0,0 1 0 0 0,0 1-64 0 0,1 2 64 0 0,-1 1 0 0 0,0 1 0 0 0,1 1 0 0 0,0 2 0 0 0,0 0 0 0 0,1 0 0 0 0,1-1 0 0 0,1 1 0 0 0,0 0 0 0 0,2 0 0 0 0,0-1 0 0 0,2-1 0 0 0,0-1 0 0 0,2 1 0 0 0,-1-2 0 0 0,1 0 0 0 0,1 0 0 0 0,1-2 0 0 0,0-1 0 0 0,1-1 0 0 0,0 0 0 0 0,2 1 0 0 0,0-1 0 0 0,1 0 0 0 0,0 1 0 0 0,1-1 0 0 0,1 1 0 0 0,0 3 0 0 0,0 0 0 0 0,1 1 0 0 0,0-2 0 0 0,1 1 0 0 0,-1-2 0 0 0,0 1 0 0 0,1 0 0 0 0,-1 1 0 0 0,1 0 0 0 0,0 1 0 0 0,0 0 0 0 0,0-1 0 0 0,1 0 0 0 0,1 1 0 0 0,-1-1 0 0 0,2 2 0 0 0,1 0 0 0 0,0 1 0 0 0,0-1 0 0 0,1 1 0 0 0,0 1 0 0 0,1 0 0 0 0,0 2 0 0 0,0-1 0 0 0,1 0 0 0 0,0 0 0 0 0,0-1 0 0 0,1-1 0 0 0,-1-1 0 0 0,1-1 0 0 0,1-2 0 0 0,0 0 0 0 0,1 0 0 0 0,1 1 0 0 0,0-1 0 0 0,1 0 0 0 0,1 0 0 0 0,1 0 0 0 0,1-1 0 0 0,0 0 72 0 0,0-1-72 0 0,2 0 0 0 0,0-1 64 0 0,1 1-64 0 0,0-1 0 0 0,1 0 0 0 0,0-1 64 0 0,2 1-64 0 0,0-1 0 0 0,2 0 72 0 0,1 0-72 0 0,1-1 96 0 0,2 0-96 0 0,0-1 96 0 0,2 0-32 0 0,0-1 0 0 0,2-1-64 0 0,1 0 88 0 0,7 0-8 0 0,3 1-80 0 0,1 0 88 0 0,-2-2-88 0 0,0-1 96 0 0,-3-1-96 0 0,0-2 96 0 0,-1 0-32 0 0,-1-1 0 0 0,0-2-64 0 0,0-1 96 0 0,1-1-32 0 0,0-1 0 0 0,1-1-64 0 0,0-2 104 0 0,0 0-32 0 0,1-2-8 0 0,0-2 0 0 0,0 0-64 0 0,0-2 80 0 0,-1 1-80 0 0,-2-2 80 0 0,-2 1-80 0 0,-2-1 80 0 0,-2 1-80 0 0,-4 0 80 0 0,-4 2-80 0 0,-3 1 0 0 0,-4 2 0 0 0,-4 2 0 0 0,-4 3 0 0 0,-4 3-112 0 0,-6 9-1064 0 0,-9 12-1480 0 0,-6 8-7776 0 0,1-1-4863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0:04.08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2950 1573 2815 269867 47920,'0'0'280'0'0,"1"-1"-280"0"0,-1 1 0 0 0,1-1 0 0 0,0 0 352 0 0,-1 0 48 0 0,0 0 8 0 0,1 0 408 0 0,0 0-408 0 0,0-1 0 0 0,0-1 0 0 0,0-1 72 0 0,0 0 24 0 0,-1 0 0 0 0,0 0 0 0 0,-1 1 440 0 0,-1 1 1144 0 0,-3 2-1032 0 0,-3 2-1512 0 0,-2 1 568 0 0,0 2 16 0 0,0-1 0 0 0,1 0 24 0 0,-1 1 168 0 0,-1 0-160 0 0,1-1 40 0 0,0 0 16 0 0,0-1 0 0 0,-1 0 224 0 0,-1 1-216 0 0,0-1 0 0 0,0 0 0 0 0,0 1-56 0 0,1-1-8 0 0,-1 1 0 0 0,0-1 0 0 0,0-1-8 0 0,0 1-8 0 0,-1-1 0 0 0,-2 0 128 0 0,-1 1-144 0 0,-1 0 0 0 0,1-1 0 0 0,0 0 32 0 0,-2-1 160 0 0,0 1-160 0 0,1-1 0 0 0,1 1 0 0 0,0-1 0 0 0,-1 0 104 0 0,0 0-168 0 0,0 0 0 0 0,1 1 0 0 0,1-1-96 0 0,0 1 88 0 0,0-1-88 0 0,0 1 80 0 0,0-1-80 0 0,-1 0 80 0 0,0 1-80 0 0,0-1 80 0 0,-1 0 0 0 0,0-1 0 0 0,0 1 0 0 0,-1 0 0 0 0,1 0 32 0 0,-3 1 128 0 0,-2 0-120 0 0,0 0-24 0 0,1 0-8 0 0,1 1 0 0 0,1 0 0 0 0,2 0-88 0 0,0 1 96 0 0,1 0-96 0 0,1 1 96 0 0,-1-1-16 0 0,1 2 0 0 0,-1 0 0 0 0,-1-1 0 0 0,1 1 8 0 0,-2-1 0 0 0,0 1 0 0 0,-1-1 0 0 0,1 1-16 0 0,-4 0 72 0 0,-1 0-72 0 0,1 0-72 0 0,1-2 96 0 0,1 0-96 0 0,2-1 96 0 0,0 0-96 0 0,1-1 96 0 0,-1 1-96 0 0,1-1 96 0 0,-1 0-24 0 0,0 0 0 0 0,-2 0 0 0 0,0-1 0 0 0,-1 0 8 0 0,1-1 0 0 0,1 1 0 0 0,1-1 0 0 0,0 0-16 0 0,2 1-64 0 0,0-1 96 0 0,0 1-32 0 0,1 0-64 0 0,1 0 80 0 0,1 0-80 0 0,0 0 80 0 0,0 0-80 0 0,-1 0 0 0 0,0-1 72 0 0,-1 1-72 0 0,-1 0 64 0 0,-1 0 0 0 0,-1 0-64 0 0,0 1 88 0 0,1-1-24 0 0,-1 1 0 0 0,0 1 0 0 0,1-1-64 0 0,0 0 96 0 0,-1 0-96 0 0,1 0 96 0 0,0 0-32 0 0,1 1 0 0 0,0-1 0 0 0,0 0 0 0 0,0 0 0 0 0,1 0-64 0 0,0-1 96 0 0,0 1-32 0 0,1-1 16 0 0,1 0 0 0 0,0 0 0 0 0,1 0 0 0 0,1-1-16 0 0,0 1 0 0 0,1-1 0 0 0,0 0 0 0 0,1 0 0 0 0,-1-1-64 0 0,0 1 96 0 0,0-1-32 0 0,-2-1 24 0 0,0 1 0 0 0,-1-1 0 0 0,0 0 0 0 0,-1 0-24 0 0,1 0-64 0 0,0 0 96 0 0,1-1-32 0 0,0 1 16 0 0,-1 0 0 0 0,-1-1 0 0 0,0 0 0 0 0,0 0-80 0 0,-1 1 96 0 0,1-1-96 0 0,1 0 96 0 0,0 0-96 0 0,1 0 96 0 0,1 1-96 0 0,0-1 96 0 0,0 0-96 0 0,-2-1 96 0 0,-1 1 0 0 0,0-1-96 0 0,-1 0 96 0 0,1 1-96 0 0,-1 0 96 0 0,0 0-96 0 0,1 0 0 0 0,-2 1 72 0 0,1 0-72 0 0,-2-1 0 0 0,0 1 64 0 0,0 0-64 0 0,-1-1 0 0 0,0 0 0 0 0,1 0 72 0 0,1 0-72 0 0,0-1 0 0 0,2 1 96 0 0,-2 0 0 0 0,0 0-96 0 0,2 1 96 0 0,0-1-96 0 0,2 1 96 0 0,1 1-96 0 0,1-1 80 0 0,1 0-80 0 0,1 0 64 0 0,0-1-64 0 0,0 0 80 0 0,1-1-80 0 0,1 0 96 0 0,-1 0-96 0 0,2 0 96 0 0,-1-1-96 0 0,1 0 96 0 0,-1-1-96 0 0,1 0 96 0 0,0 0-32 0 0,0 0 0 0 0,0 0-64 0 0,0-1 96 0 0,0 0-32 0 0,1 0 0 0 0,-1-2-64 0 0,0 0 112 0 0,0 0-32 0 0,0 0-8 0 0,1 0 0 0 0,-1 1 0 0 0,2 0 0 0 0,-1 1 0 0 0,1-1 0 0 0,0 1-72 0 0,0 1 64 0 0,0-1-64 0 0,-1 1 64 0 0,1 0-64 0 0,0 0 0 0 0,0 0 0 0 0,0-1 64 0 0,-1 0-64 0 0,1 0 64 0 0,-2-1-64 0 0,1-1 64 0 0,-1 0-64 0 0,0-1 96 0 0,0 0-96 0 0,-1 0 96 0 0,1-1-96 0 0,-1 1 64 0 0,0 0-64 0 0,1 1 64 0 0,1 0-64 0 0,0 1 64 0 0,0 0-64 0 0,2 0 64 0 0,0 1-64 0 0,1-1 0 0 0,0 0 0 0 0,0-1 64 0 0,1 0-64 0 0,0-1 0 0 0,-1 0 0 0 0,1-1 0 0 0,-1 0 0 0 0,0-2 64 0 0,-1-1-64 0 0,-1 1 0 0 0,1 0 0 0 0,0 1 0 0 0,0-1 0 0 0,-1 1 0 0 0,1 0 64 0 0,0 0-64 0 0,1-1 0 0 0,-1 1 0 0 0,0 0 0 0 0,1 0 64 0 0,0 1-64 0 0,0 0 0 0 0,0 0 0 0 0,1 2 0 0 0,-1-1 0 0 0,0 1 0 0 0,0 0 0 0 0,-1-1 64 0 0,0 0-64 0 0,0-1 0 0 0,0 1 0 0 0,-1-1 0 0 0,1 0 0 0 0,-1 0 0 0 0,2-3 0 0 0,-1-1 0 0 0,1 1 0 0 0,1 0 64 0 0,0 0-64 0 0,0 2 0 0 0,1 0 0 0 0,0 0 0 0 0,0-1 64 0 0,0 0-64 0 0,0 0 0 0 0,0-2 0 0 0,-1-2 0 0 0,1 1 0 0 0,-1 0 64 0 0,0 1-64 0 0,0 0 0 0 0,0 1 0 0 0,0 1 64 0 0,0 0-64 0 0,0 1 0 0 0,0 0 0 0 0,1 1 0 0 0,0 1 64 0 0,0-1-64 0 0,0 1 0 0 0,0-2 0 0 0,1-1 0 0 0,0 0 0 0 0,0 0 0 0 0,0 0 0 0 0,1 0 0 0 0,-1 0 0 0 0,1 1 0 0 0,0 1 64 0 0,-1 1-64 0 0,1 0 0 0 0,1 0 0 0 0,0 0 0 0 0,0 1 0 0 0,1 0 0 0 0,0 0 0 0 0,0-1 0 0 0,1 1 0 0 0,1 0 0 0 0,1 0 0 0 0,2 1 0 0 0,0 0 0 0 0,1 1 0 0 0,1 0 0 0 0,0 1 0 0 0,2 0 0 0 0,1-1 0 0 0,3-1 0 0 0,1 0 0 0 0,0-1 0 0 0,1 1 0 0 0,-1 0 0 0 0,0 1 0 0 0,1 0 0 0 0,-1 1 0 0 0,1-1 0 0 0,1 1 0 0 0,1-1 0 0 0,1 1 0 0 0,1-1 0 0 0,1 2 0 0 0,0-1 0 0 0,1 1 0 0 0,0 1 0 0 0,0 0 0 0 0,1 0 0 0 0,-1 1 0 0 0,1 1 0 0 0,0-1 0 0 0,1 0 0 0 0,-1 2 0 0 0,1 0 0 0 0,1 1 0 0 0,-1 0 0 0 0,5 2 0 0 0,1-1 0 0 0,0 0 0 0 0,-3 0 0 0 0,-1 0 0 0 0,-2-1 0 0 0,0 0 0 0 0,0 0 0 0 0,1 0 0 0 0,0-2 0 0 0,2 0 0 0 0,0-1 0 0 0,0-1 0 0 0,1 0 0 0 0,1 0 0 0 0,0 0 0 0 0,0 0 0 0 0,0 1 0 0 0,0 0 0 0 0,0 1 0 0 0,0 0 0 0 0,-1 1 0 0 0,0 0 0 0 0,0 2 0 0 0,-1-1 0 0 0,0 1 0 0 0,-2 0 0 0 0,-1 1 0 0 0,-2-1 0 0 0,-1 0 0 0 0,-3 0 0 0 0,-1-1 0 0 0,-2 1 0 0 0,1 0 0 0 0,-1 1 0 0 0,0-1 0 0 0,0-1 0 0 0,1 1 0 0 0,0-2 0 0 0,1 1 0 0 0,0-1 0 0 0,0-1 0 0 0,2 1 0 0 0,1-1 0 0 0,-1 0 0 0 0,1 1 0 0 0,0-1 0 0 0,-1 0 0 0 0,0 1 0 0 0,-1 0 0 0 0,0 0 0 0 0,0 1 0 0 0,0-1 0 0 0,-1 2 0 0 0,0-1 0 0 0,0 1 0 0 0,-1-1 0 0 0,0 1 0 0 0,1 0 0 0 0,-1-1 0 0 0,0 1 0 0 0,0-1 0 0 0,1 1 0 0 0,-1-1 0 0 0,-1 0 0 0 0,0 0 0 0 0,-1 0 0 0 0,0-1 0 0 0,-1 0 0 0 0,1 1 0 0 0,0-1 0 0 0,0-1 0 0 0,0 0 0 0 0,1-1 0 0 0,-1 0 0 0 0,2-1 0 0 0,-1 1 0 0 0,1-1 0 0 0,1 0 0 0 0,0 0 0 0 0,0 0 0 0 0,0 1 0 0 0,0-1 0 0 0,0 1 0 0 0,0 0 0 0 0,-1 1 0 0 0,0-1 0 0 0,0 1 0 0 0,-1 0 0 0 0,0 1 0 0 0,-1 1 0 0 0,0-1 0 0 0,0 2 0 0 0,0 1 0 0 0,0-1 0 0 0,-1 1 0 0 0,1-1 0 0 0,-2 0 0 0 0,1 0 0 0 0,-1 0 0 0 0,0 0 0 0 0,1-1 0 0 0,0 1 0 0 0,-1-1 0 0 0,0 0 0 0 0,0 0 0 0 0,0-1 0 0 0,-1 0 0 0 0,-1 0 0 0 0,1 0 0 0 0,-1-1 0 0 0,0 0 0 0 0,1 0 0 0 0,0 0 0 0 0,0 0 0 0 0,1-1 0 0 0,0-1 0 0 0,1 1 0 0 0,-1-1 0 0 0,1 0 0 0 0,-2 0 0 0 0,1 1 0 0 0,-1-1 0 0 0,0 0 0 0 0,-1 1 0 0 0,0-1 0 0 0,0 1 0 0 0,-1 1 0 0 0,-1 0 0 0 0,0 0 0 0 0,0 1 0 0 0,-1 0 0 0 0,0 0 0 0 0,1 1 0 0 0,-2 0 0 0 0,1 1 0 0 0,-1-1 0 0 0,1 2 0 0 0,0-1 0 0 0,2 1 0 0 0,1 0 0 0 0,0 0 0 0 0,0 0 0 0 0,0 0 0 0 0,-2 0 0 0 0,0-1 0 0 0,1 2 0 0 0,0 1 0 0 0,-1-1 0 0 0,0 1 0 0 0,-2-1 0 0 0,0 0 0 0 0,-1 0 0 0 0,-1 0 0 0 0,-1 0 0 0 0,0 0 0 0 0,0 0 0 0 0,0 1 0 0 0,0-1 0 0 0,1 1 0 0 0,0 0 0 0 0,0 0 0 0 0,0 1 0 0 0,-1 0 0 0 0,1 0-64 0 0,0 2 64 0 0,-1-1 0 0 0,0 1 0 0 0,0 0 0 0 0,-1 0 0 0 0,-1 0 0 0 0,0 0 0 0 0,-1 1 0 0 0,0-1 0 0 0,0 1 0 0 0,0 0 0 0 0,0 0 0 0 0,1 1 0 0 0,0 1 0 0 0,0 0 0 0 0,0 0 0 0 0,1 0 0 0 0,-2 0 0 0 0,2 2 0 0 0,-2 1 0 0 0,1 0 0 0 0,-2 0 0 0 0,0-1 0 0 0,0-1 0 0 0,-1-1 0 0 0,-1-1 0 0 0,0 1 0 0 0,-1-1 0 0 0,0 2 0 0 0,1-1 0 0 0,-1 2 0 0 0,0-1 0 0 0,1 0 0 0 0,0-1 0 0 0,0 1 0 0 0,1-1 0 0 0,0 1 0 0 0,1-1 0 0 0,-1 0 0 0 0,1 0 0 0 0,0 1 0 0 0,0 0 0 0 0,0 0 0 0 0,0 0 0 0 0,-1 0 0 0 0,1 1 0 0 0,0-1 0 0 0,-1 2 0 0 0,0 0 0 0 0,0 0 0 0 0,0 0 0 0 0,0 0 0 0 0,0 1 0 0 0,0-1 0 0 0,0-1 0 0 0,-1-1 0 0 0,0-1 0 0 0,0-1 0 0 0,0 0 0 0 0,0-2 0 0 0,0 1 0 0 0,-1-1 0 0 0,1 0 0 0 0,0 0 0 0 0,-1-1 0 0 0,1 0 0 0 0,0 0 0 0 0,-1 0 0 0 0,1 0 0 0 0,0-1 0 0 0,-1 1 0 0 0,0 0 0 0 0,-1-1 0 0 0,1 1 0 0 0,0-1 0 0 0,0 1 0 0 0,-1-1 0 0 0,1 1 0 0 0,0-1 0 0 0,0 1 0 0 0,0 1 0 0 0,-1 0 0 0 0,1 0 0 0 0,0 0 0 0 0,0 0 0 0 0,-1 0 0 0 0,1 0 0 0 0,-1-1 0 0 0,0 0 0 0 0,0 0 0 0 0,-1 0 0 0 0,-1 0 0 0 0,0 0 0 0 0,0 1 0 0 0,-2 0 0 0 0,1 1 0 0 0,-1 0 0 0 0,0 1 0 0 0,-1 0 0 0 0,1 1 0 0 0,-1 0 0 0 0,1 0 0 0 0,-1 1 0 0 0,0 1 0 0 0,0 0 0 0 0,0 1 0 0 0,0-1 0 0 0,-1-1 0 0 0,1-1 0 0 0,-1-1 0 0 0,0-1 0 0 0,-1 0 0 0 0,-1 0 0 0 0,-2 1 0 0 0,-1-1 0 0 0,0-1 0 0 0,-4 1 0 0 0,-2 0 0 0 0,0-2 0 0 0,0 0 0 0 0,1 0 0 0 0,-1-2 0 0 0,0 0 0 0 0,0 0 0 0 0,0 0 0 0 0,-1 0 0 0 0,1 1 0 0 0,0 0 0 0 0,0 1 0 0 0,0 0 0 0 0,0 0 0 0 0,0 0 0 0 0,0 1 0 0 0,-2 0 0 0 0,0-1 0 0 0,0 0 0 0 0,-2 0 0 0 0,0-1 0 0 0,-1-1 0 0 0,0 1 0 0 0,-1 0 0 0 0,0-1 0 0 0,-1 0 0 0 0,0 1 0 0 0,-1-1 0 0 0,-4 1 0 0 0,-2 1 0 0 0,2 0 0 0 0,0-1 0 0 0,2 1 0 0 0,1-2 0 0 0,0 0 0 0 0,2 0 0 0 0,0-1 0 0 0,-1-1 0 0 0,1 1 0 0 0,-1-1 0 0 0,0 0 0 0 0,1 1 0 0 0,-1-1 0 0 0,0 1 0 0 0,-1-1 0 0 0,0 1 0 0 0,-2 0 0 0 0,0 1 0 0 0,-2-1 0 0 0,0 1 0 0 0,-2-2 0 0 0,0 0 0 0 0,0 0 0 0 0,0-1 0 0 0,1 0 0 0 0,2 1 0 0 0,1-1 0 0 0,1 0 0 0 0,2 0 0 0 0,-1 0 0 0 0,0 0 0 0 0,0-1 0 0 0,0 1 0 0 0,-1 0 0 0 0,1-1 0 0 0,-1 2 0 0 0,1-1 0 0 0,1 0 0 0 0,1 1 0 0 0,0 0 0 0 0,1 1 0 0 0,0 0 0 0 0,2 1 0 0 0,-1 0 0 0 0,1 0 0 0 0,0 0 0 0 0,-1 0 0 0 0,0 0 0 0 0,0 0 0 0 0,-1-1 0 0 0,-1 1 0 0 0,1-1 0 0 0,0 0 0 0 0,-4 1 0 0 0,0-1 0 0 0,1 1 0 0 0,3-1 0 0 0,1 0 0 0 0,3 0 0 0 0,1-1 0 0 0,1 0 0 0 0,0 0 0 0 0,0-1 0 0 0,0 0 0 0 0,0 0 0 0 0,0 0 0 0 0,0 0 0 0 0,1-1 0 0 0,-1 1 0 0 0,1-1 0 0 0,1 0 0 0 0,0 0 0 0 0,0 0 0 0 0,0 0 0 0 0,1 0 0 0 0,-1 1 0 0 0,0 0 0 0 0,1 1 0 0 0,-2 0 0 0 0,0 0 0 0 0,-1 1 0 0 0,-1 1 0 0 0,0-1 0 0 0,-1 0 0 0 0,-1 1 0 0 0,0-1 0 0 0,-2 0 0 0 0,1 0 0 0 0,-2 1 0 0 0,0-1 0 0 0,0-1 0 0 0,-1 0 0 0 0,1-1 0 0 0,0 0 0 0 0,2-1 0 0 0,1 1 0 0 0,1-1 0 0 0,2 0 0 0 0,-1 0 0 0 0,1-1 0 0 0,0 0 0 0 0,-1 0 0 0 0,0 0 0 0 0,0-1 0 0 0,0 0 0 0 0,-1-1 0 0 0,0 1 0 0 0,0-1 0 0 0,0 0 0 0 0,0-1 0 0 0,0 1 0 0 0,1 0 0 0 0,-1 1 0 0 0,1-1 0 0 0,0 2 0 0 0,-1-1 0 0 0,1 2 0 0 0,0-1 0 0 0,0 1 0 0 0,1 0 0 0 0,-1 0 0 0 0,1 1 0 0 0,-3 0 0 0 0,0 0 0 0 0,0 1 0 0 0,2 0 0 0 0,0-1 0 0 0,2 0 0 0 0,1 0 0 0 0,1-1 0 0 0,1 1 0 0 0,0-1 0 0 0,0 0 0 0 0,0 1 0 0 0,0-2 0 0 0,1 1 0 0 0,-1-1 0 0 0,0 1 0 0 0,1-1 0 0 0,1 0 0 0 0,1 0 0 0 0,2 0 0 0 0,1-1 0 0 0,1 0 0 0 0,0-2 0 0 0,0 1 0 0 0,2-1 64 0 0,0-1-64 0 0,1 1 0 0 0,0 0 0 0 0,1-1 0 0 0,0 1 0 0 0,0 0 0 0 0,1 0 0 0 0,0 0 0 0 0,0-1 0 0 0,0 0 0 0 0,0-1 0 0 0,-1 0 0 0 0,1 0 0 0 0,0-1 0 0 0,0 0 0 0 0,1 0 0 0 0,0-1 0 0 0,0 1 0 0 0,1-2 0 0 0,0-1 0-498-2,0 0 0 498 2,0 0 0 0 0,0 1 0 0 0,0 1 0 0 0,0-1 0 0 0,-1 1 0 0 0,1-1 0 0 0,0-1 0 0 0,-1-1 0 0 0,1 0 0 0 0,0 0 0 0 0,-1 1 0 0 0,1-1 0-499-4,-1 0 0 499 4,0 0 0 0 0,0 0 0 0 0,0 0 0 0 0,1-1 64 0 0,0 0-64 0 0,0-1 0 0 0,0 1 0 0 0,1 0 0 0 0,-1-1 0 0 0,0 0 0 0 0,0-1 0 0 0,-1 1 0 0 0,0 0 0 0 0,-1-1 0 0 0,0 1 0 0 0,-2-1 0 0 0,0 0 0 0 0,0 0 0 0 0,-1-1 0 0 0,-1 1 0 0 0,0 1 0 0 0,-1-1 0 0 0,1 1 0 0 0,0 0 0 0 0,-1 0 0 0 0,2 0 0 0 0,-1 1 0 0 0,1-1 0-510 4,1 1 0 510-4,0 0 0 0 0,1 0 0 0 0,0-1 0 0 0,0 1 0 0 0,0 0 0 0 0,1 1 0 0 0,1 0 0 0 0,0 0 0 0 0,0 0 0 0 0,1 1 0 0 0,0 0 0 0 0,1 1 0 0 0,0-1 0 0 0,1 1 0 0 0,-1-1 0 0 0,1 0 0 0 0,-1 0 0 0 0,-1-2 0 0 0,0 1 0 0 0,1-2 0 0 0,-1 1 0 0 0,0 0 0 0 0,1 0 64 0 0,0 0-64 0 0,0 1 0 0 0,1 0 0 0 0,1 0 0 0 0,1 1 0 0 0,-1 0 0 0 0,2 0 0 0 0,0 1 0 0 0,1 1 0 0 0,1-1 0 0 0,1 1 0 0 0,1 0 0 0 0,1 1 0 0 0,0-1 0 0 0,0 1 0 0 0,0 1 0 0 0,-1 0 0 0 0,0-1 0 0 0,0 0 0 0 0,-1 0 0 0 0,0 0 0 0 0,0 0 0 0 0,1-2 0 0 0,-1 1 0 0 0,1-1 0 0 0,1 0 0 0 0,1 1 0 0 0,0-1 0 0 0,3 1 0 0 0,0 1 0 0 0,3-1 0 0 0,1 0 0 0 0,0 0 0 0 0,2 0 0 0 0,1 0 0 0 0,1-1 0 0 0,2 1 0 0 0,0-1 0 0 0,2 0 0 0 0,0 0 0 0 0,1 0 0 0 0,-1 0 0 0 0,1-1 0 0 0,-1 1 0 0 0,0 0 0 0 0,0-1 0 0 0,0 1 0 0 0,1-1 0 0 0,0 1 0 0 0,-1 0 0 0 0,2 2 0 0 0,-1 0 0 0 0,1 2 0 0 0,-1 0 0 0 0,0 0 0 0 0,0 1 0 0 0,-2 1 0 0 0,-1 0 0 0 0,0-1 0 0 0,0 0 0 0 0,0 1 0 0 0,0-2 0 0 0,-1 1 0 0 0,1-1 0 0 0,1 0 0 0 0,0 0 0 0 0,1 0 0 0 0,0 1 0 0 0,0 0 0 0 0,1 0 0 0 0,-1 1 0 0 0,0-1 0 0 0,-1 1 0 0 0,0 0 0 0 0,-1 1 0 0 0,2 0 0 0 0,0 0 0 0 0,1 0 0 0 0,7 0 0 0 0,7 0 0 0 0,2 0 0 0 0,-2 0 0 0 0,-3 0 0 0 0,-4-1 0 0 0,-4 0 0 0 0,-2 0 0 0 0,-3 0 0 0 0,0 0 0 0 0,0 0 0 0 0,1-1 0 0 0,0 1 0 0 0,2-1 0 0 0,0 0 0 0 0,2 1 0 0 0,-1-1 0 0 0,-1 0 0 0 0,1 1 0 0 0,-1 1 0 0 0,0 1 0 0 0,0 1 0 0 0,-2 0 0 0 0,1 0 0 0 0,-1 1 0 0 0,0 1 0 0 0,0 0 0 0 0,0 0 0 0 0,1-1 0 0 0,0 0 0 0 0,0 1 0 0 0,0-1 0 0 0,0 0 0 0 0,0 0 0 0 0,-1-1 0 0 0,-1 1 0 0 0,1 0 0 0 0,1 0 0 0 0,0 0 0 0 0,1 0 0 0 0,1 0 0 0 0,2 0 0 0 0,0 0 0 0 0,1 0 0 0 0,-1-1 0 0 0,1 0 0 0 0,-1-1 0 0 0,0 1 0 0 0,0-1 0 0 0,0-1 0 0 0,2 0 0 0 0,1 0 0 0 0,0-1 0 0 0,2 1 0 0 0,0-1 0 0 0,1-1 0 0 0,-1 0 0 0 0,-1 0 0 0 0,-1-1 0 0 0,-1 1 0 0 0,-1 0 0 0 0,0 0 0 0 0,0 0 0 0 0,1 1 0 0 0,0 0 0 0 0,0 1 0 0 0,0 0 0 0 0,-2 2 0 0 0,-1 0 0 0 0,-2 1 0 0 0,0 1 0 0 0,-1 0 0 0 0,-2 0 0 0 0,-1 1 0 0 0,-1 0 0 0 0,-1 1 0 0 0,-3 0 0 0 0,-1 2-80 0 0,-3 0 80 0 0,-2 3 0 0 0,-3 4-616 0 0,-6 7-664 0 0,-7 11-9568 0 0,-6 6 4824 0 0,-1-3-4607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50.212"/>
    </inkml:context>
    <inkml:brush xml:id="br0">
      <inkml:brushProperty name="width" value="0.1" units="cm"/>
      <inkml:brushProperty name="height" value="0.1" units="cm"/>
      <inkml:brushProperty name="color" value="#F4F91B"/>
    </inkml:brush>
  </inkml:definitions>
  <inkml:trace contextRef="#ctx0" brushRef="#br0">24 1 1375 0 0,'17'5'630'0'0,"-7"25"-307"0"0,-4-18 27 0 0,-2 1 0 0 0,4 15 0 0 0,1 6 261 0 0,-5-22-320 0 0,-1 0 1 0 0,1 14-1 0 0,0-8 207 0 0,-3-17-125 0 0,0-11-140 0 0,-2 4-168 0 0,1-1 0 0 0,-1 1 0 0 0,0-1-1 0 0,-1 1 1 0 0,1-1 0 0 0,-1 1 0 0 0,-1 0-1 0 0,1 0 1 0 0,-1 0 0 0 0,0 0 0 0 0,0 0-1 0 0,-1 1 1 0 0,0-1 0 0 0,0 1 0 0 0,-9-9-1 0 0,13 13-63 0 0,-1 1-1 0 0,1-1 0 0 0,-1 1 1 0 0,1-1-1 0 0,-1 1 0 0 0,1-1 1 0 0,-1 1-1 0 0,0-1 0 0 0,1 1 1 0 0,-1 0-1 0 0,1-1 1 0 0,-1 1-1 0 0,0 0 0 0 0,0 0 1 0 0,1-1-1 0 0,-1 1 0 0 0,0 0 1 0 0,1 0-1 0 0,-1 0 0 0 0,0 0 1 0 0,0 0-1 0 0,1 0 0 0 0,-1 0 1 0 0,0 0-1 0 0,0 0 0 0 0,1 0 1 0 0,-1 0-1 0 0,0 1 0 0 0,1-1 1 0 0,-1 0-1 0 0,0 0 0 0 0,1 1 1 0 0,-1-1-1 0 0,0 1 0 0 0,1-1 1 0 0,-1 0-1 0 0,0 1 0 0 0,-1 2 0 0 0,0 0 0 0 0,0 0 0 0 0,1 0 0 0 0,-1 0 0 0 0,1 0 0 0 0,-1 0 0 0 0,0 5-1 0 0,0-1-8 0 0,0 0-1 0 0,0 0 0 0 0,1 0 0 0 0,0 0 0 0 0,1 0 1 0 0,-1 0-1 0 0,2 10 0 0 0,-1-14 10 0 0,0 0 1 0 0,1 0-1 0 0,-1-1 0 0 0,1 1 1 0 0,0 0-1 0 0,0 0 0 0 0,0 0 1 0 0,0 0-1 0 0,0-1 0 0 0,1 1 1 0 0,-1 0-1 0 0,1-1 0 0 0,-1 1 1 0 0,1-1-1 0 0,0 0 0 0 0,0 0 0 0 0,0 0 1 0 0,1 0-1 0 0,3 3 0 0 0,-1-2 76 0 0,0 0-1 0 0,1-1 1 0 0,-1 0-1 0 0,0 0 1 0 0,7 2-1 0 0,-10-4-60 0 0,-1 1 0 0 0,0-1 0 0 0,0 0 0 0 0,1 0 0 0 0,-1 1 1 0 0,0-1-1 0 0,1 0 0 0 0,-1 0 0 0 0,0 0 0 0 0,1 0 0 0 0,-1-1 0 0 0,0 1 0 0 0,0 0 0 0 0,1 0 0 0 0,-1-1 0 0 0,0 1 1 0 0,0-1-1 0 0,1 1 0 0 0,-1-1 0 0 0,0 0 0 0 0,0 1 0 0 0,0-1 0 0 0,0 0 0 0 0,0 0 0 0 0,0 0 0 0 0,0 0 0 0 0,0 0 1 0 0,0 0-1 0 0,0-1 0 0 0,0 1-1 0 0,-1 0 0 0 0,0 1 0 0 0,0-1 0 0 0,-1 0 1 0 0,1 0-1 0 0,0 0 0 0 0,0 1 0 0 0,0-1 0 0 0,0 0 1 0 0,-1 0-1 0 0,1 1 0 0 0,0-1 0 0 0,-1 0 0 0 0,1 1 0 0 0,0-1 1 0 0,-1 0-1 0 0,1 1 0 0 0,-1-1 0 0 0,1 0 0 0 0,-1 1 0 0 0,1-1 1 0 0,-1 1-1 0 0,0-1 0 0 0,1 1 0 0 0,-1-1 0 0 0,0 1 1 0 0,1 0-1 0 0,-1-1 0 0 0,-1 1 0 0 0,-21-12 221 0 0,21 11-222 0 0,0 0 1 0 0,0 0 0 0 0,0 1-1 0 0,0-1 1 0 0,0 1 0 0 0,0 0 0 0 0,0-1-1 0 0,0 1 1 0 0,0 0 0 0 0,0 0-1 0 0,0 0 1 0 0,-1 1 0 0 0,1-1-1 0 0,0 0 1 0 0,-4 2 0 0 0,5-2-20 0 0,1 1 0 0 0,-1-1 0 0 0,0 1 0 0 0,0 0 0 0 0,1-1 0 0 0,-1 1 0 0 0,0 0 0 0 0,1-1 0 0 0,-1 1 0 0 0,0 0 0 0 0,1 0 0 0 0,-1-1 0 0 0,1 1 0 0 0,-1 0 0 0 0,1 0 0 0 0,0 0 0 0 0,-1 0 0 0 0,1 0 0 0 0,0 0 0 0 0,-1-1 0 0 0,1 1 0 0 0,0 0 0 0 0,0 0 0 0 0,0 0 0 0 0,0 0 0 0 0,0 0 0 0 0,0 0 0 0 0,0 0 0 0 0,0 0 0 0 0,1 0 0 0 0,-1 0 0 0 0,0 0 0 0 0,1 0 0 0 0,-1 0 0 0 0,0 0 0 0 0,1 1 0 0 0,3 6-349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0:15.1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4005 1581 455 267071 50403,'-1'-1'504'0'0,"-2"-1"632"0"0,0 0-560 0 0,1 0-400 0 0,1 0 8 0 0,0 0 0 0 0,0 0-72 0 0,-1 0 0 0 0,1 1 0 0 0,-2-1 368 0 0,0 2 80 0 0,-1 0 16 0 0,-1 1 0 0 0,-1 1 0 0 0,-2 1 592 0 0,-2 1-584 0 0,0-1-16 0 0,0 1-8 0 0,0-1 0 0 0,0 0 0 0 0,0 1-88 0 0,0 0-24 0 0,1 0 0 0 0,-1 0 0 0 0,0-1-16 0 0,-1 0-8 0 0,1 0 0 0 0,0 0 0 0 0,-1-1-88 0 0,2 1-16 0 0,-1-1-8 0 0,0 1 0 0 0,0-2 0 0 0,-2 1 312 0 0,0 1-312 0 0,-1-1-48 0 0,-1 1 248 0 0,1-1-256 0 0,0 0 16 0 0,-1-2 272 0 0,0 1-272 0 0,1-2 8 0 0,-3 0 280 0 0,0-1-280 0 0,0 0-8 0 0,0 0 0 0 0,1 0 0 0 0,1 1 0 0 0,0 0-72 0 0,-2 1 176 0 0,1 0-192 0 0,-1 1-56 0 0,1 1-16 0 0,1 0 0 0 0,0 0 0 0 0,1 0-16 0 0,-1 1 0 0 0,0 0 0 0 0,-1 1 0 0 0,-1-1 0 0 0,1 1-8 0 0,-1-1 0 0 0,-1 0 0 0 0,1 0 40 0 0,0 0 0 0 0,0-2 8 0 0,0 1 0 0 0,1-1 0 0 0,-1 1 0 0 0,0-1 0 0 0,0 0 0 0 0,-1 0-48 0 0,-4 0 56 0 0,-1 1-72 0 0,-1 0-72 0 0,1 1 96 0 0,1-1-96 0 0,1-1 96 0 0,2 1-96 0 0,0-1 0 0 0,2-1 72 0 0,1 0-72 0 0,1 0 72 0 0,1 0-72 0 0,0 0 96 0 0,0 0-96 0 0,-1 0 72 0 0,0-1-72 0 0,0 1 0 0 0,-3-2 72 0 0,-2 1 8 0 0,0-1-80 0 0,-1 0 80 0 0,1 1-80 0 0,0 0 96 0 0,-1 1-96 0 0,1 0 96 0 0,-1 0-96 0 0,1 0 80 0 0,0 1-80 0 0,-1 0 80 0 0,0 1-80 0 0,-5 0 0 0 0,0 1 64 0 0,0 0-64 0 0,1 0 0 0 0,2-1 0 0 0,1-1 0 0 0,2 0 64 0 0,2-1-64 0 0,1 0 0 0 0,1 0 64 0 0,1-1-64 0 0,0 0 64 0 0,-1-1-64 0 0,0 0 64 0 0,-1 0-64 0 0,0 0 80 0 0,-1-1-80 0 0,1 0 80 0 0,-1 1-80 0 0,0 1 0 0 0,-1-1 0 0 0,-1 1 0 0 0,0-1 0 0 0,-2 0 0 0 0,1-1 64 0 0,-1 1-64 0 0,0 0 0 0 0,1 0 0 0 0,1 0 72 0 0,1 0-72 0 0,1 0 0 0 0,1 0 72 0 0,0 1-72 0 0,0-1 0 0 0,1 1 72 0 0,0 0-72 0 0,-1-1 0 0 0,0 1 72 0 0,0 1-72 0 0,-1-1 0 0 0,0 1 72 0 0,1 0-72 0 0,-1 0 0 0 0,0 0 0 0 0,0-1 0 0 0,0 1 64 0 0,-1 0-64 0 0,0-1 0 0 0,0 0 0 0 0,0 0 64 0 0,0 0-64 0 0,1 0 0 0 0,0 0 0 0 0,0 0 64 0 0,0-1-64 0 0,-3 0 64 0 0,-1-1 0 0 0,-1 1-64 0 0,1 0 0 0 0,1 1 64 0 0,1-1-64 0 0,1 1 64 0 0,0-1-64 0 0,2 1 64 0 0,0-1-64 0 0,0 1 0 0 0,1 0 0 0 0,-1 0 0 0 0,2-1 64 0 0,-1 0-64 0 0,1-1 0 0 0,0 1 0 0 0,-1 0 0 0 0,1-1 0 0 0,-1 2 64 0 0,0-1-64 0 0,0 1 0 0 0,-1-1 0 0 0,-3 1 72 0 0,-3 0-408 0 0,0 0-120 0 0,-5 1-184 0 0,-1 1 1136 0 0,2 0 32 0 0,3 0 8 0 0,2 0-416 0 0,2 1-120 0 0,2-1 0 0 0,1-1 64 0 0,-1 1-64 0 0,1-1 0 0 0,1 0 0 0 0,-1 0 64 0 0,2 0-64 0 0,-1-1 0 0 0,1 1 64 0 0,1-1-64 0 0,0 1 0 0 0,0-1 72 0 0,0 0-72 0 0,-1 0 0 0 0,0 0 72 0 0,-1 0-72 0 0,0 0 0 0 0,0 0 72 0 0,-1 1-72 0 0,2-1 0 0 0,0 0 0 0 0,0 0 64 0 0,1 0-64 0 0,0 0 0 0 0,0 0 0 0 0,1 0 64 0 0,-1 0-64 0 0,0 0 0 0 0,0 0 72 0 0,1 0-72 0 0,-1 0 0 0 0,0 1 0 0 0,0 0 0 0 0,0 1 64 0 0,1 0-64 0 0,1 1 0 0 0,-2-1 0 0 0,0 1 0 0 0,0 0 0 0 0,-1 1 0 0 0,0 0 0 0 0,0-1 64 0 0,1 1-64 0 0,0 0 0 0 0,-1 0 0 0 0,1 0 0 0 0,-1 0 0 0 0,0 1 0 0 0,1-1 0 0 0,0 0 0 0 0,0-1 0 0 0,0 1 0 0 0,1-1 0 0 0,1 0 0 0 0,0-1 0 0 0,1 1 0 0 0,0-1 0 0 0,1 0 64 0 0,1 0-64 0 0,0-1 64 0 0,1 0-64 0 0,-1-1 64 0 0,0 1-64 0 0,0 0 0 0 0,0-1 64 0 0,0 0-64 0 0,0 0 0 0 0,1 0 64 0 0,-1-1-64 0 0,2-1 0 0 0,0 1 0 0 0,0-1 72 0 0,0 0-72 0 0,1 0 0 0 0,0-1 72 0 0,0 0-72 0 0,1 1 0 0 0,1-1 72 0 0,-1 0-72 0 0,2 0 64 0 0,-1-1-64 0 0,0 1 64 0 0,1-1-64 0 0,-1 0 0 0 0,1 0 72 0 0,-1 0-72 0 0,0 1 0 0 0,1-2 72 0 0,-1 1-72 0 0,0-1 0 0 0,0 0 72 0 0,0 0-72 0 0,0-1 0 0 0,0 1 72 0 0,0-1-72 0 0,0 1 0 0 0,0-1 0 0 0,0 0 64-510 6,-1 1-64 510-6,1-1 0 0 0,0 0 0 0 0,0 0 0 0 0,1 0 0 0 0,0-1 64 0 0,0-1-64 0 0,0-1 0 0 0,1 1 64 0 0,-1-2-64 0 0,1 1 0 0 0,0-1 64 0 0,-1 0-64 0 0,0-1 0 0 0,0 1 0 0 0,-1 0 0 0 0,1 1 0 0 0,-1-1 0 0 0,-1 1 64 0 0,0-1-64 0 0,0 0 0 0 0,0-1 0 0 0,0 1 0 0 0,-1-2 0 0 0,1 0 0 0 0,0 0 0 0 0,0-1 0 0 0,0 0 64 0 0,1 0-64 0 0,0 0 0 0 0,1 1 0 0 0,0 0 64 0 0,0 0-64 0 0,1 0 0 0 0,1-1 0 0 0,0 1 0 0 0,0 0 0 0 0,1 0 0 0 0,-1 0 64 0 0,1 0-64 0 0,-1 1 0 0 0,0 1 0 0 0,0 0 0 0 0,-1 0 0 0 0,-1 0 0 0 0,0 0 0 0 0,0 0 0 0 0,-1 0 0 0 0,0 0 0 0 0,0-1 0 0 0,0-1 0 0 0,0 0 0 0 0,0 0 0 0 0,1-3 0 0 0,0-1 0 0 0,2 0 0 0 0,0 0 0 0 0,2 0 0 0 0,0 2 0 0 0,1 0 0 0 0,0 1 0 0 0,0 1 0 0 0,-1 0 0 0 0,0 0 0-509-6,0 1 0 509 6,-1 0 0 0 0,-1 0 0 0 0,-1-1 0 0 0,0 1 0 0 0,-1-1 0 0 0,-1 1 0 0 0,1 0 0 0 0,0-1 0 0 0,0 2 64 0 0,1 0-64-500 2,1 0 0 500-2,0 1 0 0 0,0 0 0 0 0,1 1 0 0 0,0 0 0 0 0,0 0 0 0 0,1 2 0 0 0,0 0 0 0 0,0 1 0 0 0,1 0 0 0 0,0 0 0 0 0,0 1 0 0 0,0 0 0 0 0,0-1 0 0 0,0 1 0 0 0,0-1 0 0 0,0-1 0 0 0,1 0 0 0 0,-1 0 0 0 0,0 0 0 0 0,0 1 0 0 0,0 0 0 0 0,0 0 0 0 0,1 0 0 0 0,-1 0 0 0 0,1 0 0 0 0,1-1 0 0 0,0 0 0 0 0,1-1 0 0 0,-1 1 0 0 0,2-1 0 0 0,-1-1 0 0 0,0 0 0 0 0,0 0 0 0 0,-1-1 0 0 0,1 0 0 0 0,-1 0 0 0 0,0 0 0 0 0,-1 1 0 0 0,1 0 0 0 0,-1 2 0 0 0,1 0 0 0 0,0 1 0 0 0,1 1 0 0 0,0 0 0 0 0,1 0 0 0 0,2 1 0 0 0,0-1 0 0 0,1 1 0 0 0,0 1 0 0 0,0-1 0 0 0,0 0 0 0 0,2 1 0 0 0,-1-1 0 0 0,1 0 0 0 0,0 1 0 0 0,1 0 0 0 0,0 0 0 0 0,0 1 0 0 0,1-1 0 0 0,1 0 0 0 0,1 1 0 0 0,1-1 0 0 0,1 1 0 0 0,1-1 0 0 0,0 1 0 0 0,1-1 0 0 0,-1 0 0 0 0,1 0 0 0 0,-1 0 0 0 0,1 1 0 0 0,-1-2 0 0 0,1 1 0 0 0,0 0 0 0 0,0 1 0 0 0,1-1 0 0 0,1 1 0 0 0,-1-1 0 0 0,1 2 0 0 0,-1-1 0 0 0,-1 1 0 0 0,0 1 0 0 0,0 0 0 0 0,0 0 0 0 0,-1-1 0 0 0,0 0 0 0 0,0 0 0 0 0,0 1 0 0 0,-1-2 0 0 0,-1 1 0 0 0,1 1 0 0 0,0 0 0 0 0,-1 0 0 0 0,1 1 0 0 0,0 0 0 0 0,0-1 0 0 0,-1 0 0 0 0,-1 0 0 0 0,1-1 0 0 0,0 1 0 0 0,0 0 0 0 0,1 0 0 0 0,1 1 0 0 0,-1-1 0 0 0,1-1 0 0 0,-1 0 0 0 0,0 0 0 0 0,1 0 0 0 0,0 0 0 0 0,0 0 0 0 0,0-1 0 0 0,1 1 0 0 0,0 1 0 0 0,0 0 0 0 0,0 0 0 0 0,1 0 0 0 0,5 1 0 0 0,1-1 0 0 0,0 1 0 0 0,0 0 0 0 0,-1-1 0 0 0,0 1 0 0 0,-1-2 0 0 0,3 1 0 0 0,0-1 0 0 0,-2 0 0 0 0,4-1 0 0 0,-1 0 0 0 0,-1 0 0 0 0,-2-1 0 0 0,-1-1 0 0 0,-1 0 0 0 0,0 0 0 0 0,0 0 0 0 0,1-1 0 0 0,-1 1 0 0 0,0-1 0 0 0,0 0 0 0 0,0 1 0 0 0,-1 1 0 0 0,0 0 0 0 0,-2 0 0 0 0,0 1 0 0 0,-1 1 0 0 0,1 1 0 0 0,-1-1 0 0 0,0 2 0 0 0,0 0 0 0 0,0 0 0 0 0,1 1 0 0 0,-1 0 0 0 0,0 0 0 0 0,0-1 0 0 0,0 1 0 0 0,0-1 0 0 0,0 0 0 0 0,0 0 0 0 0,-1-1 0 0 0,0 1 0 0 0,0-2 0 0 0,-2-1 0 0 0,1 0 0 0 0,-1 0 0 0 0,1-1 0 0 0,-1 1 0 0 0,1-1 0 0 0,0 0 0 0 0,0 0 0 0 0,0 0 0 0 0,0 0 0 0 0,-1 0 0 0 0,1 0 0 0 0,-1 0 0 0 0,1 0 0 0 0,-1 0 0 0 0,0 1 0 0 0,0 0 0 0 0,0 0 0 0 0,1 1 0 0 0,0 0 0 0 0,0 0 0 0 0,3-1 0 0 0,0 0 0 0 0,0 0 0 0 0,-2-1 0 0 0,0 1 0 0 0,-2 0 0 0 0,0 1 0 0 0,-1 0 0 0 0,0 1 0 0 0,0 0 0 0 0,-1 0 0 0 0,1 0 0 0 0,-1 1 0 0 0,0 0 0 0 0,0 0 0 0 0,-1-1 0 0 0,1 0 0 0 0,-1 0 0 0 0,0 0 0 0 0,-1 0 0 0 0,1-1 0 0 0,-2 1 0 0 0,0-1 0 0 0,-1 1 0 0 0,0-1 0 0 0,-1 0 0 0 0,1 0 0 0 0,-1 0 0 0 0,0 0 0 0 0,2 1 0 0 0,0-1 0 0 0,1 0 0 0 0,0 0 0 0 0,1 0 0 0 0,0-1 0 0 0,1 1 0 0 0,0-1 0 0 0,1-1 0 0 0,-1 0 0 0 0,0 1 0 0 0,1-1 0 0 0,-1 2 0 0 0,1 0 0 0 0,-1 0 0 0 0,0 1 0 0 0,0 0 0 0 0,-1 1 0 0 0,0 0 0 0 0,1-1 0 0 0,-1 1 0 0 0,1 0 0 0 0,-1 0 0 0 0,0 1 0 0 0,0-1 0 0 0,0 1 0 0 0,1 0 0 0 0,-2 0 0 0 0,1 0 0 0 0,-1-1 0 0 0,-1 1 0 0 0,0 0 0 0 0,0 0 0 0 0,0 0 0 0 0,0 0 0 0 0,-1 0 0 0 0,0 0 0 0 0,0 1 0 0 0,-1 0 0 0 0,0 0 0 0 0,-1-1 0 0 0,0 0 0 0 0,-1 1 0 0 0,1-1 0 0 0,0 2 0 0 0,0 0 0 0 0,0 2 0 0 0,1-1 0 0 0,1 1 0 0 0,0-1 0 0 0,0 0 0 0 0,0 0 0 0 0,0 0 0 0 0,0-1 0 0 0,-1 0 0 0 0,0 0 0 0 0,-1 0 0 0 0,0 0 0 0 0,0 0 0 0 0,0 1 0 0 0,-1-1 0 0 0,0 1 0 0 0,0 0 0 0 0,0-1 0 0 0,0 0 0 0 0,0 0 0 0 0,1 0 0 0 0,-1 1 0 0 0,1-1 0 0 0,-1 1 0 0 0,2 1 0 0 0,1 1 0 0 0,0 0 0 0 0,-1 0 0 0 0,0-1 0 0 0,-1 1 0 0 0,1 0 0 0 0,-1-1 0 0 0,1 2 0 0 0,-1-1 0 0 0,0 0-64 0 0,0 0 64 0 0,-1 1 0 0 0,-1 0 0 0 0,0 0 0 0 0,-1 1 0 0 0,-1 0 0 0 0,0 0 0 0 0,-1 1 0 0 0,0 2 0 0 0,-1 2 0 0 0,-1-1 0 0 0,-1 0 0 0 0,0-1 0 0 0,-1 2 0 0 0,1 1 0 0 0,0 0 0 0 0,-1 1 0 0 0,1-2 0 0 0,0 1 0 0 0,1-1 0 0 0,-1 0 0 0 0,1 0 0 0 0,-1-2 0 0 0,0 1 0 0 0,0-2 0 0 0,0-1 0 0 0,0-1 0 0 0,0 0 0 0 0,-1-1 0 0 0,0-1 0 0 0,0 1 0 0 0,-1-1 0 0 0,0 0 0 0 0,0 2 0 0 0,-2 1 0 0 0,1 1 0 0 0,0-1 0 0 0,0 0 0 0 0,0 0 0 0 0,0-1 0 0 0,0 0 0 0 0,0 0 0 0 0,0 1 0 0 0,1-1 0 0 0,-1 0 0 0 0,0 0 0 0 0,1 0 0 0 0,-1 0 0 0 0,1 1 0 0 0,-1-1 0 0 0,1 0 0 0 0,-1 0 0 0 0,0 0 0 0 0,0 0 0 0 0,0 0 0 0 0,0-1 0 0 0,-1 1 0 0 0,1 0 0 0 0,0 1 0 0 0,0-1 0 0 0,0 1 0 0 0,0 0 0 0 0,1 0 0 0 0,0 0 0 0 0,0 0 0 0 0,0 1 0 0 0,0 2 0 0 0,1 0 0 0 0,-1 1 0 0 0,-1-1 0 0 0,0 1 0 0 0,0-1 0 0 0,-1 1 0 0 0,-1 1 0 0 0,0-1 0 0 0,-1 3 0 0 0,-2 1 0 0 0,1-1 0 0 0,-2 4 0 0 0,-2 0 0 0 0,1-1 0 0 0,-1 0 0 0 0,1-3 0 0 0,0 0 0 0 0,0-2 0 0 0,-1-1 0 0 0,1-1 0 0 0,-2 1 0 0 0,-2 0 0 0 0,1-1 0 0 0,0-1 0 0 0,0 0 0 0 0,1-1 0 0 0,-1-1 0 0 0,0-1 0 0 0,0 1 0 0 0,-3 1 0 0 0,-3 1 0 0 0,0 1 0 0 0,0-2 0 0 0,0 0 0 0 0,0-2 0 0 0,1-1 0 0 0,-1-1 0 0 0,0-1 0 0 0,-1-2 0 0 0,-1 1 0 0 0,1-1 0 0 0,0-1 0 0 0,0-1 0 0 0,-1 1 0 0 0,0-2 0 0 0,-1 1 0 0 0,-1 0 0 0 0,0 0 0 0 0,0-1 0 0 0,-1 2 0 0 0,0-1 0 0 0,0 0 0 0 0,-1 1 0 0 0,0 0 0 0 0,-1 0 0 0 0,1-1 0 0 0,-1 1 0 0 0,0-2 0 0 0,0 1 0 0 0,-1-1 0 0 0,-3-1 0 0 0,-1 0 0 0 0,2 0 0 0 0,0-1 0 0 0,1 0 0 0 0,0-1 0 0 0,0-1 0 0 0,1 1 0 0 0,-1-1 0 0 0,1 0 0 0 0,-1 0 0 0 0,-6 1 0 0 0,-2 0 0 0 0,-1 1 0 0 0,0 1 0 0 0,1 1 0 0 0,0 1 0 0 0,1 0 0 0 0,-1 0 0 0 0,1 1 0 0 0,0 1 0 0 0,0-1 0 0 0,0 1 0 0 0,2-1 0 0 0,1 1 0 0 0,1-1 0 0 0,1-1 0 0 0,1 1 0 0 0,0-1 0 0 0,0 0 0 0 0,0-1 0 0 0,-1 0 0 0 0,-1 0 0 0 0,0-2 0 0 0,1 1 0 0 0,0 0 0 0 0,1 0 0 0 0,1 1 0 0 0,1 0 0 0 0,0 1 0 0 0,0 1 0 0 0,1 0 0 0 0,-2 1 0 0 0,0 1 0 0 0,0 1 0 0 0,-1-1 0 0 0,0 1 0 0 0,0-1 0 0 0,0-1 0 0 0,1 0 0 0 0,0 0 0 0 0,1 0 0 0 0,1-1 0 0 0,2 0 0 0 0,1-1 0 0 0,0 0 0 0 0,0 0 0 0 0,-1-2 0 0 0,0 0 0 0 0,-1 0 0 0 0,0 0 0 0 0,0 0 0 0 0,0 0 0 0 0,-1 1 0 0 0,-3 0 0 0 0,-2 1 0 0 0,2 1 0 0 0,0 1 0 0 0,1 0 0 0 0,1 0 0 0 0,0 1 0 0 0,0 0 0 0 0,-1-1 0 0 0,-1 1 0 0 0,1-1 0 0 0,-1 1 0 0 0,1-2 0 0 0,0 1 0 0 0,0-1 0 0 0,2-1 0 0 0,0 0 0 0 0,-2-1 0 0 0,1 0 0 0 0,2-1 0 0 0,1 0 0 0 0,1 0 0 0 0,1 0 0 0 0,2-1 0 0 0,-1 0 0 0 0,0 0 0 0 0,1 0 0 0 0,0 0 0 0 0,-1-1 0 0 0,1 0 0 0 0,0-1 0 0 0,0 1 0 0 0,2 0 0 0 0,1-1 0 0 0,-2 0 0 0 0,1-1 0 0 0,0 0 0 0 0,0 0 0 0 0,2 0 0 0 0,2 0 0 0 0,0 0 0 0 0,0 1 0 0 0,1 1 0 0 0,-3-2 0 0 0,-1 1 0 0 0,0 0 0 0 0,2-1 0 0 0,1 1 0 0 0,1 0 0 0 0,1 0 0 0 0,1 0 0 0 0,1-1 0 0 0,1 2 0 0 0,1-1 0 0 0,0 0 0 0 0,0-1 0 0 0,2 0 0 0 0,-1 1 0 0 0,-1-1 0 0 0,1 1 0 0 0,-1 0 0 0 0,-1 0 0 0 0,-1-1 0 0 0,0 1 0 0 0,-1 0 0 0 0,0 0 0 0 0,-2 0 0 0 0,0 0 0 0 0,-1 0 0 0 0,1-1 0 0 0,1 0 0 0 0,1 0 0 0 0,1-1 0 0 0,2 0 0 0 0,0-1 64 0 0,1 1-64 0 0,0-1 0 0 0,2-1 0 0 0,-1 0 0 0 0,1 0 0 0 0,0 0 0 0 0,0-1 0 0 0,-1 0 0 0 0,1-1 0 0 0,-1-1 0 0 0,0-1 0 0 0,0 0 0 0 0,0 0 0 0 0,0 1 0 0 0,0-3 0 0 0,1 0 0 0 0,0 0 0 0 0,1 1 0 0 0,0 0 64 0 0,1 0-64 0 0,-1 0 0 0 0,1 0 0 0 0,0-1 0-499 0,-2-2 0 499 0,-1 0 0 0 0,-1-1 0 0 0,-1 0 0 0 0,0 1 0 0 0,-2 0 0 0 0,1 1 0 0 0,-1 0 0 0 0,1-1 0 0 0,0-2 0 0 0,1 1 0 0 0,1-2 0 0 0,2 2 0 0 0,0-1 0 0 0,2 0 0 0 0,0 1 0 0 0,3-1 0 0 0,-1 1 0 0 0,1 0 0 0 0,0 1 0 0 0,0 1 0 0 0,0 0 0 0 0,-1 0 64 0 0,1 0-64 0 0,-1 0 0 0 0,0 0 0 0 0,-1 0 0 0 0,1-1 0 0 0,-1 1 0 0 0,0-1 0 0 0,0-1 0 0 0,0 2 0 0 0,0-1 0-500-2,0 1 0 500 2,1 0 0 0 0,0 1 0 0 0,1-1 0 0 0,1 0 0 0 0,0 0 0 0 0,-1 0 0 0 0,1 0 0 0 0,0 1 0 0 0,1 1 0 0 0,-1-1 0 0 0,0 0 0 0 0,1 0 0 0 0,-1 0 0 0 0,0 0 0 0 0,1-1 0 0 0,0 1 0 0 0,0 0 0 0 0,2-1 0 0 0,-1 1 0 0 0,2 0 0 0 0,0 0 0 0 0,2 0 0 0 0,1 0 0 0 0,0 1 0 0 0,2-1 0 0 0,1 0 0 0 0,0 1 0 0 0,2-1 0 0 0,0-1 0 0 0,1 1 0 0 0,0 0 0 0 0,1 0 0 0 0,0 2 0 0 0,-1 0 0 0 0,0 1 0 0 0,1 1 0 0 0,-1 1 0 0 0,1 1 0 0 0,0 0 0 0 0,1 1 0 0 0,1 0 0 0 0,1 0 0 0 0,2 2 0 0 0,2-1 0 0 0,0 2 0 0 0,1-1 0 0 0,1 1-64 0 0,0 0 64 0 0,0-1 0 0 0,1 1 0 0 0,1-1 0 0 0,2 1 0 0 0,1-1 0 0 0,2 1 0 0 0,1 0 0 0 0,7-1 0 0 0,3-1 0 0 0,-1-1 0 0 0,4-1 0 0 0,0 0 0 0 0,-1-1 0 0 0,-3 1 0 0 0,-3-1 0 0 0,-2 1 0 0 0,-2-1 0 0 0,0 0 0 0 0,-2 0 0 0 0,1 1 0 0 0,-1-1 0 0 0,0 2 0 0 0,1 1 0 0 0,0 1 0 0 0,0 1 0 0 0,0 1 0 0 0,0 0 0 0 0,0 1 0 0 0,0 1 0 0 0,-1 0 0 0 0,-2 0 0 0 0,-1 0 0 0 0,-1 1 0 0 0,-1-1 0 0 0,-1 0 0 0 0,0 0 0 0 0,0 1 0 0 0,1-2 0 0 0,1 1 0 0 0,0-2 0 0 0,1 0 0 0 0,0 0 0 0 0,1 0 0 0 0,0 0 0 0 0,1 0 0 0 0,0 1 0 0 0,-1 1 0 0 0,1 1 0 0 0,0 0 0 0 0,1 1 0 0 0,0 0 0 0 0,1 0 0 0 0,0 1 0 0 0,0 0 0 0 0,-1 0 0 0 0,-1 0 0 0 0,0-1 0 0 0,-2 1 0 0 0,1-2 0 0 0,0 0 0 0 0,1-1 0 0 0,1-2 0 0 0,2-1 0 0 0,1-1 0 0 0,2 0 0 0 0,2-1 0 0 0,-1 0 0 0 0,1 1 0 0 0,-1-1 0 0 0,5 1 0 0 0,2 1 0 0 0,-2 0 0 0 0,-1 2 0 0 0,-3 0 0 0 0,-3 1 0 0 0,-3-1 0 0 0,-2 2 0 0 0,-3 0 0 0 0,-2 0 0 0 0,0 0 0 0 0,-2 1 0 0 0,1-1 0 0 0,0 0 0 0 0,0-2 0 0 0,1 0 0 0 0,1-1 0 0 0,0 0 0 0 0,1 1 0 0 0,0-1 0 0 0,-1 1 0 0 0,0-1 0 0 0,-1 1 0 0 0,-2 0 0 0 0,-1 0 0 0 0,-1 0 0 0 0,-2 1 0 0 0,0 0 0 0 0,-1 0 0 0 0,0 0 0 0 0,-2 1 0 0 0,-2 0 0 0 0,-3 0 0 0 0,-1 1 0 0 0,-4 0-64 0 0,-1 0 64 0 0,-3 1 0 0 0,-3 2-240 0 0,-5 5-272 0 0,-6 7-1216 0 0,-5 11-1768 0 0,0 0-19783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0:41.445"/>
    </inkml:context>
    <inkml:brush xml:id="br0">
      <inkml:brushProperty name="width" value="0.35" units="cm"/>
      <inkml:brushProperty name="height" value="2.1" units="cm"/>
      <inkml:brushProperty name="color" value="#33CCFF"/>
      <inkml:brushProperty name="inkEffects" value="pencil"/>
    </inkml:brush>
  </inkml:definitions>
  <inkml:trace contextRef="#ctx0" brushRef="#br0">838 1411 1839 262604 47662,'-2'-2'176'0'0,"-2"-1"-176"0"0,-1 0 360 0 0,0-1 56 0 0,0 1 0 0 0,1 1 8 0 0,-1 1 88 0 0,0-1 24 0 0,-2 1 0 0 0,0-1 0 0 0,-2 1 8 0 0,-1 0 8 0 0,0 2 0 0 0,-1 0 0 0 0,0 3-104 0 0,-1 0-16 0 0,0 1-8 0 0,1 1 0 0 0,-1 1-88 0 0,1 1-16 0 0,0 0-8 0 0,2 1 0 0 0,-1 0-72 0 0,1 0-16 0 0,1-1 0 0 0,0 1 0 0 0,1-2-8 0 0,1 0-8 0 0,1-1 0 0 0,0-2 0 0 0,1 1 80 0 0,1-2 24 0 0,0 0 0 0 0,1 0 0 0 0,1 0-72 0 0,1-2-16 0 0,0 1 0 0 0,-1 0 232 0 0,2 0 8 0 0,0 0-232 0 0,0 0 8 0 0,0 0 0 0 0,1 0 0 0 0,-1 0 0 0 0,1-1-24 0 0,0 1-8 0 0,0 1 0 0 0,1-1 0 0 0,0 1-24 0 0,0 0-8 0 0,0 1 0 0 0,1-1 0 0 0,0 1-24 0 0,1 1-8 0 0,0 0 0 0 0,2-1 0 0 0,-1 0-32 0 0,1-1-8 0 0,1 1 0 0 0,1 0 0 0 0,0-1 32 0 0,1 1 8 0 0,0-1 0 0 0,0 1 0 0 0,1 0 16 0 0,1 0 0 0 0,1 0 0 0 0,1 0 0 0 0,1 0-16 0 0,0 0 0 0 0,0 0 0 0 0,0 0 0 0 0,1 0-48 0 0,-1 0-16 0 0,1 0 0 0 0,0 0 0 0 0,1 0-16 0 0,1 0 0 0 0,1-1 0 0 0,2 0 0 0 0,0 0 0 0 0,2-1-64 0 0,0-1 96 0 0,1-1-32 0 0,1 0 16 0 0,-1-1 0 0 0,-1-1 0 0 0,3-2 96 0 0,-1 0-72 0 0,-1 0 0 0 0,-2 0 0 0 0,-1 1-16 0 0,-1 0-8 0 0,0 1 0 0 0,-2 0 0 0 0,1 0-80 0 0,3 0 80 0 0,0-1 0 0 0,1 1 368 0 0,0-1 64 0 0,-1 0 24 0 0,2-1-296 0 0,9-2-1784 0 0,3 0 1544 0 0,-3 1 0 0 0,-4 1 0 0 0,-4 0 64 0 0,-4 3-64 0 0,-3 0 64 0 0,-2 1-64 0 0,-1 1 64 0 0,1 0-64 0 0,0 0 64 0 0,1 0-64 0 0,1 0 64 0 0,2-1-64 0 0,0 0 0 0 0,2 0 64 0 0,1-1-64 0 0,0 0 0 0 0,-1-1 0 0 0,0 0 0 0 0,0-1 72 0 0,-2 0-72 0 0,-1 0 80 0 0,0-1-80 0 0,-1 0 80 0 0,3-1 0 0 0,0 1-80 0 0,0 0 64 0 0,-2 1-64 0 0,-1 0 0 0 0,0 0 72 0 0,-2 1-72 0 0,0 1 0 0 0,-1-1 0 0 0,2 1 0 0 0,0-1 0 0 0,0 0 64 0 0,2 0-64 0 0,0 0 0 0 0,1-1 0 0 0,-1 1 0 0 0,0-1 64 0 0,0 0-64 0 0,0 0 0 0 0,-1 1 0 0 0,-1-1 0 0 0,-1 1 64 0 0,-1 0-64 0 0,-1 0 64 0 0,0 0-64 0 0,0 1 64 0 0,1 0-64 0 0,0 0 0 0 0,0 0 0 0 0,0 1 64 0 0,1-1-64 0 0,-1 1 0 0 0,0-1 0 0 0,1 0 0 0 0,-1 0 0 0 0,1-1 0 0 0,-1 0 64 0 0,0-2-64 0 0,-1 0 0 0 0,0-1 0 0 0,0-1 72 0 0,0-1-72 0 0,-1-1 64 0 0,0 0-64 0 0,0-1 80 0 0,0 1-80 0 0,-1 0 72 0 0,-1 1-72 0 0,0 0 64 0 0,0 1-64 0 0,0 1 0 0 0,-1 0 64 0 0,0 0-64 0 0,-1 1 0 0 0,1 0 0 0 0,0 0 64 0 0,-1 0-64 0 0,0 1 0 0 0,0-1 0 0 0,1 0 64 0 0,-1-1-64 0 0,0 1 0 0 0,0-1 0 0 0,-2 0 0 0 0,0 1 64 0 0,0-1-64 0 0,-2 0 0 0 0,0-1 0 0 0,-1 0 0 0 0,0-2 80 0 0,0 0-80 0 0,-1-2 96 0 0,-1-1-96 0 0,0 0 128 0 0,0-4 56 0 0,0 1-96 0 0,0 0-24 0 0,-1 0 0 0 0,0 2 0 0 0,0-1 0 0 0,-1 1-64 0 0,0 0 64 0 0,-1-1-64 0 0,0-1 64 0 0,-1 1-64 0 0,1-1 0 0 0,-1 1 0 0 0,-1 0 64 0 0,1 0-64 0 0,-1 0 64 0 0,0-1-64 0 0,0 0 64 0 0,0 0-64 0 0,0-1 0 0 0,-1 1 0 0 0,1-1 64 0 0,1 0-64 0 0,-1 1 0 0 0,1 0 72 0 0,0 1-72 0 0,1-1 0 0 0,0 1 64 0 0,1-1-64 0 0,0 0 0 0 0,0 0 0 0 0,0-2 64 0 0,0-2-64 0 0,1 2 0 0 0,-1 0 72 0 0,0 2-72 0 0,0 0 0 0 0,0 3 80 0 0,-1-1-80 0 0,-1 1 64 0 0,1 0-64 0 0,-1-1 64 0 0,-1 1-64 0 0,0 0 64 0 0,-1 0-64 0 0,-1 0 64 0 0,0 0-64 0 0,-1 1 64 0 0,0 1-64 0 0,0-1 0 0 0,0 0 0 0 0,-1-1 64 0 0,0 1-64 0 0,1-1 0 0 0,-1 1 0 0 0,1-1 0 0 0,1-1 64 0 0,0 1-64 0 0,1-1 0 0 0,0 2 0 0 0,0-1 0 0 0,0 1 0 0 0,-1 0 0 0 0,1 0 64 0 0,-2 0-64 0 0,-2-1 0 0 0,0 1 0 0 0,-1 0 0 0 0,-1 2 0 0 0,0 0 0 0 0,0 0 0 0 0,0 0 0 0 0,0 1 0 0 0,0-1 0 0 0,0-1 0 0 0,1 0 0 0 0,-1 0 0 0 0,1 0 0 0 0,0 1 0 0 0,0 0 0 0 0,-1-1 0 0 0,1 0 0 0 0,-2 0 0 0 0,-2 0 0 0 0,0-1 0 0 0,-1 1 0 0 0,-1-1 64 0 0,-1 1-64 0 0,-1 1 0 0 0,-1-1 0 0 0,-1 0 0 0 0,-1 1 0 0 0,0 1 0 0 0,-1 0 0 0 0,1 1 0 0 0,-2 0 0 0 0,0 0 0 0 0,-1 1 0 0 0,1 0 0 0 0,-1 0 0 0 0,1 0 0 0 0,-1-1 0 0 0,-1 1 64 0 0,-2 0-64 0 0,0 0 0 0 0,0 0 0 0 0,-2 0 0 0 0,1 0 0 0 0,1-1 0 0 0,0 0 0 0 0,0 0 0 0 0,2 0 0 0 0,2-1 0 0 0,0 1 0 0 0,1-1 64 0 0,0 0-64 0 0,-1-1 0 0 0,-1 0 0 0 0,0 1 0 0 0,-2 0 0 0 0,0 0 0 0 0,0 0 0 0 0,0 0 0 0 0,1 1 0 0 0,1 1 0 0 0,2-1 0 0 0,0 2 0 0 0,0 0 0 0 0,1 0 0 0 0,-1 2 0 0 0,0 1 0 0 0,-1 0 0 0 0,-1 1 0 0 0,-1 1 0 0 0,0 1 0 0 0,-1 0 0 0 0,-1 1 0 0 0,1-1 0 0 0,0 1 0 0 0,1-1 0 0 0,0 0 0 0 0,1 0 0 0 0,0 0 0 0 0,0-1 0 0 0,1 1 0 0 0,0 1 0 0 0,1 1 0 0 0,-1-1 0 0 0,-1 0 0 0 0,-1-1 0 0 0,-2 1 0 0 0,0 0 0 0 0,-1 0 0 0 0,0 0 0 0 0,1 1 0 0 0,0 0 0 0 0,1 0 0 0 0,-1 0 0 0 0,2 1 0 0 0,-1 0 0 0 0,1 1 0 0 0,1 0 0 0 0,1 0 0 0 0,1-1 0 0 0,2 1 0 0 0,2-1 0 0 0,0 0 0 0 0,1 0 0 0 0,0 0 0 0 0,0 0 0 0 0,1 1 0 0 0,-1-1 0 0 0,0 1 0 0 0,0-1 0 0 0,1 0 0 0 0,-1-1 0 0 0,0 1 0 0 0,1-2 0 0 0,-1 1 0 0 0,-3 0 0 0 0,0 1 0 0 0,0-1 0 0 0,2 0 0 0 0,2 0 0 0 0,2-1 0 0 0,2 0 0 0 0,2 0 0 0 0,1 1 0 0 0,1 0 0 0 0,0 1 0 0 0,1 0 0 0 0,0 1 0 0 0,1 1 0 0 0,0 0 0 0 0,-1 1 0 0 0,0 1 0 0 0,-1 1 0 0 0,-1 1 0 0 0,0 1 0 0 0,0 0 0 0 0,0 1 0 0 0,0-1 0 0 0,0 2 0 0 0,1 0-64 0 0,-1-1 64 0 0,1 0 0 0 0,1-1 0 0 0,0 0 0 0 0,-1-1 0 0 0,1 1 0 0 0,-1 0 0 0 0,0 1 0 0 0,-3 4 0 0 0,-1 2 0 0 0,0 0 0 0 0,0 0 0 0 0,1 0 0 0 0,1-1 0 0 0,-1 0 0 0 0,2-2 0 0 0,-1-1 0 0 0,1 0 0 0 0,-1 0 0 0 0,1 0 0 0 0,-1 0 0 0 0,0 1 0 0 0,-1 0 0 0 0,1-1 0 0 0,-1 0 0 0 0,0-2 0 0 0,2 0 0 0 0,0-1 0 0 0,2 0 0 0 0,1-1 0 0 0,0 1 0 0 0,1-1 0 0 0,0 1 0 0 0,0 0 0 0 0,1 0 0 0 0,-1 0 0 0 0,0 2 0 0 0,0 0 0 0 0,1 1 0 0 0,-1-1 0 0 0,1 1 0 0 0,0-2 0 0 0,0 1 0 0 0,1 0 0 0 0,0 1 0 0 0,1-1 0 0 0,0 0 0 0 0,1 0 0 0 0,0 0 0 0 0,0 0 0 0 0,1 1 0 0 0,1 3 0 0 0,0 2 0 0 0,0-1 0 0 0,1-1 0 0 0,0-1 0 0 0,1-2 0 0 0,0-1 0 0 0,1-1 0 0 0,0 1 0 0 0,0-1 0 0 0,1 0 0 0 0,0 0 0 0 0,0 1 0 0 0,2-1 0 0 0,1-1 0 0 0,0-1 0 0 0,1 0 0 0 0,1-1 0 0 0,0-1 0 0 0,0-1 0 0 0,1-1 0 0 0,3 1-448 0 0,5 2-1072 0 0,2 0 1840 0 0,-1-1 160 0 0,-1-1 32 0 0,-3-2 0 0 0,-1 0-408 0 0,3 0-104 0 0,-1 0 0 0 0,1 0 0 0 0,-1 0 0 0 0,-1 0 0 0 0,-2 0 0 0 0,0 0 0 0 0,-1-1 0 0 0,0 0 0 0 0,-1 1 0 0 0,0 0 0 0 0,1-1 0 0 0,0 0 0 0 0,1 0 0 0 0,2-1 0 0 0,0 1 0 0 0,2-2 0 0 0,0 1 0 0 0,0-1 0 0 0,1 0 0 0 0,0-1 0 0 0,0-1 0 0 0,1 1 0 0 0,-1-1 0 0 0,1 0 0 0 0,0-1 0 0 0,0 1 0 0 0,0 0 0 0 0,1 0 0 0 0,0 0 0 0 0,0 0 0 0 0,1 0 0 0 0,0 0 0 0 0,1 0 0 0 0,0 1 0 0 0,0 0 0 0 0,0 0 0 0 0,1 0 0 0 0,-1 1 0 0 0,1-1 0 0 0,1-1 0 0 0,0 0 0 0 0,0-1 0 0 0,-1 0 64 0 0,1-1-64 0 0,-1 0 0 0 0,0-1 0 0 0,0 1 0 0 0,1-1 0 0 0,0 0 0 0 0,0 0 0 0 0,0 0 0 0 0,0-1 0 0 0,1 0 0 0 0,1 0 0 0 0,0-1 0 0 0,1 0 0 0 0,1 0 0 0 0,0 1 0 0 0,0-1 0 0 0,0 1 0 0 0,-1 1 0 0 0,1 0 0 0 0,0 0 64 0 0,-1 1-64 0 0,-1-1 0 0 0,1 1 0 0 0,-1 0 0 0 0,0-1 0 0 0,-1 1 0 0 0,-2-1 0 0 0,-1 0 0 0 0,-1 0 0 0 0,-1 0 0 0 0,1-1 0 0 0,0-1 0 0 0,-1 0 0 0 0,0-2 0 0 0,-1 1 0 0 0,1-1 0 0 0,0 0 0 0 0,0 0 0 0 0,-1 1 0 0 0,0 0 64 0 0,0 0-64 0 0,2 0-384 0 0,9-2-816 0 0,2 1 1672 0 0,-2-1 32 0 0,-3 2 8 0 0,-5 1-416 0 0,-4 1-96 0 0,-3 0 0 0 0,-2 1 0 0 0,-1-1 0 0 0,0 0 0 0 0,0-1 0 0 0,0-1 0 0 0,0-1 0 0 0,1-1 0 0 0,-1-2 64 0 0,1 0-64 0 0,0-2 0 0 0,1-1 0 0 0,0 0 64 0 0,1-1-64 0 0,-1-1 0 0 0,0 0 64 0 0,-2 0-64 0 0,0 0 0 0 0,0 0 0 0 0,-2-1 64 0 0,-1 0-64 0 0,0 0 0 0 0,-1-1 0 0 0,0-2 0 0 0,0-2 0 0 0,-1 1 0 0 0,-1 1 64 0 0,-1 1-64 0 0,-2 1 0 0 0,0-1 0 0 0,-2 1 0 0 0,0 0 64 0 0,0-1-64 0 0,-1 1 0 0 0,-1-2 64 0 0,0-1-64 0 0,0 1 0 0 0,-1-1 64 0 0,-1 1-64 0 0,0 0 0 0 0,0 3 0 0 0,-1 1 0 0 0,0 1 0 0 0,-2 1 0 0 0,1 0 0 0 0,-1 1 0 0 0,-1 0 0 0 0,1 0 0 0 0,-1 0 0 0 0,0-1 0 0 0,0-1 0 0 0,1 0 0 0 0,-1 0 64 0 0,1 0-64 0 0,-1-1 0 0 0,1 0 0 0 0,-2 0 0 0 0,1 0 0 0 0,-2 0 0 0 0,1 0 0 0 0,-1 0 0 0 0,-1 0 0 0 0,-1 1 0 0 0,-1-1 0 0 0,-1 1 0 0 0,-2 0 0 0 0,0 1 0 0 0,-3-1 0 0 0,1 1 64 0 0,-1-1-64 0 0,-1 1 0 0 0,1 0 0 0 0,-1-1 0 0 0,0-1 0 0 0,0 0 0 0 0,0-1 0 0 0,-2-3 0 0 0,-1 0 0 0 0,-1 0 0 0 0,1 3 0 0 0,1 1 0 0 0,-1 1 0 0 0,0 2 0 0 0,-6 0 0 0 0,-4 0 0 0 0,-2 2 0 0 0,-2 1 0 0 0,1 0 0 0 0,0 1 0 0 0,0 1 0 0 0,1 1 0 0 0,1-1 0 0 0,1 1 0 0 0,0 1 0 0 0,2-1 0 0 0,0 0 0 0 0,0-1 0 0 0,1 1 0 0 0,0-1 0 0 0,1 0 0 0 0,0 1 0 0 0,0-1 0 0 0,1 1 0 0 0,1 0 0 0 0,0 0 0 0 0,0 1 0 0 0,2-1 0 0 0,-1 0 0 0 0,2-1 0 0 0,0 1 0 0 0,0 0 0 0 0,0 1 0 0 0,0-1 0 0 0,-1 1 0 0 0,0-1 0 0 0,-1 1 0 0 0,-1-1 0 0 0,-1 0 0 0 0,1 0 0 0 0,-1 0 0 0 0,1 0 0 0 0,0 0 0 0 0,0 1 0 0 0,0 0 0 0 0,1 0 0 0 0,-1-1 0 0 0,1 1 0 0 0,1 1 0 0 0,0 0 0 0 0,1 1 0 0 0,-1 0 0 0 0,1 1 0 0 0,-1 0 0 0 0,0 0 0 0 0,1 1 0 0 0,0 0 0 0 0,1 1 0 0 0,0 0 0 0 0,0 1 0 0 0,2 1 0 0 0,0 1 0 0 0,0 0 0 0 0,0 2 0 0 0,2 0 0 0 0,-1 1 0 0 0,1 0 0 0 0,-1 1 0 0 0,0 1 0 0 0,0 0 0 0 0,-1 0 0 0 0,-1 0 0 0 0,1 1 0 0 0,-1 1 0 0 0,-1 0 0 0 0,1 0 0 0 0,-1 1 0 0 0,0 0 0 0 0,0 0 0 0 0,1 0 0 0 0,1-1 0 0 0,1 0 0 0 0,1-1 0 0 0,0 0 0 0 0,1 0 0 0 0,1 0 0 0 0,0 0 0 0 0,2-1 0 0 0,1 0 0 0 0,0-1 0 0 0,2 0 0 0 0,-1-1 0 0 0,1 1 0 0 0,1 0 0 0 0,1 0 0 0 0,2 0 0 0 0,0-1 0 0 0,1 1 0 0 0,0 1-64 0 0,1-1 64 0 0,1 2 0 0 0,0 0 0 0 0,0 2 0 0 0,1 0 0 0 0,-1 1 0 0 0,1-1 0 0 0,0 2 0 0 0,-1-1 0 0 0,0 0 0 0 0,0 2 0 0 0,-1 0 0 0 0,1 0 0 0 0,0 0 0 0 0,-1 0 0 0 0,0-1 0 0 0,0 1 0 0 0,0-1 0 0 0,-1 1 0 0 0,0-1 0 0 0,-1 1 0 0 0,1 0 0 0 0,-1 0 0 0 0,0 0 0 0 0,-1 0 0 0 0,0 0 0 0 0,0-1 0 0 0,0 0 0 0 0,1-1 0 0 0,-1 0 0 0 0,0-1 0 0 0,1 0 0 0 0,-2 2 0 0 0,1-1 0 0 0,-1 1 0 0 0,0 0 0 0 0,0 0-96 0 0,0 1 96 0 0,-1 1-96 0 0,-1 8-784 0 0,-4 14-1144 0 0,-1 16-12760 0 0,0 0 4537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1:09.981"/>
    </inkml:context>
    <inkml:brush xml:id="br0">
      <inkml:brushProperty name="width" value="0.35" units="cm"/>
      <inkml:brushProperty name="height" value="2.1" units="cm"/>
      <inkml:brushProperty name="color" value="#33CCFF"/>
      <inkml:brushProperty name="inkEffects" value="pencil"/>
    </inkml:brush>
  </inkml:definitions>
  <inkml:trace contextRef="#ctx0" brushRef="#br0">710 1522 455 263888 49259,'0'0'0'0'0,"-2"-2"0"0"0,0 1 224 0 0,0 0 8 0 0,0 0 0 0 0,0 2 0 0 0,0 0-336 0 0,-1 0 8 0 0,1 1-216 0 0,-1-1-400 0 0,0-1 856 0 0,1-1-16 0 0,-1-1-8 0 0,1-1 200 0 0,0-1 32 0 0,-1-1 16 0 0,0-1 0 0 0,-1 1-200 0 0,-1-1 88 0 0,-1 1-136 0 0,-1-1-120 0 0,1 1 0 0 0,0 0 0 0 0,2 1 0 0 0,1 0 0 0 0,-1 1 0 0 0,1 0 0 0 0,-1 1 88 0 0,0 0-88 0 0,-2 1 80 0 0,-1 1 280 0 0,-1-1 56 0 0,1 0 16 0 0,-1 1 0 0 0,0-1-24 0 0,1 1-8 0 0,0-1 0 0 0,1 0 0 0 0,0 1-88 0 0,1-1-24 0 0,0-1 0 0 0,0 1 0 0 0,1-1-40 0 0,0 1 216 0 0,0-1-232 0 0,0 1-8 0 0,0 1-8 0 0,0 0 0 0 0,-1 1 0 0 0,-1 1 40 0 0,-1 1 16 0 0,0 2 0 0 0,-1 0 0 0 0,-1 2-16 0 0,0 1 240 0 0,-1 1-248 0 0,1 1-56 0 0,2 1 160 0 0,1 0 24 0 0,3 0-168 0 0,3-1 0 0 0,1-2 0 0 0,3 0 96 0 0,1 0 16 0 0,2 0 8 0 0,1-2 0 0 0,3 1 0 0 0,4 2 328 0 0,3 0-328 0 0,0 0-40 0 0,4 1 256 0 0,1-1-272 0 0,-1-2-24 0 0,-1-1-8 0 0,0-3 0 0 0,-1-1 0 0 0,1-2 8 0 0,0-2 0 0 0,0 0 0 0 0,0-1 0 0 0,0 0-32 0 0,3 0 200 0 0,0-1-208 0 0,0 0-48 0 0,-1 1 0 0 0,-1 0-8 0 0,1-1 0 0 0,0 1-16 0 0,5-2 136 0 0,3-1-136 0 0,1 0 16 0 0,-1 0 0 0 0,0 0 0 0 0,-2 1 0 0 0,-1 0-24 0 0,-2 1 0 0 0,1 1 0 0 0,-1 0 0 0 0,0 1-64 0 0,0 0-64 0 0,1 0 96 0 0,-1 1-96 0 0,0 0 72 0 0,4-1-72 0 0,2-1 72 0 0,0 0-72 0 0,-1 0 0 0 0,-1 1 0 0 0,-1 0 64 0 0,-2-1-64 0 0,-1 1 0 0 0,-2 0 0 0 0,0 0 0 0 0,-1 0 64 0 0,-1 0-64 0 0,1 1 0 0 0,-2 0 64 0 0,1 0-64 0 0,0 2 0 0 0,0 0 72 0 0,-1 0-72 0 0,0 0 64 0 0,0 0-64 0 0,0 0 64 0 0,1-1-64 0 0,0 0 0 0 0,0 0 72 0 0,1-1-72 0 0,1 0 0 0 0,1-1 88 0 0,3-1-8 0 0,2 0-80 0 0,-1 0 80 0 0,-3 0-80 0 0,0 0 80 0 0,-3 0-80 0 0,-1 0 64 0 0,0 0-64 0 0,-1 1 0 0 0,-1 0 72 0 0,0 0-72 0 0,-1 0 0 0 0,1 1 0 0 0,-1-1 0 0 0,0 1 0 0 0,0 0 64 0 0,-1 0-64 0 0,-1 0 0 0 0,-1 0 0 0 0,-1-1 0 0 0,0 1 0 0 0,0 0 0 0 0,-1-1 0 0 0,0 0 0 0 0,0 1 64 0 0,-1 0-64 0 0,0 0 0 0 0,0 0 0 0 0,0 0 0 0 0,-1 1 64 0 0,1-1-64 0 0,0 1 0 0 0,0 1 0 0 0,-1-1 0 0 0,1 1 0 0 0,-1 0 0 0 0,0 0 0 0 0,1 0 0 0 0,0 0 0 0 0,-1 0 0 0 0,-1-1 0 0 0,1 1 0 0 0,-1 0 0 0 0,0 0 0 0 0,0 0 0 0 0,1 0 0 0 0,0 1 0 0 0,0-1 0 0 0,0 1 64 0 0,1 0-64 0 0,-1-1 0 0 0,0 1 0 0 0,-1-1 0 0 0,0 1 0 0 0,0-1 0 0 0,0-1 0 0 0,1 0 0 0 0,-1-1 64 0 0,0 0-64 0 0,1-1 0 0 0,-1-1 72 0 0,1 0-72 0 0,0 0 64 0 0,1 0-64 0 0,-1 0 80 0 0,1 0-80 0 0,0 0 80 0 0,2 0 0 0 0,2-1-80 0 0,-1 0 88 0 0,0-1-88 0 0,-2 2 96 0 0,-1-1-96 0 0,0 0 80 0 0,-2 0-80 0 0,-1-1 64 0 0,0 0-64 0 0,-2-1 72 0 0,0 0-72 0 0,-2-1 80 0 0,-1 1-80 0 0,-1-1 104 0 0,0-2 48 0 0,0-1-80 0 0,0-1 0 0 0,0 0 0 0 0,0 0 0 0 0,0 1 0 0 0,1 0-72 0 0,-1 0 96 0 0,1 0-96 0 0,0-1 96 0 0,0 1-96 0 0,-1-1 0 0 0,1 0 0 0 0,-1-1 64 0 0,0 1 368 0 0,1-1 72 0 0,-2 1 8 0 0,1-2-272 0 0,0-6-1696 0 0,0-1 1456 0 0,0 0 0 0 0,0 2 64 0 0,0 1-64 0 0,0 1 0 0 0,0 1 64 0 0,1 1-64 0 0,-1 0 64 0 0,1 0-64 0 0,-1 1 64 0 0,1 0-64 0 0,0 0 0 0 0,0 0 72 0 0,0 0-72 0 0,0 0 0 0 0,-1 1 72 0 0,-1 0-72 0 0,0 0 0 0 0,0-1 72 0 0,-1 0-72 0 0,0 0 64 0 0,-1-1-64 0 0,0 1 64 0 0,0 0-64 0 0,-2-2 0 0 0,0 0 64 0 0,-1 0-64 0 0,-1 1 80 0 0,0 0-80 0 0,-1 2 80 0 0,0 1-80 0 0,0 0 80 0 0,1 1-80 0 0,0 1 80 0 0,1-1-80 0 0,0 1 0 0 0,0-1 0 0 0,1 0 64 0 0,-1 0-64 0 0,1 0 0 0 0,-2 0 0 0 0,0 1 0 0 0,-1-1 0 0 0,0 1 0 0 0,-1-1 0 0 0,-1 1 0 0 0,0 1 0 0 0,-1 0 0 0 0,0 1 0 0 0,-1 1 0 0 0,-1 0 0 0 0,0 0 0 0 0,-1-1 64 0 0,0 0-64 0 0,0-1 0 0 0,1-1 0 0 0,0 1 0 0 0,2 0 0 0 0,-1 0 64 0 0,1-1-64 0 0,-2 0 0 0 0,0 0 0 0 0,0 0 64 0 0,-2 0-64 0 0,0 1 0 0 0,0 0 64 0 0,-1 1-64 0 0,1 0 0 0 0,-1 1 64 0 0,0-1-64 0 0,1 1 0 0 0,1-1 72 0 0,0 1-72 0 0,2-1 0 0 0,-1 0 64 0 0,1 0-64 0 0,0 1 0 0 0,0-1 0 0 0,-1 0 0 0 0,0 0 0 0 0,0-1 64 0 0,-1 0-64 0 0,-1-1 0 0 0,1 0 0 0 0,-1 0 0 0 0,0 0 0 0 0,0 1 0 0 0,0 0 0 0 0,0 1 0 0 0,-1 1 0 0 0,-1 0 0 0 0,0 1 0 0 0,-2 0 0 0 0,-1 0 0 0 0,0 0 0 0 0,-1 0 0 0 0,0 1 0 0 0,0-1 0 0 0,1 0 0 0 0,-1 1 0 0 0,0 0 0 0 0,0 0 0 0 0,-1 1 0 0 0,0 1 0 0 0,-1-1 0 0 0,0 1 0 0 0,-1 0 0 0 0,0 1 0 0 0,-1-1 0 0 0,0 0 0 0 0,1 1 0 0 0,-1-1 0 0 0,-1 0 0 0 0,0 0 0 0 0,-1-1 0 0 0,-1 1 0 0 0,-1 0 64 0 0,0-1-64 0 0,0 0 0 0 0,0 0 0 0 0,1 0 0 0 0,-1 0 0 0 0,1 1 0 0 0,0 0 0 0 0,2 1 0 0 0,0-1 0 0 0,-3 0 0 0 0,-2 0 0 0 0,0-1 0 0 0,0 0 0 0 0,1-1 0 0 0,0-1 0 0 0,2 1 0 0 0,0-1 0 0 0,1 0 0 0 0,0 1 0 0 0,1-1 0 0 0,-1 0 0 0 0,1 0 0 0 0,-1 1 0 0 0,0 1 0 0 0,-1 1 0 0 0,0 0 0 0 0,-1 1 0 0 0,0 1 0 0 0,-5 0 0 0 0,-1 2 0 0 0,1 0 0 0 0,1 1 0 0 0,1 0 0 0 0,2 0 0 0 0,2 0 0 0 0,0-1 0 0 0,2 0 0 0 0,1 0 0 0 0,1-1 0 0 0,1-1 0 0 0,0 0 0 0 0,-1 1 0 0 0,0-1 0 0 0,0 0 0 0 0,0 0 0 0 0,-1 0 0 0 0,0-1 0 0 0,-1 1 0 0 0,0-1 0 0 0,-4 0-376 0 0,-13-1-816 0 0,-3-1 1664 0 0,1 0 32 0 0,4 2 8 0 0,3 0-416 0 0,4 0-96 0 0,1 2 0 0 0,2-1 0 0 0,-1 2 0 0 0,0 0 0 0 0,0 1 0 0 0,0 0 0 0 0,-1-1 0 0 0,1-1 0 0 0,0-1 0 0 0,2 0 0 0 0,1-1 0 0 0,2 0 0 0 0,0 0 0 0 0,0 0 0 0 0,1 0 0 0 0,-1-1 0 0 0,0 0 0 0 0,1 0 0 0 0,1-1 0 0 0,0 1 0 0 0,1 0 0 0 0,1 0 0 0 0,1 0 0 0 0,1 0 0 0 0,1 0 0 0 0,1 0 0 0 0,1 1 0 0 0,-2-1 0 0 0,0 1 0 0 0,2 0 0 0 0,1 1 0 0 0,2 1 0 0 0,-1 0 0 0 0,2 1 0 0 0,0 0 0 0 0,0 1 0 0 0,1 1 0 0 0,0 0 0 0 0,1 0 0 0 0,0 1 0 0 0,1 1 0 0 0,1 0 0 0 0,1 2 0 0 0,1 0 0 0 0,0 1 0 0 0,0 0 0 0 0,1-1 0 0 0,1 1 0 0 0,-1 0 0 0 0,1 1 0 0 0,0 0 0 0 0,-1 0 0 0 0,1 2 0 0 0,-1-1 0 0 0,-1 2 0 0 0,1 1 0 0 0,-2 0 0 0 0,0 1 0 0 0,0 1 0 0 0,0 0 0 0 0,-1 0 0 0 0,0 1 0 0 0,-1-1 0 0 0,1 1 0 0 0,0 0 0 0 0,0 0 0 0 0,1-1 0 0 0,1 1 0 0 0,0-1 0 0 0,1 0 0 0 0,1 0 0 0 0,0 1 0 0 0,0-2 0 0 0,1 1 0 0 0,0 0 0 0 0,1 1 0 0 0,-1-1 0 0 0,1 0 0 0 0,0 1 0 0 0,0-2 0 0 0,1 1 0 0 0,0-1 0 0 0,1-1 0 0 0,1-1 0 0 0,1 0 0 0 0,1-1 0 0 0,1 0 0 0 0,0-1 0 0 0,1 0 0 0 0,0-1 0 0 0,2 2 0 0 0,0 1 0 0 0,0 0 0 0 0,0-1 0 0 0,0 1 0 0 0,-2-2 0 0 0,1 1 0 0 0,-2-1 0 0 0,1 0 0 0 0,-1 0 0 0 0,1 0 0 0 0,-1 1 0 0 0,1 1 0 0 0,-1-1 0 0 0,2 1 0 0 0,0 0 0 0 0,-1-1 0 0 0,0 0 0 0 0,0 0 0 0 0,-1 0 0 0 0,0 1 0 0 0,0 1 0 0 0,0 1 0 0 0,0-1 0 0 0,1 0 0 0 0,0 0 0 0 0,0-1 0 0 0,0-1 0 0 0,0-1 0 0 0,0 0 0 0 0,1-1 0 0 0,-1 0 0 0 0,1 0 0 0 0,1 0 0 0 0,-1 0 0 0 0,1 0 0 0 0,0 1 0 0 0,0-1 0 0 0,1 0 0 0 0,0-1 0 0 0,0-1 0 0 0,1 1 0 0 0,2 0 0 0 0,0 0 0 0 0,-1-2 0 0 0,-1 0 0 0 0,0-2 0 0 0,0 0 0 0 0,-1-1 0 0 0,1 0 0 0 0,-1 0 0 0 0,1-1 0 0 0,1 1 0 0 0,0 0 0 0 0,-1-1 0 0 0,0 1 0 0 0,0 0 0 0 0,-1 0 0 0 0,0 1 0 0 0,-1 0 0 0 0,0 1 0 0 0,1 0 0 0 0,-1-1 0 0 0,1 0 0 0 0,1-1 0 0 0,1 1 0 0 0,1-1 0 0 0,1-1 0 0 0,1 0 0 0 0,1 0 0 0 0,1-1 0 0 0,3 1 0 0 0,2 0 0 0 0,0-1 0 0 0,3 1 0 0 0,1-1 0 0 0,-2 1 0 0 0,0-1 0 0 0,-1 0 0 0 0,-1 0 0 0 0,-1-1 0 0 0,-1 0 0 0 0,0 0 0 0 0,0-1 0 0 0,1 0 0 0 0,0 0 0 0 0,0 0 0 0 0,0 0 0 0 0,1 1 0 0 0,0-1 0 0 0,0 1 0 0 0,0-1 0 0 0,1 0 0 0 0,0 1 0 0 0,0 0 0 0 0,0 0 0 0 0,-1 0 0 0 0,-1 1 0 0 0,0-1 0 0 0,-2 1 0 0 0,-1-1 0 0 0,1 1 0 0 0,0-2 0 0 0,4 0 0 0 0,1-1 0 0 0,0-1 0 0 0,0 1 0 0 0,0-1 0 0 0,-1 1 0 0 0,0-1 0 0 0,0 0 0 0 0,-2 1 0 0 0,0 1 0 0 0,0 0 0 0 0,0 1 0 0 0,0 0 0 0 0,0 0 0 0 0,1 0 0 0 0,4 1 0 0 0,1 0 0 0 0,2-1 0 0 0,0 0 0 0 0,0 1 0 0 0,0-1 0 0 0,0 0 0 0 0,1 0 0 0 0,-1-1 0 0 0,4-1 64 0 0,0-2-64 0 0,-2 0 0 0 0,-2-1 0 0 0,-2 0 0 0 0,-1 1 0 0 0,0-1 0 0 0,-1 1 0 0 0,0 1 0 0 0,-1 0 0 0 0,0 0 0 0 0,1 0 0 0 0,-1 0 0 0 0,0 0 0 0 0,-1 1 0 0 0,0 0 0 0 0,-1 0 0 0 0,0-1 0 0 0,-1 0 0 0 0,0 1 0 0 0,1-1 0 0 0,-1 1 0 0 0,0 0 0 0 0,1 0 0 0 0,-1 0 0 0 0,1-1 0 0 0,0-1 0 0 0,1 0 0 0 0,0 0 0 0 0,0-1 64 0 0,0 0-64 0 0,-2-1 0 0 0,1 1 0 0 0,-2 1 0 0 0,0-1 0 0 0,-1 1 0 0 0,0-1 0 0 0,0 1 0 0 0,1-1 0 0 0,1 0 0 0 0,-1 0 0 0 0,0 0 0 0 0,0 0 0 0 0,0-1 0 0 0,-1 0 0 0 0,0 0 0 0 0,0-1 0 0 0,-1-1 0 0 0,0-1 0 0 0,0-1 0 0 0,0-1 0 0 0,0-2 0 0 0,-1-1 64 0 0,1-1-64 0 0,-1-1 0 0 0,0 1 0 0 0,0 0 0 0 0,-2 0 0 0 0,0 0 0 0 0,-1 0 0 0 0,-2-1 0 0 0,0 0 64 0 0,-1-1-64 0 0,0-1 0 0 0,-3 0 0 0 0,0 0 0 0 0,-3 1 0 0 0,-1 1 0 0 0,-1-1 0 0 0,0-2 64 0 0,-2 0-64 0 0,-1-1 0 0 0,0 1 0 0 0,-1-1 0 0 0,-1 0 0 0 0,0 1 0 0 0,-1 0 0 0 0,0 1 0 0 0,1 0 0 0 0,-2 1 0 0 0,1 1 0 0 0,-1 1 0 0 0,-1 0 0 0 0,1 1 0 0 0,-2-1 0 0 0,0 0 0 0 0,-1 2 0 0 0,1 1 0 0 0,-1 1 0 0 0,1 1 0 0 0,0-1 0 0 0,0-1 0 0 0,0-2 0 0 0,0 0 0 0 0,0 0 0 0 0,0 0 0 0 0,1 1 0 0 0,0 0 0 0 0,1 2 0 0 0,0 0 0 0 0,0 1 0 0 0,-1 0 0 0 0,-1-1 0 0 0,-1 0 0 0 0,-2-1 0 0 0,0-2 0 0 0,-2 0 0 0 0,0-1 0 0 0,-2-1 0 0 0,0 0 0 0 0,-1 2 64 0 0,0 0-64 0 0,0 1 0 0 0,0 0 0 0 0,-1-1 0 0 0,-1 0 0 0 0,-2 1 0 0 0,0 0 0 0 0,-2 1 0 0 0,0 0 0 0 0,-1 0 0 0 0,0 2 0 0 0,0 0 0 0 0,1 1 0 0 0,0 1 0 0 0,2 0 0 0 0,-1 0 0 0 0,1 1 0 0 0,0 0 0 0 0,0 1 0 0 0,-1-1 0 0 0,1 1 0 0 0,0 0 0 0 0,1-1 0 0 0,-2 0 0 0 0,1 1 0 0 0,0-1 0 0 0,-1 1 0 0 0,0 0 0 0 0,1 0 0 0 0,-1 0 0 0 0,-1 1 0 0 0,0 0 0 0 0,-1 1 0 0 0,1-1 0 0 0,-1 0 0 0 0,1 1 0 0 0,-1-1 0 0 0,0 1 0 0 0,0-1 0 0 0,-1 1 0 0 0,0 0 0 0 0,-1 0 0 0 0,-1 2 0 0 0,0-1 0 0 0,0 1 0 0 0,0 0 0 0 0,0 0 0 0 0,-1 1 0 0 0,2-1 0 0 0,0 0 0 0 0,1 0 0 0 0,0 1 0 0 0,1 0 0 0 0,-1 1 0 0 0,0-1 0 0 0,-4 0 0 0 0,-3-1 0 0 0,0-1 0 0 0,1 0 0 0 0,1-1 0 0 0,0-1 0 0 0,2 0 0 0 0,0 0 0 0 0,1 0 0 0 0,-1 1 0 0 0,1-1 0 0 0,-1 1 0 0 0,0 0 0 0 0,-1 1 0 0 0,1-1 0 0 0,-2 1 0 0 0,1 0 0 0 0,0 1 0 0 0,0-1 0 0 0,2 0 0 0 0,-1 0 0 0 0,1-1 0 0 0,1 1 0 0 0,-4-2 0 0 0,0 0 0 0 0,0 0 0 0 0,1 0 0 0 0,1-1 0 0 0,1 0 0 0 0,0-1 0 0 0,0 1 0 0 0,1 0 0 0 0,0 0 0 0 0,0 0 0 0 0,1 1 0 0 0,0 1 0 0 0,-2-2-416 0 0,-14 1-784 0 0,-3 0 1672 0 0,0 1 32 0 0,2 1 8 0 0,3 1-416 0 0,-2 2-96 0 0,1 2 0 0 0,2 0 0 0 0,4 0 0 0 0,3 1 0 0 0,3-1 0 0 0,1-1 0 0 0,2 1 0 0 0,0-1 0 0 0,0 1 0 0 0,1-1 0 0 0,0 0 0 0 0,-1 0 0 0 0,0-1 0 0 0,-1 0 0 0 0,-1 0 0 0 0,1-1 0 0 0,-1 0 0 0 0,0 1 0 0 0,0 0 0 0 0,1 0 0 0 0,0-1 0 0 0,0 0 0 0 0,2 1 0 0 0,2 1 0 0 0,0-1 0 0 0,1 2 0 0 0,0 0 0 0 0,0 1 0 0 0,0 2 0 0 0,0 3 0 0 0,-1 2 0 0 0,-1 3-72 0 0,-4 9-824 0 0,-5 13-1176 0 0,-5 12-968 0 0,2 4 864 0 0,5-8-16383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2.766"/>
    </inkml:context>
    <inkml:brush xml:id="br0">
      <inkml:brushProperty name="width" value="0.1" units="cm"/>
      <inkml:brushProperty name="height" value="0.1" units="cm"/>
      <inkml:brushProperty name="color" value="#E71224"/>
    </inkml:brush>
  </inkml:definitions>
  <inkml:trace contextRef="#ctx0" brushRef="#br0">1880 74 3223 0 0,'-1'-1'28'0'0,"1"0"-1"0"0,1 0 0 0 0,-1 0 0 0 0,0 0 0 0 0,0 0 0 0 0,0 0 1 0 0,0 0-1 0 0,1 0 0 0 0,-1 0 0 0 0,1 0 0 0 0,-1 0 0 0 0,1 0 0 0 0,-1 0 1 0 0,1 0-1 0 0,1-2 0 0 0,4-9 141 0 0,-6 11-10 0 0,1 0 1 0 0,-1-1-1 0 0,0 1 1 0 0,0 0-1 0 0,0-1 0 0 0,0 1 1 0 0,-1 0-1 0 0,1-1 0 0 0,0 1 1 0 0,-1 0-1 0 0,1-1 1 0 0,0 1-1 0 0,-1 0 0 0 0,0 0 1 0 0,1-1-1 0 0,-1 1 0 0 0,0 0 1 0 0,1 0-1 0 0,-1 0 0 0 0,0 0 1 0 0,0 0-1 0 0,0 0 1 0 0,0 0-1 0 0,-2-1 0 0 0,2 1-41 0 0,-1-1 0 0 0,1 1 0 0 0,-1 0 0 0 0,1 0-1 0 0,-1 0 1 0 0,0 0 0 0 0,1 0 0 0 0,-1 1 0 0 0,0-1 0 0 0,0 0-1 0 0,0 1 1 0 0,0-1 0 0 0,1 1 0 0 0,-1 0 0 0 0,0 0 0 0 0,-4 0-1 0 0,-23 4 362 0 0,-1-1-1 0 0,-33-1 1 0 0,37-2-31 0 0,0 1-1 0 0,0 1 1 0 0,-41 9 0 0 0,28 1 5 0 0,21-7-293 0 0,0 0-1 0 0,-1 0 0 0 0,1-2 1 0 0,-35 3-1 0 0,12-6 305 0 0,-1 1 0 0 0,-64 12-1 0 0,60-6-195 0 0,-71 2-1 0 0,89-8-155 0 0,-198 16 619 0 0,67-18-112 0 0,9 0 229 0 0,62 0-500 0 0,-114-14 1 0 0,177 13-351 0 0,9 1-105 0 0,0 0 0 0 0,0 2 0 0 0,0-1 0 0 0,-27 7 0 0 0,-2 4-4911 0 0,14-1-825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4.017"/>
    </inkml:context>
    <inkml:brush xml:id="br0">
      <inkml:brushProperty name="width" value="0.1" units="cm"/>
      <inkml:brushProperty name="height" value="0.1" units="cm"/>
      <inkml:brushProperty name="color" value="#E71224"/>
    </inkml:brush>
  </inkml:definitions>
  <inkml:trace contextRef="#ctx0" brushRef="#br0">3693 158 919 0 0,'2'-2'246'0'0,"0"0"-1"0"0,0 0 0 0 0,0 0 0 0 0,0 0 0 0 0,0 0 0 0 0,0-1 0 0 0,-1 1 1 0 0,1-1-1 0 0,1-4 0 0 0,-3 7-160 0 0,0-1-1 0 0,0 0 1 0 0,0 1 0 0 0,0-1 0 0 0,0 0-1 0 0,0 1 1 0 0,0-1 0 0 0,0 0-1 0 0,0 1 1 0 0,0-1 0 0 0,0 0 0 0 0,-1 1-1 0 0,1-1 1 0 0,0 1 0 0 0,0-1 0 0 0,-1 1-1 0 0,1-1 1 0 0,-1 0 0 0 0,0-1-92 0 0,-1 1 0 0 0,1-1 0 0 0,-1 1 0 0 0,1 0 1 0 0,-1 0-1 0 0,0-1 0 0 0,0 1 0 0 0,-2-1 0 0 0,-7-3 485 0 0,0 1 0 0 0,-1-1 0 0 0,1 2 0 0 0,-1 0 0 0 0,0 0-1 0 0,0 1 1 0 0,0 1 0 0 0,-23-1 0 0 0,8 3-123 0 0,1 2 0 0 0,0 0 0 0 0,-27 8-1 0 0,18-4-211 0 0,-1-1 0 0 0,-1-2 1 0 0,-41-1-1 0 0,-111-12 764 0 0,-24 5 1 0 0,6 1 23 0 0,-62-37-74 0 0,27 3-449 0 0,183 32-260 0 0,-210-12 360 0 0,201 16-508 0 0,1 4 0 0 0,-87 15 0 0 0,80-5 0 0 0,-153 35 0 0 0,147-29 58 0 0,-122 11-1 0 0,133-21-44 0 0,-53 8 10 0 0,-212 22 82 0 0,297-37-441 0 0,-124 11 1115 0 0,123-8-2456 0 0,1 2 1 0 0,-45 14 0 0 0,35-5-3290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5.581"/>
    </inkml:context>
    <inkml:brush xml:id="br0">
      <inkml:brushProperty name="width" value="0.1" units="cm"/>
      <inkml:brushProperty name="height" value="0.1" units="cm"/>
      <inkml:brushProperty name="color" value="#E71224"/>
    </inkml:brush>
  </inkml:definitions>
  <inkml:trace contextRef="#ctx0" brushRef="#br0">2326 140 455 0 0,'0'-2'221'0'0,"0"0"-1"0"0,-1 0 0 0 0,0 0 0 0 0,1 0 0 0 0,-1 1 1 0 0,0-1-1 0 0,0 0 0 0 0,0 0 0 0 0,0 1 0 0 0,0-1 1 0 0,0 1-1 0 0,-1-1 0 0 0,1 1 0 0 0,0-1 0 0 0,-1 1 1 0 0,1 0-1 0 0,-1 0 0 0 0,1-1 0 0 0,-1 1 0 0 0,0 0 1 0 0,-3-1-1 0 0,-3-2 251 0 0,0 1 1 0 0,0-1-1 0 0,-12-2 1 0 0,-2 1-224 0 0,-1 1 1 0 0,1 1-1 0 0,-39-1 1 0 0,-70 10 374 0 0,44-1-115 0 0,37-4-208 0 0,1-1 0 0 0,-1-3 0 0 0,1-1 0 0 0,0-3 0 0 0,-50-14 0 0 0,53 8 20 0 0,-1 2 0 0 0,1 2 0 0 0,-2 2 0 0 0,-62-1 0 0 0,-51 11-93 0 0,-58 0 258 0 0,150-3-74 0 0,-133 18-1 0 0,-64 31-116 0 0,200-36-289 0 0,-14 0 65 0 0,52-10-335 0 0,1 1 1 0 0,0 2-1 0 0,0 1 1 0 0,-32 12-1 0 0,26-3-562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6.473"/>
    </inkml:context>
    <inkml:brush xml:id="br0">
      <inkml:brushProperty name="width" value="0.1" units="cm"/>
      <inkml:brushProperty name="height" value="0.1" units="cm"/>
      <inkml:brushProperty name="color" value="#E71224"/>
    </inkml:brush>
  </inkml:definitions>
  <inkml:trace contextRef="#ctx0" brushRef="#br0">607 65 3223 0 0,'16'-7'725'0'0,"-16"7"-664"0"0,1 0 0 0 0,-1 0-1 0 0,0 0 1 0 0,0 0 0 0 0,0-1 0 0 0,0 1 0 0 0,0 0 0 0 0,0 0 0 0 0,0 0 0 0 0,1 0 0 0 0,-1-1 0 0 0,0 1 0 0 0,0 0 0 0 0,0 0 0 0 0,0 0 0 0 0,0-1 0 0 0,0 1 0 0 0,0 0 0 0 0,0 0 0 0 0,0 0 0 0 0,0-1 0 0 0,0 1 0 0 0,0 0-1 0 0,0 0 1 0 0,0 0 0 0 0,0-1 0 0 0,0 1 0 0 0,0 0 0 0 0,-1 0 0 0 0,1 0 0 0 0,0 0 0 0 0,0-1 0 0 0,0 1 0 0 0,0 0 0 0 0,0 0 0 0 0,0 0 0 0 0,0 0 0 0 0,-1-1 0 0 0,-1 0 209 0 0,-1-1 1 0 0,1 0-1 0 0,-1 1 1 0 0,1 0-1 0 0,-1 0 1 0 0,0 0-1 0 0,0 0 1 0 0,-3-1-1 0 0,-40-10 488 0 0,0 3 1 0 0,-1 1-1 0 0,0 3 0 0 0,-94 0 0 0 0,102 9-850 0 0,-1 0 0 0 0,1 3 0 0 0,-76 23 0 0 0,80-19-475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7.328"/>
    </inkml:context>
    <inkml:brush xml:id="br0">
      <inkml:brushProperty name="width" value="0.1" units="cm"/>
      <inkml:brushProperty name="height" value="0.1" units="cm"/>
      <inkml:brushProperty name="color" value="#E71224"/>
    </inkml:brush>
  </inkml:definitions>
  <inkml:trace contextRef="#ctx0" brushRef="#br0">3198 94 2303 0 0,'-68'4'2459'0'0,"24"-2"-1368"0"0,-1-2 0 0 0,1-2 0 0 0,-60-10 0 0 0,-77-12 773 0 0,44 8-691 0 0,-238 1-1 0 0,102 2-900 0 0,258 13-479 0 0,-1 1-1 0 0,0 0 0 0 0,-26 6 1 0 0,22-3-811 0 0</inkml:trace>
  <inkml:trace contextRef="#ctx0" brushRef="#br0" timeOffset="1">1174 73 1375 0 0,'-27'-3'5171'0'0,"-17"-6"-4211"0"0,18 2-299 0 0,-45-6 744 0 0,-80-5-1 0 0,-75 7-143 0 0,52 4-795 0 0,105 3-646 0 0,0 4 0 0 0,0 2 0 0 0,0 4 0 0 0,-73 15 0 0 0,105-15-912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7.933"/>
    </inkml:context>
    <inkml:brush xml:id="br0">
      <inkml:brushProperty name="width" value="0.1" units="cm"/>
      <inkml:brushProperty name="height" value="0.1" units="cm"/>
      <inkml:brushProperty name="color" value="#E71224"/>
    </inkml:brush>
  </inkml:definitions>
  <inkml:trace contextRef="#ctx0" brushRef="#br0">1423 156 4287 0 0,'3'-4'118'0'0,"1"-4"-31"0"0,1 1-1 0 0,0 0 1 0 0,8-9-1 0 0,-13 15 9 0 0,1-1-1 0 0,0 1 0 0 0,0-1 0 0 0,-1 1 0 0 0,1-1 0 0 0,-1 1 0 0 0,1-1 1 0 0,-1 1-1 0 0,0-1 0 0 0,0 1 0 0 0,0-1 0 0 0,0 1 0 0 0,0-1 0 0 0,0 0 0 0 0,0-1 1 0 0,-5-23 373 0 0,3 22-349 0 0,-1 0 0 0 0,1 1 0 0 0,0 0 1 0 0,-1-1-1 0 0,0 1 0 0 0,0 0 0 0 0,0 1 0 0 0,0-1 0 0 0,0 0 0 0 0,0 1 1 0 0,-1-1-1 0 0,1 1 0 0 0,-1 0 0 0 0,0 1 0 0 0,0-1 0 0 0,0 0 0 0 0,1 1 0 0 0,-1 0 1 0 0,-5-1-1 0 0,-10-2 323 0 0,0 1 0 0 0,-33-1 1 0 0,49 3-404 0 0,-60 2 574 0 0,0 2-1 0 0,-112 19 1 0 0,127-14-483 0 0,-408 30 381 0 0,329-38-419 0 0,-136 9 85 0 0,198 1-977 0 0,35-4-128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8.635"/>
    </inkml:context>
    <inkml:brush xml:id="br0">
      <inkml:brushProperty name="width" value="0.1" units="cm"/>
      <inkml:brushProperty name="height" value="0.1" units="cm"/>
      <inkml:brushProperty name="color" value="#E71224"/>
    </inkml:brush>
  </inkml:definitions>
  <inkml:trace contextRef="#ctx0" brushRef="#br0">1067 53 6447 0 0,'-3'-6'345'0'0,"3"5"-332"0"0,0 1 1 0 0,0 0-1 0 0,0-1 1 0 0,0 1-1 0 0,0-1 1 0 0,0 1-1 0 0,0 0 1 0 0,0-1-1 0 0,-1 1 1 0 0,1 0-1 0 0,0-1 1 0 0,0 1-1 0 0,0-1 1 0 0,0 1-1 0 0,-1 0 1 0 0,1 0-1 0 0,0-1 1 0 0,-1 1-1 0 0,1 0 0 0 0,0-1 1 0 0,0 1-1 0 0,-1 0 1 0 0,1 0-1 0 0,0-1 1 0 0,-1 1-1 0 0,1 0 1 0 0,-1 0-1 0 0,1 0 1 0 0,0 0-1 0 0,-1 0 1 0 0,1-1-1 0 0,-1 1 1 0 0,1 0-1 0 0,0 0 1 0 0,-1 0-1 0 0,1 0 1 0 0,-1 0-1 0 0,1 0 0 0 0,0 0 1 0 0,-1 0-1 0 0,1 0 1 0 0,-1 1-1 0 0,-1-1 40 0 0,1 1-1 0 0,-1-1 1 0 0,0 1-1 0 0,1-1 1 0 0,-1 0-1 0 0,0 0 1 0 0,0 0-1 0 0,1 0 1 0 0,-1 0-1 0 0,0 0 1 0 0,1 0-1 0 0,-1-1 1 0 0,0 1-1 0 0,-1-1 0 0 0,-10-1 21 0 0,-10 2-39 0 0,-35 5-1 0 0,34-3-10 0 0,-37 0-1 0 0,-143-24 892 0 0,39 2 366 0 0,122 17-920 0 0,-80 5 0 0 0,-143 23-470 0 0,222-22-110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51.129"/>
    </inkml:context>
    <inkml:brush xml:id="br0">
      <inkml:brushProperty name="width" value="0.1" units="cm"/>
      <inkml:brushProperty name="height" value="0.1" units="cm"/>
      <inkml:brushProperty name="color" value="#F4F91B"/>
    </inkml:brush>
  </inkml:definitions>
  <inkml:trace contextRef="#ctx0" brushRef="#br0">1 62 1839 0 0,'5'-1'166'0'0,"0"0"0"0"0,0 0 0 0 0,1 1-1 0 0,-1-1 1 0 0,6 2 0 0 0,-7-1-96 0 0,-1 0-1 0 0,1 1 1 0 0,-1-1 0 0 0,1 0 0 0 0,-1-1 0 0 0,1 1 0 0 0,-1-1 0 0 0,0 1-1 0 0,1-1 1 0 0,-1 0 0 0 0,0 0 0 0 0,0-1 0 0 0,0 1 0 0 0,1-1 0 0 0,4-3-1 0 0,-7 4-24 0 0,0 0-1 0 0,0-1 0 0 0,-1 1 1 0 0,1 0-1 0 0,0 0 0 0 0,-1-1 0 0 0,1 1 1 0 0,-1-1-1 0 0,1 1 0 0 0,-1 0 0 0 0,0-1 1 0 0,0 1-1 0 0,1-1 0 0 0,-1 1 1 0 0,0 0-1 0 0,0-1 0 0 0,0 1 0 0 0,-1-1 1 0 0,1 1-1 0 0,-1-3 0 0 0,1 4-37 0 0,0-1 1 0 0,0 0-1 0 0,0 1 0 0 0,-1-1 0 0 0,1 0 0 0 0,0 1 1 0 0,-1-1-1 0 0,1 0 0 0 0,0 1 0 0 0,-1-1 1 0 0,1 1-1 0 0,-1-1 0 0 0,1 1 0 0 0,-1-1 0 0 0,1 1 1 0 0,-1-1-1 0 0,1 1 0 0 0,-1-1 0 0 0,1 1 0 0 0,-1 0 1 0 0,0-1-1 0 0,1 1 0 0 0,-1 0 0 0 0,0 0 1 0 0,1-1-1 0 0,-1 1 0 0 0,0 0 0 0 0,1 0 0 0 0,-1 0 1 0 0,0 0-1 0 0,1 0 0 0 0,-1 0 0 0 0,0 0 0 0 0,1 0 1 0 0,-1 0-1 0 0,0 0 0 0 0,0 0 0 0 0,1 0 1 0 0,-1 1-1 0 0,0-1 0 0 0,1 0 0 0 0,-2 1 0 0 0,-4 2-7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9.268"/>
    </inkml:context>
    <inkml:brush xml:id="br0">
      <inkml:brushProperty name="width" value="0.1" units="cm"/>
      <inkml:brushProperty name="height" value="0.1" units="cm"/>
      <inkml:brushProperty name="color" value="#E71224"/>
    </inkml:brush>
  </inkml:definitions>
  <inkml:trace contextRef="#ctx0" brushRef="#br0">2291 40 5407 0 0,'-6'-8'136'0'0,"0"2"0"0"0,-1-1-1 0 0,-13-10 1 0 0,19 16-134 0 0,0 1 0 0 0,0 0 0 0 0,0 0-1 0 0,-1-1 1 0 0,1 1 0 0 0,0 0 0 0 0,0 0 0 0 0,-1 0 0 0 0,1 0 0 0 0,0 0-1 0 0,0 1 1 0 0,-1-1 0 0 0,0 1 0 0 0,-6 0 21 0 0,-118 14 503 0 0,-28 1-500 0 0,-28-17 566 0 0,-37 2 1127 0 0,64 9-1032 0 0,-98 2 155 0 0,-261-1 1286 0 0,329-4-1758 0 0,-56 3 44 0 0,201-5-600 0 0,-70 17 0 0 0,63-8-58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19.844"/>
    </inkml:context>
    <inkml:brush xml:id="br0">
      <inkml:brushProperty name="width" value="0.1" units="cm"/>
      <inkml:brushProperty name="height" value="0.1" units="cm"/>
      <inkml:brushProperty name="color" value="#E71224"/>
    </inkml:brush>
  </inkml:definitions>
  <inkml:trace contextRef="#ctx0" brushRef="#br0">2226 1 919 0 0,'4'0'255'0'0,"0"1"0"0"0,1-1 0 0 0,-1 1 0 0 0,0 0 0 0 0,7 4 0 0 0,-3-2 42 0 0,-15-5 143 0 0,-1 2-1 0 0,0-1 1 0 0,-15 2-1 0 0,-8-1 440 0 0,-4 1-185 0 0,0 1-1 0 0,0 2 0 0 0,-43 10 0 0 0,26-5-363 0 0,-119 19 345 0 0,124-21-535 0 0,14-1 57 0 0,-64 3 0 0 0,-98-12 521 0 0,-122 2 523 0 0,226 5-1001 0 0,-184-1 249 0 0,182-6-428 0 0,1 3 0 0 0,-1 4-1 0 0,-153 27 1 0 0,109-6-737 0 0,70-15-155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22.025"/>
    </inkml:context>
    <inkml:brush xml:id="br0">
      <inkml:brushProperty name="width" value="0.1" units="cm"/>
      <inkml:brushProperty name="height" value="0.1" units="cm"/>
      <inkml:brushProperty name="color" value="#E71224"/>
    </inkml:brush>
  </inkml:definitions>
  <inkml:trace contextRef="#ctx0" brushRef="#br0">2001 127 4375 0 0,'-7'-8'318'0'0,"6"6"-284"0"0,0 1 1 0 0,0 0 0 0 0,0 0-1 0 0,0 0 1 0 0,-1-1 0 0 0,1 1-1 0 0,0 1 1 0 0,0-1 0 0 0,-1 0-1 0 0,1 0 1 0 0,0 0 0 0 0,-1 1-1 0 0,1-1 1 0 0,-1 0 0 0 0,1 1-1 0 0,-1-1 1 0 0,1 1 0 0 0,-1 0-1 0 0,1 0 1 0 0,-1-1 0 0 0,-2 1-1 0 0,-5 0 19 0 0,0-2-1 0 0,1 1 0 0 0,-14-5 1 0 0,2 1-35 0 0,2 0 220 0 0,0-1-1 0 0,-26-12 0 0 0,29 11 370 0 0,0 0 0 0 0,0 2 0 0 0,-31-8 0 0 0,18 10-145 0 0,-1 1-1 0 0,-47 3 1 0 0,43 0-352 0 0,-54-4 1 0 0,66 0-92 0 0,-50-6 367 0 0,1 3-1 0 0,-75 4 1 0 0,-78 27 37 0 0,-41 2 44 0 0,122-28-181 0 0,46 0-49 0 0,-170 19 0 0 0,155-3-1119 0 0,50-9-3532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31.682"/>
    </inkml:context>
    <inkml:brush xml:id="br0">
      <inkml:brushProperty name="width" value="0.1" units="cm"/>
      <inkml:brushProperty name="height" value="0.1" units="cm"/>
      <inkml:brushProperty name="color" value="#F4F91B"/>
    </inkml:brush>
  </inkml:definitions>
  <inkml:trace contextRef="#ctx0" brushRef="#br0">885 69 455 0 0,'-3'-2'50'0'0,"0"0"-1"0"0,0 0 0 0 0,1 0 0 0 0,-1 0 0 0 0,1-1 0 0 0,-1 1 0 0 0,1-1 0 0 0,-4-5 1 0 0,4 4 4 0 0,0 1 1 0 0,-1 0 0 0 0,1 0 0 0 0,-1 0 0 0 0,0 1 0 0 0,0-1 0 0 0,0 1 0 0 0,-3-3-1 0 0,1 3 164 0 0,0-1 0 0 0,0 1 0 0 0,0 1-1 0 0,0-1 1 0 0,-1 1 0 0 0,1 0-1 0 0,0 0 1 0 0,-1 0 0 0 0,1 1-1 0 0,-1 0 1 0 0,1 0 0 0 0,-11 1-1 0 0,-4 3 294 0 0,1 1 0 0 0,-25 8 0 0 0,-19 6-162 0 0,-94 5 731 0 0,136-21-783 0 0,-1 2 0 0 0,1 0 0 0 0,-31 12 0 0 0,-59 31 342 0 0,51-20-551 0 0,46-23 102 0 0,0 0 0 0 0,0-1 0 0 0,-26 4 0 0 0,30-6 155 0 0,0 1 0 0 0,1 0 0 0 0,0 1 0 0 0,-14 6 0 0 0,25-9-316 0 0,-1 0-1 0 0,0 0 1 0 0,1 0-1 0 0,-1 0 1 0 0,1 0-1 0 0,-1-1 1 0 0,1 1-1 0 0,-1 0 1 0 0,1-1-1 0 0,0 0 1 0 0,-1 1-1 0 0,1-1 1 0 0,0 0-1 0 0,-1 0 1 0 0,4 0-1 0 0,10-3 168 0 0,1 0 0 0 0,14-7 0 0 0,22-5 224 0 0,-2 7-290 0 0,1 2 0 0 0,0 3 0 0 0,73 3 0 0 0,137-1 81 0 0,-100-20 5 0 0,-102 12-41 0 0,94-4-1 0 0,-79 17-113 0 0,106 18 1 0 0,-144-16-57 0 0,344 18 412 0 0,-167-17-231 0 0,-86-1 44 0 0,187-15 0 0 0,-143 8-39 0 0,-80 3-154 0 0,93 7 152 0 0,-180-8-187 0 0,7 0 34 0 0,1 1 0 0 0,-1-2 0 0 0,0 0 0 0 0,21-2 0 0 0,-32 2-36 0 0,0 0 0 0 0,0 0 1 0 0,1 0-1 0 0,-1 0 0 0 0,0 0 0 0 0,0 0 1 0 0,0 0-1 0 0,0 0 0 0 0,0 0 1 0 0,0 0-1 0 0,0 0 0 0 0,0 0 1 0 0,0 0-1 0 0,0 0 0 0 0,1 0 1 0 0,-1 0-1 0 0,0 0 0 0 0,0 0 0 0 0,0 0 1 0 0,0 0-1 0 0,0 0 0 0 0,0-1 1 0 0,0 1-1 0 0,0 0 0 0 0,0 0 1 0 0,0 0-1 0 0,0 0 0 0 0,0 0 1 0 0,0 0-1 0 0,0 0 0 0 0,1 0 0 0 0,-1 0 1 0 0,0 0-1 0 0,0 0 0 0 0,0-1 1 0 0,0 1-1 0 0,0 0 0 0 0,0 0 1 0 0,0 0-1 0 0,0 0 0 0 0,0 0 1 0 0,0 0-1 0 0,0 0 0 0 0,0 0 0 0 0,0 0 1 0 0,0 0-1 0 0,0-1 0 0 0,0 1 1 0 0,0 0-1 0 0,0 0 0 0 0,-1 0 1 0 0,1 0-1 0 0,0 0 0 0 0,0 0 1 0 0,0 0-1 0 0,0 0 0 0 0,0 0 0 0 0,0 0 1 0 0,0 0-1 0 0,0 0 0 0 0,0-1 1 0 0,0 1-1 0 0,0 0 0 0 0,0 0 1 0 0,-9-6 89 0 0,-12-4 82 0 0,-27-7 88 0 0,-91-20 0 0 0,98 30-202 0 0,-74-3 0 0 0,48 5-46 0 0,-394-25 52 0 0,345 28-42 0 0,1 6-1 0 0,-116 18 0 0 0,-75 12-21 0 0,213-25 31 0 0,-98 23-1 0 0,-88 8 5 0 0,98-39-52 0 0,-30 2 18 0 0,166 4-383 0 0,1 1 0 0 0,0 2 0 0 0,1 2 0 0 0,-46 19 0 0 0,55-19-5172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44.793"/>
    </inkml:context>
    <inkml:brush xml:id="br0">
      <inkml:brushProperty name="width" value="0.1" units="cm"/>
      <inkml:brushProperty name="height" value="0.1" units="cm"/>
      <inkml:brushProperty name="color" value="#F4F91B"/>
    </inkml:brush>
  </inkml:definitions>
  <inkml:trace contextRef="#ctx0" brushRef="#br0">2008 157 1375 0 0,'10'-7'1045'0'0,"-9"6"-1034"0"0,-1 1 1 0 0,0 0-1 0 0,0 0 0 0 0,0 0 0 0 0,1 0 0 0 0,-1 0 1 0 0,0 0-1 0 0,0 0 0 0 0,0 0 0 0 0,1 0 1 0 0,-1-1-1 0 0,0 1 0 0 0,0 0 0 0 0,0 0 0 0 0,1 0 1 0 0,-1 0-1 0 0,0 0 0 0 0,0 0 0 0 0,1 1 1 0 0,-1-1-1 0 0,0 0 0 0 0,0 0 0 0 0,0 0 0 0 0,1 0 1 0 0,-1 0-1 0 0,0 0 0 0 0,0 0 0 0 0,0 0 1 0 0,1 0-1 0 0,-1 0 0 0 0,0 1 0 0 0,0-1 0 0 0,0 0 1 0 0,0 0-1 0 0,1 0 0 0 0,-1 0 0 0 0,0 1 1 0 0,0-1-1 0 0,0 0 0 0 0,0 0 0 0 0,0 0 0 0 0,0 1 1 0 0,0-1-1 0 0,0 0 0 0 0,1 0 0 0 0,-1 0 0 0 0,0 1 1 0 0,0-1-1 0 0,0 0 0 0 0,0 0 0 0 0,0 1 1 0 0,0-1-1 0 0,0 0 0 0 0,0 0 0 0 0,0 0 0 0 0,0 1 1 0 0,0-1-1 0 0,-1 0 0 0 0,0 1 73 0 0,0-1 0 0 0,0 0-1 0 0,0 0 1 0 0,0 0 0 0 0,-1 0-1 0 0,1 0 1 0 0,0 0 0 0 0,0 0 0 0 0,0 0-1 0 0,0 0 1 0 0,-1 0 0 0 0,1-1 0 0 0,-2 0-1 0 0,-1 1 465 0 0,-11 1 6 0 0,-1 0 0 0 0,1 2 0 0 0,0 0 0 0 0,-28 9 0 0 0,32-8-476 0 0,2-2 48 0 0,0-1 1 0 0,-1 1-1 0 0,-10-1 0 0 0,-25 4 708 0 0,-20 16-194 0 0,43-13-535 0 0,-46 9 0 0 0,57-15 75 0 0,1-1-1 0 0,0 0 0 0 0,0 0 0 0 0,0-1 0 0 0,-1-1 1 0 0,1 0-1 0 0,0 0 0 0 0,0-1 0 0 0,-12-3 0 0 0,-1-3 186 0 0,0 2-1 0 0,-47-6 1 0 0,-27 1 41 0 0,-78-12 590 0 0,144 19-879 0 0,-7 0 102 0 0,0-2 1 0 0,-71-21 0 0 0,99 23-158 0 0,1 0 1 0 0,0-1-1 0 0,-9-6 0 0 0,-9-5 79 0 0,0 1-111 0 0,-1 3 1 0 0,0 0-1 0 0,-1 2 1 0 0,0 1-1 0 0,-1 1 0 0 0,-60-8 1 0 0,62 13-2 0 0,-1 2 1 0 0,0 1-1 0 0,-56 6 0 0 0,-24 4 43 0 0,67-7-11 0 0,-1 1 1 0 0,-72 18-1 0 0,90-14-57 0 0,0 1-1 0 0,-29 16 1 0 0,53-25-1 0 0,1 0 1 0 0,0 0-1 0 0,0 0 0 0 0,0 0 1 0 0,0 0-1 0 0,-1 0 0 0 0,1 0 1 0 0,0 0-1 0 0,0 0 0 0 0,0 0 1 0 0,0 0-1 0 0,-1 0 0 0 0,1 1 1 0 0,0-1-1 0 0,0 0 0 0 0,0 0 1 0 0,0 0-1 0 0,-1 0 0 0 0,1 0 1 0 0,0 0-1 0 0,0 0 0 0 0,0 1 1 0 0,0-1-1 0 0,0 0 0 0 0,0 0 1 0 0,0 0-1 0 0,-1 0 0 0 0,1 1 1 0 0,0-1-1 0 0,0 0 0 0 0,0 0 1 0 0,0 0-1 0 0,0 0 0 0 0,0 1 1 0 0,0-1-1 0 0,0 0 0 0 0,0 0 1 0 0,0 0-1 0 0,0 1 0 0 0,0-1 1 0 0,0 0-1 0 0,0 0 0 0 0,0 0 1 0 0,0 0-1 0 0,0 1 0 0 0,0-1 1 0 0,0 0-1 0 0,0 0 0 0 0,1 0 1 0 0,-1 0-1 0 0,0 1 0 0 0,0-1 1 0 0,0 0-1 0 0,0 0 0 0 0,0 0 1 0 0,0 0-1 0 0,1 1 0 0 0,15 5 86 0 0,23 0 16 0 0,15-2-27 0 0,1-3 0 0 0,-1-1 1 0 0,1-4-1 0 0,85-14 1 0 0,55-12 1447 0 0,-142 22-1166 0 0,117 0-1873 0 0,-47 3 1678 0 0,48-11-165 0 0,-121 12 70 0 0,74 4 0 0 0,26 1 49 0 0,-72-2-16 0 0,68-6 111 0 0,-47 1-123 0 0,258-3 272 0 0,-301 10-315 0 0,1 3 1 0 0,104 20 0 0 0,-117-19-27 0 0,1-2-1 0 0,-1-1 1 0 0,85-10-1 0 0,43 1 81 0 0,184 29 38 0 0,-191-13-116 0 0,-90-7-4 0 0,88 15 0 0 0,-53 3-19 0 0,128 19 52 0 0,-63-28-24 0 0,-26-4 80 0 0,15 1 290 0 0,-149-9-300 0 0,-12 0-76 0 0,-1 1 0 0 0,0 0 0 0 0,1-1 0 0 0,-1 1 1 0 0,1 0-1 0 0,-1 0 0 0 0,1 0 0 0 0,-1 1 0 0 0,0-1 0 0 0,5 2 0 0 0,-24 29-95 0 0,-9 6-5404 0 0,10-14-616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21.196"/>
    </inkml:context>
    <inkml:brush xml:id="br0">
      <inkml:brushProperty name="width" value="0.1" units="cm"/>
      <inkml:brushProperty name="height" value="0.1" units="cm"/>
      <inkml:brushProperty name="color" value="#F4F91B"/>
    </inkml:brush>
  </inkml:definitions>
  <inkml:trace contextRef="#ctx0" brushRef="#br0">441 1393 919 0 0,'1'-5'267'0'0,"-1"1"-1"0"0,1 0 0 0 0,0 0 0 0 0,0-1 1 0 0,1 1-1 0 0,-1 0 0 0 0,1 0 0 0 0,0 0 0 0 0,0 0 1 0 0,0 0-1 0 0,1 1 0 0 0,-1-1 0 0 0,1 1 1 0 0,4-5-1 0 0,4-3 577 0 0,0 0 0 0 0,21-15 0 0 0,-29 24-595 0 0,1-1 1 0 0,-1 1-1 0 0,1 0 1 0 0,0 0-1 0 0,-1 0 1 0 0,1 0-1 0 0,0 0 1 0 0,0 1-1 0 0,1 0 0 0 0,-1 0 1 0 0,5-1-1 0 0,-8 3-166 0 0,0-1 0 0 0,0 0 0 0 0,-1 1 0 0 0,1-1 0 0 0,-1 1 0 0 0,1-1-1 0 0,0 1 1 0 0,-1-1 0 0 0,1 1 0 0 0,-1-1 0 0 0,1 1 0 0 0,-1 0 0 0 0,0-1 0 0 0,1 1-1 0 0,-1 0 1 0 0,1 1 0 0 0,-1-1-7 0 0,1 0 0 0 0,0 0-1 0 0,0 0 1 0 0,-1 1 0 0 0,1-1-1 0 0,0 0 1 0 0,0 0 0 0 0,0 0-1 0 0,0 0 1 0 0,0 0 0 0 0,1 0-1 0 0,11 3 283 0 0,0 0 0 0 0,0-1 0 0 0,0-1 1 0 0,21 2-1 0 0,-19-3-6 0 0,0 0 0 0 0,0 2 0 0 0,18 5 0 0 0,-24-6-229 0 0,1-1 0 0 0,0 0 0 0 0,-1 0 1 0 0,1 0-1 0 0,0-1 0 0 0,14-2 1 0 0,10 0 329 0 0,98 8 642 0 0,-121-5-1086 0 0,16-1 45 0 0,-21-1-34 0 0,-1 1 0 0 0,0 0-1 0 0,1 0 1 0 0,-1 0 0 0 0,0 1-1 0 0,0 0 1 0 0,7 2 0 0 0,-7-2 9 0 0,0 0 0 0 0,0 0-1 0 0,0 0 1 0 0,0-1 0 0 0,-1 0 0 0 0,7 0 0 0 0,21 2 125 0 0,-9 2-20 0 0,-11-1-56 0 0,1 0 0 0 0,0-1 0 0 0,0 0 0 0 0,23-1 1 0 0,42-2 63 0 0,-41 1-50 0 0,39 2 144 0 0,56-2 50 0 0,36-20-24 0 0,-152 19-226 0 0,8-1 16 0 0,44 3-1 0 0,69 0 1 0 0,-26 0 5 0 0,-56-2-10 0 0,-39 0-37 0 0,0 1 0 0 0,0 0 0 0 0,18 4 0 0 0,-20-3 8 0 0,0 1 0 0 0,17-2 0 0 0,22 2 7 0 0,-26 0 39 0 0,0-1 0 0 0,52-5 0 0 0,-32 1 39 0 0,14 3-43 0 0,1 3 0 0 0,62 10 0 0 0,-55-4-42 0 0,-30-5 10 0 0,0-1 1 0 0,1-3-1 0 0,-1 0 0 0 0,63-11 0 0 0,-57 4 12 0 0,-1 1 0 0 0,47 0 1 0 0,-87 6-39 0 0,25 0 1 0 0,0 1 1 0 0,0 1-1 0 0,43 8 0 0 0,-31-5-2 0 0,-23-4 0 0 0,73 4 62 0 0,-49-4 7 0 0,70 11 0 0 0,-93-9-56 0 0,1-1 1 0 0,-1-1-1 0 0,21-2 0 0 0,-6 0-2 0 0,34-3 63 0 0,-46 1-35 0 0,0 2 1 0 0,27 1-1 0 0,-8 6-40 0 0,-25-4 34 0 0,27 2-1 0 0,7-3 0 0 0,50 9 0 0 0,-64-7-6 0 0,54-2 0 0 0,5 0 39 0 0,-10-2-53 0 0,-28-1-13 0 0,-44 2 2 0 0,8-1 10 0 0,1 1-1 0 0,-1 1 1 0 0,0 2-1 0 0,0 0 1 0 0,30 8-1 0 0,-33-7-10 0 0,-1 0 0 0 0,1-1 0 0 0,0-1 0 0 0,19 0 0 0 0,22 3 0 0 0,-2 2 0 0 0,93 15 0 0 0,-114-16 0 0 0,1-1 0 0 0,46-1 0 0 0,73-9 0 0 0,-119 3 0 0 0,179-3 200 0 0,-114-1-174 0 0,29 2 12 0 0,-102 5-25 0 0,1-1 0 0 0,-1-2 0 0 0,0 0-1 0 0,51-13 1 0 0,-58 11-13 0 0,0 0 0 0 0,42-1 0 0 0,-38 4 0 0 0,40-8 0 0 0,93-22 75 0 0,-51 3-24 0 0,-84 21-38 0 0,-4 2 6 0 0,0-1 1 0 0,-1-1-1 0 0,0 0 1 0 0,0-2 0 0 0,22-13-1 0 0,-29 15-5 0 0,1 1 0 0 0,-1 0 0 0 0,1 1-1 0 0,25-7 1 0 0,-23 8-15 0 0,0-1 0 0 0,-1-1-1 0 0,24-12 1 0 0,1-1-1 0 0,-30 16 19 0 0,-1-1 0 0 0,1 0 0 0 0,-1-1 0 0 0,0 1 0 0 0,-1-2 0 0 0,9-6 0 0 0,-13 8-4 0 0,0 0 0 0 0,0 0-1 0 0,-1-1 1 0 0,1 1-1 0 0,-1-1 1 0 0,0 1 0 0 0,1-6-1 0 0,8-15 26 0 0,30-73 37 0 0,-40 95-71 0 0,1 0-1 0 0,-1 0 1 0 0,0 0 0 0 0,0 0 0 0 0,0 0 0 0 0,0 0-1 0 0,-1-1 1 0 0,1 1 0 0 0,-1 0 0 0 0,0 0 0 0 0,0 0-1 0 0,0-1 1 0 0,0 1 0 0 0,-1-3 0 0 0,-1 0-3 0 0,1 1 0 0 0,-2 0-1 0 0,1-1 1 0 0,0 1 0 0 0,-1 0 0 0 0,0 0 0 0 0,-4-5 0 0 0,-10-11 12 0 0,-1 0 0 0 0,-1 1 0 0 0,-24-19 0 0 0,-5-6-12 0 0,33 32 13 0 0,-1 0-1 0 0,-1 1 1 0 0,0 0 0 0 0,-22-10-1 0 0,17 10-14 0 0,1-1 0 0 0,-23-18-1 0 0,14 5 2 0 0,-27-30 0 0 0,44 42 0 0 0,1 0 0 0 0,1-1 0 0 0,0-1 0 0 0,-11-21 0 0 0,14 19 0 0 0,1-1 0 0 0,1 0 0 0 0,1-1 0 0 0,-5-29 0 0 0,2 7 0 0 0,6 38 0 0 0,1 0 0 0 0,-1 0 0 0 0,0 0 0 0 0,0 0 0 0 0,0 0 0 0 0,-1 0 0 0 0,1 0 0 0 0,-1 1 0 0 0,0 0 0 0 0,0-1 0 0 0,0 1 0 0 0,-7-5 0 0 0,-10-11 0 0 0,15 13 0 0 0,-1 1 0 0 0,0 0 0 0 0,0 0 0 0 0,0 0 0 0 0,0 1 0 0 0,-1 0 0 0 0,0 0 0 0 0,0 1 0 0 0,-12-5 0 0 0,-4 1 0 0 0,-40-7 0 0 0,27 8 0 0 0,-103-14 0 0 0,65 11 0 0 0,26 3 0 0 0,-77-21 0 0 0,64 12 0 0 0,-1 3 0 0 0,-121-9 0 0 0,117 19 0 0 0,-69 7 0 0 0,-3 1 0 0 0,87-6 0 0 0,-176-7 0 0 0,102-2 0 0 0,-164 8 0 0 0,165 4 0 0 0,-161-18 0 0 0,234 12 0 0 0,1 3 0 0 0,-98 11 0 0 0,46-1 0 0 0,41-4 0 0 0,-45 1 0 0 0,-42-13 0 0 0,85 2 0 0 0,0 3 0 0 0,-85 8 0 0 0,89 2 0 0 0,-142 12 0 0 0,168-19 0 0 0,-92-1 0 0 0,11-16 0 0 0,85 10 0 0 0,0 1 0 0 0,-1 1 0 0 0,-43 1 0 0 0,11 5 0 0 0,-41 3 0 0 0,12 1 0 0 0,31-1 0 0 0,1-4 0 0 0,-85-6 0 0 0,-47 1 0 0 0,26 16 0 0 0,-82 3 0 0 0,154-22 47 0 0,1-1-30 0 0,-14 5-17 0 0,-61 0 0 0 0,95 8 0 0 0,-43 2 0 0 0,77-8 0 0 0,23 1 0 0 0,0 0 0 0 0,0-1 0 0 0,0-1 0 0 0,0-1 0 0 0,-1 0 0 0 0,-26-8 0 0 0,24 4 0 0 0,-1 0 0 0 0,0 2 0 0 0,1 0 0 0 0,-1 2 0 0 0,-1 0 0 0 0,1 1 0 0 0,0 0 0 0 0,0 2 0 0 0,-24 3 0 0 0,23 1 0 0 0,-32 11 0 0 0,14-3 0 0 0,25-8 0 0 0,0 1 0 0 0,1 1 0 0 0,0-1 0 0 0,-15 12 0 0 0,21-14 0 0 0,2-1 0 0 0,-8 5 0 0 0,0 0 0 0 0,-21 9 0 0 0,26-14 0 0 0,0 1 0 0 0,0 0 0 0 0,1 1 0 0 0,-11 8 0 0 0,10-7 0 0 0,0 0 0 0 0,-1-1 0 0 0,-8 5 0 0 0,10-6-8 0 0,1-1 1 0 0,-1 1-1 0 0,1 0 0 0 0,0 0 0 0 0,0 1 1 0 0,0 0-1 0 0,0 0 0 0 0,-6 9 1 0 0,-3 6 12 0 0,-11 24 0 0 0,4-9-10 0 0,17-28 2 0 0,1-1-1 0 0,0 1 0 0 0,0 0 1 0 0,0 0-1 0 0,1 0 1 0 0,0 0-1 0 0,0 1 1 0 0,1-1-1 0 0,0 0 0 0 0,0 1 1 0 0,0 8-1 0 0,3 6-10 0 0,0-1 0 0 0,7 32-1 0 0,-4-27 29 0 0,0-5-14 0 0,1 0 0 0 0,1-1 0 0 0,15 32 0 0 0,5 12 0 0 0,-7-4 0 0 0,-14-36 0 0 0,2 0 0 0 0,1-1 0 0 0,13 25 0 0 0,-16-36 0 0 0,-1 1 0 0 0,0-1 0 0 0,-1 1 0 0 0,-1 0 0 0 0,0 0 0 0 0,-1 0 0 0 0,0 1 0 0 0,0 19 0 0 0,0-7 0 0 0,-1-18 6 0 0,1 1 0 0 0,0-1 0 0 0,1 0 0 0 0,0 0 0 0 0,0 0-1 0 0,1-1 1 0 0,5 10 0 0 0,12 29 11 0 0,-13-27 0 0 0,17 33 0 0 0,2 1-4 0 0,-7-7-1721 0 0,3-2-5985 0 0,-9-23 2599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36.302"/>
    </inkml:context>
    <inkml:brush xml:id="br0">
      <inkml:brushProperty name="width" value="0.1" units="cm"/>
      <inkml:brushProperty name="height" value="0.1" units="cm"/>
      <inkml:brushProperty name="color" value="#F4F91B"/>
    </inkml:brush>
  </inkml:definitions>
  <inkml:trace contextRef="#ctx0" brushRef="#br0">2027 1529 1839 0 0,'15'-19'5803'0'0,"-25"15"-5030"0"0,-64-7 2011 0 0,65 10-2481 0 0,-1-1 0 0 0,1 1-1 0 0,-1 0 1 0 0,0 1 0 0 0,1 0 0 0 0,-1 1-1 0 0,1 0 1 0 0,-1 0 0 0 0,-16 5-1 0 0,8 0-52 0 0,0 1-1 0 0,0 0 0 0 0,-33 19 0 0 0,42-21-130 0 0,-1 0 0 0 0,0-1 0 0 0,0-1 1 0 0,0 1-1 0 0,-16 2 0 0 0,-54 5 321 0 0,67-10-369 0 0,-64 2 568 0 0,18-2-224 0 0,-14 2 133 0 0,-84-6 0 0 0,126-1-311 0 0,24 2-155 0 0,0 1 0 0 0,-1 0 0 0 0,1 1 0 0 0,0-1-1 0 0,-15 3 1 0 0,1 2 20 0 0,1 1-1 0 0,-30 12 0 0 0,40-14-83 0 0,0 1 0 0 0,0-2-1 0 0,0 1 1 0 0,-1-2 0 0 0,1 1-1 0 0,-18-1 1 0 0,-60 6 307 0 0,28-1-195 0 0,22-5 55 0 0,-45-5-1 0 0,63 2-89 0 0,12 2-51 0 0,1 0 0 0 0,-1 1 0 0 0,1 0 0 0 0,-1 0 0 0 0,-7 3 0 0 0,7-2-17 0 0,1 0 0 0 0,-1-1 0 0 0,1 0 1 0 0,-16 0-1 0 0,0-1 36 0 0,-46 6 1 0 0,29-2 10 0 0,36-3-62 0 0,-4 0 40 0 0,0-1 0 0 0,-1 1 0 0 0,1-1 0 0 0,-1-1 0 0 0,1 1 0 0 0,0-1 0 0 0,-13-4 0 0 0,18 4-23 0 0,1-1 0 0 0,0 0 0 0 0,0 0 0 0 0,0 0 0 0 0,0 0 0 0 0,0-1 0 0 0,0 1 0 0 0,1-1 0 0 0,-1 1 0 0 0,-1-5 0 0 0,-4-4 116 0 0,-4-3 17 0 0,2-1 0 0 0,-1 0-1 0 0,2-1 1 0 0,0 0 0 0 0,1 0 0 0 0,1 0 0 0 0,0-1-1 0 0,-5-27 1 0 0,-19-177 577 0 0,24 179-612 0 0,-3-1 0 0 0,-18-56 0 0 0,18 74-86 0 0,-14-27-1 0 0,14 32-3 0 0,0 1 0 0 0,-10-38 0 0 0,7-23 81 0 0,9 56-73 0 0,-1 0 0 0 0,-8-32 0 0 0,6 37-35 0 0,-4-8 24 0 0,2 1-1 0 0,1-1 1 0 0,1 0-1 0 0,2-1 1 0 0,-2-29-1 0 0,5 26-22 0 0,0 22-4 0 0,1 0 0 0 0,-1-1-1 0 0,2 1 1 0 0,-1 0-1 0 0,1 0 1 0 0,1 0 0 0 0,3-13-1 0 0,-1 15-6 0 0,0 0 0 0 0,0 0 0 0 0,1 1 0 0 0,0 0 0 0 0,0 0 0 0 0,1 0 0 0 0,0 0 0 0 0,11-8 0 0 0,-2 1 0 0 0,57-58 0 0 0,-56 57 0 0 0,0 1 0 0 0,1 1 0 0 0,23-12 0 0 0,-16 13 0 0 0,0 1 0 0 0,49-13 0 0 0,-8 3 0 0 0,-41 13 0 0 0,0 2 0 0 0,1 0 0 0 0,49-1 0 0 0,-5-1 0 0 0,48 1 0 0 0,-19 1 0 0 0,53-12 0 0 0,-72 7 0 0 0,0 4 0 0 0,1 4 0 0 0,141 12 0 0 0,-58 2 0 0 0,142 4-58 0 0,-188-12 44 0 0,-99-3 14 0 0,0 1 0 0 0,0 0 0 0 0,34 9 0 0 0,-45-9 0 0 0,0 1 0 0 0,0 0 0 0 0,0 0 0 0 0,0 1 0 0 0,0-1 0 0 0,-1 2 0 0 0,0-1 0 0 0,0 1 0 0 0,0-1 0 0 0,0 2 0 0 0,9 10 0 0 0,-4-1-10 0 0,1 2 0 0 0,-2-1 1 0 0,0 2-1 0 0,-1-1 0 0 0,-1 1 0 0 0,-1 0 0 0 0,0 1 0 0 0,-2 0 1 0 0,0 0-1 0 0,-1 0 0 0 0,-1 1 0 0 0,2 35 0 0 0,-3-14-3 0 0,-2 0 1 0 0,-2 1-1 0 0,-1-1 0 0 0,-2 0 0 0 0,-2 0 0 0 0,-2-1 1 0 0,-2 1-1 0 0,-1-2 0 0 0,-26 57 0 0 0,7-22 13 0 0,-38 138 0 0 0,33-92 0 0 0,26-91 66 0 0,-2 1 0 0 0,-1-2-1 0 0,-2 0 1 0 0,0-1 0 0 0,-22 28 0 0 0,23-34-42 0 0,1 1 0 0 0,-15 32 1 0 0,19-32-4338 0 0,-8 26 0 0 0,7-11-3025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00.571"/>
    </inkml:context>
    <inkml:brush xml:id="br0">
      <inkml:brushProperty name="width" value="0.1" units="cm"/>
      <inkml:brushProperty name="height" value="0.1" units="cm"/>
      <inkml:brushProperty name="color" value="#F4F91B"/>
    </inkml:brush>
  </inkml:definitions>
  <inkml:trace contextRef="#ctx0" brushRef="#br0">1870 47 455 0 0,'-13'-1'983'0'0,"0"0"0"0"0,-14-4 0 0 0,-13-1 50 0 0,-18 4-28 0 0,-107 10 1 0 0,43 0-551 0 0,31-5-120 0 0,-273-3 738 0 0,-252-32-94 0 0,360 20-1077 0 0,199 9-449 0 0,10 0-2563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02.218"/>
    </inkml:context>
    <inkml:brush xml:id="br0">
      <inkml:brushProperty name="width" value="0.1" units="cm"/>
      <inkml:brushProperty name="height" value="0.1" units="cm"/>
      <inkml:brushProperty name="color" value="#F4F91B"/>
    </inkml:brush>
  </inkml:definitions>
  <inkml:trace contextRef="#ctx0" brushRef="#br0">2620 169 2815 0 0,'-44'-57'3064'0'0,"37"51"-2922"0"0,1 0 0 0 0,0 1 0 0 0,-1 0 0 0 0,0 0 0 0 0,0 0 0 0 0,-1 1 0 0 0,1 0 0 0 0,-1 1 0 0 0,0-1 0 0 0,-11-2 0 0 0,-9-1-41 0 0,-49-6-1 0 0,54 10-8 0 0,-27-2 269 0 0,0 1-1 0 0,-63 5 1 0 0,-100 18-18 0 0,151-13-215 0 0,0-3 0 0 0,-1-2 0 0 0,1-3 0 0 0,-79-13 0 0 0,-364-22 996 0 0,427 35-1080 0 0,-537 1 182 0 0,435 4-432 0 0,97-1-127 0 0,3 3-18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41.083"/>
    </inkml:context>
    <inkml:brush xml:id="br0">
      <inkml:brushProperty name="width" value="0.1" units="cm"/>
      <inkml:brushProperty name="height" value="0.1" units="cm"/>
      <inkml:brushProperty name="color" value="#F4F91B"/>
    </inkml:brush>
  </inkml:definitions>
  <inkml:trace contextRef="#ctx0" brushRef="#br0">5320 1427 3711 0 0,'1'-1'112'0'0,"0"-1"0"0"0,-1 1-1 0 0,1-1 1 0 0,-1 1 0 0 0,1-1-1 0 0,-1 0 1 0 0,1 1 0 0 0,-1-1-1 0 0,0 1 1 0 0,0-1 0 0 0,0 0-1 0 0,0 1 1 0 0,0-1 0 0 0,0 0-1 0 0,-1 1 1 0 0,1-1-1 0 0,0 0 1 0 0,-2-2 0 0 0,0 1 13 0 0,0 0 0 0 0,0 0 0 0 0,0 0 0 0 0,0 0 0 0 0,-1 0 0 0 0,1 1 0 0 0,-1-1 0 0 0,0 1-1 0 0,1 0 1 0 0,-1-1 0 0 0,0 2 0 0 0,-1-1 0 0 0,1 0 0 0 0,0 0 0 0 0,0 1 0 0 0,-1 0 0 0 0,1 0 0 0 0,-1 0 0 0 0,1 0 0 0 0,-1 0 0 0 0,0 1 0 0 0,1-1 0 0 0,-4 1 0 0 0,-11 0 192 0 0,0 1-1 0 0,0 0 1 0 0,-27 7 0 0 0,5-2-38 0 0,-17-3 515 0 0,37-2-74 0 0,0 0 0 0 0,-26 5-1 0 0,27-1-301 0 0,14-3-282 0 0,0-1-1 0 0,0 1 0 0 0,0-1 1 0 0,0-1-1 0 0,0 1 0 0 0,0-1 1 0 0,0 0-1 0 0,-7 0 0 0 0,-7-2 384 0 0,-26 1-1 0 0,28 1-347 0 0,-26 0 195 0 0,-79 10-1 0 0,98-8-135 0 0,1 0 0 0 0,-1-1 1 0 0,1-2-1 0 0,-1 0 0 0 0,-39-8 0 0 0,53 8-152 0 0,0 1-1 0 0,1 0 1 0 0,-1 0 0 0 0,0 1-1 0 0,-17 3 1 0 0,17-2-64 0 0,0 0-1 0 0,-1-1 1 0 0,0 0 0 0 0,-12-1 0 0 0,-74-12 814 0 0,39 4-695 0 0,0 3 1 0 0,-82 2-1 0 0,132 4-106 0 0,0-1-1 0 0,-1 0 1 0 0,-15-3 0 0 0,-29-1 64 0 0,37 4-29 0 0,-27-5-1 0 0,15 2-27 0 0,-8-3 83 0 0,7-1 7 0 0,0 1-1 0 0,-33-3 1 0 0,8 2-71 0 0,14 3 41 0 0,-63 1 1 0 0,99 3-95 0 0,-46 0 10 0 0,9-2 26 0 0,0 3 0 0 0,-77 11 0 0 0,98-9-2 0 0,-1-1 0 0 0,-35-1 1 0 0,34-1 10 0 0,0 0-1 0 0,-28 5 1 0 0,23-2-27 0 0,1-1 1 0 0,0-2-1 0 0,0 0 0 0 0,-30-5 1 0 0,45 4 6 0 0,-8 1-17 0 0,1 0 0 0 0,0 2-1 0 0,-1 0 1 0 0,1 1 0 0 0,-31 10-1 0 0,-25 3 11 0 0,-90 5-18 0 0,136-18 23 0 0,-1-2 0 0 0,1 0 1 0 0,-36-5-1 0 0,-15 1 12 0 0,59 2-19 0 0,-32-5 0 0 0,33 2 0 0 0,-33 0 0 0 0,-6 6 48 0 0,-63 9 0 0 0,78-7-35 0 0,-46-2-1 0 0,-8 0 160 0 0,46 2-142 0 0,-50 3 47 0 0,2-10-34 0 0,44 1 10 0 0,0 2-1 0 0,-59 8 0 0 0,-147 28 71 0 0,64-16 42 0 0,100-20-72 0 0,42-2-79 0 0,20 3 19 0 0,-1 1 0 0 0,1 2 0 0 0,0 1 0 0 0,-37 11 0 0 0,56-12-5 0 0,0-1 0 0 0,0-1 0 0 0,-20 1 0 0 0,29-2-20 0 0,-1-1 0 0 0,0-1 0 0 0,1 1 0 0 0,-1-1 0 0 0,0-1-1 0 0,1 0 1 0 0,0 0 0 0 0,-14-5 0 0 0,16 4 56 0 0,-1-1 0 0 0,1 0 0 0 0,0 0 1 0 0,-1 0-1 0 0,2-1 0 0 0,-1 1 0 0 0,1-1 1 0 0,-5-7-1 0 0,-3-5 37 0 0,-12-23 0 0 0,18 28-58 0 0,2 0-1 0 0,0-1 1 0 0,0 0 0 0 0,1 1 0 0 0,-2-17-1 0 0,1 3 14 0 0,-8-36 103 0 0,-8-41 35 0 0,11 56-88 0 0,-5-66 0 0 0,7 54-79 0 0,1 10-1 0 0,1 17 4 0 0,2 0 1 0 0,0-57-1 0 0,7 19 54 0 0,-6-86 0 0 0,2 140-93 0 0,0 1 0 0 0,0 0 0 0 0,2-1 1 0 0,0 1-1 0 0,0 0 0 0 0,2-1 0 0 0,0 1 0 0 0,10-25 0 0 0,-8 26-7 0 0,-3 4 0 0 0,2 0 0 0 0,7-14 0 0 0,-10 21 0 0 0,0-1 0 0 0,0 1 0 0 0,1 0 0 0 0,-1 1 0 0 0,1-1 0 0 0,0 0 0 0 0,0 1 0 0 0,0-1 0 0 0,0 1 0 0 0,7-4 0 0 0,5 0 0 0 0,0 1 0 0 0,0 0 0 0 0,1 1 0 0 0,30-3 0 0 0,14-4 0 0 0,110-32 0 0 0,-47 19 0 0 0,-82 17 0 0 0,-2 2 0 0 0,1 3 0 0 0,-1 1 0 0 0,56 5 0 0 0,-55-1 0 0 0,-1-1 0 0 0,0-2 0 0 0,60-9 0 0 0,160-16 0 0 0,-199 25 0 0 0,-34 0 0 0 0,29-2 0 0 0,-45 2 0 0 0,-1-1 0 0 0,1 2 0 0 0,11 1 0 0 0,15 1 0 0 0,-1-3 0 0 0,2 1 0 0 0,43-6 0 0 0,59-2 0 0 0,-63 5 0 0 0,86-1 0 0 0,-39 5 0 0 0,-78 0 0 0 0,47-3 0 0 0,110 0 0 0 0,-46 2 0 0 0,116 4 0 0 0,-213-2 0 0 0,-7-1 0 0 0,-1-3 0 0 0,1-1 0 0 0,75-14 0 0 0,-67 5 0 0 0,0 3 0 0 0,1 3 0 0 0,107 4 0 0 0,-34 16 0 0 0,-66-6 0 0 0,-9-6 0 0 0,1-2 0 0 0,0-3 0 0 0,64-10 0 0 0,-53 5 0 0 0,109 1 0 0 0,-139 8 0 0 0,36 2 0 0 0,-1-2 0 0 0,79-10 0 0 0,-13-3 0 0 0,-97 9 0 0 0,-20 0-99 0 0,33 0-562 0 0,-52 2 578 0 0,-1 0 0 0 0,1 1-1 0 0,0 0 1 0 0,-1 0 0 0 0,1 0 0 0 0,-1 1 0 0 0,10 3 0 0 0,39 23 1452 0 0,-43-20-1369 0 0,0 0 0 0 0,-1 1 0 0 0,0 0 0 0 0,-1 1 0 0 0,11 12 0 0 0,-8-5 0 0 0,-1 0 0 0 0,-1 1 0 0 0,0 0 0 0 0,-1 0 0 0 0,9 30 0 0 0,-11-26 0 0 0,4 24 0 0 0,3 8 0 0 0,1-5 0 0 0,2-1 0 0 0,36 69 0 0 0,-47-104-5 0 0,-1 0 0 0 0,0 0 0 0 0,0 0 0 0 0,-2 0 0 0 0,4 21 1 0 0,4 70-30 0 0,-10-94 33 0 0,-1 13 1 0 0,-1 1 0 0 0,-1-1 0 0 0,-5 27 0 0 0,2-22 0 0 0,-1 45 0 0 0,8 64 0 0 0,-2-134-95 0 0,-1 1-1 0 0,1 0 1 0 0,-1 0-1 0 0,0-1 1 0 0,0 1-1 0 0,0 0 1 0 0,-1-1-1 0 0,1 1 1 0 0,-1-1-1 0 0,0 0 1 0 0,0 1-1 0 0,0-1 1 0 0,0 0-1 0 0,-5 4 1 0 0,-4 5-1133 0 0,-1-2 0 0 0,-15 12 0 0 0,20-16 516 0 0,-16 10-6804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4:55.718"/>
    </inkml:context>
    <inkml:brush xml:id="br0">
      <inkml:brushProperty name="width" value="0.1" units="cm"/>
      <inkml:brushProperty name="height" value="0.1" units="cm"/>
      <inkml:brushProperty name="color" value="#F4F91B"/>
    </inkml:brush>
  </inkml:definitions>
  <inkml:trace contextRef="#ctx0" brushRef="#br0">690 0 1839 0 0,'-11'4'144'0'0,"1"1"0"0"0,-1 0 0 0 0,1 0-1 0 0,-1 1 1 0 0,1 0 0 0 0,1 1 0 0 0,0 0 0 0 0,0 0-1 0 0,0 1 1 0 0,-9 10 0 0 0,11-10 2 0 0,-1-1 1 0 0,0 0-1 0 0,-11 8 0 0 0,-8 5 15 0 0,-19 19 267 0 0,-85 53 0 0 0,99-73-116 0 0,-1-1 0 0 0,0-2 0 0 0,-70 23 0 0 0,89-35-199 0 0,2 0 43 0 0,0-1 0 0 0,-18 3-1 0 0,27-5-122 0 0,0-1 0 0 0,0 0-1 0 0,0 0 1 0 0,1 0 0 0 0,-1 0 0 0 0,0 0-1 0 0,0-1 1 0 0,0 1 0 0 0,0-1-1 0 0,1 0 1 0 0,-1 0 0 0 0,0 0 0 0 0,1 0-1 0 0,-1 0 1 0 0,0-1 0 0 0,-2-1-1 0 0,4 2-24 0 0,0 0-1 0 0,1-1 0 0 0,-1 1 1 0 0,0 0-1 0 0,1-1 1 0 0,-1 1-1 0 0,0 0 0 0 0,1-1 1 0 0,0 1-1 0 0,-1-1 0 0 0,1 1 1 0 0,0-1-1 0 0,0 1 0 0 0,0 0 1 0 0,0-1-1 0 0,0 1 1 0 0,0-1-1 0 0,0 1 0 0 0,0-1 1 0 0,1 1-1 0 0,-1-1 0 0 0,0 1 1 0 0,1 0-1 0 0,0-1 1 0 0,0-1-1 0 0,2-4 14 0 0,0 0 0 0 0,0 1 0 0 0,8-12 0 0 0,20-30 42 0 0,-15 23-58 0 0,0 1 1 0 0,24-26-1 0 0,-34 44-5 0 0,0-1 0 0 0,1 1 0 0 0,0 0-1 0 0,0 1 1 0 0,0 0 0 0 0,0 0 0 0 0,1 1-1 0 0,0 0 1 0 0,0 0 0 0 0,0 0 0 0 0,14-3-1 0 0,-19 6 2 0 0,0 1-1 0 0,0-1 1 0 0,0 0-1 0 0,0 1 0 0 0,0 0 1 0 0,0 0-1 0 0,0 0 1 0 0,0 0-1 0 0,0 0 1 0 0,1 1-1 0 0,-1-1 0 0 0,0 1 1 0 0,0 0-1 0 0,4 1 1 0 0,-5-1-5 0 0,-1 1 1 0 0,1-1-1 0 0,0 0 1 0 0,-1 1 0 0 0,1-1-1 0 0,-1 1 1 0 0,1 0-1 0 0,-1-1 1 0 0,0 1 0 0 0,0 0-1 0 0,0 0 1 0 0,0 0-1 0 0,0 0 1 0 0,0 0 0 0 0,0 0-1 0 0,0 0 1 0 0,-1 0-1 0 0,1 0 1 0 0,-1 0 0 0 0,0 0-1 0 0,0 0 1 0 0,0 2-1 0 0,0 73-68 0 0,-1-4 72 0 0,3-1 0 0 0,-5-86 386 0 0,0 0-1 0 0,-5-13 1 0 0,7 21-347 0 0,-15-42 77 0 0,-2 0 0 0 0,-39-71 0 0 0,29 62-116 0 0,78 124-248 0 0,-31-39 271 0 0,1-1-1 0 0,2-1 1 0 0,0 0-1 0 0,38 31 0 0 0,-57-54-11 0 0,1 0-1 0 0,-1 0 0 0 0,0 0 0 0 0,0 0 0 0 0,0 0 1 0 0,0 1-1 0 0,0-1 0 0 0,-1 1 0 0 0,0 0 1 0 0,1 0-1 0 0,-2 0 0 0 0,1 0 0 0 0,0 0 0 0 0,-1 0 1 0 0,0 0-1 0 0,0 1 0 0 0,1 5 0 0 0,-3 6-90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43.400"/>
    </inkml:context>
    <inkml:brush xml:id="br0">
      <inkml:brushProperty name="width" value="0.1" units="cm"/>
      <inkml:brushProperty name="height" value="0.1" units="cm"/>
      <inkml:brushProperty name="color" value="#F4F91B"/>
    </inkml:brush>
  </inkml:definitions>
  <inkml:trace contextRef="#ctx0" brushRef="#br0">1182 99 1839 0 0,'-3'-2'378'0'0,"1"0"0"0"0,0 0 0 0 0,-1 0-1 0 0,0 0 1 0 0,1 0 0 0 0,-1 0-1 0 0,0 1 1 0 0,0-1 0 0 0,0 1-1 0 0,0 0 1 0 0,0 0 0 0 0,-1 0-1 0 0,1 0 1 0 0,-6 0 0 0 0,5 1-274 0 0,-1 0 1 0 0,1 0-1 0 0,0 1 1 0 0,0-1-1 0 0,-1 1 1 0 0,1 0 0 0 0,0 1-1 0 0,0-1 1 0 0,0 1-1 0 0,0-1 1 0 0,-5 5-1 0 0,-69 27 2008 0 0,67-27-1915 0 0,-1-1-1 0 0,0-1 0 0 0,0 1 0 0 0,0-2 0 0 0,0 0 1 0 0,-1 0-1 0 0,1-2 0 0 0,-1 1 0 0 0,1-1 1 0 0,-1-1-1 0 0,1 0 0 0 0,-1-1 0 0 0,0-1 1 0 0,1 1-1 0 0,-1-2 0 0 0,-11-4 0 0 0,-135-47 1366 0 0,-47-15-361 0 0,181 63-1194 0 0,0 1 0 0 0,0 1 0 0 0,0 2 0 0 0,0 0 0 0 0,-1 1 0 0 0,1 2 0 0 0,-1 0 0 0 0,-38 9 0 0 0,37-4-1023 0 0,1 1 1 0 0,-32 12-1 0 0,21-2-4155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44.408"/>
    </inkml:context>
    <inkml:brush xml:id="br0">
      <inkml:brushProperty name="width" value="0.1" units="cm"/>
      <inkml:brushProperty name="height" value="0.1" units="cm"/>
      <inkml:brushProperty name="color" value="#F4F91B"/>
    </inkml:brush>
  </inkml:definitions>
  <inkml:trace contextRef="#ctx0" brushRef="#br0">2538 124 1583 0 0,'-6'2'57'0'0,"0"-2"-1"0"0,0 1 0 0 0,0-1 0 0 0,-1 0 0 0 0,1 0 1 0 0,-6-1-1 0 0,-9-1 553 0 0,-97-7 3025 0 0,63 3-2359 0 0,-18 5-419 0 0,54 1-518 0 0,-1 0 0 0 0,0-1 0 0 0,-36-7 0 0 0,14-3 214 0 0,16 3-191 0 0,-1 1 0 0 0,1 2 0 0 0,-1 0 0 0 0,0 2 0 0 0,-29 0 0 0 0,-116 20 130 0 0,-19 0 92 0 0,111-19-304 0 0,0-3 0 0 0,-97-20 0 0 0,80 11-177 0 0,-123-5 175 0 0,84 10-165 0 0,126 8-112 0 0,-189-13 33 0 0,147 12-17 0 0,-96 12-1 0 0,-104 37-1560 0 0,190-33-3270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45.996"/>
    </inkml:context>
    <inkml:brush xml:id="br0">
      <inkml:brushProperty name="width" value="0.1" units="cm"/>
      <inkml:brushProperty name="height" value="0.1" units="cm"/>
      <inkml:brushProperty name="color" value="#F4F91B"/>
    </inkml:brush>
  </inkml:definitions>
  <inkml:trace contextRef="#ctx0" brushRef="#br0">1210 0 1375 0 0,'-21'3'1425'0'0,"0"0"-1"0"0,-25 8 1 0 0,24-7-486 0 0,-34 4 1 0 0,29-5-457 0 0,-44 9 281 0 0,47-6-548 0 0,0-2 0 0 0,-42 2 0 0 0,29-6-63 0 0,-121-6 824 0 0,-252-22 429 0 0,268 21-1392 0 0,83 5-301 0 0,34 4 88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47.217"/>
    </inkml:context>
    <inkml:brush xml:id="br0">
      <inkml:brushProperty name="width" value="0.1" units="cm"/>
      <inkml:brushProperty name="height" value="0.1" units="cm"/>
      <inkml:brushProperty name="color" value="#F4F91B"/>
    </inkml:brush>
  </inkml:definitions>
  <inkml:trace contextRef="#ctx0" brushRef="#br0">2718 2 1375 0 0,'-23'-2'1652'0'0,"-26"9"797"0"0,27-5-1998 0 0,1 1 1 0 0,-30 9 0 0 0,19-4-55 0 0,-1-2-1 0 0,-1-1 0 0 0,-55 2 0 0 0,-16 1 511 0 0,-93 26 170 0 0,1 0-190 0 0,-2-22-130 0 0,1 1-18 0 0,120-3-495 0 0,-130 15 233 0 0,1-16-134 0 0,99-13-245 0 0,5-1-58 0 0,-118 10 1 0 0,153 2 11 0 0,-1 1-203 0 0,-116-3 1 0 0,77-8-800 0 0,36 7-2990 0 0,32-1 100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48.569"/>
    </inkml:context>
    <inkml:brush xml:id="br0">
      <inkml:brushProperty name="width" value="0.1" units="cm"/>
      <inkml:brushProperty name="height" value="0.1" units="cm"/>
      <inkml:brushProperty name="color" value="#F4F91B"/>
    </inkml:brush>
  </inkml:definitions>
  <inkml:trace contextRef="#ctx0" brushRef="#br0">2350 13 2071 0 0,'-5'-1'115'0'0,"-1"1"0"0"0,0-1-1 0 0,0 1 1 0 0,1 1 0 0 0,-1-1-1 0 0,1 1 1 0 0,-8 1 0 0 0,-97 10 3068 0 0,73-10-2429 0 0,-61 12 1 0 0,20 1-417 0 0,-2-3 0 0 0,-99 2 0 0 0,-9-5 1817 0 0,-34-11-1887 0 0,173-2-12 0 0,-1-2 1 0 0,-70-19-1 0 0,56 8 31 0 0,0 4 0 0 0,-1 2-1 0 0,-1 3 1 0 0,1 2 0 0 0,-75 5-1 0 0,-315 29-210 0 0,343-12-673 0 0,56-4 254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1.074"/>
    </inkml:context>
    <inkml:brush xml:id="br0">
      <inkml:brushProperty name="width" value="0.1" units="cm"/>
      <inkml:brushProperty name="height" value="0.1" units="cm"/>
      <inkml:brushProperty name="color" value="#F4F91B"/>
    </inkml:brush>
  </inkml:definitions>
  <inkml:trace contextRef="#ctx0" brushRef="#br0">1106 44 919 0 0,'1'-1'110'0'0,"-1"0"0"0"0,1 0-1 0 0,-1 0 1 0 0,1 0 0 0 0,-1-1-1 0 0,0 1 1 0 0,1 0 0 0 0,-1 0-1 0 0,0-1 1 0 0,0 1 0 0 0,0 0-1 0 0,0-1 1 0 0,0 1 0 0 0,0 0-1 0 0,0 0 1 0 0,0-1 0 0 0,-1 1-1 0 0,1 0 1 0 0,-1 0 0 0 0,1-1-1 0 0,0 1 1 0 0,-1 0-1 0 0,0 0 1 0 0,1 0 0 0 0,-1 0-1 0 0,0 0 1 0 0,1 0 0 0 0,-1 0-1 0 0,0 0 1 0 0,0 0 0 0 0,0 0-1 0 0,-1-1 1 0 0,-1 1 21 0 0,1 0 1 0 0,0 1 0 0 0,-1-1-1 0 0,1 1 1 0 0,0-1-1 0 0,-1 1 1 0 0,1 0-1 0 0,-1 0 1 0 0,1 0-1 0 0,0 0 1 0 0,-1 0-1 0 0,1 1 1 0 0,0-1-1 0 0,-1 1 1 0 0,-3 1-1 0 0,-16 5 4 0 0,1-1 0 0 0,-1-1 0 0 0,-41 4 0 0 0,-36-2 509 0 0,-98 4 409 0 0,97-12-392 0 0,-1-5-1 0 0,-125-24 1 0 0,201 26-718 0 0,1 1 1 0 0,-1 1 0 0 0,1 1 0 0 0,-1 2 0 0 0,-27 3-1 0 0,23 1-3683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8:51.869"/>
    </inkml:context>
    <inkml:brush xml:id="br0">
      <inkml:brushProperty name="width" value="0.1" units="cm"/>
      <inkml:brushProperty name="height" value="0.1" units="cm"/>
      <inkml:brushProperty name="color" value="#F4F91B"/>
    </inkml:brush>
  </inkml:definitions>
  <inkml:trace contextRef="#ctx0" brushRef="#br0">2417 119 1839 0 0,'-2'-2'179'0'0,"0"0"0"0"0,0 0 0 0 0,0 0 0 0 0,0 0 0 0 0,-1 0 0 0 0,1 1 0 0 0,-1-1 0 0 0,1 1 0 0 0,-1 0 0 0 0,1 0 0 0 0,-1 0 0 0 0,0 0 0 0 0,1 0 0 0 0,-1 0 0 0 0,-3 0 0 0 0,-46-4 921 0 0,45 5-937 0 0,-112 0 1480 0 0,-14 0-427 0 0,6-10-354 0 0,-167-8 818 0 0,-249-26 112 0 0,445 33-1496 0 0,-100 3 0 0 0,-99 16 65 0 0,197-4-322 0 0,23-1-75 0 0,-87 16 1 0 0,63 4-3774 0 0,36-2-599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0:08.223"/>
    </inkml:context>
    <inkml:brush xml:id="br0">
      <inkml:brushProperty name="width" value="0.35" units="cm"/>
      <inkml:brushProperty name="height" value="2.1" units="cm"/>
      <inkml:brushProperty name="color" value="#33CCFF"/>
      <inkml:brushProperty name="inkEffects" value="pencil"/>
    </inkml:brush>
  </inkml:definitions>
  <inkml:trace contextRef="#ctx0" brushRef="#br0">410 1684 1375 259316 46260,'-2'0'136'0'0,"-2"-2"-136"0"0,-1 0 248 0 0,-1 1 32 0 0,2 0 8 0 0,1 1 0 0 0,0 0-96 0 0,-1 0 144 0 0,1 0-168 0 0,-1 0 224 0 0,0-1 48 0 0,0 1 8 0 0,1-1 0 0 0,0 0-112 0 0,0-1-16 0 0,-1 1-8 0 0,1 0 0 0 0,-1-1 16 0 0,-1 2 344 0 0,-1-1-336 0 0,1 1 16 0 0,-1 1 8 0 0,0 0 0 0 0,0 1 0 0 0,0 0-32 0 0,0 0-8 0 0,1 1 0 0 0,-1-1 0 0 0,1 1-8 0 0,0 0-8 0 0,1 0 0 0 0,0 0 0 0 0,1-1 24 0 0,0 0 8 0 0,0-1 0 0 0,1 0 0 0 0,0 0-16 0 0,0-1 0 0 0,0 1 0 0 0,1-1 0 0 0,0 1 40 0 0,1-2 8 0 0,0 1 0 0 0,0-1 0 0 0,0 0-48 0 0,0 1 0 0 0,1-1-8 0 0,-1 0 0 0 0,2 0-80 0 0,-1 0-8 0 0,1 0-8 0 0,1 1 200 0 0,-1-1-216 0 0,1 0 0 0 0,0 1 0 0 0,-1 0 40 0 0,0 0 8 0 0,-1-1 0 0 0,1-1 248 0 0,0 0-248 0 0,0-1 0 0 0,1-1 0 0 0,0 2-16 0 0,0 0 0 0 0,0-1 0 0 0,0 1 0 0 0,1 0-72 0 0,0 1-24 0 0,1-1 0 0 0,1 0 0 0 0,0 0-72 0 0,1 0-64 0 0,0 1 96 0 0,0 0-96 0 0,1 0 96 0 0,0 0-32 0 0,2 1 0 0 0,0-1-64 0 0,0 1 120 0 0,0-1-32 0 0,-1 1-8 0 0,1 0 0 0 0,0 0-8 0 0,1 1 72 0 0,1 0-72 0 0,0-1-8 0 0,-1 1-64 0 0,-1 0 96 0 0,0 0-32 0 0,0 1 0 0 0,-1-2 0 0 0,1 1 0 0 0,0-1 0 0 0,0 0 0 0 0,1 0-64 0 0,0-1 96 0 0,0 1-32 0 0,0-1-64 0 0,0 0 96 0 0,0 1-96 0 0,0-1 96 0 0,1 0-24 0 0,-2 1 0 0 0,1-1 0 0 0,-1 1 0 0 0,0-1-8 0 0,-1 1-64 0 0,0 0 96 0 0,-1 0-32 0 0,1 0-64 0 0,-1 0 64 0 0,1-1-64 0 0,0 1 64 0 0,1 0-64 0 0,1-1 0 0 0,0 1 0 0 0,1 0 64 0 0,-1 0-64 0 0,0 0 0 0 0,0 0 72 0 0,-1-1-72 0 0,1 1 0 0 0,0-1 64 0 0,0 1-64 0 0,1 0 0 0 0,-1 0 64 0 0,-1 0-64 0 0,-1 0 64 0 0,0 0-64 0 0,0 0 0 0 0,0 1 64 0 0,0 1-64 0 0,1 0 0 0 0,-1 0 0 0 0,0 0 0 0 0,-1 0 0 0 0,1 0 64 0 0,-1 0-64 0 0,1 0 0 0 0,-1-1 0 0 0,1 1 64 0 0,0-1-64 0 0,1 1 0 0 0,1 0 64 0 0,1 0-64 0 0,-2-1 72 0 0,1 1-72 0 0,-1 0 80 0 0,0 0-80 0 0,-1-1 96 0 0,1 1-96 0 0,-1 0 96 0 0,2 0-96 0 0,-1 1 80 0 0,0 0-80 0 0,0-1 80 0 0,0 1-80 0 0,-1 0 0 0 0,0-1 0 0 0,0 1 0 0 0,0 0 0 0 0,-1 0 0 0 0,1 0 0 0 0,-1 0 0 0 0,0-1 0 0 0,0-1 64 0 0,0 0-64 0 0,0 0 0 0 0,1 0 80 0 0,-1-1-80 0 0,1 0 96 0 0,0 0-96 0 0,1-1 96 0 0,2 0 32 0 0,0 0-128 0 0,0 0 88 0 0,0-1-88 0 0,-1 1 80 0 0,-1 0-80 0 0,0 1 0 0 0,-1 0 64 0 0,-1 1-64 0 0,0 0 0 0 0,1 1 0 0 0,1 0 0 0 0,0-1 0 0 0,1 0 0 0 0,-1 0 0 0 0,0-1 0 0 0,0 1 0 0 0,0 0 0 0 0,0-1 0 0 0,0-1 0 0 0,0 1 0 0 0,1-1 64 0 0,-2 0-64 0 0,1 1 0 0 0,0-1 0 0 0,0 1 0 0 0,0 0 0 0 0,0 1 0 0 0,1 0 0 0 0,0 0 0 0 0,-1 0 0 0 0,1 1 0 0 0,-1 0 0 0 0,-1 0 0 0 0,0 1 0 0 0,-1-1 0 0 0,1 0 0 0 0,-1 1 0 0 0,0-1 0 0 0,1 0 0 0 0,-1 0 0 0 0,0 0 0 0 0,1-1 0 0 0,-1 1 0 0 0,1-1 0 0 0,0-1 0 0 0,0 1 64 0 0,1-1-64 0 0,1 0 0 0 0,1 0 0 0 0,0 0 0 0 0,0 0 0 0 0,1 0 0 0 0,-1 0 0 0 0,1 0 64 0 0,-1 2-64 0 0,1-1 0 0 0,0 1 0 0 0,-1 0 0 0 0,1 1 0 0 0,0-1 0 0 0,0 2 0 0 0,-1 0 0 0 0,-1 0 0 0 0,-1 0 0 0 0,0 0 0 0 0,-2 0 0 0 0,1-1 0 0 0,-1 0 0 0 0,1 0 0 0 0,-1-1 0 0 0,0 0 0 0 0,1-1 0 0 0,-1-1 0 0 0,1 1 0 0 0,0-1 0 0 0,0-1 0 0 0,-1 1 0 0 0,1-1 64 0 0,-1 0-64 0 0,0 0 0 0 0,0 0 0 0 0,0 0 0 0 0,0 0 0 0 0,0 1 0 0 0,0-1 0 0 0,0 1 0 0 0,0 0 0 0 0,0-1 0 0 0,1 0 0 0 0,-1 0 0 0 0,0-1 64 0 0,1-1-64 0 0,0 0 0 0 0,-1-1 0 0 0,1 0 0 0 0,0-1 0 0 0,0 0 80 0 0,-1 0-80 0 0,0 0 80 0 0,1-1-80 0 0,-1 0 96 0 0,-1 0-32 0 0,0-1-64 0 0,0 0 96 0 0,-1-1-24 0 0,1 0-8 0 0,0-1 0 0 0,0 0 0 0 0,0-1-64 0 0,0-1 96 0 0,0 1-96 0 0,-1-1 96 0 0,0 1-96 0 0,0 0 0 0 0,-1 1 72 0 0,0 0-72 0 0,0-1 0 0 0,-1 0 72 0 0,0 0-72 0 0,-1-2 0 0 0,0 0 64 0 0,-1 0-64 0 0,0 0 0 0 0,-1 0 0 0 0,-1 0 72 0 0,0-1-72 0 0,1 0 0 0 0,0-1 72 0 0,-1 0-72 0 0,2-1 0 0 0,0-1 72 0 0,0 0-72 0 0,0 0 0 0 0,1 2 64 0 0,0 0-64 0 0,0-1 0 0 0,1-1 0 0 0,-1 0 0 0 0,0-1 0 0 0,0 1 0 0 0,0-4 0 0 0,0 0 64 0 0,0 1-64 0 0,-1 0 0 0 0,1 2 0 0 0,-1 0 0 0 0,1 2 0 0 0,0 1 0 0 0,0-1 0 0 0,1 1 64 0 0,0 0-64 0 0,0-3 0 0 0,0-1 0 0 0,-1 0 0 0 0,0 0 0 0 0,-1 2 0 0 0,0 0 64 0 0,-1 1-64 0 0,0 1 0 0 0,0-1 0 0 0,-1 1 0 0 0,1 1 0 0 0,-1 0 64 0 0,-1 1-64 0 0,1 1 0 0 0,-1-1 0 0 0,1-1 0 0 0,0 0 0 0 0,0 1 64 0 0,-1-1-64 0 0,2 0 0 0 0,-1-1 0 0 0,1-1 0 0 0,-1 1 0 0 0,0-1 0 0 0,0 0 0 0 0,0 0 0 0 0,-1 0 0 0 0,0 0 0 0 0,-1 0 0 0 0,-1 0 0 0 0,-1 0 0 0 0,0 1 0 0 0,-1 1 0 0 0,-1 2 64 0 0,1 1-64 0 0,-1 1 0 0 0,0 0 0 0 0,-1 0 0 0 0,-1 1 0 0 0,1-1 0 0 0,-1-1 0 0 0,0 1 0 0 0,-1-1 0 0 0,0 1 0 0 0,-1-1 0 0 0,0 2 0 0 0,0-1 0 0 0,-1 2 0 0 0,0-1 0 0 0,-1 1 0 0 0,-1 0 0 0 0,-1 1 0 0 0,1 1 0 0 0,-2 0 0 0 0,1 0 0 0 0,-1 0 0 0 0,0 2 0 0 0,0-1 0 0 0,-1 1 0 0 0,1 0 0 0 0,0 0 0 0 0,1 1 0 0 0,-1-1 0 0 0,2 0 0 0 0,-1 0 0 0 0,1-1 0 0 0,0 0 0 0 0,0 0 0 0 0,1-1 0 0 0,0-1 0 0 0,-1 1 0 0 0,1 0 0 0 0,0 0 0 0 0,0 0 0 0 0,-2 1 0 0 0,0 0 0 0 0,-1 1 0 0 0,0 0 0 0 0,-1 0 0 0 0,1 0 0 0 0,0 0 0 0 0,-1-1 0 0 0,1 0 0 0 0,0 0 0 0 0,1 0 0 0 0,-1 0 0 0 0,0 0 0 0 0,0 0 0 0 0,1 0 0 0 0,0-1 0 0 0,0 1 0 0 0,0 0 0 0 0,1 0 0 0 0,0 1 0 0 0,0 0 0 0 0,0 0 0 0 0,1 1 0 0 0,-1-1 0 0 0,1 0 0 0 0,-1-1 0 0 0,0 0 0 0 0,0 0 0 0 0,0-1 0 0 0,0 0 0 0 0,0 0 0 0 0,0 1 0 0 0,0-1 0 0 0,0 1 0 0 0,-1-1 0 0 0,-2 0 0 0 0,0-2 0 0 0,1 0 0 0 0,0 0 0 0 0,2 1 0 0 0,0-1 0 0 0,1 1 0 0 0,1 0 64 0 0,-1-1-64 0 0,0 0 0 0 0,-1 0 0 0 0,1 1 0 0 0,0 0 0 0 0,0 0 0 0 0,1 1 0 0 0,0-1 0 0 0,0 0 0 0 0,-2-2 0 0 0,-1 1 0 0 0,0 1 0 0 0,-2 0 0 0 0,0 1 0 0 0,0 1 0 0 0,0 1 0 0 0,1 0 0 0 0,1 2 0 0 0,-1 0 0 0 0,1 0 0 0 0,1 0 0 0 0,-1 1 0 0 0,1 0 0 0 0,-1-1 0 0 0,-1 1 0 0 0,0 0 0 0 0,0-1 0 0 0,0 2 0 0 0,0 0 0 0 0,0 0 0 0 0,0 1 0 0 0,-1 0 0 0 0,1 1 0 0 0,-4 1 0 0 0,0 1 0 0 0,0 0 0 0 0,0 0 0 0 0,0 0 0 0 0,1-1 0 0 0,0 0 0 0 0,0 0 0 0 0,0 0 0 0 0,-1 0 0 0 0,1-1 0 0 0,0 1 0 0 0,0-1 0 0 0,1 0 0 0 0,1 1 0 0 0,0-1 0 0 0,0 0 0 0 0,-2-1 0 0 0,-1 1 0 0 0,1-1 0 0 0,1 1 0 0 0,1-1 0 0 0,2 1 0 0 0,0-1 0 0 0,-1 1 0 0 0,0 0 0 0 0,-1 0 0 0 0,2 0 0 0 0,-1 1 0 0 0,1-1 0 0 0,0 0 0 0 0,0 0 0 0 0,0 0 0 0 0,0 1 0 0 0,0-1 0 0 0,1 0 0 0 0,0 1 0 0 0,0 1 0 0 0,0 0 0 0 0,0 1 0 0 0,1 1 0 0 0,1-1 0 0 0,0 1 0 0 0,0 0 0 0 0,1 1 0 0 0,0 0 0 0 0,0 0 0 0 0,1 1 0 0 0,0 0 0 0 0,1 1-64 0 0,1 1 64 0 0,1 1 0 0 0,0 1 0 0 0,0 1 0 0 0,0-1 0 0 0,0 0 0 0 0,-1 1 0 0 0,1 0 0 0 0,0 1 0 0 0,1 0 0 0 0,0 2 0 0 0,-1 1 0 0 0,0 2 0 0 0,0 0 0 0 0,0-1 0 0 0,-2 3 0 0 0,0 1 0 0 0,0-1 0 0 0,0-2 0 0 0,1-1 0 0 0,-1 0 0 0 0,1-1 0 0 0,0-1 0 0 0,0-2 0 0 0,0 0 0 0 0,0-1 0 0 0,1-1 0 0 0,-1 0 0 0 0,1 0 0 0 0,1-1 0 0 0,1 0 0 0 0,1 0 0 0 0,1 0 0 0 0,0 0 0 0 0,2-1 0 0 0,1 0 0 0 0,1 0 0 0 0,0-1 0 0 0,1-1 0 0 0,1 1 0 0 0,-1 0 0 0 0,1 0 0 0 0,0-1 0 0 0,0 1 0 0 0,0 0 0 0 0,0-1 0 0 0,0 1 0 0 0,0-1 0 0 0,0 0 0 0 0,0 0 0 0 0,-1 0 0 0 0,1 0 0 0 0,-1 0 0 0 0,0 0 0 0 0,0 0 0 0 0,0 0 0 0 0,0 1 0 0 0,0 0 0 0 0,0 1 0 0 0,0 0 0 0 0,-1 0 0 0 0,1 1 0 0 0,1 0 0 0 0,0-1 0 0 0,0 1 0 0 0,1-1 0 0 0,0 0 0 0 0,0 1 0 0 0,0-1 0 0 0,0 1 0 0 0,-1 0 0 0 0,0 0 0 0 0,-2 0 0 0 0,0 1 0 0 0,-1-1 0 0 0,1 0 0 0 0,-1 0 0 0 0,0 0 0 0 0,0-1 0 0 0,0-1 0 0 0,0 0 0 0 0,0 0 0 0 0,0 0 0 0 0,0 0 0 0 0,0 1 0 0 0,1 0 0 0 0,-1 0 0 0 0,1 0 0 0 0,0 1 0 0 0,0-1 0 0 0,0 0 0 0 0,0 0 0 0 0,1-1 0 0 0,-1-1 0 0 0,1 0 0 0 0,0 1 0 0 0,0-1 0 0 0,0 1 0 0 0,-1 1 0 0 0,1 0 0 0 0,-1 0 0 0 0,1 0 0 0 0,0 0 0 0 0,0 0 0 0 0,0 0 0 0 0,0-2 0 0 0,2 1 0 0 0,-1-2 0 0 0,0 1 0 0 0,0-1 0 0 0,1-1 0 0 0,0 0 0 0 0,0-1 0 0 0,0 0 0 0 0,1 1 0 0 0,0 0 0 0 0,0 1 0 0 0,2-1 0 0 0,-1 1 0 0 0,0 0 0 0 0,1 1 0 0 0,1-1 0 0 0,1 1 0 0 0,-1-2 0 0 0,0 0 0 0 0,0-1 0 0 0,0-1 0 0 0,0 1 0 0 0,0 0 0 0 0,3 1 0 0 0,1 0 0 0 0,1 0 0 0 0,0-1 0 0 0,0 0 0 0 0,-1-2 0 0 0,0 1 0 0 0,-1-1 0 0 0,0-1 0 0 0,1 1 0 0 0,2 0 0 0 0,-2 0 0 0 0,2 0 0 0 0,0 0 0 0 0,0-2 0 0 0,-1 1 0 0 0,1-2 0 0 0,-1 1 0 0 0,0 0 0 0 0,1-1 0 0 0,-1 0 0 0 0,1 0 0 0 0,1-1 0 0 0,3 1 0 0 0,1 0 0 0 0,1 0 0 0 0,0 0 0 0 0,0 0 0 0 0,0-1 0 0 0,-1 1 0 0 0,3-2 0 0 0,1 1 0 0 0,1-1 0 0 0,-2 0 0 0 0,-1 0 0 0 0,-2 0 0 0 0,0-1 0 0 0,0 0 0 0 0,0 0 0 0 0,0 1 0 0 0,0-1 0 0 0,4 1 0 0 0,3 1 0 0 0,1-1 0 0 0,0 0 0 0 0,-1 1 0 0 0,-1-1 0 0 0,0-1 0 0 0,-1 1 0 0 0,1-2 0 0 0,0-1 0 0 0,0 0 0 0 0,1-2 0 0 0,0 1 0 0 0,0-2 0 0 0,-1 1 0 0 0,-1-1 0 0 0,1 1 0 0 0,-2 1 0 0 0,0 0 0 0 0,-1 0 0 0 0,-2 0 0 0 0,-2 1 0 0 0,0 0 0 0 0,-2 1 0 0 0,0 1 0 0 0,-1 0 0 0 0,0 1 0 0 0,1 1 0 0 0,-1 1 0 0 0,1 0 0 0 0,1 0 0 0 0,0 0 0 0 0,0 0 0 0 0,1-1 0 0 0,1 0 0 0 0,4 1 0 0 0,3-1 0 0 0,1 1 0 0 0,-2 0 0 0 0,-2 0 0 0 0,0 0 0 0 0,-2 0 0 0 0,-1 0 0 0 0,-1 0 0 0 0,0 0 0 0 0,-1 0 0 0 0,1-1 0 0 0,-1 0 0 0 0,0-1 0 0 0,0 0 0 0 0,1-1 0 0 0,1 0 0 0 0,0 0 0 0 0,1-1 0 0 0,0 0 0 0 0,-1 0 0 0 0,3-1 0 0 0,1-2 0 0 0,-1 0 0 0 0,1-2 0 0 0,0-1 0 0 0,-2 0 0 0 0,0-2 64 0 0,-2 1-64 0 0,-1 0 0 0 0,-3 2 0 0 0,-2 0 0 0 0,0 1 0 0 0,-2 0 0 0 0,0 0 0 0 0,-2 0 0 0 0,0 0 0 0 0,-1-2 0 0 0,-2-1 64 0 0,-1 0-64 0 0,-1-2 0 0 0,-1-1 0 0 0,0 0 0 0 0,0-1 0 0 0,-1 0 0 0 0,0-1 0 0 0,0 0 64 0 0,0 0-64 0 0,0-4 0 0 0,1-2 0 0 0,0-1 0 0 0,0-1 0 0 0,0 2 0 0 0,0 0 0 0 0,-1 0 0 0 0,0 2 0 0 0,0-1 0 0 0,-1 0 0 0 0,0-1 0 0 0,-1 0 0 0 0,1-1 0 0 0,-1 0 0 0 0,-1 1 0 0 0,0-1 0 0 0,0 1 0 0 0,0 1 64 0 0,0 1-64 0 0,-1 0 0 0 0,0 0 0 0 0,1 1 0 0 0,-2 0 0 0 0,0 0 0 0 0,0 0 0 0 0,-1 0 0 0 0,0 0 0 0 0,-2-3 0 0 0,-1 0 0 0 0,-1 0 0 0 0,0 1 0 0 0,-1 1 0 0 0,0 2 0 0 0,-2 0 0 0 0,-3-3 0 0 0,-2 1 0 0 0,-2 1 0 0 0,-3-3 0 0 0,-1 1 0 0 0,0 1 0 0 0,1 0 0 0 0,2 2 0 0 0,1 1 0 0 0,3 2 0 0 0,0 1 0 0 0,1 1 0 0 0,1 1 0 0 0,0 0 0 0 0,0-1 0 0 0,0-1 0 0 0,-2-1 0 0 0,-1-1 0 0 0,0 0 0 0 0,-1 1 0 0 0,1 0 0 0 0,-2 2 0 0 0,0 0 0 0 0,0 2 0 0 0,-2 0 0 0 0,0 0 0 0 0,-2-1 0 0 0,-1 0 0 0 0,0-1 0 0 0,0 2 0 0 0,-1-1 0 0 0,0 1 0 0 0,-1 0 0 0 0,1 1 0 0 0,1-1 0 0 0,0 0 0 0 0,2 0 0 0 0,-1 1 0 0 0,1-1 0 0 0,-1 0 0 0 0,-1 0 0 0 0,0-1 0 0 0,-1 1 0 0 0,0 0 0 0 0,-1 0 0 0 0,0 0 0 0 0,-1 0 0 0 0,0 0 0 0 0,0 0 0 0 0,-1 0 0 0 0,1 0 0 0 0,-1 0 0 0 0,0 1 0 0 0,0 0 0 0 0,0 1 0 0 0,0 1 0 0 0,1 0 0 0 0,-5-2 0 0 0,-2 1 0 0 0,1 0 0 0 0,0 0 0 0 0,1 1 0 0 0,2 1 0 0 0,0 0 0 0 0,2 0 0 0 0,1 1 0 0 0,1 1 0 0 0,2 0 0 0 0,1 0 0 0 0,2 0 0 0 0,-1 0 0 0 0,1 0 0 0 0,-1 0 0 0 0,1 0 0 0 0,-1 0-64 0 0,1 1 64 0 0,-1-1 0 0 0,0 1 0 0 0,-2 0 0 0 0,1 0 0 0 0,-1 0 0 0 0,-1 0 0 0 0,-1 0 0 0 0,0 1 0 0 0,0 0 0 0 0,-1 0 0 0 0,1 1 0 0 0,0 1 0 0 0,-1 1 0 0 0,0 0 0 0 0,-2 0 0 0 0,0 1 0 0 0,-4-1 0 0 0,-1 2 0 0 0,0-1 0 0 0,1 0 0 0 0,3 1 0 0 0,1 0 0 0 0,3 0 0 0 0,1 0 0 0 0,3 1 0 0 0,0 0 0 0 0,2 2 0 0 0,-2 2 0 0 0,-1 2 0 0 0,2 1 0 0 0,0 1 0 0 0,1 0 0 0 0,0 1-64 0 0,2 0 64 0 0,0 1 0 0 0,1-1 0 0 0,0 2 0 0 0,0-1 0 0 0,0 1 0 0 0,0 1 0 0 0,1-1 0 0 0,-1 2 0 0 0,0 1 0 0 0,1 0 0 0 0,-1 2 0 0 0,1 0 0 0 0,0 0 0 0 0,1 1 0 0 0,1-2 0 0 0,0 1 0 0 0,0-2 0 0 0,0 2 0 0 0,0-1 0 0 0,1 0 0 0 0,0 0 0 0 0,2-1 0 0 0,0-1 0 0 0,1-1 0 0 0,0 0 0 0 0,1-2 0 0 0,-1 1 0 0 0,1 0 0 0 0,-1 1-64 0 0,0 2 64 0 0,-2 7-576 0 0,-2 14-728 0 0,-2 18-872 0 0,-3 20-1232 0 0,2-3-17719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2:18.11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2564 227 2303 267100 45563,'0'-3'224'0'0,"-1"-2"-224"0"0,0-2 0 0 0,0 0 816 0 0,-1 1 1128 0 0,0 0-952 0 0,-1 1-512 0 0,-3-2 248 0 0,-2 0-376 0 0,-2-1-112 0 0,-2 1-24 0 0,0 1-8 0 0,-1 1 0 0 0,0 0-16 0 0,0 2-8 0 0,-1 0 0 0 0,0 1 0 0 0,0 0 32 0 0,-1 0 8 0 0,1 1 0 0 0,-2 1 0 0 0,1 0-64 0 0,0 1-16 0 0,-1 0 0 0 0,-1 0 0 0 0,0 0-16 0 0,0 1 0 0 0,-1-1 0 0 0,1 0 0 0 0,-1 0 40 0 0,0 0 8 0 0,0 0 0 0 0,-1 0 0 0 0,1 0 16 0 0,-1 0 0 0 0,0 1 0 0 0,-1-1 0 0 0,1 1-64 0 0,1-1 0 0 0,0 1-8 0 0,1-1 0 0 0,0 1-24 0 0,1-1 0 0 0,-1-1 0 0 0,0 0 0 0 0,-1 0 8 0 0,0 0 0 0 0,0-1 0 0 0,-1 0 0 0 0,0 0 16 0 0,-1 0 0 0 0,0 1 0 0 0,-1 0 0 0 0,0 0-16 0 0,0 0 0 0 0,0 0 0 0 0,0 0 0 0 0,1-1-8 0 0,-1 0-8 0 0,0 0 0 0 0,0-1 0 0 0,0 1 8 0 0,-1-1 8 0 0,1 1 0 0 0,-1-1 0 0 0,0 1-24 0 0,0 0-8 0 0,0 1 0 0 0,0-1 0 0 0,1 1-72 0 0,0 0 80 0 0,0 0-80 0 0,0 0 80 0 0,1 1-80 0 0,1-1 0 0 0,0 0 0 0 0,1 0 64 0 0,1 0-64 0 0,1-1 0 0 0,1-1 72 0 0,1-1-72 0 0,1 0 96 0 0,-1 0-8 0 0,1-1-8 0 0,-1 0 0 0 0,0 0-16 0 0,-1 1 0 0 0,0-1 0 0 0,0 0 0 0 0,0-1 0 0 0,0 1 0 0 0,1-1 0 0 0,-4 1 0 0 0,0-1 0 0 0,0 1-64 0 0,-2-1 64 0 0,2 1-64 0 0,0 0 0 0 0,1 1 64 0 0,1 0-64 0 0,0 0 96 0 0,1 0-96 0 0,1 0 96 0 0,-1 0-8 0 0,1-1 0 0 0,0 0 0 0 0,0 1 0 0 0,0-1-8 0 0,0 2 0 0 0,0-1 0 0 0,0 1 0 0 0,-1 1-80 0 0,0 0 96 0 0,0 1-96 0 0,-1 0 96 0 0,0 1-96 0 0,-1 1 0 0 0,0 1 0 0 0,-1 0 64 0 0,0 1-64 0 0,0-1 64 0 0,0 1-64 0 0,1-1 64 0 0,0 1-64 0 0,1-1 64 0 0,1 1-64 0 0,1 0 64 0 0,0-1 0 0 0,1 1 0 0 0,2 0 0 0 0,-1-1 0 0 0,1-1 24 0 0,0 1 0 0 0,-1 1 0 0 0,0-1 0 0 0,-1 2-24 0 0,-1-1-64 0 0,0 1 96 0 0,0 0-32 0 0,0 1-64 0 0,0-1 80 0 0,1 0-80 0 0,0 0 80 0 0,0 1-80 0 0,0-1 64 0 0,1 1-64 0 0,0 0 64 0 0,2 0-64 0 0,0 0 96 0 0,0 0-96 0 0,1 0 96 0 0,0-1-32 0 0,1 1-64 0 0,0 1 96 0 0,-1-1-32 0 0,1 1-64 0 0,-1-1 64 0 0,1 1-64 0 0,-1 0 64 0 0,1 0-64 0 0,0 0 80 0 0,0 1-80 0 0,2 1 80 0 0,1 0-80 0 0,-1 1 0 0 0,1 0 72 0 0,0 1-72 0 0,0 0 0 0 0,0 1 72 0 0,0-1-72 0 0,-1 0 0 0 0,-1-1 72 0 0,1 1-72 0 0,-1-1 0 0 0,1 0 72 0 0,0 1-72 0 0,1 0 0 0 0,1 1 72 0 0,-1-1-72 0 0,1 1 0 0 0,0-1 72 0 0,0-1-72 0 0,0 1 0 0 0,0 0 72 0 0,0 1-72 0 0,0-1 0 0 0,1 1 72 0 0,-1 0-72 0 0,1 3 0 0 0,1 2 0 0 0,0 0 0 0 0,1 1 64 0 0,1 0-64 0 0,0-2 0 0 0,1 0 0 0 0,1 0 0 0 0,-1-1 0 0 0,1 0 0 0 0,0 0 0 0 0,-1 1 0 0 0,1 1 64 0 0,0 0-64 0 0,0 0 0 0 0,0 5 0 0 0,1 5 0 0 0,1 0 0 0 0,0 0 0 0 0,1-3 64 0 0,0-3-64 0 0,0-3 0 0 0,0-2 0 0 0,1-2 0 0 0,-1-1 72 0 0,1-1-72 0 0,1 1 80 0 0,0 0-80 0 0,1 0 96 0 0,0 0-32 0 0,0 1-64 0 0,0-1 96 0 0,1 0-32 0 0,1 4 24 0 0,2 0-88 0 0,0 1 72 0 0,1 0-72 0 0,0 0 0 0 0,1-2 72 0 0,0 0-72 0 0,0 0 0 0 0,1-2 0 0 0,1 0 0 0 0,0-1 64 0 0,1-2-64 0 0,0 0 0 0 0,1-1 64 0 0,0 0 0 0 0,2 1-64 0 0,0-1 96 0 0,1 0-32 0 0,-1-1 24 0 0,1 0 0 0 0,0-1 0 0 0,-1 0 0 0 0,-1 0-88 0 0,0-1 64 0 0,0-1-64 0 0,0-1 64 0 0,0 0-64 0 0,1 0 96 0 0,0-1-96 0 0,2 0 96 0 0,0-1-96 0 0,1 0 80 0 0,1-1-80 0 0,0 0 80 0 0,1-1-80 0 0,0 0 64 0 0,0 0-64 0 0,-1-1 64 0 0,0 1-64 0 0,0-1 64 0 0,0 1-64 0 0,-1 0 64 0 0,0 0-64 0 0,0 1 0 0 0,0 0 0 0 0,0 0 64 0 0,1 1-64 0 0,-1 0 0 0 0,1 1 0 0 0,0-1 0 0 0,0 0 0 0 0,1 0 0 0 0,-1-1 64 0 0,0-1-64 0 0,-1 0 0 0 0,-1-1 64 0 0,1-1-64 0 0,0 0 64 0 0,0 0-64 0 0,0-1 64 0 0,2-1-64 0 0,1-1 64 0 0,0 0 0 0 0,2 0-64 0 0,0-1 96 0 0,-1 1-32 0 0,1-1-64 0 0,0 1 80 0 0,-1-1-80 0 0,-3 1 80 0 0,0 1-80 0 0,-2-1 64 0 0,0 1-64 0 0,-1-1 64 0 0,0-1-64 0 0,0 0 80 0 0,0-1-80 0 0,-1-1 80 0 0,0 0-16 0 0,1-1 0 0 0,0 0 0 0 0,0-3 0 0 0,1 0 16 0 0,1-1 0 0 0,-1-1 0 0 0,0 0 0 0 0,-1 0-80 0 0,0-1 80 0 0,0 1-80 0 0,-1-2 80 0 0,1 1-80 0 0,-1-2 0 0 0,1 0 72 0 0,0 0-72 0 0,0-1 0 0 0,0 0 72 0 0,1-1-72 0 0,0-3 0 0 0,1 0 64 0 0,-2-1-64 0 0,-2 1 0 0 0,-1 1 0 0 0,-3 0 0 0 0,0 2 0 0 0,-1 0 0 0 0,-1-1 0 0 0,-1 0 64 0 0,-2 0-64 0 0,0 0 0 0 0,-1-1 0 0 0,0 0 0 0 0,0 0 64 0 0,-2-1-64 0 0,1 1 0 0 0,-2 0 64 0 0,-1 1-64 0 0,0 0 0 0 0,-2 0 0 0 0,0 0 0 0 0,0-1 0 0 0,-2-1 0 0 0,0-1 0 0 0,-1-1 64 0 0,-1 0-64 0 0,0-1 0 0 0,0 1 0 0 0,-1 0 0 0 0,-1-1 0 0 0,0 1 0 0 0,-1 1 0 0 0,-2 1 0 0 0,0 2 0 0 0,-1 1 0 0 0,-2 0 0 0 0,-1 0 64 0 0,-1-1-64 0 0,-3 1 0 0 0,-1-1 0 0 0,-1 1 0 0 0,-2 1 0 0 0,0 1 0 0 0,-1 2 0 0 0,0 1 0 0 0,-1 0 0 0 0,-1 1 0 0 0,0 1 0 0 0,-1 0 0 0 0,0 0 0 0 0,0 2 0 0 0,-1 0 0 0 0,0 0 0 0 0,0 2 0 0 0,1 0 0 0 0,-1 1 0 0 0,1 1 0 0 0,-1 1 0 0 0,0 0 0 0 0,0 1 0 0 0,-1 0 0 0 0,0 0 0 0 0,-1 0 0 0 0,-1 0 0 0 0,-1 0 0 0 0,1-1 0 0 0,-2 0 0 0 0,0 1 0 0 0,0-1 0 0 0,-1 0 0 0 0,-1 0 0 0 0,-1 1 0 0 0,0-1 0 0 0,-7 1 0 0 0,-3 1 0 0 0,-1 0 0 0 0,1 0 0 0 0,2 2 0 0 0,3 0 0 0 0,1-1 0 0 0,3 1 0 0 0,1-1 0 0 0,1-1 0 0 0,0 0 0 0 0,1 0 0 0 0,-1-1 0 0 0,-1 0 0 0 0,1 0 0 0 0,0-1 0 0 0,0 0 0 0 0,-1 1 0 0 0,1-1 0 0 0,-1 2 0 0 0,0 0 0 0 0,0 0 0 0 0,0 1 0 0 0,0 1 0 0 0,0 1 0 0 0,2 0 0 0 0,0 1 0 0 0,1 2 0 0 0,0 0 0 0 0,2 1 0 0 0,1 1 0 0 0,1 1 0 0 0,1 0 0 0 0,2 1 0 0 0,2 0 0 0 0,1 1 0 0 0,1 1 0 0 0,1 1 0 0 0,-1-1 0 0 0,0 1 0 0 0,0 0-64 0 0,0 0 64 0 0,1 0 0 0 0,-1 1 0 0 0,1-1 0 0 0,1 1 0 0 0,1-1 0 0 0,-1-1 0 0 0,1 1 0 0 0,1 0 0 0 0,0 0 0 0 0,0 1 0 0 0,2 1 0 0 0,0 1 0 0 0,1 0 0 0 0,-1 5 0 0 0,1 1 0 0 0,1-1 0 0 0,0-1 0 0 0,1 0-64 0 0,1-1 64 0 0,1 0 0 0 0,0 1 0 0 0,1 0 0 0 0,0 0 0 0 0,1 0 0 0 0,-2 3 0 0 0,0 0 0 0 0,1 0 0 0 0,0-1 0 0 0,1 0 0 0 0,1-2-72 0 0,1 0 72 0 0,1-1 0 0 0,0-1 0 0 0,2 0 0 0 0,0-2 0 0 0,0 0 0 0 0,1 0 0 0 0,0 0 0 0 0,1 1 0 0 0,0-1 0 0 0,2 1 0 0 0,-1 0 0 0 0,0 0 0 0 0,-1 0 0 0 0,1 1 0 0 0,0 0 0 0 0,0 2 0 0 0,2-1 0 0 0,0 0 0 0 0,1-1 0 0 0,1-1 0 0 0,1 0 0 0 0,1-1 0 0 0,0 0-64 0 0,2 0 64 0 0,0 1 0 0 0,2 1 0 0 0,2 0 0 0 0,0 0 0 0 0,3 1 0 0 0,1 0 0 0 0,2 0 0 0 0,2 0 0 0 0,2 1 0 0 0,1-1 0 0 0,1 0 0 0 0,1-1 0 0 0,0-2 0 0 0,1 0 0 0 0,2-2 0 0 0,2-2 0 0 0,2 0 0 0 0,2-2 0 0 0,2-1 0 0 0,1-2 0 0 0,0-1 0 0 0,0 0 0 0 0,-4-2 0 0 0,-3 0 0 0 0,-3 1 0 0 0,-5 0 0 0 0,-3 3 0 0 0,-3 2 0 0 0,-4 2-64 0 0,-4 5 64 0 0,-3 7-896 0 0,-8 12-1008 0 0,-7 7-4312 0 0,-6 5-1048 0 0,0-6-2071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2:20.748"/>
    </inkml:context>
    <inkml:brush xml:id="br0">
      <inkml:brushProperty name="width" value="0.35" units="cm"/>
      <inkml:brushProperty name="height" value="2.1" units="cm"/>
      <inkml:brushProperty name="color" value="#33CCFF"/>
      <inkml:brushProperty name="inkEffects" value="pencil"/>
    </inkml:brush>
  </inkml:definitions>
  <inkml:trace contextRef="#ctx0" brushRef="#br0">645 1430 2127 253242 42011,'-7'-4'208'0'0,"-5"-3"-208"0"0,-2-2 0 0 0,1 0 0 0 0,2 1 264 0 0,1 1 336 0 0,0-1-296 0 0,0-1 112 0 0,-2-1 32 0 0,-1-3 0 0 0,-1 0 0 0 0,-2-2 112 0 0,-1 0 24 0 0,0 1 8 0 0,-4 0 608 0 0,0 1-592 0 0,-1 3 0 0 0,2 3 0 0 0,2 4-152 0 0,1 3-24 0 0,2 3-8 0 0,2 3 0 0 0,2 2-168 0 0,1 3-40 0 0,1 1-8 0 0,2 2 0 0 0,1 0-88 0 0,2 1-24 0 0,2 0 0 0 0,1 0 0 0 0,2 0 96 0 0,1-1 24 0 0,2-2 0 0 0,1 0 0 0 0,1-2 136 0 0,2-2 24 0 0,0-1 8 0 0,2-1 0 0 0,1-1-24 0 0,2-2 0 0 0,1 0 0 0 0,1-2 0 0 0,2-1-144 0 0,2 0-32 0 0,2-1-8 0 0,2 0 0 0 0,0-1 0 0 0,0 0 0 0 0,1-1 0 0 0,0 0 0 0 0,1 0-56 0 0,1-1-16 0 0,0 1 0 0 0,2-1 0 0 0,0 0-32 0 0,2 0-8 0 0,0 1 0 0 0,1 0 0 0 0,0 0 0 0 0,1 1-64 0 0,1 1 96 0 0,3 1-32 0 0,2 1-64 0 0,-1 0 0 0 0,-1 2 0 0 0,-1 1 64 0 0,-1 0-64 0 0,0 1 64 0 0,-1 2-64 0 0,0-1 64 0 0,0 2-64 0 0,-2-1 0 0 0,0-1 64 0 0,-1 1-64 0 0,1-1 0 0 0,-1-1 72 0 0,1-1-72 0 0,-1 0 96 0 0,2-1-8 0 0,82 6 648 0 0,26 3-672 0 0,-6-2 32 0 0,-22-1 0 0 0,-25-5 0 0 0,-25-1 0 0 0,-17-4 0 0 0,-9-2 112 0 0,-6-2-104 0 0,-5-2-24 0 0,-3 1-8 0 0,0-1 0 0 0,-2 1 0 0 0,0 1-72 0 0,0-1 96 0 0,1 1-96 0 0,1-1 96 0 0,-2-1-96 0 0,0 0 96 0 0,-1-2-96 0 0,-2-1 96 0 0,-1-1-96 0 0,-1 0 96 0 0,-1-2-96 0 0,-1 0 96 0 0,1-1-32 0 0,0-1-64 0 0,0 0 96 0 0,-2-1-32 0 0,1 0 16 0 0,-2 0 0 0 0,0-1 0 0 0,-1-1 0 0 0,-1 0-16 0 0,-1 0-64 0 0,0 0 96 0 0,-2 0-32 0 0,1-1-64 0 0,-2 0 64 0 0,-1-1-64 0 0,-2 0 64 0 0,0-1-64 0 0,-1-1 0 0 0,-1 0 0 0 0,-1 0 64 0 0,0-2-64 0 0,-1 1 0 0 0,1 0 0 0 0,0 0 64 0 0,0 1-64 0 0,0 1 0 0 0,1 1 0 0 0,0 0 0 0 0,0 1 64 0 0,0-1-64 0 0,0 2 0 0 0,0 1 64 0 0,-1 1-64 0 0,-1-1 80 0 0,-1 1-80 0 0,0-2 80 0 0,-1 0-16 0 0,0-1 0 0 0,-1-1 0 0 0,-1 0 0 0 0,0 0 0 0 0,-1-1 0 0 0,-1 1 0 0 0,-1-2 0 0 0,-1 1 0 0 0,-1 0 0 0 0,0 1 0 0 0,-1 1 0 0 0,0 0-64 0 0,0 1 64 0 0,0 1-64 0 0,-1-1 64 0 0,-1 0-64 0 0,-1-1 0 0 0,0 0 0 0 0,0 0 0 0 0,0 1 0 0 0,-1 1 0 0 0,0 0 0 0 0,-1 1 0 0 0,-1-1 0 0 0,-2 0 0 0 0,0 1 0 0 0,-3 0 0 0 0,0 1 64 0 0,-7-1-64 0 0,-2 1 64 0 0,-1 2-64 0 0,1 0 0 0 0,1 1 0 0 0,0 1 0 0 0,1 1 0 0 0,-5-1 0 0 0,-3-1 0 0 0,-1 1 0 0 0,1 1 0 0 0,2 1 64 0 0,2 1-64 0 0,2 1 0 0 0,-4 1 0 0 0,1 0 0 0 0,-1 2 0 0 0,2 2 0 0 0,1 1 0 0 0,0 2 0 0 0,0 0 0 0 0,0 2 0 0 0,0-1 0 0 0,0 1 0 0 0,1 0 0 0 0,0-1 0 0 0,1 0 0 0 0,0-1 0 0 0,1 0 0 0 0,0 0 0 0 0,0-1 0 0 0,-1 1 0 0 0,-1 0 0 0 0,1 0 0 0 0,-2 1 0 0 0,0 0 0 0 0,-1 1 0 0 0,-3 2 0 0 0,0 2 0 0 0,1 1 0 0 0,1 1 0 0 0,2 1 0 0 0,1 1 0 0 0,1 0 0 0 0,1 1 0 0 0,-1 1 0 0 0,1 1 0 0 0,0 0 0 0 0,-1 0 0 0 0,0 1 0 0 0,1-1 0 0 0,1 0 0 0 0,1 0 0 0 0,2 1 0 0 0,1-1 0 0 0,0 1 0 0 0,0 0 0 0 0,1 1 0 0 0,2 0 0 0 0,2 1 0 0 0,1 0 0 0 0,2 0 0 0 0,-1 1 0 0 0,1 1 0 0 0,0 1 0 0 0,1 2 0 0 0,0 2 0 0 0,1 0 0 0 0,1 0 0 0 0,0 1 0 0 0,1 0 0 0 0,1 0 0 0 0,1 1 0 0 0,0 1 0 0 0,0-1 0 0 0,1 1 0 0 0,0-1 0 0 0,-1 0-72 0 0,1-1 72 0 0,0 0 0 0 0,0 0 0 0 0,1 0 0 0 0,0 0 0 0 0,0-1 0 0 0,1 0 0 0 0,1-1 0 0 0,-1 0 0 0 0,1 0 0 0 0,0-2 0 0 0,1-1 0 0 0,1-1 0 0 0,-1-1 0 0 0,1 0 0 0 0,0 2 0 0 0,1 0 0 0 0,0 3 0 0 0,1 0 0 0 0,0 2 0 0 0,1 0 0 0 0,1 0 0 0 0,0 0 0 0 0,2-3 0 0 0,1 0 0 0 0,0-2 0 0 0,0-1 0 0 0,1 0 0 0 0,0-2 0 0 0,1 0 0 0 0,1 0 0 0 0,1-2 0 0 0,1 0 0 0 0,1-1 0 0 0,1-1 0 0 0,1 0 0 0 0,0-2 0 0 0,2 1 0 0 0,1-1 0 0 0,1-1 0 0 0,1 1 0 0 0,1 0 0 0 0,1 0 0 0 0,0 0 0 0 0,2 1 0 0 0,0 0 0 0 0,2 0 0 0 0,1 1 0 0 0,0 0 0 0 0,1 0 0 0 0,2 0 0 0 0,1 0 0 0 0,3-1 0 0 0,2-1 0 0 0,0 0 0 0 0,3 0 0 0 0,-1-2 0 0 0,2-1 0 0 0,0-1 0 0 0,1-2 0 0 0,1-1 0 0 0,1-1 0 0 0,0-2 0 0 0,1 0 0 0 0,0-1 0 0 0,0 0 0 0 0,1 0 0 0 0,0 0 0 0 0,0 1 0 0 0,0 0 0 0 0,2-1 0 0 0,2 1 0 0 0,0 0 0 0 0,1-1 0 0 0,1 0 0 0 0,0-1 0 0 0,0-1 0 0 0,0-1 0 0 0,-1-2 0 0 0,1 0 0 0 0,-1-1 0 0 0,0 0 0 0 0,-1-1 0 0 0,-1-1 0 0 0,-1 0 0 0 0,-1-1 0 0 0,-2-1 0 0 0,0 0 0 0 0,0 1 0 0 0,1 0 0 0 0,-1-1 64 0 0,-1 0-64 0 0,-1-1 0 0 0,-1-1 0 0 0,-1-2 0 0 0,-2 0 0 0 0,-2-2 0 0 0,-1 0 64 0 0,-1-1-64 0 0,-2-1 0 0 0,0-1 0 0 0,0-1 0 0 0,0-1 64 0 0,-2 0-64 0 0,0-1 0 0 0,-2 1 0 0 0,-1-1 72 0 0,0 1-72 0 0,-1-1 64 0 0,-1 1-64 0 0,-2-1 0 0 0,-1 0 0 0 0,-1-1 0 0 0,-1 0 0 0 0,-1 0 64 0 0,-1-1-64 0 0,-2-1 0 0 0,0-1 64 0 0,-1-1-64 0 0,-2-1 0 0 0,-1 1 64 0 0,-3-1-64 0 0,-3-1 80 0 0,-3-1-80 0 0,-2 0 80 0 0,-5 0-80 0 0,-3 0 64 0 0,-4 0-64 0 0,-3-1 64 0 0,-4 0-64 0 0,-3 0 64 0 0,-4 0-64 0 0,-5 0 64 0 0,-4 1-64 0 0,-5 1 0 0 0,-4 0 0 0 0,-4 2 64 0 0,-2 2-64 0 0,-2 1 0 0 0,-1 3 0 0 0,-4 1 64 0 0,-2 2-64 0 0,-4 3 0 0 0,-1 4 0 0 0,-14 2-344 0 0,-15 5-232 0 0,-13 8-1288 0 0,-11 9-1840 0 0,16 3-15383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35:03.703"/>
    </inkml:context>
    <inkml:brush xml:id="br0">
      <inkml:brushProperty name="width" value="0.1" units="cm"/>
      <inkml:brushProperty name="height" value="0.1" units="cm"/>
      <inkml:brushProperty name="color" value="#F4F91B"/>
    </inkml:brush>
  </inkml:definitions>
  <inkml:trace contextRef="#ctx0" brushRef="#br0">394 162 1375 0 0,'-2'1'208'0'0,"0"-1"-1"0"0,0 1 0 0 0,1-1 0 0 0,-1 1 0 0 0,0-1 0 0 0,1 1 0 0 0,-1 0 1 0 0,1 0-1 0 0,-1 0 0 0 0,1 0 0 0 0,-3 2 0 0 0,-3 1-229 0 0,-28 17 1723 0 0,-74 31 0 0 0,68-34-1343 0 0,-14 4-14 0 0,49-20-318 0 0,1-1-1 0 0,-1 1 0 0 0,0-1 1 0 0,0 0-1 0 0,1 0 0 0 0,-1-1 1 0 0,-11 0-1 0 0,16-1-14 0 0,1 1-1 0 0,-1 0 1 0 0,1 0-1 0 0,-1 0 1 0 0,0 0-1 0 0,1-1 1 0 0,-1 1 0 0 0,1 0-1 0 0,-1 0 1 0 0,1-1-1 0 0,-1 1 1 0 0,1-1-1 0 0,-1 1 1 0 0,1 0 0 0 0,-1-1-1 0 0,1 1 1 0 0,-1-1-1 0 0,1 1 1 0 0,0-1-1 0 0,-1 1 1 0 0,1-1-1 0 0,0 1 1 0 0,-1-1 0 0 0,1 0-1 0 0,0 1 1 0 0,0-1-1 0 0,0 1 1 0 0,-1-1-1 0 0,1 0 1 0 0,0 1 0 0 0,0-1-1 0 0,0 0 1 0 0,0 1-1 0 0,0-1 1 0 0,0 0-1 0 0,0 1 1 0 0,0-1-1 0 0,1 1 1 0 0,-1-1 0 0 0,0 0-1 0 0,0 1 1 0 0,0-1-1 0 0,1 1 1 0 0,-1-2-1 0 0,1-1 47 0 0,1 0-1 0 0,-1 0 0 0 0,1 0 1 0 0,-1 0-1 0 0,1 0 0 0 0,3-4 0 0 0,3-2-6 0 0,0 1 0 0 0,1 1 0 0 0,0 0 0 0 0,0 0 0 0 0,15-8 0 0 0,55-24-31 0 0,-23 13 52 0 0,-5-1-61 0 0,74-39-10 0 0,-121 63 0 0 0,2 0 0 0 0,-1-1 0 0 0,1 1 0 0 0,0 1 0 0 0,0-1 0 0 0,9-2 0 0 0,-15 5 0 0 0,0 0 0 0 0,0 0 0 0 0,1 0 0 0 0,-1 0 0 0 0,0 0 1 0 0,0 0-1 0 0,0 0 0 0 0,1 0 0 0 0,-1 0 0 0 0,0 0 0 0 0,0 0 0 0 0,1 0 0 0 0,-1 0 0 0 0,0 0 0 0 0,0 0 0 0 0,0 0 0 0 0,1 0 0 0 0,-1 0 0 0 0,0 0 0 0 0,0 0 0 0 0,0 0 0 0 0,1 1 0 0 0,-1-1 0 0 0,0 0 0 0 0,0 0 0 0 0,0 0 0 0 0,0 0 0 0 0,0 0 0 0 0,1 1 0 0 0,-1-1 0 0 0,0 0 0 0 0,0 0 0 0 0,0 0 0 0 0,0 0 0 0 0,0 1 0 0 0,0-1 0 0 0,0 0 0 0 0,1 0 0 0 0,-1 0 0 0 0,0 1 0 0 0,-3 10-2 0 0,-9 9-57 0 0,-80 78 544 0 0,90-96-470 0 0,-11 10 92 0 0,0 0 0 0 0,-1-1-1 0 0,0-1 1 0 0,-1-1 0 0 0,0 0-1 0 0,0 0 1 0 0,-1-2 0 0 0,-28 10-1 0 0,35-14-32 0 0,0 0 0 0 0,0-1 0 0 0,0-1 0 0 0,0 1 0 0 0,0-1 0 0 0,-1-1 0 0 0,1 0 0 0 0,0 0 0 0 0,-1-1 0 0 0,1 0 0 0 0,-12-3 0 0 0,19 3-63 0 0,0 0 1 0 0,-1 0-1 0 0,1 0 0 0 0,0-1 0 0 0,0 1 0 0 0,1-1 0 0 0,-1 1 0 0 0,0-1 0 0 0,0 0 0 0 0,1 1 1 0 0,-1-1-1 0 0,1 0 0 0 0,0 0 0 0 0,-1 0 0 0 0,1 0 0 0 0,-1-5 0 0 0,-3-3 35 0 0,2-1-1 0 0,-4-15 0 0 0,3 12 14 0 0,-7-21-32 0 0,-1 1 0 0 0,-24-48-1 0 0,30 73-44 0 0,8 16-89 0 0,2 0 85 0 0,0-1 0 0 0,0 1 1 0 0,1-1-1 0 0,-1 0 0 0 0,1 0 1 0 0,1 0-1 0 0,-1 0 0 0 0,1-1 0 0 0,0 0 1 0 0,0-1-1 0 0,1 1 0 0 0,11 5 0 0 0,56 32 367 0 0,-63-37-293 0 0,-1 0-1 0 0,1-2 1 0 0,-1 1-1 0 0,1-1 0 0 0,18 2 1 0 0,-29-5-51 0 0,0 0 1 0 0,1 0 0 0 0,0 1 0 0 0,-1-1 0 0 0,1 0-1 0 0,-1 0 1 0 0,1 0 0 0 0,-1 0 0 0 0,1 0-1 0 0,-1 0 1 0 0,1 0 0 0 0,-1 0 0 0 0,1-1-1 0 0,-1 1 1 0 0,1 0 0 0 0,-1 0 0 0 0,1 0 0 0 0,-1 0-1 0 0,1-1 1 0 0,-1 1 0 0 0,1 0 0 0 0,-1 0-1 0 0,0-1 1 0 0,1 1 0 0 0,-1 0 0 0 0,1-1 0 0 0,-1 1-1 0 0,0-1 1 0 0,1 1 0 0 0,-1-1 0 0 0,0 0 5 0 0,1 0 1 0 0,-1 0 0 0 0,-1 0 0 0 0,1 0-1 0 0,0 0 1 0 0,0 0 0 0 0,0 0 0 0 0,0 1-1 0 0,0-1 1 0 0,-1 0 0 0 0,1 0 0 0 0,-1 0 0 0 0,1 0-1 0 0,-1-1 1 0 0,-21-28 141 0 0,14 22-137 0 0,0 1 1 0 0,0-1-1 0 0,0 1 0 0 0,-1 0 1 0 0,0 1-1 0 0,-1 0 1 0 0,1 1-1 0 0,-1 0 1 0 0,0 0-1 0 0,0 1 1 0 0,-19-5-1 0 0,27 8-12 0 0,0 1-1 0 0,0 0 1 0 0,0 0 0 0 0,0 0-1 0 0,0 0 1 0 0,0 0 0 0 0,0 0-1 0 0,0 1 1 0 0,0-1 0 0 0,0 1-1 0 0,1-1 1 0 0,-1 1 0 0 0,0 0-1 0 0,0-1 1 0 0,0 1 0 0 0,1 0 0 0 0,-1 0-1 0 0,0 0 1 0 0,-2 3 0 0 0,2-2-3 0 0,0 1 0 0 0,0-1 0 0 0,1 1 0 0 0,-1-1 0 0 0,0 1 0 0 0,1 0 0 0 0,0 0 0 0 0,-1 0 0 0 0,1 0 0 0 0,0 0 1 0 0,0 3-1 0 0,-1 5-7 0 0,1 1 1 0 0,0-1-1 0 0,1 0 0 0 0,0 0 1 0 0,3 22-1 0 0,17 57-582 0 0,-11-55-64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2:26.4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2598 648 4607 269409 47058,'-1'-11'672'0'0,"0"-6"-264"0"0,-1 0-200 0 0,0 2-64 0 0,0 5-16 0 0,0 3 0 0 0,-2 3 0 0 0,-1 2-128 0 0,-1 1 0 0 0,-3-1 0 0 0,-1 0 0 0 0,-2-1 0 0 0,-1-1 0 0 0,-1 0 0 0 0,0 0 0 0 0,1-2 312 0 0,0-1 32 0 0,1-2 8 0 0,0-2 0 0 0,2-2 248 0 0,0-2 48 0 0,1-2 16 0 0,0-1 0 0 0,0-1-160 0 0,-1 0-32 0 0,-1 1-8 0 0,0 0 0 0 0,-2 1-160 0 0,-1 1-32 0 0,-1 1-8 0 0,-1 2 0 0 0,0 2-144 0 0,-1 2-32 0 0,1 2-8 0 0,-1 2 0 0 0,0 1-80 0 0,-1 2 64 0 0,0-1-64 0 0,-1 2 64 0 0,1 0-64 0 0,-4 0 0 0 0,-1-1 0 0 0,1 0 0 0 0,-4 0 80 0 0,0-1 0 0 0,2-1 72 0 0,0 0 8 0 0,0-1 8 0 0,1 0 0 0 0,1 1 48 0 0,-1 0 8 0 0,1 0 0 0 0,-2 2 0 0 0,-1-1-64 0 0,-1 1-16 0 0,-1-1 0 0 0,0 0 0 0 0,-1 0-64 0 0,0 1-16 0 0,0 0 0 0 0,0 0 0 0 0,0-1-64 0 0,-1-1 96 0 0,0 0-96 0 0,1 0 96 0 0,-1-1-24 0 0,-1 1 0 0 0,-1-1 0 0 0,1-1 0 0 0,1 1 56 0 0,0 1 0 0 0,1 0 8 0 0,1 1 0 0 0,0 1-32 0 0,0 1-8 0 0,0 1 0 0 0,-1 3 0 0 0,0 1-96 0 0,-1 1 88 0 0,-1 2-88 0 0,0 0 80 0 0,-1 0-80 0 0,1 0 0 0 0,1 0 0 0 0,1-1 0 0 0,0-1 0 0 0,1-1 80 0 0,0 0-80 0 0,-1-1 80 0 0,1-1 0 0 0,0 0 0 0 0,1 1 0 0 0,0 0 0 0 0,2 1 0 0 0,0-1 0 0 0,1 0 0 0 0,1-1 0 0 0,1 0 0 0 0,1 0 0 0 0,0-1 0 0 0,0-1 0 0 0,2 1 24 0 0,-1 0 8 0 0,2 0 0 0 0,-1 0 0 0 0,0 1-48 0 0,-5 0 24 0 0,-3 3-88 0 0,1 0 88 0 0,-1 2-88 0 0,2 1 80 0 0,0 1-80 0 0,2 2 64 0 0,1 1-64 0 0,1 2 0 0 0,2 0 0 0 0,1 0 0 0 0,1 0 0 0 0,2 0 0 0 0,-1 4 88 0 0,1 1-88 0 0,1 1 96 0 0,1 0-96 0 0,2-2 96 0 0,1 1-96 0 0,0-2 96 0 0,1 1-96 0 0,0 0 96 0 0,0 0-96 0 0,0-1 96 0 0,1 1-96 0 0,0 0 88 0 0,0 0-88 0 0,0 0 80 0 0,0 1-80 0 0,0-1 88 0 0,2 0-88 0 0,-1-1 96 0 0,2-1-96 0 0,0-1 112 0 0,1 0-32 0 0,0-1-8 0 0,0 1 0 0 0,2-1 8 0 0,-1 0 0 0 0,1 1 0 0 0,1 1 0 0 0,0 2-80 0 0,1 0 96 0 0,0 1-96 0 0,1 1 96 0 0,1 0-96 0 0,0 0 80 0 0,2 0-80 0 0,1 0 80 0 0,1 0-16 0 0,2 0 0 0 0,1 0 0 0 0,0-1 0 0 0,2-1 16 0 0,0 0 0 0 0,2 1 0 0 0,1-1 0 0 0,0 1-8 0 0,2-1 0 0 0,0 0 0 0 0,1 0 0 0 0,1-1-8 0 0,2 1 0 0 0,-1-1 0 0 0,2-1 0 0 0,0-1-64 0 0,1 1 80 0 0,0-2-80 0 0,1 0 80 0 0,0 0-80 0 0,2-1 96 0 0,0 0-96 0 0,0 0 96 0 0,1-1-32 0 0,0-1 0 0 0,0 0 0 0 0,1-2 0 0 0,0-1 0 0 0,5 0 32 0 0,2 0-32 0 0,0-1 8 0 0,-1-1 0 0 0,0 0 0 0 0,-1-1 0 0 0,0 1-8 0 0,0-1-64 0 0,-1-1 96 0 0,-1 0-32 0 0,0-1-64 0 0,0-1 64 0 0,1 0-64 0 0,1-1 64 0 0,2 0-64 0 0,2-1 64 0 0,1 0-64 0 0,2-2 64 0 0,0 1-64 0 0,0-1 0 0 0,-1 0 72 0 0,1 0-72 0 0,-1-1 64 0 0,-1 0-64 0 0,1 0 80 0 0,6-1 16 0 0,2 1-32 0 0,-1-2-64 0 0,-4 1 96 0 0,-2-2-24 0 0,-3-1-8 0 0,0-1 0 0 0,-1-1 0 0 0,0-2 0 0 0,2-1 0 0 0,-1 0 0 0 0,2-2 0 0 0,-2 0-64 0 0,-1 0 64 0 0,-1 0-64 0 0,-3 1 64 0 0,0-1-64 0 0,-2-1 64 0 0,0 0-64 0 0,-1-1 64 0 0,0-1-64 0 0,0-1 0 0 0,0 0 72 0 0,-2-2-72 0 0,-1-1 64 0 0,-3 0-64 0 0,-3-1 64 0 0,-1 0-64 0 0,-2 0 64 0 0,-2-1-64 0 0,0 0 64 0 0,-2-1-64 0 0,0-2 64 0 0,-1 0-64 0 0,-2 0 64 0 0,0 0-64 0 0,-1-1 0 0 0,-1 1 72 0 0,-2-1-72 0 0,-2-1 0 0 0,-1 0 64 0 0,-3 0-64 0 0,-1-2 0 0 0,-3-1 0 0 0,-1 0 80 0 0,-2-1-80 0 0,-1-1 64 0 0,-2 0-64 0 0,-1-1 64 0 0,-1 1-64 0 0,-1 0 0 0 0,-1 1 64 0 0,0 0-64 0 0,-2 2 0 0 0,0 1 0 0 0,-2 1 64 0 0,-1 1-64 0 0,-1 1 0 0 0,-2 2 0 0 0,-2 1 0 0 0,-1 2 0 0 0,-1 1 0 0 0,-1 1 0 0 0,-5-1-400 0 0,-22-5-824 0 0,-8 2 1696 0 0,1 4 32 0 0,3 4 8 0 0,5 4-416 0 0,5 4-96 0 0,3 3 0 0 0,3 1 0 0 0,3 2 0 0 0,1-1 0 0 0,0 1 0 0 0,0 0 0 0 0,-2 0 0 0 0,-1-1 0 0 0,0 0 0 0 0,-2 1 0 0 0,0 1 0 0 0,0 0 0 0 0,1 2 0 0 0,-1 1 0 0 0,2 0 0 0 0,-1 2 0 0 0,-1 2 0 0 0,1 1 0 0 0,-2 1 0 0 0,1 2 0 0 0,1 0 0 0 0,0 1 0 0 0,1 0 0 0 0,0 0 0 0 0,1 0 0 0 0,0 1 0 0 0,1 0 0 0 0,0 0 0 0 0,1 2 0 0 0,2 0 0 0 0,1 0 0 0 0,1 1 0 0 0,0 0 0 0 0,1 1 0 0 0,1 1 0 0 0,-4 3 0 0 0,0 0 0 0 0,2 0 0 0 0,2-1-64 0 0,2-1 64 0 0,3 0 0 0 0,3-1 0 0 0,1 0 0 0 0,2-1 0 0 0,2 1 0 0 0,2 0 0 0 0,1 0 0 0 0,3-1 0 0 0,1 0 0 0 0,1 0 0 0 0,2 0 0 0 0,2 1 0 0 0,1 0 0 0 0,1 0-64 0 0,2 1 64 0 0,1 0 0 0 0,2 0 0 0 0,2 0 0 0 0,1 0 0 0 0,1-1 0 0 0,1 1 0 0 0,2 1 0 0 0,1 0-64 0 0,1 0 64 0 0,1 1 0 0 0,2 0 0 0 0,0 0 0 0 0,1 1 0 0 0,2 0 0 0 0,1 0 0 0 0,1-2 0 0 0,2 1 0 0 0,1 0 0 0 0,2 0 0 0 0,0-1 0 0 0,3 0 0 0 0,1 1 0 0 0,1-2 0 0 0,1 0 0 0 0,0-2 0 0 0,1 0 0 0 0,0 0 0 0 0,2 1 0 0 0,0 0 0 0 0,2 0 0 0 0,0 0 0 0 0,1-2 0 0 0,0-1 0 0 0,2-2 0 0 0,0-1 0 0 0,1-1 0 0 0,0-1 0 0 0,-1-2 0 0 0,1 0 0 0 0,-1-2 64 0 0,0-2-64 0 0,1-1 0 0 0,2-1 0 0 0,0-2 0 0 0,3-1 0 0 0,7-1-360 0 0,25-4-824 0 0,6-1 1664 0 0,-3-1 32 0 0,-7-1 0 0 0,-11 1-400 0 0,-7-1-112 0 0,-8-1 0 0 0,-5-1 0 0 0,-3-1 64 0 0,-2-2-64 0 0,-1 0 0 0 0,1-2 64 0 0,0 0-64 0 0,0 1 0 0 0,-1 0 0 0 0,-2-1 0 0 0,-2 1 0 0 0,-2-1 64 0 0,-2-1-64 0 0,-2 0 0 0 0,-1-2 64 0 0,-2 1-64 0 0,-1-1 0 0 0,-1 0 64 0 0,-3 0-64 0 0,2-5 72 0 0,-1-1-72 0 0,-2-1 64 0 0,-1 0-64 0 0,-1 1 80 0 0,-2-1-80 0 0,-1 2 80 0 0,0-3 0 0 0,-1-2-80 0 0,-1 1 64 0 0,-2 0-64 0 0,-1 1 0 0 0,-3 0 0 0 0,-1 1 64 0 0,-4 0-64 0 0,-1 0 0 0 0,-3-1 0 0 0,-2 1 0 0 0,-2-2 64 0 0,-3 0-64 0 0,-3 0 0 0 0,-2-1 0 0 0,-3-1 0 0 0,-4-1 0 0 0,-3-2 0 0 0,-5 0 0 0 0,-3-1 0 0 0,-4 1 0 0 0,-4 0 0 0 0,-3 1 0 0 0,-3 1 0 0 0,-2 2 0 0 0,-1 2 0 0 0,-1 2 0 0 0,-3 1 0 0 0,0 2 0 0 0,-1 4 0 0 0,-1 3 0 0 0,-2 5 0 0 0,1 4 0 0 0,-15 8-160 0 0,-22 17-288 0 0,-23 23-1224 0 0,-21 30-1744 0 0,14 4-18439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46.483"/>
    </inkml:context>
    <inkml:brush xml:id="br0">
      <inkml:brushProperty name="width" value="0.1" units="cm"/>
      <inkml:brushProperty name="height" value="0.1" units="cm"/>
      <inkml:brushProperty name="color" value="#66CC00"/>
    </inkml:brush>
  </inkml:definitions>
  <inkml:trace contextRef="#ctx0" brushRef="#br0">57 874 4775 0 0,'-2'-2'127'0'0,"-1"0"-70"0"0,0 0-1 0 0,0 0 1 0 0,0 1-1 0 0,0-1 1 0 0,0 1-1 0 0,0-1 1 0 0,-7-1-1 0 0,-13-14 8822 0 0,27 23-7023 0 0,3 5-1263 0 0,5 19 650 0 0,-12-30-1191 0 0,1 0 1 0 0,-1 0 0 0 0,1 0 0 0 0,-1 1-1 0 0,1-1 1 0 0,-1 0 0 0 0,1 0 0 0 0,-1 0-1 0 0,1 0 1 0 0,-1 0 0 0 0,1 0-1 0 0,0 0 1 0 0,-1 0 0 0 0,1 0 0 0 0,-1 0-1 0 0,1 0 1 0 0,-1 0 0 0 0,1 0 0 0 0,-1 0-1 0 0,1-1 1 0 0,-1 1 0 0 0,1 0 0 0 0,-1 0-1 0 0,1-1 1 0 0,-1 1 0 0 0,1 0 0 0 0,0-1-1 0 0,15-8 586 0 0,4-5-100 0 0,7-6-23 0 0,37-42 462 0 0,-14 14-273 0 0,65-79 0 0 0,-66 63-440 0 0,80-80-1 0 0,-102 120-247 0 0,2 1 0 0 0,0 2 0 0 0,2 1 0 0 0,46-24 0 0 0,-55 31-5 0 0,-1-1 0 0 0,0-2 0 0 0,-1 0 1 0 0,24-25-1 0 0,6-5 3 0 0,-45 41-1 0 0,0-1 1 0 0,0 0-1 0 0,0 0 0 0 0,-1 0 0 0 0,0 0 0 0 0,0-1 1 0 0,-1 1-1 0 0,4-11 0 0 0,3-5 6 0 0,-8 19-10 0 0,-1 0 0 0 0,0 1 0 0 0,0-1 0 0 0,-1 0 0 0 0,1 0 0 0 0,0 0 0 0 0,-1-5 0 0 0,0 8-7 0 0,0 0 1 0 0,0-1-1 0 0,0 1 0 0 0,0 0 1 0 0,0 0-1 0 0,0 0 0 0 0,0-1 1 0 0,-1 1-1 0 0,1 0 0 0 0,0 0 0 0 0,0 0 1 0 0,0 0-1 0 0,-1 0 0 0 0,1-1 1 0 0,0 1-1 0 0,0 0 0 0 0,0 0 1 0 0,-1 0-1 0 0,1 0 0 0 0,0 0 0 0 0,0 0 1 0 0,0 0-1 0 0,-1 0 0 0 0,1 0 1 0 0,0 0-1 0 0,0 0 0 0 0,-1 0 0 0 0,1 0 1 0 0,0 0-1 0 0,0 0 0 0 0,0 0 1 0 0,-1 0-1 0 0,1 0 0 0 0,0 0 1 0 0,0 0-1 0 0,-1 0 0 0 0,1 0 0 0 0,0 0 1 0 0,0 1-1 0 0,0-1 0 0 0,0 0 1 0 0,-1 0-1 0 0,1 0 0 0 0,0 0 1 0 0,0 0-1 0 0,0 1 0 0 0,0-1 0 0 0,-1 0 1 0 0,1 0-1 0 0,0 0 0 0 0,0 1 1 0 0,0-1-1 0 0,0 0 0 0 0,-7 11-11 0 0,7-11 14 0 0,-39 74-3366 0 0,26-48-2033 0 0,0-2-1336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3:47.238"/>
    </inkml:context>
    <inkml:brush xml:id="br0">
      <inkml:brushProperty name="width" value="0.1" units="cm"/>
      <inkml:brushProperty name="height" value="0.1" units="cm"/>
      <inkml:brushProperty name="color" value="#66CC00"/>
    </inkml:brush>
  </inkml:definitions>
  <inkml:trace contextRef="#ctx0" brushRef="#br0">232 4 9935 0 0,'-10'-2'381'0'0,"9"2"-356"0"0,1 0 0 0 0,-1 0 0 0 0,1 0 0 0 0,-1-1 0 0 0,1 1 0 0 0,-1 0 0 0 0,1 0 0 0 0,-1 0 0 0 0,1 0 0 0 0,-1 0 0 0 0,0 0 0 0 0,1 0 0 0 0,-1 0 1 0 0,1 0-1 0 0,-1 0 0 0 0,1 0 0 0 0,-1 0 0 0 0,1 1 0 0 0,-1-1 0 0 0,1 0 0 0 0,-1 0 0 0 0,1 0 0 0 0,-1 1 0 0 0,1-1 0 0 0,-1 1 0 0 0,-14 10 1638 0 0,12-9-1429 0 0,1-1 0 0 0,-1 1 1 0 0,0 0-1 0 0,1 1 0 0 0,0-1 1 0 0,-3 3-1 0 0,-1 2 169 0 0,-7 11 531 0 0,0-1-1 0 0,1 2 1 0 0,1-1-1 0 0,-14 31 1 0 0,20-32-587 0 0,0 0 0 0 0,-2 21 0 0 0,6-26-224 0 0,-2 0 1 0 0,1 1 0 0 0,-2-1-1 0 0,1 0 1 0 0,-2 0 0 0 0,-6 14-1 0 0,1-8 117 0 0,2 0 0 0 0,0 1 0 0 0,-7 31 0 0 0,13-44-188 0 0,1 0-1 0 0,0 1 1 0 0,0-1 0 0 0,1 0-1 0 0,-1 0 1 0 0,1 1 0 0 0,1-1-1 0 0,-1 0 1 0 0,1 0 0 0 0,0 1-1 0 0,1-1 1 0 0,-1 0 0 0 0,1 0-1 0 0,0 0 1 0 0,1 0-1 0 0,0-1 1 0 0,-1 1 0 0 0,8 9-1 0 0,-5-9 3 0 0,0-1-1 0 0,0 1 0 0 0,0-1 1 0 0,0 0-1 0 0,1-1 0 0 0,0 1 1 0 0,0-1-1 0 0,0-1 0 0 0,1 1 1 0 0,-1-1-1 0 0,1 0 0 0 0,0 0 1 0 0,-1-1-1 0 0,1 0 0 0 0,1 0 1 0 0,7 1-1 0 0,2 0 119 0 0,32 10 0 0 0,-35-8-130 0 0,1 0-1 0 0,0-2 0 0 0,19 3 0 0 0,6-4 6 0 0,-1-1-1 0 0,1-2 0 0 0,0-2 0 0 0,53-11 0 0 0,-65 9 57 0 0,1 1-1 0 0,38 0 1 0 0,-58 5 413 0 0,-20-9 256 0 0,10 6-756 0 0,-1 1 0 0 0,0-1 0 0 0,0 1 0 0 0,0 0 0 0 0,0 0 0 0 0,0 0 0 0 0,0 0 0 0 0,-2-1 0 0 0,-8-3 37 0 0,12 5-58 0 0,-1-1 0 0 0,0 1 0 0 0,1-1-1 0 0,-1 1 1 0 0,0-1 0 0 0,0 1 0 0 0,0-1-1 0 0,1 1 1 0 0,-1 0 0 0 0,0-1 0 0 0,0 1-1 0 0,0 0 1 0 0,0 0 0 0 0,0 0-1 0 0,0 0 1 0 0,0 0 0 0 0,1 0 0 0 0,-1 0-1 0 0,0 0 1 0 0,0 0 0 0 0,0 0 0 0 0,0 0-1 0 0,0 1 1 0 0,0-1 0 0 0,0 1 0 0 0,0-1-110 0 0,0 1 0 0 0,1 0 0 0 0,-1 0 0 0 0,1 0 0 0 0,-1 0 0 0 0,1 0 0 0 0,0 0 0 0 0,-1 0 0 0 0,1 0 0 0 0,0 0 0 0 0,0 1 0 0 0,0-1 1 0 0,0 0-1 0 0,0 0 0 0 0,0 0 0 0 0,0 0 0 0 0,0 0 0 0 0,0 0 0 0 0,0 0 0 0 0,1 0 0 0 0,-1 2 0 0 0,4 11-2153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48.142"/>
    </inkml:context>
    <inkml:brush xml:id="br0">
      <inkml:brushProperty name="width" value="0.1" units="cm"/>
      <inkml:brushProperty name="height" value="0.1" units="cm"/>
      <inkml:brushProperty name="color" value="#F4F91B"/>
    </inkml:brush>
  </inkml:definitions>
  <inkml:trace contextRef="#ctx0" brushRef="#br0">2234 43 2527 0 0,'0'0'16'0'0,"-1"-1"-1"0"0,1 0 0 0 0,0 1 0 0 0,-1-1 0 0 0,1 1 0 0 0,0-1 0 0 0,-1 0 1 0 0,1 1-1 0 0,-1-1 0 0 0,1 1 0 0 0,-1 0 0 0 0,1-1 0 0 0,-1 1 0 0 0,1-1 1 0 0,-1 1-1 0 0,1 0 0 0 0,-1-1 0 0 0,1 1 0 0 0,-1 0 0 0 0,0-1 0 0 0,1 1 1 0 0,-2 0-1 0 0,-16-9 50 0 0,9 5 123 0 0,3 1 109 0 0,0 0-1 0 0,0 1 1 0 0,0-1-1 0 0,0 1 1 0 0,0 0-1 0 0,0 1 1 0 0,-1 0-1 0 0,1 0 1 0 0,-1 0 0 0 0,1 0-1 0 0,-1 1 1 0 0,1 0-1 0 0,-10 2 1 0 0,-41 11 525 0 0,-55 10-256 0 0,92-20-404 0 0,-1-1 1 0 0,0-1 0 0 0,-31-2-1 0 0,17-1 158 0 0,-1 2 0 0 0,1 1 0 0 0,0 2 0 0 0,0 1 0 0 0,-38 10 0 0 0,-103 12-15 0 0,142-22-196 0 0,-268 8 813 0 0,201-9-651 0 0,0 4-1 0 0,-125 25 0 0 0,-152 17-113 0 0,345-46-403 0 0,0 2 0 0 0,0 2 0 0 0,1 1 0 0 0,-43 16 0 0 0,34-11-4188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49.454"/>
    </inkml:context>
    <inkml:brush xml:id="br0">
      <inkml:brushProperty name="width" value="0.1" units="cm"/>
      <inkml:brushProperty name="height" value="0.1" units="cm"/>
      <inkml:brushProperty name="color" value="#F4F91B"/>
    </inkml:brush>
  </inkml:definitions>
  <inkml:trace contextRef="#ctx0" brushRef="#br0">2689 95 455 0 0,'-2'-4'191'0'0,"-1"0"-1"0"0,0 0 0 0 0,0 0 1 0 0,0 0-1 0 0,-1 1 0 0 0,1 0 0 0 0,-1-1 1 0 0,0 1-1 0 0,0 1 0 0 0,0-1 0 0 0,0 0 1 0 0,0 1-1 0 0,-1 0 0 0 0,1 0 0 0 0,-1 0 1 0 0,0 1-1 0 0,1-1 0 0 0,-7 0 1 0 0,-5-1 138 0 0,0 1 1 0 0,0 0-1 0 0,0 2 1 0 0,-20 0-1 0 0,-126 15 64 0 0,33-5-157 0 0,-16 0 96 0 0,-104-11 324 0 0,-7 0-356 0 0,-226-14 699 0 0,-59-26 918 0 0,182 30-900 0 0,206 21-4226 0 0,119-5-375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0.447"/>
    </inkml:context>
    <inkml:brush xml:id="br0">
      <inkml:brushProperty name="width" value="0.1" units="cm"/>
      <inkml:brushProperty name="height" value="0.1" units="cm"/>
      <inkml:brushProperty name="color" value="#F4F91B"/>
    </inkml:brush>
  </inkml:definitions>
  <inkml:trace contextRef="#ctx0" brushRef="#br0">2988 13 3223 0 0,'-13'-3'148'0'0,"3"0"285"0"0,-1 0 0 0 0,-17-1 0 0 0,10 4-168 0 0,-1 1 0 0 0,1 0 1 0 0,-31 7-1 0 0,-26 3 347 0 0,-70 5 821 0 0,-7 1-266 0 0,131-16-1114 0 0,-54 3 676 0 0,-139-11 0 0 0,91 1-289 0 0,72 5-255 0 0,-40 2 146 0 0,-92 12-1 0 0,99-5-220 0 0,-129-3-1 0 0,-110-6 571 0 0,-67-5-272 0 0,283-2-555 0 0,-1 4 0 0 0,-216 21 0 0 0,252-7-2898 0 0,1-1-1061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2.332"/>
    </inkml:context>
    <inkml:brush xml:id="br0">
      <inkml:brushProperty name="width" value="0.1" units="cm"/>
      <inkml:brushProperty name="height" value="0.1" units="cm"/>
      <inkml:brushProperty name="color" value="#F4F91B"/>
    </inkml:brush>
  </inkml:definitions>
  <inkml:trace contextRef="#ctx0" brushRef="#br0">2467 86 1375 0 0,'-23'-7'1008'0'0,"-1"1"-1"0"0,1 2 0 0 0,-1 0 0 0 0,-35-1 1 0 0,-98 8-356 0 0,156-3-627 0 0,-112 7 824 0 0,-139 3 891 0 0,52-10-1469 0 0,107-3 70 0 0,-129 12 0 0 0,154-4-177 0 0,-1-2-1 0 0,-103-10 0 0 0,-135-33 330 0 0,238 29-388 0 0,-207-17 81 0 0,237 25-180 0 0,-184-1-396 0 0,170 7-60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3.931"/>
    </inkml:context>
    <inkml:brush xml:id="br0">
      <inkml:brushProperty name="width" value="0.1" units="cm"/>
      <inkml:brushProperty name="height" value="0.1" units="cm"/>
      <inkml:brushProperty name="color" value="#F4F91B"/>
    </inkml:brush>
  </inkml:definitions>
  <inkml:trace contextRef="#ctx0" brushRef="#br0">1167 185 1839 0 0,'0'-1'26'0'0,"0"1"0"0"0,0-1 0 0 0,-1 1-1 0 0,1-1 1 0 0,0 1 0 0 0,0 0-1 0 0,-1-1 1 0 0,1 1 0 0 0,0-1 0 0 0,-1 1-1 0 0,1 0 1 0 0,0-1 0 0 0,-1 1-1 0 0,1 0 1 0 0,0-1 0 0 0,-1 1 0 0 0,1 0-1 0 0,-1 0 1 0 0,1-1 0 0 0,-1 1-1 0 0,1 0 1 0 0,0 0 0 0 0,-1 0 0 0 0,1 0-1 0 0,-1-1 1 0 0,1 1 0 0 0,-1 0-1 0 0,-18-3 1282 0 0,14 3-1179 0 0,-29-7 978 0 0,1-2 0 0 0,0-1-1 0 0,-61-28 1 0 0,-27-9 836 0 0,61 30-1513 0 0,0 3 0 0 0,-2 2 1 0 0,1 3-1 0 0,-81-1 0 0 0,62 10-1696 0 0,-1 4-1 0 0,-147 25 1 0 0,184-20-2477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4.567"/>
    </inkml:context>
    <inkml:brush xml:id="br0">
      <inkml:brushProperty name="width" value="0.1" units="cm"/>
      <inkml:brushProperty name="height" value="0.1" units="cm"/>
      <inkml:brushProperty name="color" value="#F4F91B"/>
    </inkml:brush>
  </inkml:definitions>
  <inkml:trace contextRef="#ctx0" brushRef="#br0">3480 20 3567 0 0,'-1'-1'41'0'0,"0"-1"-1"0"0,0 1 1 0 0,0 0 0 0 0,0 0-1 0 0,0-1 1 0 0,0 1-1 0 0,0 0 1 0 0,0 0-1 0 0,-1 0 1 0 0,1 0-1 0 0,0 0 1 0 0,-1 1-1 0 0,1-1 1 0 0,-1 0-1 0 0,1 1 1 0 0,-1-1-1 0 0,1 0 1 0 0,-1 1-1 0 0,1 0 1 0 0,-1-1-1 0 0,1 1 1 0 0,-1 0-1 0 0,0 0 1 0 0,1 0-1 0 0,-1 0 1 0 0,1 0-1 0 0,-1 0 1 0 0,1 1-1 0 0,-1-1 1 0 0,-3 1-1 0 0,-374 36 1544 0 0,329-35-1477 0 0,0 2 0 0 0,1 3-1 0 0,-80 19 1 0 0,95-16-2534 0 0</inkml:trace>
  <inkml:trace contextRef="#ctx0" brushRef="#br0" timeOffset="1">1794 209 2183 0 0,'-70'-2'414'0'0,"17"1"42"0"0,-124-16 1728 0 0,-85-4 354 0 0,201 16-2009 0 0,0-3 0 0 0,-91-25-1 0 0,-27-3 342 0 0,136 31-729 0 0,-1 2 0 0 0,-44 2 0 0 0,-88 13-39 0 0,-20 0-67 0 0,20-7-1153 0 0,120-2-2380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2:57:55.484"/>
    </inkml:context>
    <inkml:brush xml:id="br0">
      <inkml:brushProperty name="width" value="0.1" units="cm"/>
      <inkml:brushProperty name="height" value="0.1" units="cm"/>
      <inkml:brushProperty name="color" value="#F4F91B"/>
    </inkml:brush>
  </inkml:definitions>
  <inkml:trace contextRef="#ctx0" brushRef="#br0">1113 42 1375 0 0,'1'-1'97'0'0,"0"1"0"0"0,0-1 0 0 0,0 1 0 0 0,0-1 0 0 0,0 1-1 0 0,0-1 1 0 0,0 0 0 0 0,0 1 0 0 0,-1-1 0 0 0,1 0-1 0 0,0 0 1 0 0,0 1 0 0 0,-1-1 0 0 0,1 0 0 0 0,-1 0-1 0 0,1 0 1 0 0,-1 0 0 0 0,1 0 0 0 0,-1 0 0 0 0,1 0 0 0 0,-1 0-1 0 0,0 0 1 0 0,1 0 0 0 0,-1 0 0 0 0,0-2 0 0 0,0 2-17 0 0,-1 0 1 0 0,1 1 0 0 0,0-1-1 0 0,-1 0 1 0 0,1 0-1 0 0,0 0 1 0 0,-1 0 0 0 0,0 1-1 0 0,1-1 1 0 0,-1 0 0 0 0,1 0-1 0 0,-1 1 1 0 0,0-1 0 0 0,1 0-1 0 0,-1 1 1 0 0,0-1 0 0 0,0 1-1 0 0,0-1 1 0 0,1 1 0 0 0,-1 0-1 0 0,0-1 1 0 0,0 1 0 0 0,0 0-1 0 0,0-1 1 0 0,0 1-1 0 0,0 0 1 0 0,0 0 0 0 0,-1 0-1 0 0,-14-2 196 0 0,1 2-1 0 0,-1 0 1 0 0,1 1-1 0 0,-1 0 1 0 0,-30 8-1 0 0,-8 0-128 0 0,-147 19 74 0 0,-124 13 341 0 0,-43-17-627 0 0,331-22-141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03270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16680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04574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01203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79960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93927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446507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46471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26328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92851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40613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50658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16039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4/24/2024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4/24/2024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0.xml"/><Relationship Id="rId13" Type="http://schemas.openxmlformats.org/officeDocument/2006/relationships/image" Target="../media/image174.png"/><Relationship Id="rId3" Type="http://schemas.openxmlformats.org/officeDocument/2006/relationships/image" Target="../media/image3.png"/><Relationship Id="rId7" Type="http://schemas.openxmlformats.org/officeDocument/2006/relationships/image" Target="../media/image171.png"/><Relationship Id="rId12" Type="http://schemas.openxmlformats.org/officeDocument/2006/relationships/customXml" Target="../ink/ink17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3.png"/><Relationship Id="rId5" Type="http://schemas.openxmlformats.org/officeDocument/2006/relationships/image" Target="../media/image50.png"/><Relationship Id="rId15" Type="http://schemas.openxmlformats.org/officeDocument/2006/relationships/image" Target="../media/image175.png"/><Relationship Id="rId10" Type="http://schemas.openxmlformats.org/officeDocument/2006/relationships/customXml" Target="../ink/ink171.xml"/><Relationship Id="rId4" Type="http://schemas.openxmlformats.org/officeDocument/2006/relationships/customXml" Target="../ink/ink168.xml"/><Relationship Id="rId9" Type="http://schemas.openxmlformats.org/officeDocument/2006/relationships/image" Target="../media/image172.png"/><Relationship Id="rId14" Type="http://schemas.openxmlformats.org/officeDocument/2006/relationships/customXml" Target="../ink/ink173.xml"/></Relationships>
</file>

<file path=ppt/slides/_rels/slide11.xml.rels><?xml version="1.0" encoding="UTF-8" standalone="yes"?>
<Relationships xmlns="http://schemas.openxmlformats.org/package/2006/relationships"><Relationship Id="rId8" Type="http://schemas.openxmlformats.org/officeDocument/2006/relationships/customXml" Target="../ink/ink176.xml"/><Relationship Id="rId13" Type="http://schemas.openxmlformats.org/officeDocument/2006/relationships/image" Target="../media/image179.png"/><Relationship Id="rId18" Type="http://schemas.openxmlformats.org/officeDocument/2006/relationships/customXml" Target="../ink/ink181.xml"/><Relationship Id="rId3" Type="http://schemas.openxmlformats.org/officeDocument/2006/relationships/image" Target="../media/image3.png"/><Relationship Id="rId7" Type="http://schemas.openxmlformats.org/officeDocument/2006/relationships/image" Target="../media/image176.png"/><Relationship Id="rId12" Type="http://schemas.openxmlformats.org/officeDocument/2006/relationships/customXml" Target="../ink/ink178.xml"/><Relationship Id="rId17" Type="http://schemas.openxmlformats.org/officeDocument/2006/relationships/image" Target="../media/image181.png"/><Relationship Id="rId2" Type="http://schemas.openxmlformats.org/officeDocument/2006/relationships/notesSlide" Target="../notesSlides/notesSlide11.xml"/><Relationship Id="rId16"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customXml" Target="../ink/ink175.xml"/><Relationship Id="rId11" Type="http://schemas.openxmlformats.org/officeDocument/2006/relationships/image" Target="../media/image178.png"/><Relationship Id="rId5" Type="http://schemas.openxmlformats.org/officeDocument/2006/relationships/image" Target="../media/image50.png"/><Relationship Id="rId15" Type="http://schemas.openxmlformats.org/officeDocument/2006/relationships/image" Target="../media/image180.png"/><Relationship Id="rId10" Type="http://schemas.openxmlformats.org/officeDocument/2006/relationships/customXml" Target="../ink/ink177.xml"/><Relationship Id="rId19" Type="http://schemas.openxmlformats.org/officeDocument/2006/relationships/image" Target="../media/image182.png"/><Relationship Id="rId4" Type="http://schemas.openxmlformats.org/officeDocument/2006/relationships/customXml" Target="../ink/ink174.xml"/><Relationship Id="rId9" Type="http://schemas.openxmlformats.org/officeDocument/2006/relationships/image" Target="../media/image177.png"/><Relationship Id="rId14" Type="http://schemas.openxmlformats.org/officeDocument/2006/relationships/customXml" Target="../ink/ink17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84.xml"/><Relationship Id="rId13" Type="http://schemas.openxmlformats.org/officeDocument/2006/relationships/image" Target="../media/image186.png"/><Relationship Id="rId18" Type="http://schemas.openxmlformats.org/officeDocument/2006/relationships/customXml" Target="../ink/ink189.xml"/><Relationship Id="rId26" Type="http://schemas.openxmlformats.org/officeDocument/2006/relationships/customXml" Target="../ink/ink193.xml"/><Relationship Id="rId3" Type="http://schemas.openxmlformats.org/officeDocument/2006/relationships/image" Target="../media/image3.png"/><Relationship Id="rId21" Type="http://schemas.openxmlformats.org/officeDocument/2006/relationships/image" Target="../media/image190.png"/><Relationship Id="rId7" Type="http://schemas.openxmlformats.org/officeDocument/2006/relationships/image" Target="../media/image183.png"/><Relationship Id="rId12" Type="http://schemas.openxmlformats.org/officeDocument/2006/relationships/customXml" Target="../ink/ink186.xml"/><Relationship Id="rId17" Type="http://schemas.openxmlformats.org/officeDocument/2006/relationships/image" Target="../media/image188.png"/><Relationship Id="rId25" Type="http://schemas.openxmlformats.org/officeDocument/2006/relationships/image" Target="../media/image192.png"/><Relationship Id="rId2" Type="http://schemas.openxmlformats.org/officeDocument/2006/relationships/notesSlide" Target="../notesSlides/notesSlide13.xml"/><Relationship Id="rId16" Type="http://schemas.openxmlformats.org/officeDocument/2006/relationships/customXml" Target="../ink/ink188.xml"/><Relationship Id="rId20" Type="http://schemas.openxmlformats.org/officeDocument/2006/relationships/customXml" Target="../ink/ink190.xml"/><Relationship Id="rId29" Type="http://schemas.openxmlformats.org/officeDocument/2006/relationships/image" Target="../media/image194.png"/><Relationship Id="rId1" Type="http://schemas.openxmlformats.org/officeDocument/2006/relationships/slideLayout" Target="../slideLayouts/slideLayout1.xml"/><Relationship Id="rId6" Type="http://schemas.openxmlformats.org/officeDocument/2006/relationships/customXml" Target="../ink/ink183.xml"/><Relationship Id="rId11" Type="http://schemas.openxmlformats.org/officeDocument/2006/relationships/image" Target="../media/image185.png"/><Relationship Id="rId24" Type="http://schemas.openxmlformats.org/officeDocument/2006/relationships/customXml" Target="../ink/ink192.xml"/><Relationship Id="rId5" Type="http://schemas.openxmlformats.org/officeDocument/2006/relationships/image" Target="../media/image50.png"/><Relationship Id="rId15" Type="http://schemas.openxmlformats.org/officeDocument/2006/relationships/image" Target="../media/image187.png"/><Relationship Id="rId23" Type="http://schemas.openxmlformats.org/officeDocument/2006/relationships/image" Target="../media/image191.png"/><Relationship Id="rId28" Type="http://schemas.openxmlformats.org/officeDocument/2006/relationships/customXml" Target="../ink/ink194.xml"/><Relationship Id="rId10" Type="http://schemas.openxmlformats.org/officeDocument/2006/relationships/customXml" Target="../ink/ink185.xml"/><Relationship Id="rId19" Type="http://schemas.openxmlformats.org/officeDocument/2006/relationships/image" Target="../media/image189.png"/><Relationship Id="rId31" Type="http://schemas.openxmlformats.org/officeDocument/2006/relationships/image" Target="../media/image195.png"/><Relationship Id="rId4" Type="http://schemas.openxmlformats.org/officeDocument/2006/relationships/customXml" Target="../ink/ink182.xml"/><Relationship Id="rId9" Type="http://schemas.openxmlformats.org/officeDocument/2006/relationships/image" Target="../media/image184.png"/><Relationship Id="rId14" Type="http://schemas.openxmlformats.org/officeDocument/2006/relationships/customXml" Target="../ink/ink187.xml"/><Relationship Id="rId22" Type="http://schemas.openxmlformats.org/officeDocument/2006/relationships/customXml" Target="../ink/ink191.xml"/><Relationship Id="rId27" Type="http://schemas.openxmlformats.org/officeDocument/2006/relationships/image" Target="../media/image193.png"/><Relationship Id="rId30" Type="http://schemas.openxmlformats.org/officeDocument/2006/relationships/customXml" Target="../ink/ink195.xml"/></Relationships>
</file>

<file path=ppt/slides/_rels/slide14.xml.rels><?xml version="1.0" encoding="UTF-8" standalone="yes"?>
<Relationships xmlns="http://schemas.openxmlformats.org/package/2006/relationships"><Relationship Id="rId8" Type="http://schemas.openxmlformats.org/officeDocument/2006/relationships/customXml" Target="../ink/ink198.xml"/><Relationship Id="rId13" Type="http://schemas.openxmlformats.org/officeDocument/2006/relationships/image" Target="../media/image199.png"/><Relationship Id="rId18" Type="http://schemas.openxmlformats.org/officeDocument/2006/relationships/customXml" Target="../ink/ink203.xml"/><Relationship Id="rId3" Type="http://schemas.openxmlformats.org/officeDocument/2006/relationships/image" Target="../media/image3.png"/><Relationship Id="rId7" Type="http://schemas.openxmlformats.org/officeDocument/2006/relationships/image" Target="../media/image196.png"/><Relationship Id="rId12" Type="http://schemas.openxmlformats.org/officeDocument/2006/relationships/customXml" Target="../ink/ink200.xml"/><Relationship Id="rId17" Type="http://schemas.openxmlformats.org/officeDocument/2006/relationships/image" Target="../media/image201.png"/><Relationship Id="rId2" Type="http://schemas.openxmlformats.org/officeDocument/2006/relationships/notesSlide" Target="../notesSlides/notesSlide14.xml"/><Relationship Id="rId16" Type="http://schemas.openxmlformats.org/officeDocument/2006/relationships/customXml" Target="../ink/ink202.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198.png"/><Relationship Id="rId5" Type="http://schemas.openxmlformats.org/officeDocument/2006/relationships/image" Target="../media/image50.png"/><Relationship Id="rId15" Type="http://schemas.openxmlformats.org/officeDocument/2006/relationships/image" Target="../media/image200.png"/><Relationship Id="rId10" Type="http://schemas.openxmlformats.org/officeDocument/2006/relationships/customXml" Target="../ink/ink199.xml"/><Relationship Id="rId19" Type="http://schemas.openxmlformats.org/officeDocument/2006/relationships/image" Target="../media/image202.png"/><Relationship Id="rId4" Type="http://schemas.openxmlformats.org/officeDocument/2006/relationships/customXml" Target="../ink/ink196.xml"/><Relationship Id="rId9" Type="http://schemas.openxmlformats.org/officeDocument/2006/relationships/image" Target="../media/image197.png"/><Relationship Id="rId14" Type="http://schemas.openxmlformats.org/officeDocument/2006/relationships/customXml" Target="../ink/ink201.xml"/></Relationships>
</file>

<file path=ppt/slides/_rels/slide15.xml.rels><?xml version="1.0" encoding="UTF-8" standalone="yes"?>
<Relationships xmlns="http://schemas.openxmlformats.org/package/2006/relationships"><Relationship Id="rId13" Type="http://schemas.openxmlformats.org/officeDocument/2006/relationships/image" Target="../media/image206.png"/><Relationship Id="rId18" Type="http://schemas.openxmlformats.org/officeDocument/2006/relationships/customXml" Target="../ink/ink211.xml"/><Relationship Id="rId26" Type="http://schemas.openxmlformats.org/officeDocument/2006/relationships/customXml" Target="../ink/ink215.xml"/><Relationship Id="rId39" Type="http://schemas.openxmlformats.org/officeDocument/2006/relationships/image" Target="../media/image219.png"/><Relationship Id="rId21" Type="http://schemas.openxmlformats.org/officeDocument/2006/relationships/image" Target="../media/image210.png"/><Relationship Id="rId34" Type="http://schemas.openxmlformats.org/officeDocument/2006/relationships/customXml" Target="../ink/ink219.xml"/><Relationship Id="rId7" Type="http://schemas.openxmlformats.org/officeDocument/2006/relationships/image" Target="../media/image203.png"/><Relationship Id="rId2" Type="http://schemas.openxmlformats.org/officeDocument/2006/relationships/notesSlide" Target="../notesSlides/notesSlide15.xml"/><Relationship Id="rId16" Type="http://schemas.openxmlformats.org/officeDocument/2006/relationships/customXml" Target="../ink/ink210.xml"/><Relationship Id="rId20" Type="http://schemas.openxmlformats.org/officeDocument/2006/relationships/customXml" Target="../ink/ink212.xml"/><Relationship Id="rId29" Type="http://schemas.openxmlformats.org/officeDocument/2006/relationships/image" Target="../media/image214.png"/><Relationship Id="rId41" Type="http://schemas.openxmlformats.org/officeDocument/2006/relationships/image" Target="../media/image220.png"/><Relationship Id="rId1" Type="http://schemas.openxmlformats.org/officeDocument/2006/relationships/slideLayout" Target="../slideLayouts/slideLayout1.xml"/><Relationship Id="rId6" Type="http://schemas.openxmlformats.org/officeDocument/2006/relationships/customXml" Target="../ink/ink205.xml"/><Relationship Id="rId11" Type="http://schemas.openxmlformats.org/officeDocument/2006/relationships/image" Target="../media/image205.png"/><Relationship Id="rId24" Type="http://schemas.openxmlformats.org/officeDocument/2006/relationships/customXml" Target="../ink/ink214.xml"/><Relationship Id="rId32" Type="http://schemas.openxmlformats.org/officeDocument/2006/relationships/customXml" Target="../ink/ink218.xml"/><Relationship Id="rId37" Type="http://schemas.openxmlformats.org/officeDocument/2006/relationships/image" Target="../media/image218.png"/><Relationship Id="rId40" Type="http://schemas.openxmlformats.org/officeDocument/2006/relationships/customXml" Target="../ink/ink222.xml"/><Relationship Id="rId5" Type="http://schemas.openxmlformats.org/officeDocument/2006/relationships/image" Target="../media/image50.png"/><Relationship Id="rId15" Type="http://schemas.openxmlformats.org/officeDocument/2006/relationships/image" Target="../media/image207.png"/><Relationship Id="rId23" Type="http://schemas.openxmlformats.org/officeDocument/2006/relationships/image" Target="../media/image211.png"/><Relationship Id="rId28" Type="http://schemas.openxmlformats.org/officeDocument/2006/relationships/customXml" Target="../ink/ink216.xml"/><Relationship Id="rId36" Type="http://schemas.openxmlformats.org/officeDocument/2006/relationships/customXml" Target="../ink/ink220.xml"/><Relationship Id="rId10" Type="http://schemas.openxmlformats.org/officeDocument/2006/relationships/customXml" Target="../ink/ink207.xml"/><Relationship Id="rId19" Type="http://schemas.openxmlformats.org/officeDocument/2006/relationships/image" Target="../media/image209.png"/><Relationship Id="rId31" Type="http://schemas.openxmlformats.org/officeDocument/2006/relationships/image" Target="../media/image215.png"/><Relationship Id="rId4" Type="http://schemas.openxmlformats.org/officeDocument/2006/relationships/customXml" Target="../ink/ink204.xml"/><Relationship Id="rId9" Type="http://schemas.openxmlformats.org/officeDocument/2006/relationships/image" Target="../media/image204.png"/><Relationship Id="rId14" Type="http://schemas.openxmlformats.org/officeDocument/2006/relationships/customXml" Target="../ink/ink209.xml"/><Relationship Id="rId22" Type="http://schemas.openxmlformats.org/officeDocument/2006/relationships/customXml" Target="../ink/ink213.xml"/><Relationship Id="rId27" Type="http://schemas.openxmlformats.org/officeDocument/2006/relationships/image" Target="../media/image213.png"/><Relationship Id="rId30" Type="http://schemas.openxmlformats.org/officeDocument/2006/relationships/customXml" Target="../ink/ink217.xml"/><Relationship Id="rId35" Type="http://schemas.openxmlformats.org/officeDocument/2006/relationships/image" Target="../media/image217.png"/><Relationship Id="rId8" Type="http://schemas.openxmlformats.org/officeDocument/2006/relationships/customXml" Target="../ink/ink206.xml"/><Relationship Id="rId3" Type="http://schemas.openxmlformats.org/officeDocument/2006/relationships/image" Target="../media/image3.png"/><Relationship Id="rId12" Type="http://schemas.openxmlformats.org/officeDocument/2006/relationships/customXml" Target="../ink/ink208.xml"/><Relationship Id="rId17" Type="http://schemas.openxmlformats.org/officeDocument/2006/relationships/image" Target="../media/image208.png"/><Relationship Id="rId25" Type="http://schemas.openxmlformats.org/officeDocument/2006/relationships/image" Target="../media/image212.png"/><Relationship Id="rId33" Type="http://schemas.openxmlformats.org/officeDocument/2006/relationships/image" Target="../media/image216.png"/><Relationship Id="rId38" Type="http://schemas.openxmlformats.org/officeDocument/2006/relationships/customXml" Target="../ink/ink221.xml"/></Relationships>
</file>

<file path=ppt/slides/_rels/slide16.xml.rels><?xml version="1.0" encoding="UTF-8" standalone="yes"?>
<Relationships xmlns="http://schemas.openxmlformats.org/package/2006/relationships"><Relationship Id="rId8" Type="http://schemas.openxmlformats.org/officeDocument/2006/relationships/customXml" Target="../ink/ink225.xml"/><Relationship Id="rId3" Type="http://schemas.openxmlformats.org/officeDocument/2006/relationships/image" Target="../media/image3.png"/><Relationship Id="rId7" Type="http://schemas.openxmlformats.org/officeDocument/2006/relationships/image" Target="../media/image2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24.xml"/><Relationship Id="rId5" Type="http://schemas.openxmlformats.org/officeDocument/2006/relationships/image" Target="../media/image50.png"/><Relationship Id="rId4" Type="http://schemas.openxmlformats.org/officeDocument/2006/relationships/customXml" Target="../ink/ink223.xml"/><Relationship Id="rId9" Type="http://schemas.openxmlformats.org/officeDocument/2006/relationships/image" Target="../media/image222.png"/></Relationships>
</file>

<file path=ppt/slides/_rels/slide17.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26.png"/><Relationship Id="rId3" Type="http://schemas.openxmlformats.org/officeDocument/2006/relationships/image" Target="../media/image3.png"/><Relationship Id="rId7" Type="http://schemas.openxmlformats.org/officeDocument/2006/relationships/image" Target="../media/image223.png"/><Relationship Id="rId12" Type="http://schemas.openxmlformats.org/officeDocument/2006/relationships/customXml" Target="../ink/ink23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25.png"/><Relationship Id="rId5" Type="http://schemas.openxmlformats.org/officeDocument/2006/relationships/image" Target="../media/image50.png"/><Relationship Id="rId10" Type="http://schemas.openxmlformats.org/officeDocument/2006/relationships/customXml" Target="../ink/ink229.xml"/><Relationship Id="rId4" Type="http://schemas.openxmlformats.org/officeDocument/2006/relationships/customXml" Target="../ink/ink226.xml"/><Relationship Id="rId9" Type="http://schemas.openxmlformats.org/officeDocument/2006/relationships/image" Target="../media/image224.png"/></Relationships>
</file>

<file path=ppt/slides/_rels/slide18.xml.rels><?xml version="1.0" encoding="UTF-8" standalone="yes"?>
<Relationships xmlns="http://schemas.openxmlformats.org/package/2006/relationships"><Relationship Id="rId8" Type="http://schemas.openxmlformats.org/officeDocument/2006/relationships/customXml" Target="../ink/ink233.xml"/><Relationship Id="rId3" Type="http://schemas.openxmlformats.org/officeDocument/2006/relationships/image" Target="../media/image3.png"/><Relationship Id="rId7" Type="http://schemas.openxmlformats.org/officeDocument/2006/relationships/image" Target="../media/image2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32.xml"/><Relationship Id="rId5" Type="http://schemas.openxmlformats.org/officeDocument/2006/relationships/image" Target="../media/image50.png"/><Relationship Id="rId4" Type="http://schemas.openxmlformats.org/officeDocument/2006/relationships/customXml" Target="../ink/ink231.xml"/><Relationship Id="rId9" Type="http://schemas.openxmlformats.org/officeDocument/2006/relationships/image" Target="../media/image229.png"/></Relationships>
</file>

<file path=ppt/slides/_rels/slide19.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33.png"/><Relationship Id="rId18" Type="http://schemas.openxmlformats.org/officeDocument/2006/relationships/customXml" Target="../ink/ink241.xml"/><Relationship Id="rId3" Type="http://schemas.openxmlformats.org/officeDocument/2006/relationships/image" Target="../media/image3.png"/><Relationship Id="rId7" Type="http://schemas.openxmlformats.org/officeDocument/2006/relationships/image" Target="../media/image230.png"/><Relationship Id="rId12" Type="http://schemas.openxmlformats.org/officeDocument/2006/relationships/customXml" Target="../ink/ink238.xml"/><Relationship Id="rId17" Type="http://schemas.openxmlformats.org/officeDocument/2006/relationships/image" Target="../media/image235.png"/><Relationship Id="rId2" Type="http://schemas.openxmlformats.org/officeDocument/2006/relationships/notesSlide" Target="../notesSlides/notesSlide19.xml"/><Relationship Id="rId16" Type="http://schemas.openxmlformats.org/officeDocument/2006/relationships/customXml" Target="../ink/ink240.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32.png"/><Relationship Id="rId5" Type="http://schemas.openxmlformats.org/officeDocument/2006/relationships/image" Target="../media/image50.png"/><Relationship Id="rId15" Type="http://schemas.openxmlformats.org/officeDocument/2006/relationships/image" Target="../media/image234.png"/><Relationship Id="rId10" Type="http://schemas.openxmlformats.org/officeDocument/2006/relationships/customXml" Target="../ink/ink237.xml"/><Relationship Id="rId19" Type="http://schemas.openxmlformats.org/officeDocument/2006/relationships/image" Target="../media/image236.png"/><Relationship Id="rId4" Type="http://schemas.openxmlformats.org/officeDocument/2006/relationships/customXml" Target="../ink/ink234.xml"/><Relationship Id="rId9" Type="http://schemas.openxmlformats.org/officeDocument/2006/relationships/image" Target="../media/image231.png"/><Relationship Id="rId14" Type="http://schemas.openxmlformats.org/officeDocument/2006/relationships/customXml" Target="../ink/ink23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9.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4.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customXml" Target="../ink/ink4.xml"/><Relationship Id="rId24"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7.png"/><Relationship Id="rId10" Type="http://schemas.openxmlformats.org/officeDocument/2006/relationships/image" Target="../media/image8.png"/><Relationship Id="rId19" Type="http://schemas.openxmlformats.org/officeDocument/2006/relationships/customXml" Target="../ink/ink8.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12.xml"/></Relationships>
</file>

<file path=ppt/slides/_rels/slide5.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3.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customXml" Target="../ink/ink17.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20.png"/><Relationship Id="rId24" Type="http://schemas.openxmlformats.org/officeDocument/2006/relationships/customXml" Target="../ink/ink23.xml"/><Relationship Id="rId32" Type="http://schemas.openxmlformats.org/officeDocument/2006/relationships/customXml" Target="../ink/ink27.xml"/><Relationship Id="rId5" Type="http://schemas.openxmlformats.org/officeDocument/2006/relationships/image" Target="../media/image50.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25.xml"/><Relationship Id="rId10" Type="http://schemas.openxmlformats.org/officeDocument/2006/relationships/customXml" Target="../ink/ink16.xml"/><Relationship Id="rId19" Type="http://schemas.openxmlformats.org/officeDocument/2006/relationships/image" Target="../media/image24.png"/><Relationship Id="rId31" Type="http://schemas.openxmlformats.org/officeDocument/2006/relationships/image" Target="../media/image30.png"/><Relationship Id="rId4" Type="http://schemas.openxmlformats.org/officeDocument/2006/relationships/customXml" Target="../ink/ink13.xml"/><Relationship Id="rId9" Type="http://schemas.openxmlformats.org/officeDocument/2006/relationships/image" Target="../media/image19.png"/><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8.png"/><Relationship Id="rId30" Type="http://schemas.openxmlformats.org/officeDocument/2006/relationships/customXml" Target="../ink/ink26.xml"/><Relationship Id="rId8" Type="http://schemas.openxmlformats.org/officeDocument/2006/relationships/customXml" Target="../ink/ink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85" Type="http://schemas.openxmlformats.org/officeDocument/2006/relationships/image" Target="../media/image66.png"/><Relationship Id="rId510" Type="http://schemas.openxmlformats.org/officeDocument/2006/relationships/customXml" Target="../ink/ink75.xml"/><Relationship Id="rId531" Type="http://schemas.openxmlformats.org/officeDocument/2006/relationships/image" Target="../media/image89.png"/><Relationship Id="rId552" Type="http://schemas.openxmlformats.org/officeDocument/2006/relationships/customXml" Target="../ink/ink96.xml"/><Relationship Id="rId573" Type="http://schemas.openxmlformats.org/officeDocument/2006/relationships/image" Target="../media/image110.png"/><Relationship Id="rId594" Type="http://schemas.openxmlformats.org/officeDocument/2006/relationships/customXml" Target="../ink/ink117.xml"/><Relationship Id="rId608" Type="http://schemas.openxmlformats.org/officeDocument/2006/relationships/customXml" Target="../ink/ink124.xml"/><Relationship Id="rId629" Type="http://schemas.openxmlformats.org/officeDocument/2006/relationships/image" Target="../media/image138.png"/><Relationship Id="rId433" Type="http://schemas.openxmlformats.org/officeDocument/2006/relationships/image" Target="../media/image39.png"/><Relationship Id="rId454" Type="http://schemas.openxmlformats.org/officeDocument/2006/relationships/customXml" Target="../ink/ink47.xml"/><Relationship Id="rId475" Type="http://schemas.openxmlformats.org/officeDocument/2006/relationships/image" Target="../media/image61.png"/><Relationship Id="rId496" Type="http://schemas.openxmlformats.org/officeDocument/2006/relationships/customXml" Target="../ink/ink68.xml"/><Relationship Id="rId640" Type="http://schemas.openxmlformats.org/officeDocument/2006/relationships/customXml" Target="../ink/ink140.xml"/><Relationship Id="rId500" Type="http://schemas.openxmlformats.org/officeDocument/2006/relationships/customXml" Target="../ink/ink70.xml"/><Relationship Id="rId521" Type="http://schemas.openxmlformats.org/officeDocument/2006/relationships/image" Target="../media/image84.png"/><Relationship Id="rId542" Type="http://schemas.openxmlformats.org/officeDocument/2006/relationships/customXml" Target="../ink/ink91.xml"/><Relationship Id="rId563" Type="http://schemas.openxmlformats.org/officeDocument/2006/relationships/image" Target="../media/image105.png"/><Relationship Id="rId584" Type="http://schemas.openxmlformats.org/officeDocument/2006/relationships/customXml" Target="../ink/ink112.xml"/><Relationship Id="rId619" Type="http://schemas.openxmlformats.org/officeDocument/2006/relationships/image" Target="../media/image133.png"/><Relationship Id="rId423" Type="http://schemas.openxmlformats.org/officeDocument/2006/relationships/image" Target="../media/image34.png"/><Relationship Id="rId444" Type="http://schemas.openxmlformats.org/officeDocument/2006/relationships/customXml" Target="../ink/ink42.xml"/><Relationship Id="rId465" Type="http://schemas.openxmlformats.org/officeDocument/2006/relationships/image" Target="../media/image56.png"/><Relationship Id="rId486" Type="http://schemas.openxmlformats.org/officeDocument/2006/relationships/customXml" Target="../ink/ink63.xml"/><Relationship Id="rId630" Type="http://schemas.openxmlformats.org/officeDocument/2006/relationships/customXml" Target="../ink/ink135.xml"/><Relationship Id="rId511" Type="http://schemas.openxmlformats.org/officeDocument/2006/relationships/image" Target="../media/image79.png"/><Relationship Id="rId532" Type="http://schemas.openxmlformats.org/officeDocument/2006/relationships/customXml" Target="../ink/ink86.xml"/><Relationship Id="rId553" Type="http://schemas.openxmlformats.org/officeDocument/2006/relationships/image" Target="../media/image100.png"/><Relationship Id="rId574" Type="http://schemas.openxmlformats.org/officeDocument/2006/relationships/customXml" Target="../ink/ink107.xml"/><Relationship Id="rId609" Type="http://schemas.openxmlformats.org/officeDocument/2006/relationships/image" Target="../media/image128.png"/><Relationship Id="rId595" Type="http://schemas.openxmlformats.org/officeDocument/2006/relationships/image" Target="../media/image121.png"/><Relationship Id="rId434" Type="http://schemas.openxmlformats.org/officeDocument/2006/relationships/customXml" Target="../ink/ink37.xml"/><Relationship Id="rId455" Type="http://schemas.openxmlformats.org/officeDocument/2006/relationships/image" Target="../media/image51.png"/><Relationship Id="rId476" Type="http://schemas.openxmlformats.org/officeDocument/2006/relationships/customXml" Target="../ink/ink58.xml"/><Relationship Id="rId497" Type="http://schemas.openxmlformats.org/officeDocument/2006/relationships/image" Target="../media/image72.png"/><Relationship Id="rId620" Type="http://schemas.openxmlformats.org/officeDocument/2006/relationships/customXml" Target="../ink/ink130.xml"/><Relationship Id="rId641" Type="http://schemas.openxmlformats.org/officeDocument/2006/relationships/image" Target="../media/image144.png"/><Relationship Id="rId501" Type="http://schemas.openxmlformats.org/officeDocument/2006/relationships/image" Target="../media/image74.png"/><Relationship Id="rId522" Type="http://schemas.openxmlformats.org/officeDocument/2006/relationships/customXml" Target="../ink/ink81.xml"/><Relationship Id="rId543" Type="http://schemas.openxmlformats.org/officeDocument/2006/relationships/image" Target="../media/image95.png"/><Relationship Id="rId564" Type="http://schemas.openxmlformats.org/officeDocument/2006/relationships/customXml" Target="../ink/ink102.xml"/><Relationship Id="rId585" Type="http://schemas.openxmlformats.org/officeDocument/2006/relationships/image" Target="../media/image116.png"/><Relationship Id="rId424" Type="http://schemas.openxmlformats.org/officeDocument/2006/relationships/customXml" Target="../ink/ink32.xml"/><Relationship Id="rId445" Type="http://schemas.openxmlformats.org/officeDocument/2006/relationships/image" Target="../media/image45.png"/><Relationship Id="rId466" Type="http://schemas.openxmlformats.org/officeDocument/2006/relationships/customXml" Target="../ink/ink53.xml"/><Relationship Id="rId487" Type="http://schemas.openxmlformats.org/officeDocument/2006/relationships/image" Target="../media/image67.png"/><Relationship Id="rId610" Type="http://schemas.openxmlformats.org/officeDocument/2006/relationships/customXml" Target="../ink/ink125.xml"/><Relationship Id="rId631" Type="http://schemas.openxmlformats.org/officeDocument/2006/relationships/image" Target="../media/image139.png"/><Relationship Id="rId512" Type="http://schemas.openxmlformats.org/officeDocument/2006/relationships/customXml" Target="../ink/ink76.xml"/><Relationship Id="rId533" Type="http://schemas.openxmlformats.org/officeDocument/2006/relationships/image" Target="../media/image90.png"/><Relationship Id="rId554" Type="http://schemas.openxmlformats.org/officeDocument/2006/relationships/customXml" Target="../ink/ink97.xml"/><Relationship Id="rId575" Type="http://schemas.openxmlformats.org/officeDocument/2006/relationships/image" Target="../media/image111.png"/><Relationship Id="rId596" Type="http://schemas.openxmlformats.org/officeDocument/2006/relationships/customXml" Target="../ink/ink118.xml"/><Relationship Id="rId435" Type="http://schemas.openxmlformats.org/officeDocument/2006/relationships/image" Target="../media/image40.png"/><Relationship Id="rId456" Type="http://schemas.openxmlformats.org/officeDocument/2006/relationships/customXml" Target="../ink/ink48.xml"/><Relationship Id="rId477" Type="http://schemas.openxmlformats.org/officeDocument/2006/relationships/image" Target="../media/image62.png"/><Relationship Id="rId498" Type="http://schemas.openxmlformats.org/officeDocument/2006/relationships/customXml" Target="../ink/ink69.xml"/><Relationship Id="rId600" Type="http://schemas.openxmlformats.org/officeDocument/2006/relationships/customXml" Target="../ink/ink120.xml"/><Relationship Id="rId621" Type="http://schemas.openxmlformats.org/officeDocument/2006/relationships/image" Target="../media/image134.png"/><Relationship Id="rId642" Type="http://schemas.openxmlformats.org/officeDocument/2006/relationships/customXml" Target="../ink/ink141.xml"/><Relationship Id="rId502" Type="http://schemas.openxmlformats.org/officeDocument/2006/relationships/customXml" Target="../ink/ink71.xml"/><Relationship Id="rId523" Type="http://schemas.openxmlformats.org/officeDocument/2006/relationships/image" Target="../media/image85.png"/><Relationship Id="rId544" Type="http://schemas.openxmlformats.org/officeDocument/2006/relationships/customXml" Target="../ink/ink92.xml"/><Relationship Id="rId565" Type="http://schemas.openxmlformats.org/officeDocument/2006/relationships/image" Target="../media/image106.png"/><Relationship Id="rId586" Type="http://schemas.openxmlformats.org/officeDocument/2006/relationships/customXml" Target="../ink/ink113.xml"/><Relationship Id="rId425" Type="http://schemas.openxmlformats.org/officeDocument/2006/relationships/image" Target="../media/image35.png"/><Relationship Id="rId446" Type="http://schemas.openxmlformats.org/officeDocument/2006/relationships/customXml" Target="../ink/ink43.xml"/><Relationship Id="rId467" Type="http://schemas.openxmlformats.org/officeDocument/2006/relationships/image" Target="../media/image57.png"/><Relationship Id="rId611" Type="http://schemas.openxmlformats.org/officeDocument/2006/relationships/image" Target="../media/image129.png"/><Relationship Id="rId632" Type="http://schemas.openxmlformats.org/officeDocument/2006/relationships/customXml" Target="../ink/ink136.xml"/><Relationship Id="rId488" Type="http://schemas.openxmlformats.org/officeDocument/2006/relationships/customXml" Target="../ink/ink64.xml"/><Relationship Id="rId513" Type="http://schemas.openxmlformats.org/officeDocument/2006/relationships/image" Target="../media/image80.png"/><Relationship Id="rId534" Type="http://schemas.openxmlformats.org/officeDocument/2006/relationships/customXml" Target="../ink/ink87.xml"/><Relationship Id="rId555" Type="http://schemas.openxmlformats.org/officeDocument/2006/relationships/image" Target="../media/image101.png"/><Relationship Id="rId576" Type="http://schemas.openxmlformats.org/officeDocument/2006/relationships/customXml" Target="../ink/ink108.xml"/><Relationship Id="rId597" Type="http://schemas.openxmlformats.org/officeDocument/2006/relationships/image" Target="../media/image122.png"/><Relationship Id="rId436" Type="http://schemas.openxmlformats.org/officeDocument/2006/relationships/customXml" Target="../ink/ink38.xml"/><Relationship Id="rId457" Type="http://schemas.openxmlformats.org/officeDocument/2006/relationships/image" Target="../media/image52.png"/><Relationship Id="rId601" Type="http://schemas.openxmlformats.org/officeDocument/2006/relationships/image" Target="../media/image124.png"/><Relationship Id="rId622" Type="http://schemas.openxmlformats.org/officeDocument/2006/relationships/customXml" Target="../ink/ink131.xml"/><Relationship Id="rId643" Type="http://schemas.openxmlformats.org/officeDocument/2006/relationships/image" Target="../media/image145.png"/><Relationship Id="rId478" Type="http://schemas.openxmlformats.org/officeDocument/2006/relationships/customXml" Target="../ink/ink59.xml"/><Relationship Id="rId499" Type="http://schemas.openxmlformats.org/officeDocument/2006/relationships/image" Target="../media/image73.png"/><Relationship Id="rId503" Type="http://schemas.openxmlformats.org/officeDocument/2006/relationships/image" Target="../media/image75.png"/><Relationship Id="rId524" Type="http://schemas.openxmlformats.org/officeDocument/2006/relationships/customXml" Target="../ink/ink82.xml"/><Relationship Id="rId545" Type="http://schemas.openxmlformats.org/officeDocument/2006/relationships/image" Target="../media/image96.png"/><Relationship Id="rId566" Type="http://schemas.openxmlformats.org/officeDocument/2006/relationships/customXml" Target="../ink/ink103.xml"/><Relationship Id="rId587" Type="http://schemas.openxmlformats.org/officeDocument/2006/relationships/image" Target="../media/image117.png"/><Relationship Id="rId426" Type="http://schemas.openxmlformats.org/officeDocument/2006/relationships/customXml" Target="../ink/ink33.xml"/><Relationship Id="rId447" Type="http://schemas.openxmlformats.org/officeDocument/2006/relationships/image" Target="../media/image46.png"/><Relationship Id="rId612" Type="http://schemas.openxmlformats.org/officeDocument/2006/relationships/customXml" Target="../ink/ink126.xml"/><Relationship Id="rId633" Type="http://schemas.openxmlformats.org/officeDocument/2006/relationships/image" Target="../media/image140.png"/><Relationship Id="rId468" Type="http://schemas.openxmlformats.org/officeDocument/2006/relationships/customXml" Target="../ink/ink54.xml"/><Relationship Id="rId489" Type="http://schemas.openxmlformats.org/officeDocument/2006/relationships/image" Target="../media/image68.png"/><Relationship Id="rId514" Type="http://schemas.openxmlformats.org/officeDocument/2006/relationships/customXml" Target="../ink/ink77.xml"/><Relationship Id="rId535" Type="http://schemas.openxmlformats.org/officeDocument/2006/relationships/image" Target="../media/image91.png"/><Relationship Id="rId556" Type="http://schemas.openxmlformats.org/officeDocument/2006/relationships/customXml" Target="../ink/ink98.xml"/><Relationship Id="rId577" Type="http://schemas.openxmlformats.org/officeDocument/2006/relationships/image" Target="../media/image112.png"/><Relationship Id="rId551" Type="http://schemas.openxmlformats.org/officeDocument/2006/relationships/image" Target="../media/image99.png"/><Relationship Id="rId572" Type="http://schemas.openxmlformats.org/officeDocument/2006/relationships/customXml" Target="../ink/ink106.xml"/><Relationship Id="rId593" Type="http://schemas.openxmlformats.org/officeDocument/2006/relationships/image" Target="../media/image120.png"/><Relationship Id="rId598" Type="http://schemas.openxmlformats.org/officeDocument/2006/relationships/customXml" Target="../ink/ink119.xml"/><Relationship Id="rId602" Type="http://schemas.openxmlformats.org/officeDocument/2006/relationships/customXml" Target="../ink/ink121.xml"/><Relationship Id="rId607" Type="http://schemas.openxmlformats.org/officeDocument/2006/relationships/image" Target="../media/image127.png"/><Relationship Id="rId628" Type="http://schemas.openxmlformats.org/officeDocument/2006/relationships/customXml" Target="../ink/ink134.xml"/><Relationship Id="rId432" Type="http://schemas.openxmlformats.org/officeDocument/2006/relationships/customXml" Target="../ink/ink36.xml"/><Relationship Id="rId437" Type="http://schemas.openxmlformats.org/officeDocument/2006/relationships/image" Target="../media/image41.png"/><Relationship Id="rId453" Type="http://schemas.openxmlformats.org/officeDocument/2006/relationships/image" Target="../media/image49.png"/><Relationship Id="rId458" Type="http://schemas.openxmlformats.org/officeDocument/2006/relationships/customXml" Target="../ink/ink49.xml"/><Relationship Id="rId474" Type="http://schemas.openxmlformats.org/officeDocument/2006/relationships/customXml" Target="../ink/ink57.xml"/><Relationship Id="rId479" Type="http://schemas.openxmlformats.org/officeDocument/2006/relationships/image" Target="../media/image63.png"/><Relationship Id="rId509" Type="http://schemas.openxmlformats.org/officeDocument/2006/relationships/image" Target="../media/image78.png"/><Relationship Id="rId623" Type="http://schemas.openxmlformats.org/officeDocument/2006/relationships/image" Target="../media/image135.png"/><Relationship Id="rId644" Type="http://schemas.openxmlformats.org/officeDocument/2006/relationships/customXml" Target="../ink/ink142.xml"/><Relationship Id="rId490" Type="http://schemas.openxmlformats.org/officeDocument/2006/relationships/customXml" Target="../ink/ink65.xml"/><Relationship Id="rId495" Type="http://schemas.openxmlformats.org/officeDocument/2006/relationships/image" Target="../media/image71.png"/><Relationship Id="rId504" Type="http://schemas.openxmlformats.org/officeDocument/2006/relationships/customXml" Target="../ink/ink72.xml"/><Relationship Id="rId525" Type="http://schemas.openxmlformats.org/officeDocument/2006/relationships/image" Target="../media/image86.png"/><Relationship Id="rId546" Type="http://schemas.openxmlformats.org/officeDocument/2006/relationships/customXml" Target="../ink/ink93.xml"/><Relationship Id="rId567" Type="http://schemas.openxmlformats.org/officeDocument/2006/relationships/image" Target="../media/image107.png"/><Relationship Id="rId520" Type="http://schemas.openxmlformats.org/officeDocument/2006/relationships/customXml" Target="../ink/ink80.xml"/><Relationship Id="rId541" Type="http://schemas.openxmlformats.org/officeDocument/2006/relationships/image" Target="../media/image94.png"/><Relationship Id="rId562" Type="http://schemas.openxmlformats.org/officeDocument/2006/relationships/customXml" Target="../ink/ink101.xml"/><Relationship Id="rId583" Type="http://schemas.openxmlformats.org/officeDocument/2006/relationships/image" Target="../media/image115.png"/><Relationship Id="rId588" Type="http://schemas.openxmlformats.org/officeDocument/2006/relationships/customXml" Target="../ink/ink114.xml"/><Relationship Id="rId618" Type="http://schemas.openxmlformats.org/officeDocument/2006/relationships/customXml" Target="../ink/ink129.xml"/><Relationship Id="rId639" Type="http://schemas.openxmlformats.org/officeDocument/2006/relationships/image" Target="../media/image143.png"/><Relationship Id="rId4" Type="http://schemas.openxmlformats.org/officeDocument/2006/relationships/customXml" Target="../ink/ink28.xml"/><Relationship Id="rId422" Type="http://schemas.openxmlformats.org/officeDocument/2006/relationships/customXml" Target="../ink/ink31.xml"/><Relationship Id="rId427" Type="http://schemas.openxmlformats.org/officeDocument/2006/relationships/image" Target="../media/image36.png"/><Relationship Id="rId443" Type="http://schemas.openxmlformats.org/officeDocument/2006/relationships/image" Target="../media/image44.png"/><Relationship Id="rId448" Type="http://schemas.openxmlformats.org/officeDocument/2006/relationships/customXml" Target="../ink/ink44.xml"/><Relationship Id="rId464" Type="http://schemas.openxmlformats.org/officeDocument/2006/relationships/customXml" Target="../ink/ink52.xml"/><Relationship Id="rId469" Type="http://schemas.openxmlformats.org/officeDocument/2006/relationships/image" Target="../media/image58.png"/><Relationship Id="rId613" Type="http://schemas.openxmlformats.org/officeDocument/2006/relationships/image" Target="../media/image130.png"/><Relationship Id="rId634" Type="http://schemas.openxmlformats.org/officeDocument/2006/relationships/customXml" Target="../ink/ink137.xml"/><Relationship Id="rId480" Type="http://schemas.openxmlformats.org/officeDocument/2006/relationships/customXml" Target="../ink/ink60.xml"/><Relationship Id="rId515" Type="http://schemas.openxmlformats.org/officeDocument/2006/relationships/image" Target="../media/image81.png"/><Relationship Id="rId536" Type="http://schemas.openxmlformats.org/officeDocument/2006/relationships/customXml" Target="../ink/ink88.xml"/><Relationship Id="rId557" Type="http://schemas.openxmlformats.org/officeDocument/2006/relationships/image" Target="../media/image102.png"/><Relationship Id="rId578" Type="http://schemas.openxmlformats.org/officeDocument/2006/relationships/customXml" Target="../ink/ink109.xml"/><Relationship Id="rId599" Type="http://schemas.openxmlformats.org/officeDocument/2006/relationships/image" Target="../media/image123.png"/><Relationship Id="rId417" Type="http://schemas.openxmlformats.org/officeDocument/2006/relationships/image" Target="../media/image227.png"/><Relationship Id="rId438" Type="http://schemas.openxmlformats.org/officeDocument/2006/relationships/customXml" Target="../ink/ink39.xml"/><Relationship Id="rId459" Type="http://schemas.openxmlformats.org/officeDocument/2006/relationships/image" Target="../media/image53.png"/><Relationship Id="rId603" Type="http://schemas.openxmlformats.org/officeDocument/2006/relationships/image" Target="../media/image125.png"/><Relationship Id="rId624" Type="http://schemas.openxmlformats.org/officeDocument/2006/relationships/customXml" Target="../ink/ink132.xml"/><Relationship Id="rId645" Type="http://schemas.openxmlformats.org/officeDocument/2006/relationships/image" Target="../media/image146.png"/><Relationship Id="rId470" Type="http://schemas.openxmlformats.org/officeDocument/2006/relationships/customXml" Target="../ink/ink55.xml"/><Relationship Id="rId491" Type="http://schemas.openxmlformats.org/officeDocument/2006/relationships/image" Target="../media/image69.png"/><Relationship Id="rId505" Type="http://schemas.openxmlformats.org/officeDocument/2006/relationships/image" Target="../media/image76.png"/><Relationship Id="rId526" Type="http://schemas.openxmlformats.org/officeDocument/2006/relationships/customXml" Target="../ink/ink83.xml"/><Relationship Id="rId547" Type="http://schemas.openxmlformats.org/officeDocument/2006/relationships/image" Target="../media/image97.png"/><Relationship Id="rId568" Type="http://schemas.openxmlformats.org/officeDocument/2006/relationships/customXml" Target="../ink/ink104.xml"/><Relationship Id="rId589" Type="http://schemas.openxmlformats.org/officeDocument/2006/relationships/image" Target="../media/image118.png"/><Relationship Id="rId428" Type="http://schemas.openxmlformats.org/officeDocument/2006/relationships/customXml" Target="../ink/ink34.xml"/><Relationship Id="rId449" Type="http://schemas.openxmlformats.org/officeDocument/2006/relationships/image" Target="../media/image47.png"/><Relationship Id="rId614" Type="http://schemas.openxmlformats.org/officeDocument/2006/relationships/customXml" Target="../ink/ink127.xml"/><Relationship Id="rId635" Type="http://schemas.openxmlformats.org/officeDocument/2006/relationships/image" Target="../media/image141.png"/><Relationship Id="rId460" Type="http://schemas.openxmlformats.org/officeDocument/2006/relationships/customXml" Target="../ink/ink50.xml"/><Relationship Id="rId481" Type="http://schemas.openxmlformats.org/officeDocument/2006/relationships/image" Target="../media/image64.png"/><Relationship Id="rId516" Type="http://schemas.openxmlformats.org/officeDocument/2006/relationships/customXml" Target="../ink/ink78.xml"/><Relationship Id="rId537" Type="http://schemas.openxmlformats.org/officeDocument/2006/relationships/image" Target="../media/image92.png"/><Relationship Id="rId558" Type="http://schemas.openxmlformats.org/officeDocument/2006/relationships/customXml" Target="../ink/ink99.xml"/><Relationship Id="rId579" Type="http://schemas.openxmlformats.org/officeDocument/2006/relationships/image" Target="../media/image113.png"/><Relationship Id="rId418" Type="http://schemas.openxmlformats.org/officeDocument/2006/relationships/customXml" Target="../ink/ink29.xml"/><Relationship Id="rId439" Type="http://schemas.openxmlformats.org/officeDocument/2006/relationships/image" Target="../media/image42.png"/><Relationship Id="rId590" Type="http://schemas.openxmlformats.org/officeDocument/2006/relationships/customXml" Target="../ink/ink115.xml"/><Relationship Id="rId604" Type="http://schemas.openxmlformats.org/officeDocument/2006/relationships/customXml" Target="../ink/ink122.xml"/><Relationship Id="rId625" Type="http://schemas.openxmlformats.org/officeDocument/2006/relationships/image" Target="../media/image136.png"/><Relationship Id="rId450" Type="http://schemas.openxmlformats.org/officeDocument/2006/relationships/customXml" Target="../ink/ink45.xml"/><Relationship Id="rId471" Type="http://schemas.openxmlformats.org/officeDocument/2006/relationships/image" Target="../media/image59.png"/><Relationship Id="rId506" Type="http://schemas.openxmlformats.org/officeDocument/2006/relationships/customXml" Target="../ink/ink73.xml"/><Relationship Id="rId492" Type="http://schemas.openxmlformats.org/officeDocument/2006/relationships/customXml" Target="../ink/ink66.xml"/><Relationship Id="rId527" Type="http://schemas.openxmlformats.org/officeDocument/2006/relationships/image" Target="../media/image87.png"/><Relationship Id="rId548" Type="http://schemas.openxmlformats.org/officeDocument/2006/relationships/customXml" Target="../ink/ink94.xml"/><Relationship Id="rId569" Type="http://schemas.openxmlformats.org/officeDocument/2006/relationships/image" Target="../media/image108.png"/><Relationship Id="rId429" Type="http://schemas.openxmlformats.org/officeDocument/2006/relationships/image" Target="../media/image37.png"/><Relationship Id="rId580" Type="http://schemas.openxmlformats.org/officeDocument/2006/relationships/customXml" Target="../ink/ink110.xml"/><Relationship Id="rId615" Type="http://schemas.openxmlformats.org/officeDocument/2006/relationships/image" Target="../media/image131.png"/><Relationship Id="rId636" Type="http://schemas.openxmlformats.org/officeDocument/2006/relationships/customXml" Target="../ink/ink138.xml"/><Relationship Id="rId1" Type="http://schemas.openxmlformats.org/officeDocument/2006/relationships/slideLayout" Target="../slideLayouts/slideLayout1.xml"/><Relationship Id="rId440" Type="http://schemas.openxmlformats.org/officeDocument/2006/relationships/customXml" Target="../ink/ink40.xml"/><Relationship Id="rId461" Type="http://schemas.openxmlformats.org/officeDocument/2006/relationships/image" Target="../media/image54.png"/><Relationship Id="rId482" Type="http://schemas.openxmlformats.org/officeDocument/2006/relationships/customXml" Target="../ink/ink61.xml"/><Relationship Id="rId517" Type="http://schemas.openxmlformats.org/officeDocument/2006/relationships/image" Target="../media/image82.png"/><Relationship Id="rId538" Type="http://schemas.openxmlformats.org/officeDocument/2006/relationships/customXml" Target="../ink/ink89.xml"/><Relationship Id="rId559" Type="http://schemas.openxmlformats.org/officeDocument/2006/relationships/image" Target="../media/image103.png"/><Relationship Id="rId419" Type="http://schemas.openxmlformats.org/officeDocument/2006/relationships/image" Target="../media/image32.png"/><Relationship Id="rId570" Type="http://schemas.openxmlformats.org/officeDocument/2006/relationships/customXml" Target="../ink/ink105.xml"/><Relationship Id="rId591" Type="http://schemas.openxmlformats.org/officeDocument/2006/relationships/image" Target="../media/image119.png"/><Relationship Id="rId605" Type="http://schemas.openxmlformats.org/officeDocument/2006/relationships/image" Target="../media/image126.png"/><Relationship Id="rId626" Type="http://schemas.openxmlformats.org/officeDocument/2006/relationships/customXml" Target="../ink/ink133.xml"/><Relationship Id="rId430" Type="http://schemas.openxmlformats.org/officeDocument/2006/relationships/customXml" Target="../ink/ink35.xml"/><Relationship Id="rId451" Type="http://schemas.openxmlformats.org/officeDocument/2006/relationships/image" Target="../media/image48.png"/><Relationship Id="rId472" Type="http://schemas.openxmlformats.org/officeDocument/2006/relationships/customXml" Target="../ink/ink56.xml"/><Relationship Id="rId493" Type="http://schemas.openxmlformats.org/officeDocument/2006/relationships/image" Target="../media/image70.png"/><Relationship Id="rId507" Type="http://schemas.openxmlformats.org/officeDocument/2006/relationships/image" Target="../media/image77.png"/><Relationship Id="rId528" Type="http://schemas.openxmlformats.org/officeDocument/2006/relationships/customXml" Target="../ink/ink84.xml"/><Relationship Id="rId549" Type="http://schemas.openxmlformats.org/officeDocument/2006/relationships/image" Target="../media/image98.png"/><Relationship Id="rId560" Type="http://schemas.openxmlformats.org/officeDocument/2006/relationships/customXml" Target="../ink/ink100.xml"/><Relationship Id="rId581" Type="http://schemas.openxmlformats.org/officeDocument/2006/relationships/image" Target="../media/image114.png"/><Relationship Id="rId420" Type="http://schemas.openxmlformats.org/officeDocument/2006/relationships/customXml" Target="../ink/ink30.xml"/><Relationship Id="rId616" Type="http://schemas.openxmlformats.org/officeDocument/2006/relationships/customXml" Target="../ink/ink128.xml"/><Relationship Id="rId637" Type="http://schemas.openxmlformats.org/officeDocument/2006/relationships/image" Target="../media/image142.png"/><Relationship Id="rId2" Type="http://schemas.openxmlformats.org/officeDocument/2006/relationships/notesSlide" Target="../notesSlides/notesSlide7.xml"/><Relationship Id="rId441" Type="http://schemas.openxmlformats.org/officeDocument/2006/relationships/image" Target="../media/image43.png"/><Relationship Id="rId462" Type="http://schemas.openxmlformats.org/officeDocument/2006/relationships/customXml" Target="../ink/ink51.xml"/><Relationship Id="rId483" Type="http://schemas.openxmlformats.org/officeDocument/2006/relationships/image" Target="../media/image65.png"/><Relationship Id="rId518" Type="http://schemas.openxmlformats.org/officeDocument/2006/relationships/customXml" Target="../ink/ink79.xml"/><Relationship Id="rId539" Type="http://schemas.openxmlformats.org/officeDocument/2006/relationships/image" Target="../media/image93.png"/><Relationship Id="rId550" Type="http://schemas.openxmlformats.org/officeDocument/2006/relationships/customXml" Target="../ink/ink95.xml"/><Relationship Id="rId571" Type="http://schemas.openxmlformats.org/officeDocument/2006/relationships/image" Target="../media/image109.png"/><Relationship Id="rId592" Type="http://schemas.openxmlformats.org/officeDocument/2006/relationships/customXml" Target="../ink/ink116.xml"/><Relationship Id="rId606" Type="http://schemas.openxmlformats.org/officeDocument/2006/relationships/customXml" Target="../ink/ink123.xml"/><Relationship Id="rId627" Type="http://schemas.openxmlformats.org/officeDocument/2006/relationships/image" Target="../media/image137.png"/><Relationship Id="rId431" Type="http://schemas.openxmlformats.org/officeDocument/2006/relationships/image" Target="../media/image38.png"/><Relationship Id="rId452" Type="http://schemas.openxmlformats.org/officeDocument/2006/relationships/customXml" Target="../ink/ink46.xml"/><Relationship Id="rId473" Type="http://schemas.openxmlformats.org/officeDocument/2006/relationships/image" Target="../media/image60.png"/><Relationship Id="rId494" Type="http://schemas.openxmlformats.org/officeDocument/2006/relationships/customXml" Target="../ink/ink67.xml"/><Relationship Id="rId508" Type="http://schemas.openxmlformats.org/officeDocument/2006/relationships/customXml" Target="../ink/ink74.xml"/><Relationship Id="rId529" Type="http://schemas.openxmlformats.org/officeDocument/2006/relationships/image" Target="../media/image88.png"/><Relationship Id="rId540" Type="http://schemas.openxmlformats.org/officeDocument/2006/relationships/customXml" Target="../ink/ink90.xml"/><Relationship Id="rId561" Type="http://schemas.openxmlformats.org/officeDocument/2006/relationships/image" Target="../media/image104.png"/><Relationship Id="rId582" Type="http://schemas.openxmlformats.org/officeDocument/2006/relationships/customXml" Target="../ink/ink111.xml"/><Relationship Id="rId617" Type="http://schemas.openxmlformats.org/officeDocument/2006/relationships/image" Target="../media/image132.png"/><Relationship Id="rId638" Type="http://schemas.openxmlformats.org/officeDocument/2006/relationships/customXml" Target="../ink/ink139.xml"/><Relationship Id="rId3" Type="http://schemas.openxmlformats.org/officeDocument/2006/relationships/image" Target="../media/image3.png"/><Relationship Id="rId421" Type="http://schemas.openxmlformats.org/officeDocument/2006/relationships/image" Target="../media/image33.png"/><Relationship Id="rId442" Type="http://schemas.openxmlformats.org/officeDocument/2006/relationships/customXml" Target="../ink/ink41.xml"/><Relationship Id="rId463" Type="http://schemas.openxmlformats.org/officeDocument/2006/relationships/image" Target="../media/image55.png"/><Relationship Id="rId484" Type="http://schemas.openxmlformats.org/officeDocument/2006/relationships/customXml" Target="../ink/ink62.xml"/><Relationship Id="rId519" Type="http://schemas.openxmlformats.org/officeDocument/2006/relationships/image" Target="../media/image83.png"/><Relationship Id="rId530" Type="http://schemas.openxmlformats.org/officeDocument/2006/relationships/customXml" Target="../ink/ink85.xml"/></Relationships>
</file>

<file path=ppt/slides/_rels/slide8.xml.rels><?xml version="1.0" encoding="UTF-8" standalone="yes"?>
<Relationships xmlns="http://schemas.openxmlformats.org/package/2006/relationships"><Relationship Id="rId8" Type="http://schemas.openxmlformats.org/officeDocument/2006/relationships/customXml" Target="../ink/ink145.xml"/><Relationship Id="rId13" Type="http://schemas.openxmlformats.org/officeDocument/2006/relationships/image" Target="../media/image150.png"/><Relationship Id="rId18" Type="http://schemas.openxmlformats.org/officeDocument/2006/relationships/customXml" Target="../ink/ink150.xml"/><Relationship Id="rId3" Type="http://schemas.openxmlformats.org/officeDocument/2006/relationships/image" Target="../media/image3.png"/><Relationship Id="rId21" Type="http://schemas.openxmlformats.org/officeDocument/2006/relationships/image" Target="../media/image154.png"/><Relationship Id="rId7" Type="http://schemas.openxmlformats.org/officeDocument/2006/relationships/image" Target="../media/image147.png"/><Relationship Id="rId12" Type="http://schemas.openxmlformats.org/officeDocument/2006/relationships/customXml" Target="../ink/ink147.xml"/><Relationship Id="rId17" Type="http://schemas.openxmlformats.org/officeDocument/2006/relationships/image" Target="../media/image152.png"/><Relationship Id="rId2" Type="http://schemas.openxmlformats.org/officeDocument/2006/relationships/notesSlide" Target="../notesSlides/notesSlide8.xml"/><Relationship Id="rId16" Type="http://schemas.openxmlformats.org/officeDocument/2006/relationships/customXml" Target="../ink/ink149.xml"/><Relationship Id="rId20" Type="http://schemas.openxmlformats.org/officeDocument/2006/relationships/customXml" Target="../ink/ink151.xml"/><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image" Target="../media/image149.png"/><Relationship Id="rId5" Type="http://schemas.openxmlformats.org/officeDocument/2006/relationships/image" Target="../media/image50.png"/><Relationship Id="rId15" Type="http://schemas.openxmlformats.org/officeDocument/2006/relationships/image" Target="../media/image151.png"/><Relationship Id="rId23" Type="http://schemas.openxmlformats.org/officeDocument/2006/relationships/image" Target="../media/image155.png"/><Relationship Id="rId10" Type="http://schemas.openxmlformats.org/officeDocument/2006/relationships/customXml" Target="../ink/ink146.xml"/><Relationship Id="rId19" Type="http://schemas.openxmlformats.org/officeDocument/2006/relationships/image" Target="../media/image153.png"/><Relationship Id="rId4" Type="http://schemas.openxmlformats.org/officeDocument/2006/relationships/customXml" Target="../ink/ink143.xml"/><Relationship Id="rId9" Type="http://schemas.openxmlformats.org/officeDocument/2006/relationships/image" Target="../media/image148.png"/><Relationship Id="rId14" Type="http://schemas.openxmlformats.org/officeDocument/2006/relationships/customXml" Target="../ink/ink148.xml"/><Relationship Id="rId22" Type="http://schemas.openxmlformats.org/officeDocument/2006/relationships/customXml" Target="../ink/ink152.xml"/></Relationships>
</file>

<file path=ppt/slides/_rels/slide9.xml.rels><?xml version="1.0" encoding="UTF-8" standalone="yes"?>
<Relationships xmlns="http://schemas.openxmlformats.org/package/2006/relationships"><Relationship Id="rId13" Type="http://schemas.openxmlformats.org/officeDocument/2006/relationships/customXml" Target="../ink/ink157.xml"/><Relationship Id="rId18" Type="http://schemas.openxmlformats.org/officeDocument/2006/relationships/image" Target="../media/image162.png"/><Relationship Id="rId26" Type="http://schemas.openxmlformats.org/officeDocument/2006/relationships/image" Target="../media/image166.png"/><Relationship Id="rId3" Type="http://schemas.openxmlformats.org/officeDocument/2006/relationships/image" Target="../media/image3.png"/><Relationship Id="rId21" Type="http://schemas.openxmlformats.org/officeDocument/2006/relationships/customXml" Target="../ink/ink161.xml"/><Relationship Id="rId34" Type="http://schemas.openxmlformats.org/officeDocument/2006/relationships/image" Target="../media/image170.png"/><Relationship Id="rId7" Type="http://schemas.openxmlformats.org/officeDocument/2006/relationships/customXml" Target="../ink/ink154.xml"/><Relationship Id="rId12" Type="http://schemas.openxmlformats.org/officeDocument/2006/relationships/image" Target="../media/image159.png"/><Relationship Id="rId17" Type="http://schemas.openxmlformats.org/officeDocument/2006/relationships/customXml" Target="../ink/ink159.xml"/><Relationship Id="rId25" Type="http://schemas.openxmlformats.org/officeDocument/2006/relationships/customXml" Target="../ink/ink163.xml"/><Relationship Id="rId33" Type="http://schemas.openxmlformats.org/officeDocument/2006/relationships/customXml" Target="../ink/ink167.xml"/><Relationship Id="rId2" Type="http://schemas.openxmlformats.org/officeDocument/2006/relationships/notesSlide" Target="../notesSlides/notesSlide9.xml"/><Relationship Id="rId16" Type="http://schemas.openxmlformats.org/officeDocument/2006/relationships/image" Target="../media/image161.png"/><Relationship Id="rId20" Type="http://schemas.openxmlformats.org/officeDocument/2006/relationships/image" Target="../media/image163.png"/><Relationship Id="rId29" Type="http://schemas.openxmlformats.org/officeDocument/2006/relationships/customXml" Target="../ink/ink165.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customXml" Target="../ink/ink156.xml"/><Relationship Id="rId24" Type="http://schemas.openxmlformats.org/officeDocument/2006/relationships/image" Target="../media/image165.png"/><Relationship Id="rId32" Type="http://schemas.openxmlformats.org/officeDocument/2006/relationships/image" Target="../media/image169.png"/><Relationship Id="rId5" Type="http://schemas.openxmlformats.org/officeDocument/2006/relationships/image" Target="../media/image50.png"/><Relationship Id="rId15" Type="http://schemas.openxmlformats.org/officeDocument/2006/relationships/customXml" Target="../ink/ink158.xml"/><Relationship Id="rId23" Type="http://schemas.openxmlformats.org/officeDocument/2006/relationships/customXml" Target="../ink/ink162.xml"/><Relationship Id="rId28" Type="http://schemas.openxmlformats.org/officeDocument/2006/relationships/image" Target="../media/image167.png"/><Relationship Id="rId10" Type="http://schemas.openxmlformats.org/officeDocument/2006/relationships/image" Target="../media/image158.png"/><Relationship Id="rId19" Type="http://schemas.openxmlformats.org/officeDocument/2006/relationships/customXml" Target="../ink/ink160.xml"/><Relationship Id="rId31" Type="http://schemas.openxmlformats.org/officeDocument/2006/relationships/customXml" Target="../ink/ink166.xml"/><Relationship Id="rId4" Type="http://schemas.openxmlformats.org/officeDocument/2006/relationships/customXml" Target="../ink/ink153.xml"/><Relationship Id="rId9" Type="http://schemas.openxmlformats.org/officeDocument/2006/relationships/customXml" Target="../ink/ink155.xml"/><Relationship Id="rId14" Type="http://schemas.openxmlformats.org/officeDocument/2006/relationships/image" Target="../media/image160.png"/><Relationship Id="rId22" Type="http://schemas.openxmlformats.org/officeDocument/2006/relationships/image" Target="../media/image164.png"/><Relationship Id="rId27" Type="http://schemas.openxmlformats.org/officeDocument/2006/relationships/customXml" Target="../ink/ink164.xml"/><Relationship Id="rId30" Type="http://schemas.openxmlformats.org/officeDocument/2006/relationships/image" Target="../media/image168.png"/><Relationship Id="rId8" Type="http://schemas.openxmlformats.org/officeDocument/2006/relationships/image" Target="../media/image1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מו:ז-יג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46:7-13</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8989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145" y="216152"/>
            <a:ext cx="8915209" cy="2308324"/>
          </a:xfrm>
          <a:prstGeom prst="rect">
            <a:avLst/>
          </a:prstGeom>
          <a:noFill/>
        </p:spPr>
        <p:txBody>
          <a:bodyPr wrap="square" rtlCol="0">
            <a:spAutoFit/>
          </a:bodyPr>
          <a:lstStyle/>
          <a:p>
            <a:r>
              <a:rPr lang="en-US" sz="2400" b="1">
                <a:solidFill>
                  <a:srgbClr val="FFC000"/>
                </a:solidFill>
                <a:cs typeface="+mj-cs"/>
              </a:rPr>
              <a:t>Ephesians 1:11  </a:t>
            </a:r>
          </a:p>
          <a:p>
            <a:r>
              <a:rPr lang="en-US" sz="2400">
                <a:solidFill>
                  <a:srgbClr val="FFC000"/>
                </a:solidFill>
                <a:cs typeface="+mj-cs"/>
              </a:rPr>
              <a:t>1:11 In whom also we have obtained an inheritance, being predestined according to the purpose of him who worketh all things after the counsel of his own will: (KJV 11 </a:t>
            </a:r>
            <a:r>
              <a:rPr lang="el-GR" sz="2400">
                <a:solidFill>
                  <a:srgbClr val="00B0F0"/>
                </a:solidFill>
                <a:cs typeface="+mj-cs"/>
              </a:rPr>
              <a:t>Ἐν ᾧ καὶ ⸀ἐκληρώθημεν προορισθέντες κατὰ πρόθεσιν ⸆ τοῦ τὰ πάντα ἐνεργοῦντος κατὰ τὴν βουλὴν τοῦ θελήματος αὐτοῦ</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58686890-22B0-FB1B-B0D4-75130C3DA3DA}"/>
                  </a:ext>
                </a:extLst>
              </p14:cNvPr>
              <p14:cNvContentPartPr/>
              <p14:nvPr/>
            </p14:nvContentPartPr>
            <p14:xfrm>
              <a:off x="4061040" y="1766020"/>
              <a:ext cx="222120" cy="59760"/>
            </p14:xfrm>
          </p:contentPart>
        </mc:Choice>
        <mc:Fallback xmlns="">
          <p:pic>
            <p:nvPicPr>
              <p:cNvPr id="2" name="Ink 1">
                <a:extLst>
                  <a:ext uri="{FF2B5EF4-FFF2-40B4-BE49-F238E27FC236}">
                    <a16:creationId xmlns:a16="http://schemas.microsoft.com/office/drawing/2014/main" id="{58686890-22B0-FB1B-B0D4-75130C3DA3DA}"/>
                  </a:ext>
                </a:extLst>
              </p:cNvPr>
              <p:cNvPicPr/>
              <p:nvPr/>
            </p:nvPicPr>
            <p:blipFill>
              <a:blip r:embed="rId7"/>
              <a:stretch>
                <a:fillRect/>
              </a:stretch>
            </p:blipFill>
            <p:spPr>
              <a:xfrm>
                <a:off x="4043040" y="1748380"/>
                <a:ext cx="257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F90B2598-F637-8EC0-9DE5-9D0751EF2C92}"/>
                  </a:ext>
                </a:extLst>
              </p14:cNvPr>
              <p14:cNvContentPartPr/>
              <p14:nvPr/>
            </p14:nvContentPartPr>
            <p14:xfrm>
              <a:off x="430800" y="1287940"/>
              <a:ext cx="1590480" cy="132480"/>
            </p14:xfrm>
          </p:contentPart>
        </mc:Choice>
        <mc:Fallback xmlns="">
          <p:pic>
            <p:nvPicPr>
              <p:cNvPr id="4" name="Ink 3">
                <a:extLst>
                  <a:ext uri="{FF2B5EF4-FFF2-40B4-BE49-F238E27FC236}">
                    <a16:creationId xmlns:a16="http://schemas.microsoft.com/office/drawing/2014/main" id="{F90B2598-F637-8EC0-9DE5-9D0751EF2C92}"/>
                  </a:ext>
                </a:extLst>
              </p:cNvPr>
              <p:cNvPicPr/>
              <p:nvPr/>
            </p:nvPicPr>
            <p:blipFill>
              <a:blip r:embed="rId9"/>
              <a:stretch>
                <a:fillRect/>
              </a:stretch>
            </p:blipFill>
            <p:spPr>
              <a:xfrm>
                <a:off x="413160" y="1270300"/>
                <a:ext cx="1626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F95EB50-8585-47E9-55A7-7CC1F289C748}"/>
                  </a:ext>
                </a:extLst>
              </p14:cNvPr>
              <p14:cNvContentPartPr/>
              <p14:nvPr/>
            </p14:nvContentPartPr>
            <p14:xfrm>
              <a:off x="7033560" y="1015780"/>
              <a:ext cx="559800" cy="11160"/>
            </p14:xfrm>
          </p:contentPart>
        </mc:Choice>
        <mc:Fallback xmlns="">
          <p:pic>
            <p:nvPicPr>
              <p:cNvPr id="5" name="Ink 4">
                <a:extLst>
                  <a:ext uri="{FF2B5EF4-FFF2-40B4-BE49-F238E27FC236}">
                    <a16:creationId xmlns:a16="http://schemas.microsoft.com/office/drawing/2014/main" id="{4F95EB50-8585-47E9-55A7-7CC1F289C748}"/>
                  </a:ext>
                </a:extLst>
              </p:cNvPr>
              <p:cNvPicPr/>
              <p:nvPr/>
            </p:nvPicPr>
            <p:blipFill>
              <a:blip r:embed="rId11"/>
              <a:stretch>
                <a:fillRect/>
              </a:stretch>
            </p:blipFill>
            <p:spPr>
              <a:xfrm>
                <a:off x="7015920" y="998140"/>
                <a:ext cx="595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368B768-F95C-7D51-12D6-3746FD4ABDE0}"/>
                  </a:ext>
                </a:extLst>
              </p14:cNvPr>
              <p14:cNvContentPartPr/>
              <p14:nvPr/>
            </p14:nvContentPartPr>
            <p14:xfrm>
              <a:off x="5632440" y="1321420"/>
              <a:ext cx="3073680" cy="63720"/>
            </p14:xfrm>
          </p:contentPart>
        </mc:Choice>
        <mc:Fallback xmlns="">
          <p:pic>
            <p:nvPicPr>
              <p:cNvPr id="7" name="Ink 6">
                <a:extLst>
                  <a:ext uri="{FF2B5EF4-FFF2-40B4-BE49-F238E27FC236}">
                    <a16:creationId xmlns:a16="http://schemas.microsoft.com/office/drawing/2014/main" id="{D368B768-F95C-7D51-12D6-3746FD4ABDE0}"/>
                  </a:ext>
                </a:extLst>
              </p:cNvPr>
              <p:cNvPicPr/>
              <p:nvPr/>
            </p:nvPicPr>
            <p:blipFill>
              <a:blip r:embed="rId13"/>
              <a:stretch>
                <a:fillRect/>
              </a:stretch>
            </p:blipFill>
            <p:spPr>
              <a:xfrm>
                <a:off x="5614440" y="1303780"/>
                <a:ext cx="3109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602EA5B-73D1-C11E-8CE5-5C0C3EE45B8D}"/>
                  </a:ext>
                </a:extLst>
              </p14:cNvPr>
              <p14:cNvContentPartPr/>
              <p14:nvPr/>
            </p14:nvContentPartPr>
            <p14:xfrm>
              <a:off x="623040" y="1719220"/>
              <a:ext cx="3833640" cy="97920"/>
            </p14:xfrm>
          </p:contentPart>
        </mc:Choice>
        <mc:Fallback xmlns="">
          <p:pic>
            <p:nvPicPr>
              <p:cNvPr id="9" name="Ink 8">
                <a:extLst>
                  <a:ext uri="{FF2B5EF4-FFF2-40B4-BE49-F238E27FC236}">
                    <a16:creationId xmlns:a16="http://schemas.microsoft.com/office/drawing/2014/main" id="{E602EA5B-73D1-C11E-8CE5-5C0C3EE45B8D}"/>
                  </a:ext>
                </a:extLst>
              </p:cNvPr>
              <p:cNvPicPr/>
              <p:nvPr/>
            </p:nvPicPr>
            <p:blipFill>
              <a:blip r:embed="rId15"/>
              <a:stretch>
                <a:fillRect/>
              </a:stretch>
            </p:blipFill>
            <p:spPr>
              <a:xfrm>
                <a:off x="605040" y="1701580"/>
                <a:ext cx="3869280" cy="133560"/>
              </a:xfrm>
              <a:prstGeom prst="rect">
                <a:avLst/>
              </a:prstGeom>
            </p:spPr>
          </p:pic>
        </mc:Fallback>
      </mc:AlternateContent>
    </p:spTree>
    <p:extLst>
      <p:ext uri="{BB962C8B-B14F-4D97-AF65-F5344CB8AC3E}">
        <p14:creationId xmlns:p14="http://schemas.microsoft.com/office/powerpoint/2010/main" val="352127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89890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145" y="393952"/>
            <a:ext cx="8915209" cy="2800767"/>
          </a:xfrm>
          <a:prstGeom prst="rect">
            <a:avLst/>
          </a:prstGeom>
          <a:noFill/>
        </p:spPr>
        <p:txBody>
          <a:bodyPr wrap="square" rtlCol="0">
            <a:spAutoFit/>
          </a:bodyPr>
          <a:lstStyle/>
          <a:p>
            <a:pPr algn="ctr"/>
            <a:r>
              <a:rPr lang="en-US" sz="3200" b="1">
                <a:solidFill>
                  <a:srgbClr val="FFC000"/>
                </a:solidFill>
                <a:cs typeface="+mj-cs"/>
              </a:rPr>
              <a:t>The People’s Doubts about God</a:t>
            </a:r>
          </a:p>
          <a:p>
            <a:pPr marL="342900" indent="-342900">
              <a:buFont typeface="Arial" panose="020B0604020202020204" pitchFamily="34" charset="0"/>
              <a:buChar char="•"/>
            </a:pPr>
            <a:r>
              <a:rPr lang="en-US" sz="2400">
                <a:solidFill>
                  <a:srgbClr val="FFC000"/>
                </a:solidFill>
                <a:cs typeface="+mj-cs"/>
              </a:rPr>
              <a:t>Is God really strong enough to deliver His people from the gods of Babylon? </a:t>
            </a:r>
          </a:p>
          <a:p>
            <a:pPr marL="342900" indent="-342900">
              <a:buFont typeface="Arial" panose="020B0604020202020204" pitchFamily="34" charset="0"/>
              <a:buChar char="•"/>
            </a:pPr>
            <a:r>
              <a:rPr lang="en-US" sz="2400">
                <a:solidFill>
                  <a:srgbClr val="92D050"/>
                </a:solidFill>
                <a:cs typeface="+mj-cs"/>
              </a:rPr>
              <a:t>Does God want to save His people since their sin has been so grievous? </a:t>
            </a:r>
          </a:p>
          <a:p>
            <a:pPr marL="342900" indent="-342900">
              <a:buFont typeface="Arial" panose="020B0604020202020204" pitchFamily="34" charset="0"/>
              <a:buChar char="•"/>
            </a:pPr>
            <a:r>
              <a:rPr lang="en-US" sz="2400">
                <a:solidFill>
                  <a:srgbClr val="00B0F0"/>
                </a:solidFill>
                <a:cs typeface="+mj-cs"/>
              </a:rPr>
              <a:t>Is the conquest of Babylon by another pagan king Cyrus really an acceptable mode of deliverance?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 name="Ink 1">
                <a:extLst>
                  <a:ext uri="{FF2B5EF4-FFF2-40B4-BE49-F238E27FC236}">
                    <a16:creationId xmlns:a16="http://schemas.microsoft.com/office/drawing/2014/main" id="{F8FC534F-BA76-BBDF-EA96-1EB0B58E3404}"/>
                  </a:ext>
                </a:extLst>
              </p14:cNvPr>
              <p14:cNvContentPartPr/>
              <p14:nvPr/>
            </p14:nvContentPartPr>
            <p14:xfrm>
              <a:off x="369960" y="1040620"/>
              <a:ext cx="296640" cy="223920"/>
            </p14:xfrm>
          </p:contentPart>
        </mc:Choice>
        <mc:Fallback xmlns="">
          <p:pic>
            <p:nvPicPr>
              <p:cNvPr id="2" name="Ink 1">
                <a:extLst>
                  <a:ext uri="{FF2B5EF4-FFF2-40B4-BE49-F238E27FC236}">
                    <a16:creationId xmlns:a16="http://schemas.microsoft.com/office/drawing/2014/main" id="{F8FC534F-BA76-BBDF-EA96-1EB0B58E3404}"/>
                  </a:ext>
                </a:extLst>
              </p:cNvPr>
              <p:cNvPicPr/>
              <p:nvPr/>
            </p:nvPicPr>
            <p:blipFill>
              <a:blip r:embed="rId7"/>
              <a:stretch>
                <a:fillRect/>
              </a:stretch>
            </p:blipFill>
            <p:spPr>
              <a:xfrm>
                <a:off x="338640" y="1009300"/>
                <a:ext cx="359280" cy="286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Ink 3">
                <a:extLst>
                  <a:ext uri="{FF2B5EF4-FFF2-40B4-BE49-F238E27FC236}">
                    <a16:creationId xmlns:a16="http://schemas.microsoft.com/office/drawing/2014/main" id="{5F0DF98F-BA27-44E4-E21B-E601419EB83C}"/>
                  </a:ext>
                </a:extLst>
              </p14:cNvPr>
              <p14:cNvContentPartPr/>
              <p14:nvPr/>
            </p14:nvContentPartPr>
            <p14:xfrm>
              <a:off x="324960" y="1712740"/>
              <a:ext cx="300960" cy="237600"/>
            </p14:xfrm>
          </p:contentPart>
        </mc:Choice>
        <mc:Fallback xmlns="">
          <p:pic>
            <p:nvPicPr>
              <p:cNvPr id="4" name="Ink 3">
                <a:extLst>
                  <a:ext uri="{FF2B5EF4-FFF2-40B4-BE49-F238E27FC236}">
                    <a16:creationId xmlns:a16="http://schemas.microsoft.com/office/drawing/2014/main" id="{5F0DF98F-BA27-44E4-E21B-E601419EB83C}"/>
                  </a:ext>
                </a:extLst>
              </p:cNvPr>
              <p:cNvPicPr/>
              <p:nvPr/>
            </p:nvPicPr>
            <p:blipFill>
              <a:blip r:embed="rId9"/>
              <a:stretch>
                <a:fillRect/>
              </a:stretch>
            </p:blipFill>
            <p:spPr>
              <a:xfrm>
                <a:off x="293640" y="1681420"/>
                <a:ext cx="363600" cy="300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5" name="Ink 4">
                <a:extLst>
                  <a:ext uri="{FF2B5EF4-FFF2-40B4-BE49-F238E27FC236}">
                    <a16:creationId xmlns:a16="http://schemas.microsoft.com/office/drawing/2014/main" id="{40965FD8-7BA8-38ED-578B-32401E7B27D2}"/>
                  </a:ext>
                </a:extLst>
              </p14:cNvPr>
              <p14:cNvContentPartPr/>
              <p14:nvPr/>
            </p14:nvContentPartPr>
            <p14:xfrm>
              <a:off x="373560" y="2424460"/>
              <a:ext cx="253800" cy="336240"/>
            </p14:xfrm>
          </p:contentPart>
        </mc:Choice>
        <mc:Fallback xmlns="">
          <p:pic>
            <p:nvPicPr>
              <p:cNvPr id="5" name="Ink 4">
                <a:extLst>
                  <a:ext uri="{FF2B5EF4-FFF2-40B4-BE49-F238E27FC236}">
                    <a16:creationId xmlns:a16="http://schemas.microsoft.com/office/drawing/2014/main" id="{40965FD8-7BA8-38ED-578B-32401E7B27D2}"/>
                  </a:ext>
                </a:extLst>
              </p:cNvPr>
              <p:cNvPicPr/>
              <p:nvPr/>
            </p:nvPicPr>
            <p:blipFill>
              <a:blip r:embed="rId11"/>
              <a:stretch>
                <a:fillRect/>
              </a:stretch>
            </p:blipFill>
            <p:spPr>
              <a:xfrm>
                <a:off x="342240" y="2393140"/>
                <a:ext cx="316440" cy="398880"/>
              </a:xfrm>
              <a:prstGeom prst="rect">
                <a:avLst/>
              </a:prstGeom>
            </p:spPr>
          </p:pic>
        </mc:Fallback>
      </mc:AlternateContent>
      <p:grpSp>
        <p:nvGrpSpPr>
          <p:cNvPr id="14" name="Group 13">
            <a:extLst>
              <a:ext uri="{FF2B5EF4-FFF2-40B4-BE49-F238E27FC236}">
                <a16:creationId xmlns:a16="http://schemas.microsoft.com/office/drawing/2014/main" id="{F311BC53-5067-EA8D-9EC1-D6EF75C9CC19}"/>
              </a:ext>
            </a:extLst>
          </p:cNvPr>
          <p:cNvGrpSpPr/>
          <p:nvPr/>
        </p:nvGrpSpPr>
        <p:grpSpPr>
          <a:xfrm>
            <a:off x="5614800" y="2763580"/>
            <a:ext cx="2034000" cy="241560"/>
            <a:chOff x="5614800" y="2763580"/>
            <a:chExt cx="2034000" cy="24156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F6B87C9-3DDE-C0E1-5DF4-FB398D702579}"/>
                    </a:ext>
                  </a:extLst>
                </p14:cNvPr>
                <p14:cNvContentPartPr/>
                <p14:nvPr/>
              </p14:nvContentPartPr>
              <p14:xfrm>
                <a:off x="6434520" y="2782300"/>
                <a:ext cx="1196640" cy="73080"/>
              </p14:xfrm>
            </p:contentPart>
          </mc:Choice>
          <mc:Fallback xmlns="">
            <p:pic>
              <p:nvPicPr>
                <p:cNvPr id="7" name="Ink 6">
                  <a:extLst>
                    <a:ext uri="{FF2B5EF4-FFF2-40B4-BE49-F238E27FC236}">
                      <a16:creationId xmlns:a16="http://schemas.microsoft.com/office/drawing/2014/main" id="{2F6B87C9-3DDE-C0E1-5DF4-FB398D702579}"/>
                    </a:ext>
                  </a:extLst>
                </p:cNvPr>
                <p:cNvPicPr/>
                <p:nvPr/>
              </p:nvPicPr>
              <p:blipFill>
                <a:blip r:embed="rId13"/>
                <a:stretch>
                  <a:fillRect/>
                </a:stretch>
              </p:blipFill>
              <p:spPr>
                <a:xfrm>
                  <a:off x="6416880" y="2764300"/>
                  <a:ext cx="123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79985448-171A-73F5-4A44-BDF929C303C9}"/>
                    </a:ext>
                  </a:extLst>
                </p14:cNvPr>
                <p14:cNvContentPartPr/>
                <p14:nvPr/>
              </p14:nvContentPartPr>
              <p14:xfrm>
                <a:off x="5649720" y="2822980"/>
                <a:ext cx="534600" cy="63000"/>
              </p14:xfrm>
            </p:contentPart>
          </mc:Choice>
          <mc:Fallback xmlns="">
            <p:pic>
              <p:nvPicPr>
                <p:cNvPr id="9" name="Ink 8">
                  <a:extLst>
                    <a:ext uri="{FF2B5EF4-FFF2-40B4-BE49-F238E27FC236}">
                      <a16:creationId xmlns:a16="http://schemas.microsoft.com/office/drawing/2014/main" id="{79985448-171A-73F5-4A44-BDF929C303C9}"/>
                    </a:ext>
                  </a:extLst>
                </p:cNvPr>
                <p:cNvPicPr/>
                <p:nvPr/>
              </p:nvPicPr>
              <p:blipFill>
                <a:blip r:embed="rId15"/>
                <a:stretch>
                  <a:fillRect/>
                </a:stretch>
              </p:blipFill>
              <p:spPr>
                <a:xfrm>
                  <a:off x="5632080" y="2804980"/>
                  <a:ext cx="570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E51B03F-F7C7-2A8B-0F73-7C11280B721B}"/>
                    </a:ext>
                  </a:extLst>
                </p14:cNvPr>
                <p14:cNvContentPartPr/>
                <p14:nvPr/>
              </p14:nvContentPartPr>
              <p14:xfrm>
                <a:off x="5712720" y="2947180"/>
                <a:ext cx="10080" cy="57960"/>
              </p14:xfrm>
            </p:contentPart>
          </mc:Choice>
          <mc:Fallback xmlns="">
            <p:pic>
              <p:nvPicPr>
                <p:cNvPr id="12" name="Ink 11">
                  <a:extLst>
                    <a:ext uri="{FF2B5EF4-FFF2-40B4-BE49-F238E27FC236}">
                      <a16:creationId xmlns:a16="http://schemas.microsoft.com/office/drawing/2014/main" id="{0E51B03F-F7C7-2A8B-0F73-7C11280B721B}"/>
                    </a:ext>
                  </a:extLst>
                </p:cNvPr>
                <p:cNvPicPr/>
                <p:nvPr/>
              </p:nvPicPr>
              <p:blipFill>
                <a:blip r:embed="rId17"/>
                <a:stretch>
                  <a:fillRect/>
                </a:stretch>
              </p:blipFill>
              <p:spPr>
                <a:xfrm>
                  <a:off x="5694720" y="2929540"/>
                  <a:ext cx="45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028AC88-2C1C-89D1-80DF-29766D2B7159}"/>
                    </a:ext>
                  </a:extLst>
                </p14:cNvPr>
                <p14:cNvContentPartPr/>
                <p14:nvPr/>
              </p14:nvContentPartPr>
              <p14:xfrm>
                <a:off x="5614800" y="2763580"/>
                <a:ext cx="2034000" cy="144720"/>
              </p14:xfrm>
            </p:contentPart>
          </mc:Choice>
          <mc:Fallback xmlns="">
            <p:pic>
              <p:nvPicPr>
                <p:cNvPr id="13" name="Ink 12">
                  <a:extLst>
                    <a:ext uri="{FF2B5EF4-FFF2-40B4-BE49-F238E27FC236}">
                      <a16:creationId xmlns:a16="http://schemas.microsoft.com/office/drawing/2014/main" id="{7028AC88-2C1C-89D1-80DF-29766D2B7159}"/>
                    </a:ext>
                  </a:extLst>
                </p:cNvPr>
                <p:cNvPicPr/>
                <p:nvPr/>
              </p:nvPicPr>
              <p:blipFill>
                <a:blip r:embed="rId19"/>
                <a:stretch>
                  <a:fillRect/>
                </a:stretch>
              </p:blipFill>
              <p:spPr>
                <a:xfrm>
                  <a:off x="5596800" y="2745580"/>
                  <a:ext cx="2069640" cy="180360"/>
                </a:xfrm>
                <a:prstGeom prst="rect">
                  <a:avLst/>
                </a:prstGeom>
              </p:spPr>
            </p:pic>
          </mc:Fallback>
        </mc:AlternateContent>
      </p:grpSp>
    </p:spTree>
    <p:extLst>
      <p:ext uri="{BB962C8B-B14F-4D97-AF65-F5344CB8AC3E}">
        <p14:creationId xmlns:p14="http://schemas.microsoft.com/office/powerpoint/2010/main" val="67957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145" y="131690"/>
            <a:ext cx="8915209" cy="6063198"/>
          </a:xfrm>
          <a:prstGeom prst="rect">
            <a:avLst/>
          </a:prstGeom>
          <a:noFill/>
        </p:spPr>
        <p:txBody>
          <a:bodyPr wrap="square" rtlCol="0">
            <a:spAutoFit/>
          </a:bodyPr>
          <a:lstStyle/>
          <a:p>
            <a:r>
              <a:rPr lang="en-US" sz="2800" b="1">
                <a:solidFill>
                  <a:srgbClr val="FFC000"/>
                </a:solidFill>
                <a:cs typeface="+mj-cs"/>
              </a:rPr>
              <a:t>Targum Jonathan son of Uziel Isaiah 46:7-13</a:t>
            </a:r>
          </a:p>
          <a:p>
            <a:r>
              <a:rPr lang="en-US" sz="2400">
                <a:solidFill>
                  <a:srgbClr val="FFC000"/>
                </a:solidFill>
                <a:cs typeface="+mj-cs"/>
              </a:rPr>
              <a:t>46:7 They bear him upon the shoulder, they carry him and set him in his place, and he abideth; it is not possible for him to move from his place; yea, one supplicates to him; but he does not answer him, nor save him out of his distress. 46:8 Remember this, and be ye strong; and bear it in mind, O rebels! 46:9 Remember the former things of old; for I am God, and there is no God whatever besides me, </a:t>
            </a:r>
            <a:r>
              <a:rPr lang="en-US" sz="2400">
                <a:solidFill>
                  <a:srgbClr val="92D050"/>
                </a:solidFill>
                <a:cs typeface="+mj-cs"/>
              </a:rPr>
              <a:t>46:10 Declaring the end from the beginning, and from ancient times the things that are not yet done, saying, My counsel shall stand, and I will do all my pleasure: 46:11 Who hath promised to gather together the captivity from the East, to bring openly, as a swift bird, the sons of Abraham, my chosen, from a distant land; yea, I have promised it; yea, I will bring it to pass; I have ordained it; yea, I will do it. 46:12 Hearken unto my WORD, ye stout-hearted, that are far from righteousness. 46:13 My righteousness is nigh, it is not far off, and my salvation shall not tarry: and I will place salvation in Zion, and my glory in Israel.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242EBE7-0242-798A-957E-5C789C39117D}"/>
                  </a:ext>
                </a:extLst>
              </p14:cNvPr>
              <p14:cNvContentPartPr/>
              <p14:nvPr/>
            </p14:nvContentPartPr>
            <p14:xfrm>
              <a:off x="3395760" y="2037820"/>
              <a:ext cx="9720" cy="2520"/>
            </p14:xfrm>
          </p:contentPart>
        </mc:Choice>
        <mc:Fallback xmlns="">
          <p:pic>
            <p:nvPicPr>
              <p:cNvPr id="2" name="Ink 1">
                <a:extLst>
                  <a:ext uri="{FF2B5EF4-FFF2-40B4-BE49-F238E27FC236}">
                    <a16:creationId xmlns:a16="http://schemas.microsoft.com/office/drawing/2014/main" id="{3242EBE7-0242-798A-957E-5C789C39117D}"/>
                  </a:ext>
                </a:extLst>
              </p:cNvPr>
              <p:cNvPicPr/>
              <p:nvPr/>
            </p:nvPicPr>
            <p:blipFill>
              <a:blip r:embed="rId7"/>
              <a:stretch>
                <a:fillRect/>
              </a:stretch>
            </p:blipFill>
            <p:spPr>
              <a:xfrm>
                <a:off x="3378120" y="2019820"/>
                <a:ext cx="45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DFA6ED1-EEDA-97A8-6886-5F97BD451400}"/>
                  </a:ext>
                </a:extLst>
              </p14:cNvPr>
              <p14:cNvContentPartPr/>
              <p14:nvPr/>
            </p14:nvContentPartPr>
            <p14:xfrm>
              <a:off x="2549760" y="2356420"/>
              <a:ext cx="37080" cy="42480"/>
            </p14:xfrm>
          </p:contentPart>
        </mc:Choice>
        <mc:Fallback xmlns="">
          <p:pic>
            <p:nvPicPr>
              <p:cNvPr id="4" name="Ink 3">
                <a:extLst>
                  <a:ext uri="{FF2B5EF4-FFF2-40B4-BE49-F238E27FC236}">
                    <a16:creationId xmlns:a16="http://schemas.microsoft.com/office/drawing/2014/main" id="{CDFA6ED1-EEDA-97A8-6886-5F97BD451400}"/>
                  </a:ext>
                </a:extLst>
              </p:cNvPr>
              <p:cNvPicPr/>
              <p:nvPr/>
            </p:nvPicPr>
            <p:blipFill>
              <a:blip r:embed="rId9"/>
              <a:stretch>
                <a:fillRect/>
              </a:stretch>
            </p:blipFill>
            <p:spPr>
              <a:xfrm>
                <a:off x="2532120" y="2338420"/>
                <a:ext cx="72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E22D1AA2-CCB4-0049-7C63-A39906CA1DA4}"/>
                  </a:ext>
                </a:extLst>
              </p14:cNvPr>
              <p14:cNvContentPartPr/>
              <p14:nvPr/>
            </p14:nvContentPartPr>
            <p14:xfrm>
              <a:off x="3325200" y="2390980"/>
              <a:ext cx="23040" cy="13680"/>
            </p14:xfrm>
          </p:contentPart>
        </mc:Choice>
        <mc:Fallback xmlns="">
          <p:pic>
            <p:nvPicPr>
              <p:cNvPr id="5" name="Ink 4">
                <a:extLst>
                  <a:ext uri="{FF2B5EF4-FFF2-40B4-BE49-F238E27FC236}">
                    <a16:creationId xmlns:a16="http://schemas.microsoft.com/office/drawing/2014/main" id="{E22D1AA2-CCB4-0049-7C63-A39906CA1DA4}"/>
                  </a:ext>
                </a:extLst>
              </p:cNvPr>
              <p:cNvPicPr/>
              <p:nvPr/>
            </p:nvPicPr>
            <p:blipFill>
              <a:blip r:embed="rId11"/>
              <a:stretch>
                <a:fillRect/>
              </a:stretch>
            </p:blipFill>
            <p:spPr>
              <a:xfrm>
                <a:off x="3307200" y="2373340"/>
                <a:ext cx="58680" cy="49320"/>
              </a:xfrm>
              <a:prstGeom prst="rect">
                <a:avLst/>
              </a:prstGeom>
            </p:spPr>
          </p:pic>
        </mc:Fallback>
      </mc:AlternateContent>
      <p:grpSp>
        <p:nvGrpSpPr>
          <p:cNvPr id="11" name="Group 10">
            <a:extLst>
              <a:ext uri="{FF2B5EF4-FFF2-40B4-BE49-F238E27FC236}">
                <a16:creationId xmlns:a16="http://schemas.microsoft.com/office/drawing/2014/main" id="{EE0C0A6B-C968-ADFD-05ED-912983CC3A4F}"/>
              </a:ext>
            </a:extLst>
          </p:cNvPr>
          <p:cNvGrpSpPr/>
          <p:nvPr/>
        </p:nvGrpSpPr>
        <p:grpSpPr>
          <a:xfrm>
            <a:off x="1285440" y="2762140"/>
            <a:ext cx="6344280" cy="128520"/>
            <a:chOff x="1285440" y="2762140"/>
            <a:chExt cx="6344280" cy="12852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029ADBA-9694-2A6C-A746-584D0CB8B7DF}"/>
                    </a:ext>
                  </a:extLst>
                </p14:cNvPr>
                <p14:cNvContentPartPr/>
                <p14:nvPr/>
              </p14:nvContentPartPr>
              <p14:xfrm>
                <a:off x="1285440" y="2762140"/>
                <a:ext cx="1284480" cy="48960"/>
              </p14:xfrm>
            </p:contentPart>
          </mc:Choice>
          <mc:Fallback xmlns="">
            <p:pic>
              <p:nvPicPr>
                <p:cNvPr id="7" name="Ink 6">
                  <a:extLst>
                    <a:ext uri="{FF2B5EF4-FFF2-40B4-BE49-F238E27FC236}">
                      <a16:creationId xmlns:a16="http://schemas.microsoft.com/office/drawing/2014/main" id="{3029ADBA-9694-2A6C-A746-584D0CB8B7DF}"/>
                    </a:ext>
                  </a:extLst>
                </p:cNvPr>
                <p:cNvPicPr/>
                <p:nvPr/>
              </p:nvPicPr>
              <p:blipFill>
                <a:blip r:embed="rId13"/>
                <a:stretch>
                  <a:fillRect/>
                </a:stretch>
              </p:blipFill>
              <p:spPr>
                <a:xfrm>
                  <a:off x="1267440" y="2744500"/>
                  <a:ext cx="1320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F27185E-C839-FBE2-ACEE-63A581F82C80}"/>
                    </a:ext>
                  </a:extLst>
                </p14:cNvPr>
                <p14:cNvContentPartPr/>
                <p14:nvPr/>
              </p14:nvContentPartPr>
              <p14:xfrm>
                <a:off x="3320520" y="2767900"/>
                <a:ext cx="4309200" cy="122760"/>
              </p14:xfrm>
            </p:contentPart>
          </mc:Choice>
          <mc:Fallback xmlns="">
            <p:pic>
              <p:nvPicPr>
                <p:cNvPr id="9" name="Ink 8">
                  <a:extLst>
                    <a:ext uri="{FF2B5EF4-FFF2-40B4-BE49-F238E27FC236}">
                      <a16:creationId xmlns:a16="http://schemas.microsoft.com/office/drawing/2014/main" id="{1F27185E-C839-FBE2-ACEE-63A581F82C80}"/>
                    </a:ext>
                  </a:extLst>
                </p:cNvPr>
                <p:cNvPicPr/>
                <p:nvPr/>
              </p:nvPicPr>
              <p:blipFill>
                <a:blip r:embed="rId15"/>
                <a:stretch>
                  <a:fillRect/>
                </a:stretch>
              </p:blipFill>
              <p:spPr>
                <a:xfrm>
                  <a:off x="3302520" y="2750260"/>
                  <a:ext cx="434484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78DF9D2-44F7-6A25-6E6B-41B5FBB9192B}"/>
                  </a:ext>
                </a:extLst>
              </p14:cNvPr>
              <p14:cNvContentPartPr/>
              <p14:nvPr/>
            </p14:nvContentPartPr>
            <p14:xfrm>
              <a:off x="1543200" y="4243900"/>
              <a:ext cx="25560" cy="71280"/>
            </p14:xfrm>
          </p:contentPart>
        </mc:Choice>
        <mc:Fallback xmlns="">
          <p:pic>
            <p:nvPicPr>
              <p:cNvPr id="12" name="Ink 11">
                <a:extLst>
                  <a:ext uri="{FF2B5EF4-FFF2-40B4-BE49-F238E27FC236}">
                    <a16:creationId xmlns:a16="http://schemas.microsoft.com/office/drawing/2014/main" id="{778DF9D2-44F7-6A25-6E6B-41B5FBB9192B}"/>
                  </a:ext>
                </a:extLst>
              </p:cNvPr>
              <p:cNvPicPr/>
              <p:nvPr/>
            </p:nvPicPr>
            <p:blipFill>
              <a:blip r:embed="rId17"/>
              <a:stretch>
                <a:fillRect/>
              </a:stretch>
            </p:blipFill>
            <p:spPr>
              <a:xfrm>
                <a:off x="1525200" y="4226260"/>
                <a:ext cx="6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D7814FC-8ABD-A49D-8502-654E0D83C2F1}"/>
                  </a:ext>
                </a:extLst>
              </p14:cNvPr>
              <p14:cNvContentPartPr/>
              <p14:nvPr/>
            </p14:nvContentPartPr>
            <p14:xfrm>
              <a:off x="2362200" y="4280620"/>
              <a:ext cx="36360" cy="7200"/>
            </p14:xfrm>
          </p:contentPart>
        </mc:Choice>
        <mc:Fallback xmlns="">
          <p:pic>
            <p:nvPicPr>
              <p:cNvPr id="13" name="Ink 12">
                <a:extLst>
                  <a:ext uri="{FF2B5EF4-FFF2-40B4-BE49-F238E27FC236}">
                    <a16:creationId xmlns:a16="http://schemas.microsoft.com/office/drawing/2014/main" id="{8D7814FC-8ABD-A49D-8502-654E0D83C2F1}"/>
                  </a:ext>
                </a:extLst>
              </p:cNvPr>
              <p:cNvPicPr/>
              <p:nvPr/>
            </p:nvPicPr>
            <p:blipFill>
              <a:blip r:embed="rId19"/>
              <a:stretch>
                <a:fillRect/>
              </a:stretch>
            </p:blipFill>
            <p:spPr>
              <a:xfrm>
                <a:off x="2344560" y="4262980"/>
                <a:ext cx="72000" cy="42840"/>
              </a:xfrm>
              <a:prstGeom prst="rect">
                <a:avLst/>
              </a:prstGeom>
            </p:spPr>
          </p:pic>
        </mc:Fallback>
      </mc:AlternateContent>
      <p:grpSp>
        <p:nvGrpSpPr>
          <p:cNvPr id="16" name="Group 15">
            <a:extLst>
              <a:ext uri="{FF2B5EF4-FFF2-40B4-BE49-F238E27FC236}">
                <a16:creationId xmlns:a16="http://schemas.microsoft.com/office/drawing/2014/main" id="{05BAC9AF-356C-CEAB-0C66-7DCF40B3E9EB}"/>
              </a:ext>
            </a:extLst>
          </p:cNvPr>
          <p:cNvGrpSpPr/>
          <p:nvPr/>
        </p:nvGrpSpPr>
        <p:grpSpPr>
          <a:xfrm>
            <a:off x="5343000" y="4233820"/>
            <a:ext cx="1569600" cy="85320"/>
            <a:chOff x="5343000" y="4233820"/>
            <a:chExt cx="1569600" cy="8532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5E9AAF8E-517D-DE2A-2137-3106994A2BEC}"/>
                    </a:ext>
                  </a:extLst>
                </p14:cNvPr>
                <p14:cNvContentPartPr/>
                <p14:nvPr/>
              </p14:nvContentPartPr>
              <p14:xfrm>
                <a:off x="5343000" y="4233820"/>
                <a:ext cx="40320" cy="5040"/>
              </p14:xfrm>
            </p:contentPart>
          </mc:Choice>
          <mc:Fallback xmlns="">
            <p:pic>
              <p:nvPicPr>
                <p:cNvPr id="14" name="Ink 13">
                  <a:extLst>
                    <a:ext uri="{FF2B5EF4-FFF2-40B4-BE49-F238E27FC236}">
                      <a16:creationId xmlns:a16="http://schemas.microsoft.com/office/drawing/2014/main" id="{5E9AAF8E-517D-DE2A-2137-3106994A2BEC}"/>
                    </a:ext>
                  </a:extLst>
                </p:cNvPr>
                <p:cNvPicPr/>
                <p:nvPr/>
              </p:nvPicPr>
              <p:blipFill>
                <a:blip r:embed="rId21"/>
                <a:stretch>
                  <a:fillRect/>
                </a:stretch>
              </p:blipFill>
              <p:spPr>
                <a:xfrm>
                  <a:off x="5325000" y="4216180"/>
                  <a:ext cx="75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6CD38B70-BC80-9D7D-5C23-3BF6DE1BFF98}"/>
                    </a:ext>
                  </a:extLst>
                </p14:cNvPr>
                <p14:cNvContentPartPr/>
                <p14:nvPr/>
              </p14:nvContentPartPr>
              <p14:xfrm>
                <a:off x="5943120" y="4241380"/>
                <a:ext cx="969480" cy="77760"/>
              </p14:xfrm>
            </p:contentPart>
          </mc:Choice>
          <mc:Fallback xmlns="">
            <p:pic>
              <p:nvPicPr>
                <p:cNvPr id="15" name="Ink 14">
                  <a:extLst>
                    <a:ext uri="{FF2B5EF4-FFF2-40B4-BE49-F238E27FC236}">
                      <a16:creationId xmlns:a16="http://schemas.microsoft.com/office/drawing/2014/main" id="{6CD38B70-BC80-9D7D-5C23-3BF6DE1BFF98}"/>
                    </a:ext>
                  </a:extLst>
                </p:cNvPr>
                <p:cNvPicPr/>
                <p:nvPr/>
              </p:nvPicPr>
              <p:blipFill>
                <a:blip r:embed="rId23"/>
                <a:stretch>
                  <a:fillRect/>
                </a:stretch>
              </p:blipFill>
              <p:spPr>
                <a:xfrm>
                  <a:off x="5925120" y="4223380"/>
                  <a:ext cx="100512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026A28D-6AAB-7387-C736-9A69D4A6A4B6}"/>
                  </a:ext>
                </a:extLst>
              </p14:cNvPr>
              <p14:cNvContentPartPr/>
              <p14:nvPr/>
            </p14:nvContentPartPr>
            <p14:xfrm>
              <a:off x="6108360" y="4997380"/>
              <a:ext cx="1014480" cy="50760"/>
            </p14:xfrm>
          </p:contentPart>
        </mc:Choice>
        <mc:Fallback xmlns="">
          <p:pic>
            <p:nvPicPr>
              <p:cNvPr id="17" name="Ink 16">
                <a:extLst>
                  <a:ext uri="{FF2B5EF4-FFF2-40B4-BE49-F238E27FC236}">
                    <a16:creationId xmlns:a16="http://schemas.microsoft.com/office/drawing/2014/main" id="{9026A28D-6AAB-7387-C736-9A69D4A6A4B6}"/>
                  </a:ext>
                </a:extLst>
              </p:cNvPr>
              <p:cNvPicPr/>
              <p:nvPr/>
            </p:nvPicPr>
            <p:blipFill>
              <a:blip r:embed="rId25"/>
              <a:stretch>
                <a:fillRect/>
              </a:stretch>
            </p:blipFill>
            <p:spPr>
              <a:xfrm>
                <a:off x="6090360" y="4979740"/>
                <a:ext cx="1050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7A9E3E9-4A62-D46A-F6FF-0C8D3FBE255B}"/>
                  </a:ext>
                </a:extLst>
              </p14:cNvPr>
              <p14:cNvContentPartPr/>
              <p14:nvPr/>
            </p14:nvContentPartPr>
            <p14:xfrm>
              <a:off x="8112120" y="4976860"/>
              <a:ext cx="950400" cy="53640"/>
            </p14:xfrm>
          </p:contentPart>
        </mc:Choice>
        <mc:Fallback xmlns="">
          <p:pic>
            <p:nvPicPr>
              <p:cNvPr id="18" name="Ink 17">
                <a:extLst>
                  <a:ext uri="{FF2B5EF4-FFF2-40B4-BE49-F238E27FC236}">
                    <a16:creationId xmlns:a16="http://schemas.microsoft.com/office/drawing/2014/main" id="{C7A9E3E9-4A62-D46A-F6FF-0C8D3FBE255B}"/>
                  </a:ext>
                </a:extLst>
              </p:cNvPr>
              <p:cNvPicPr/>
              <p:nvPr/>
            </p:nvPicPr>
            <p:blipFill>
              <a:blip r:embed="rId27"/>
              <a:stretch>
                <a:fillRect/>
              </a:stretch>
            </p:blipFill>
            <p:spPr>
              <a:xfrm>
                <a:off x="8094120" y="4959220"/>
                <a:ext cx="986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D44A51A0-D87D-E235-ED7D-3ED58E748988}"/>
                  </a:ext>
                </a:extLst>
              </p14:cNvPr>
              <p14:cNvContentPartPr/>
              <p14:nvPr/>
            </p14:nvContentPartPr>
            <p14:xfrm>
              <a:off x="701160" y="5332540"/>
              <a:ext cx="1582200" cy="50040"/>
            </p14:xfrm>
          </p:contentPart>
        </mc:Choice>
        <mc:Fallback xmlns="">
          <p:pic>
            <p:nvPicPr>
              <p:cNvPr id="19" name="Ink 18">
                <a:extLst>
                  <a:ext uri="{FF2B5EF4-FFF2-40B4-BE49-F238E27FC236}">
                    <a16:creationId xmlns:a16="http://schemas.microsoft.com/office/drawing/2014/main" id="{D44A51A0-D87D-E235-ED7D-3ED58E748988}"/>
                  </a:ext>
                </a:extLst>
              </p:cNvPr>
              <p:cNvPicPr/>
              <p:nvPr/>
            </p:nvPicPr>
            <p:blipFill>
              <a:blip r:embed="rId29"/>
              <a:stretch>
                <a:fillRect/>
              </a:stretch>
            </p:blipFill>
            <p:spPr>
              <a:xfrm>
                <a:off x="683160" y="5314900"/>
                <a:ext cx="1617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EF95C29-B7E5-A7F2-3034-A32C9129ED0B}"/>
                  </a:ext>
                </a:extLst>
              </p14:cNvPr>
              <p14:cNvContentPartPr/>
              <p14:nvPr/>
            </p14:nvContentPartPr>
            <p14:xfrm>
              <a:off x="5971200" y="5714140"/>
              <a:ext cx="5760" cy="4320"/>
            </p14:xfrm>
          </p:contentPart>
        </mc:Choice>
        <mc:Fallback xmlns="">
          <p:pic>
            <p:nvPicPr>
              <p:cNvPr id="20" name="Ink 19">
                <a:extLst>
                  <a:ext uri="{FF2B5EF4-FFF2-40B4-BE49-F238E27FC236}">
                    <a16:creationId xmlns:a16="http://schemas.microsoft.com/office/drawing/2014/main" id="{3EF95C29-B7E5-A7F2-3034-A32C9129ED0B}"/>
                  </a:ext>
                </a:extLst>
              </p:cNvPr>
              <p:cNvPicPr/>
              <p:nvPr/>
            </p:nvPicPr>
            <p:blipFill>
              <a:blip r:embed="rId31"/>
              <a:stretch>
                <a:fillRect/>
              </a:stretch>
            </p:blipFill>
            <p:spPr>
              <a:xfrm>
                <a:off x="5953560" y="5696500"/>
                <a:ext cx="41400" cy="39960"/>
              </a:xfrm>
              <a:prstGeom prst="rect">
                <a:avLst/>
              </a:prstGeom>
            </p:spPr>
          </p:pic>
        </mc:Fallback>
      </mc:AlternateContent>
    </p:spTree>
    <p:extLst>
      <p:ext uri="{BB962C8B-B14F-4D97-AF65-F5344CB8AC3E}">
        <p14:creationId xmlns:p14="http://schemas.microsoft.com/office/powerpoint/2010/main" val="122063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B7ACD8F6-B1E4-4289-F6E4-3F12C388B783}"/>
              </a:ext>
            </a:extLst>
          </p:cNvPr>
          <p:cNvGraphicFramePr>
            <a:graphicFrameLocks noGrp="1"/>
          </p:cNvGraphicFramePr>
          <p:nvPr>
            <p:extLst>
              <p:ext uri="{D42A27DB-BD31-4B8C-83A1-F6EECF244321}">
                <p14:modId xmlns:p14="http://schemas.microsoft.com/office/powerpoint/2010/main" val="524621271"/>
              </p:ext>
            </p:extLst>
          </p:nvPr>
        </p:nvGraphicFramePr>
        <p:xfrm>
          <a:off x="704850" y="336314"/>
          <a:ext cx="7804149" cy="5247640"/>
        </p:xfrm>
        <a:graphic>
          <a:graphicData uri="http://schemas.openxmlformats.org/drawingml/2006/table">
            <a:tbl>
              <a:tblPr/>
              <a:tblGrid>
                <a:gridCol w="2601383">
                  <a:extLst>
                    <a:ext uri="{9D8B030D-6E8A-4147-A177-3AD203B41FA5}">
                      <a16:colId xmlns:a16="http://schemas.microsoft.com/office/drawing/2014/main" val="3078766224"/>
                    </a:ext>
                  </a:extLst>
                </a:gridCol>
                <a:gridCol w="2601383">
                  <a:extLst>
                    <a:ext uri="{9D8B030D-6E8A-4147-A177-3AD203B41FA5}">
                      <a16:colId xmlns:a16="http://schemas.microsoft.com/office/drawing/2014/main" val="2192529981"/>
                    </a:ext>
                  </a:extLst>
                </a:gridCol>
                <a:gridCol w="2601383">
                  <a:extLst>
                    <a:ext uri="{9D8B030D-6E8A-4147-A177-3AD203B41FA5}">
                      <a16:colId xmlns:a16="http://schemas.microsoft.com/office/drawing/2014/main" val="3828719683"/>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מו</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יִשָּׂאֻהוּ עַל-כָּתֵף יִסְבְּלֻהוּ וְיַנִּיחֻהוּ תַחְתָּיו וְיַעֲמֹד מִמְּקוֹמוֹ לֹא יָמִישׁ אַף-יִצְעַק אֵלָיו וְלֹא יַעֲנֶה מִצָּרָתוֹ לֹא יוֹשִׁיעֶנּוּ: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זִכְרוּ-זֹאת וְהִתְאֹשָׁשׁוּ הָשִׁיבוּ פוֹשְׁעִים עַל-לֵב: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זִכְרוּ רִאשֹׁנוֹת מֵעוֹלָם</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כִּי אָנֹכִי אֵל וְאֵין עוֹד אֱלֹהִים וְאֶפֶס כָּמוֹנִי: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נָטְלִין לֵיה עַל כַתפֵיהֹון סָבְלִין לֵיה וּמַחְתִין לֵיה בְאַתרֵיה וְקָאֵים מֵאַתרֵיה לָא אִפשָר לֵיה דִינוּד אַף יִבעֵי מִנֵיה וְלָא יָתִיבִנֵיה מֵעָקְתֵיה לָא יִפרְקִנֵיה׃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אִדְכַרוּ דָא וְאִיתַקַפוּ וַאְתִיבוּ מָרֹודִין עַל לֵב׃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אִדְכַרוּ קַדמַיָתָא דְמִן עָלְמָא</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אְרֵי אְנָא אְלָהָא וְלֵית עֹוד אְלָה בָר מִנִי׃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ז </a:t>
                      </a:r>
                      <a:r>
                        <a:rPr lang="he-IL" sz="2400" b="0" i="0" u="none" strike="noStrike">
                          <a:solidFill>
                            <a:schemeClr val="bg1"/>
                          </a:solidFill>
                          <a:effectLst/>
                          <a:latin typeface="Arial" panose="020B0604020202020204" pitchFamily="34" charset="0"/>
                          <a:cs typeface="+mj-cs"/>
                        </a:rPr>
                        <a:t> נַטְלִין לֵיהּ עַל כַּתְפֵּיהוֹן סַבְלִין לֵיהּ מַחֲתִין לֵהּ בְּאַתְרֵהּ וְקָאֵים מֵאַתְרֵהּ לָא אֶפְשַׁר לֵיהּ דִינוּד אַף יִבְעֵי מִנֵהּ לָא יְתִיבִינֵהּ מַעַקְתֵהּ לָא יִפְרְקִנֵהּ: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אַדְכָּרוּ דָא וְאִתַּקָפוּ וַאֲתִיבוּ מְרוֹדִין עַל לֵב: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92D050"/>
                          </a:solidFill>
                          <a:effectLst/>
                          <a:latin typeface="Arial" panose="020B0604020202020204" pitchFamily="34" charset="0"/>
                          <a:cs typeface="+mj-cs"/>
                        </a:rPr>
                        <a:t>אִדְכַּרוּ קַדְמְיָתָא דְמִן עַלְמָא</a:t>
                      </a:r>
                      <a:r>
                        <a:rPr lang="he-IL" sz="2400" b="0" i="0" u="none" strike="noStrike">
                          <a:solidFill>
                            <a:schemeClr val="bg1"/>
                          </a:solidFill>
                          <a:effectLst/>
                          <a:latin typeface="Arial" panose="020B0604020202020204" pitchFamily="34" charset="0"/>
                          <a:cs typeface="+mj-cs"/>
                        </a:rPr>
                        <a:t> אֲרֵי אֲנָא אֱלָהּ וְלֵית עוֹד אֱלָהּ בַּר מִינִי: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524545"/>
                  </a:ext>
                </a:extLst>
              </a:tr>
            </a:tbl>
          </a:graphicData>
        </a:graphic>
      </p:graphicFrame>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076E220-0BBB-7F29-2F8A-AF39B0ADA916}"/>
                  </a:ext>
                </a:extLst>
              </p14:cNvPr>
              <p14:cNvContentPartPr/>
              <p14:nvPr/>
            </p14:nvContentPartPr>
            <p14:xfrm>
              <a:off x="3049440" y="763780"/>
              <a:ext cx="335160" cy="341640"/>
            </p14:xfrm>
          </p:contentPart>
        </mc:Choice>
        <mc:Fallback xmlns="">
          <p:pic>
            <p:nvPicPr>
              <p:cNvPr id="3" name="Ink 2">
                <a:extLst>
                  <a:ext uri="{FF2B5EF4-FFF2-40B4-BE49-F238E27FC236}">
                    <a16:creationId xmlns:a16="http://schemas.microsoft.com/office/drawing/2014/main" id="{9076E220-0BBB-7F29-2F8A-AF39B0ADA916}"/>
                  </a:ext>
                </a:extLst>
              </p:cNvPr>
              <p:cNvPicPr/>
              <p:nvPr/>
            </p:nvPicPr>
            <p:blipFill>
              <a:blip r:embed="rId7"/>
              <a:stretch>
                <a:fillRect/>
              </a:stretch>
            </p:blipFill>
            <p:spPr>
              <a:xfrm>
                <a:off x="3031440" y="745780"/>
                <a:ext cx="3708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3A9D58C-E51D-E8CB-CD6D-F804934AC60A}"/>
                  </a:ext>
                </a:extLst>
              </p14:cNvPr>
              <p14:cNvContentPartPr/>
              <p14:nvPr/>
            </p14:nvContentPartPr>
            <p14:xfrm>
              <a:off x="3018120" y="3686620"/>
              <a:ext cx="352800" cy="366480"/>
            </p14:xfrm>
          </p:contentPart>
        </mc:Choice>
        <mc:Fallback xmlns="">
          <p:pic>
            <p:nvPicPr>
              <p:cNvPr id="4" name="Ink 3">
                <a:extLst>
                  <a:ext uri="{FF2B5EF4-FFF2-40B4-BE49-F238E27FC236}">
                    <a16:creationId xmlns:a16="http://schemas.microsoft.com/office/drawing/2014/main" id="{13A9D58C-E51D-E8CB-CD6D-F804934AC60A}"/>
                  </a:ext>
                </a:extLst>
              </p:cNvPr>
              <p:cNvPicPr/>
              <p:nvPr/>
            </p:nvPicPr>
            <p:blipFill>
              <a:blip r:embed="rId9"/>
              <a:stretch>
                <a:fillRect/>
              </a:stretch>
            </p:blipFill>
            <p:spPr>
              <a:xfrm>
                <a:off x="3000120" y="3668620"/>
                <a:ext cx="3884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EE0A5045-FF15-5EB1-676C-2853162E99F0}"/>
                  </a:ext>
                </a:extLst>
              </p14:cNvPr>
              <p14:cNvContentPartPr/>
              <p14:nvPr/>
            </p14:nvContentPartPr>
            <p14:xfrm>
              <a:off x="1253400" y="785020"/>
              <a:ext cx="1661760" cy="94680"/>
            </p14:xfrm>
          </p:contentPart>
        </mc:Choice>
        <mc:Fallback xmlns="">
          <p:pic>
            <p:nvPicPr>
              <p:cNvPr id="5" name="Ink 4">
                <a:extLst>
                  <a:ext uri="{FF2B5EF4-FFF2-40B4-BE49-F238E27FC236}">
                    <a16:creationId xmlns:a16="http://schemas.microsoft.com/office/drawing/2014/main" id="{EE0A5045-FF15-5EB1-676C-2853162E99F0}"/>
                  </a:ext>
                </a:extLst>
              </p:cNvPr>
              <p:cNvPicPr/>
              <p:nvPr/>
            </p:nvPicPr>
            <p:blipFill>
              <a:blip r:embed="rId11"/>
              <a:stretch>
                <a:fillRect/>
              </a:stretch>
            </p:blipFill>
            <p:spPr>
              <a:xfrm>
                <a:off x="1235400" y="767380"/>
                <a:ext cx="169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B40C34FE-13E2-D3E3-5FC4-1B0A281A17BB}"/>
                  </a:ext>
                </a:extLst>
              </p14:cNvPr>
              <p14:cNvContentPartPr/>
              <p14:nvPr/>
            </p14:nvContentPartPr>
            <p14:xfrm>
              <a:off x="5190000" y="728860"/>
              <a:ext cx="570240" cy="57960"/>
            </p14:xfrm>
          </p:contentPart>
        </mc:Choice>
        <mc:Fallback xmlns="">
          <p:pic>
            <p:nvPicPr>
              <p:cNvPr id="7" name="Ink 6">
                <a:extLst>
                  <a:ext uri="{FF2B5EF4-FFF2-40B4-BE49-F238E27FC236}">
                    <a16:creationId xmlns:a16="http://schemas.microsoft.com/office/drawing/2014/main" id="{B40C34FE-13E2-D3E3-5FC4-1B0A281A17BB}"/>
                  </a:ext>
                </a:extLst>
              </p:cNvPr>
              <p:cNvPicPr/>
              <p:nvPr/>
            </p:nvPicPr>
            <p:blipFill>
              <a:blip r:embed="rId13"/>
              <a:stretch>
                <a:fillRect/>
              </a:stretch>
            </p:blipFill>
            <p:spPr>
              <a:xfrm>
                <a:off x="5172360" y="711220"/>
                <a:ext cx="605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8CBE9E33-138C-505A-B586-B7CAD5D07CE6}"/>
                  </a:ext>
                </a:extLst>
              </p14:cNvPr>
              <p14:cNvContentPartPr/>
              <p14:nvPr/>
            </p14:nvContentPartPr>
            <p14:xfrm>
              <a:off x="7651320" y="687460"/>
              <a:ext cx="834480" cy="112320"/>
            </p14:xfrm>
          </p:contentPart>
        </mc:Choice>
        <mc:Fallback xmlns="">
          <p:pic>
            <p:nvPicPr>
              <p:cNvPr id="9" name="Ink 8">
                <a:extLst>
                  <a:ext uri="{FF2B5EF4-FFF2-40B4-BE49-F238E27FC236}">
                    <a16:creationId xmlns:a16="http://schemas.microsoft.com/office/drawing/2014/main" id="{8CBE9E33-138C-505A-B586-B7CAD5D07CE6}"/>
                  </a:ext>
                </a:extLst>
              </p:cNvPr>
              <p:cNvPicPr/>
              <p:nvPr/>
            </p:nvPicPr>
            <p:blipFill>
              <a:blip r:embed="rId15"/>
              <a:stretch>
                <a:fillRect/>
              </a:stretch>
            </p:blipFill>
            <p:spPr>
              <a:xfrm>
                <a:off x="7633320" y="669460"/>
                <a:ext cx="870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DBCD307-76C5-ED6C-6EB8-92E8BCB13015}"/>
                  </a:ext>
                </a:extLst>
              </p14:cNvPr>
              <p14:cNvContentPartPr/>
              <p14:nvPr/>
            </p14:nvContentPartPr>
            <p14:xfrm>
              <a:off x="6081360" y="4046260"/>
              <a:ext cx="2032920" cy="81720"/>
            </p14:xfrm>
          </p:contentPart>
        </mc:Choice>
        <mc:Fallback xmlns="">
          <p:pic>
            <p:nvPicPr>
              <p:cNvPr id="11" name="Ink 10">
                <a:extLst>
                  <a:ext uri="{FF2B5EF4-FFF2-40B4-BE49-F238E27FC236}">
                    <a16:creationId xmlns:a16="http://schemas.microsoft.com/office/drawing/2014/main" id="{BDBCD307-76C5-ED6C-6EB8-92E8BCB13015}"/>
                  </a:ext>
                </a:extLst>
              </p:cNvPr>
              <p:cNvPicPr/>
              <p:nvPr/>
            </p:nvPicPr>
            <p:blipFill>
              <a:blip r:embed="rId17"/>
              <a:stretch>
                <a:fillRect/>
              </a:stretch>
            </p:blipFill>
            <p:spPr>
              <a:xfrm>
                <a:off x="6063720" y="4028620"/>
                <a:ext cx="2068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9A30211-702D-46C9-6E91-83BA0EE72F05}"/>
                  </a:ext>
                </a:extLst>
              </p14:cNvPr>
              <p14:cNvContentPartPr/>
              <p14:nvPr/>
            </p14:nvContentPartPr>
            <p14:xfrm>
              <a:off x="7920240" y="4452340"/>
              <a:ext cx="555840" cy="47160"/>
            </p14:xfrm>
          </p:contentPart>
        </mc:Choice>
        <mc:Fallback xmlns="">
          <p:pic>
            <p:nvPicPr>
              <p:cNvPr id="12" name="Ink 11">
                <a:extLst>
                  <a:ext uri="{FF2B5EF4-FFF2-40B4-BE49-F238E27FC236}">
                    <a16:creationId xmlns:a16="http://schemas.microsoft.com/office/drawing/2014/main" id="{B9A30211-702D-46C9-6E91-83BA0EE72F05}"/>
                  </a:ext>
                </a:extLst>
              </p:cNvPr>
              <p:cNvPicPr/>
              <p:nvPr/>
            </p:nvPicPr>
            <p:blipFill>
              <a:blip r:embed="rId19"/>
              <a:stretch>
                <a:fillRect/>
              </a:stretch>
            </p:blipFill>
            <p:spPr>
              <a:xfrm>
                <a:off x="7902600" y="4434340"/>
                <a:ext cx="591480" cy="82800"/>
              </a:xfrm>
              <a:prstGeom prst="rect">
                <a:avLst/>
              </a:prstGeom>
            </p:spPr>
          </p:pic>
        </mc:Fallback>
      </mc:AlternateContent>
    </p:spTree>
    <p:extLst>
      <p:ext uri="{BB962C8B-B14F-4D97-AF65-F5344CB8AC3E}">
        <p14:creationId xmlns:p14="http://schemas.microsoft.com/office/powerpoint/2010/main" val="254310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63148"/>
            <a:ext cx="8915209" cy="4093428"/>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46:9:1</a:t>
            </a:r>
            <a:endParaRPr lang="en-US" sz="36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זכרו ראשונות מעולם.</a:t>
            </a:r>
            <a:r>
              <a:rPr lang="he-IL" sz="2800" b="0" i="0" u="none" strike="noStrike">
                <a:solidFill>
                  <a:srgbClr val="FFFF00"/>
                </a:solidFill>
                <a:effectLst/>
                <a:latin typeface="Arial" panose="020B0604020202020204" pitchFamily="34" charset="0"/>
                <a:cs typeface="+mj-cs"/>
              </a:rPr>
              <a:t> אשר ראיתם כי אנכי אל ואין עוד, אנכי אלהים ואפס כמוני:</a:t>
            </a:r>
            <a:endParaRPr lang="he-IL" sz="40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Remember the first things of old</a:t>
            </a:r>
            <a:r>
              <a:rPr lang="en-US" sz="2400" b="0" i="0" u="none" strike="noStrike">
                <a:solidFill>
                  <a:srgbClr val="FFC000"/>
                </a:solidFill>
                <a:effectLst/>
                <a:latin typeface="Arial" panose="020B0604020202020204" pitchFamily="34" charset="0"/>
              </a:rPr>
              <a:t> that you have seen that I am God and there is no other; I am God and there is none like Me.</a:t>
            </a:r>
            <a:endParaRPr lang="en-US" sz="3600" b="0">
              <a:solidFill>
                <a:srgbClr val="FFC000"/>
              </a:solidFill>
              <a:effectLst/>
            </a:endParaRPr>
          </a:p>
          <a:p>
            <a:endParaRPr lang="en-US" sz="3600">
              <a:solidFill>
                <a:srgbClr val="FFC000"/>
              </a:solidFill>
            </a:endParaRPr>
          </a:p>
          <a:p>
            <a:pPr rtl="0">
              <a:spcBef>
                <a:spcPts val="0"/>
              </a:spcBef>
              <a:spcAft>
                <a:spcPts val="0"/>
              </a:spcAft>
            </a:pPr>
            <a:r>
              <a:rPr lang="en-US" sz="2400" b="1" i="0" u="none" strike="noStrike">
                <a:solidFill>
                  <a:srgbClr val="92D050"/>
                </a:solidFill>
                <a:effectLst/>
                <a:latin typeface="Arial" panose="020B0604020202020204" pitchFamily="34" charset="0"/>
              </a:rPr>
              <a:t>Tanna DeBei Eliyahu Rabbah 26:1</a:t>
            </a:r>
            <a:endParaRPr lang="en-US" sz="3200" b="0">
              <a:solidFill>
                <a:srgbClr val="92D050"/>
              </a:solidFill>
              <a:effectLst/>
            </a:endParaRPr>
          </a:p>
          <a:p>
            <a:pPr rtl="0">
              <a:spcBef>
                <a:spcPts val="0"/>
              </a:spcBef>
              <a:spcAft>
                <a:spcPts val="0"/>
              </a:spcAft>
            </a:pPr>
            <a:r>
              <a:rPr lang="en-US" sz="2400" b="0" i="0" u="none" strike="noStrike">
                <a:solidFill>
                  <a:srgbClr val="92D050"/>
                </a:solidFill>
                <a:effectLst/>
                <a:latin typeface="Arial" panose="020B0604020202020204" pitchFamily="34" charset="0"/>
              </a:rPr>
              <a:t>This is what God said to Israel: My children what do I seek from you? I seek no more than that you love one another, and honor one another, and that you have awe for one another</a:t>
            </a:r>
            <a:endParaRPr lang="en-US" sz="3200" b="0">
              <a:solidFill>
                <a:srgbClr val="92D05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5501E210-50E8-F4C8-200E-713E054244C9}"/>
                  </a:ext>
                </a:extLst>
              </p14:cNvPr>
              <p14:cNvContentPartPr/>
              <p14:nvPr/>
            </p14:nvContentPartPr>
            <p14:xfrm>
              <a:off x="622320" y="2146540"/>
              <a:ext cx="4347360" cy="138240"/>
            </p14:xfrm>
          </p:contentPart>
        </mc:Choice>
        <mc:Fallback xmlns="">
          <p:pic>
            <p:nvPicPr>
              <p:cNvPr id="2" name="Ink 1">
                <a:extLst>
                  <a:ext uri="{FF2B5EF4-FFF2-40B4-BE49-F238E27FC236}">
                    <a16:creationId xmlns:a16="http://schemas.microsoft.com/office/drawing/2014/main" id="{5501E210-50E8-F4C8-200E-713E054244C9}"/>
                  </a:ext>
                </a:extLst>
              </p:cNvPr>
              <p:cNvPicPr/>
              <p:nvPr/>
            </p:nvPicPr>
            <p:blipFill>
              <a:blip r:embed="rId7"/>
              <a:stretch>
                <a:fillRect/>
              </a:stretch>
            </p:blipFill>
            <p:spPr>
              <a:xfrm>
                <a:off x="604320" y="2128900"/>
                <a:ext cx="4383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B713113-CB78-C0EB-9580-437F5CDBBF71}"/>
                  </a:ext>
                </a:extLst>
              </p14:cNvPr>
              <p14:cNvContentPartPr/>
              <p14:nvPr/>
            </p14:nvContentPartPr>
            <p14:xfrm>
              <a:off x="6434520" y="962140"/>
              <a:ext cx="2883600" cy="519840"/>
            </p14:xfrm>
          </p:contentPart>
        </mc:Choice>
        <mc:Fallback xmlns="">
          <p:pic>
            <p:nvPicPr>
              <p:cNvPr id="4" name="Ink 3">
                <a:extLst>
                  <a:ext uri="{FF2B5EF4-FFF2-40B4-BE49-F238E27FC236}">
                    <a16:creationId xmlns:a16="http://schemas.microsoft.com/office/drawing/2014/main" id="{5B713113-CB78-C0EB-9580-437F5CDBBF71}"/>
                  </a:ext>
                </a:extLst>
              </p:cNvPr>
              <p:cNvPicPr/>
              <p:nvPr/>
            </p:nvPicPr>
            <p:blipFill>
              <a:blip r:embed="rId9"/>
              <a:stretch>
                <a:fillRect/>
              </a:stretch>
            </p:blipFill>
            <p:spPr>
              <a:xfrm>
                <a:off x="6416520" y="944500"/>
                <a:ext cx="291924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C8407AE-6703-8DB2-0495-67115E215D8B}"/>
                  </a:ext>
                </a:extLst>
              </p14:cNvPr>
              <p14:cNvContentPartPr/>
              <p14:nvPr/>
            </p14:nvContentPartPr>
            <p14:xfrm>
              <a:off x="2599440" y="1415380"/>
              <a:ext cx="818280" cy="45360"/>
            </p14:xfrm>
          </p:contentPart>
        </mc:Choice>
        <mc:Fallback xmlns="">
          <p:pic>
            <p:nvPicPr>
              <p:cNvPr id="5" name="Ink 4">
                <a:extLst>
                  <a:ext uri="{FF2B5EF4-FFF2-40B4-BE49-F238E27FC236}">
                    <a16:creationId xmlns:a16="http://schemas.microsoft.com/office/drawing/2014/main" id="{4C8407AE-6703-8DB2-0495-67115E215D8B}"/>
                  </a:ext>
                </a:extLst>
              </p:cNvPr>
              <p:cNvPicPr/>
              <p:nvPr/>
            </p:nvPicPr>
            <p:blipFill>
              <a:blip r:embed="rId11"/>
              <a:stretch>
                <a:fillRect/>
              </a:stretch>
            </p:blipFill>
            <p:spPr>
              <a:xfrm>
                <a:off x="2581440" y="1397740"/>
                <a:ext cx="853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A5A37D6D-4DD8-22C8-04A3-727BD90434B3}"/>
                  </a:ext>
                </a:extLst>
              </p14:cNvPr>
              <p14:cNvContentPartPr/>
              <p14:nvPr/>
            </p14:nvContentPartPr>
            <p14:xfrm>
              <a:off x="939480" y="1429060"/>
              <a:ext cx="1308240" cy="56880"/>
            </p14:xfrm>
          </p:contentPart>
        </mc:Choice>
        <mc:Fallback xmlns="">
          <p:pic>
            <p:nvPicPr>
              <p:cNvPr id="7" name="Ink 6">
                <a:extLst>
                  <a:ext uri="{FF2B5EF4-FFF2-40B4-BE49-F238E27FC236}">
                    <a16:creationId xmlns:a16="http://schemas.microsoft.com/office/drawing/2014/main" id="{A5A37D6D-4DD8-22C8-04A3-727BD90434B3}"/>
                  </a:ext>
                </a:extLst>
              </p:cNvPr>
              <p:cNvPicPr/>
              <p:nvPr/>
            </p:nvPicPr>
            <p:blipFill>
              <a:blip r:embed="rId13"/>
              <a:stretch>
                <a:fillRect/>
              </a:stretch>
            </p:blipFill>
            <p:spPr>
              <a:xfrm>
                <a:off x="921480" y="1411420"/>
                <a:ext cx="1343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F297342-DC87-1E13-F9CE-DEF022F911C3}"/>
                  </a:ext>
                </a:extLst>
              </p14:cNvPr>
              <p14:cNvContentPartPr/>
              <p14:nvPr/>
            </p14:nvContentPartPr>
            <p14:xfrm>
              <a:off x="8021760" y="1794460"/>
              <a:ext cx="1124280" cy="57960"/>
            </p14:xfrm>
          </p:contentPart>
        </mc:Choice>
        <mc:Fallback xmlns="">
          <p:pic>
            <p:nvPicPr>
              <p:cNvPr id="9" name="Ink 8">
                <a:extLst>
                  <a:ext uri="{FF2B5EF4-FFF2-40B4-BE49-F238E27FC236}">
                    <a16:creationId xmlns:a16="http://schemas.microsoft.com/office/drawing/2014/main" id="{DF297342-DC87-1E13-F9CE-DEF022F911C3}"/>
                  </a:ext>
                </a:extLst>
              </p:cNvPr>
              <p:cNvPicPr/>
              <p:nvPr/>
            </p:nvPicPr>
            <p:blipFill>
              <a:blip r:embed="rId15"/>
              <a:stretch>
                <a:fillRect/>
              </a:stretch>
            </p:blipFill>
            <p:spPr>
              <a:xfrm>
                <a:off x="8004120" y="1776460"/>
                <a:ext cx="1159920" cy="93600"/>
              </a:xfrm>
              <a:prstGeom prst="rect">
                <a:avLst/>
              </a:prstGeom>
            </p:spPr>
          </p:pic>
        </mc:Fallback>
      </mc:AlternateContent>
      <p:grpSp>
        <p:nvGrpSpPr>
          <p:cNvPr id="18" name="Group 17">
            <a:extLst>
              <a:ext uri="{FF2B5EF4-FFF2-40B4-BE49-F238E27FC236}">
                <a16:creationId xmlns:a16="http://schemas.microsoft.com/office/drawing/2014/main" id="{149AFD76-0BF5-B8BB-E58D-7CBAC75C1D28}"/>
              </a:ext>
            </a:extLst>
          </p:cNvPr>
          <p:cNvGrpSpPr/>
          <p:nvPr/>
        </p:nvGrpSpPr>
        <p:grpSpPr>
          <a:xfrm>
            <a:off x="790800" y="958180"/>
            <a:ext cx="3789000" cy="542880"/>
            <a:chOff x="790800" y="958180"/>
            <a:chExt cx="3789000" cy="54288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19C38B61-50F1-0C1E-3389-5898FFE05D2D}"/>
                    </a:ext>
                  </a:extLst>
                </p14:cNvPr>
                <p14:cNvContentPartPr/>
                <p14:nvPr/>
              </p14:nvContentPartPr>
              <p14:xfrm>
                <a:off x="3572160" y="1385140"/>
                <a:ext cx="923760" cy="82800"/>
              </p14:xfrm>
            </p:contentPart>
          </mc:Choice>
          <mc:Fallback xmlns="">
            <p:pic>
              <p:nvPicPr>
                <p:cNvPr id="11" name="Ink 10">
                  <a:extLst>
                    <a:ext uri="{FF2B5EF4-FFF2-40B4-BE49-F238E27FC236}">
                      <a16:creationId xmlns:a16="http://schemas.microsoft.com/office/drawing/2014/main" id="{19C38B61-50F1-0C1E-3389-5898FFE05D2D}"/>
                    </a:ext>
                  </a:extLst>
                </p:cNvPr>
                <p:cNvPicPr/>
                <p:nvPr/>
              </p:nvPicPr>
              <p:blipFill>
                <a:blip r:embed="rId17"/>
                <a:stretch>
                  <a:fillRect/>
                </a:stretch>
              </p:blipFill>
              <p:spPr>
                <a:xfrm>
                  <a:off x="3554520" y="1367140"/>
                  <a:ext cx="95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F5EBD5FD-ABF8-2757-5E89-CA3446C75D49}"/>
                    </a:ext>
                  </a:extLst>
                </p14:cNvPr>
                <p14:cNvContentPartPr/>
                <p14:nvPr/>
              </p14:nvContentPartPr>
              <p14:xfrm>
                <a:off x="2643360" y="1461460"/>
                <a:ext cx="596520" cy="37440"/>
              </p14:xfrm>
            </p:contentPart>
          </mc:Choice>
          <mc:Fallback xmlns="">
            <p:pic>
              <p:nvPicPr>
                <p:cNvPr id="12" name="Ink 11">
                  <a:extLst>
                    <a:ext uri="{FF2B5EF4-FFF2-40B4-BE49-F238E27FC236}">
                      <a16:creationId xmlns:a16="http://schemas.microsoft.com/office/drawing/2014/main" id="{F5EBD5FD-ABF8-2757-5E89-CA3446C75D49}"/>
                    </a:ext>
                  </a:extLst>
                </p:cNvPr>
                <p:cNvPicPr/>
                <p:nvPr/>
              </p:nvPicPr>
              <p:blipFill>
                <a:blip r:embed="rId19"/>
                <a:stretch>
                  <a:fillRect/>
                </a:stretch>
              </p:blipFill>
              <p:spPr>
                <a:xfrm>
                  <a:off x="2625720" y="1443820"/>
                  <a:ext cx="632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D895CE2-3F07-6703-4156-58C93609B1EF}"/>
                    </a:ext>
                  </a:extLst>
                </p14:cNvPr>
                <p14:cNvContentPartPr/>
                <p14:nvPr/>
              </p14:nvContentPartPr>
              <p14:xfrm>
                <a:off x="2374080" y="958180"/>
                <a:ext cx="2205720" cy="496080"/>
              </p14:xfrm>
            </p:contentPart>
          </mc:Choice>
          <mc:Fallback xmlns="">
            <p:pic>
              <p:nvPicPr>
                <p:cNvPr id="14" name="Ink 13">
                  <a:extLst>
                    <a:ext uri="{FF2B5EF4-FFF2-40B4-BE49-F238E27FC236}">
                      <a16:creationId xmlns:a16="http://schemas.microsoft.com/office/drawing/2014/main" id="{CD895CE2-3F07-6703-4156-58C93609B1EF}"/>
                    </a:ext>
                  </a:extLst>
                </p:cNvPr>
                <p:cNvPicPr/>
                <p:nvPr/>
              </p:nvPicPr>
              <p:blipFill>
                <a:blip r:embed="rId21"/>
                <a:stretch>
                  <a:fillRect/>
                </a:stretch>
              </p:blipFill>
              <p:spPr>
                <a:xfrm>
                  <a:off x="2356080" y="940540"/>
                  <a:ext cx="22413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70B8756-2C18-C813-F438-B227AE773D3D}"/>
                    </a:ext>
                  </a:extLst>
                </p14:cNvPr>
                <p14:cNvContentPartPr/>
                <p14:nvPr/>
              </p14:nvContentPartPr>
              <p14:xfrm>
                <a:off x="2065200" y="1049980"/>
                <a:ext cx="332280" cy="445320"/>
              </p14:xfrm>
            </p:contentPart>
          </mc:Choice>
          <mc:Fallback xmlns="">
            <p:pic>
              <p:nvPicPr>
                <p:cNvPr id="15" name="Ink 14">
                  <a:extLst>
                    <a:ext uri="{FF2B5EF4-FFF2-40B4-BE49-F238E27FC236}">
                      <a16:creationId xmlns:a16="http://schemas.microsoft.com/office/drawing/2014/main" id="{F70B8756-2C18-C813-F438-B227AE773D3D}"/>
                    </a:ext>
                  </a:extLst>
                </p:cNvPr>
                <p:cNvPicPr/>
                <p:nvPr/>
              </p:nvPicPr>
              <p:blipFill>
                <a:blip r:embed="rId23"/>
                <a:stretch>
                  <a:fillRect/>
                </a:stretch>
              </p:blipFill>
              <p:spPr>
                <a:xfrm>
                  <a:off x="2047200" y="1031980"/>
                  <a:ext cx="36792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6C333545-D545-3B1E-425C-DC9CB3AF27F7}"/>
                    </a:ext>
                  </a:extLst>
                </p14:cNvPr>
                <p14:cNvContentPartPr/>
                <p14:nvPr/>
              </p14:nvContentPartPr>
              <p14:xfrm>
                <a:off x="790800" y="960700"/>
                <a:ext cx="1563120" cy="540360"/>
              </p14:xfrm>
            </p:contentPart>
          </mc:Choice>
          <mc:Fallback xmlns="">
            <p:pic>
              <p:nvPicPr>
                <p:cNvPr id="17" name="Ink 16">
                  <a:extLst>
                    <a:ext uri="{FF2B5EF4-FFF2-40B4-BE49-F238E27FC236}">
                      <a16:creationId xmlns:a16="http://schemas.microsoft.com/office/drawing/2014/main" id="{6C333545-D545-3B1E-425C-DC9CB3AF27F7}"/>
                    </a:ext>
                  </a:extLst>
                </p:cNvPr>
                <p:cNvPicPr/>
                <p:nvPr/>
              </p:nvPicPr>
              <p:blipFill>
                <a:blip r:embed="rId25"/>
                <a:stretch>
                  <a:fillRect/>
                </a:stretch>
              </p:blipFill>
              <p:spPr>
                <a:xfrm>
                  <a:off x="773160" y="943060"/>
                  <a:ext cx="1598760" cy="57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C1C9EDE-82F6-BD6E-235B-9A2030AFD3EC}"/>
                  </a:ext>
                </a:extLst>
              </p14:cNvPr>
              <p14:cNvContentPartPr/>
              <p14:nvPr/>
            </p14:nvContentPartPr>
            <p14:xfrm>
              <a:off x="7687320" y="1373980"/>
              <a:ext cx="1625760" cy="521280"/>
            </p14:xfrm>
          </p:contentPart>
        </mc:Choice>
        <mc:Fallback xmlns="">
          <p:pic>
            <p:nvPicPr>
              <p:cNvPr id="19" name="Ink 18">
                <a:extLst>
                  <a:ext uri="{FF2B5EF4-FFF2-40B4-BE49-F238E27FC236}">
                    <a16:creationId xmlns:a16="http://schemas.microsoft.com/office/drawing/2014/main" id="{3C1C9EDE-82F6-BD6E-235B-9A2030AFD3EC}"/>
                  </a:ext>
                </a:extLst>
              </p:cNvPr>
              <p:cNvPicPr/>
              <p:nvPr/>
            </p:nvPicPr>
            <p:blipFill>
              <a:blip r:embed="rId27"/>
              <a:stretch>
                <a:fillRect/>
              </a:stretch>
            </p:blipFill>
            <p:spPr>
              <a:xfrm>
                <a:off x="7669320" y="1355980"/>
                <a:ext cx="1661400" cy="556920"/>
              </a:xfrm>
              <a:prstGeom prst="rect">
                <a:avLst/>
              </a:prstGeom>
            </p:spPr>
          </p:pic>
        </mc:Fallback>
      </mc:AlternateContent>
      <p:grpSp>
        <p:nvGrpSpPr>
          <p:cNvPr id="22" name="Group 21">
            <a:extLst>
              <a:ext uri="{FF2B5EF4-FFF2-40B4-BE49-F238E27FC236}">
                <a16:creationId xmlns:a16="http://schemas.microsoft.com/office/drawing/2014/main" id="{CA94BC26-4D42-BDA6-A3CD-EA8D5FB41E71}"/>
              </a:ext>
            </a:extLst>
          </p:cNvPr>
          <p:cNvGrpSpPr/>
          <p:nvPr/>
        </p:nvGrpSpPr>
        <p:grpSpPr>
          <a:xfrm>
            <a:off x="7814040" y="554980"/>
            <a:ext cx="204120" cy="328680"/>
            <a:chOff x="7814040" y="554980"/>
            <a:chExt cx="204120" cy="32868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734F49BB-F817-2A16-519B-A6E0F981E6E8}"/>
                    </a:ext>
                  </a:extLst>
                </p14:cNvPr>
                <p14:cNvContentPartPr/>
                <p14:nvPr/>
              </p14:nvContentPartPr>
              <p14:xfrm>
                <a:off x="7906560" y="554980"/>
                <a:ext cx="100440" cy="258120"/>
              </p14:xfrm>
            </p:contentPart>
          </mc:Choice>
          <mc:Fallback xmlns="">
            <p:pic>
              <p:nvPicPr>
                <p:cNvPr id="20" name="Ink 19">
                  <a:extLst>
                    <a:ext uri="{FF2B5EF4-FFF2-40B4-BE49-F238E27FC236}">
                      <a16:creationId xmlns:a16="http://schemas.microsoft.com/office/drawing/2014/main" id="{734F49BB-F817-2A16-519B-A6E0F981E6E8}"/>
                    </a:ext>
                  </a:extLst>
                </p:cNvPr>
                <p:cNvPicPr/>
                <p:nvPr/>
              </p:nvPicPr>
              <p:blipFill>
                <a:blip r:embed="rId29"/>
                <a:stretch>
                  <a:fillRect/>
                </a:stretch>
              </p:blipFill>
              <p:spPr>
                <a:xfrm>
                  <a:off x="7888560" y="536980"/>
                  <a:ext cx="136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2B4342F8-22BE-1315-9BD2-50000FA17BDB}"/>
                    </a:ext>
                  </a:extLst>
                </p14:cNvPr>
                <p14:cNvContentPartPr/>
                <p14:nvPr/>
              </p14:nvContentPartPr>
              <p14:xfrm>
                <a:off x="7814040" y="733540"/>
                <a:ext cx="204120" cy="150120"/>
              </p14:xfrm>
            </p:contentPart>
          </mc:Choice>
          <mc:Fallback xmlns="">
            <p:pic>
              <p:nvPicPr>
                <p:cNvPr id="21" name="Ink 20">
                  <a:extLst>
                    <a:ext uri="{FF2B5EF4-FFF2-40B4-BE49-F238E27FC236}">
                      <a16:creationId xmlns:a16="http://schemas.microsoft.com/office/drawing/2014/main" id="{2B4342F8-22BE-1315-9BD2-50000FA17BDB}"/>
                    </a:ext>
                  </a:extLst>
                </p:cNvPr>
                <p:cNvPicPr/>
                <p:nvPr/>
              </p:nvPicPr>
              <p:blipFill>
                <a:blip r:embed="rId31"/>
                <a:stretch>
                  <a:fillRect/>
                </a:stretch>
              </p:blipFill>
              <p:spPr>
                <a:xfrm>
                  <a:off x="7796400" y="715900"/>
                  <a:ext cx="239760" cy="18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C5461A6-7A17-754A-4C2B-DCB9AD23997F}"/>
                  </a:ext>
                </a:extLst>
              </p14:cNvPr>
              <p14:cNvContentPartPr/>
              <p14:nvPr/>
            </p14:nvContentPartPr>
            <p14:xfrm>
              <a:off x="1442760" y="3449740"/>
              <a:ext cx="3083040" cy="61560"/>
            </p14:xfrm>
          </p:contentPart>
        </mc:Choice>
        <mc:Fallback xmlns="">
          <p:pic>
            <p:nvPicPr>
              <p:cNvPr id="23" name="Ink 22">
                <a:extLst>
                  <a:ext uri="{FF2B5EF4-FFF2-40B4-BE49-F238E27FC236}">
                    <a16:creationId xmlns:a16="http://schemas.microsoft.com/office/drawing/2014/main" id="{AC5461A6-7A17-754A-4C2B-DCB9AD23997F}"/>
                  </a:ext>
                </a:extLst>
              </p:cNvPr>
              <p:cNvPicPr/>
              <p:nvPr/>
            </p:nvPicPr>
            <p:blipFill>
              <a:blip r:embed="rId33"/>
              <a:stretch>
                <a:fillRect/>
              </a:stretch>
            </p:blipFill>
            <p:spPr>
              <a:xfrm>
                <a:off x="1425120" y="3431740"/>
                <a:ext cx="3118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7A01C662-3114-0277-C82E-F27AE63728EA}"/>
                  </a:ext>
                </a:extLst>
              </p14:cNvPr>
              <p14:cNvContentPartPr/>
              <p14:nvPr/>
            </p14:nvContentPartPr>
            <p14:xfrm>
              <a:off x="4929720" y="3838540"/>
              <a:ext cx="3936600" cy="54360"/>
            </p14:xfrm>
          </p:contentPart>
        </mc:Choice>
        <mc:Fallback xmlns="">
          <p:pic>
            <p:nvPicPr>
              <p:cNvPr id="24" name="Ink 23">
                <a:extLst>
                  <a:ext uri="{FF2B5EF4-FFF2-40B4-BE49-F238E27FC236}">
                    <a16:creationId xmlns:a16="http://schemas.microsoft.com/office/drawing/2014/main" id="{7A01C662-3114-0277-C82E-F27AE63728EA}"/>
                  </a:ext>
                </a:extLst>
              </p:cNvPr>
              <p:cNvPicPr/>
              <p:nvPr/>
            </p:nvPicPr>
            <p:blipFill>
              <a:blip r:embed="rId35"/>
              <a:stretch>
                <a:fillRect/>
              </a:stretch>
            </p:blipFill>
            <p:spPr>
              <a:xfrm>
                <a:off x="4911720" y="3820900"/>
                <a:ext cx="3972240" cy="90000"/>
              </a:xfrm>
              <a:prstGeom prst="rect">
                <a:avLst/>
              </a:prstGeom>
            </p:spPr>
          </p:pic>
        </mc:Fallback>
      </mc:AlternateContent>
      <p:grpSp>
        <p:nvGrpSpPr>
          <p:cNvPr id="27" name="Group 26">
            <a:extLst>
              <a:ext uri="{FF2B5EF4-FFF2-40B4-BE49-F238E27FC236}">
                <a16:creationId xmlns:a16="http://schemas.microsoft.com/office/drawing/2014/main" id="{E3C07762-AF41-8B0A-0E63-E2E706BBB6E6}"/>
              </a:ext>
            </a:extLst>
          </p:cNvPr>
          <p:cNvGrpSpPr/>
          <p:nvPr/>
        </p:nvGrpSpPr>
        <p:grpSpPr>
          <a:xfrm>
            <a:off x="572280" y="4141300"/>
            <a:ext cx="7981200" cy="140400"/>
            <a:chOff x="572280" y="4141300"/>
            <a:chExt cx="7981200" cy="140400"/>
          </a:xfrm>
        </p:grpSpPr>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44C70DA7-2236-C9D9-A119-37C792AA11F8}"/>
                    </a:ext>
                  </a:extLst>
                </p14:cNvPr>
                <p14:cNvContentPartPr/>
                <p14:nvPr/>
              </p14:nvContentPartPr>
              <p14:xfrm>
                <a:off x="572280" y="4141300"/>
                <a:ext cx="514440" cy="64440"/>
              </p14:xfrm>
            </p:contentPart>
          </mc:Choice>
          <mc:Fallback xmlns="">
            <p:pic>
              <p:nvPicPr>
                <p:cNvPr id="25" name="Ink 24">
                  <a:extLst>
                    <a:ext uri="{FF2B5EF4-FFF2-40B4-BE49-F238E27FC236}">
                      <a16:creationId xmlns:a16="http://schemas.microsoft.com/office/drawing/2014/main" id="{44C70DA7-2236-C9D9-A119-37C792AA11F8}"/>
                    </a:ext>
                  </a:extLst>
                </p:cNvPr>
                <p:cNvPicPr/>
                <p:nvPr/>
              </p:nvPicPr>
              <p:blipFill>
                <a:blip r:embed="rId37"/>
                <a:stretch>
                  <a:fillRect/>
                </a:stretch>
              </p:blipFill>
              <p:spPr>
                <a:xfrm>
                  <a:off x="554640" y="4123300"/>
                  <a:ext cx="550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640D5F0E-8903-97F4-3F6C-136B7A643427}"/>
                    </a:ext>
                  </a:extLst>
                </p14:cNvPr>
                <p14:cNvContentPartPr/>
                <p14:nvPr/>
              </p14:nvContentPartPr>
              <p14:xfrm>
                <a:off x="1438440" y="4185940"/>
                <a:ext cx="7115040" cy="95760"/>
              </p14:xfrm>
            </p:contentPart>
          </mc:Choice>
          <mc:Fallback xmlns="">
            <p:pic>
              <p:nvPicPr>
                <p:cNvPr id="26" name="Ink 25">
                  <a:extLst>
                    <a:ext uri="{FF2B5EF4-FFF2-40B4-BE49-F238E27FC236}">
                      <a16:creationId xmlns:a16="http://schemas.microsoft.com/office/drawing/2014/main" id="{640D5F0E-8903-97F4-3F6C-136B7A643427}"/>
                    </a:ext>
                  </a:extLst>
                </p:cNvPr>
                <p:cNvPicPr/>
                <p:nvPr/>
              </p:nvPicPr>
              <p:blipFill>
                <a:blip r:embed="rId39"/>
                <a:stretch>
                  <a:fillRect/>
                </a:stretch>
              </p:blipFill>
              <p:spPr>
                <a:xfrm>
                  <a:off x="1420800" y="4167940"/>
                  <a:ext cx="715068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0047C00B-0B7E-B964-515F-23E434C4B007}"/>
                  </a:ext>
                </a:extLst>
              </p14:cNvPr>
              <p14:cNvContentPartPr/>
              <p14:nvPr/>
            </p14:nvContentPartPr>
            <p14:xfrm>
              <a:off x="764520" y="4593100"/>
              <a:ext cx="6208920" cy="70560"/>
            </p14:xfrm>
          </p:contentPart>
        </mc:Choice>
        <mc:Fallback xmlns="">
          <p:pic>
            <p:nvPicPr>
              <p:cNvPr id="28" name="Ink 27">
                <a:extLst>
                  <a:ext uri="{FF2B5EF4-FFF2-40B4-BE49-F238E27FC236}">
                    <a16:creationId xmlns:a16="http://schemas.microsoft.com/office/drawing/2014/main" id="{0047C00B-0B7E-B964-515F-23E434C4B007}"/>
                  </a:ext>
                </a:extLst>
              </p:cNvPr>
              <p:cNvPicPr/>
              <p:nvPr/>
            </p:nvPicPr>
            <p:blipFill>
              <a:blip r:embed="rId41"/>
              <a:stretch>
                <a:fillRect/>
              </a:stretch>
            </p:blipFill>
            <p:spPr>
              <a:xfrm>
                <a:off x="746520" y="4575100"/>
                <a:ext cx="6244560" cy="106200"/>
              </a:xfrm>
              <a:prstGeom prst="rect">
                <a:avLst/>
              </a:prstGeom>
            </p:spPr>
          </p:pic>
        </mc:Fallback>
      </mc:AlternateContent>
    </p:spTree>
    <p:extLst>
      <p:ext uri="{BB962C8B-B14F-4D97-AF65-F5344CB8AC3E}">
        <p14:creationId xmlns:p14="http://schemas.microsoft.com/office/powerpoint/2010/main" val="395688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3" name="Table 2">
            <a:extLst>
              <a:ext uri="{FF2B5EF4-FFF2-40B4-BE49-F238E27FC236}">
                <a16:creationId xmlns:a16="http://schemas.microsoft.com/office/drawing/2014/main" id="{67A74D02-2E7C-86E7-8B9B-5BFBCC46FCD6}"/>
              </a:ext>
            </a:extLst>
          </p:cNvPr>
          <p:cNvGraphicFramePr>
            <a:graphicFrameLocks noGrp="1"/>
          </p:cNvGraphicFramePr>
          <p:nvPr>
            <p:extLst>
              <p:ext uri="{D42A27DB-BD31-4B8C-83A1-F6EECF244321}">
                <p14:modId xmlns:p14="http://schemas.microsoft.com/office/powerpoint/2010/main" val="3271588282"/>
              </p:ext>
            </p:extLst>
          </p:nvPr>
        </p:nvGraphicFramePr>
        <p:xfrm>
          <a:off x="349250" y="264273"/>
          <a:ext cx="8934450" cy="5979160"/>
        </p:xfrm>
        <a:graphic>
          <a:graphicData uri="http://schemas.openxmlformats.org/drawingml/2006/table">
            <a:tbl>
              <a:tblPr/>
              <a:tblGrid>
                <a:gridCol w="2978150">
                  <a:extLst>
                    <a:ext uri="{9D8B030D-6E8A-4147-A177-3AD203B41FA5}">
                      <a16:colId xmlns:a16="http://schemas.microsoft.com/office/drawing/2014/main" val="1651753699"/>
                    </a:ext>
                  </a:extLst>
                </a:gridCol>
                <a:gridCol w="2978150">
                  <a:extLst>
                    <a:ext uri="{9D8B030D-6E8A-4147-A177-3AD203B41FA5}">
                      <a16:colId xmlns:a16="http://schemas.microsoft.com/office/drawing/2014/main" val="2248164441"/>
                    </a:ext>
                  </a:extLst>
                </a:gridCol>
                <a:gridCol w="2978150">
                  <a:extLst>
                    <a:ext uri="{9D8B030D-6E8A-4147-A177-3AD203B41FA5}">
                      <a16:colId xmlns:a16="http://schemas.microsoft.com/office/drawing/2014/main" val="3437677370"/>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מו</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מַגִּיד מֵרֵאשִׁית אַחֲרִית וּמִקֶּדֶם אֲשֶׁר לֹא-נַעֲשֹוּ אֹמֵר עֲצָתִי תָקוּם וְכָל-חֶפְצִי אֶעֱשֶֹה: </a:t>
                      </a: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קֹרֵא מִמִּזְרָח עַיִט מֵאֶרֶץ מֶרְחָק אִישׁ עֲצָתִו [עֲצָתִי] אַף-דִּבַּרְתִּי אַף-אֲבִיאֶנָּה יָצַרְתִּי אַף-אֶעֱשֶֹנָּה: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שִׁמְעוּ אֵלַי אַבִּירֵי לֵב הָרְחוֹקִים מִצְּדָקָה: </a:t>
                      </a: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קֵרַבְתִּי צִדְקָתִי לֹא תִרְחָק וּתְשׁוּעָתִי לֹא תְאַחֵר וְנָתַתִּי בְצִיּוֹן תְּשׁוּעָה לְיִשְֹרָאֵל תִּפְאַרְתִּי: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מְחַוֵי מִן אַולָא לְסֹופָא וּמִלְקַדמִין דְלָא אִתעְבִידָא אָמַר מַלכִי יִתקַייַם וְכָל רְעוּתִי אַעְבֵיד׃ </a:t>
                      </a: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דְאָמַר לְכַנָשָא גָלְוָתָא מִמַדנְחָא לְאֵיתָאָה בִגלַאי </a:t>
                      </a:r>
                      <a:r>
                        <a:rPr lang="he-IL" sz="2400" b="1" i="0" u="none" strike="noStrike">
                          <a:solidFill>
                            <a:srgbClr val="92D050"/>
                          </a:solidFill>
                          <a:effectLst/>
                          <a:latin typeface="Arial" panose="020B0604020202020204" pitchFamily="34" charset="0"/>
                          <a:cs typeface="+mj-cs"/>
                        </a:rPr>
                        <a:t>כְעֹוף קַלִיל</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מֵאְרַע רַחִיקָא בְנֵי אַברָהָם בְחִירִי אַף מַלֵילִית אַף אַיתֵינַה אַתקֵינתַה אַף אַעבְדִינַה׃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קַבִילוּ לְמֵימְרִי תַקִיפֵי לִבָא דְרַחִיקִין מִזָכוּתָא׃ </a:t>
                      </a: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קָרִיבָא זְכוּתִי לָא תִתרַחַק וּפוּרקָנִי לָא יִתעַכַב וְאַתֵין בְצִיֹון פָרִיק לְיִשׂרָאֵל תֻשבַחתִי׃</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מְחַוֵי מִן אַוְלָא לְסוֹפָא וּמִלְקַדְמִין דְלָא אִתְעֲבִידָא אֲמַר מִלְכִי יִתְקַיֵם וְכָל רְעוּתִי אַעְבֵּד: </a:t>
                      </a: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דַאֲמַר לְכַנָשָׁא גַלְוָתָא מִמַדִינְחָא לְאַיְתָאָה בִגְלֵי </a:t>
                      </a:r>
                      <a:r>
                        <a:rPr lang="he-IL" sz="2400" b="1" i="0" u="none" strike="noStrike">
                          <a:solidFill>
                            <a:srgbClr val="92D050"/>
                          </a:solidFill>
                          <a:effectLst/>
                          <a:latin typeface="Arial" panose="020B0604020202020204" pitchFamily="34" charset="0"/>
                          <a:cs typeface="+mj-cs"/>
                        </a:rPr>
                        <a:t>כְעוֹף קַלִיל</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מַאֲרַע רְחִיקָא בְּנֵי אַבְרָהָם רְחִימִי אַף מַלְלֵית אַף אַיְתִינָהּ אַף אַתְקֵינְתָּא אַף אַעְבְּדִינָהּ: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קַבִּילוּ לְמֵימְרִי תַּקִיפֵי לִבָּא דִרְחִיקִין מִזְכוּתָא: </a:t>
                      </a: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קְרִיבָא זַכְוָתִי לָא תִתְרַחֵק וּפוּרְקָנִי לָא יִתְעַכֵּב וְאֶתֵּן בְּצִיוֹן פָּרִיק לְיִשְׂרָאֵל תּוּשְׁבַּחְתִּי:</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4142815"/>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12792771-AB3C-CFB5-AE73-0CFEC127ECA3}"/>
                  </a:ext>
                </a:extLst>
              </p14:cNvPr>
              <p14:cNvContentPartPr/>
              <p14:nvPr/>
            </p14:nvContentPartPr>
            <p14:xfrm>
              <a:off x="7441080" y="2897860"/>
              <a:ext cx="1205640" cy="49680"/>
            </p14:xfrm>
          </p:contentPart>
        </mc:Choice>
        <mc:Fallback xmlns="">
          <p:pic>
            <p:nvPicPr>
              <p:cNvPr id="2" name="Ink 1">
                <a:extLst>
                  <a:ext uri="{FF2B5EF4-FFF2-40B4-BE49-F238E27FC236}">
                    <a16:creationId xmlns:a16="http://schemas.microsoft.com/office/drawing/2014/main" id="{12792771-AB3C-CFB5-AE73-0CFEC127ECA3}"/>
                  </a:ext>
                </a:extLst>
              </p:cNvPr>
              <p:cNvPicPr/>
              <p:nvPr/>
            </p:nvPicPr>
            <p:blipFill>
              <a:blip r:embed="rId7"/>
              <a:stretch>
                <a:fillRect/>
              </a:stretch>
            </p:blipFill>
            <p:spPr>
              <a:xfrm>
                <a:off x="7423080" y="2879860"/>
                <a:ext cx="124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E09DCE5-1176-DBD7-7085-BB98A108AF11}"/>
                  </a:ext>
                </a:extLst>
              </p14:cNvPr>
              <p14:cNvContentPartPr/>
              <p14:nvPr/>
            </p14:nvContentPartPr>
            <p14:xfrm>
              <a:off x="3519960" y="2837020"/>
              <a:ext cx="1254960" cy="67680"/>
            </p14:xfrm>
          </p:contentPart>
        </mc:Choice>
        <mc:Fallback xmlns="">
          <p:pic>
            <p:nvPicPr>
              <p:cNvPr id="4" name="Ink 3">
                <a:extLst>
                  <a:ext uri="{FF2B5EF4-FFF2-40B4-BE49-F238E27FC236}">
                    <a16:creationId xmlns:a16="http://schemas.microsoft.com/office/drawing/2014/main" id="{BE09DCE5-1176-DBD7-7085-BB98A108AF11}"/>
                  </a:ext>
                </a:extLst>
              </p:cNvPr>
              <p:cNvPicPr/>
              <p:nvPr/>
            </p:nvPicPr>
            <p:blipFill>
              <a:blip r:embed="rId9"/>
              <a:stretch>
                <a:fillRect/>
              </a:stretch>
            </p:blipFill>
            <p:spPr>
              <a:xfrm>
                <a:off x="3502320" y="2819380"/>
                <a:ext cx="1290600" cy="103320"/>
              </a:xfrm>
              <a:prstGeom prst="rect">
                <a:avLst/>
              </a:prstGeom>
            </p:spPr>
          </p:pic>
        </mc:Fallback>
      </mc:AlternateContent>
    </p:spTree>
    <p:extLst>
      <p:ext uri="{BB962C8B-B14F-4D97-AF65-F5344CB8AC3E}">
        <p14:creationId xmlns:p14="http://schemas.microsoft.com/office/powerpoint/2010/main" val="231367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895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63148"/>
            <a:ext cx="8915209" cy="3847207"/>
          </a:xfrm>
          <a:prstGeom prst="rect">
            <a:avLst/>
          </a:prstGeom>
          <a:noFill/>
        </p:spPr>
        <p:txBody>
          <a:bodyPr wrap="square" rtlCol="0">
            <a:spAutoFit/>
          </a:bodyPr>
          <a:lstStyle/>
          <a:p>
            <a:pPr algn="r" rtl="0">
              <a:spcBef>
                <a:spcPts val="0"/>
              </a:spcBef>
              <a:spcAft>
                <a:spcPts val="0"/>
              </a:spcAft>
            </a:pPr>
            <a:r>
              <a:rPr lang="he-IL" sz="3200" b="1" i="0" u="none" strike="noStrike">
                <a:solidFill>
                  <a:srgbClr val="FFFF00"/>
                </a:solidFill>
                <a:effectLst/>
                <a:latin typeface="Arial" panose="020B0604020202020204" pitchFamily="34" charset="0"/>
                <a:cs typeface="+mj-cs"/>
              </a:rPr>
              <a:t>ספר שמות פרק יט</a:t>
            </a:r>
            <a:endParaRPr lang="he-IL" sz="4000" b="0">
              <a:solidFill>
                <a:srgbClr val="FFFF00"/>
              </a:solidFill>
              <a:effectLst/>
              <a:cs typeface="+mj-cs"/>
            </a:endParaRPr>
          </a:p>
          <a:p>
            <a:pPr algn="r" rtl="0">
              <a:spcBef>
                <a:spcPts val="0"/>
              </a:spcBef>
              <a:spcAft>
                <a:spcPts val="0"/>
              </a:spcAft>
            </a:pPr>
            <a:r>
              <a:rPr lang="he-IL" sz="3200" b="0" i="0" u="none" strike="noStrike">
                <a:solidFill>
                  <a:srgbClr val="FFFF00"/>
                </a:solidFill>
                <a:effectLst/>
                <a:latin typeface="Arial" panose="020B0604020202020204" pitchFamily="34" charset="0"/>
                <a:cs typeface="+mj-cs"/>
              </a:rPr>
              <a:t>ד   אַתֶּם רְאִיתֶם אֲשֶׁר עָשִֹיתִי לְמִצְרָיִם וָאֶשָּׂא אֶתְכֶם עַל-כַּנְפֵי נְשָׁרִים וָאָבִא אֶתְכֶם אֵלָי: </a:t>
            </a:r>
            <a:endParaRPr lang="he-IL" sz="4000" b="0">
              <a:solidFill>
                <a:srgbClr val="FFFF00"/>
              </a:solidFill>
              <a:effectLst/>
              <a:cs typeface="+mj-cs"/>
            </a:endParaRPr>
          </a:p>
          <a:p>
            <a:pPr rtl="0">
              <a:spcBef>
                <a:spcPts val="0"/>
              </a:spcBef>
              <a:spcAft>
                <a:spcPts val="0"/>
              </a:spcAft>
            </a:pPr>
            <a:br>
              <a:rPr lang="he-IL" sz="3600" b="0">
                <a:solidFill>
                  <a:srgbClr val="FFC000"/>
                </a:solidFill>
                <a:effectLst/>
              </a:rPr>
            </a:br>
            <a:r>
              <a:rPr lang="en-US" sz="2800" b="1" i="0" u="none" strike="noStrike">
                <a:solidFill>
                  <a:srgbClr val="FFC000"/>
                </a:solidFill>
                <a:effectLst/>
                <a:latin typeface="Arial" panose="020B0604020202020204" pitchFamily="34" charset="0"/>
              </a:rPr>
              <a:t>Shemot / Exodus 19:4  </a:t>
            </a:r>
            <a:endParaRPr lang="en-US" sz="3600" b="0">
              <a:solidFill>
                <a:srgbClr val="FFC000"/>
              </a:solidFill>
              <a:effectLst/>
            </a:endParaRPr>
          </a:p>
          <a:p>
            <a:pPr rtl="0">
              <a:spcBef>
                <a:spcPts val="0"/>
              </a:spcBef>
              <a:spcAft>
                <a:spcPts val="0"/>
              </a:spcAft>
            </a:pPr>
            <a:r>
              <a:rPr lang="en-US" sz="2800" b="0" i="0" u="none" strike="noStrike">
                <a:solidFill>
                  <a:srgbClr val="FFC000"/>
                </a:solidFill>
                <a:effectLst/>
                <a:latin typeface="Arial" panose="020B0604020202020204" pitchFamily="34" charset="0"/>
              </a:rPr>
              <a:t>19:4 Ye have seen what I did unto the Egyptians, and how I bare you on eagles’ wings, and brought you unto myself. (KJV)</a:t>
            </a:r>
            <a:endParaRPr lang="en-US" sz="36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B0D37D8-A0C9-1C71-69E2-EC8C2088DE2E}"/>
                  </a:ext>
                </a:extLst>
              </p14:cNvPr>
              <p14:cNvContentPartPr/>
              <p14:nvPr/>
            </p14:nvContentPartPr>
            <p14:xfrm>
              <a:off x="4195320" y="1598980"/>
              <a:ext cx="4523400" cy="120600"/>
            </p14:xfrm>
          </p:contentPart>
        </mc:Choice>
        <mc:Fallback xmlns="">
          <p:pic>
            <p:nvPicPr>
              <p:cNvPr id="4" name="Ink 3">
                <a:extLst>
                  <a:ext uri="{FF2B5EF4-FFF2-40B4-BE49-F238E27FC236}">
                    <a16:creationId xmlns:a16="http://schemas.microsoft.com/office/drawing/2014/main" id="{2B0D37D8-A0C9-1C71-69E2-EC8C2088DE2E}"/>
                  </a:ext>
                </a:extLst>
              </p:cNvPr>
              <p:cNvPicPr/>
              <p:nvPr/>
            </p:nvPicPr>
            <p:blipFill>
              <a:blip r:embed="rId7"/>
              <a:stretch>
                <a:fillRect/>
              </a:stretch>
            </p:blipFill>
            <p:spPr>
              <a:xfrm>
                <a:off x="4177320" y="1581340"/>
                <a:ext cx="4559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00997EB-6D4D-2273-9303-E2AA3ADD1D67}"/>
                  </a:ext>
                </a:extLst>
              </p14:cNvPr>
              <p14:cNvContentPartPr/>
              <p14:nvPr/>
            </p14:nvContentPartPr>
            <p14:xfrm>
              <a:off x="1215240" y="1630660"/>
              <a:ext cx="2816640" cy="165960"/>
            </p14:xfrm>
          </p:contentPart>
        </mc:Choice>
        <mc:Fallback xmlns="">
          <p:pic>
            <p:nvPicPr>
              <p:cNvPr id="5" name="Ink 4">
                <a:extLst>
                  <a:ext uri="{FF2B5EF4-FFF2-40B4-BE49-F238E27FC236}">
                    <a16:creationId xmlns:a16="http://schemas.microsoft.com/office/drawing/2014/main" id="{800997EB-6D4D-2273-9303-E2AA3ADD1D67}"/>
                  </a:ext>
                </a:extLst>
              </p:cNvPr>
              <p:cNvPicPr/>
              <p:nvPr/>
            </p:nvPicPr>
            <p:blipFill>
              <a:blip r:embed="rId9"/>
              <a:stretch>
                <a:fillRect/>
              </a:stretch>
            </p:blipFill>
            <p:spPr>
              <a:xfrm>
                <a:off x="1197240" y="1612660"/>
                <a:ext cx="2852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5423AE4-CCC5-6338-138E-68FE1B5BC6EE}"/>
                  </a:ext>
                </a:extLst>
              </p14:cNvPr>
              <p14:cNvContentPartPr/>
              <p14:nvPr/>
            </p14:nvContentPartPr>
            <p14:xfrm>
              <a:off x="8384280" y="2093980"/>
              <a:ext cx="917640" cy="39600"/>
            </p14:xfrm>
          </p:contentPart>
        </mc:Choice>
        <mc:Fallback xmlns="">
          <p:pic>
            <p:nvPicPr>
              <p:cNvPr id="7" name="Ink 6">
                <a:extLst>
                  <a:ext uri="{FF2B5EF4-FFF2-40B4-BE49-F238E27FC236}">
                    <a16:creationId xmlns:a16="http://schemas.microsoft.com/office/drawing/2014/main" id="{05423AE4-CCC5-6338-138E-68FE1B5BC6EE}"/>
                  </a:ext>
                </a:extLst>
              </p:cNvPr>
              <p:cNvPicPr/>
              <p:nvPr/>
            </p:nvPicPr>
            <p:blipFill>
              <a:blip r:embed="rId11"/>
              <a:stretch>
                <a:fillRect/>
              </a:stretch>
            </p:blipFill>
            <p:spPr>
              <a:xfrm>
                <a:off x="8366640" y="2075980"/>
                <a:ext cx="953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F912C9D-9463-65D4-1331-1BB26F1B17F6}"/>
                  </a:ext>
                </a:extLst>
              </p14:cNvPr>
              <p14:cNvContentPartPr/>
              <p14:nvPr/>
            </p14:nvContentPartPr>
            <p14:xfrm>
              <a:off x="5954640" y="2022340"/>
              <a:ext cx="2177280" cy="145800"/>
            </p14:xfrm>
          </p:contentPart>
        </mc:Choice>
        <mc:Fallback xmlns="">
          <p:pic>
            <p:nvPicPr>
              <p:cNvPr id="9" name="Ink 8">
                <a:extLst>
                  <a:ext uri="{FF2B5EF4-FFF2-40B4-BE49-F238E27FC236}">
                    <a16:creationId xmlns:a16="http://schemas.microsoft.com/office/drawing/2014/main" id="{CF912C9D-9463-65D4-1331-1BB26F1B17F6}"/>
                  </a:ext>
                </a:extLst>
              </p:cNvPr>
              <p:cNvPicPr/>
              <p:nvPr/>
            </p:nvPicPr>
            <p:blipFill>
              <a:blip r:embed="rId13"/>
              <a:stretch>
                <a:fillRect/>
              </a:stretch>
            </p:blipFill>
            <p:spPr>
              <a:xfrm>
                <a:off x="5936640" y="2004700"/>
                <a:ext cx="2212920" cy="181440"/>
              </a:xfrm>
              <a:prstGeom prst="rect">
                <a:avLst/>
              </a:prstGeom>
            </p:spPr>
          </p:pic>
        </mc:Fallback>
      </mc:AlternateContent>
    </p:spTree>
    <p:extLst>
      <p:ext uri="{BB962C8B-B14F-4D97-AF65-F5344CB8AC3E}">
        <p14:creationId xmlns:p14="http://schemas.microsoft.com/office/powerpoint/2010/main" val="395775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6255"/>
            <a:ext cx="8915209" cy="5816977"/>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Likutei Moharan, Part II 15:1:6</a:t>
            </a:r>
          </a:p>
          <a:p>
            <a:pPr algn="r" rtl="0">
              <a:spcBef>
                <a:spcPts val="0"/>
              </a:spcBef>
              <a:spcAft>
                <a:spcPts val="0"/>
              </a:spcAft>
            </a:pPr>
            <a:r>
              <a:rPr lang="en-US" sz="2400" i="0" u="none" strike="noStrike">
                <a:solidFill>
                  <a:srgbClr val="FFFF00"/>
                </a:solidFill>
                <a:effectLst/>
                <a:latin typeface="Times New Roman" panose="02020603050405020304" pitchFamily="18" charset="0"/>
                <a:cs typeface="Times New Roman" panose="02020603050405020304" pitchFamily="18" charset="0"/>
              </a:rPr>
              <a:t>וּצְדָקָה הִיא בְּחִינַת מַיִם, בִּבְחִינַת (שם קיד): הַהֹפְכִי הַצּוּר אֲגַם מָיִם, הַצּוּר – זֶה בְּחִינַת (תהילים ע״ג:כ״ו): צוּר לְבָבִי, כִּי יֵשׁ לֵב אֶבֶן (יחזקאל ל״ו:כ״ו), דְּהַיְנוּ אַבִּירֵי לֵב הָרְחוֹקִים מִצְּדָקָה (ישעיהו מ״ו:י״ב), וְזֶהוּ: הַהֹפְכִי הַצּוּר אֲגַם מָיִם, דְּהַיְנוּ שֶׁנִּתְהַפֵּךְ לְלֵב רַךְ, בְּחִינַת (איכה ב׳:י״ט): שִׁפְכִי כַמַּיִם לִבֵּךְ נֹכַח פְּנֵי ה', הַיְנוּ לֵב רַךְ לְהִתְנַדֵּב לִצְדָקָה. וּבִשְׁבִיל זֶה נִקְרָא צְדָקָה מַיִם, כְּמוֹ שֶׁכָּתוּב (עמוס ה׳:כ״ד): וּצְדָקָה כְּנַחַל אֵיתָן, וְזֶה בְּחִינַת (קהלת י״א:א׳): שַׁלַּח לַחְמְךָ עַל פְּנֵי הַמָּיִם, הַנֶּאֱמָר בִּצְדָקָה.</a:t>
            </a:r>
          </a:p>
          <a:p>
            <a:pPr rtl="0">
              <a:spcBef>
                <a:spcPts val="0"/>
              </a:spcBef>
              <a:spcAft>
                <a:spcPts val="0"/>
              </a:spcAft>
            </a:pPr>
            <a:r>
              <a:rPr lang="en-US" sz="2000" i="0" u="none" strike="noStrike">
                <a:solidFill>
                  <a:srgbClr val="FFC000"/>
                </a:solidFill>
                <a:effectLst/>
                <a:latin typeface="Arial" panose="020B0604020202020204" pitchFamily="34" charset="0"/>
                <a:cs typeface="+mj-cs"/>
              </a:rPr>
              <a:t>Now, charity is synonymous with water, as in </a:t>
            </a:r>
            <a:r>
              <a:rPr lang="en-US" sz="2000" i="0" u="none" strike="noStrike">
                <a:solidFill>
                  <a:srgbClr val="00B0F0"/>
                </a:solidFill>
                <a:effectLst/>
                <a:latin typeface="Arial" panose="020B0604020202020204" pitchFamily="34" charset="0"/>
                <a:cs typeface="+mj-cs"/>
              </a:rPr>
              <a:t>“Who turns the rock into a pool of water”</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Psalms 114:8</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“The rock” </a:t>
            </a:r>
            <a:r>
              <a:rPr lang="en-US" sz="2000" i="0" u="none" strike="noStrike">
                <a:solidFill>
                  <a:srgbClr val="FFC000"/>
                </a:solidFill>
                <a:effectLst/>
                <a:latin typeface="Arial" panose="020B0604020202020204" pitchFamily="34" charset="0"/>
                <a:cs typeface="+mj-cs"/>
              </a:rPr>
              <a:t>corresponds to </a:t>
            </a:r>
            <a:r>
              <a:rPr lang="en-US" sz="2000" i="0" u="none" strike="noStrike">
                <a:solidFill>
                  <a:srgbClr val="00B0F0"/>
                </a:solidFill>
                <a:effectLst/>
                <a:latin typeface="Arial" panose="020B0604020202020204" pitchFamily="34" charset="0"/>
                <a:cs typeface="+mj-cs"/>
              </a:rPr>
              <a:t>“the rock of my heart” </a:t>
            </a:r>
            <a:r>
              <a:rPr lang="en-US" sz="2000" i="0" u="none" strike="noStrike">
                <a:solidFill>
                  <a:srgbClr val="FFC000"/>
                </a:solidFill>
                <a:effectLst/>
                <a:latin typeface="Arial" panose="020B0604020202020204" pitchFamily="34" charset="0"/>
                <a:cs typeface="+mj-cs"/>
              </a:rPr>
              <a:t>(</a:t>
            </a:r>
            <a:r>
              <a:rPr lang="en-US" sz="2000" i="0" u="none" strike="noStrike">
                <a:solidFill>
                  <a:srgbClr val="00B0F0"/>
                </a:solidFill>
                <a:effectLst/>
                <a:latin typeface="Arial" panose="020B0604020202020204" pitchFamily="34" charset="0"/>
                <a:cs typeface="+mj-cs"/>
              </a:rPr>
              <a:t>Psalms 73:26</a:t>
            </a:r>
            <a:r>
              <a:rPr lang="en-US" sz="2000" i="0" u="none" strike="noStrike">
                <a:solidFill>
                  <a:srgbClr val="FFC000"/>
                </a:solidFill>
                <a:effectLst/>
                <a:latin typeface="Arial" panose="020B0604020202020204" pitchFamily="34" charset="0"/>
                <a:cs typeface="+mj-cs"/>
              </a:rPr>
              <a:t>), for there is </a:t>
            </a:r>
            <a:r>
              <a:rPr lang="en-US" sz="2000" i="0" u="none" strike="noStrike">
                <a:solidFill>
                  <a:srgbClr val="00B0F0"/>
                </a:solidFill>
                <a:effectLst/>
                <a:latin typeface="Arial" panose="020B0604020202020204" pitchFamily="34" charset="0"/>
                <a:cs typeface="+mj-cs"/>
              </a:rPr>
              <a:t>“a heart of stone” </a:t>
            </a:r>
            <a:r>
              <a:rPr lang="en-US" sz="2000" i="0" u="none" strike="noStrike">
                <a:solidFill>
                  <a:srgbClr val="FFC000"/>
                </a:solidFill>
                <a:effectLst/>
                <a:latin typeface="Arial" panose="020B0604020202020204" pitchFamily="34" charset="0"/>
                <a:cs typeface="+mj-cs"/>
              </a:rPr>
              <a:t>(</a:t>
            </a:r>
            <a:r>
              <a:rPr lang="en-US" sz="2000" i="0" u="none" strike="noStrike">
                <a:solidFill>
                  <a:srgbClr val="00B0F0"/>
                </a:solidFill>
                <a:effectLst/>
                <a:latin typeface="Arial" panose="020B0604020202020204" pitchFamily="34" charset="0"/>
                <a:cs typeface="+mj-cs"/>
              </a:rPr>
              <a:t>Ezekiel 36:26</a:t>
            </a:r>
            <a:r>
              <a:rPr lang="en-US" sz="2000" i="0" u="none" strike="noStrike">
                <a:solidFill>
                  <a:srgbClr val="FFC000"/>
                </a:solidFill>
                <a:effectLst/>
                <a:latin typeface="Arial" panose="020B0604020202020204" pitchFamily="34" charset="0"/>
                <a:cs typeface="+mj-cs"/>
              </a:rPr>
              <a:t>)—i.e., </a:t>
            </a:r>
            <a:r>
              <a:rPr lang="en-US" sz="2000" i="0" u="none" strike="noStrike">
                <a:solidFill>
                  <a:srgbClr val="00B0F0"/>
                </a:solidFill>
                <a:effectLst/>
                <a:latin typeface="Arial" panose="020B0604020202020204" pitchFamily="34" charset="0"/>
                <a:cs typeface="+mj-cs"/>
              </a:rPr>
              <a:t>“the hardhearted, who are far from charity”</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Isaiah 46:12</a:t>
            </a:r>
            <a:r>
              <a:rPr lang="en-US" sz="2000" i="0" u="none" strike="noStrike">
                <a:solidFill>
                  <a:srgbClr val="FFC000"/>
                </a:solidFill>
                <a:effectLst/>
                <a:latin typeface="Arial" panose="020B0604020202020204" pitchFamily="34" charset="0"/>
                <a:cs typeface="+mj-cs"/>
              </a:rPr>
              <a:t>). Thus, this is the meaning of </a:t>
            </a:r>
            <a:r>
              <a:rPr lang="en-US" sz="2000" i="0" u="none" strike="noStrike">
                <a:solidFill>
                  <a:srgbClr val="00B0F0"/>
                </a:solidFill>
                <a:effectLst/>
                <a:latin typeface="Arial" panose="020B0604020202020204" pitchFamily="34" charset="0"/>
                <a:cs typeface="+mj-cs"/>
              </a:rPr>
              <a:t>“Who turns the rock into a pool of water.” </a:t>
            </a:r>
            <a:r>
              <a:rPr lang="en-US" sz="2000" i="0" u="none" strike="noStrike">
                <a:solidFill>
                  <a:srgbClr val="FFC000"/>
                </a:solidFill>
                <a:effectLst/>
                <a:latin typeface="Arial" panose="020B0604020202020204" pitchFamily="34" charset="0"/>
                <a:cs typeface="+mj-cs"/>
              </a:rPr>
              <a:t>In other words, the heart turns soft, as in </a:t>
            </a:r>
            <a:r>
              <a:rPr lang="en-US" sz="2000" i="0" u="none" strike="noStrike">
                <a:solidFill>
                  <a:srgbClr val="00B0F0"/>
                </a:solidFill>
                <a:effectLst/>
                <a:latin typeface="Arial" panose="020B0604020202020204" pitchFamily="34" charset="0"/>
                <a:cs typeface="+mj-cs"/>
              </a:rPr>
              <a:t>“pour out your heart like water before God” </a:t>
            </a:r>
            <a:r>
              <a:rPr lang="en-US" sz="2000" i="0" u="none" strike="noStrike">
                <a:solidFill>
                  <a:srgbClr val="FFC000"/>
                </a:solidFill>
                <a:effectLst/>
                <a:latin typeface="Arial" panose="020B0604020202020204" pitchFamily="34" charset="0"/>
                <a:cs typeface="+mj-cs"/>
              </a:rPr>
              <a:t>(</a:t>
            </a:r>
            <a:r>
              <a:rPr lang="en-US" sz="2000" i="0" u="none" strike="noStrike">
                <a:solidFill>
                  <a:srgbClr val="00B0F0"/>
                </a:solidFill>
                <a:effectLst/>
                <a:latin typeface="Arial" panose="020B0604020202020204" pitchFamily="34" charset="0"/>
                <a:cs typeface="+mj-cs"/>
              </a:rPr>
              <a:t>Lamentations 2:19</a:t>
            </a:r>
            <a:r>
              <a:rPr lang="en-US" sz="2000" i="0" u="none" strike="noStrike">
                <a:solidFill>
                  <a:srgbClr val="FFC000"/>
                </a:solidFill>
                <a:effectLst/>
                <a:latin typeface="Arial" panose="020B0604020202020204" pitchFamily="34" charset="0"/>
                <a:cs typeface="+mj-cs"/>
              </a:rPr>
              <a:t>)—i.e., a soft heart able to give charity generously. This is the reason that charity is referred to as water, as it is written (</a:t>
            </a:r>
            <a:r>
              <a:rPr lang="en-US" sz="2000" i="0" u="none" strike="noStrike">
                <a:solidFill>
                  <a:srgbClr val="00B0F0"/>
                </a:solidFill>
                <a:effectLst/>
                <a:latin typeface="Arial" panose="020B0604020202020204" pitchFamily="34" charset="0"/>
                <a:cs typeface="+mj-cs"/>
              </a:rPr>
              <a:t>Amos 5:24</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“charity like an unfailing stream.”</a:t>
            </a:r>
            <a:r>
              <a:rPr lang="en-US" sz="2000" i="0" u="none" strike="noStrike">
                <a:solidFill>
                  <a:srgbClr val="FFC000"/>
                </a:solidFill>
                <a:effectLst/>
                <a:latin typeface="Arial" panose="020B0604020202020204" pitchFamily="34" charset="0"/>
                <a:cs typeface="+mj-cs"/>
              </a:rPr>
              <a:t> This is also the concept of </a:t>
            </a:r>
            <a:r>
              <a:rPr lang="en-US" sz="2000" i="0" u="none" strike="noStrike">
                <a:solidFill>
                  <a:srgbClr val="00B0F0"/>
                </a:solidFill>
                <a:effectLst/>
                <a:latin typeface="Arial" panose="020B0604020202020204" pitchFamily="34" charset="0"/>
                <a:cs typeface="+mj-cs"/>
              </a:rPr>
              <a:t>“Cast your bread upon the waters”</a:t>
            </a:r>
            <a:r>
              <a:rPr lang="en-US" sz="2000" i="0" u="none" strike="noStrike">
                <a:solidFill>
                  <a:srgbClr val="FFC000"/>
                </a:solidFill>
                <a:effectLst/>
                <a:latin typeface="Arial" panose="020B0604020202020204" pitchFamily="34" charset="0"/>
                <a:cs typeface="+mj-cs"/>
              </a:rPr>
              <a:t> (</a:t>
            </a:r>
            <a:r>
              <a:rPr lang="en-US" sz="2000" i="0" u="none" strike="noStrike">
                <a:solidFill>
                  <a:srgbClr val="00B0F0"/>
                </a:solidFill>
                <a:effectLst/>
                <a:latin typeface="Arial" panose="020B0604020202020204" pitchFamily="34" charset="0"/>
                <a:cs typeface="+mj-cs"/>
              </a:rPr>
              <a:t>Ecclesiastes 11:1</a:t>
            </a:r>
            <a:r>
              <a:rPr lang="en-US" sz="2000" i="0" u="none" strike="noStrike">
                <a:solidFill>
                  <a:srgbClr val="FFC000"/>
                </a:solidFill>
                <a:effectLst/>
                <a:latin typeface="Arial" panose="020B0604020202020204" pitchFamily="34" charset="0"/>
                <a:cs typeface="+mj-cs"/>
              </a:rPr>
              <a:t>), which is said in regard to charity.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F52D649-ACA6-C8C3-C765-4993C7F089C7}"/>
                  </a:ext>
                </a:extLst>
              </p14:cNvPr>
              <p14:cNvContentPartPr/>
              <p14:nvPr/>
            </p14:nvContentPartPr>
            <p14:xfrm>
              <a:off x="6536040" y="3428500"/>
              <a:ext cx="2021400" cy="64440"/>
            </p14:xfrm>
          </p:contentPart>
        </mc:Choice>
        <mc:Fallback xmlns="">
          <p:pic>
            <p:nvPicPr>
              <p:cNvPr id="2" name="Ink 1">
                <a:extLst>
                  <a:ext uri="{FF2B5EF4-FFF2-40B4-BE49-F238E27FC236}">
                    <a16:creationId xmlns:a16="http://schemas.microsoft.com/office/drawing/2014/main" id="{4F52D649-ACA6-C8C3-C765-4993C7F089C7}"/>
                  </a:ext>
                </a:extLst>
              </p:cNvPr>
              <p:cNvPicPr/>
              <p:nvPr/>
            </p:nvPicPr>
            <p:blipFill>
              <a:blip r:embed="rId7"/>
              <a:stretch>
                <a:fillRect/>
              </a:stretch>
            </p:blipFill>
            <p:spPr>
              <a:xfrm>
                <a:off x="6518400" y="3410860"/>
                <a:ext cx="205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978D68B-7EE3-3796-8216-8CB7D2D3B789}"/>
                  </a:ext>
                </a:extLst>
              </p14:cNvPr>
              <p14:cNvContentPartPr/>
              <p14:nvPr/>
            </p14:nvContentPartPr>
            <p14:xfrm>
              <a:off x="3745320" y="3798580"/>
              <a:ext cx="1464480" cy="43920"/>
            </p14:xfrm>
          </p:contentPart>
        </mc:Choice>
        <mc:Fallback xmlns="">
          <p:pic>
            <p:nvPicPr>
              <p:cNvPr id="4" name="Ink 3">
                <a:extLst>
                  <a:ext uri="{FF2B5EF4-FFF2-40B4-BE49-F238E27FC236}">
                    <a16:creationId xmlns:a16="http://schemas.microsoft.com/office/drawing/2014/main" id="{2978D68B-7EE3-3796-8216-8CB7D2D3B789}"/>
                  </a:ext>
                </a:extLst>
              </p:cNvPr>
              <p:cNvPicPr/>
              <p:nvPr/>
            </p:nvPicPr>
            <p:blipFill>
              <a:blip r:embed="rId9"/>
              <a:stretch>
                <a:fillRect/>
              </a:stretch>
            </p:blipFill>
            <p:spPr>
              <a:xfrm>
                <a:off x="3727320" y="3780940"/>
                <a:ext cx="1500120" cy="79560"/>
              </a:xfrm>
              <a:prstGeom prst="rect">
                <a:avLst/>
              </a:prstGeom>
            </p:spPr>
          </p:pic>
        </mc:Fallback>
      </mc:AlternateContent>
    </p:spTree>
    <p:extLst>
      <p:ext uri="{BB962C8B-B14F-4D97-AF65-F5344CB8AC3E}">
        <p14:creationId xmlns:p14="http://schemas.microsoft.com/office/powerpoint/2010/main" val="126075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6255"/>
            <a:ext cx="8915209" cy="5893921"/>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Midrash Tanchuma, Vaera 4:2</a:t>
            </a:r>
            <a:endParaRPr lang="en-US" sz="3600" b="1">
              <a:solidFill>
                <a:srgbClr val="FFC000"/>
              </a:solidFill>
              <a:effectLst/>
            </a:endParaRPr>
          </a:p>
          <a:p>
            <a:pPr algn="r" rtl="0">
              <a:spcBef>
                <a:spcPts val="0"/>
              </a:spcBef>
              <a:spcAft>
                <a:spcPts val="0"/>
              </a:spcAft>
            </a:pPr>
            <a:r>
              <a:rPr lang="en-US" sz="2400" b="0" i="0" u="none" strike="noStrike">
                <a:solidFill>
                  <a:srgbClr val="FFFF00"/>
                </a:solidFill>
                <a:effectLst/>
                <a:latin typeface="Times New Roman" panose="02020603050405020304" pitchFamily="18" charset="0"/>
                <a:cs typeface="Times New Roman" panose="02020603050405020304" pitchFamily="18" charset="0"/>
              </a:rPr>
              <a:t>דָּבָר אַחֵר, מָה רָאוּ לְהָקִישׁ הַמַּלְכוּת לַנָּחָשׁ? מַה הַנָּחָשׁ הוֹלֵךְ מְעֻקָּם, אַף הַמַּלְכוּת מְעַקֶּמֶת דְּרָכִים. לְפִיכָךְ אָמַר הַקָּדוֹשׁ בָּרוּךְ הוּא לְמֹשֶׁה, כְּשֵׁם שֶׁהַנָּחָשׁ מְעֻקָּם, כָּךְ פַּרְעֹה הָרָשָׁע מְעֻקָּם. וּכְשֶׁיָּבוֹא לְהִתְעַקֵּם, וְאָמַרְתָּ אֶל אַהֲרֹן קַח אֶת מַטְּךָ, יִתְלֶה אֶת הַמַּטֶּה כְּנֶגְדּוֹ. כְּלוֹמַר, מִזֶּה אַתְּ לוֹקֶה. מַגִּיד מֵרֵאשִׁית אַחֲרִית (ישעיה מו, י). עַד שֶׁמֹּשֶׁה בַּסְּנֶה, הֶרְאָה לוֹ הַקָּדוֹשׁ בָּרוּךְ הוּא, הֵיאַךְ פַּרְעֹה עָתִיד לְהִתְעַקֵּם. לְפִיכָךְ עָשָׂה מַקְלוֹ נָחָשׁ. כְּלוֹמַר, שֶׁפַּרְעֹה הָרָשָׁע, כְּשֵׁם שֶׁהַנָּחָשׁ מְעֻקָּם, כָּךְ פַּרְעֹה יִתְעַקֵּם.</a:t>
            </a:r>
            <a:endParaRPr lang="en-US" sz="3600" b="0">
              <a:solidFill>
                <a:srgbClr val="FFFF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en-US" sz="1200" b="0" i="0" u="none" strike="noStrike">
              <a:solidFill>
                <a:srgbClr val="FFC000"/>
              </a:solidFill>
              <a:effectLst/>
              <a:latin typeface="Arial" panose="020B0604020202020204" pitchFamily="34" charset="0"/>
            </a:endParaRPr>
          </a:p>
          <a:p>
            <a:pPr rtl="0">
              <a:spcBef>
                <a:spcPts val="0"/>
              </a:spcBef>
              <a:spcAft>
                <a:spcPts val="0"/>
              </a:spcAft>
            </a:pPr>
            <a:r>
              <a:rPr lang="en-US" sz="1900" b="0" i="0" u="none" strike="noStrike">
                <a:solidFill>
                  <a:srgbClr val="FFC000"/>
                </a:solidFill>
                <a:effectLst/>
                <a:latin typeface="Arial" panose="020B0604020202020204" pitchFamily="34" charset="0"/>
              </a:rPr>
              <a:t>Another comment on why they compared the kingdom of Egypt to a serpent. Just as the serpent winds its way about, so the government of Egypt follows devious paths. Hence the Holy One, blessed be He, said to Moses: Just as the serpent is cunning, so too is the wicked Pharaoh. When he is about to deal cunningly with you, say to Aaron, </a:t>
            </a:r>
            <a:r>
              <a:rPr lang="en-US" sz="1900" b="0" i="0" u="none" strike="noStrike">
                <a:solidFill>
                  <a:srgbClr val="00B0F0"/>
                </a:solidFill>
                <a:effectLst/>
                <a:latin typeface="Arial" panose="020B0604020202020204" pitchFamily="34" charset="0"/>
              </a:rPr>
              <a:t>“Take your rod, and raise it toward him, as though warning him, You will be smitten with this.” </a:t>
            </a:r>
            <a:r>
              <a:rPr lang="en-US" sz="1900" b="0" i="1" u="none" strike="noStrike">
                <a:solidFill>
                  <a:srgbClr val="FFC000"/>
                </a:solidFill>
                <a:effectLst/>
                <a:latin typeface="Arial" panose="020B0604020202020204" pitchFamily="34" charset="0"/>
              </a:rPr>
              <a:t>Declaring the end from the beginning</a:t>
            </a:r>
            <a:r>
              <a:rPr lang="en-US" sz="1900" b="0" i="0" u="none" strike="noStrike">
                <a:solidFill>
                  <a:srgbClr val="FFC000"/>
                </a:solidFill>
                <a:effectLst/>
                <a:latin typeface="Arial" panose="020B0604020202020204" pitchFamily="34" charset="0"/>
              </a:rPr>
              <a:t> (</a:t>
            </a:r>
            <a:r>
              <a:rPr lang="en-US" sz="1900" b="0" i="0" u="none" strike="noStrike">
                <a:solidFill>
                  <a:srgbClr val="00B0F0"/>
                </a:solidFill>
                <a:effectLst/>
                <a:latin typeface="Arial" panose="020B0604020202020204" pitchFamily="34" charset="0"/>
              </a:rPr>
              <a:t>Isa. 46:10</a:t>
            </a:r>
            <a:r>
              <a:rPr lang="en-US" sz="1900" b="0" i="0" u="none" strike="noStrike">
                <a:solidFill>
                  <a:srgbClr val="FFC000"/>
                </a:solidFill>
                <a:effectLst/>
                <a:latin typeface="Arial" panose="020B0604020202020204" pitchFamily="34" charset="0"/>
              </a:rPr>
              <a:t>). While Moses was still at the burning bush, the Holy One, blessed be He, revealed to him that Pharaoh would act treacherously in the future. When he turned his staff into a serpent, it indicated that the wicked Pharaoh was like a treacherous serpent. Hence, </a:t>
            </a:r>
            <a:r>
              <a:rPr lang="en-US" sz="1900" b="0" i="1" u="none" strike="noStrike">
                <a:solidFill>
                  <a:srgbClr val="FFC000"/>
                </a:solidFill>
                <a:effectLst/>
                <a:latin typeface="Arial" panose="020B0604020202020204" pitchFamily="34" charset="0"/>
              </a:rPr>
              <a:t>Pharaoh acted treacherously</a:t>
            </a:r>
            <a:r>
              <a:rPr lang="en-US" sz="1900" b="0" i="0" u="none" strike="noStrike">
                <a:solidFill>
                  <a:srgbClr val="FFC000"/>
                </a:solidFill>
                <a:effectLst/>
                <a:latin typeface="Arial" panose="020B0604020202020204" pitchFamily="34" charset="0"/>
              </a:rPr>
              <a:t>.</a:t>
            </a:r>
            <a:endParaRPr lang="en-US" sz="19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6F64B9A3-A286-ED92-0932-FDA2890C8952}"/>
              </a:ext>
            </a:extLst>
          </p:cNvPr>
          <p:cNvGrpSpPr/>
          <p:nvPr/>
        </p:nvGrpSpPr>
        <p:grpSpPr>
          <a:xfrm>
            <a:off x="5488440" y="3274420"/>
            <a:ext cx="2859480" cy="85680"/>
            <a:chOff x="5488440" y="3274420"/>
            <a:chExt cx="2859480" cy="8568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6896F7F0-0693-75BC-E8F4-CF2829BB2BC9}"/>
                    </a:ext>
                  </a:extLst>
                </p14:cNvPr>
                <p14:cNvContentPartPr/>
                <p14:nvPr/>
              </p14:nvContentPartPr>
              <p14:xfrm>
                <a:off x="5488440" y="3302860"/>
                <a:ext cx="1461240" cy="57240"/>
              </p14:xfrm>
            </p:contentPart>
          </mc:Choice>
          <mc:Fallback xmlns="">
            <p:pic>
              <p:nvPicPr>
                <p:cNvPr id="2" name="Ink 1">
                  <a:extLst>
                    <a:ext uri="{FF2B5EF4-FFF2-40B4-BE49-F238E27FC236}">
                      <a16:creationId xmlns:a16="http://schemas.microsoft.com/office/drawing/2014/main" id="{6896F7F0-0693-75BC-E8F4-CF2829BB2BC9}"/>
                    </a:ext>
                  </a:extLst>
                </p:cNvPr>
                <p:cNvPicPr/>
                <p:nvPr/>
              </p:nvPicPr>
              <p:blipFill>
                <a:blip r:embed="rId7"/>
                <a:stretch>
                  <a:fillRect/>
                </a:stretch>
              </p:blipFill>
              <p:spPr>
                <a:xfrm>
                  <a:off x="5470800" y="3285220"/>
                  <a:ext cx="1496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97B3BAF-8245-5258-4C4B-E044005BFBCC}"/>
                    </a:ext>
                  </a:extLst>
                </p14:cNvPr>
                <p14:cNvContentPartPr/>
                <p14:nvPr/>
              </p14:nvContentPartPr>
              <p14:xfrm>
                <a:off x="7677240" y="3274420"/>
                <a:ext cx="670680" cy="23760"/>
              </p14:xfrm>
            </p:contentPart>
          </mc:Choice>
          <mc:Fallback xmlns="">
            <p:pic>
              <p:nvPicPr>
                <p:cNvPr id="4" name="Ink 3">
                  <a:extLst>
                    <a:ext uri="{FF2B5EF4-FFF2-40B4-BE49-F238E27FC236}">
                      <a16:creationId xmlns:a16="http://schemas.microsoft.com/office/drawing/2014/main" id="{397B3BAF-8245-5258-4C4B-E044005BFBCC}"/>
                    </a:ext>
                  </a:extLst>
                </p:cNvPr>
                <p:cNvPicPr/>
                <p:nvPr/>
              </p:nvPicPr>
              <p:blipFill>
                <a:blip r:embed="rId9"/>
                <a:stretch>
                  <a:fillRect/>
                </a:stretch>
              </p:blipFill>
              <p:spPr>
                <a:xfrm>
                  <a:off x="7659600" y="3256780"/>
                  <a:ext cx="70632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FCB3C70-3EF3-3660-AB64-E3EFD9615359}"/>
                  </a:ext>
                </a:extLst>
              </p14:cNvPr>
              <p14:cNvContentPartPr/>
              <p14:nvPr/>
            </p14:nvContentPartPr>
            <p14:xfrm>
              <a:off x="1349520" y="3560260"/>
              <a:ext cx="7458480" cy="92520"/>
            </p14:xfrm>
          </p:contentPart>
        </mc:Choice>
        <mc:Fallback xmlns="">
          <p:pic>
            <p:nvPicPr>
              <p:cNvPr id="7" name="Ink 6">
                <a:extLst>
                  <a:ext uri="{FF2B5EF4-FFF2-40B4-BE49-F238E27FC236}">
                    <a16:creationId xmlns:a16="http://schemas.microsoft.com/office/drawing/2014/main" id="{0FCB3C70-3EF3-3660-AB64-E3EFD9615359}"/>
                  </a:ext>
                </a:extLst>
              </p:cNvPr>
              <p:cNvPicPr/>
              <p:nvPr/>
            </p:nvPicPr>
            <p:blipFill>
              <a:blip r:embed="rId11"/>
              <a:stretch>
                <a:fillRect/>
              </a:stretch>
            </p:blipFill>
            <p:spPr>
              <a:xfrm>
                <a:off x="1331520" y="3542620"/>
                <a:ext cx="7494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27431BE-F00D-3E7C-AB01-8E1E02F1BB87}"/>
                  </a:ext>
                </a:extLst>
              </p14:cNvPr>
              <p14:cNvContentPartPr/>
              <p14:nvPr/>
            </p14:nvContentPartPr>
            <p14:xfrm>
              <a:off x="398040" y="3868420"/>
              <a:ext cx="643320" cy="52920"/>
            </p14:xfrm>
          </p:contentPart>
        </mc:Choice>
        <mc:Fallback xmlns="">
          <p:pic>
            <p:nvPicPr>
              <p:cNvPr id="9" name="Ink 8">
                <a:extLst>
                  <a:ext uri="{FF2B5EF4-FFF2-40B4-BE49-F238E27FC236}">
                    <a16:creationId xmlns:a16="http://schemas.microsoft.com/office/drawing/2014/main" id="{927431BE-F00D-3E7C-AB01-8E1E02F1BB87}"/>
                  </a:ext>
                </a:extLst>
              </p:cNvPr>
              <p:cNvPicPr/>
              <p:nvPr/>
            </p:nvPicPr>
            <p:blipFill>
              <a:blip r:embed="rId13"/>
              <a:stretch>
                <a:fillRect/>
              </a:stretch>
            </p:blipFill>
            <p:spPr>
              <a:xfrm>
                <a:off x="380040" y="3850780"/>
                <a:ext cx="678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C59D8F2-71B8-8C45-0826-5E3C62AFED4E}"/>
                  </a:ext>
                </a:extLst>
              </p14:cNvPr>
              <p14:cNvContentPartPr/>
              <p14:nvPr/>
            </p14:nvContentPartPr>
            <p14:xfrm>
              <a:off x="2947920" y="4138420"/>
              <a:ext cx="1515960" cy="107280"/>
            </p14:xfrm>
          </p:contentPart>
        </mc:Choice>
        <mc:Fallback xmlns="">
          <p:pic>
            <p:nvPicPr>
              <p:cNvPr id="11" name="Ink 10">
                <a:extLst>
                  <a:ext uri="{FF2B5EF4-FFF2-40B4-BE49-F238E27FC236}">
                    <a16:creationId xmlns:a16="http://schemas.microsoft.com/office/drawing/2014/main" id="{EC59D8F2-71B8-8C45-0826-5E3C62AFED4E}"/>
                  </a:ext>
                </a:extLst>
              </p:cNvPr>
              <p:cNvPicPr/>
              <p:nvPr/>
            </p:nvPicPr>
            <p:blipFill>
              <a:blip r:embed="rId15"/>
              <a:stretch>
                <a:fillRect/>
              </a:stretch>
            </p:blipFill>
            <p:spPr>
              <a:xfrm>
                <a:off x="2929920" y="4120780"/>
                <a:ext cx="1551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16218C7-FF08-796A-C023-2CC2AE181FBF}"/>
                  </a:ext>
                </a:extLst>
              </p14:cNvPr>
              <p14:cNvContentPartPr/>
              <p14:nvPr/>
            </p14:nvContentPartPr>
            <p14:xfrm>
              <a:off x="4443720" y="4759060"/>
              <a:ext cx="3700800" cy="65880"/>
            </p14:xfrm>
          </p:contentPart>
        </mc:Choice>
        <mc:Fallback xmlns="">
          <p:pic>
            <p:nvPicPr>
              <p:cNvPr id="12" name="Ink 11">
                <a:extLst>
                  <a:ext uri="{FF2B5EF4-FFF2-40B4-BE49-F238E27FC236}">
                    <a16:creationId xmlns:a16="http://schemas.microsoft.com/office/drawing/2014/main" id="{316218C7-FF08-796A-C023-2CC2AE181FBF}"/>
                  </a:ext>
                </a:extLst>
              </p:cNvPr>
              <p:cNvPicPr/>
              <p:nvPr/>
            </p:nvPicPr>
            <p:blipFill>
              <a:blip r:embed="rId17"/>
              <a:stretch>
                <a:fillRect/>
              </a:stretch>
            </p:blipFill>
            <p:spPr>
              <a:xfrm>
                <a:off x="4425720" y="4741060"/>
                <a:ext cx="3736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EC71B4EF-9112-3785-53D1-823B48949D14}"/>
                  </a:ext>
                </a:extLst>
              </p14:cNvPr>
              <p14:cNvContentPartPr/>
              <p14:nvPr/>
            </p14:nvContentPartPr>
            <p14:xfrm>
              <a:off x="701160" y="4999900"/>
              <a:ext cx="412920" cy="45720"/>
            </p14:xfrm>
          </p:contentPart>
        </mc:Choice>
        <mc:Fallback xmlns="">
          <p:pic>
            <p:nvPicPr>
              <p:cNvPr id="13" name="Ink 12">
                <a:extLst>
                  <a:ext uri="{FF2B5EF4-FFF2-40B4-BE49-F238E27FC236}">
                    <a16:creationId xmlns:a16="http://schemas.microsoft.com/office/drawing/2014/main" id="{EC71B4EF-9112-3785-53D1-823B48949D14}"/>
                  </a:ext>
                </a:extLst>
              </p:cNvPr>
              <p:cNvPicPr/>
              <p:nvPr/>
            </p:nvPicPr>
            <p:blipFill>
              <a:blip r:embed="rId19"/>
              <a:stretch>
                <a:fillRect/>
              </a:stretch>
            </p:blipFill>
            <p:spPr>
              <a:xfrm>
                <a:off x="683160" y="4982260"/>
                <a:ext cx="448560" cy="81360"/>
              </a:xfrm>
              <a:prstGeom prst="rect">
                <a:avLst/>
              </a:prstGeom>
            </p:spPr>
          </p:pic>
        </mc:Fallback>
      </mc:AlternateContent>
    </p:spTree>
    <p:extLst>
      <p:ext uri="{BB962C8B-B14F-4D97-AF65-F5344CB8AC3E}">
        <p14:creationId xmlns:p14="http://schemas.microsoft.com/office/powerpoint/2010/main" val="188618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46:7-13</a:t>
            </a:r>
          </a:p>
          <a:p>
            <a:pPr algn="ctr"/>
            <a:r>
              <a:rPr lang="he-IL" sz="8800" b="1">
                <a:ln w="15875">
                  <a:solidFill>
                    <a:schemeClr val="tx1"/>
                  </a:solidFill>
                  <a:prstDash val="solid"/>
                </a:ln>
                <a:solidFill>
                  <a:srgbClr val="FFFF00"/>
                </a:solidFill>
                <a:cs typeface="+mj-cs"/>
              </a:rPr>
              <a:t>ישעיהו מו:ז-יג</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06329" y="4569977"/>
            <a:ext cx="8134085" cy="1200329"/>
          </a:xfrm>
          <a:prstGeom prst="rect">
            <a:avLst/>
          </a:prstGeom>
          <a:noFill/>
        </p:spPr>
        <p:txBody>
          <a:bodyPr wrap="none" rtlCol="0">
            <a:spAutoFit/>
          </a:bodyPr>
          <a:lstStyle/>
          <a:p>
            <a:pPr algn="ctr"/>
            <a:r>
              <a:rPr lang="en-US" sz="3600">
                <a:solidFill>
                  <a:srgbClr val="FFFF00"/>
                </a:solidFill>
              </a:rPr>
              <a:t>The Struggle of God’s People with idolatry </a:t>
            </a:r>
          </a:p>
          <a:p>
            <a:pPr algn="ctr"/>
            <a:r>
              <a:rPr lang="en-US" sz="3600">
                <a:solidFill>
                  <a:srgbClr val="FFFF00"/>
                </a:solidFill>
              </a:rPr>
              <a:t>and Refusal to Listen</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28D80E2-DA06-78C4-0233-E8192CD3A4A1}"/>
              </a:ext>
            </a:extLst>
          </p:cNvPr>
          <p:cNvSpPr/>
          <p:nvPr/>
        </p:nvSpPr>
        <p:spPr>
          <a:xfrm>
            <a:off x="262353" y="291401"/>
            <a:ext cx="4823605" cy="33169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CF178A2-4FBD-96FA-64C2-901980C1D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53" y="291401"/>
            <a:ext cx="4823605" cy="33471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6"/>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5F60DA3C-D775-DDCE-B7CB-BF09CDB16A88}"/>
              </a:ext>
            </a:extLst>
          </p:cNvPr>
          <p:cNvSpPr txBox="1"/>
          <p:nvPr/>
        </p:nvSpPr>
        <p:spPr>
          <a:xfrm>
            <a:off x="5381429" y="373059"/>
            <a:ext cx="4038600" cy="3139321"/>
          </a:xfrm>
          <a:prstGeom prst="rect">
            <a:avLst/>
          </a:prstGeom>
          <a:noFill/>
        </p:spPr>
        <p:txBody>
          <a:bodyPr wrap="square">
            <a:spAutoFit/>
          </a:bodyPr>
          <a:lstStyle/>
          <a:p>
            <a:pPr rtl="0">
              <a:spcBef>
                <a:spcPts val="0"/>
              </a:spcBef>
              <a:spcAft>
                <a:spcPts val="0"/>
              </a:spcAft>
            </a:pPr>
            <a:r>
              <a:rPr lang="en-US" sz="1800" b="0" i="0" u="none" strike="noStrike">
                <a:solidFill>
                  <a:srgbClr val="FFC000"/>
                </a:solidFill>
                <a:effectLst/>
                <a:latin typeface="Arial" panose="020B0604020202020204" pitchFamily="34" charset="0"/>
              </a:rPr>
              <a:t>The prophets, including Isaiah, warned that such practices would lead to divine judgment and ultimately to the nation's downfall. The Babylonian Captivity, which began with the siege of Jerusalem in 597 BCE, was seen as a direct consequence of these actions. During Isaiah's time, Israel was involved in various forms of idolatry, including the worship of Canaanite deities. </a:t>
            </a:r>
            <a:endParaRPr lang="en-US" b="0">
              <a:solidFill>
                <a:srgbClr val="FFC000"/>
              </a:solidFill>
              <a:effectLst/>
            </a:endParaRPr>
          </a:p>
        </p:txBody>
      </p:sp>
      <p:sp>
        <p:nvSpPr>
          <p:cNvPr id="7" name="TextBox 6">
            <a:extLst>
              <a:ext uri="{FF2B5EF4-FFF2-40B4-BE49-F238E27FC236}">
                <a16:creationId xmlns:a16="http://schemas.microsoft.com/office/drawing/2014/main" id="{B8B39958-AF9A-9FF6-FCA4-435AB209821E}"/>
              </a:ext>
            </a:extLst>
          </p:cNvPr>
          <p:cNvSpPr txBox="1"/>
          <p:nvPr/>
        </p:nvSpPr>
        <p:spPr>
          <a:xfrm>
            <a:off x="2722563" y="3608329"/>
            <a:ext cx="6448424" cy="2585323"/>
          </a:xfrm>
          <a:prstGeom prst="rect">
            <a:avLst/>
          </a:prstGeom>
          <a:noFill/>
        </p:spPr>
        <p:txBody>
          <a:bodyPr wrap="square">
            <a:spAutoFit/>
          </a:bodyPr>
          <a:lstStyle/>
          <a:p>
            <a:pPr rtl="0">
              <a:spcBef>
                <a:spcPts val="0"/>
              </a:spcBef>
              <a:spcAft>
                <a:spcPts val="0"/>
              </a:spcAft>
            </a:pPr>
            <a:r>
              <a:rPr lang="en-US" sz="1800" b="1" i="0" u="none" strike="noStrike">
                <a:solidFill>
                  <a:srgbClr val="92D050"/>
                </a:solidFill>
                <a:effectLst/>
                <a:latin typeface="Arial" panose="020B0604020202020204" pitchFamily="34" charset="0"/>
              </a:rPr>
              <a:t>Canaanite Deities Worshiped by the People</a:t>
            </a:r>
            <a:endParaRPr lang="en-US" b="0">
              <a:solidFill>
                <a:srgbClr val="92D050"/>
              </a:solidFill>
              <a:effectLst/>
            </a:endParaRP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Baal (</a:t>
            </a:r>
            <a:r>
              <a:rPr lang="en-US" sz="1800" b="0" i="0" u="none" strike="noStrike">
                <a:solidFill>
                  <a:srgbClr val="00B0F0"/>
                </a:solidFill>
                <a:effectLst/>
                <a:latin typeface="Arial" panose="020B0604020202020204" pitchFamily="34" charset="0"/>
              </a:rPr>
              <a:t>Isaiah 27:9</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Asherah (</a:t>
            </a:r>
            <a:r>
              <a:rPr lang="en-US" sz="1800" b="0" i="0" u="none" strike="noStrike">
                <a:solidFill>
                  <a:srgbClr val="00B0F0"/>
                </a:solidFill>
                <a:effectLst/>
                <a:latin typeface="Arial" panose="020B0604020202020204" pitchFamily="34" charset="0"/>
              </a:rPr>
              <a:t>Isaiah 17:8</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Molech (</a:t>
            </a:r>
            <a:r>
              <a:rPr lang="en-US" sz="1800" b="0" i="0" u="none" strike="noStrike">
                <a:solidFill>
                  <a:srgbClr val="00B0F0"/>
                </a:solidFill>
                <a:effectLst/>
                <a:latin typeface="Arial" panose="020B0604020202020204" pitchFamily="34" charset="0"/>
              </a:rPr>
              <a:t>Isaiah 57:5</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Ishtar (</a:t>
            </a:r>
            <a:r>
              <a:rPr lang="en-US" sz="1800" b="0" i="0" u="none" strike="noStrike">
                <a:solidFill>
                  <a:srgbClr val="00B0F0"/>
                </a:solidFill>
                <a:effectLst/>
                <a:latin typeface="Arial" panose="020B0604020202020204" pitchFamily="34" charset="0"/>
              </a:rPr>
              <a:t>Isaiah 47:1</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Chemosh (</a:t>
            </a:r>
            <a:r>
              <a:rPr lang="en-US" sz="1800" b="0" i="0" u="none" strike="noStrike">
                <a:solidFill>
                  <a:srgbClr val="00B0F0"/>
                </a:solidFill>
                <a:effectLst/>
                <a:latin typeface="Arial" panose="020B0604020202020204" pitchFamily="34" charset="0"/>
              </a:rPr>
              <a:t>Isaiah 16:12</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Dagon (</a:t>
            </a:r>
            <a:r>
              <a:rPr lang="en-US" sz="1800" b="0" i="0" u="none" strike="noStrike">
                <a:solidFill>
                  <a:srgbClr val="00B0F0"/>
                </a:solidFill>
                <a:effectLst/>
                <a:latin typeface="Arial" panose="020B0604020202020204" pitchFamily="34" charset="0"/>
              </a:rPr>
              <a:t>Isaiah 37:38</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Tammuz (</a:t>
            </a:r>
            <a:r>
              <a:rPr lang="en-US" sz="1800" b="0" i="0" u="none" strike="noStrike">
                <a:solidFill>
                  <a:srgbClr val="00B0F0"/>
                </a:solidFill>
                <a:effectLst/>
                <a:latin typeface="Arial" panose="020B0604020202020204" pitchFamily="34" charset="0"/>
              </a:rPr>
              <a:t>Isaiah 27:9</a:t>
            </a:r>
            <a:r>
              <a:rPr lang="en-US" sz="1800" b="0" i="0" u="none" strike="noStrike">
                <a:solidFill>
                  <a:srgbClr val="92D050"/>
                </a:solidFill>
                <a:effectLst/>
                <a:latin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The star god Kaiwan (</a:t>
            </a:r>
            <a:r>
              <a:rPr lang="en-US" sz="1800" b="0" i="0" u="none" strike="noStrike">
                <a:solidFill>
                  <a:srgbClr val="00B0F0"/>
                </a:solidFill>
                <a:effectLst/>
                <a:latin typeface="Arial" panose="020B0604020202020204" pitchFamily="34" charset="0"/>
              </a:rPr>
              <a:t>Isaiah 24:21-23, Amos 5:26</a:t>
            </a:r>
            <a:r>
              <a:rPr lang="en-US" sz="1800" b="0" i="0" u="none" strike="noStrike">
                <a:solidFill>
                  <a:srgbClr val="92D05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7E6F899-F9FC-8437-485B-EAFA5B5B8518}"/>
                  </a:ext>
                </a:extLst>
              </p14:cNvPr>
              <p14:cNvContentPartPr/>
              <p14:nvPr/>
            </p14:nvContentPartPr>
            <p14:xfrm>
              <a:off x="2690520" y="3970300"/>
              <a:ext cx="203760" cy="143640"/>
            </p14:xfrm>
          </p:contentPart>
        </mc:Choice>
        <mc:Fallback xmlns="">
          <p:pic>
            <p:nvPicPr>
              <p:cNvPr id="3" name="Ink 2">
                <a:extLst>
                  <a:ext uri="{FF2B5EF4-FFF2-40B4-BE49-F238E27FC236}">
                    <a16:creationId xmlns:a16="http://schemas.microsoft.com/office/drawing/2014/main" id="{B7E6F899-F9FC-8437-485B-EAFA5B5B8518}"/>
                  </a:ext>
                </a:extLst>
              </p:cNvPr>
              <p:cNvPicPr/>
              <p:nvPr/>
            </p:nvPicPr>
            <p:blipFill>
              <a:blip r:embed="rId8"/>
              <a:stretch>
                <a:fillRect/>
              </a:stretch>
            </p:blipFill>
            <p:spPr>
              <a:xfrm>
                <a:off x="2672520" y="3952660"/>
                <a:ext cx="239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80560C72-75FC-114E-5F2E-412A5EEC2A8D}"/>
                  </a:ext>
                </a:extLst>
              </p14:cNvPr>
              <p14:cNvContentPartPr/>
              <p14:nvPr/>
            </p14:nvContentPartPr>
            <p14:xfrm>
              <a:off x="2728320" y="5618740"/>
              <a:ext cx="151200" cy="151920"/>
            </p14:xfrm>
          </p:contentPart>
        </mc:Choice>
        <mc:Fallback xmlns="">
          <p:pic>
            <p:nvPicPr>
              <p:cNvPr id="5" name="Ink 4">
                <a:extLst>
                  <a:ext uri="{FF2B5EF4-FFF2-40B4-BE49-F238E27FC236}">
                    <a16:creationId xmlns:a16="http://schemas.microsoft.com/office/drawing/2014/main" id="{80560C72-75FC-114E-5F2E-412A5EEC2A8D}"/>
                  </a:ext>
                </a:extLst>
              </p:cNvPr>
              <p:cNvPicPr/>
              <p:nvPr/>
            </p:nvPicPr>
            <p:blipFill>
              <a:blip r:embed="rId10"/>
              <a:stretch>
                <a:fillRect/>
              </a:stretch>
            </p:blipFill>
            <p:spPr>
              <a:xfrm>
                <a:off x="2710680" y="5601100"/>
                <a:ext cx="186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575D47F7-C87E-799F-2EA6-986C314D1ED6}"/>
                  </a:ext>
                </a:extLst>
              </p14:cNvPr>
              <p14:cNvContentPartPr/>
              <p14:nvPr/>
            </p14:nvContentPartPr>
            <p14:xfrm>
              <a:off x="2717880" y="4254700"/>
              <a:ext cx="172440" cy="129600"/>
            </p14:xfrm>
          </p:contentPart>
        </mc:Choice>
        <mc:Fallback xmlns="">
          <p:pic>
            <p:nvPicPr>
              <p:cNvPr id="9" name="Ink 8">
                <a:extLst>
                  <a:ext uri="{FF2B5EF4-FFF2-40B4-BE49-F238E27FC236}">
                    <a16:creationId xmlns:a16="http://schemas.microsoft.com/office/drawing/2014/main" id="{575D47F7-C87E-799F-2EA6-986C314D1ED6}"/>
                  </a:ext>
                </a:extLst>
              </p:cNvPr>
              <p:cNvPicPr/>
              <p:nvPr/>
            </p:nvPicPr>
            <p:blipFill>
              <a:blip r:embed="rId12"/>
              <a:stretch>
                <a:fillRect/>
              </a:stretch>
            </p:blipFill>
            <p:spPr>
              <a:xfrm>
                <a:off x="2699880" y="4237060"/>
                <a:ext cx="208080" cy="165240"/>
              </a:xfrm>
              <a:prstGeom prst="rect">
                <a:avLst/>
              </a:prstGeom>
            </p:spPr>
          </p:pic>
        </mc:Fallback>
      </mc:AlternateContent>
      <p:grpSp>
        <p:nvGrpSpPr>
          <p:cNvPr id="14" name="Group 13">
            <a:extLst>
              <a:ext uri="{FF2B5EF4-FFF2-40B4-BE49-F238E27FC236}">
                <a16:creationId xmlns:a16="http://schemas.microsoft.com/office/drawing/2014/main" id="{36F0B4F5-2C0E-A901-86B7-23310F57118D}"/>
              </a:ext>
            </a:extLst>
          </p:cNvPr>
          <p:cNvGrpSpPr/>
          <p:nvPr/>
        </p:nvGrpSpPr>
        <p:grpSpPr>
          <a:xfrm>
            <a:off x="2750280" y="4547380"/>
            <a:ext cx="178200" cy="151200"/>
            <a:chOff x="2750280" y="4547380"/>
            <a:chExt cx="178200" cy="15120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45364887-A798-606A-C9B8-BD11604E8310}"/>
                    </a:ext>
                  </a:extLst>
                </p14:cNvPr>
                <p14:cNvContentPartPr/>
                <p14:nvPr/>
              </p14:nvContentPartPr>
              <p14:xfrm>
                <a:off x="2750280" y="4547380"/>
                <a:ext cx="178200" cy="131400"/>
              </p14:xfrm>
            </p:contentPart>
          </mc:Choice>
          <mc:Fallback xmlns="">
            <p:pic>
              <p:nvPicPr>
                <p:cNvPr id="11" name="Ink 10">
                  <a:extLst>
                    <a:ext uri="{FF2B5EF4-FFF2-40B4-BE49-F238E27FC236}">
                      <a16:creationId xmlns:a16="http://schemas.microsoft.com/office/drawing/2014/main" id="{45364887-A798-606A-C9B8-BD11604E8310}"/>
                    </a:ext>
                  </a:extLst>
                </p:cNvPr>
                <p:cNvPicPr/>
                <p:nvPr/>
              </p:nvPicPr>
              <p:blipFill>
                <a:blip r:embed="rId14"/>
                <a:stretch>
                  <a:fillRect/>
                </a:stretch>
              </p:blipFill>
              <p:spPr>
                <a:xfrm>
                  <a:off x="2732280" y="4529740"/>
                  <a:ext cx="213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EC01513-E2EB-586E-9739-DEFFA113FE12}"/>
                    </a:ext>
                  </a:extLst>
                </p14:cNvPr>
                <p14:cNvContentPartPr/>
                <p14:nvPr/>
              </p14:nvContentPartPr>
              <p14:xfrm>
                <a:off x="2816520" y="4611820"/>
                <a:ext cx="38160" cy="86760"/>
              </p14:xfrm>
            </p:contentPart>
          </mc:Choice>
          <mc:Fallback xmlns="">
            <p:pic>
              <p:nvPicPr>
                <p:cNvPr id="12" name="Ink 11">
                  <a:extLst>
                    <a:ext uri="{FF2B5EF4-FFF2-40B4-BE49-F238E27FC236}">
                      <a16:creationId xmlns:a16="http://schemas.microsoft.com/office/drawing/2014/main" id="{8EC01513-E2EB-586E-9739-DEFFA113FE12}"/>
                    </a:ext>
                  </a:extLst>
                </p:cNvPr>
                <p:cNvPicPr/>
                <p:nvPr/>
              </p:nvPicPr>
              <p:blipFill>
                <a:blip r:embed="rId16"/>
                <a:stretch>
                  <a:fillRect/>
                </a:stretch>
              </p:blipFill>
              <p:spPr>
                <a:xfrm>
                  <a:off x="2798520" y="4594180"/>
                  <a:ext cx="73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E6BA0679-8ED9-1448-5878-AACA70ECFA24}"/>
                    </a:ext>
                  </a:extLst>
                </p14:cNvPr>
                <p14:cNvContentPartPr/>
                <p14:nvPr/>
              </p14:nvContentPartPr>
              <p14:xfrm>
                <a:off x="2839560" y="4657180"/>
                <a:ext cx="37800" cy="22320"/>
              </p14:xfrm>
            </p:contentPart>
          </mc:Choice>
          <mc:Fallback xmlns="">
            <p:pic>
              <p:nvPicPr>
                <p:cNvPr id="13" name="Ink 12">
                  <a:extLst>
                    <a:ext uri="{FF2B5EF4-FFF2-40B4-BE49-F238E27FC236}">
                      <a16:creationId xmlns:a16="http://schemas.microsoft.com/office/drawing/2014/main" id="{E6BA0679-8ED9-1448-5878-AACA70ECFA24}"/>
                    </a:ext>
                  </a:extLst>
                </p:cNvPr>
                <p:cNvPicPr/>
                <p:nvPr/>
              </p:nvPicPr>
              <p:blipFill>
                <a:blip r:embed="rId18"/>
                <a:stretch>
                  <a:fillRect/>
                </a:stretch>
              </p:blipFill>
              <p:spPr>
                <a:xfrm>
                  <a:off x="2821920" y="4639540"/>
                  <a:ext cx="7344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EF9D3968-7E48-F690-4FFB-619FD9BCAEFB}"/>
                  </a:ext>
                </a:extLst>
              </p14:cNvPr>
              <p14:cNvContentPartPr/>
              <p14:nvPr/>
            </p14:nvContentPartPr>
            <p14:xfrm>
              <a:off x="2708880" y="4846900"/>
              <a:ext cx="248760" cy="135720"/>
            </p14:xfrm>
          </p:contentPart>
        </mc:Choice>
        <mc:Fallback xmlns="">
          <p:pic>
            <p:nvPicPr>
              <p:cNvPr id="15" name="Ink 14">
                <a:extLst>
                  <a:ext uri="{FF2B5EF4-FFF2-40B4-BE49-F238E27FC236}">
                    <a16:creationId xmlns:a16="http://schemas.microsoft.com/office/drawing/2014/main" id="{EF9D3968-7E48-F690-4FFB-619FD9BCAEFB}"/>
                  </a:ext>
                </a:extLst>
              </p:cNvPr>
              <p:cNvPicPr/>
              <p:nvPr/>
            </p:nvPicPr>
            <p:blipFill>
              <a:blip r:embed="rId20"/>
              <a:stretch>
                <a:fillRect/>
              </a:stretch>
            </p:blipFill>
            <p:spPr>
              <a:xfrm>
                <a:off x="2691240" y="4828900"/>
                <a:ext cx="284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D068CCB0-91A7-0BEB-4C86-DF21446FD220}"/>
                  </a:ext>
                </a:extLst>
              </p14:cNvPr>
              <p14:cNvContentPartPr/>
              <p14:nvPr/>
            </p14:nvContentPartPr>
            <p14:xfrm>
              <a:off x="2754960" y="5105740"/>
              <a:ext cx="181440" cy="107640"/>
            </p14:xfrm>
          </p:contentPart>
        </mc:Choice>
        <mc:Fallback xmlns="">
          <p:pic>
            <p:nvPicPr>
              <p:cNvPr id="16" name="Ink 15">
                <a:extLst>
                  <a:ext uri="{FF2B5EF4-FFF2-40B4-BE49-F238E27FC236}">
                    <a16:creationId xmlns:a16="http://schemas.microsoft.com/office/drawing/2014/main" id="{D068CCB0-91A7-0BEB-4C86-DF21446FD220}"/>
                  </a:ext>
                </a:extLst>
              </p:cNvPr>
              <p:cNvPicPr/>
              <p:nvPr/>
            </p:nvPicPr>
            <p:blipFill>
              <a:blip r:embed="rId22"/>
              <a:stretch>
                <a:fillRect/>
              </a:stretch>
            </p:blipFill>
            <p:spPr>
              <a:xfrm>
                <a:off x="2736960" y="5087740"/>
                <a:ext cx="217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EF2933EA-D64E-FC80-4FAD-AEC0C86CC0E1}"/>
                  </a:ext>
                </a:extLst>
              </p14:cNvPr>
              <p14:cNvContentPartPr/>
              <p14:nvPr/>
            </p14:nvContentPartPr>
            <p14:xfrm>
              <a:off x="2649120" y="5363140"/>
              <a:ext cx="348840" cy="232560"/>
            </p14:xfrm>
          </p:contentPart>
        </mc:Choice>
        <mc:Fallback xmlns="">
          <p:pic>
            <p:nvPicPr>
              <p:cNvPr id="17" name="Ink 16">
                <a:extLst>
                  <a:ext uri="{FF2B5EF4-FFF2-40B4-BE49-F238E27FC236}">
                    <a16:creationId xmlns:a16="http://schemas.microsoft.com/office/drawing/2014/main" id="{EF2933EA-D64E-FC80-4FAD-AEC0C86CC0E1}"/>
                  </a:ext>
                </a:extLst>
              </p:cNvPr>
              <p:cNvPicPr/>
              <p:nvPr/>
            </p:nvPicPr>
            <p:blipFill>
              <a:blip r:embed="rId24"/>
              <a:stretch>
                <a:fillRect/>
              </a:stretch>
            </p:blipFill>
            <p:spPr>
              <a:xfrm>
                <a:off x="2631120" y="5345140"/>
                <a:ext cx="38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398C199D-7A8C-061F-AC45-6F8A91E6D70D}"/>
                  </a:ext>
                </a:extLst>
              </p14:cNvPr>
              <p14:cNvContentPartPr/>
              <p14:nvPr/>
            </p14:nvContentPartPr>
            <p14:xfrm>
              <a:off x="2754240" y="5886580"/>
              <a:ext cx="159120" cy="160200"/>
            </p14:xfrm>
          </p:contentPart>
        </mc:Choice>
        <mc:Fallback xmlns="">
          <p:pic>
            <p:nvPicPr>
              <p:cNvPr id="18" name="Ink 17">
                <a:extLst>
                  <a:ext uri="{FF2B5EF4-FFF2-40B4-BE49-F238E27FC236}">
                    <a16:creationId xmlns:a16="http://schemas.microsoft.com/office/drawing/2014/main" id="{398C199D-7A8C-061F-AC45-6F8A91E6D70D}"/>
                  </a:ext>
                </a:extLst>
              </p:cNvPr>
              <p:cNvPicPr/>
              <p:nvPr/>
            </p:nvPicPr>
            <p:blipFill>
              <a:blip r:embed="rId26"/>
              <a:stretch>
                <a:fillRect/>
              </a:stretch>
            </p:blipFill>
            <p:spPr>
              <a:xfrm>
                <a:off x="2736600" y="5868940"/>
                <a:ext cx="194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E53A12FA-3944-F1D0-F206-800C491876DE}"/>
                  </a:ext>
                </a:extLst>
              </p14:cNvPr>
              <p14:cNvContentPartPr/>
              <p14:nvPr/>
            </p14:nvContentPartPr>
            <p14:xfrm>
              <a:off x="7107360" y="6114820"/>
              <a:ext cx="935640" cy="40320"/>
            </p14:xfrm>
          </p:contentPart>
        </mc:Choice>
        <mc:Fallback xmlns="">
          <p:pic>
            <p:nvPicPr>
              <p:cNvPr id="19" name="Ink 18">
                <a:extLst>
                  <a:ext uri="{FF2B5EF4-FFF2-40B4-BE49-F238E27FC236}">
                    <a16:creationId xmlns:a16="http://schemas.microsoft.com/office/drawing/2014/main" id="{E53A12FA-3944-F1D0-F206-800C491876DE}"/>
                  </a:ext>
                </a:extLst>
              </p:cNvPr>
              <p:cNvPicPr/>
              <p:nvPr/>
            </p:nvPicPr>
            <p:blipFill>
              <a:blip r:embed="rId28"/>
              <a:stretch>
                <a:fillRect/>
              </a:stretch>
            </p:blipFill>
            <p:spPr>
              <a:xfrm>
                <a:off x="7089720" y="6097180"/>
                <a:ext cx="971280" cy="75960"/>
              </a:xfrm>
              <a:prstGeom prst="rect">
                <a:avLst/>
              </a:prstGeom>
            </p:spPr>
          </p:pic>
        </mc:Fallback>
      </mc:AlternateContent>
    </p:spTree>
    <p:extLst>
      <p:ext uri="{BB962C8B-B14F-4D97-AF65-F5344CB8AC3E}">
        <p14:creationId xmlns:p14="http://schemas.microsoft.com/office/powerpoint/2010/main" val="8802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
        <p:nvSpPr>
          <p:cNvPr id="4" name="TextBox 3">
            <a:extLst>
              <a:ext uri="{FF2B5EF4-FFF2-40B4-BE49-F238E27FC236}">
                <a16:creationId xmlns:a16="http://schemas.microsoft.com/office/drawing/2014/main" id="{5F60DA3C-D775-DDCE-B7CB-BF09CDB16A88}"/>
              </a:ext>
            </a:extLst>
          </p:cNvPr>
          <p:cNvSpPr txBox="1"/>
          <p:nvPr/>
        </p:nvSpPr>
        <p:spPr>
          <a:xfrm>
            <a:off x="669513" y="325551"/>
            <a:ext cx="8667750" cy="2123658"/>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The gods of Babylon according to Isaiah 46:1.</a:t>
            </a:r>
          </a:p>
          <a:p>
            <a:pPr marL="285750" indent="-285750" rtl="0">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Bel - Bel was a title meaning “lord” in the Babylonian language and was one of the chief gods of Babylon. Isaiah refers to Bel when discussing the fall of Babylon and the impotence of its gods (</a:t>
            </a:r>
            <a:r>
              <a:rPr lang="en-US" sz="1800" b="0" i="0" u="none" strike="noStrike">
                <a:solidFill>
                  <a:srgbClr val="00B0F0"/>
                </a:solidFill>
                <a:effectLst/>
                <a:latin typeface="Arial" panose="020B0604020202020204" pitchFamily="34" charset="0"/>
              </a:rPr>
              <a:t>Isaiah 46:1</a:t>
            </a:r>
            <a:r>
              <a:rPr lang="en-US" sz="1800" b="0" i="0" u="none" strike="noStrike">
                <a:solidFill>
                  <a:srgbClr val="FFC000"/>
                </a:solidFill>
                <a:effectLst/>
                <a:latin typeface="Arial" panose="020B0604020202020204" pitchFamily="34" charset="0"/>
              </a:rPr>
              <a:t>).</a:t>
            </a:r>
          </a:p>
          <a:p>
            <a:pPr marL="285750" indent="-285750" rtl="0">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Nebo - Nebo, or Nabu, was the Babylonian god of wisdom and writing. He is mentioned alongside Bel as being powerless and a burden to their worshippers (</a:t>
            </a:r>
            <a:r>
              <a:rPr lang="en-US" sz="1800" b="0" i="0" u="none" strike="noStrike">
                <a:solidFill>
                  <a:srgbClr val="00B0F0"/>
                </a:solidFill>
                <a:effectLst/>
                <a:latin typeface="Arial" panose="020B0604020202020204" pitchFamily="34" charset="0"/>
              </a:rPr>
              <a:t>Isaiah 46:1</a:t>
            </a:r>
            <a:r>
              <a:rPr lang="en-US" sz="1800" b="0" i="0" u="none" strike="noStrike">
                <a:solidFill>
                  <a:srgbClr val="FFC000"/>
                </a:solidFill>
                <a:effectLst/>
                <a:latin typeface="Arial" panose="020B0604020202020204" pitchFamily="34" charset="0"/>
              </a:rPr>
              <a:t>).</a:t>
            </a:r>
          </a:p>
        </p:txBody>
      </p:sp>
      <p:sp>
        <p:nvSpPr>
          <p:cNvPr id="3" name="TextBox 2">
            <a:extLst>
              <a:ext uri="{FF2B5EF4-FFF2-40B4-BE49-F238E27FC236}">
                <a16:creationId xmlns:a16="http://schemas.microsoft.com/office/drawing/2014/main" id="{6F7E2B06-5764-7E83-01A7-5D0850DC50B6}"/>
              </a:ext>
            </a:extLst>
          </p:cNvPr>
          <p:cNvSpPr txBox="1"/>
          <p:nvPr/>
        </p:nvSpPr>
        <p:spPr>
          <a:xfrm>
            <a:off x="669513" y="2570780"/>
            <a:ext cx="8288336" cy="3416320"/>
          </a:xfrm>
          <a:prstGeom prst="rect">
            <a:avLst/>
          </a:prstGeom>
          <a:noFill/>
        </p:spPr>
        <p:txBody>
          <a:bodyPr wrap="square">
            <a:spAutoFit/>
          </a:bodyPr>
          <a:lstStyle/>
          <a:p>
            <a:pPr rtl="0">
              <a:spcBef>
                <a:spcPts val="0"/>
              </a:spcBef>
              <a:spcAft>
                <a:spcPts val="0"/>
              </a:spcAft>
            </a:pPr>
            <a:r>
              <a:rPr lang="en-US" sz="2000" b="1" i="0" u="none" strike="noStrike">
                <a:solidFill>
                  <a:srgbClr val="92D050"/>
                </a:solidFill>
                <a:effectLst/>
                <a:latin typeface="Arial" panose="020B0604020202020204" pitchFamily="34" charset="0"/>
              </a:rPr>
              <a:t>Claims about the God of Israel in Isaiah 46:7-13</a:t>
            </a:r>
            <a:endParaRPr lang="en-US" sz="2000" b="0">
              <a:solidFill>
                <a:srgbClr val="92D050"/>
              </a:solidFill>
              <a:effectLst/>
            </a:endParaRP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God is distinct from idols</a:t>
            </a:r>
            <a:r>
              <a:rPr lang="en-US" sz="1800" b="0" i="0" u="none" strike="noStrike">
                <a:solidFill>
                  <a:srgbClr val="92D050"/>
                </a:solidFill>
                <a:effectLst/>
                <a:latin typeface="Arial" panose="020B0604020202020204" pitchFamily="34" charset="0"/>
              </a:rPr>
              <a:t>: Unlike idols that need to be carried and cannot move or respond, God carries His people and is responsive to their needs.</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God is the sustainer</a:t>
            </a:r>
            <a:r>
              <a:rPr lang="en-US" sz="1800" b="0" i="0" u="none" strike="noStrike">
                <a:solidFill>
                  <a:srgbClr val="92D050"/>
                </a:solidFill>
                <a:effectLst/>
                <a:latin typeface="Arial" panose="020B0604020202020204" pitchFamily="34" charset="0"/>
              </a:rPr>
              <a:t>: From birth to old age, God promises to carry and save His people.</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God is incomparable</a:t>
            </a:r>
            <a:r>
              <a:rPr lang="en-US" sz="1800" b="0" i="0" u="none" strike="noStrike">
                <a:solidFill>
                  <a:srgbClr val="92D050"/>
                </a:solidFill>
                <a:effectLst/>
                <a:latin typeface="Arial" panose="020B0604020202020204" pitchFamily="34" charset="0"/>
              </a:rPr>
              <a:t>: There is no one like God; He is unique in His power and glory.</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God is the deliverer</a:t>
            </a:r>
            <a:r>
              <a:rPr lang="en-US" sz="1800" b="0" i="0" u="none" strike="noStrike">
                <a:solidFill>
                  <a:srgbClr val="92D050"/>
                </a:solidFill>
                <a:effectLst/>
                <a:latin typeface="Arial" panose="020B0604020202020204" pitchFamily="34" charset="0"/>
              </a:rPr>
              <a:t>: He brings near His righteousness and salvation, fulfilling His promises.</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God's salvation is for Zion</a:t>
            </a:r>
            <a:r>
              <a:rPr lang="en-US" sz="1800" b="0" i="0" u="none" strike="noStrike">
                <a:solidFill>
                  <a:srgbClr val="92D050"/>
                </a:solidFill>
                <a:effectLst/>
                <a:latin typeface="Arial" panose="020B0604020202020204" pitchFamily="34" charset="0"/>
              </a:rPr>
              <a:t>: He will grant salvation in Zion and His glory for Israel.</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God's timing is perfect</a:t>
            </a:r>
            <a:r>
              <a:rPr lang="en-US" sz="1800" b="0" i="0" u="none" strike="noStrike">
                <a:solidFill>
                  <a:srgbClr val="92D050"/>
                </a:solidFill>
                <a:effectLst/>
                <a:latin typeface="Arial" panose="020B0604020202020204" pitchFamily="34" charset="0"/>
              </a:rPr>
              <a:t>: His salvation will not be delayed.</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248F18F-C7C4-A768-EAEA-1B2D46C8DCE7}"/>
                  </a:ext>
                </a:extLst>
              </p14:cNvPr>
              <p14:cNvContentPartPr/>
              <p14:nvPr/>
            </p14:nvContentPartPr>
            <p14:xfrm>
              <a:off x="709080" y="883660"/>
              <a:ext cx="173520" cy="198000"/>
            </p14:xfrm>
          </p:contentPart>
        </mc:Choice>
        <mc:Fallback xmlns="">
          <p:pic>
            <p:nvPicPr>
              <p:cNvPr id="2" name="Ink 1">
                <a:extLst>
                  <a:ext uri="{FF2B5EF4-FFF2-40B4-BE49-F238E27FC236}">
                    <a16:creationId xmlns:a16="http://schemas.microsoft.com/office/drawing/2014/main" id="{D248F18F-C7C4-A768-EAEA-1B2D46C8DCE7}"/>
                  </a:ext>
                </a:extLst>
              </p:cNvPr>
              <p:cNvPicPr/>
              <p:nvPr/>
            </p:nvPicPr>
            <p:blipFill>
              <a:blip r:embed="rId7"/>
              <a:stretch>
                <a:fillRect/>
              </a:stretch>
            </p:blipFill>
            <p:spPr>
              <a:xfrm>
                <a:off x="691440" y="866020"/>
                <a:ext cx="2091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6A34BEB-6911-1D27-EA94-7FF47F8D0CBE}"/>
                  </a:ext>
                </a:extLst>
              </p14:cNvPr>
              <p14:cNvContentPartPr/>
              <p14:nvPr/>
            </p14:nvContentPartPr>
            <p14:xfrm>
              <a:off x="7794960" y="1303420"/>
              <a:ext cx="380880" cy="31680"/>
            </p14:xfrm>
          </p:contentPart>
        </mc:Choice>
        <mc:Fallback xmlns="">
          <p:pic>
            <p:nvPicPr>
              <p:cNvPr id="5" name="Ink 4">
                <a:extLst>
                  <a:ext uri="{FF2B5EF4-FFF2-40B4-BE49-F238E27FC236}">
                    <a16:creationId xmlns:a16="http://schemas.microsoft.com/office/drawing/2014/main" id="{E6A34BEB-6911-1D27-EA94-7FF47F8D0CBE}"/>
                  </a:ext>
                </a:extLst>
              </p:cNvPr>
              <p:cNvPicPr/>
              <p:nvPr/>
            </p:nvPicPr>
            <p:blipFill>
              <a:blip r:embed="rId9"/>
              <a:stretch>
                <a:fillRect/>
              </a:stretch>
            </p:blipFill>
            <p:spPr>
              <a:xfrm>
                <a:off x="7776960" y="1285420"/>
                <a:ext cx="416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9CA9EB1-52DA-0E11-FF5E-6BA202EDC2E8}"/>
                  </a:ext>
                </a:extLst>
              </p14:cNvPr>
              <p14:cNvContentPartPr/>
              <p14:nvPr/>
            </p14:nvContentPartPr>
            <p14:xfrm>
              <a:off x="5782920" y="1548940"/>
              <a:ext cx="327960" cy="22320"/>
            </p14:xfrm>
          </p:contentPart>
        </mc:Choice>
        <mc:Fallback xmlns="">
          <p:pic>
            <p:nvPicPr>
              <p:cNvPr id="7" name="Ink 6">
                <a:extLst>
                  <a:ext uri="{FF2B5EF4-FFF2-40B4-BE49-F238E27FC236}">
                    <a16:creationId xmlns:a16="http://schemas.microsoft.com/office/drawing/2014/main" id="{B9CA9EB1-52DA-0E11-FF5E-6BA202EDC2E8}"/>
                  </a:ext>
                </a:extLst>
              </p:cNvPr>
              <p:cNvPicPr/>
              <p:nvPr/>
            </p:nvPicPr>
            <p:blipFill>
              <a:blip r:embed="rId11"/>
              <a:stretch>
                <a:fillRect/>
              </a:stretch>
            </p:blipFill>
            <p:spPr>
              <a:xfrm>
                <a:off x="5765280" y="1530940"/>
                <a:ext cx="363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B8A8CE2-6D9B-7C58-E5E1-48D01D645A8E}"/>
                  </a:ext>
                </a:extLst>
              </p14:cNvPr>
              <p14:cNvContentPartPr/>
              <p14:nvPr/>
            </p14:nvContentPartPr>
            <p14:xfrm>
              <a:off x="660840" y="1615900"/>
              <a:ext cx="285480" cy="222120"/>
            </p14:xfrm>
          </p:contentPart>
        </mc:Choice>
        <mc:Fallback xmlns="">
          <p:pic>
            <p:nvPicPr>
              <p:cNvPr id="9" name="Ink 8">
                <a:extLst>
                  <a:ext uri="{FF2B5EF4-FFF2-40B4-BE49-F238E27FC236}">
                    <a16:creationId xmlns:a16="http://schemas.microsoft.com/office/drawing/2014/main" id="{9B8A8CE2-6D9B-7C58-E5E1-48D01D645A8E}"/>
                  </a:ext>
                </a:extLst>
              </p:cNvPr>
              <p:cNvPicPr/>
              <p:nvPr/>
            </p:nvPicPr>
            <p:blipFill>
              <a:blip r:embed="rId13"/>
              <a:stretch>
                <a:fillRect/>
              </a:stretch>
            </p:blipFill>
            <p:spPr>
              <a:xfrm>
                <a:off x="642840" y="1597900"/>
                <a:ext cx="3211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DAFFB36-1961-E2C5-2B82-B416043B2DE4}"/>
                  </a:ext>
                </a:extLst>
              </p14:cNvPr>
              <p14:cNvContentPartPr/>
              <p14:nvPr/>
            </p14:nvContentPartPr>
            <p14:xfrm>
              <a:off x="1760640" y="2408980"/>
              <a:ext cx="388800" cy="71280"/>
            </p14:xfrm>
          </p:contentPart>
        </mc:Choice>
        <mc:Fallback xmlns="">
          <p:pic>
            <p:nvPicPr>
              <p:cNvPr id="11" name="Ink 10">
                <a:extLst>
                  <a:ext uri="{FF2B5EF4-FFF2-40B4-BE49-F238E27FC236}">
                    <a16:creationId xmlns:a16="http://schemas.microsoft.com/office/drawing/2014/main" id="{CDAFFB36-1961-E2C5-2B82-B416043B2DE4}"/>
                  </a:ext>
                </a:extLst>
              </p:cNvPr>
              <p:cNvPicPr/>
              <p:nvPr/>
            </p:nvPicPr>
            <p:blipFill>
              <a:blip r:embed="rId15"/>
              <a:stretch>
                <a:fillRect/>
              </a:stretch>
            </p:blipFill>
            <p:spPr>
              <a:xfrm>
                <a:off x="1743000" y="2391340"/>
                <a:ext cx="424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13A1FF2-ABF4-E33E-B87B-ED268FD18EFB}"/>
                  </a:ext>
                </a:extLst>
              </p14:cNvPr>
              <p14:cNvContentPartPr/>
              <p14:nvPr/>
            </p14:nvContentPartPr>
            <p14:xfrm>
              <a:off x="6004680" y="2789500"/>
              <a:ext cx="11160" cy="2880"/>
            </p14:xfrm>
          </p:contentPart>
        </mc:Choice>
        <mc:Fallback xmlns="">
          <p:pic>
            <p:nvPicPr>
              <p:cNvPr id="12" name="Ink 11">
                <a:extLst>
                  <a:ext uri="{FF2B5EF4-FFF2-40B4-BE49-F238E27FC236}">
                    <a16:creationId xmlns:a16="http://schemas.microsoft.com/office/drawing/2014/main" id="{D13A1FF2-ABF4-E33E-B87B-ED268FD18EFB}"/>
                  </a:ext>
                </a:extLst>
              </p:cNvPr>
              <p:cNvPicPr/>
              <p:nvPr/>
            </p:nvPicPr>
            <p:blipFill>
              <a:blip r:embed="rId17"/>
              <a:stretch>
                <a:fillRect/>
              </a:stretch>
            </p:blipFill>
            <p:spPr>
              <a:xfrm>
                <a:off x="5987040" y="2771860"/>
                <a:ext cx="46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96B31EF-15FD-8A80-827B-F2E97168A706}"/>
                  </a:ext>
                </a:extLst>
              </p14:cNvPr>
              <p14:cNvContentPartPr/>
              <p14:nvPr/>
            </p14:nvContentPartPr>
            <p14:xfrm>
              <a:off x="5706600" y="2899300"/>
              <a:ext cx="718200" cy="55800"/>
            </p14:xfrm>
          </p:contentPart>
        </mc:Choice>
        <mc:Fallback xmlns="">
          <p:pic>
            <p:nvPicPr>
              <p:cNvPr id="13" name="Ink 12">
                <a:extLst>
                  <a:ext uri="{FF2B5EF4-FFF2-40B4-BE49-F238E27FC236}">
                    <a16:creationId xmlns:a16="http://schemas.microsoft.com/office/drawing/2014/main" id="{096B31EF-15FD-8A80-827B-F2E97168A706}"/>
                  </a:ext>
                </a:extLst>
              </p:cNvPr>
              <p:cNvPicPr/>
              <p:nvPr/>
            </p:nvPicPr>
            <p:blipFill>
              <a:blip r:embed="rId19"/>
              <a:stretch>
                <a:fillRect/>
              </a:stretch>
            </p:blipFill>
            <p:spPr>
              <a:xfrm>
                <a:off x="5688960" y="2881300"/>
                <a:ext cx="753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AADADA4-30E8-51D7-FABE-5F92D638338B}"/>
                  </a:ext>
                </a:extLst>
              </p14:cNvPr>
              <p14:cNvContentPartPr/>
              <p14:nvPr/>
            </p14:nvContentPartPr>
            <p14:xfrm>
              <a:off x="373200" y="2983180"/>
              <a:ext cx="253080" cy="243000"/>
            </p14:xfrm>
          </p:contentPart>
        </mc:Choice>
        <mc:Fallback xmlns="">
          <p:pic>
            <p:nvPicPr>
              <p:cNvPr id="14" name="Ink 13">
                <a:extLst>
                  <a:ext uri="{FF2B5EF4-FFF2-40B4-BE49-F238E27FC236}">
                    <a16:creationId xmlns:a16="http://schemas.microsoft.com/office/drawing/2014/main" id="{8AADADA4-30E8-51D7-FABE-5F92D638338B}"/>
                  </a:ext>
                </a:extLst>
              </p:cNvPr>
              <p:cNvPicPr/>
              <p:nvPr/>
            </p:nvPicPr>
            <p:blipFill>
              <a:blip r:embed="rId21"/>
              <a:stretch>
                <a:fillRect/>
              </a:stretch>
            </p:blipFill>
            <p:spPr>
              <a:xfrm>
                <a:off x="355560" y="2965180"/>
                <a:ext cx="288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3D107FCD-B778-F8ED-E81B-DE2D3BAA91ED}"/>
                  </a:ext>
                </a:extLst>
              </p14:cNvPr>
              <p14:cNvContentPartPr/>
              <p14:nvPr/>
            </p14:nvContentPartPr>
            <p14:xfrm>
              <a:off x="220920" y="3447940"/>
              <a:ext cx="352800" cy="252000"/>
            </p14:xfrm>
          </p:contentPart>
        </mc:Choice>
        <mc:Fallback xmlns="">
          <p:pic>
            <p:nvPicPr>
              <p:cNvPr id="15" name="Ink 14">
                <a:extLst>
                  <a:ext uri="{FF2B5EF4-FFF2-40B4-BE49-F238E27FC236}">
                    <a16:creationId xmlns:a16="http://schemas.microsoft.com/office/drawing/2014/main" id="{3D107FCD-B778-F8ED-E81B-DE2D3BAA91ED}"/>
                  </a:ext>
                </a:extLst>
              </p:cNvPr>
              <p:cNvPicPr/>
              <p:nvPr/>
            </p:nvPicPr>
            <p:blipFill>
              <a:blip r:embed="rId23"/>
              <a:stretch>
                <a:fillRect/>
              </a:stretch>
            </p:blipFill>
            <p:spPr>
              <a:xfrm>
                <a:off x="203280" y="3430300"/>
                <a:ext cx="3884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87D1D73-C346-DC1E-0C66-B11B26870D60}"/>
                  </a:ext>
                </a:extLst>
              </p14:cNvPr>
              <p14:cNvContentPartPr/>
              <p14:nvPr/>
            </p14:nvContentPartPr>
            <p14:xfrm>
              <a:off x="238920" y="3984340"/>
              <a:ext cx="254160" cy="235080"/>
            </p14:xfrm>
          </p:contentPart>
        </mc:Choice>
        <mc:Fallback xmlns="">
          <p:pic>
            <p:nvPicPr>
              <p:cNvPr id="16" name="Ink 15">
                <a:extLst>
                  <a:ext uri="{FF2B5EF4-FFF2-40B4-BE49-F238E27FC236}">
                    <a16:creationId xmlns:a16="http://schemas.microsoft.com/office/drawing/2014/main" id="{287D1D73-C346-DC1E-0C66-B11B26870D60}"/>
                  </a:ext>
                </a:extLst>
              </p:cNvPr>
              <p:cNvPicPr/>
              <p:nvPr/>
            </p:nvPicPr>
            <p:blipFill>
              <a:blip r:embed="rId25"/>
              <a:stretch>
                <a:fillRect/>
              </a:stretch>
            </p:blipFill>
            <p:spPr>
              <a:xfrm>
                <a:off x="221280" y="3966340"/>
                <a:ext cx="2898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9F49A017-AE19-A609-8BB7-F3643D168B16}"/>
                  </a:ext>
                </a:extLst>
              </p14:cNvPr>
              <p14:cNvContentPartPr/>
              <p14:nvPr/>
            </p14:nvContentPartPr>
            <p14:xfrm>
              <a:off x="309120" y="4522540"/>
              <a:ext cx="260640" cy="245160"/>
            </p14:xfrm>
          </p:contentPart>
        </mc:Choice>
        <mc:Fallback xmlns="">
          <p:pic>
            <p:nvPicPr>
              <p:cNvPr id="17" name="Ink 16">
                <a:extLst>
                  <a:ext uri="{FF2B5EF4-FFF2-40B4-BE49-F238E27FC236}">
                    <a16:creationId xmlns:a16="http://schemas.microsoft.com/office/drawing/2014/main" id="{9F49A017-AE19-A609-8BB7-F3643D168B16}"/>
                  </a:ext>
                </a:extLst>
              </p:cNvPr>
              <p:cNvPicPr/>
              <p:nvPr/>
            </p:nvPicPr>
            <p:blipFill>
              <a:blip r:embed="rId27"/>
              <a:stretch>
                <a:fillRect/>
              </a:stretch>
            </p:blipFill>
            <p:spPr>
              <a:xfrm>
                <a:off x="291480" y="4504540"/>
                <a:ext cx="296280" cy="280800"/>
              </a:xfrm>
              <a:prstGeom prst="rect">
                <a:avLst/>
              </a:prstGeom>
            </p:spPr>
          </p:pic>
        </mc:Fallback>
      </mc:AlternateContent>
      <p:grpSp>
        <p:nvGrpSpPr>
          <p:cNvPr id="20" name="Group 19">
            <a:extLst>
              <a:ext uri="{FF2B5EF4-FFF2-40B4-BE49-F238E27FC236}">
                <a16:creationId xmlns:a16="http://schemas.microsoft.com/office/drawing/2014/main" id="{743659B5-D7EF-0CB1-6A9F-C847B4342A13}"/>
              </a:ext>
            </a:extLst>
          </p:cNvPr>
          <p:cNvGrpSpPr/>
          <p:nvPr/>
        </p:nvGrpSpPr>
        <p:grpSpPr>
          <a:xfrm>
            <a:off x="213720" y="5099980"/>
            <a:ext cx="415080" cy="229320"/>
            <a:chOff x="213720" y="5099980"/>
            <a:chExt cx="415080" cy="229320"/>
          </a:xfrm>
        </p:grpSpPr>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17B2B31B-E0AC-60CE-4BED-25DA7CE3A468}"/>
                    </a:ext>
                  </a:extLst>
                </p14:cNvPr>
                <p14:cNvContentPartPr/>
                <p14:nvPr/>
              </p14:nvContentPartPr>
              <p14:xfrm>
                <a:off x="213720" y="5099980"/>
                <a:ext cx="415080" cy="229320"/>
              </p14:xfrm>
            </p:contentPart>
          </mc:Choice>
          <mc:Fallback xmlns="">
            <p:pic>
              <p:nvPicPr>
                <p:cNvPr id="18" name="Ink 17">
                  <a:extLst>
                    <a:ext uri="{FF2B5EF4-FFF2-40B4-BE49-F238E27FC236}">
                      <a16:creationId xmlns:a16="http://schemas.microsoft.com/office/drawing/2014/main" id="{17B2B31B-E0AC-60CE-4BED-25DA7CE3A468}"/>
                    </a:ext>
                  </a:extLst>
                </p:cNvPr>
                <p:cNvPicPr/>
                <p:nvPr/>
              </p:nvPicPr>
              <p:blipFill>
                <a:blip r:embed="rId29"/>
                <a:stretch>
                  <a:fillRect/>
                </a:stretch>
              </p:blipFill>
              <p:spPr>
                <a:xfrm>
                  <a:off x="195720" y="5082340"/>
                  <a:ext cx="4507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39C8C76D-21F0-B033-8CFA-D02B5DA32BDD}"/>
                    </a:ext>
                  </a:extLst>
                </p14:cNvPr>
                <p14:cNvContentPartPr/>
                <p14:nvPr/>
              </p14:nvContentPartPr>
              <p14:xfrm>
                <a:off x="459960" y="5250100"/>
                <a:ext cx="76320" cy="57960"/>
              </p14:xfrm>
            </p:contentPart>
          </mc:Choice>
          <mc:Fallback xmlns="">
            <p:pic>
              <p:nvPicPr>
                <p:cNvPr id="19" name="Ink 18">
                  <a:extLst>
                    <a:ext uri="{FF2B5EF4-FFF2-40B4-BE49-F238E27FC236}">
                      <a16:creationId xmlns:a16="http://schemas.microsoft.com/office/drawing/2014/main" id="{39C8C76D-21F0-B033-8CFA-D02B5DA32BDD}"/>
                    </a:ext>
                  </a:extLst>
                </p:cNvPr>
                <p:cNvPicPr/>
                <p:nvPr/>
              </p:nvPicPr>
              <p:blipFill>
                <a:blip r:embed="rId31"/>
                <a:stretch>
                  <a:fillRect/>
                </a:stretch>
              </p:blipFill>
              <p:spPr>
                <a:xfrm>
                  <a:off x="442320" y="5232460"/>
                  <a:ext cx="11196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E68E9249-435D-33FA-3E45-6BBA9917329F}"/>
                  </a:ext>
                </a:extLst>
              </p14:cNvPr>
              <p14:cNvContentPartPr/>
              <p14:nvPr/>
            </p14:nvContentPartPr>
            <p14:xfrm>
              <a:off x="301560" y="5651860"/>
              <a:ext cx="240840" cy="232560"/>
            </p14:xfrm>
          </p:contentPart>
        </mc:Choice>
        <mc:Fallback xmlns="">
          <p:pic>
            <p:nvPicPr>
              <p:cNvPr id="21" name="Ink 20">
                <a:extLst>
                  <a:ext uri="{FF2B5EF4-FFF2-40B4-BE49-F238E27FC236}">
                    <a16:creationId xmlns:a16="http://schemas.microsoft.com/office/drawing/2014/main" id="{E68E9249-435D-33FA-3E45-6BBA9917329F}"/>
                  </a:ext>
                </a:extLst>
              </p:cNvPr>
              <p:cNvPicPr/>
              <p:nvPr/>
            </p:nvPicPr>
            <p:blipFill>
              <a:blip r:embed="rId33"/>
              <a:stretch>
                <a:fillRect/>
              </a:stretch>
            </p:blipFill>
            <p:spPr>
              <a:xfrm>
                <a:off x="283920" y="5633860"/>
                <a:ext cx="276480" cy="268200"/>
              </a:xfrm>
              <a:prstGeom prst="rect">
                <a:avLst/>
              </a:prstGeom>
            </p:spPr>
          </p:pic>
        </mc:Fallback>
      </mc:AlternateContent>
    </p:spTree>
    <p:extLst>
      <p:ext uri="{BB962C8B-B14F-4D97-AF65-F5344CB8AC3E}">
        <p14:creationId xmlns:p14="http://schemas.microsoft.com/office/powerpoint/2010/main" val="346106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155531"/>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מו</a:t>
            </a:r>
          </a:p>
          <a:p>
            <a:pPr algn="r"/>
            <a:r>
              <a:rPr lang="he-IL" sz="3500">
                <a:solidFill>
                  <a:srgbClr val="FFFF00"/>
                </a:solidFill>
                <a:cs typeface="+mj-cs"/>
              </a:rPr>
              <a:t>ז   יִשָּׂאֻהוּ עַל-כָּתֵף יִסְבְּלֻהוּ וְיַנִּיחֻהוּ תַחְתָּיו וְיַעֲמֹד מִמְּקוֹמוֹ לֹא יָמִישׁ אַף-יִצְעַק אֵלָיו וְלֹא יַעֲנֶה מִצָּרָתוֹ לֹא יוֹשִׁיעֶנּוּ:       ח   זִכְרוּ-זֹאת וְהִתְאֹשָׁשׁוּ הָשִׁיבוּ פוֹשְׁעִים עַל-לֵב: </a:t>
            </a:r>
            <a:r>
              <a:rPr lang="he-IL" sz="3500">
                <a:solidFill>
                  <a:srgbClr val="FFC000"/>
                </a:solidFill>
                <a:cs typeface="+mj-cs"/>
              </a:rPr>
              <a:t>ט   זִכְרוּ רִאשֹׁנוֹת מֵעוֹלָם כִּי אָנֹכִי אֵל וְאֵין עוֹד אֱלֹהִים וְאֶפֶס כָּמוֹנִי: י   מַגִּיד מֵרֵאשִׁית אַחֲרִית וּמִקֶּדֶם אֲשֶׁר לֹא-נַעֲשֹוּ אֹמֵר עֲצָתִי תָקוּם וְכָל-חֶפְצִי אֶעֱשֶֹה: יא   קֹרֵא מִמִּזְרָח עַיִט מֵאֶרֶץ מֶרְחָק אִישׁ עֲצָתִו [עֲצָתִי] אַף-דִּבַּרְתִּי אַף-אֲבִיאֶנָּה יָצַרְתִּי אַף-אֶעֱשֶֹנָּה:       </a:t>
            </a:r>
            <a:r>
              <a:rPr lang="he-IL" sz="3500">
                <a:solidFill>
                  <a:srgbClr val="92D050"/>
                </a:solidFill>
                <a:cs typeface="+mj-cs"/>
              </a:rPr>
              <a:t>יב   שִׁמְעוּ אֵלַי אַבִּירֵי לֵב הָרְחוֹקִים מִצְּדָקָה: יג   קֵרַבְתִּי צִדְקָתִי לֹא תִרְחָק וּתְשׁוּעָתִי לֹא תְאַחֵר וְנָתַתִּי בְצִיּוֹן תְּשׁוּעָה לְיִשְֹרָאֵל תִּפְאַרְתִּי: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 name="Ink 3">
                <a:extLst>
                  <a:ext uri="{FF2B5EF4-FFF2-40B4-BE49-F238E27FC236}">
                    <a16:creationId xmlns:a16="http://schemas.microsoft.com/office/drawing/2014/main" id="{9C174974-4F39-67B4-A9B7-6FB9EE679B49}"/>
                  </a:ext>
                </a:extLst>
              </p14:cNvPr>
              <p14:cNvContentPartPr/>
              <p14:nvPr/>
            </p14:nvContentPartPr>
            <p14:xfrm>
              <a:off x="5481600" y="698620"/>
              <a:ext cx="3576960" cy="61200"/>
            </p14:xfrm>
          </p:contentPart>
        </mc:Choice>
        <mc:Fallback xmlns="">
          <p:pic>
            <p:nvPicPr>
              <p:cNvPr id="4" name="Ink 3">
                <a:extLst>
                  <a:ext uri="{FF2B5EF4-FFF2-40B4-BE49-F238E27FC236}">
                    <a16:creationId xmlns:a16="http://schemas.microsoft.com/office/drawing/2014/main" id="{9C174974-4F39-67B4-A9B7-6FB9EE679B49}"/>
                  </a:ext>
                </a:extLst>
              </p:cNvPr>
              <p:cNvPicPr/>
              <p:nvPr/>
            </p:nvPicPr>
            <p:blipFill>
              <a:blip r:embed="rId419"/>
              <a:stretch>
                <a:fillRect/>
              </a:stretch>
            </p:blipFill>
            <p:spPr>
              <a:xfrm>
                <a:off x="5463600" y="680980"/>
                <a:ext cx="3612600" cy="96840"/>
              </a:xfrm>
              <a:prstGeom prst="rect">
                <a:avLst/>
              </a:prstGeom>
            </p:spPr>
          </p:pic>
        </mc:Fallback>
      </mc:AlternateContent>
      <p:grpSp>
        <p:nvGrpSpPr>
          <p:cNvPr id="34" name="Group 33">
            <a:extLst>
              <a:ext uri="{FF2B5EF4-FFF2-40B4-BE49-F238E27FC236}">
                <a16:creationId xmlns:a16="http://schemas.microsoft.com/office/drawing/2014/main" id="{616BE9C8-6EF2-7F0C-73CE-AC7A60FAB979}"/>
              </a:ext>
            </a:extLst>
          </p:cNvPr>
          <p:cNvGrpSpPr/>
          <p:nvPr/>
        </p:nvGrpSpPr>
        <p:grpSpPr>
          <a:xfrm>
            <a:off x="2287680" y="1784380"/>
            <a:ext cx="6973200" cy="145080"/>
            <a:chOff x="2287680" y="1784380"/>
            <a:chExt cx="6973200" cy="145080"/>
          </a:xfrm>
        </p:grpSpPr>
        <mc:AlternateContent xmlns:mc="http://schemas.openxmlformats.org/markup-compatibility/2006" xmlns:p14="http://schemas.microsoft.com/office/powerpoint/2010/main">
          <mc:Choice Requires="p14">
            <p:contentPart p14:bwMode="auto" r:id="rId420">
              <p14:nvContentPartPr>
                <p14:cNvPr id="22" name="Ink 21">
                  <a:extLst>
                    <a:ext uri="{FF2B5EF4-FFF2-40B4-BE49-F238E27FC236}">
                      <a16:creationId xmlns:a16="http://schemas.microsoft.com/office/drawing/2014/main" id="{37E2427D-E355-C69E-ECF2-E482A6264ED5}"/>
                    </a:ext>
                  </a:extLst>
                </p14:cNvPr>
                <p14:cNvContentPartPr/>
                <p14:nvPr/>
              </p14:nvContentPartPr>
              <p14:xfrm>
                <a:off x="8592000" y="1814260"/>
                <a:ext cx="668880" cy="32040"/>
              </p14:xfrm>
            </p:contentPart>
          </mc:Choice>
          <mc:Fallback xmlns="">
            <p:pic>
              <p:nvPicPr>
                <p:cNvPr id="22" name="Ink 21">
                  <a:extLst>
                    <a:ext uri="{FF2B5EF4-FFF2-40B4-BE49-F238E27FC236}">
                      <a16:creationId xmlns:a16="http://schemas.microsoft.com/office/drawing/2014/main" id="{37E2427D-E355-C69E-ECF2-E482A6264ED5}"/>
                    </a:ext>
                  </a:extLst>
                </p:cNvPr>
                <p:cNvPicPr/>
                <p:nvPr/>
              </p:nvPicPr>
              <p:blipFill>
                <a:blip r:embed="rId421"/>
                <a:stretch>
                  <a:fillRect/>
                </a:stretch>
              </p:blipFill>
              <p:spPr>
                <a:xfrm>
                  <a:off x="8574360" y="1796620"/>
                  <a:ext cx="704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 name="Ink 22">
                  <a:extLst>
                    <a:ext uri="{FF2B5EF4-FFF2-40B4-BE49-F238E27FC236}">
                      <a16:creationId xmlns:a16="http://schemas.microsoft.com/office/drawing/2014/main" id="{C85C50F5-AF17-DE94-3F4B-6A285BBDE070}"/>
                    </a:ext>
                  </a:extLst>
                </p14:cNvPr>
                <p14:cNvContentPartPr/>
                <p14:nvPr/>
              </p14:nvContentPartPr>
              <p14:xfrm>
                <a:off x="8139480" y="1784380"/>
                <a:ext cx="335520" cy="27360"/>
              </p14:xfrm>
            </p:contentPart>
          </mc:Choice>
          <mc:Fallback xmlns="">
            <p:pic>
              <p:nvPicPr>
                <p:cNvPr id="23" name="Ink 22">
                  <a:extLst>
                    <a:ext uri="{FF2B5EF4-FFF2-40B4-BE49-F238E27FC236}">
                      <a16:creationId xmlns:a16="http://schemas.microsoft.com/office/drawing/2014/main" id="{C85C50F5-AF17-DE94-3F4B-6A285BBDE070}"/>
                    </a:ext>
                  </a:extLst>
                </p:cNvPr>
                <p:cNvPicPr/>
                <p:nvPr/>
              </p:nvPicPr>
              <p:blipFill>
                <a:blip r:embed="rId423"/>
                <a:stretch>
                  <a:fillRect/>
                </a:stretch>
              </p:blipFill>
              <p:spPr>
                <a:xfrm>
                  <a:off x="8121480" y="1766740"/>
                  <a:ext cx="371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 name="Ink 23">
                  <a:extLst>
                    <a:ext uri="{FF2B5EF4-FFF2-40B4-BE49-F238E27FC236}">
                      <a16:creationId xmlns:a16="http://schemas.microsoft.com/office/drawing/2014/main" id="{79236E62-27C7-D621-2FF8-05F507938D32}"/>
                    </a:ext>
                  </a:extLst>
                </p14:cNvPr>
                <p14:cNvContentPartPr/>
                <p14:nvPr/>
              </p14:nvContentPartPr>
              <p14:xfrm>
                <a:off x="7297440" y="1860700"/>
                <a:ext cx="597240" cy="18000"/>
              </p14:xfrm>
            </p:contentPart>
          </mc:Choice>
          <mc:Fallback xmlns="">
            <p:pic>
              <p:nvPicPr>
                <p:cNvPr id="24" name="Ink 23">
                  <a:extLst>
                    <a:ext uri="{FF2B5EF4-FFF2-40B4-BE49-F238E27FC236}">
                      <a16:creationId xmlns:a16="http://schemas.microsoft.com/office/drawing/2014/main" id="{79236E62-27C7-D621-2FF8-05F507938D32}"/>
                    </a:ext>
                  </a:extLst>
                </p:cNvPr>
                <p:cNvPicPr/>
                <p:nvPr/>
              </p:nvPicPr>
              <p:blipFill>
                <a:blip r:embed="rId425"/>
                <a:stretch>
                  <a:fillRect/>
                </a:stretch>
              </p:blipFill>
              <p:spPr>
                <a:xfrm>
                  <a:off x="7279440" y="1842700"/>
                  <a:ext cx="632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 name="Ink 25">
                  <a:extLst>
                    <a:ext uri="{FF2B5EF4-FFF2-40B4-BE49-F238E27FC236}">
                      <a16:creationId xmlns:a16="http://schemas.microsoft.com/office/drawing/2014/main" id="{A8EED7D5-FDF3-8C79-91BE-24235A538F91}"/>
                    </a:ext>
                  </a:extLst>
                </p14:cNvPr>
                <p14:cNvContentPartPr/>
                <p14:nvPr/>
              </p14:nvContentPartPr>
              <p14:xfrm>
                <a:off x="6496800" y="1855300"/>
                <a:ext cx="509760" cy="11880"/>
              </p14:xfrm>
            </p:contentPart>
          </mc:Choice>
          <mc:Fallback xmlns="">
            <p:pic>
              <p:nvPicPr>
                <p:cNvPr id="26" name="Ink 25">
                  <a:extLst>
                    <a:ext uri="{FF2B5EF4-FFF2-40B4-BE49-F238E27FC236}">
                      <a16:creationId xmlns:a16="http://schemas.microsoft.com/office/drawing/2014/main" id="{A8EED7D5-FDF3-8C79-91BE-24235A538F91}"/>
                    </a:ext>
                  </a:extLst>
                </p:cNvPr>
                <p:cNvPicPr/>
                <p:nvPr/>
              </p:nvPicPr>
              <p:blipFill>
                <a:blip r:embed="rId427"/>
                <a:stretch>
                  <a:fillRect/>
                </a:stretch>
              </p:blipFill>
              <p:spPr>
                <a:xfrm>
                  <a:off x="6478800" y="1837660"/>
                  <a:ext cx="545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 name="Ink 26">
                  <a:extLst>
                    <a:ext uri="{FF2B5EF4-FFF2-40B4-BE49-F238E27FC236}">
                      <a16:creationId xmlns:a16="http://schemas.microsoft.com/office/drawing/2014/main" id="{B0EDC3A7-D667-77DA-4FB4-92290DC598E1}"/>
                    </a:ext>
                  </a:extLst>
                </p14:cNvPr>
                <p14:cNvContentPartPr/>
                <p14:nvPr/>
              </p14:nvContentPartPr>
              <p14:xfrm>
                <a:off x="5957880" y="1816420"/>
                <a:ext cx="298080" cy="24840"/>
              </p14:xfrm>
            </p:contentPart>
          </mc:Choice>
          <mc:Fallback xmlns="">
            <p:pic>
              <p:nvPicPr>
                <p:cNvPr id="27" name="Ink 26">
                  <a:extLst>
                    <a:ext uri="{FF2B5EF4-FFF2-40B4-BE49-F238E27FC236}">
                      <a16:creationId xmlns:a16="http://schemas.microsoft.com/office/drawing/2014/main" id="{B0EDC3A7-D667-77DA-4FB4-92290DC598E1}"/>
                    </a:ext>
                  </a:extLst>
                </p:cNvPr>
                <p:cNvPicPr/>
                <p:nvPr/>
              </p:nvPicPr>
              <p:blipFill>
                <a:blip r:embed="rId429"/>
                <a:stretch>
                  <a:fillRect/>
                </a:stretch>
              </p:blipFill>
              <p:spPr>
                <a:xfrm>
                  <a:off x="5940240" y="1798780"/>
                  <a:ext cx="333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 name="Ink 27">
                  <a:extLst>
                    <a:ext uri="{FF2B5EF4-FFF2-40B4-BE49-F238E27FC236}">
                      <a16:creationId xmlns:a16="http://schemas.microsoft.com/office/drawing/2014/main" id="{65E588F1-C395-26DF-691A-2579836522B6}"/>
                    </a:ext>
                  </a:extLst>
                </p14:cNvPr>
                <p14:cNvContentPartPr/>
                <p14:nvPr/>
              </p14:nvContentPartPr>
              <p14:xfrm>
                <a:off x="5140680" y="1840900"/>
                <a:ext cx="514440" cy="30960"/>
              </p14:xfrm>
            </p:contentPart>
          </mc:Choice>
          <mc:Fallback xmlns="">
            <p:pic>
              <p:nvPicPr>
                <p:cNvPr id="28" name="Ink 27">
                  <a:extLst>
                    <a:ext uri="{FF2B5EF4-FFF2-40B4-BE49-F238E27FC236}">
                      <a16:creationId xmlns:a16="http://schemas.microsoft.com/office/drawing/2014/main" id="{65E588F1-C395-26DF-691A-2579836522B6}"/>
                    </a:ext>
                  </a:extLst>
                </p:cNvPr>
                <p:cNvPicPr/>
                <p:nvPr/>
              </p:nvPicPr>
              <p:blipFill>
                <a:blip r:embed="rId431"/>
                <a:stretch>
                  <a:fillRect/>
                </a:stretch>
              </p:blipFill>
              <p:spPr>
                <a:xfrm>
                  <a:off x="5122680" y="1823260"/>
                  <a:ext cx="550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 name="Ink 29">
                  <a:extLst>
                    <a:ext uri="{FF2B5EF4-FFF2-40B4-BE49-F238E27FC236}">
                      <a16:creationId xmlns:a16="http://schemas.microsoft.com/office/drawing/2014/main" id="{D6BB3CB1-11D1-945A-1B45-1886CD1BA288}"/>
                    </a:ext>
                  </a:extLst>
                </p14:cNvPr>
                <p14:cNvContentPartPr/>
                <p14:nvPr/>
              </p14:nvContentPartPr>
              <p14:xfrm>
                <a:off x="4033680" y="1877260"/>
                <a:ext cx="770400" cy="52200"/>
              </p14:xfrm>
            </p:contentPart>
          </mc:Choice>
          <mc:Fallback xmlns="">
            <p:pic>
              <p:nvPicPr>
                <p:cNvPr id="30" name="Ink 29">
                  <a:extLst>
                    <a:ext uri="{FF2B5EF4-FFF2-40B4-BE49-F238E27FC236}">
                      <a16:creationId xmlns:a16="http://schemas.microsoft.com/office/drawing/2014/main" id="{D6BB3CB1-11D1-945A-1B45-1886CD1BA288}"/>
                    </a:ext>
                  </a:extLst>
                </p:cNvPr>
                <p:cNvPicPr/>
                <p:nvPr/>
              </p:nvPicPr>
              <p:blipFill>
                <a:blip r:embed="rId433"/>
                <a:stretch>
                  <a:fillRect/>
                </a:stretch>
              </p:blipFill>
              <p:spPr>
                <a:xfrm>
                  <a:off x="4015680" y="1859260"/>
                  <a:ext cx="806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 name="Ink 31">
                  <a:extLst>
                    <a:ext uri="{FF2B5EF4-FFF2-40B4-BE49-F238E27FC236}">
                      <a16:creationId xmlns:a16="http://schemas.microsoft.com/office/drawing/2014/main" id="{0DCE10BC-1BC9-EF82-ACCD-DB80BD04363D}"/>
                    </a:ext>
                  </a:extLst>
                </p14:cNvPr>
                <p14:cNvContentPartPr/>
                <p14:nvPr/>
              </p14:nvContentPartPr>
              <p14:xfrm>
                <a:off x="3413400" y="1798780"/>
                <a:ext cx="324720" cy="67680"/>
              </p14:xfrm>
            </p:contentPart>
          </mc:Choice>
          <mc:Fallback xmlns="">
            <p:pic>
              <p:nvPicPr>
                <p:cNvPr id="32" name="Ink 31">
                  <a:extLst>
                    <a:ext uri="{FF2B5EF4-FFF2-40B4-BE49-F238E27FC236}">
                      <a16:creationId xmlns:a16="http://schemas.microsoft.com/office/drawing/2014/main" id="{0DCE10BC-1BC9-EF82-ACCD-DB80BD04363D}"/>
                    </a:ext>
                  </a:extLst>
                </p:cNvPr>
                <p:cNvPicPr/>
                <p:nvPr/>
              </p:nvPicPr>
              <p:blipFill>
                <a:blip r:embed="rId435"/>
                <a:stretch>
                  <a:fillRect/>
                </a:stretch>
              </p:blipFill>
              <p:spPr>
                <a:xfrm>
                  <a:off x="3395400" y="1781140"/>
                  <a:ext cx="360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 name="Ink 32">
                  <a:extLst>
                    <a:ext uri="{FF2B5EF4-FFF2-40B4-BE49-F238E27FC236}">
                      <a16:creationId xmlns:a16="http://schemas.microsoft.com/office/drawing/2014/main" id="{1C4961E6-135B-C2AB-3A4F-F536D7252A8B}"/>
                    </a:ext>
                  </a:extLst>
                </p14:cNvPr>
                <p14:cNvContentPartPr/>
                <p14:nvPr/>
              </p14:nvContentPartPr>
              <p14:xfrm>
                <a:off x="2287680" y="1820740"/>
                <a:ext cx="826560" cy="36000"/>
              </p14:xfrm>
            </p:contentPart>
          </mc:Choice>
          <mc:Fallback xmlns="">
            <p:pic>
              <p:nvPicPr>
                <p:cNvPr id="33" name="Ink 32">
                  <a:extLst>
                    <a:ext uri="{FF2B5EF4-FFF2-40B4-BE49-F238E27FC236}">
                      <a16:creationId xmlns:a16="http://schemas.microsoft.com/office/drawing/2014/main" id="{1C4961E6-135B-C2AB-3A4F-F536D7252A8B}"/>
                    </a:ext>
                  </a:extLst>
                </p:cNvPr>
                <p:cNvPicPr/>
                <p:nvPr/>
              </p:nvPicPr>
              <p:blipFill>
                <a:blip r:embed="rId437"/>
                <a:stretch>
                  <a:fillRect/>
                </a:stretch>
              </p:blipFill>
              <p:spPr>
                <a:xfrm>
                  <a:off x="2269680" y="1802740"/>
                  <a:ext cx="862200" cy="71640"/>
                </a:xfrm>
                <a:prstGeom prst="rect">
                  <a:avLst/>
                </a:prstGeom>
              </p:spPr>
            </p:pic>
          </mc:Fallback>
        </mc:AlternateContent>
      </p:grpSp>
      <p:grpSp>
        <p:nvGrpSpPr>
          <p:cNvPr id="45" name="Group 44">
            <a:extLst>
              <a:ext uri="{FF2B5EF4-FFF2-40B4-BE49-F238E27FC236}">
                <a16:creationId xmlns:a16="http://schemas.microsoft.com/office/drawing/2014/main" id="{8D28F657-376A-BF56-0EA8-B5E5BF3554CF}"/>
              </a:ext>
            </a:extLst>
          </p:cNvPr>
          <p:cNvGrpSpPr/>
          <p:nvPr/>
        </p:nvGrpSpPr>
        <p:grpSpPr>
          <a:xfrm>
            <a:off x="2952600" y="2280460"/>
            <a:ext cx="6263640" cy="140040"/>
            <a:chOff x="2952600" y="2280460"/>
            <a:chExt cx="6263640" cy="140040"/>
          </a:xfrm>
        </p:grpSpPr>
        <mc:AlternateContent xmlns:mc="http://schemas.openxmlformats.org/markup-compatibility/2006" xmlns:p14="http://schemas.microsoft.com/office/powerpoint/2010/main">
          <mc:Choice Requires="p14">
            <p:contentPart p14:bwMode="auto" r:id="rId438">
              <p14:nvContentPartPr>
                <p14:cNvPr id="35" name="Ink 34">
                  <a:extLst>
                    <a:ext uri="{FF2B5EF4-FFF2-40B4-BE49-F238E27FC236}">
                      <a16:creationId xmlns:a16="http://schemas.microsoft.com/office/drawing/2014/main" id="{BF40637C-C7CE-70C6-83E9-222B575796F7}"/>
                    </a:ext>
                  </a:extLst>
                </p14:cNvPr>
                <p14:cNvContentPartPr/>
                <p14:nvPr/>
              </p14:nvContentPartPr>
              <p14:xfrm>
                <a:off x="8723040" y="2354260"/>
                <a:ext cx="493200" cy="20520"/>
              </p14:xfrm>
            </p:contentPart>
          </mc:Choice>
          <mc:Fallback xmlns="">
            <p:pic>
              <p:nvPicPr>
                <p:cNvPr id="35" name="Ink 34">
                  <a:extLst>
                    <a:ext uri="{FF2B5EF4-FFF2-40B4-BE49-F238E27FC236}">
                      <a16:creationId xmlns:a16="http://schemas.microsoft.com/office/drawing/2014/main" id="{BF40637C-C7CE-70C6-83E9-222B575796F7}"/>
                    </a:ext>
                  </a:extLst>
                </p:cNvPr>
                <p:cNvPicPr/>
                <p:nvPr/>
              </p:nvPicPr>
              <p:blipFill>
                <a:blip r:embed="rId439"/>
                <a:stretch>
                  <a:fillRect/>
                </a:stretch>
              </p:blipFill>
              <p:spPr>
                <a:xfrm>
                  <a:off x="8705040" y="2336260"/>
                  <a:ext cx="528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6" name="Ink 35">
                  <a:extLst>
                    <a:ext uri="{FF2B5EF4-FFF2-40B4-BE49-F238E27FC236}">
                      <a16:creationId xmlns:a16="http://schemas.microsoft.com/office/drawing/2014/main" id="{F0EFC33E-FB32-E2C3-B889-9FF9D4112DB1}"/>
                    </a:ext>
                  </a:extLst>
                </p14:cNvPr>
                <p14:cNvContentPartPr/>
                <p14:nvPr/>
              </p14:nvContentPartPr>
              <p14:xfrm>
                <a:off x="7959840" y="2300260"/>
                <a:ext cx="499680" cy="73080"/>
              </p14:xfrm>
            </p:contentPart>
          </mc:Choice>
          <mc:Fallback xmlns="">
            <p:pic>
              <p:nvPicPr>
                <p:cNvPr id="36" name="Ink 35">
                  <a:extLst>
                    <a:ext uri="{FF2B5EF4-FFF2-40B4-BE49-F238E27FC236}">
                      <a16:creationId xmlns:a16="http://schemas.microsoft.com/office/drawing/2014/main" id="{F0EFC33E-FB32-E2C3-B889-9FF9D4112DB1}"/>
                    </a:ext>
                  </a:extLst>
                </p:cNvPr>
                <p:cNvPicPr/>
                <p:nvPr/>
              </p:nvPicPr>
              <p:blipFill>
                <a:blip r:embed="rId441"/>
                <a:stretch>
                  <a:fillRect/>
                </a:stretch>
              </p:blipFill>
              <p:spPr>
                <a:xfrm>
                  <a:off x="7941840" y="2282620"/>
                  <a:ext cx="535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8" name="Ink 37">
                  <a:extLst>
                    <a:ext uri="{FF2B5EF4-FFF2-40B4-BE49-F238E27FC236}">
                      <a16:creationId xmlns:a16="http://schemas.microsoft.com/office/drawing/2014/main" id="{958A5640-758F-38F6-9034-A49C1CA4B868}"/>
                    </a:ext>
                  </a:extLst>
                </p14:cNvPr>
                <p14:cNvContentPartPr/>
                <p14:nvPr/>
              </p14:nvContentPartPr>
              <p14:xfrm>
                <a:off x="6692280" y="2358940"/>
                <a:ext cx="1071360" cy="40320"/>
              </p14:xfrm>
            </p:contentPart>
          </mc:Choice>
          <mc:Fallback xmlns="">
            <p:pic>
              <p:nvPicPr>
                <p:cNvPr id="38" name="Ink 37">
                  <a:extLst>
                    <a:ext uri="{FF2B5EF4-FFF2-40B4-BE49-F238E27FC236}">
                      <a16:creationId xmlns:a16="http://schemas.microsoft.com/office/drawing/2014/main" id="{958A5640-758F-38F6-9034-A49C1CA4B868}"/>
                    </a:ext>
                  </a:extLst>
                </p:cNvPr>
                <p:cNvPicPr/>
                <p:nvPr/>
              </p:nvPicPr>
              <p:blipFill>
                <a:blip r:embed="rId443"/>
                <a:stretch>
                  <a:fillRect/>
                </a:stretch>
              </p:blipFill>
              <p:spPr>
                <a:xfrm>
                  <a:off x="6674640" y="2341300"/>
                  <a:ext cx="1107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0" name="Ink 39">
                  <a:extLst>
                    <a:ext uri="{FF2B5EF4-FFF2-40B4-BE49-F238E27FC236}">
                      <a16:creationId xmlns:a16="http://schemas.microsoft.com/office/drawing/2014/main" id="{0F66027F-BAA6-0728-D5A1-12EF0994FB55}"/>
                    </a:ext>
                  </a:extLst>
                </p14:cNvPr>
                <p14:cNvContentPartPr/>
                <p14:nvPr/>
              </p14:nvContentPartPr>
              <p14:xfrm>
                <a:off x="5239320" y="2384140"/>
                <a:ext cx="1061280" cy="36360"/>
              </p14:xfrm>
            </p:contentPart>
          </mc:Choice>
          <mc:Fallback xmlns="">
            <p:pic>
              <p:nvPicPr>
                <p:cNvPr id="40" name="Ink 39">
                  <a:extLst>
                    <a:ext uri="{FF2B5EF4-FFF2-40B4-BE49-F238E27FC236}">
                      <a16:creationId xmlns:a16="http://schemas.microsoft.com/office/drawing/2014/main" id="{0F66027F-BAA6-0728-D5A1-12EF0994FB55}"/>
                    </a:ext>
                  </a:extLst>
                </p:cNvPr>
                <p:cNvPicPr/>
                <p:nvPr/>
              </p:nvPicPr>
              <p:blipFill>
                <a:blip r:embed="rId445"/>
                <a:stretch>
                  <a:fillRect/>
                </a:stretch>
              </p:blipFill>
              <p:spPr>
                <a:xfrm>
                  <a:off x="5221680" y="2366500"/>
                  <a:ext cx="109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2" name="Ink 41">
                  <a:extLst>
                    <a:ext uri="{FF2B5EF4-FFF2-40B4-BE49-F238E27FC236}">
                      <a16:creationId xmlns:a16="http://schemas.microsoft.com/office/drawing/2014/main" id="{377D81FE-BA2C-B8AD-58F7-D6E3EDA177DD}"/>
                    </a:ext>
                  </a:extLst>
                </p14:cNvPr>
                <p14:cNvContentPartPr/>
                <p14:nvPr/>
              </p14:nvContentPartPr>
              <p14:xfrm>
                <a:off x="3828120" y="2342380"/>
                <a:ext cx="1311840" cy="61560"/>
              </p14:xfrm>
            </p:contentPart>
          </mc:Choice>
          <mc:Fallback xmlns="">
            <p:pic>
              <p:nvPicPr>
                <p:cNvPr id="42" name="Ink 41">
                  <a:extLst>
                    <a:ext uri="{FF2B5EF4-FFF2-40B4-BE49-F238E27FC236}">
                      <a16:creationId xmlns:a16="http://schemas.microsoft.com/office/drawing/2014/main" id="{377D81FE-BA2C-B8AD-58F7-D6E3EDA177DD}"/>
                    </a:ext>
                  </a:extLst>
                </p:cNvPr>
                <p:cNvPicPr/>
                <p:nvPr/>
              </p:nvPicPr>
              <p:blipFill>
                <a:blip r:embed="rId447"/>
                <a:stretch>
                  <a:fillRect/>
                </a:stretch>
              </p:blipFill>
              <p:spPr>
                <a:xfrm>
                  <a:off x="3810120" y="2324740"/>
                  <a:ext cx="1347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3" name="Ink 42">
                  <a:extLst>
                    <a:ext uri="{FF2B5EF4-FFF2-40B4-BE49-F238E27FC236}">
                      <a16:creationId xmlns:a16="http://schemas.microsoft.com/office/drawing/2014/main" id="{C1089EDC-6D5E-3AB2-2041-424BB8FD3B67}"/>
                    </a:ext>
                  </a:extLst>
                </p14:cNvPr>
                <p14:cNvContentPartPr/>
                <p14:nvPr/>
              </p14:nvContentPartPr>
              <p14:xfrm>
                <a:off x="3499440" y="2280460"/>
                <a:ext cx="487080" cy="46080"/>
              </p14:xfrm>
            </p:contentPart>
          </mc:Choice>
          <mc:Fallback xmlns="">
            <p:pic>
              <p:nvPicPr>
                <p:cNvPr id="43" name="Ink 42">
                  <a:extLst>
                    <a:ext uri="{FF2B5EF4-FFF2-40B4-BE49-F238E27FC236}">
                      <a16:creationId xmlns:a16="http://schemas.microsoft.com/office/drawing/2014/main" id="{C1089EDC-6D5E-3AB2-2041-424BB8FD3B67}"/>
                    </a:ext>
                  </a:extLst>
                </p:cNvPr>
                <p:cNvPicPr/>
                <p:nvPr/>
              </p:nvPicPr>
              <p:blipFill>
                <a:blip r:embed="rId449"/>
                <a:stretch>
                  <a:fillRect/>
                </a:stretch>
              </p:blipFill>
              <p:spPr>
                <a:xfrm>
                  <a:off x="3481440" y="2262460"/>
                  <a:ext cx="522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4" name="Ink 43">
                  <a:extLst>
                    <a:ext uri="{FF2B5EF4-FFF2-40B4-BE49-F238E27FC236}">
                      <a16:creationId xmlns:a16="http://schemas.microsoft.com/office/drawing/2014/main" id="{A880FA38-EEE7-D811-B75C-25C0BE1A3BF5}"/>
                    </a:ext>
                  </a:extLst>
                </p14:cNvPr>
                <p14:cNvContentPartPr/>
                <p14:nvPr/>
              </p14:nvContentPartPr>
              <p14:xfrm>
                <a:off x="2952600" y="2308900"/>
                <a:ext cx="480960" cy="39600"/>
              </p14:xfrm>
            </p:contentPart>
          </mc:Choice>
          <mc:Fallback xmlns="">
            <p:pic>
              <p:nvPicPr>
                <p:cNvPr id="44" name="Ink 43">
                  <a:extLst>
                    <a:ext uri="{FF2B5EF4-FFF2-40B4-BE49-F238E27FC236}">
                      <a16:creationId xmlns:a16="http://schemas.microsoft.com/office/drawing/2014/main" id="{A880FA38-EEE7-D811-B75C-25C0BE1A3BF5}"/>
                    </a:ext>
                  </a:extLst>
                </p:cNvPr>
                <p:cNvPicPr/>
                <p:nvPr/>
              </p:nvPicPr>
              <p:blipFill>
                <a:blip r:embed="rId451"/>
                <a:stretch>
                  <a:fillRect/>
                </a:stretch>
              </p:blipFill>
              <p:spPr>
                <a:xfrm>
                  <a:off x="2934600" y="2291260"/>
                  <a:ext cx="51660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5" name="Ink 4">
                <a:extLst>
                  <a:ext uri="{FF2B5EF4-FFF2-40B4-BE49-F238E27FC236}">
                    <a16:creationId xmlns:a16="http://schemas.microsoft.com/office/drawing/2014/main" id="{E90BE586-9800-33F8-06C5-B7D5D6A16C6F}"/>
                  </a:ext>
                </a:extLst>
              </p14:cNvPr>
              <p14:cNvContentPartPr/>
              <p14:nvPr/>
            </p14:nvContentPartPr>
            <p14:xfrm>
              <a:off x="8130840" y="1334020"/>
              <a:ext cx="569880" cy="43920"/>
            </p14:xfrm>
          </p:contentPart>
        </mc:Choice>
        <mc:Fallback xmlns="">
          <p:pic>
            <p:nvPicPr>
              <p:cNvPr id="5" name="Ink 4">
                <a:extLst>
                  <a:ext uri="{FF2B5EF4-FFF2-40B4-BE49-F238E27FC236}">
                    <a16:creationId xmlns:a16="http://schemas.microsoft.com/office/drawing/2014/main" id="{E90BE586-9800-33F8-06C5-B7D5D6A16C6F}"/>
                  </a:ext>
                </a:extLst>
              </p:cNvPr>
              <p:cNvPicPr/>
              <p:nvPr/>
            </p:nvPicPr>
            <p:blipFill>
              <a:blip r:embed="rId453"/>
              <a:stretch>
                <a:fillRect/>
              </a:stretch>
            </p:blipFill>
            <p:spPr>
              <a:xfrm>
                <a:off x="8112840" y="1316020"/>
                <a:ext cx="605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 name="Ink 6">
                <a:extLst>
                  <a:ext uri="{FF2B5EF4-FFF2-40B4-BE49-F238E27FC236}">
                    <a16:creationId xmlns:a16="http://schemas.microsoft.com/office/drawing/2014/main" id="{0605E4ED-8EE7-D022-BC30-FFD4A8560C93}"/>
                  </a:ext>
                </a:extLst>
              </p14:cNvPr>
              <p14:cNvContentPartPr/>
              <p14:nvPr/>
            </p14:nvContentPartPr>
            <p14:xfrm>
              <a:off x="7579680" y="1229620"/>
              <a:ext cx="279360" cy="36360"/>
            </p14:xfrm>
          </p:contentPart>
        </mc:Choice>
        <mc:Fallback xmlns="">
          <p:pic>
            <p:nvPicPr>
              <p:cNvPr id="7" name="Ink 6">
                <a:extLst>
                  <a:ext uri="{FF2B5EF4-FFF2-40B4-BE49-F238E27FC236}">
                    <a16:creationId xmlns:a16="http://schemas.microsoft.com/office/drawing/2014/main" id="{0605E4ED-8EE7-D022-BC30-FFD4A8560C93}"/>
                  </a:ext>
                </a:extLst>
              </p:cNvPr>
              <p:cNvPicPr/>
              <p:nvPr/>
            </p:nvPicPr>
            <p:blipFill>
              <a:blip r:embed="rId455"/>
              <a:stretch>
                <a:fillRect/>
              </a:stretch>
            </p:blipFill>
            <p:spPr>
              <a:xfrm>
                <a:off x="7562040" y="1211980"/>
                <a:ext cx="315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9" name="Ink 8">
                <a:extLst>
                  <a:ext uri="{FF2B5EF4-FFF2-40B4-BE49-F238E27FC236}">
                    <a16:creationId xmlns:a16="http://schemas.microsoft.com/office/drawing/2014/main" id="{FDA02D94-7818-25B1-37FF-B4F14CF529FA}"/>
                  </a:ext>
                </a:extLst>
              </p14:cNvPr>
              <p14:cNvContentPartPr/>
              <p14:nvPr/>
            </p14:nvContentPartPr>
            <p14:xfrm>
              <a:off x="6679680" y="1289380"/>
              <a:ext cx="549360" cy="30960"/>
            </p14:xfrm>
          </p:contentPart>
        </mc:Choice>
        <mc:Fallback xmlns="">
          <p:pic>
            <p:nvPicPr>
              <p:cNvPr id="9" name="Ink 8">
                <a:extLst>
                  <a:ext uri="{FF2B5EF4-FFF2-40B4-BE49-F238E27FC236}">
                    <a16:creationId xmlns:a16="http://schemas.microsoft.com/office/drawing/2014/main" id="{FDA02D94-7818-25B1-37FF-B4F14CF529FA}"/>
                  </a:ext>
                </a:extLst>
              </p:cNvPr>
              <p:cNvPicPr/>
              <p:nvPr/>
            </p:nvPicPr>
            <p:blipFill>
              <a:blip r:embed="rId457"/>
              <a:stretch>
                <a:fillRect/>
              </a:stretch>
            </p:blipFill>
            <p:spPr>
              <a:xfrm>
                <a:off x="6662040" y="1271740"/>
                <a:ext cx="585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2" name="Ink 11">
                <a:extLst>
                  <a:ext uri="{FF2B5EF4-FFF2-40B4-BE49-F238E27FC236}">
                    <a16:creationId xmlns:a16="http://schemas.microsoft.com/office/drawing/2014/main" id="{8DF0D275-60DD-D82C-7778-C5616EBA0890}"/>
                  </a:ext>
                </a:extLst>
              </p14:cNvPr>
              <p14:cNvContentPartPr/>
              <p14:nvPr/>
            </p14:nvContentPartPr>
            <p14:xfrm>
              <a:off x="5367120" y="1263460"/>
              <a:ext cx="1071360" cy="78120"/>
            </p14:xfrm>
          </p:contentPart>
        </mc:Choice>
        <mc:Fallback xmlns="">
          <p:pic>
            <p:nvPicPr>
              <p:cNvPr id="12" name="Ink 11">
                <a:extLst>
                  <a:ext uri="{FF2B5EF4-FFF2-40B4-BE49-F238E27FC236}">
                    <a16:creationId xmlns:a16="http://schemas.microsoft.com/office/drawing/2014/main" id="{8DF0D275-60DD-D82C-7778-C5616EBA0890}"/>
                  </a:ext>
                </a:extLst>
              </p:cNvPr>
              <p:cNvPicPr/>
              <p:nvPr/>
            </p:nvPicPr>
            <p:blipFill>
              <a:blip r:embed="rId459"/>
              <a:stretch>
                <a:fillRect/>
              </a:stretch>
            </p:blipFill>
            <p:spPr>
              <a:xfrm>
                <a:off x="5349120" y="1245820"/>
                <a:ext cx="110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 name="Ink 13">
                <a:extLst>
                  <a:ext uri="{FF2B5EF4-FFF2-40B4-BE49-F238E27FC236}">
                    <a16:creationId xmlns:a16="http://schemas.microsoft.com/office/drawing/2014/main" id="{3446AD9F-B12E-C71B-7712-0B4BA810E9A8}"/>
                  </a:ext>
                </a:extLst>
              </p14:cNvPr>
              <p14:cNvContentPartPr/>
              <p14:nvPr/>
            </p14:nvContentPartPr>
            <p14:xfrm>
              <a:off x="3993000" y="1289380"/>
              <a:ext cx="1365840" cy="36360"/>
            </p14:xfrm>
          </p:contentPart>
        </mc:Choice>
        <mc:Fallback xmlns="">
          <p:pic>
            <p:nvPicPr>
              <p:cNvPr id="14" name="Ink 13">
                <a:extLst>
                  <a:ext uri="{FF2B5EF4-FFF2-40B4-BE49-F238E27FC236}">
                    <a16:creationId xmlns:a16="http://schemas.microsoft.com/office/drawing/2014/main" id="{3446AD9F-B12E-C71B-7712-0B4BA810E9A8}"/>
                  </a:ext>
                </a:extLst>
              </p:cNvPr>
              <p:cNvPicPr/>
              <p:nvPr/>
            </p:nvPicPr>
            <p:blipFill>
              <a:blip r:embed="rId461"/>
              <a:stretch>
                <a:fillRect/>
              </a:stretch>
            </p:blipFill>
            <p:spPr>
              <a:xfrm>
                <a:off x="3975000" y="1271380"/>
                <a:ext cx="140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6" name="Ink 45">
                <a:extLst>
                  <a:ext uri="{FF2B5EF4-FFF2-40B4-BE49-F238E27FC236}">
                    <a16:creationId xmlns:a16="http://schemas.microsoft.com/office/drawing/2014/main" id="{8DE9C41A-13C6-6A9B-CB88-1638FAAB227A}"/>
                  </a:ext>
                </a:extLst>
              </p14:cNvPr>
              <p14:cNvContentPartPr/>
              <p14:nvPr/>
            </p14:nvContentPartPr>
            <p14:xfrm>
              <a:off x="7697040" y="743260"/>
              <a:ext cx="1180800" cy="608400"/>
            </p14:xfrm>
          </p:contentPart>
        </mc:Choice>
        <mc:Fallback xmlns="">
          <p:pic>
            <p:nvPicPr>
              <p:cNvPr id="46" name="Ink 45">
                <a:extLst>
                  <a:ext uri="{FF2B5EF4-FFF2-40B4-BE49-F238E27FC236}">
                    <a16:creationId xmlns:a16="http://schemas.microsoft.com/office/drawing/2014/main" id="{8DE9C41A-13C6-6A9B-CB88-1638FAAB227A}"/>
                  </a:ext>
                </a:extLst>
              </p:cNvPr>
              <p:cNvPicPr/>
              <p:nvPr/>
            </p:nvPicPr>
            <p:blipFill>
              <a:blip r:embed="rId463"/>
              <a:stretch>
                <a:fillRect/>
              </a:stretch>
            </p:blipFill>
            <p:spPr>
              <a:xfrm>
                <a:off x="7679400" y="725260"/>
                <a:ext cx="1216440" cy="644040"/>
              </a:xfrm>
              <a:prstGeom prst="rect">
                <a:avLst/>
              </a:prstGeom>
            </p:spPr>
          </p:pic>
        </mc:Fallback>
      </mc:AlternateContent>
      <p:grpSp>
        <p:nvGrpSpPr>
          <p:cNvPr id="49" name="Group 48">
            <a:extLst>
              <a:ext uri="{FF2B5EF4-FFF2-40B4-BE49-F238E27FC236}">
                <a16:creationId xmlns:a16="http://schemas.microsoft.com/office/drawing/2014/main" id="{4727C8EC-3D78-E1AB-1D6D-4D95A036F67F}"/>
              </a:ext>
            </a:extLst>
          </p:cNvPr>
          <p:cNvGrpSpPr/>
          <p:nvPr/>
        </p:nvGrpSpPr>
        <p:grpSpPr>
          <a:xfrm>
            <a:off x="435120" y="709780"/>
            <a:ext cx="3715200" cy="718200"/>
            <a:chOff x="435120" y="709780"/>
            <a:chExt cx="3715200" cy="718200"/>
          </a:xfrm>
        </p:grpSpPr>
        <mc:AlternateContent xmlns:mc="http://schemas.openxmlformats.org/markup-compatibility/2006" xmlns:p14="http://schemas.microsoft.com/office/powerpoint/2010/main">
          <mc:Choice Requires="p14">
            <p:contentPart p14:bwMode="auto" r:id="rId464">
              <p14:nvContentPartPr>
                <p14:cNvPr id="16" name="Ink 15">
                  <a:extLst>
                    <a:ext uri="{FF2B5EF4-FFF2-40B4-BE49-F238E27FC236}">
                      <a16:creationId xmlns:a16="http://schemas.microsoft.com/office/drawing/2014/main" id="{EC92E9F9-80E3-1ED8-01FD-8B4D0711F094}"/>
                    </a:ext>
                  </a:extLst>
                </p14:cNvPr>
                <p14:cNvContentPartPr/>
                <p14:nvPr/>
              </p14:nvContentPartPr>
              <p14:xfrm>
                <a:off x="3390000" y="1236820"/>
                <a:ext cx="760320" cy="45360"/>
              </p14:xfrm>
            </p:contentPart>
          </mc:Choice>
          <mc:Fallback xmlns="">
            <p:pic>
              <p:nvPicPr>
                <p:cNvPr id="16" name="Ink 15">
                  <a:extLst>
                    <a:ext uri="{FF2B5EF4-FFF2-40B4-BE49-F238E27FC236}">
                      <a16:creationId xmlns:a16="http://schemas.microsoft.com/office/drawing/2014/main" id="{EC92E9F9-80E3-1ED8-01FD-8B4D0711F094}"/>
                    </a:ext>
                  </a:extLst>
                </p:cNvPr>
                <p:cNvPicPr/>
                <p:nvPr/>
              </p:nvPicPr>
              <p:blipFill>
                <a:blip r:embed="rId465"/>
                <a:stretch>
                  <a:fillRect/>
                </a:stretch>
              </p:blipFill>
              <p:spPr>
                <a:xfrm>
                  <a:off x="3372000" y="1219180"/>
                  <a:ext cx="795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 name="Ink 16">
                  <a:extLst>
                    <a:ext uri="{FF2B5EF4-FFF2-40B4-BE49-F238E27FC236}">
                      <a16:creationId xmlns:a16="http://schemas.microsoft.com/office/drawing/2014/main" id="{81762843-7984-2414-13CE-C7DC203B7A27}"/>
                    </a:ext>
                  </a:extLst>
                </p14:cNvPr>
                <p14:cNvContentPartPr/>
                <p14:nvPr/>
              </p14:nvContentPartPr>
              <p14:xfrm>
                <a:off x="2245560" y="1291540"/>
                <a:ext cx="884520" cy="36000"/>
              </p14:xfrm>
            </p:contentPart>
          </mc:Choice>
          <mc:Fallback xmlns="">
            <p:pic>
              <p:nvPicPr>
                <p:cNvPr id="17" name="Ink 16">
                  <a:extLst>
                    <a:ext uri="{FF2B5EF4-FFF2-40B4-BE49-F238E27FC236}">
                      <a16:creationId xmlns:a16="http://schemas.microsoft.com/office/drawing/2014/main" id="{81762843-7984-2414-13CE-C7DC203B7A27}"/>
                    </a:ext>
                  </a:extLst>
                </p:cNvPr>
                <p:cNvPicPr/>
                <p:nvPr/>
              </p:nvPicPr>
              <p:blipFill>
                <a:blip r:embed="rId467"/>
                <a:stretch>
                  <a:fillRect/>
                </a:stretch>
              </p:blipFill>
              <p:spPr>
                <a:xfrm>
                  <a:off x="2227560" y="1273540"/>
                  <a:ext cx="920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8" name="Ink 17">
                  <a:extLst>
                    <a:ext uri="{FF2B5EF4-FFF2-40B4-BE49-F238E27FC236}">
                      <a16:creationId xmlns:a16="http://schemas.microsoft.com/office/drawing/2014/main" id="{E1B69B1E-6585-A526-0E6A-16F7521725C3}"/>
                    </a:ext>
                  </a:extLst>
                </p14:cNvPr>
                <p14:cNvContentPartPr/>
                <p14:nvPr/>
              </p14:nvContentPartPr>
              <p14:xfrm>
                <a:off x="1016160" y="1287220"/>
                <a:ext cx="1176840" cy="69840"/>
              </p14:xfrm>
            </p:contentPart>
          </mc:Choice>
          <mc:Fallback xmlns="">
            <p:pic>
              <p:nvPicPr>
                <p:cNvPr id="18" name="Ink 17">
                  <a:extLst>
                    <a:ext uri="{FF2B5EF4-FFF2-40B4-BE49-F238E27FC236}">
                      <a16:creationId xmlns:a16="http://schemas.microsoft.com/office/drawing/2014/main" id="{E1B69B1E-6585-A526-0E6A-16F7521725C3}"/>
                    </a:ext>
                  </a:extLst>
                </p:cNvPr>
                <p:cNvPicPr/>
                <p:nvPr/>
              </p:nvPicPr>
              <p:blipFill>
                <a:blip r:embed="rId469"/>
                <a:stretch>
                  <a:fillRect/>
                </a:stretch>
              </p:blipFill>
              <p:spPr>
                <a:xfrm>
                  <a:off x="998520" y="1269580"/>
                  <a:ext cx="1212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0" name="Ink 19">
                  <a:extLst>
                    <a:ext uri="{FF2B5EF4-FFF2-40B4-BE49-F238E27FC236}">
                      <a16:creationId xmlns:a16="http://schemas.microsoft.com/office/drawing/2014/main" id="{68CD21D0-20A4-A96F-FF33-AD7970A7ACDB}"/>
                    </a:ext>
                  </a:extLst>
                </p14:cNvPr>
                <p14:cNvContentPartPr/>
                <p14:nvPr/>
              </p14:nvContentPartPr>
              <p14:xfrm>
                <a:off x="435120" y="1327180"/>
                <a:ext cx="480960" cy="39240"/>
              </p14:xfrm>
            </p:contentPart>
          </mc:Choice>
          <mc:Fallback xmlns="">
            <p:pic>
              <p:nvPicPr>
                <p:cNvPr id="20" name="Ink 19">
                  <a:extLst>
                    <a:ext uri="{FF2B5EF4-FFF2-40B4-BE49-F238E27FC236}">
                      <a16:creationId xmlns:a16="http://schemas.microsoft.com/office/drawing/2014/main" id="{68CD21D0-20A4-A96F-FF33-AD7970A7ACDB}"/>
                    </a:ext>
                  </a:extLst>
                </p:cNvPr>
                <p:cNvPicPr/>
                <p:nvPr/>
              </p:nvPicPr>
              <p:blipFill>
                <a:blip r:embed="rId471"/>
                <a:stretch>
                  <a:fillRect/>
                </a:stretch>
              </p:blipFill>
              <p:spPr>
                <a:xfrm>
                  <a:off x="417480" y="1309180"/>
                  <a:ext cx="516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8" name="Ink 47">
                  <a:extLst>
                    <a:ext uri="{FF2B5EF4-FFF2-40B4-BE49-F238E27FC236}">
                      <a16:creationId xmlns:a16="http://schemas.microsoft.com/office/drawing/2014/main" id="{E8F5FFBF-22BE-1959-C445-E0B705159408}"/>
                    </a:ext>
                  </a:extLst>
                </p14:cNvPr>
                <p14:cNvContentPartPr/>
                <p14:nvPr/>
              </p14:nvContentPartPr>
              <p14:xfrm>
                <a:off x="2153760" y="709780"/>
                <a:ext cx="1005840" cy="718200"/>
              </p14:xfrm>
            </p:contentPart>
          </mc:Choice>
          <mc:Fallback xmlns="">
            <p:pic>
              <p:nvPicPr>
                <p:cNvPr id="48" name="Ink 47">
                  <a:extLst>
                    <a:ext uri="{FF2B5EF4-FFF2-40B4-BE49-F238E27FC236}">
                      <a16:creationId xmlns:a16="http://schemas.microsoft.com/office/drawing/2014/main" id="{E8F5FFBF-22BE-1959-C445-E0B705159408}"/>
                    </a:ext>
                  </a:extLst>
                </p:cNvPr>
                <p:cNvPicPr/>
                <p:nvPr/>
              </p:nvPicPr>
              <p:blipFill>
                <a:blip r:embed="rId473"/>
                <a:stretch>
                  <a:fillRect/>
                </a:stretch>
              </p:blipFill>
              <p:spPr>
                <a:xfrm>
                  <a:off x="2135760" y="691780"/>
                  <a:ext cx="1041480" cy="7538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74">
            <p14:nvContentPartPr>
              <p14:cNvPr id="50" name="Ink 49">
                <a:extLst>
                  <a:ext uri="{FF2B5EF4-FFF2-40B4-BE49-F238E27FC236}">
                    <a16:creationId xmlns:a16="http://schemas.microsoft.com/office/drawing/2014/main" id="{019FD556-D6F8-DF3A-F650-DB64D9C6A4F4}"/>
                  </a:ext>
                </a:extLst>
              </p14:cNvPr>
              <p14:cNvContentPartPr/>
              <p14:nvPr/>
            </p14:nvContentPartPr>
            <p14:xfrm>
              <a:off x="330360" y="695740"/>
              <a:ext cx="665640" cy="645120"/>
            </p14:xfrm>
          </p:contentPart>
        </mc:Choice>
        <mc:Fallback xmlns="">
          <p:pic>
            <p:nvPicPr>
              <p:cNvPr id="50" name="Ink 49">
                <a:extLst>
                  <a:ext uri="{FF2B5EF4-FFF2-40B4-BE49-F238E27FC236}">
                    <a16:creationId xmlns:a16="http://schemas.microsoft.com/office/drawing/2014/main" id="{019FD556-D6F8-DF3A-F650-DB64D9C6A4F4}"/>
                  </a:ext>
                </a:extLst>
              </p:cNvPr>
              <p:cNvPicPr/>
              <p:nvPr/>
            </p:nvPicPr>
            <p:blipFill>
              <a:blip r:embed="rId475"/>
              <a:stretch>
                <a:fillRect/>
              </a:stretch>
            </p:blipFill>
            <p:spPr>
              <a:xfrm>
                <a:off x="299040" y="664420"/>
                <a:ext cx="728280" cy="707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6">
            <p14:nvContentPartPr>
              <p14:cNvPr id="51" name="Ink 50">
                <a:extLst>
                  <a:ext uri="{FF2B5EF4-FFF2-40B4-BE49-F238E27FC236}">
                    <a16:creationId xmlns:a16="http://schemas.microsoft.com/office/drawing/2014/main" id="{3584DCE1-C59C-6B57-741C-09E8EBB09274}"/>
                  </a:ext>
                </a:extLst>
              </p14:cNvPr>
              <p14:cNvContentPartPr/>
              <p14:nvPr/>
            </p14:nvContentPartPr>
            <p14:xfrm>
              <a:off x="8433960" y="1302340"/>
              <a:ext cx="965880" cy="618480"/>
            </p14:xfrm>
          </p:contentPart>
        </mc:Choice>
        <mc:Fallback xmlns="">
          <p:pic>
            <p:nvPicPr>
              <p:cNvPr id="51" name="Ink 50">
                <a:extLst>
                  <a:ext uri="{FF2B5EF4-FFF2-40B4-BE49-F238E27FC236}">
                    <a16:creationId xmlns:a16="http://schemas.microsoft.com/office/drawing/2014/main" id="{3584DCE1-C59C-6B57-741C-09E8EBB09274}"/>
                  </a:ext>
                </a:extLst>
              </p:cNvPr>
              <p:cNvPicPr/>
              <p:nvPr/>
            </p:nvPicPr>
            <p:blipFill>
              <a:blip r:embed="rId477"/>
              <a:stretch>
                <a:fillRect/>
              </a:stretch>
            </p:blipFill>
            <p:spPr>
              <a:xfrm>
                <a:off x="8402640" y="1271020"/>
                <a:ext cx="1028520" cy="681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8">
            <p14:nvContentPartPr>
              <p14:cNvPr id="52" name="Ink 51">
                <a:extLst>
                  <a:ext uri="{FF2B5EF4-FFF2-40B4-BE49-F238E27FC236}">
                    <a16:creationId xmlns:a16="http://schemas.microsoft.com/office/drawing/2014/main" id="{73B8FC61-CA94-8909-B09C-0F6F9FAB8FD3}"/>
                  </a:ext>
                </a:extLst>
              </p14:cNvPr>
              <p14:cNvContentPartPr/>
              <p14:nvPr/>
            </p14:nvContentPartPr>
            <p14:xfrm>
              <a:off x="7019520" y="1273180"/>
              <a:ext cx="1487160" cy="658080"/>
            </p14:xfrm>
          </p:contentPart>
        </mc:Choice>
        <mc:Fallback xmlns="">
          <p:pic>
            <p:nvPicPr>
              <p:cNvPr id="52" name="Ink 51">
                <a:extLst>
                  <a:ext uri="{FF2B5EF4-FFF2-40B4-BE49-F238E27FC236}">
                    <a16:creationId xmlns:a16="http://schemas.microsoft.com/office/drawing/2014/main" id="{73B8FC61-CA94-8909-B09C-0F6F9FAB8FD3}"/>
                  </a:ext>
                </a:extLst>
              </p:cNvPr>
              <p:cNvPicPr/>
              <p:nvPr/>
            </p:nvPicPr>
            <p:blipFill>
              <a:blip r:embed="rId479"/>
              <a:stretch>
                <a:fillRect/>
              </a:stretch>
            </p:blipFill>
            <p:spPr>
              <a:xfrm>
                <a:off x="6988200" y="1241860"/>
                <a:ext cx="1549800" cy="720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0">
            <p14:nvContentPartPr>
              <p14:cNvPr id="53" name="Ink 52">
                <a:extLst>
                  <a:ext uri="{FF2B5EF4-FFF2-40B4-BE49-F238E27FC236}">
                    <a16:creationId xmlns:a16="http://schemas.microsoft.com/office/drawing/2014/main" id="{9E6096C5-34CD-5DAB-82C3-8DF6647B9F4D}"/>
                  </a:ext>
                </a:extLst>
              </p14:cNvPr>
              <p14:cNvContentPartPr/>
              <p14:nvPr/>
            </p14:nvContentPartPr>
            <p14:xfrm>
              <a:off x="4866720" y="1286500"/>
              <a:ext cx="1519200" cy="611640"/>
            </p14:xfrm>
          </p:contentPart>
        </mc:Choice>
        <mc:Fallback xmlns="">
          <p:pic>
            <p:nvPicPr>
              <p:cNvPr id="53" name="Ink 52">
                <a:extLst>
                  <a:ext uri="{FF2B5EF4-FFF2-40B4-BE49-F238E27FC236}">
                    <a16:creationId xmlns:a16="http://schemas.microsoft.com/office/drawing/2014/main" id="{9E6096C5-34CD-5DAB-82C3-8DF6647B9F4D}"/>
                  </a:ext>
                </a:extLst>
              </p:cNvPr>
              <p:cNvPicPr/>
              <p:nvPr/>
            </p:nvPicPr>
            <p:blipFill>
              <a:blip r:embed="rId481"/>
              <a:stretch>
                <a:fillRect/>
              </a:stretch>
            </p:blipFill>
            <p:spPr>
              <a:xfrm>
                <a:off x="4835400" y="1255180"/>
                <a:ext cx="1581840" cy="67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2">
            <p14:nvContentPartPr>
              <p14:cNvPr id="54" name="Ink 53">
                <a:extLst>
                  <a:ext uri="{FF2B5EF4-FFF2-40B4-BE49-F238E27FC236}">
                    <a16:creationId xmlns:a16="http://schemas.microsoft.com/office/drawing/2014/main" id="{E9BD1205-20B8-38AE-7539-8EA0AADA069C}"/>
                  </a:ext>
                </a:extLst>
              </p14:cNvPr>
              <p14:cNvContentPartPr/>
              <p14:nvPr/>
            </p14:nvContentPartPr>
            <p14:xfrm>
              <a:off x="3141960" y="732820"/>
              <a:ext cx="1068840" cy="600840"/>
            </p14:xfrm>
          </p:contentPart>
        </mc:Choice>
        <mc:Fallback xmlns="">
          <p:pic>
            <p:nvPicPr>
              <p:cNvPr id="54" name="Ink 53">
                <a:extLst>
                  <a:ext uri="{FF2B5EF4-FFF2-40B4-BE49-F238E27FC236}">
                    <a16:creationId xmlns:a16="http://schemas.microsoft.com/office/drawing/2014/main" id="{E9BD1205-20B8-38AE-7539-8EA0AADA069C}"/>
                  </a:ext>
                </a:extLst>
              </p:cNvPr>
              <p:cNvPicPr/>
              <p:nvPr/>
            </p:nvPicPr>
            <p:blipFill>
              <a:blip r:embed="rId483"/>
              <a:stretch>
                <a:fillRect/>
              </a:stretch>
            </p:blipFill>
            <p:spPr>
              <a:xfrm>
                <a:off x="3110640" y="701500"/>
                <a:ext cx="1131480" cy="66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4">
            <p14:nvContentPartPr>
              <p14:cNvPr id="55" name="Ink 54">
                <a:extLst>
                  <a:ext uri="{FF2B5EF4-FFF2-40B4-BE49-F238E27FC236}">
                    <a16:creationId xmlns:a16="http://schemas.microsoft.com/office/drawing/2014/main" id="{270FD792-E36E-0684-7629-FE44DC4BE004}"/>
                  </a:ext>
                </a:extLst>
              </p14:cNvPr>
              <p14:cNvContentPartPr/>
              <p14:nvPr/>
            </p14:nvContentPartPr>
            <p14:xfrm>
              <a:off x="4170840" y="755500"/>
              <a:ext cx="1212120" cy="589680"/>
            </p14:xfrm>
          </p:contentPart>
        </mc:Choice>
        <mc:Fallback xmlns="">
          <p:pic>
            <p:nvPicPr>
              <p:cNvPr id="55" name="Ink 54">
                <a:extLst>
                  <a:ext uri="{FF2B5EF4-FFF2-40B4-BE49-F238E27FC236}">
                    <a16:creationId xmlns:a16="http://schemas.microsoft.com/office/drawing/2014/main" id="{270FD792-E36E-0684-7629-FE44DC4BE004}"/>
                  </a:ext>
                </a:extLst>
              </p:cNvPr>
              <p:cNvPicPr/>
              <p:nvPr/>
            </p:nvPicPr>
            <p:blipFill>
              <a:blip r:embed="rId485"/>
              <a:stretch>
                <a:fillRect/>
              </a:stretch>
            </p:blipFill>
            <p:spPr>
              <a:xfrm>
                <a:off x="4139520" y="724180"/>
                <a:ext cx="1274760" cy="652320"/>
              </a:xfrm>
              <a:prstGeom prst="rect">
                <a:avLst/>
              </a:prstGeom>
            </p:spPr>
          </p:pic>
        </mc:Fallback>
      </mc:AlternateContent>
      <p:grpSp>
        <p:nvGrpSpPr>
          <p:cNvPr id="58" name="Group 57">
            <a:extLst>
              <a:ext uri="{FF2B5EF4-FFF2-40B4-BE49-F238E27FC236}">
                <a16:creationId xmlns:a16="http://schemas.microsoft.com/office/drawing/2014/main" id="{FC0B9162-645B-ACC5-0D9D-FDD750DA258E}"/>
              </a:ext>
            </a:extLst>
          </p:cNvPr>
          <p:cNvGrpSpPr/>
          <p:nvPr/>
        </p:nvGrpSpPr>
        <p:grpSpPr>
          <a:xfrm>
            <a:off x="185640" y="2308180"/>
            <a:ext cx="2054160" cy="93960"/>
            <a:chOff x="185640" y="2308180"/>
            <a:chExt cx="2054160" cy="93960"/>
          </a:xfrm>
        </p:grpSpPr>
        <mc:AlternateContent xmlns:mc="http://schemas.openxmlformats.org/markup-compatibility/2006" xmlns:p14="http://schemas.microsoft.com/office/powerpoint/2010/main">
          <mc:Choice Requires="p14">
            <p:contentPart p14:bwMode="auto" r:id="rId486">
              <p14:nvContentPartPr>
                <p14:cNvPr id="56" name="Ink 55">
                  <a:extLst>
                    <a:ext uri="{FF2B5EF4-FFF2-40B4-BE49-F238E27FC236}">
                      <a16:creationId xmlns:a16="http://schemas.microsoft.com/office/drawing/2014/main" id="{DBA59E04-F2B2-35CF-7106-FEB033CA3619}"/>
                    </a:ext>
                  </a:extLst>
                </p14:cNvPr>
                <p14:cNvContentPartPr/>
                <p14:nvPr/>
              </p14:nvContentPartPr>
              <p14:xfrm>
                <a:off x="1558320" y="2336980"/>
                <a:ext cx="681480" cy="41760"/>
              </p14:xfrm>
            </p:contentPart>
          </mc:Choice>
          <mc:Fallback xmlns="">
            <p:pic>
              <p:nvPicPr>
                <p:cNvPr id="56" name="Ink 55">
                  <a:extLst>
                    <a:ext uri="{FF2B5EF4-FFF2-40B4-BE49-F238E27FC236}">
                      <a16:creationId xmlns:a16="http://schemas.microsoft.com/office/drawing/2014/main" id="{DBA59E04-F2B2-35CF-7106-FEB033CA3619}"/>
                    </a:ext>
                  </a:extLst>
                </p:cNvPr>
                <p:cNvPicPr/>
                <p:nvPr/>
              </p:nvPicPr>
              <p:blipFill>
                <a:blip r:embed="rId487"/>
                <a:stretch>
                  <a:fillRect/>
                </a:stretch>
              </p:blipFill>
              <p:spPr>
                <a:xfrm>
                  <a:off x="1540680" y="2319340"/>
                  <a:ext cx="717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7" name="Ink 56">
                  <a:extLst>
                    <a:ext uri="{FF2B5EF4-FFF2-40B4-BE49-F238E27FC236}">
                      <a16:creationId xmlns:a16="http://schemas.microsoft.com/office/drawing/2014/main" id="{B6ECF5FE-F9A6-A791-B7D1-A02BB3866232}"/>
                    </a:ext>
                  </a:extLst>
                </p14:cNvPr>
                <p14:cNvContentPartPr/>
                <p14:nvPr/>
              </p14:nvContentPartPr>
              <p14:xfrm>
                <a:off x="185640" y="2308180"/>
                <a:ext cx="1337040" cy="93960"/>
              </p14:xfrm>
            </p:contentPart>
          </mc:Choice>
          <mc:Fallback xmlns="">
            <p:pic>
              <p:nvPicPr>
                <p:cNvPr id="57" name="Ink 56">
                  <a:extLst>
                    <a:ext uri="{FF2B5EF4-FFF2-40B4-BE49-F238E27FC236}">
                      <a16:creationId xmlns:a16="http://schemas.microsoft.com/office/drawing/2014/main" id="{B6ECF5FE-F9A6-A791-B7D1-A02BB3866232}"/>
                    </a:ext>
                  </a:extLst>
                </p:cNvPr>
                <p:cNvPicPr/>
                <p:nvPr/>
              </p:nvPicPr>
              <p:blipFill>
                <a:blip r:embed="rId489"/>
                <a:stretch>
                  <a:fillRect/>
                </a:stretch>
              </p:blipFill>
              <p:spPr>
                <a:xfrm>
                  <a:off x="167640" y="2290180"/>
                  <a:ext cx="1372680" cy="129600"/>
                </a:xfrm>
                <a:prstGeom prst="rect">
                  <a:avLst/>
                </a:prstGeom>
              </p:spPr>
            </p:pic>
          </mc:Fallback>
        </mc:AlternateContent>
      </p:grpSp>
      <p:grpSp>
        <p:nvGrpSpPr>
          <p:cNvPr id="262" name="Group 261">
            <a:extLst>
              <a:ext uri="{FF2B5EF4-FFF2-40B4-BE49-F238E27FC236}">
                <a16:creationId xmlns:a16="http://schemas.microsoft.com/office/drawing/2014/main" id="{D48E6B48-6B21-689A-2B16-81D683230B30}"/>
              </a:ext>
            </a:extLst>
          </p:cNvPr>
          <p:cNvGrpSpPr/>
          <p:nvPr/>
        </p:nvGrpSpPr>
        <p:grpSpPr>
          <a:xfrm>
            <a:off x="2480640" y="2823700"/>
            <a:ext cx="6752160" cy="129960"/>
            <a:chOff x="2480640" y="2823700"/>
            <a:chExt cx="6752160" cy="129960"/>
          </a:xfrm>
        </p:grpSpPr>
        <mc:AlternateContent xmlns:mc="http://schemas.openxmlformats.org/markup-compatibility/2006" xmlns:p14="http://schemas.microsoft.com/office/powerpoint/2010/main">
          <mc:Choice Requires="p14">
            <p:contentPart p14:bwMode="auto" r:id="rId490">
              <p14:nvContentPartPr>
                <p14:cNvPr id="59" name="Ink 58">
                  <a:extLst>
                    <a:ext uri="{FF2B5EF4-FFF2-40B4-BE49-F238E27FC236}">
                      <a16:creationId xmlns:a16="http://schemas.microsoft.com/office/drawing/2014/main" id="{28D1E1A4-7F2C-BA67-5F56-71FC4DC9926D}"/>
                    </a:ext>
                  </a:extLst>
                </p14:cNvPr>
                <p14:cNvContentPartPr/>
                <p14:nvPr/>
              </p14:nvContentPartPr>
              <p14:xfrm>
                <a:off x="8395080" y="2858980"/>
                <a:ext cx="837720" cy="55800"/>
              </p14:xfrm>
            </p:contentPart>
          </mc:Choice>
          <mc:Fallback xmlns="">
            <p:pic>
              <p:nvPicPr>
                <p:cNvPr id="59" name="Ink 58">
                  <a:extLst>
                    <a:ext uri="{FF2B5EF4-FFF2-40B4-BE49-F238E27FC236}">
                      <a16:creationId xmlns:a16="http://schemas.microsoft.com/office/drawing/2014/main" id="{28D1E1A4-7F2C-BA67-5F56-71FC4DC9926D}"/>
                    </a:ext>
                  </a:extLst>
                </p:cNvPr>
                <p:cNvPicPr/>
                <p:nvPr/>
              </p:nvPicPr>
              <p:blipFill>
                <a:blip r:embed="rId491"/>
                <a:stretch>
                  <a:fillRect/>
                </a:stretch>
              </p:blipFill>
              <p:spPr>
                <a:xfrm>
                  <a:off x="8377440" y="2841340"/>
                  <a:ext cx="873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60" name="Ink 59">
                  <a:extLst>
                    <a:ext uri="{FF2B5EF4-FFF2-40B4-BE49-F238E27FC236}">
                      <a16:creationId xmlns:a16="http://schemas.microsoft.com/office/drawing/2014/main" id="{5DE9ADFF-E67C-0AFD-66A6-F445E1EC4FC8}"/>
                    </a:ext>
                  </a:extLst>
                </p14:cNvPr>
                <p14:cNvContentPartPr/>
                <p14:nvPr/>
              </p14:nvContentPartPr>
              <p14:xfrm>
                <a:off x="7997640" y="2866540"/>
                <a:ext cx="225000" cy="23760"/>
              </p14:xfrm>
            </p:contentPart>
          </mc:Choice>
          <mc:Fallback xmlns="">
            <p:pic>
              <p:nvPicPr>
                <p:cNvPr id="60" name="Ink 59">
                  <a:extLst>
                    <a:ext uri="{FF2B5EF4-FFF2-40B4-BE49-F238E27FC236}">
                      <a16:creationId xmlns:a16="http://schemas.microsoft.com/office/drawing/2014/main" id="{5DE9ADFF-E67C-0AFD-66A6-F445E1EC4FC8}"/>
                    </a:ext>
                  </a:extLst>
                </p:cNvPr>
                <p:cNvPicPr/>
                <p:nvPr/>
              </p:nvPicPr>
              <p:blipFill>
                <a:blip r:embed="rId493"/>
                <a:stretch>
                  <a:fillRect/>
                </a:stretch>
              </p:blipFill>
              <p:spPr>
                <a:xfrm>
                  <a:off x="7980000" y="2848540"/>
                  <a:ext cx="260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62" name="Ink 61">
                  <a:extLst>
                    <a:ext uri="{FF2B5EF4-FFF2-40B4-BE49-F238E27FC236}">
                      <a16:creationId xmlns:a16="http://schemas.microsoft.com/office/drawing/2014/main" id="{CD9C8BD7-916B-3CCC-E787-F531DD372492}"/>
                    </a:ext>
                  </a:extLst>
                </p14:cNvPr>
                <p14:cNvContentPartPr/>
                <p14:nvPr/>
              </p14:nvContentPartPr>
              <p14:xfrm>
                <a:off x="6623160" y="2872300"/>
                <a:ext cx="1151640" cy="36000"/>
              </p14:xfrm>
            </p:contentPart>
          </mc:Choice>
          <mc:Fallback xmlns="">
            <p:pic>
              <p:nvPicPr>
                <p:cNvPr id="62" name="Ink 61">
                  <a:extLst>
                    <a:ext uri="{FF2B5EF4-FFF2-40B4-BE49-F238E27FC236}">
                      <a16:creationId xmlns:a16="http://schemas.microsoft.com/office/drawing/2014/main" id="{CD9C8BD7-916B-3CCC-E787-F531DD372492}"/>
                    </a:ext>
                  </a:extLst>
                </p:cNvPr>
                <p:cNvPicPr/>
                <p:nvPr/>
              </p:nvPicPr>
              <p:blipFill>
                <a:blip r:embed="rId495"/>
                <a:stretch>
                  <a:fillRect/>
                </a:stretch>
              </p:blipFill>
              <p:spPr>
                <a:xfrm>
                  <a:off x="6605160" y="2854660"/>
                  <a:ext cx="1187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63" name="Ink 62">
                  <a:extLst>
                    <a:ext uri="{FF2B5EF4-FFF2-40B4-BE49-F238E27FC236}">
                      <a16:creationId xmlns:a16="http://schemas.microsoft.com/office/drawing/2014/main" id="{56FA2167-3CE0-B836-0D31-61D814D35114}"/>
                    </a:ext>
                  </a:extLst>
                </p14:cNvPr>
                <p14:cNvContentPartPr/>
                <p14:nvPr/>
              </p14:nvContentPartPr>
              <p14:xfrm>
                <a:off x="6036000" y="2823700"/>
                <a:ext cx="525240" cy="56520"/>
              </p14:xfrm>
            </p:contentPart>
          </mc:Choice>
          <mc:Fallback xmlns="">
            <p:pic>
              <p:nvPicPr>
                <p:cNvPr id="63" name="Ink 62">
                  <a:extLst>
                    <a:ext uri="{FF2B5EF4-FFF2-40B4-BE49-F238E27FC236}">
                      <a16:creationId xmlns:a16="http://schemas.microsoft.com/office/drawing/2014/main" id="{56FA2167-3CE0-B836-0D31-61D814D35114}"/>
                    </a:ext>
                  </a:extLst>
                </p:cNvPr>
                <p:cNvPicPr/>
                <p:nvPr/>
              </p:nvPicPr>
              <p:blipFill>
                <a:blip r:embed="rId497"/>
                <a:stretch>
                  <a:fillRect/>
                </a:stretch>
              </p:blipFill>
              <p:spPr>
                <a:xfrm>
                  <a:off x="6018360" y="2805700"/>
                  <a:ext cx="560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6" name="Ink 255">
                  <a:extLst>
                    <a:ext uri="{FF2B5EF4-FFF2-40B4-BE49-F238E27FC236}">
                      <a16:creationId xmlns:a16="http://schemas.microsoft.com/office/drawing/2014/main" id="{6AD90588-612A-9BFA-6489-1F7FDA0BF7DF}"/>
                    </a:ext>
                  </a:extLst>
                </p14:cNvPr>
                <p14:cNvContentPartPr/>
                <p14:nvPr/>
              </p14:nvContentPartPr>
              <p14:xfrm>
                <a:off x="5420400" y="2887060"/>
                <a:ext cx="384120" cy="19080"/>
              </p14:xfrm>
            </p:contentPart>
          </mc:Choice>
          <mc:Fallback xmlns="">
            <p:pic>
              <p:nvPicPr>
                <p:cNvPr id="256" name="Ink 255">
                  <a:extLst>
                    <a:ext uri="{FF2B5EF4-FFF2-40B4-BE49-F238E27FC236}">
                      <a16:creationId xmlns:a16="http://schemas.microsoft.com/office/drawing/2014/main" id="{6AD90588-612A-9BFA-6489-1F7FDA0BF7DF}"/>
                    </a:ext>
                  </a:extLst>
                </p:cNvPr>
                <p:cNvPicPr/>
                <p:nvPr/>
              </p:nvPicPr>
              <p:blipFill>
                <a:blip r:embed="rId499"/>
                <a:stretch>
                  <a:fillRect/>
                </a:stretch>
              </p:blipFill>
              <p:spPr>
                <a:xfrm>
                  <a:off x="5402760" y="2869060"/>
                  <a:ext cx="419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8" name="Ink 257">
                  <a:extLst>
                    <a:ext uri="{FF2B5EF4-FFF2-40B4-BE49-F238E27FC236}">
                      <a16:creationId xmlns:a16="http://schemas.microsoft.com/office/drawing/2014/main" id="{DF5D14BB-3AAE-9F5B-CA29-15974E08D021}"/>
                    </a:ext>
                  </a:extLst>
                </p14:cNvPr>
                <p14:cNvContentPartPr/>
                <p14:nvPr/>
              </p14:nvContentPartPr>
              <p14:xfrm>
                <a:off x="4214040" y="2859700"/>
                <a:ext cx="825120" cy="45360"/>
              </p14:xfrm>
            </p:contentPart>
          </mc:Choice>
          <mc:Fallback xmlns="">
            <p:pic>
              <p:nvPicPr>
                <p:cNvPr id="258" name="Ink 257">
                  <a:extLst>
                    <a:ext uri="{FF2B5EF4-FFF2-40B4-BE49-F238E27FC236}">
                      <a16:creationId xmlns:a16="http://schemas.microsoft.com/office/drawing/2014/main" id="{DF5D14BB-3AAE-9F5B-CA29-15974E08D021}"/>
                    </a:ext>
                  </a:extLst>
                </p:cNvPr>
                <p:cNvPicPr/>
                <p:nvPr/>
              </p:nvPicPr>
              <p:blipFill>
                <a:blip r:embed="rId501"/>
                <a:stretch>
                  <a:fillRect/>
                </a:stretch>
              </p:blipFill>
              <p:spPr>
                <a:xfrm>
                  <a:off x="4196040" y="2841700"/>
                  <a:ext cx="860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9" name="Ink 258">
                  <a:extLst>
                    <a:ext uri="{FF2B5EF4-FFF2-40B4-BE49-F238E27FC236}">
                      <a16:creationId xmlns:a16="http://schemas.microsoft.com/office/drawing/2014/main" id="{DADCED81-5F94-FAAB-32A8-B1C1A90AA48E}"/>
                    </a:ext>
                  </a:extLst>
                </p14:cNvPr>
                <p14:cNvContentPartPr/>
                <p14:nvPr/>
              </p14:nvContentPartPr>
              <p14:xfrm>
                <a:off x="3270480" y="2895700"/>
                <a:ext cx="816120" cy="57960"/>
              </p14:xfrm>
            </p:contentPart>
          </mc:Choice>
          <mc:Fallback xmlns="">
            <p:pic>
              <p:nvPicPr>
                <p:cNvPr id="259" name="Ink 258">
                  <a:extLst>
                    <a:ext uri="{FF2B5EF4-FFF2-40B4-BE49-F238E27FC236}">
                      <a16:creationId xmlns:a16="http://schemas.microsoft.com/office/drawing/2014/main" id="{DADCED81-5F94-FAAB-32A8-B1C1A90AA48E}"/>
                    </a:ext>
                  </a:extLst>
                </p:cNvPr>
                <p:cNvPicPr/>
                <p:nvPr/>
              </p:nvPicPr>
              <p:blipFill>
                <a:blip r:embed="rId503"/>
                <a:stretch>
                  <a:fillRect/>
                </a:stretch>
              </p:blipFill>
              <p:spPr>
                <a:xfrm>
                  <a:off x="3252480" y="2878060"/>
                  <a:ext cx="85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61" name="Ink 260">
                  <a:extLst>
                    <a:ext uri="{FF2B5EF4-FFF2-40B4-BE49-F238E27FC236}">
                      <a16:creationId xmlns:a16="http://schemas.microsoft.com/office/drawing/2014/main" id="{9CF53768-E698-993D-E151-D610F3910A08}"/>
                    </a:ext>
                  </a:extLst>
                </p14:cNvPr>
                <p14:cNvContentPartPr/>
                <p14:nvPr/>
              </p14:nvContentPartPr>
              <p14:xfrm>
                <a:off x="2480640" y="2885620"/>
                <a:ext cx="720720" cy="45720"/>
              </p14:xfrm>
            </p:contentPart>
          </mc:Choice>
          <mc:Fallback xmlns="">
            <p:pic>
              <p:nvPicPr>
                <p:cNvPr id="261" name="Ink 260">
                  <a:extLst>
                    <a:ext uri="{FF2B5EF4-FFF2-40B4-BE49-F238E27FC236}">
                      <a16:creationId xmlns:a16="http://schemas.microsoft.com/office/drawing/2014/main" id="{9CF53768-E698-993D-E151-D610F3910A08}"/>
                    </a:ext>
                  </a:extLst>
                </p:cNvPr>
                <p:cNvPicPr/>
                <p:nvPr/>
              </p:nvPicPr>
              <p:blipFill>
                <a:blip r:embed="rId505"/>
                <a:stretch>
                  <a:fillRect/>
                </a:stretch>
              </p:blipFill>
              <p:spPr>
                <a:xfrm>
                  <a:off x="2462640" y="2867980"/>
                  <a:ext cx="75636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6">
            <p14:nvContentPartPr>
              <p14:cNvPr id="263" name="Ink 262">
                <a:extLst>
                  <a:ext uri="{FF2B5EF4-FFF2-40B4-BE49-F238E27FC236}">
                    <a16:creationId xmlns:a16="http://schemas.microsoft.com/office/drawing/2014/main" id="{06498567-1799-18C6-9D17-BB8EA1681715}"/>
                  </a:ext>
                </a:extLst>
              </p14:cNvPr>
              <p14:cNvContentPartPr/>
              <p14:nvPr/>
            </p14:nvContentPartPr>
            <p14:xfrm>
              <a:off x="309840" y="2262820"/>
              <a:ext cx="1052640" cy="109080"/>
            </p14:xfrm>
          </p:contentPart>
        </mc:Choice>
        <mc:Fallback xmlns="">
          <p:pic>
            <p:nvPicPr>
              <p:cNvPr id="263" name="Ink 262">
                <a:extLst>
                  <a:ext uri="{FF2B5EF4-FFF2-40B4-BE49-F238E27FC236}">
                    <a16:creationId xmlns:a16="http://schemas.microsoft.com/office/drawing/2014/main" id="{06498567-1799-18C6-9D17-BB8EA1681715}"/>
                  </a:ext>
                </a:extLst>
              </p:cNvPr>
              <p:cNvPicPr/>
              <p:nvPr/>
            </p:nvPicPr>
            <p:blipFill>
              <a:blip r:embed="rId507"/>
              <a:stretch>
                <a:fillRect/>
              </a:stretch>
            </p:blipFill>
            <p:spPr>
              <a:xfrm>
                <a:off x="291840" y="2245180"/>
                <a:ext cx="1088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64" name="Ink 263">
                <a:extLst>
                  <a:ext uri="{FF2B5EF4-FFF2-40B4-BE49-F238E27FC236}">
                    <a16:creationId xmlns:a16="http://schemas.microsoft.com/office/drawing/2014/main" id="{7F4120E2-2D2C-FB47-2D3A-CADC0B0F661E}"/>
                  </a:ext>
                </a:extLst>
              </p14:cNvPr>
              <p14:cNvContentPartPr/>
              <p14:nvPr/>
            </p14:nvContentPartPr>
            <p14:xfrm>
              <a:off x="2439600" y="2845300"/>
              <a:ext cx="1613160" cy="90360"/>
            </p14:xfrm>
          </p:contentPart>
        </mc:Choice>
        <mc:Fallback xmlns="">
          <p:pic>
            <p:nvPicPr>
              <p:cNvPr id="264" name="Ink 263">
                <a:extLst>
                  <a:ext uri="{FF2B5EF4-FFF2-40B4-BE49-F238E27FC236}">
                    <a16:creationId xmlns:a16="http://schemas.microsoft.com/office/drawing/2014/main" id="{7F4120E2-2D2C-FB47-2D3A-CADC0B0F661E}"/>
                  </a:ext>
                </a:extLst>
              </p:cNvPr>
              <p:cNvPicPr/>
              <p:nvPr/>
            </p:nvPicPr>
            <p:blipFill>
              <a:blip r:embed="rId509"/>
              <a:stretch>
                <a:fillRect/>
              </a:stretch>
            </p:blipFill>
            <p:spPr>
              <a:xfrm>
                <a:off x="2421600" y="2827300"/>
                <a:ext cx="1648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5" name="Ink 284">
                <a:extLst>
                  <a:ext uri="{FF2B5EF4-FFF2-40B4-BE49-F238E27FC236}">
                    <a16:creationId xmlns:a16="http://schemas.microsoft.com/office/drawing/2014/main" id="{BD7C069E-F50B-3A66-2BB2-E0FE7CD0625C}"/>
                  </a:ext>
                </a:extLst>
              </p14:cNvPr>
              <p14:cNvContentPartPr/>
              <p14:nvPr/>
            </p14:nvContentPartPr>
            <p14:xfrm>
              <a:off x="6844200" y="2886700"/>
              <a:ext cx="2594520" cy="529920"/>
            </p14:xfrm>
          </p:contentPart>
        </mc:Choice>
        <mc:Fallback xmlns="">
          <p:pic>
            <p:nvPicPr>
              <p:cNvPr id="285" name="Ink 284">
                <a:extLst>
                  <a:ext uri="{FF2B5EF4-FFF2-40B4-BE49-F238E27FC236}">
                    <a16:creationId xmlns:a16="http://schemas.microsoft.com/office/drawing/2014/main" id="{BD7C069E-F50B-3A66-2BB2-E0FE7CD0625C}"/>
                  </a:ext>
                </a:extLst>
              </p:cNvPr>
              <p:cNvPicPr/>
              <p:nvPr/>
            </p:nvPicPr>
            <p:blipFill>
              <a:blip r:embed="rId511"/>
              <a:stretch>
                <a:fillRect/>
              </a:stretch>
            </p:blipFill>
            <p:spPr>
              <a:xfrm>
                <a:off x="6826200" y="2869060"/>
                <a:ext cx="263016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7" name="Ink 286">
                <a:extLst>
                  <a:ext uri="{FF2B5EF4-FFF2-40B4-BE49-F238E27FC236}">
                    <a16:creationId xmlns:a16="http://schemas.microsoft.com/office/drawing/2014/main" id="{0316A49D-1D5C-BAE1-C0FE-8983E6DEDEE4}"/>
                  </a:ext>
                </a:extLst>
              </p14:cNvPr>
              <p14:cNvContentPartPr/>
              <p14:nvPr/>
            </p14:nvContentPartPr>
            <p14:xfrm>
              <a:off x="235320" y="2887780"/>
              <a:ext cx="844200" cy="596880"/>
            </p14:xfrm>
          </p:contentPart>
        </mc:Choice>
        <mc:Fallback xmlns="">
          <p:pic>
            <p:nvPicPr>
              <p:cNvPr id="287" name="Ink 286">
                <a:extLst>
                  <a:ext uri="{FF2B5EF4-FFF2-40B4-BE49-F238E27FC236}">
                    <a16:creationId xmlns:a16="http://schemas.microsoft.com/office/drawing/2014/main" id="{0316A49D-1D5C-BAE1-C0FE-8983E6DEDEE4}"/>
                  </a:ext>
                </a:extLst>
              </p:cNvPr>
              <p:cNvPicPr/>
              <p:nvPr/>
            </p:nvPicPr>
            <p:blipFill>
              <a:blip r:embed="rId513"/>
              <a:stretch>
                <a:fillRect/>
              </a:stretch>
            </p:blipFill>
            <p:spPr>
              <a:xfrm>
                <a:off x="217320" y="2870140"/>
                <a:ext cx="87984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1" name="Ink 280">
                <a:extLst>
                  <a:ext uri="{FF2B5EF4-FFF2-40B4-BE49-F238E27FC236}">
                    <a16:creationId xmlns:a16="http://schemas.microsoft.com/office/drawing/2014/main" id="{1203D349-E411-F64B-C85E-C38B41A6E90E}"/>
                  </a:ext>
                </a:extLst>
              </p14:cNvPr>
              <p14:cNvContentPartPr/>
              <p14:nvPr/>
            </p14:nvContentPartPr>
            <p14:xfrm>
              <a:off x="8606760" y="3883900"/>
              <a:ext cx="673560" cy="18360"/>
            </p14:xfrm>
          </p:contentPart>
        </mc:Choice>
        <mc:Fallback xmlns="">
          <p:pic>
            <p:nvPicPr>
              <p:cNvPr id="281" name="Ink 280">
                <a:extLst>
                  <a:ext uri="{FF2B5EF4-FFF2-40B4-BE49-F238E27FC236}">
                    <a16:creationId xmlns:a16="http://schemas.microsoft.com/office/drawing/2014/main" id="{1203D349-E411-F64B-C85E-C38B41A6E90E}"/>
                  </a:ext>
                </a:extLst>
              </p:cNvPr>
              <p:cNvPicPr/>
              <p:nvPr/>
            </p:nvPicPr>
            <p:blipFill>
              <a:blip r:embed="rId515"/>
              <a:stretch>
                <a:fillRect/>
              </a:stretch>
            </p:blipFill>
            <p:spPr>
              <a:xfrm>
                <a:off x="8589120" y="3866260"/>
                <a:ext cx="709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83" name="Ink 282">
                <a:extLst>
                  <a:ext uri="{FF2B5EF4-FFF2-40B4-BE49-F238E27FC236}">
                    <a16:creationId xmlns:a16="http://schemas.microsoft.com/office/drawing/2014/main" id="{FC3F85ED-8D69-2F7E-779B-0CB67FE8777A}"/>
                  </a:ext>
                </a:extLst>
              </p14:cNvPr>
              <p14:cNvContentPartPr/>
              <p14:nvPr/>
            </p14:nvContentPartPr>
            <p14:xfrm>
              <a:off x="7529640" y="3903340"/>
              <a:ext cx="943200" cy="61200"/>
            </p14:xfrm>
          </p:contentPart>
        </mc:Choice>
        <mc:Fallback xmlns="">
          <p:pic>
            <p:nvPicPr>
              <p:cNvPr id="283" name="Ink 282">
                <a:extLst>
                  <a:ext uri="{FF2B5EF4-FFF2-40B4-BE49-F238E27FC236}">
                    <a16:creationId xmlns:a16="http://schemas.microsoft.com/office/drawing/2014/main" id="{FC3F85ED-8D69-2F7E-779B-0CB67FE8777A}"/>
                  </a:ext>
                </a:extLst>
              </p:cNvPr>
              <p:cNvPicPr/>
              <p:nvPr/>
            </p:nvPicPr>
            <p:blipFill>
              <a:blip r:embed="rId517"/>
              <a:stretch>
                <a:fillRect/>
              </a:stretch>
            </p:blipFill>
            <p:spPr>
              <a:xfrm>
                <a:off x="7512000" y="3885340"/>
                <a:ext cx="978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89" name="Ink 288">
                <a:extLst>
                  <a:ext uri="{FF2B5EF4-FFF2-40B4-BE49-F238E27FC236}">
                    <a16:creationId xmlns:a16="http://schemas.microsoft.com/office/drawing/2014/main" id="{7084E3B0-B71D-01F6-1598-3EF17ABE8FC3}"/>
                  </a:ext>
                </a:extLst>
              </p14:cNvPr>
              <p14:cNvContentPartPr/>
              <p14:nvPr/>
            </p14:nvContentPartPr>
            <p14:xfrm>
              <a:off x="7336680" y="3423820"/>
              <a:ext cx="1944720" cy="542520"/>
            </p14:xfrm>
          </p:contentPart>
        </mc:Choice>
        <mc:Fallback xmlns="">
          <p:pic>
            <p:nvPicPr>
              <p:cNvPr id="289" name="Ink 288">
                <a:extLst>
                  <a:ext uri="{FF2B5EF4-FFF2-40B4-BE49-F238E27FC236}">
                    <a16:creationId xmlns:a16="http://schemas.microsoft.com/office/drawing/2014/main" id="{7084E3B0-B71D-01F6-1598-3EF17ABE8FC3}"/>
                  </a:ext>
                </a:extLst>
              </p:cNvPr>
              <p:cNvPicPr/>
              <p:nvPr/>
            </p:nvPicPr>
            <p:blipFill>
              <a:blip r:embed="rId519"/>
              <a:stretch>
                <a:fillRect/>
              </a:stretch>
            </p:blipFill>
            <p:spPr>
              <a:xfrm>
                <a:off x="7318680" y="3406180"/>
                <a:ext cx="198036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1" name="Ink 290">
                <a:extLst>
                  <a:ext uri="{FF2B5EF4-FFF2-40B4-BE49-F238E27FC236}">
                    <a16:creationId xmlns:a16="http://schemas.microsoft.com/office/drawing/2014/main" id="{745FFB3E-A992-4F73-B6A2-9C42CCC18B77}"/>
                  </a:ext>
                </a:extLst>
              </p14:cNvPr>
              <p14:cNvContentPartPr/>
              <p14:nvPr/>
            </p14:nvContentPartPr>
            <p14:xfrm>
              <a:off x="6125640" y="3877780"/>
              <a:ext cx="425520" cy="56880"/>
            </p14:xfrm>
          </p:contentPart>
        </mc:Choice>
        <mc:Fallback xmlns="">
          <p:pic>
            <p:nvPicPr>
              <p:cNvPr id="291" name="Ink 290">
                <a:extLst>
                  <a:ext uri="{FF2B5EF4-FFF2-40B4-BE49-F238E27FC236}">
                    <a16:creationId xmlns:a16="http://schemas.microsoft.com/office/drawing/2014/main" id="{745FFB3E-A992-4F73-B6A2-9C42CCC18B77}"/>
                  </a:ext>
                </a:extLst>
              </p:cNvPr>
              <p:cNvPicPr/>
              <p:nvPr/>
            </p:nvPicPr>
            <p:blipFill>
              <a:blip r:embed="rId521"/>
              <a:stretch>
                <a:fillRect/>
              </a:stretch>
            </p:blipFill>
            <p:spPr>
              <a:xfrm>
                <a:off x="6107640" y="3859780"/>
                <a:ext cx="461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2" name="Ink 291">
                <a:extLst>
                  <a:ext uri="{FF2B5EF4-FFF2-40B4-BE49-F238E27FC236}">
                    <a16:creationId xmlns:a16="http://schemas.microsoft.com/office/drawing/2014/main" id="{CE704CED-79BA-CD63-AA10-8402061A137A}"/>
                  </a:ext>
                </a:extLst>
              </p14:cNvPr>
              <p14:cNvContentPartPr/>
              <p14:nvPr/>
            </p14:nvContentPartPr>
            <p14:xfrm>
              <a:off x="4915680" y="3951580"/>
              <a:ext cx="913680" cy="46080"/>
            </p14:xfrm>
          </p:contentPart>
        </mc:Choice>
        <mc:Fallback xmlns="">
          <p:pic>
            <p:nvPicPr>
              <p:cNvPr id="292" name="Ink 291">
                <a:extLst>
                  <a:ext uri="{FF2B5EF4-FFF2-40B4-BE49-F238E27FC236}">
                    <a16:creationId xmlns:a16="http://schemas.microsoft.com/office/drawing/2014/main" id="{CE704CED-79BA-CD63-AA10-8402061A137A}"/>
                  </a:ext>
                </a:extLst>
              </p:cNvPr>
              <p:cNvPicPr/>
              <p:nvPr/>
            </p:nvPicPr>
            <p:blipFill>
              <a:blip r:embed="rId523"/>
              <a:stretch>
                <a:fillRect/>
              </a:stretch>
            </p:blipFill>
            <p:spPr>
              <a:xfrm>
                <a:off x="4897680" y="3933580"/>
                <a:ext cx="949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4" name="Ink 293">
                <a:extLst>
                  <a:ext uri="{FF2B5EF4-FFF2-40B4-BE49-F238E27FC236}">
                    <a16:creationId xmlns:a16="http://schemas.microsoft.com/office/drawing/2014/main" id="{60EDEF46-55BD-3483-52CE-1B6C85499747}"/>
                  </a:ext>
                </a:extLst>
              </p14:cNvPr>
              <p14:cNvContentPartPr/>
              <p14:nvPr/>
            </p14:nvContentPartPr>
            <p14:xfrm>
              <a:off x="4315200" y="3968860"/>
              <a:ext cx="435600" cy="21960"/>
            </p14:xfrm>
          </p:contentPart>
        </mc:Choice>
        <mc:Fallback xmlns="">
          <p:pic>
            <p:nvPicPr>
              <p:cNvPr id="294" name="Ink 293">
                <a:extLst>
                  <a:ext uri="{FF2B5EF4-FFF2-40B4-BE49-F238E27FC236}">
                    <a16:creationId xmlns:a16="http://schemas.microsoft.com/office/drawing/2014/main" id="{60EDEF46-55BD-3483-52CE-1B6C85499747}"/>
                  </a:ext>
                </a:extLst>
              </p:cNvPr>
              <p:cNvPicPr/>
              <p:nvPr/>
            </p:nvPicPr>
            <p:blipFill>
              <a:blip r:embed="rId525"/>
              <a:stretch>
                <a:fillRect/>
              </a:stretch>
            </p:blipFill>
            <p:spPr>
              <a:xfrm>
                <a:off x="4297560" y="3950860"/>
                <a:ext cx="471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5" name="Ink 294">
                <a:extLst>
                  <a:ext uri="{FF2B5EF4-FFF2-40B4-BE49-F238E27FC236}">
                    <a16:creationId xmlns:a16="http://schemas.microsoft.com/office/drawing/2014/main" id="{369F5DD4-2FBD-8CDE-91A8-F42CE6537C0C}"/>
                  </a:ext>
                </a:extLst>
              </p14:cNvPr>
              <p14:cNvContentPartPr/>
              <p14:nvPr/>
            </p14:nvContentPartPr>
            <p14:xfrm>
              <a:off x="3187680" y="3933580"/>
              <a:ext cx="978480" cy="77760"/>
            </p14:xfrm>
          </p:contentPart>
        </mc:Choice>
        <mc:Fallback xmlns="">
          <p:pic>
            <p:nvPicPr>
              <p:cNvPr id="295" name="Ink 294">
                <a:extLst>
                  <a:ext uri="{FF2B5EF4-FFF2-40B4-BE49-F238E27FC236}">
                    <a16:creationId xmlns:a16="http://schemas.microsoft.com/office/drawing/2014/main" id="{369F5DD4-2FBD-8CDE-91A8-F42CE6537C0C}"/>
                  </a:ext>
                </a:extLst>
              </p:cNvPr>
              <p:cNvPicPr/>
              <p:nvPr/>
            </p:nvPicPr>
            <p:blipFill>
              <a:blip r:embed="rId527"/>
              <a:stretch>
                <a:fillRect/>
              </a:stretch>
            </p:blipFill>
            <p:spPr>
              <a:xfrm>
                <a:off x="3169680" y="3915580"/>
                <a:ext cx="1014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6" name="Ink 295">
                <a:extLst>
                  <a:ext uri="{FF2B5EF4-FFF2-40B4-BE49-F238E27FC236}">
                    <a16:creationId xmlns:a16="http://schemas.microsoft.com/office/drawing/2014/main" id="{FF6E9A21-1955-A78A-E0A7-AAE11E5324C7}"/>
                  </a:ext>
                </a:extLst>
              </p14:cNvPr>
              <p14:cNvContentPartPr/>
              <p14:nvPr/>
            </p14:nvContentPartPr>
            <p14:xfrm>
              <a:off x="2305680" y="3952300"/>
              <a:ext cx="846360" cy="33840"/>
            </p14:xfrm>
          </p:contentPart>
        </mc:Choice>
        <mc:Fallback xmlns="">
          <p:pic>
            <p:nvPicPr>
              <p:cNvPr id="296" name="Ink 295">
                <a:extLst>
                  <a:ext uri="{FF2B5EF4-FFF2-40B4-BE49-F238E27FC236}">
                    <a16:creationId xmlns:a16="http://schemas.microsoft.com/office/drawing/2014/main" id="{FF6E9A21-1955-A78A-E0A7-AAE11E5324C7}"/>
                  </a:ext>
                </a:extLst>
              </p:cNvPr>
              <p:cNvPicPr/>
              <p:nvPr/>
            </p:nvPicPr>
            <p:blipFill>
              <a:blip r:embed="rId529"/>
              <a:stretch>
                <a:fillRect/>
              </a:stretch>
            </p:blipFill>
            <p:spPr>
              <a:xfrm>
                <a:off x="2287680" y="3934300"/>
                <a:ext cx="882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98" name="Ink 297">
                <a:extLst>
                  <a:ext uri="{FF2B5EF4-FFF2-40B4-BE49-F238E27FC236}">
                    <a16:creationId xmlns:a16="http://schemas.microsoft.com/office/drawing/2014/main" id="{5554265E-2BB4-C547-54E2-7BA0830F37DC}"/>
                  </a:ext>
                </a:extLst>
              </p14:cNvPr>
              <p14:cNvContentPartPr/>
              <p14:nvPr/>
            </p14:nvContentPartPr>
            <p14:xfrm>
              <a:off x="1724640" y="3930340"/>
              <a:ext cx="399960" cy="18000"/>
            </p14:xfrm>
          </p:contentPart>
        </mc:Choice>
        <mc:Fallback xmlns="">
          <p:pic>
            <p:nvPicPr>
              <p:cNvPr id="298" name="Ink 297">
                <a:extLst>
                  <a:ext uri="{FF2B5EF4-FFF2-40B4-BE49-F238E27FC236}">
                    <a16:creationId xmlns:a16="http://schemas.microsoft.com/office/drawing/2014/main" id="{5554265E-2BB4-C547-54E2-7BA0830F37DC}"/>
                  </a:ext>
                </a:extLst>
              </p:cNvPr>
              <p:cNvPicPr/>
              <p:nvPr/>
            </p:nvPicPr>
            <p:blipFill>
              <a:blip r:embed="rId531"/>
              <a:stretch>
                <a:fillRect/>
              </a:stretch>
            </p:blipFill>
            <p:spPr>
              <a:xfrm>
                <a:off x="1707000" y="3912700"/>
                <a:ext cx="435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99" name="Ink 298">
                <a:extLst>
                  <a:ext uri="{FF2B5EF4-FFF2-40B4-BE49-F238E27FC236}">
                    <a16:creationId xmlns:a16="http://schemas.microsoft.com/office/drawing/2014/main" id="{D3199836-3A3C-7194-78EB-C00726B0332B}"/>
                  </a:ext>
                </a:extLst>
              </p14:cNvPr>
              <p14:cNvContentPartPr/>
              <p14:nvPr/>
            </p14:nvContentPartPr>
            <p14:xfrm>
              <a:off x="641760" y="3970300"/>
              <a:ext cx="870480" cy="43200"/>
            </p14:xfrm>
          </p:contentPart>
        </mc:Choice>
        <mc:Fallback xmlns="">
          <p:pic>
            <p:nvPicPr>
              <p:cNvPr id="299" name="Ink 298">
                <a:extLst>
                  <a:ext uri="{FF2B5EF4-FFF2-40B4-BE49-F238E27FC236}">
                    <a16:creationId xmlns:a16="http://schemas.microsoft.com/office/drawing/2014/main" id="{D3199836-3A3C-7194-78EB-C00726B0332B}"/>
                  </a:ext>
                </a:extLst>
              </p:cNvPr>
              <p:cNvPicPr/>
              <p:nvPr/>
            </p:nvPicPr>
            <p:blipFill>
              <a:blip r:embed="rId533"/>
              <a:stretch>
                <a:fillRect/>
              </a:stretch>
            </p:blipFill>
            <p:spPr>
              <a:xfrm>
                <a:off x="623760" y="3952300"/>
                <a:ext cx="906120" cy="78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4">
            <p14:nvContentPartPr>
              <p14:cNvPr id="313" name="Ink 312">
                <a:extLst>
                  <a:ext uri="{FF2B5EF4-FFF2-40B4-BE49-F238E27FC236}">
                    <a16:creationId xmlns:a16="http://schemas.microsoft.com/office/drawing/2014/main" id="{106F6F72-79A4-534D-5903-A30709795CCF}"/>
                  </a:ext>
                </a:extLst>
              </p14:cNvPr>
              <p14:cNvContentPartPr/>
              <p14:nvPr/>
            </p14:nvContentPartPr>
            <p14:xfrm>
              <a:off x="1473720" y="1757380"/>
              <a:ext cx="983160" cy="671400"/>
            </p14:xfrm>
          </p:contentPart>
        </mc:Choice>
        <mc:Fallback xmlns="">
          <p:pic>
            <p:nvPicPr>
              <p:cNvPr id="313" name="Ink 312">
                <a:extLst>
                  <a:ext uri="{FF2B5EF4-FFF2-40B4-BE49-F238E27FC236}">
                    <a16:creationId xmlns:a16="http://schemas.microsoft.com/office/drawing/2014/main" id="{106F6F72-79A4-534D-5903-A30709795CCF}"/>
                  </a:ext>
                </a:extLst>
              </p:cNvPr>
              <p:cNvPicPr/>
              <p:nvPr/>
            </p:nvPicPr>
            <p:blipFill>
              <a:blip r:embed="rId535"/>
              <a:stretch>
                <a:fillRect/>
              </a:stretch>
            </p:blipFill>
            <p:spPr>
              <a:xfrm>
                <a:off x="1442400" y="1726060"/>
                <a:ext cx="1045800" cy="734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6">
            <p14:nvContentPartPr>
              <p14:cNvPr id="314" name="Ink 313">
                <a:extLst>
                  <a:ext uri="{FF2B5EF4-FFF2-40B4-BE49-F238E27FC236}">
                    <a16:creationId xmlns:a16="http://schemas.microsoft.com/office/drawing/2014/main" id="{959B2DFD-8FF3-CA81-DD14-2FE8A24038E4}"/>
                  </a:ext>
                </a:extLst>
              </p14:cNvPr>
              <p14:cNvContentPartPr/>
              <p14:nvPr/>
            </p14:nvContentPartPr>
            <p14:xfrm>
              <a:off x="8288160" y="3978940"/>
              <a:ext cx="923040" cy="541440"/>
            </p14:xfrm>
          </p:contentPart>
        </mc:Choice>
        <mc:Fallback xmlns="">
          <p:pic>
            <p:nvPicPr>
              <p:cNvPr id="314" name="Ink 313">
                <a:extLst>
                  <a:ext uri="{FF2B5EF4-FFF2-40B4-BE49-F238E27FC236}">
                    <a16:creationId xmlns:a16="http://schemas.microsoft.com/office/drawing/2014/main" id="{959B2DFD-8FF3-CA81-DD14-2FE8A24038E4}"/>
                  </a:ext>
                </a:extLst>
              </p:cNvPr>
              <p:cNvPicPr/>
              <p:nvPr/>
            </p:nvPicPr>
            <p:blipFill>
              <a:blip r:embed="rId537"/>
              <a:stretch>
                <a:fillRect/>
              </a:stretch>
            </p:blipFill>
            <p:spPr>
              <a:xfrm>
                <a:off x="8256840" y="3947620"/>
                <a:ext cx="985680" cy="604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8">
            <p14:nvContentPartPr>
              <p14:cNvPr id="315" name="Ink 314">
                <a:extLst>
                  <a:ext uri="{FF2B5EF4-FFF2-40B4-BE49-F238E27FC236}">
                    <a16:creationId xmlns:a16="http://schemas.microsoft.com/office/drawing/2014/main" id="{1ED54E95-1D7E-6587-17E1-E700C387E752}"/>
                  </a:ext>
                </a:extLst>
              </p14:cNvPr>
              <p14:cNvContentPartPr/>
              <p14:nvPr/>
            </p14:nvContentPartPr>
            <p14:xfrm>
              <a:off x="639240" y="3417340"/>
              <a:ext cx="963000" cy="635400"/>
            </p14:xfrm>
          </p:contentPart>
        </mc:Choice>
        <mc:Fallback xmlns="">
          <p:pic>
            <p:nvPicPr>
              <p:cNvPr id="315" name="Ink 314">
                <a:extLst>
                  <a:ext uri="{FF2B5EF4-FFF2-40B4-BE49-F238E27FC236}">
                    <a16:creationId xmlns:a16="http://schemas.microsoft.com/office/drawing/2014/main" id="{1ED54E95-1D7E-6587-17E1-E700C387E752}"/>
                  </a:ext>
                </a:extLst>
              </p:cNvPr>
              <p:cNvPicPr/>
              <p:nvPr/>
            </p:nvPicPr>
            <p:blipFill>
              <a:blip r:embed="rId539"/>
              <a:stretch>
                <a:fillRect/>
              </a:stretch>
            </p:blipFill>
            <p:spPr>
              <a:xfrm>
                <a:off x="607920" y="3386020"/>
                <a:ext cx="1025640" cy="698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0">
            <p14:nvContentPartPr>
              <p14:cNvPr id="316" name="Ink 315">
                <a:extLst>
                  <a:ext uri="{FF2B5EF4-FFF2-40B4-BE49-F238E27FC236}">
                    <a16:creationId xmlns:a16="http://schemas.microsoft.com/office/drawing/2014/main" id="{061E5F16-559C-DC07-652A-C6FD57197278}"/>
                  </a:ext>
                </a:extLst>
              </p14:cNvPr>
              <p14:cNvContentPartPr/>
              <p14:nvPr/>
            </p14:nvContentPartPr>
            <p14:xfrm>
              <a:off x="8410920" y="3416620"/>
              <a:ext cx="935280" cy="556200"/>
            </p14:xfrm>
          </p:contentPart>
        </mc:Choice>
        <mc:Fallback xmlns="">
          <p:pic>
            <p:nvPicPr>
              <p:cNvPr id="316" name="Ink 315">
                <a:extLst>
                  <a:ext uri="{FF2B5EF4-FFF2-40B4-BE49-F238E27FC236}">
                    <a16:creationId xmlns:a16="http://schemas.microsoft.com/office/drawing/2014/main" id="{061E5F16-559C-DC07-652A-C6FD57197278}"/>
                  </a:ext>
                </a:extLst>
              </p:cNvPr>
              <p:cNvPicPr/>
              <p:nvPr/>
            </p:nvPicPr>
            <p:blipFill>
              <a:blip r:embed="rId541"/>
              <a:stretch>
                <a:fillRect/>
              </a:stretch>
            </p:blipFill>
            <p:spPr>
              <a:xfrm>
                <a:off x="8379600" y="3385300"/>
                <a:ext cx="997920" cy="618840"/>
              </a:xfrm>
              <a:prstGeom prst="rect">
                <a:avLst/>
              </a:prstGeom>
            </p:spPr>
          </p:pic>
        </mc:Fallback>
      </mc:AlternateContent>
      <p:grpSp>
        <p:nvGrpSpPr>
          <p:cNvPr id="319" name="Group 318">
            <a:extLst>
              <a:ext uri="{FF2B5EF4-FFF2-40B4-BE49-F238E27FC236}">
                <a16:creationId xmlns:a16="http://schemas.microsoft.com/office/drawing/2014/main" id="{E7141F73-FACB-F81A-2F74-BEA3F33A5B74}"/>
              </a:ext>
            </a:extLst>
          </p:cNvPr>
          <p:cNvGrpSpPr/>
          <p:nvPr/>
        </p:nvGrpSpPr>
        <p:grpSpPr>
          <a:xfrm>
            <a:off x="9412800" y="3325900"/>
            <a:ext cx="434160" cy="379800"/>
            <a:chOff x="9412800" y="3325900"/>
            <a:chExt cx="434160" cy="379800"/>
          </a:xfrm>
        </p:grpSpPr>
        <mc:AlternateContent xmlns:mc="http://schemas.openxmlformats.org/markup-compatibility/2006" xmlns:p14="http://schemas.microsoft.com/office/powerpoint/2010/main">
          <mc:Choice Requires="p14">
            <p:contentPart p14:bwMode="auto" r:id="rId542">
              <p14:nvContentPartPr>
                <p14:cNvPr id="317" name="Ink 316">
                  <a:extLst>
                    <a:ext uri="{FF2B5EF4-FFF2-40B4-BE49-F238E27FC236}">
                      <a16:creationId xmlns:a16="http://schemas.microsoft.com/office/drawing/2014/main" id="{794325C1-EB21-500F-1906-B0B46E5C2511}"/>
                    </a:ext>
                  </a:extLst>
                </p14:cNvPr>
                <p14:cNvContentPartPr/>
                <p14:nvPr/>
              </p14:nvContentPartPr>
              <p14:xfrm>
                <a:off x="9508560" y="3325900"/>
                <a:ext cx="338400" cy="320040"/>
              </p14:xfrm>
            </p:contentPart>
          </mc:Choice>
          <mc:Fallback xmlns="">
            <p:pic>
              <p:nvPicPr>
                <p:cNvPr id="317" name="Ink 316">
                  <a:extLst>
                    <a:ext uri="{FF2B5EF4-FFF2-40B4-BE49-F238E27FC236}">
                      <a16:creationId xmlns:a16="http://schemas.microsoft.com/office/drawing/2014/main" id="{794325C1-EB21-500F-1906-B0B46E5C2511}"/>
                    </a:ext>
                  </a:extLst>
                </p:cNvPr>
                <p:cNvPicPr/>
                <p:nvPr/>
              </p:nvPicPr>
              <p:blipFill>
                <a:blip r:embed="rId543"/>
                <a:stretch>
                  <a:fillRect/>
                </a:stretch>
              </p:blipFill>
              <p:spPr>
                <a:xfrm>
                  <a:off x="9490920" y="3308260"/>
                  <a:ext cx="3740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8" name="Ink 317">
                  <a:extLst>
                    <a:ext uri="{FF2B5EF4-FFF2-40B4-BE49-F238E27FC236}">
                      <a16:creationId xmlns:a16="http://schemas.microsoft.com/office/drawing/2014/main" id="{B782C0C3-27B4-3ABE-0A08-977CB53AF197}"/>
                    </a:ext>
                  </a:extLst>
                </p14:cNvPr>
                <p14:cNvContentPartPr/>
                <p14:nvPr/>
              </p14:nvContentPartPr>
              <p14:xfrm>
                <a:off x="9412800" y="3466660"/>
                <a:ext cx="240840" cy="239040"/>
              </p14:xfrm>
            </p:contentPart>
          </mc:Choice>
          <mc:Fallback xmlns="">
            <p:pic>
              <p:nvPicPr>
                <p:cNvPr id="318" name="Ink 317">
                  <a:extLst>
                    <a:ext uri="{FF2B5EF4-FFF2-40B4-BE49-F238E27FC236}">
                      <a16:creationId xmlns:a16="http://schemas.microsoft.com/office/drawing/2014/main" id="{B782C0C3-27B4-3ABE-0A08-977CB53AF197}"/>
                    </a:ext>
                  </a:extLst>
                </p:cNvPr>
                <p:cNvPicPr/>
                <p:nvPr/>
              </p:nvPicPr>
              <p:blipFill>
                <a:blip r:embed="rId545"/>
                <a:stretch>
                  <a:fillRect/>
                </a:stretch>
              </p:blipFill>
              <p:spPr>
                <a:xfrm>
                  <a:off x="9394800" y="3449020"/>
                  <a:ext cx="276480" cy="274680"/>
                </a:xfrm>
                <a:prstGeom prst="rect">
                  <a:avLst/>
                </a:prstGeom>
              </p:spPr>
            </p:pic>
          </mc:Fallback>
        </mc:AlternateContent>
      </p:grpSp>
      <p:grpSp>
        <p:nvGrpSpPr>
          <p:cNvPr id="321" name="Group 320">
            <a:extLst>
              <a:ext uri="{FF2B5EF4-FFF2-40B4-BE49-F238E27FC236}">
                <a16:creationId xmlns:a16="http://schemas.microsoft.com/office/drawing/2014/main" id="{3ECF0A99-7F86-5D38-62D1-46F476B8C23A}"/>
              </a:ext>
            </a:extLst>
          </p:cNvPr>
          <p:cNvGrpSpPr/>
          <p:nvPr/>
        </p:nvGrpSpPr>
        <p:grpSpPr>
          <a:xfrm>
            <a:off x="305880" y="2887780"/>
            <a:ext cx="8968320" cy="639360"/>
            <a:chOff x="305880" y="2887780"/>
            <a:chExt cx="8968320" cy="639360"/>
          </a:xfrm>
        </p:grpSpPr>
        <mc:AlternateContent xmlns:mc="http://schemas.openxmlformats.org/markup-compatibility/2006" xmlns:p14="http://schemas.microsoft.com/office/powerpoint/2010/main">
          <mc:Choice Requires="p14">
            <p:contentPart p14:bwMode="auto" r:id="rId546">
              <p14:nvContentPartPr>
                <p14:cNvPr id="265" name="Ink 264">
                  <a:extLst>
                    <a:ext uri="{FF2B5EF4-FFF2-40B4-BE49-F238E27FC236}">
                      <a16:creationId xmlns:a16="http://schemas.microsoft.com/office/drawing/2014/main" id="{1D24AF73-9274-79BF-1F5A-F6A9EE7702C4}"/>
                    </a:ext>
                  </a:extLst>
                </p14:cNvPr>
                <p14:cNvContentPartPr/>
                <p14:nvPr/>
              </p14:nvContentPartPr>
              <p14:xfrm>
                <a:off x="965400" y="2887780"/>
                <a:ext cx="804240" cy="92520"/>
              </p14:xfrm>
            </p:contentPart>
          </mc:Choice>
          <mc:Fallback xmlns="">
            <p:pic>
              <p:nvPicPr>
                <p:cNvPr id="265" name="Ink 264">
                  <a:extLst>
                    <a:ext uri="{FF2B5EF4-FFF2-40B4-BE49-F238E27FC236}">
                      <a16:creationId xmlns:a16="http://schemas.microsoft.com/office/drawing/2014/main" id="{1D24AF73-9274-79BF-1F5A-F6A9EE7702C4}"/>
                    </a:ext>
                  </a:extLst>
                </p:cNvPr>
                <p:cNvPicPr/>
                <p:nvPr/>
              </p:nvPicPr>
              <p:blipFill>
                <a:blip r:embed="rId547"/>
                <a:stretch>
                  <a:fillRect/>
                </a:stretch>
              </p:blipFill>
              <p:spPr>
                <a:xfrm>
                  <a:off x="947760" y="2869780"/>
                  <a:ext cx="839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66" name="Ink 265">
                  <a:extLst>
                    <a:ext uri="{FF2B5EF4-FFF2-40B4-BE49-F238E27FC236}">
                      <a16:creationId xmlns:a16="http://schemas.microsoft.com/office/drawing/2014/main" id="{E20EF90C-F68A-2BDC-3B6D-2DD0C88B0B6C}"/>
                    </a:ext>
                  </a:extLst>
                </p14:cNvPr>
                <p14:cNvContentPartPr/>
                <p14:nvPr/>
              </p14:nvContentPartPr>
              <p14:xfrm>
                <a:off x="8305800" y="3329860"/>
                <a:ext cx="968400" cy="34560"/>
              </p14:xfrm>
            </p:contentPart>
          </mc:Choice>
          <mc:Fallback xmlns="">
            <p:pic>
              <p:nvPicPr>
                <p:cNvPr id="266" name="Ink 265">
                  <a:extLst>
                    <a:ext uri="{FF2B5EF4-FFF2-40B4-BE49-F238E27FC236}">
                      <a16:creationId xmlns:a16="http://schemas.microsoft.com/office/drawing/2014/main" id="{E20EF90C-F68A-2BDC-3B6D-2DD0C88B0B6C}"/>
                    </a:ext>
                  </a:extLst>
                </p:cNvPr>
                <p:cNvPicPr/>
                <p:nvPr/>
              </p:nvPicPr>
              <p:blipFill>
                <a:blip r:embed="rId549"/>
                <a:stretch>
                  <a:fillRect/>
                </a:stretch>
              </p:blipFill>
              <p:spPr>
                <a:xfrm>
                  <a:off x="8287800" y="3311860"/>
                  <a:ext cx="1004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67" name="Ink 266">
                  <a:extLst>
                    <a:ext uri="{FF2B5EF4-FFF2-40B4-BE49-F238E27FC236}">
                      <a16:creationId xmlns:a16="http://schemas.microsoft.com/office/drawing/2014/main" id="{B679F62E-2E73-97CD-80D8-50A14D4CE8CE}"/>
                    </a:ext>
                  </a:extLst>
                </p14:cNvPr>
                <p14:cNvContentPartPr/>
                <p14:nvPr/>
              </p14:nvContentPartPr>
              <p14:xfrm>
                <a:off x="6829440" y="3400780"/>
                <a:ext cx="1076040" cy="32400"/>
              </p14:xfrm>
            </p:contentPart>
          </mc:Choice>
          <mc:Fallback xmlns="">
            <p:pic>
              <p:nvPicPr>
                <p:cNvPr id="267" name="Ink 266">
                  <a:extLst>
                    <a:ext uri="{FF2B5EF4-FFF2-40B4-BE49-F238E27FC236}">
                      <a16:creationId xmlns:a16="http://schemas.microsoft.com/office/drawing/2014/main" id="{B679F62E-2E73-97CD-80D8-50A14D4CE8CE}"/>
                    </a:ext>
                  </a:extLst>
                </p:cNvPr>
                <p:cNvPicPr/>
                <p:nvPr/>
              </p:nvPicPr>
              <p:blipFill>
                <a:blip r:embed="rId551"/>
                <a:stretch>
                  <a:fillRect/>
                </a:stretch>
              </p:blipFill>
              <p:spPr>
                <a:xfrm>
                  <a:off x="6811440" y="3382780"/>
                  <a:ext cx="1111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69" name="Ink 268">
                  <a:extLst>
                    <a:ext uri="{FF2B5EF4-FFF2-40B4-BE49-F238E27FC236}">
                      <a16:creationId xmlns:a16="http://schemas.microsoft.com/office/drawing/2014/main" id="{6D99DDE9-D0D3-5C33-9690-DD98EDA50261}"/>
                    </a:ext>
                  </a:extLst>
                </p14:cNvPr>
                <p14:cNvContentPartPr/>
                <p14:nvPr/>
              </p14:nvContentPartPr>
              <p14:xfrm>
                <a:off x="5890560" y="3411220"/>
                <a:ext cx="888480" cy="33840"/>
              </p14:xfrm>
            </p:contentPart>
          </mc:Choice>
          <mc:Fallback xmlns="">
            <p:pic>
              <p:nvPicPr>
                <p:cNvPr id="269" name="Ink 268">
                  <a:extLst>
                    <a:ext uri="{FF2B5EF4-FFF2-40B4-BE49-F238E27FC236}">
                      <a16:creationId xmlns:a16="http://schemas.microsoft.com/office/drawing/2014/main" id="{6D99DDE9-D0D3-5C33-9690-DD98EDA50261}"/>
                    </a:ext>
                  </a:extLst>
                </p:cNvPr>
                <p:cNvPicPr/>
                <p:nvPr/>
              </p:nvPicPr>
              <p:blipFill>
                <a:blip r:embed="rId553"/>
                <a:stretch>
                  <a:fillRect/>
                </a:stretch>
              </p:blipFill>
              <p:spPr>
                <a:xfrm>
                  <a:off x="5872560" y="3393580"/>
                  <a:ext cx="924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71" name="Ink 270">
                  <a:extLst>
                    <a:ext uri="{FF2B5EF4-FFF2-40B4-BE49-F238E27FC236}">
                      <a16:creationId xmlns:a16="http://schemas.microsoft.com/office/drawing/2014/main" id="{170E6991-3B6D-DC50-8EDD-DC1751B3AC80}"/>
                    </a:ext>
                  </a:extLst>
                </p14:cNvPr>
                <p14:cNvContentPartPr/>
                <p14:nvPr/>
              </p14:nvContentPartPr>
              <p14:xfrm>
                <a:off x="5357040" y="3340300"/>
                <a:ext cx="420480" cy="66960"/>
              </p14:xfrm>
            </p:contentPart>
          </mc:Choice>
          <mc:Fallback xmlns="">
            <p:pic>
              <p:nvPicPr>
                <p:cNvPr id="271" name="Ink 270">
                  <a:extLst>
                    <a:ext uri="{FF2B5EF4-FFF2-40B4-BE49-F238E27FC236}">
                      <a16:creationId xmlns:a16="http://schemas.microsoft.com/office/drawing/2014/main" id="{170E6991-3B6D-DC50-8EDD-DC1751B3AC80}"/>
                    </a:ext>
                  </a:extLst>
                </p:cNvPr>
                <p:cNvPicPr/>
                <p:nvPr/>
              </p:nvPicPr>
              <p:blipFill>
                <a:blip r:embed="rId555"/>
                <a:stretch>
                  <a:fillRect/>
                </a:stretch>
              </p:blipFill>
              <p:spPr>
                <a:xfrm>
                  <a:off x="5339040" y="3322300"/>
                  <a:ext cx="456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73" name="Ink 272">
                  <a:extLst>
                    <a:ext uri="{FF2B5EF4-FFF2-40B4-BE49-F238E27FC236}">
                      <a16:creationId xmlns:a16="http://schemas.microsoft.com/office/drawing/2014/main" id="{AF0EFF2B-0FD1-D961-A55C-9B00825361E4}"/>
                    </a:ext>
                  </a:extLst>
                </p14:cNvPr>
                <p14:cNvContentPartPr/>
                <p14:nvPr/>
              </p14:nvContentPartPr>
              <p14:xfrm>
                <a:off x="3748560" y="3351460"/>
                <a:ext cx="1253160" cy="75240"/>
              </p14:xfrm>
            </p:contentPart>
          </mc:Choice>
          <mc:Fallback xmlns="">
            <p:pic>
              <p:nvPicPr>
                <p:cNvPr id="273" name="Ink 272">
                  <a:extLst>
                    <a:ext uri="{FF2B5EF4-FFF2-40B4-BE49-F238E27FC236}">
                      <a16:creationId xmlns:a16="http://schemas.microsoft.com/office/drawing/2014/main" id="{AF0EFF2B-0FD1-D961-A55C-9B00825361E4}"/>
                    </a:ext>
                  </a:extLst>
                </p:cNvPr>
                <p:cNvPicPr/>
                <p:nvPr/>
              </p:nvPicPr>
              <p:blipFill>
                <a:blip r:embed="rId557"/>
                <a:stretch>
                  <a:fillRect/>
                </a:stretch>
              </p:blipFill>
              <p:spPr>
                <a:xfrm>
                  <a:off x="3730560" y="3333820"/>
                  <a:ext cx="1288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74" name="Ink 273">
                  <a:extLst>
                    <a:ext uri="{FF2B5EF4-FFF2-40B4-BE49-F238E27FC236}">
                      <a16:creationId xmlns:a16="http://schemas.microsoft.com/office/drawing/2014/main" id="{C84B83BB-13B1-F421-3185-F084F769FB8D}"/>
                    </a:ext>
                  </a:extLst>
                </p14:cNvPr>
                <p14:cNvContentPartPr/>
                <p14:nvPr/>
              </p14:nvContentPartPr>
              <p14:xfrm>
                <a:off x="3128280" y="3300340"/>
                <a:ext cx="407160" cy="41760"/>
              </p14:xfrm>
            </p:contentPart>
          </mc:Choice>
          <mc:Fallback xmlns="">
            <p:pic>
              <p:nvPicPr>
                <p:cNvPr id="274" name="Ink 273">
                  <a:extLst>
                    <a:ext uri="{FF2B5EF4-FFF2-40B4-BE49-F238E27FC236}">
                      <a16:creationId xmlns:a16="http://schemas.microsoft.com/office/drawing/2014/main" id="{C84B83BB-13B1-F421-3185-F084F769FB8D}"/>
                    </a:ext>
                  </a:extLst>
                </p:cNvPr>
                <p:cNvPicPr/>
                <p:nvPr/>
              </p:nvPicPr>
              <p:blipFill>
                <a:blip r:embed="rId559"/>
                <a:stretch>
                  <a:fillRect/>
                </a:stretch>
              </p:blipFill>
              <p:spPr>
                <a:xfrm>
                  <a:off x="3110280" y="3282700"/>
                  <a:ext cx="442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76" name="Ink 275">
                  <a:extLst>
                    <a:ext uri="{FF2B5EF4-FFF2-40B4-BE49-F238E27FC236}">
                      <a16:creationId xmlns:a16="http://schemas.microsoft.com/office/drawing/2014/main" id="{0FE5406C-D28F-6BA7-CD99-A7E16D860D17}"/>
                    </a:ext>
                  </a:extLst>
                </p14:cNvPr>
                <p14:cNvContentPartPr/>
                <p14:nvPr/>
              </p14:nvContentPartPr>
              <p14:xfrm>
                <a:off x="2140080" y="3395740"/>
                <a:ext cx="612000" cy="30240"/>
              </p14:xfrm>
            </p:contentPart>
          </mc:Choice>
          <mc:Fallback xmlns="">
            <p:pic>
              <p:nvPicPr>
                <p:cNvPr id="276" name="Ink 275">
                  <a:extLst>
                    <a:ext uri="{FF2B5EF4-FFF2-40B4-BE49-F238E27FC236}">
                      <a16:creationId xmlns:a16="http://schemas.microsoft.com/office/drawing/2014/main" id="{0FE5406C-D28F-6BA7-CD99-A7E16D860D17}"/>
                    </a:ext>
                  </a:extLst>
                </p:cNvPr>
                <p:cNvPicPr/>
                <p:nvPr/>
              </p:nvPicPr>
              <p:blipFill>
                <a:blip r:embed="rId561"/>
                <a:stretch>
                  <a:fillRect/>
                </a:stretch>
              </p:blipFill>
              <p:spPr>
                <a:xfrm>
                  <a:off x="2122080" y="3378100"/>
                  <a:ext cx="647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78" name="Ink 277">
                  <a:extLst>
                    <a:ext uri="{FF2B5EF4-FFF2-40B4-BE49-F238E27FC236}">
                      <a16:creationId xmlns:a16="http://schemas.microsoft.com/office/drawing/2014/main" id="{F747E1E1-9262-BD57-40AF-158FB42F83F0}"/>
                    </a:ext>
                  </a:extLst>
                </p14:cNvPr>
                <p14:cNvContentPartPr/>
                <p14:nvPr/>
              </p14:nvContentPartPr>
              <p14:xfrm>
                <a:off x="1212000" y="3397900"/>
                <a:ext cx="684000" cy="67680"/>
              </p14:xfrm>
            </p:contentPart>
          </mc:Choice>
          <mc:Fallback xmlns="">
            <p:pic>
              <p:nvPicPr>
                <p:cNvPr id="278" name="Ink 277">
                  <a:extLst>
                    <a:ext uri="{FF2B5EF4-FFF2-40B4-BE49-F238E27FC236}">
                      <a16:creationId xmlns:a16="http://schemas.microsoft.com/office/drawing/2014/main" id="{F747E1E1-9262-BD57-40AF-158FB42F83F0}"/>
                    </a:ext>
                  </a:extLst>
                </p:cNvPr>
                <p:cNvPicPr/>
                <p:nvPr/>
              </p:nvPicPr>
              <p:blipFill>
                <a:blip r:embed="rId563"/>
                <a:stretch>
                  <a:fillRect/>
                </a:stretch>
              </p:blipFill>
              <p:spPr>
                <a:xfrm>
                  <a:off x="1194000" y="3380260"/>
                  <a:ext cx="719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80" name="Ink 279">
                  <a:extLst>
                    <a:ext uri="{FF2B5EF4-FFF2-40B4-BE49-F238E27FC236}">
                      <a16:creationId xmlns:a16="http://schemas.microsoft.com/office/drawing/2014/main" id="{00585486-2E8D-0826-4B90-156D214BA79A}"/>
                    </a:ext>
                  </a:extLst>
                </p14:cNvPr>
                <p14:cNvContentPartPr/>
                <p14:nvPr/>
              </p14:nvContentPartPr>
              <p14:xfrm>
                <a:off x="305880" y="3458380"/>
                <a:ext cx="622800" cy="68760"/>
              </p14:xfrm>
            </p:contentPart>
          </mc:Choice>
          <mc:Fallback xmlns="">
            <p:pic>
              <p:nvPicPr>
                <p:cNvPr id="280" name="Ink 279">
                  <a:extLst>
                    <a:ext uri="{FF2B5EF4-FFF2-40B4-BE49-F238E27FC236}">
                      <a16:creationId xmlns:a16="http://schemas.microsoft.com/office/drawing/2014/main" id="{00585486-2E8D-0826-4B90-156D214BA79A}"/>
                    </a:ext>
                  </a:extLst>
                </p:cNvPr>
                <p:cNvPicPr/>
                <p:nvPr/>
              </p:nvPicPr>
              <p:blipFill>
                <a:blip r:embed="rId565"/>
                <a:stretch>
                  <a:fillRect/>
                </a:stretch>
              </p:blipFill>
              <p:spPr>
                <a:xfrm>
                  <a:off x="287880" y="3440380"/>
                  <a:ext cx="658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0" name="Ink 319">
                  <a:extLst>
                    <a:ext uri="{FF2B5EF4-FFF2-40B4-BE49-F238E27FC236}">
                      <a16:creationId xmlns:a16="http://schemas.microsoft.com/office/drawing/2014/main" id="{F46A5634-9529-BAEE-E2D7-C11B36B033FE}"/>
                    </a:ext>
                  </a:extLst>
                </p14:cNvPr>
                <p14:cNvContentPartPr/>
                <p14:nvPr/>
              </p14:nvContentPartPr>
              <p14:xfrm>
                <a:off x="1975200" y="2911180"/>
                <a:ext cx="866520" cy="509760"/>
              </p14:xfrm>
            </p:contentPart>
          </mc:Choice>
          <mc:Fallback xmlns="">
            <p:pic>
              <p:nvPicPr>
                <p:cNvPr id="320" name="Ink 319">
                  <a:extLst>
                    <a:ext uri="{FF2B5EF4-FFF2-40B4-BE49-F238E27FC236}">
                      <a16:creationId xmlns:a16="http://schemas.microsoft.com/office/drawing/2014/main" id="{F46A5634-9529-BAEE-E2D7-C11B36B033FE}"/>
                    </a:ext>
                  </a:extLst>
                </p:cNvPr>
                <p:cNvPicPr/>
                <p:nvPr/>
              </p:nvPicPr>
              <p:blipFill>
                <a:blip r:embed="rId567"/>
                <a:stretch>
                  <a:fillRect/>
                </a:stretch>
              </p:blipFill>
              <p:spPr>
                <a:xfrm>
                  <a:off x="1957200" y="2893180"/>
                  <a:ext cx="902160" cy="54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8">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569"/>
              <a:stretch>
                <a:fillRect/>
              </a:stretch>
            </p:blipFill>
            <p:spPr>
              <a:xfrm>
                <a:off x="-941160" y="1344820"/>
                <a:ext cx="57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4" name="Ink 333">
                <a:extLst>
                  <a:ext uri="{FF2B5EF4-FFF2-40B4-BE49-F238E27FC236}">
                    <a16:creationId xmlns:a16="http://schemas.microsoft.com/office/drawing/2014/main" id="{ABF2540A-A685-1593-33D8-9040516AC40E}"/>
                  </a:ext>
                </a:extLst>
              </p14:cNvPr>
              <p14:cNvContentPartPr/>
              <p14:nvPr/>
            </p14:nvContentPartPr>
            <p14:xfrm>
              <a:off x="3625080" y="4441540"/>
              <a:ext cx="3150360" cy="731520"/>
            </p14:xfrm>
          </p:contentPart>
        </mc:Choice>
        <mc:Fallback xmlns="">
          <p:pic>
            <p:nvPicPr>
              <p:cNvPr id="334" name="Ink 333">
                <a:extLst>
                  <a:ext uri="{FF2B5EF4-FFF2-40B4-BE49-F238E27FC236}">
                    <a16:creationId xmlns:a16="http://schemas.microsoft.com/office/drawing/2014/main" id="{ABF2540A-A685-1593-33D8-9040516AC40E}"/>
                  </a:ext>
                </a:extLst>
              </p:cNvPr>
              <p:cNvPicPr/>
              <p:nvPr/>
            </p:nvPicPr>
            <p:blipFill>
              <a:blip r:embed="rId571"/>
              <a:stretch>
                <a:fillRect/>
              </a:stretch>
            </p:blipFill>
            <p:spPr>
              <a:xfrm>
                <a:off x="3607080" y="4423900"/>
                <a:ext cx="3186000" cy="7671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01" name="Ink 300">
                <a:extLst>
                  <a:ext uri="{FF2B5EF4-FFF2-40B4-BE49-F238E27FC236}">
                    <a16:creationId xmlns:a16="http://schemas.microsoft.com/office/drawing/2014/main" id="{46CD4D4A-000B-B7F5-DBAA-DB0FE5CF8563}"/>
                  </a:ext>
                </a:extLst>
              </p14:cNvPr>
              <p14:cNvContentPartPr/>
              <p14:nvPr/>
            </p14:nvContentPartPr>
            <p14:xfrm>
              <a:off x="7744920" y="4401220"/>
              <a:ext cx="305640" cy="58680"/>
            </p14:xfrm>
          </p:contentPart>
        </mc:Choice>
        <mc:Fallback xmlns="">
          <p:pic>
            <p:nvPicPr>
              <p:cNvPr id="301" name="Ink 300">
                <a:extLst>
                  <a:ext uri="{FF2B5EF4-FFF2-40B4-BE49-F238E27FC236}">
                    <a16:creationId xmlns:a16="http://schemas.microsoft.com/office/drawing/2014/main" id="{46CD4D4A-000B-B7F5-DBAA-DB0FE5CF8563}"/>
                  </a:ext>
                </a:extLst>
              </p:cNvPr>
              <p:cNvPicPr/>
              <p:nvPr/>
            </p:nvPicPr>
            <p:blipFill>
              <a:blip r:embed="rId573"/>
              <a:stretch>
                <a:fillRect/>
              </a:stretch>
            </p:blipFill>
            <p:spPr>
              <a:xfrm>
                <a:off x="7726920" y="4383580"/>
                <a:ext cx="341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03" name="Ink 302">
                <a:extLst>
                  <a:ext uri="{FF2B5EF4-FFF2-40B4-BE49-F238E27FC236}">
                    <a16:creationId xmlns:a16="http://schemas.microsoft.com/office/drawing/2014/main" id="{C20D150C-50EE-ACDF-20F7-68C2D14C40CC}"/>
                  </a:ext>
                </a:extLst>
              </p14:cNvPr>
              <p14:cNvContentPartPr/>
              <p14:nvPr/>
            </p14:nvContentPartPr>
            <p14:xfrm>
              <a:off x="6813240" y="4403380"/>
              <a:ext cx="716760" cy="78120"/>
            </p14:xfrm>
          </p:contentPart>
        </mc:Choice>
        <mc:Fallback xmlns="">
          <p:pic>
            <p:nvPicPr>
              <p:cNvPr id="303" name="Ink 302">
                <a:extLst>
                  <a:ext uri="{FF2B5EF4-FFF2-40B4-BE49-F238E27FC236}">
                    <a16:creationId xmlns:a16="http://schemas.microsoft.com/office/drawing/2014/main" id="{C20D150C-50EE-ACDF-20F7-68C2D14C40CC}"/>
                  </a:ext>
                </a:extLst>
              </p:cNvPr>
              <p:cNvPicPr/>
              <p:nvPr/>
            </p:nvPicPr>
            <p:blipFill>
              <a:blip r:embed="rId575"/>
              <a:stretch>
                <a:fillRect/>
              </a:stretch>
            </p:blipFill>
            <p:spPr>
              <a:xfrm>
                <a:off x="6795600" y="4385740"/>
                <a:ext cx="752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05" name="Ink 304">
                <a:extLst>
                  <a:ext uri="{FF2B5EF4-FFF2-40B4-BE49-F238E27FC236}">
                    <a16:creationId xmlns:a16="http://schemas.microsoft.com/office/drawing/2014/main" id="{18CCFB2A-53DC-B2D9-8613-4DA26570189D}"/>
                  </a:ext>
                </a:extLst>
              </p14:cNvPr>
              <p14:cNvContentPartPr/>
              <p14:nvPr/>
            </p14:nvContentPartPr>
            <p14:xfrm>
              <a:off x="6192960" y="4494820"/>
              <a:ext cx="336240" cy="56520"/>
            </p14:xfrm>
          </p:contentPart>
        </mc:Choice>
        <mc:Fallback xmlns="">
          <p:pic>
            <p:nvPicPr>
              <p:cNvPr id="305" name="Ink 304">
                <a:extLst>
                  <a:ext uri="{FF2B5EF4-FFF2-40B4-BE49-F238E27FC236}">
                    <a16:creationId xmlns:a16="http://schemas.microsoft.com/office/drawing/2014/main" id="{18CCFB2A-53DC-B2D9-8613-4DA26570189D}"/>
                  </a:ext>
                </a:extLst>
              </p:cNvPr>
              <p:cNvPicPr/>
              <p:nvPr/>
            </p:nvPicPr>
            <p:blipFill>
              <a:blip r:embed="rId577"/>
              <a:stretch>
                <a:fillRect/>
              </a:stretch>
            </p:blipFill>
            <p:spPr>
              <a:xfrm>
                <a:off x="6175320" y="4476820"/>
                <a:ext cx="371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06" name="Ink 305">
                <a:extLst>
                  <a:ext uri="{FF2B5EF4-FFF2-40B4-BE49-F238E27FC236}">
                    <a16:creationId xmlns:a16="http://schemas.microsoft.com/office/drawing/2014/main" id="{BAEB120B-B375-8738-4D99-645FE8C498A2}"/>
                  </a:ext>
                </a:extLst>
              </p14:cNvPr>
              <p14:cNvContentPartPr/>
              <p14:nvPr/>
            </p14:nvContentPartPr>
            <p14:xfrm>
              <a:off x="4896960" y="4459180"/>
              <a:ext cx="1020600" cy="63000"/>
            </p14:xfrm>
          </p:contentPart>
        </mc:Choice>
        <mc:Fallback xmlns="">
          <p:pic>
            <p:nvPicPr>
              <p:cNvPr id="306" name="Ink 305">
                <a:extLst>
                  <a:ext uri="{FF2B5EF4-FFF2-40B4-BE49-F238E27FC236}">
                    <a16:creationId xmlns:a16="http://schemas.microsoft.com/office/drawing/2014/main" id="{BAEB120B-B375-8738-4D99-645FE8C498A2}"/>
                  </a:ext>
                </a:extLst>
              </p:cNvPr>
              <p:cNvPicPr/>
              <p:nvPr/>
            </p:nvPicPr>
            <p:blipFill>
              <a:blip r:embed="rId579"/>
              <a:stretch>
                <a:fillRect/>
              </a:stretch>
            </p:blipFill>
            <p:spPr>
              <a:xfrm>
                <a:off x="4878960" y="4441180"/>
                <a:ext cx="1056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08" name="Ink 307">
                <a:extLst>
                  <a:ext uri="{FF2B5EF4-FFF2-40B4-BE49-F238E27FC236}">
                    <a16:creationId xmlns:a16="http://schemas.microsoft.com/office/drawing/2014/main" id="{9E57C7F9-FE63-9DEB-C21C-D6BFA4EC2F0B}"/>
                  </a:ext>
                </a:extLst>
              </p14:cNvPr>
              <p14:cNvContentPartPr/>
              <p14:nvPr/>
            </p14:nvContentPartPr>
            <p14:xfrm>
              <a:off x="4023600" y="4474300"/>
              <a:ext cx="709560" cy="27720"/>
            </p14:xfrm>
          </p:contentPart>
        </mc:Choice>
        <mc:Fallback xmlns="">
          <p:pic>
            <p:nvPicPr>
              <p:cNvPr id="308" name="Ink 307">
                <a:extLst>
                  <a:ext uri="{FF2B5EF4-FFF2-40B4-BE49-F238E27FC236}">
                    <a16:creationId xmlns:a16="http://schemas.microsoft.com/office/drawing/2014/main" id="{9E57C7F9-FE63-9DEB-C21C-D6BFA4EC2F0B}"/>
                  </a:ext>
                </a:extLst>
              </p:cNvPr>
              <p:cNvPicPr/>
              <p:nvPr/>
            </p:nvPicPr>
            <p:blipFill>
              <a:blip r:embed="rId581"/>
              <a:stretch>
                <a:fillRect/>
              </a:stretch>
            </p:blipFill>
            <p:spPr>
              <a:xfrm>
                <a:off x="4005600" y="4456300"/>
                <a:ext cx="745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10" name="Ink 309">
                <a:extLst>
                  <a:ext uri="{FF2B5EF4-FFF2-40B4-BE49-F238E27FC236}">
                    <a16:creationId xmlns:a16="http://schemas.microsoft.com/office/drawing/2014/main" id="{680D51E8-ADB2-69BE-5B53-E98B56AAA58E}"/>
                  </a:ext>
                </a:extLst>
              </p14:cNvPr>
              <p14:cNvContentPartPr/>
              <p14:nvPr/>
            </p14:nvContentPartPr>
            <p14:xfrm>
              <a:off x="3366600" y="4409500"/>
              <a:ext cx="379800" cy="79560"/>
            </p14:xfrm>
          </p:contentPart>
        </mc:Choice>
        <mc:Fallback xmlns="">
          <p:pic>
            <p:nvPicPr>
              <p:cNvPr id="310" name="Ink 309">
                <a:extLst>
                  <a:ext uri="{FF2B5EF4-FFF2-40B4-BE49-F238E27FC236}">
                    <a16:creationId xmlns:a16="http://schemas.microsoft.com/office/drawing/2014/main" id="{680D51E8-ADB2-69BE-5B53-E98B56AAA58E}"/>
                  </a:ext>
                </a:extLst>
              </p:cNvPr>
              <p:cNvPicPr/>
              <p:nvPr/>
            </p:nvPicPr>
            <p:blipFill>
              <a:blip r:embed="rId583"/>
              <a:stretch>
                <a:fillRect/>
              </a:stretch>
            </p:blipFill>
            <p:spPr>
              <a:xfrm>
                <a:off x="3348600" y="4391860"/>
                <a:ext cx="415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11" name="Ink 310">
                <a:extLst>
                  <a:ext uri="{FF2B5EF4-FFF2-40B4-BE49-F238E27FC236}">
                    <a16:creationId xmlns:a16="http://schemas.microsoft.com/office/drawing/2014/main" id="{D0E4E313-98FF-0A22-9972-832E426968E9}"/>
                  </a:ext>
                </a:extLst>
              </p14:cNvPr>
              <p14:cNvContentPartPr/>
              <p14:nvPr/>
            </p14:nvContentPartPr>
            <p14:xfrm>
              <a:off x="2199480" y="4454500"/>
              <a:ext cx="1116000" cy="89280"/>
            </p14:xfrm>
          </p:contentPart>
        </mc:Choice>
        <mc:Fallback xmlns="">
          <p:pic>
            <p:nvPicPr>
              <p:cNvPr id="311" name="Ink 310">
                <a:extLst>
                  <a:ext uri="{FF2B5EF4-FFF2-40B4-BE49-F238E27FC236}">
                    <a16:creationId xmlns:a16="http://schemas.microsoft.com/office/drawing/2014/main" id="{D0E4E313-98FF-0A22-9972-832E426968E9}"/>
                  </a:ext>
                </a:extLst>
              </p:cNvPr>
              <p:cNvPicPr/>
              <p:nvPr/>
            </p:nvPicPr>
            <p:blipFill>
              <a:blip r:embed="rId585"/>
              <a:stretch>
                <a:fillRect/>
              </a:stretch>
            </p:blipFill>
            <p:spPr>
              <a:xfrm>
                <a:off x="2181480" y="4436500"/>
                <a:ext cx="1151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5" name="Ink 354">
                <a:extLst>
                  <a:ext uri="{FF2B5EF4-FFF2-40B4-BE49-F238E27FC236}">
                    <a16:creationId xmlns:a16="http://schemas.microsoft.com/office/drawing/2014/main" id="{9C4D93F7-81A6-AEF7-7EF7-4A9E08E6F9F0}"/>
                  </a:ext>
                </a:extLst>
              </p14:cNvPr>
              <p14:cNvContentPartPr/>
              <p14:nvPr/>
            </p14:nvContentPartPr>
            <p14:xfrm>
              <a:off x="783960" y="4476460"/>
              <a:ext cx="2259360" cy="583200"/>
            </p14:xfrm>
          </p:contentPart>
        </mc:Choice>
        <mc:Fallback xmlns="">
          <p:pic>
            <p:nvPicPr>
              <p:cNvPr id="355" name="Ink 354">
                <a:extLst>
                  <a:ext uri="{FF2B5EF4-FFF2-40B4-BE49-F238E27FC236}">
                    <a16:creationId xmlns:a16="http://schemas.microsoft.com/office/drawing/2014/main" id="{9C4D93F7-81A6-AEF7-7EF7-4A9E08E6F9F0}"/>
                  </a:ext>
                </a:extLst>
              </p:cNvPr>
              <p:cNvPicPr/>
              <p:nvPr/>
            </p:nvPicPr>
            <p:blipFill>
              <a:blip r:embed="rId587"/>
              <a:stretch>
                <a:fillRect/>
              </a:stretch>
            </p:blipFill>
            <p:spPr>
              <a:xfrm>
                <a:off x="766320" y="4458820"/>
                <a:ext cx="229500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7" name="Ink 356">
                <a:extLst>
                  <a:ext uri="{FF2B5EF4-FFF2-40B4-BE49-F238E27FC236}">
                    <a16:creationId xmlns:a16="http://schemas.microsoft.com/office/drawing/2014/main" id="{328D70A5-6350-5FEA-8929-2DA37D87A81D}"/>
                  </a:ext>
                </a:extLst>
              </p14:cNvPr>
              <p14:cNvContentPartPr/>
              <p14:nvPr/>
            </p14:nvContentPartPr>
            <p14:xfrm>
              <a:off x="5388000" y="5026540"/>
              <a:ext cx="2995920" cy="577440"/>
            </p14:xfrm>
          </p:contentPart>
        </mc:Choice>
        <mc:Fallback xmlns="">
          <p:pic>
            <p:nvPicPr>
              <p:cNvPr id="357" name="Ink 356">
                <a:extLst>
                  <a:ext uri="{FF2B5EF4-FFF2-40B4-BE49-F238E27FC236}">
                    <a16:creationId xmlns:a16="http://schemas.microsoft.com/office/drawing/2014/main" id="{328D70A5-6350-5FEA-8929-2DA37D87A81D}"/>
                  </a:ext>
                </a:extLst>
              </p:cNvPr>
              <p:cNvPicPr/>
              <p:nvPr/>
            </p:nvPicPr>
            <p:blipFill>
              <a:blip r:embed="rId589"/>
              <a:stretch>
                <a:fillRect/>
              </a:stretch>
            </p:blipFill>
            <p:spPr>
              <a:xfrm>
                <a:off x="5370360" y="5008540"/>
                <a:ext cx="3031560" cy="613080"/>
              </a:xfrm>
              <a:prstGeom prst="rect">
                <a:avLst/>
              </a:prstGeom>
            </p:spPr>
          </p:pic>
        </mc:Fallback>
      </mc:AlternateContent>
      <p:grpSp>
        <p:nvGrpSpPr>
          <p:cNvPr id="363" name="Group 362">
            <a:extLst>
              <a:ext uri="{FF2B5EF4-FFF2-40B4-BE49-F238E27FC236}">
                <a16:creationId xmlns:a16="http://schemas.microsoft.com/office/drawing/2014/main" id="{189D2E3C-2F64-126A-E934-7BEC489D461E}"/>
              </a:ext>
            </a:extLst>
          </p:cNvPr>
          <p:cNvGrpSpPr/>
          <p:nvPr/>
        </p:nvGrpSpPr>
        <p:grpSpPr>
          <a:xfrm>
            <a:off x="276360" y="4941940"/>
            <a:ext cx="9124920" cy="1179360"/>
            <a:chOff x="276360" y="4941940"/>
            <a:chExt cx="9124920" cy="1179360"/>
          </a:xfrm>
        </p:grpSpPr>
        <mc:AlternateContent xmlns:mc="http://schemas.openxmlformats.org/markup-compatibility/2006" xmlns:p14="http://schemas.microsoft.com/office/powerpoint/2010/main">
          <mc:Choice Requires="p14">
            <p:contentPart p14:bwMode="auto" r:id="rId590">
              <p14:nvContentPartPr>
                <p14:cNvPr id="354" name="Ink 353">
                  <a:extLst>
                    <a:ext uri="{FF2B5EF4-FFF2-40B4-BE49-F238E27FC236}">
                      <a16:creationId xmlns:a16="http://schemas.microsoft.com/office/drawing/2014/main" id="{25F7E61D-C452-7B20-829A-7C638B83C039}"/>
                    </a:ext>
                  </a:extLst>
                </p14:cNvPr>
                <p14:cNvContentPartPr/>
                <p14:nvPr/>
              </p14:nvContentPartPr>
              <p14:xfrm>
                <a:off x="8328840" y="6065500"/>
                <a:ext cx="879840" cy="50040"/>
              </p14:xfrm>
            </p:contentPart>
          </mc:Choice>
          <mc:Fallback xmlns="">
            <p:pic>
              <p:nvPicPr>
                <p:cNvPr id="354" name="Ink 353">
                  <a:extLst>
                    <a:ext uri="{FF2B5EF4-FFF2-40B4-BE49-F238E27FC236}">
                      <a16:creationId xmlns:a16="http://schemas.microsoft.com/office/drawing/2014/main" id="{25F7E61D-C452-7B20-829A-7C638B83C039}"/>
                    </a:ext>
                  </a:extLst>
                </p:cNvPr>
                <p:cNvPicPr/>
                <p:nvPr/>
              </p:nvPicPr>
              <p:blipFill>
                <a:blip r:embed="rId591"/>
                <a:stretch>
                  <a:fillRect/>
                </a:stretch>
              </p:blipFill>
              <p:spPr>
                <a:xfrm>
                  <a:off x="8311200" y="6047860"/>
                  <a:ext cx="91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1" name="Ink 340">
                  <a:extLst>
                    <a:ext uri="{FF2B5EF4-FFF2-40B4-BE49-F238E27FC236}">
                      <a16:creationId xmlns:a16="http://schemas.microsoft.com/office/drawing/2014/main" id="{595F33C5-55EE-7CBA-86DD-449398FE9DD2}"/>
                    </a:ext>
                  </a:extLst>
                </p14:cNvPr>
                <p14:cNvContentPartPr/>
                <p14:nvPr/>
              </p14:nvContentPartPr>
              <p14:xfrm>
                <a:off x="8611440" y="5552140"/>
                <a:ext cx="671400" cy="15480"/>
              </p14:xfrm>
            </p:contentPart>
          </mc:Choice>
          <mc:Fallback xmlns="">
            <p:pic>
              <p:nvPicPr>
                <p:cNvPr id="341" name="Ink 340">
                  <a:extLst>
                    <a:ext uri="{FF2B5EF4-FFF2-40B4-BE49-F238E27FC236}">
                      <a16:creationId xmlns:a16="http://schemas.microsoft.com/office/drawing/2014/main" id="{595F33C5-55EE-7CBA-86DD-449398FE9DD2}"/>
                    </a:ext>
                  </a:extLst>
                </p:cNvPr>
                <p:cNvPicPr/>
                <p:nvPr/>
              </p:nvPicPr>
              <p:blipFill>
                <a:blip r:embed="rId593"/>
                <a:stretch>
                  <a:fillRect/>
                </a:stretch>
              </p:blipFill>
              <p:spPr>
                <a:xfrm>
                  <a:off x="8593440" y="5534140"/>
                  <a:ext cx="707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2" name="Ink 341">
                  <a:extLst>
                    <a:ext uri="{FF2B5EF4-FFF2-40B4-BE49-F238E27FC236}">
                      <a16:creationId xmlns:a16="http://schemas.microsoft.com/office/drawing/2014/main" id="{2E07F44E-D6FC-50B5-BF51-26CE3CD4F355}"/>
                    </a:ext>
                  </a:extLst>
                </p14:cNvPr>
                <p14:cNvContentPartPr/>
                <p14:nvPr/>
              </p14:nvContentPartPr>
              <p14:xfrm>
                <a:off x="7174680" y="5507140"/>
                <a:ext cx="1077480" cy="43200"/>
              </p14:xfrm>
            </p:contentPart>
          </mc:Choice>
          <mc:Fallback xmlns="">
            <p:pic>
              <p:nvPicPr>
                <p:cNvPr id="342" name="Ink 341">
                  <a:extLst>
                    <a:ext uri="{FF2B5EF4-FFF2-40B4-BE49-F238E27FC236}">
                      <a16:creationId xmlns:a16="http://schemas.microsoft.com/office/drawing/2014/main" id="{2E07F44E-D6FC-50B5-BF51-26CE3CD4F355}"/>
                    </a:ext>
                  </a:extLst>
                </p:cNvPr>
                <p:cNvPicPr/>
                <p:nvPr/>
              </p:nvPicPr>
              <p:blipFill>
                <a:blip r:embed="rId595"/>
                <a:stretch>
                  <a:fillRect/>
                </a:stretch>
              </p:blipFill>
              <p:spPr>
                <a:xfrm>
                  <a:off x="7156680" y="5489500"/>
                  <a:ext cx="111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3" name="Ink 342">
                  <a:extLst>
                    <a:ext uri="{FF2B5EF4-FFF2-40B4-BE49-F238E27FC236}">
                      <a16:creationId xmlns:a16="http://schemas.microsoft.com/office/drawing/2014/main" id="{780BD59A-C2D6-DB34-6873-6933541B69DE}"/>
                    </a:ext>
                  </a:extLst>
                </p14:cNvPr>
                <p14:cNvContentPartPr/>
                <p14:nvPr/>
              </p14:nvContentPartPr>
              <p14:xfrm>
                <a:off x="6458640" y="5471500"/>
                <a:ext cx="403560" cy="31680"/>
              </p14:xfrm>
            </p:contentPart>
          </mc:Choice>
          <mc:Fallback xmlns="">
            <p:pic>
              <p:nvPicPr>
                <p:cNvPr id="343" name="Ink 342">
                  <a:extLst>
                    <a:ext uri="{FF2B5EF4-FFF2-40B4-BE49-F238E27FC236}">
                      <a16:creationId xmlns:a16="http://schemas.microsoft.com/office/drawing/2014/main" id="{780BD59A-C2D6-DB34-6873-6933541B69DE}"/>
                    </a:ext>
                  </a:extLst>
                </p:cNvPr>
                <p:cNvPicPr/>
                <p:nvPr/>
              </p:nvPicPr>
              <p:blipFill>
                <a:blip r:embed="rId597"/>
                <a:stretch>
                  <a:fillRect/>
                </a:stretch>
              </p:blipFill>
              <p:spPr>
                <a:xfrm>
                  <a:off x="6441000" y="5453500"/>
                  <a:ext cx="43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5" name="Ink 344">
                  <a:extLst>
                    <a:ext uri="{FF2B5EF4-FFF2-40B4-BE49-F238E27FC236}">
                      <a16:creationId xmlns:a16="http://schemas.microsoft.com/office/drawing/2014/main" id="{CCFC305D-4569-CD36-8086-4766C9D47991}"/>
                    </a:ext>
                  </a:extLst>
                </p14:cNvPr>
                <p14:cNvContentPartPr/>
                <p14:nvPr/>
              </p14:nvContentPartPr>
              <p14:xfrm>
                <a:off x="5621280" y="5552860"/>
                <a:ext cx="664920" cy="49320"/>
              </p14:xfrm>
            </p:contentPart>
          </mc:Choice>
          <mc:Fallback xmlns="">
            <p:pic>
              <p:nvPicPr>
                <p:cNvPr id="345" name="Ink 344">
                  <a:extLst>
                    <a:ext uri="{FF2B5EF4-FFF2-40B4-BE49-F238E27FC236}">
                      <a16:creationId xmlns:a16="http://schemas.microsoft.com/office/drawing/2014/main" id="{CCFC305D-4569-CD36-8086-4766C9D47991}"/>
                    </a:ext>
                  </a:extLst>
                </p:cNvPr>
                <p:cNvPicPr/>
                <p:nvPr/>
              </p:nvPicPr>
              <p:blipFill>
                <a:blip r:embed="rId599"/>
                <a:stretch>
                  <a:fillRect/>
                </a:stretch>
              </p:blipFill>
              <p:spPr>
                <a:xfrm>
                  <a:off x="5603640" y="5535220"/>
                  <a:ext cx="700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46" name="Ink 345">
                  <a:extLst>
                    <a:ext uri="{FF2B5EF4-FFF2-40B4-BE49-F238E27FC236}">
                      <a16:creationId xmlns:a16="http://schemas.microsoft.com/office/drawing/2014/main" id="{279865F1-CCF9-59B8-0071-1DB75B841CAF}"/>
                    </a:ext>
                  </a:extLst>
                </p14:cNvPr>
                <p14:cNvContentPartPr/>
                <p14:nvPr/>
              </p14:nvContentPartPr>
              <p14:xfrm>
                <a:off x="4653960" y="5587420"/>
                <a:ext cx="666720" cy="64440"/>
              </p14:xfrm>
            </p:contentPart>
          </mc:Choice>
          <mc:Fallback xmlns="">
            <p:pic>
              <p:nvPicPr>
                <p:cNvPr id="346" name="Ink 345">
                  <a:extLst>
                    <a:ext uri="{FF2B5EF4-FFF2-40B4-BE49-F238E27FC236}">
                      <a16:creationId xmlns:a16="http://schemas.microsoft.com/office/drawing/2014/main" id="{279865F1-CCF9-59B8-0071-1DB75B841CAF}"/>
                    </a:ext>
                  </a:extLst>
                </p:cNvPr>
                <p:cNvPicPr/>
                <p:nvPr/>
              </p:nvPicPr>
              <p:blipFill>
                <a:blip r:embed="rId601"/>
                <a:stretch>
                  <a:fillRect/>
                </a:stretch>
              </p:blipFill>
              <p:spPr>
                <a:xfrm>
                  <a:off x="4635960" y="5569780"/>
                  <a:ext cx="70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47" name="Ink 346">
                  <a:extLst>
                    <a:ext uri="{FF2B5EF4-FFF2-40B4-BE49-F238E27FC236}">
                      <a16:creationId xmlns:a16="http://schemas.microsoft.com/office/drawing/2014/main" id="{BF54EF40-DD02-7FF7-85F3-B645E537754D}"/>
                    </a:ext>
                  </a:extLst>
                </p14:cNvPr>
                <p14:cNvContentPartPr/>
                <p14:nvPr/>
              </p14:nvContentPartPr>
              <p14:xfrm>
                <a:off x="3915960" y="5580580"/>
                <a:ext cx="462960" cy="24480"/>
              </p14:xfrm>
            </p:contentPart>
          </mc:Choice>
          <mc:Fallback xmlns="">
            <p:pic>
              <p:nvPicPr>
                <p:cNvPr id="347" name="Ink 346">
                  <a:extLst>
                    <a:ext uri="{FF2B5EF4-FFF2-40B4-BE49-F238E27FC236}">
                      <a16:creationId xmlns:a16="http://schemas.microsoft.com/office/drawing/2014/main" id="{BF54EF40-DD02-7FF7-85F3-B645E537754D}"/>
                    </a:ext>
                  </a:extLst>
                </p:cNvPr>
                <p:cNvPicPr/>
                <p:nvPr/>
              </p:nvPicPr>
              <p:blipFill>
                <a:blip r:embed="rId603"/>
                <a:stretch>
                  <a:fillRect/>
                </a:stretch>
              </p:blipFill>
              <p:spPr>
                <a:xfrm>
                  <a:off x="3898320" y="5562580"/>
                  <a:ext cx="498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49" name="Ink 348">
                  <a:extLst>
                    <a:ext uri="{FF2B5EF4-FFF2-40B4-BE49-F238E27FC236}">
                      <a16:creationId xmlns:a16="http://schemas.microsoft.com/office/drawing/2014/main" id="{83B92EC7-6A9F-0E34-66EE-D992B6525280}"/>
                    </a:ext>
                  </a:extLst>
                </p14:cNvPr>
                <p14:cNvContentPartPr/>
                <p14:nvPr/>
              </p14:nvContentPartPr>
              <p14:xfrm>
                <a:off x="3665760" y="5517940"/>
                <a:ext cx="591120" cy="50760"/>
              </p14:xfrm>
            </p:contentPart>
          </mc:Choice>
          <mc:Fallback xmlns="">
            <p:pic>
              <p:nvPicPr>
                <p:cNvPr id="349" name="Ink 348">
                  <a:extLst>
                    <a:ext uri="{FF2B5EF4-FFF2-40B4-BE49-F238E27FC236}">
                      <a16:creationId xmlns:a16="http://schemas.microsoft.com/office/drawing/2014/main" id="{83B92EC7-6A9F-0E34-66EE-D992B6525280}"/>
                    </a:ext>
                  </a:extLst>
                </p:cNvPr>
                <p:cNvPicPr/>
                <p:nvPr/>
              </p:nvPicPr>
              <p:blipFill>
                <a:blip r:embed="rId605"/>
                <a:stretch>
                  <a:fillRect/>
                </a:stretch>
              </p:blipFill>
              <p:spPr>
                <a:xfrm>
                  <a:off x="3648120" y="5500300"/>
                  <a:ext cx="626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0" name="Ink 349">
                  <a:extLst>
                    <a:ext uri="{FF2B5EF4-FFF2-40B4-BE49-F238E27FC236}">
                      <a16:creationId xmlns:a16="http://schemas.microsoft.com/office/drawing/2014/main" id="{DCB0E1AD-E909-05D9-08F6-5F6C31AC93C3}"/>
                    </a:ext>
                  </a:extLst>
                </p14:cNvPr>
                <p14:cNvContentPartPr/>
                <p14:nvPr/>
              </p14:nvContentPartPr>
              <p14:xfrm>
                <a:off x="2387760" y="5553220"/>
                <a:ext cx="1110240" cy="84600"/>
              </p14:xfrm>
            </p:contentPart>
          </mc:Choice>
          <mc:Fallback xmlns="">
            <p:pic>
              <p:nvPicPr>
                <p:cNvPr id="350" name="Ink 349">
                  <a:extLst>
                    <a:ext uri="{FF2B5EF4-FFF2-40B4-BE49-F238E27FC236}">
                      <a16:creationId xmlns:a16="http://schemas.microsoft.com/office/drawing/2014/main" id="{DCB0E1AD-E909-05D9-08F6-5F6C31AC93C3}"/>
                    </a:ext>
                  </a:extLst>
                </p:cNvPr>
                <p:cNvPicPr/>
                <p:nvPr/>
              </p:nvPicPr>
              <p:blipFill>
                <a:blip r:embed="rId607"/>
                <a:stretch>
                  <a:fillRect/>
                </a:stretch>
              </p:blipFill>
              <p:spPr>
                <a:xfrm>
                  <a:off x="2369760" y="5535580"/>
                  <a:ext cx="1145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2" name="Ink 351">
                  <a:extLst>
                    <a:ext uri="{FF2B5EF4-FFF2-40B4-BE49-F238E27FC236}">
                      <a16:creationId xmlns:a16="http://schemas.microsoft.com/office/drawing/2014/main" id="{1378A079-A8A9-9A66-25D1-8B0E6662E7FA}"/>
                    </a:ext>
                  </a:extLst>
                </p14:cNvPr>
                <p14:cNvContentPartPr/>
                <p14:nvPr/>
              </p14:nvContentPartPr>
              <p14:xfrm>
                <a:off x="1220640" y="5609020"/>
                <a:ext cx="1169640" cy="40320"/>
              </p14:xfrm>
            </p:contentPart>
          </mc:Choice>
          <mc:Fallback xmlns="">
            <p:pic>
              <p:nvPicPr>
                <p:cNvPr id="352" name="Ink 351">
                  <a:extLst>
                    <a:ext uri="{FF2B5EF4-FFF2-40B4-BE49-F238E27FC236}">
                      <a16:creationId xmlns:a16="http://schemas.microsoft.com/office/drawing/2014/main" id="{1378A079-A8A9-9A66-25D1-8B0E6662E7FA}"/>
                    </a:ext>
                  </a:extLst>
                </p:cNvPr>
                <p:cNvPicPr/>
                <p:nvPr/>
              </p:nvPicPr>
              <p:blipFill>
                <a:blip r:embed="rId609"/>
                <a:stretch>
                  <a:fillRect/>
                </a:stretch>
              </p:blipFill>
              <p:spPr>
                <a:xfrm>
                  <a:off x="1202640" y="5591380"/>
                  <a:ext cx="1205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23" name="Ink 322">
                  <a:extLst>
                    <a:ext uri="{FF2B5EF4-FFF2-40B4-BE49-F238E27FC236}">
                      <a16:creationId xmlns:a16="http://schemas.microsoft.com/office/drawing/2014/main" id="{B3F7AE78-D69C-5F9E-9B97-2B32446248AB}"/>
                    </a:ext>
                  </a:extLst>
                </p14:cNvPr>
                <p14:cNvContentPartPr/>
                <p14:nvPr/>
              </p14:nvContentPartPr>
              <p14:xfrm>
                <a:off x="8640960" y="5016460"/>
                <a:ext cx="534600" cy="31320"/>
              </p14:xfrm>
            </p:contentPart>
          </mc:Choice>
          <mc:Fallback xmlns="">
            <p:pic>
              <p:nvPicPr>
                <p:cNvPr id="323" name="Ink 322">
                  <a:extLst>
                    <a:ext uri="{FF2B5EF4-FFF2-40B4-BE49-F238E27FC236}">
                      <a16:creationId xmlns:a16="http://schemas.microsoft.com/office/drawing/2014/main" id="{B3F7AE78-D69C-5F9E-9B97-2B32446248AB}"/>
                    </a:ext>
                  </a:extLst>
                </p:cNvPr>
                <p:cNvPicPr/>
                <p:nvPr/>
              </p:nvPicPr>
              <p:blipFill>
                <a:blip r:embed="rId611"/>
                <a:stretch>
                  <a:fillRect/>
                </a:stretch>
              </p:blipFill>
              <p:spPr>
                <a:xfrm>
                  <a:off x="8622960" y="4998820"/>
                  <a:ext cx="570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4" name="Ink 323">
                  <a:extLst>
                    <a:ext uri="{FF2B5EF4-FFF2-40B4-BE49-F238E27FC236}">
                      <a16:creationId xmlns:a16="http://schemas.microsoft.com/office/drawing/2014/main" id="{FD393B9F-AED2-0558-376E-193E79C96ADD}"/>
                    </a:ext>
                  </a:extLst>
                </p14:cNvPr>
                <p14:cNvContentPartPr/>
                <p14:nvPr/>
              </p14:nvContentPartPr>
              <p14:xfrm>
                <a:off x="7891800" y="5004580"/>
                <a:ext cx="353520" cy="33480"/>
              </p14:xfrm>
            </p:contentPart>
          </mc:Choice>
          <mc:Fallback xmlns="">
            <p:pic>
              <p:nvPicPr>
                <p:cNvPr id="324" name="Ink 323">
                  <a:extLst>
                    <a:ext uri="{FF2B5EF4-FFF2-40B4-BE49-F238E27FC236}">
                      <a16:creationId xmlns:a16="http://schemas.microsoft.com/office/drawing/2014/main" id="{FD393B9F-AED2-0558-376E-193E79C96ADD}"/>
                    </a:ext>
                  </a:extLst>
                </p:cNvPr>
                <p:cNvPicPr/>
                <p:nvPr/>
              </p:nvPicPr>
              <p:blipFill>
                <a:blip r:embed="rId613"/>
                <a:stretch>
                  <a:fillRect/>
                </a:stretch>
              </p:blipFill>
              <p:spPr>
                <a:xfrm>
                  <a:off x="7873800" y="4986940"/>
                  <a:ext cx="389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6" name="Ink 325">
                  <a:extLst>
                    <a:ext uri="{FF2B5EF4-FFF2-40B4-BE49-F238E27FC236}">
                      <a16:creationId xmlns:a16="http://schemas.microsoft.com/office/drawing/2014/main" id="{C3843ABD-1923-9D71-0DFA-94011E2E9151}"/>
                    </a:ext>
                  </a:extLst>
                </p14:cNvPr>
                <p14:cNvContentPartPr/>
                <p14:nvPr/>
              </p14:nvContentPartPr>
              <p14:xfrm>
                <a:off x="7019520" y="4984780"/>
                <a:ext cx="582480" cy="44640"/>
              </p14:xfrm>
            </p:contentPart>
          </mc:Choice>
          <mc:Fallback xmlns="">
            <p:pic>
              <p:nvPicPr>
                <p:cNvPr id="326" name="Ink 325">
                  <a:extLst>
                    <a:ext uri="{FF2B5EF4-FFF2-40B4-BE49-F238E27FC236}">
                      <a16:creationId xmlns:a16="http://schemas.microsoft.com/office/drawing/2014/main" id="{C3843ABD-1923-9D71-0DFA-94011E2E9151}"/>
                    </a:ext>
                  </a:extLst>
                </p:cNvPr>
                <p:cNvPicPr/>
                <p:nvPr/>
              </p:nvPicPr>
              <p:blipFill>
                <a:blip r:embed="rId615"/>
                <a:stretch>
                  <a:fillRect/>
                </a:stretch>
              </p:blipFill>
              <p:spPr>
                <a:xfrm>
                  <a:off x="7001880" y="4966780"/>
                  <a:ext cx="618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28" name="Ink 327">
                  <a:extLst>
                    <a:ext uri="{FF2B5EF4-FFF2-40B4-BE49-F238E27FC236}">
                      <a16:creationId xmlns:a16="http://schemas.microsoft.com/office/drawing/2014/main" id="{A2AB9B0E-0428-1538-1E3A-EE4D55AB4228}"/>
                    </a:ext>
                  </a:extLst>
                </p14:cNvPr>
                <p14:cNvContentPartPr/>
                <p14:nvPr/>
              </p14:nvContentPartPr>
              <p14:xfrm>
                <a:off x="6389880" y="4966060"/>
                <a:ext cx="316800" cy="16920"/>
              </p14:xfrm>
            </p:contentPart>
          </mc:Choice>
          <mc:Fallback xmlns="">
            <p:pic>
              <p:nvPicPr>
                <p:cNvPr id="328" name="Ink 327">
                  <a:extLst>
                    <a:ext uri="{FF2B5EF4-FFF2-40B4-BE49-F238E27FC236}">
                      <a16:creationId xmlns:a16="http://schemas.microsoft.com/office/drawing/2014/main" id="{A2AB9B0E-0428-1538-1E3A-EE4D55AB4228}"/>
                    </a:ext>
                  </a:extLst>
                </p:cNvPr>
                <p:cNvPicPr/>
                <p:nvPr/>
              </p:nvPicPr>
              <p:blipFill>
                <a:blip r:embed="rId617"/>
                <a:stretch>
                  <a:fillRect/>
                </a:stretch>
              </p:blipFill>
              <p:spPr>
                <a:xfrm>
                  <a:off x="6372240" y="4948420"/>
                  <a:ext cx="352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30" name="Ink 329">
                  <a:extLst>
                    <a:ext uri="{FF2B5EF4-FFF2-40B4-BE49-F238E27FC236}">
                      <a16:creationId xmlns:a16="http://schemas.microsoft.com/office/drawing/2014/main" id="{31E5BC57-393D-4255-FAC5-6055EB45BCD6}"/>
                    </a:ext>
                  </a:extLst>
                </p14:cNvPr>
                <p14:cNvContentPartPr/>
                <p14:nvPr/>
              </p14:nvContentPartPr>
              <p14:xfrm>
                <a:off x="4890840" y="5043100"/>
                <a:ext cx="1296360" cy="55080"/>
              </p14:xfrm>
            </p:contentPart>
          </mc:Choice>
          <mc:Fallback xmlns="">
            <p:pic>
              <p:nvPicPr>
                <p:cNvPr id="330" name="Ink 329">
                  <a:extLst>
                    <a:ext uri="{FF2B5EF4-FFF2-40B4-BE49-F238E27FC236}">
                      <a16:creationId xmlns:a16="http://schemas.microsoft.com/office/drawing/2014/main" id="{31E5BC57-393D-4255-FAC5-6055EB45BCD6}"/>
                    </a:ext>
                  </a:extLst>
                </p:cNvPr>
                <p:cNvPicPr/>
                <p:nvPr/>
              </p:nvPicPr>
              <p:blipFill>
                <a:blip r:embed="rId619"/>
                <a:stretch>
                  <a:fillRect/>
                </a:stretch>
              </p:blipFill>
              <p:spPr>
                <a:xfrm>
                  <a:off x="4873200" y="5025100"/>
                  <a:ext cx="1332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32" name="Ink 331">
                  <a:extLst>
                    <a:ext uri="{FF2B5EF4-FFF2-40B4-BE49-F238E27FC236}">
                      <a16:creationId xmlns:a16="http://schemas.microsoft.com/office/drawing/2014/main" id="{F5740079-93C9-C620-9B0C-0D98A5810894}"/>
                    </a:ext>
                  </a:extLst>
                </p14:cNvPr>
                <p14:cNvContentPartPr/>
                <p14:nvPr/>
              </p14:nvContentPartPr>
              <p14:xfrm>
                <a:off x="3933600" y="5024380"/>
                <a:ext cx="843120" cy="42120"/>
              </p14:xfrm>
            </p:contentPart>
          </mc:Choice>
          <mc:Fallback xmlns="">
            <p:pic>
              <p:nvPicPr>
                <p:cNvPr id="332" name="Ink 331">
                  <a:extLst>
                    <a:ext uri="{FF2B5EF4-FFF2-40B4-BE49-F238E27FC236}">
                      <a16:creationId xmlns:a16="http://schemas.microsoft.com/office/drawing/2014/main" id="{F5740079-93C9-C620-9B0C-0D98A5810894}"/>
                    </a:ext>
                  </a:extLst>
                </p:cNvPr>
                <p:cNvPicPr/>
                <p:nvPr/>
              </p:nvPicPr>
              <p:blipFill>
                <a:blip r:embed="rId621"/>
                <a:stretch>
                  <a:fillRect/>
                </a:stretch>
              </p:blipFill>
              <p:spPr>
                <a:xfrm>
                  <a:off x="3915600" y="5006380"/>
                  <a:ext cx="878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36" name="Ink 335">
                  <a:extLst>
                    <a:ext uri="{FF2B5EF4-FFF2-40B4-BE49-F238E27FC236}">
                      <a16:creationId xmlns:a16="http://schemas.microsoft.com/office/drawing/2014/main" id="{0BD90831-3D5B-384B-2842-CB2F3144F098}"/>
                    </a:ext>
                  </a:extLst>
                </p14:cNvPr>
                <p14:cNvContentPartPr/>
                <p14:nvPr/>
              </p14:nvContentPartPr>
              <p14:xfrm>
                <a:off x="1979160" y="4995940"/>
                <a:ext cx="956520" cy="46800"/>
              </p14:xfrm>
            </p:contentPart>
          </mc:Choice>
          <mc:Fallback xmlns="">
            <p:pic>
              <p:nvPicPr>
                <p:cNvPr id="336" name="Ink 335">
                  <a:extLst>
                    <a:ext uri="{FF2B5EF4-FFF2-40B4-BE49-F238E27FC236}">
                      <a16:creationId xmlns:a16="http://schemas.microsoft.com/office/drawing/2014/main" id="{0BD90831-3D5B-384B-2842-CB2F3144F098}"/>
                    </a:ext>
                  </a:extLst>
                </p:cNvPr>
                <p:cNvPicPr/>
                <p:nvPr/>
              </p:nvPicPr>
              <p:blipFill>
                <a:blip r:embed="rId623"/>
                <a:stretch>
                  <a:fillRect/>
                </a:stretch>
              </p:blipFill>
              <p:spPr>
                <a:xfrm>
                  <a:off x="1961160" y="4978300"/>
                  <a:ext cx="992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37" name="Ink 336">
                  <a:extLst>
                    <a:ext uri="{FF2B5EF4-FFF2-40B4-BE49-F238E27FC236}">
                      <a16:creationId xmlns:a16="http://schemas.microsoft.com/office/drawing/2014/main" id="{85A1A37C-2701-EFC1-218C-65374DD1195C}"/>
                    </a:ext>
                  </a:extLst>
                </p14:cNvPr>
                <p14:cNvContentPartPr/>
                <p14:nvPr/>
              </p14:nvContentPartPr>
              <p14:xfrm>
                <a:off x="980160" y="4941940"/>
                <a:ext cx="974520" cy="67320"/>
              </p14:xfrm>
            </p:contentPart>
          </mc:Choice>
          <mc:Fallback xmlns="">
            <p:pic>
              <p:nvPicPr>
                <p:cNvPr id="337" name="Ink 336">
                  <a:extLst>
                    <a:ext uri="{FF2B5EF4-FFF2-40B4-BE49-F238E27FC236}">
                      <a16:creationId xmlns:a16="http://schemas.microsoft.com/office/drawing/2014/main" id="{85A1A37C-2701-EFC1-218C-65374DD1195C}"/>
                    </a:ext>
                  </a:extLst>
                </p:cNvPr>
                <p:cNvPicPr/>
                <p:nvPr/>
              </p:nvPicPr>
              <p:blipFill>
                <a:blip r:embed="rId625"/>
                <a:stretch>
                  <a:fillRect/>
                </a:stretch>
              </p:blipFill>
              <p:spPr>
                <a:xfrm>
                  <a:off x="962160" y="4924300"/>
                  <a:ext cx="1010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39" name="Ink 338">
                  <a:extLst>
                    <a:ext uri="{FF2B5EF4-FFF2-40B4-BE49-F238E27FC236}">
                      <a16:creationId xmlns:a16="http://schemas.microsoft.com/office/drawing/2014/main" id="{321D47B7-105D-7AFC-534A-5A83510E55AA}"/>
                    </a:ext>
                  </a:extLst>
                </p14:cNvPr>
                <p14:cNvContentPartPr/>
                <p14:nvPr/>
              </p14:nvContentPartPr>
              <p14:xfrm>
                <a:off x="276360" y="5027620"/>
                <a:ext cx="489960" cy="54000"/>
              </p14:xfrm>
            </p:contentPart>
          </mc:Choice>
          <mc:Fallback xmlns="">
            <p:pic>
              <p:nvPicPr>
                <p:cNvPr id="339" name="Ink 338">
                  <a:extLst>
                    <a:ext uri="{FF2B5EF4-FFF2-40B4-BE49-F238E27FC236}">
                      <a16:creationId xmlns:a16="http://schemas.microsoft.com/office/drawing/2014/main" id="{321D47B7-105D-7AFC-534A-5A83510E55AA}"/>
                    </a:ext>
                  </a:extLst>
                </p:cNvPr>
                <p:cNvPicPr/>
                <p:nvPr/>
              </p:nvPicPr>
              <p:blipFill>
                <a:blip r:embed="rId627"/>
                <a:stretch>
                  <a:fillRect/>
                </a:stretch>
              </p:blipFill>
              <p:spPr>
                <a:xfrm>
                  <a:off x="258720" y="5009980"/>
                  <a:ext cx="52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9" name="Ink 358">
                  <a:extLst>
                    <a:ext uri="{FF2B5EF4-FFF2-40B4-BE49-F238E27FC236}">
                      <a16:creationId xmlns:a16="http://schemas.microsoft.com/office/drawing/2014/main" id="{CAB129EF-DEC8-C387-4B29-FD8A1CA23B17}"/>
                    </a:ext>
                  </a:extLst>
                </p14:cNvPr>
                <p14:cNvContentPartPr/>
                <p14:nvPr/>
              </p14:nvContentPartPr>
              <p14:xfrm>
                <a:off x="3530040" y="5038420"/>
                <a:ext cx="1837440" cy="88560"/>
              </p14:xfrm>
            </p:contentPart>
          </mc:Choice>
          <mc:Fallback xmlns="">
            <p:pic>
              <p:nvPicPr>
                <p:cNvPr id="359" name="Ink 358">
                  <a:extLst>
                    <a:ext uri="{FF2B5EF4-FFF2-40B4-BE49-F238E27FC236}">
                      <a16:creationId xmlns:a16="http://schemas.microsoft.com/office/drawing/2014/main" id="{CAB129EF-DEC8-C387-4B29-FD8A1CA23B17}"/>
                    </a:ext>
                  </a:extLst>
                </p:cNvPr>
                <p:cNvPicPr/>
                <p:nvPr/>
              </p:nvPicPr>
              <p:blipFill>
                <a:blip r:embed="rId629"/>
                <a:stretch>
                  <a:fillRect/>
                </a:stretch>
              </p:blipFill>
              <p:spPr>
                <a:xfrm>
                  <a:off x="3512400" y="5020780"/>
                  <a:ext cx="1873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60" name="Ink 359">
                  <a:extLst>
                    <a:ext uri="{FF2B5EF4-FFF2-40B4-BE49-F238E27FC236}">
                      <a16:creationId xmlns:a16="http://schemas.microsoft.com/office/drawing/2014/main" id="{E06D9619-893D-1333-64F2-7A2F4BE6CCF0}"/>
                    </a:ext>
                  </a:extLst>
                </p14:cNvPr>
                <p14:cNvContentPartPr/>
                <p14:nvPr/>
              </p14:nvContentPartPr>
              <p14:xfrm>
                <a:off x="4072200" y="5018620"/>
                <a:ext cx="1432800" cy="566640"/>
              </p14:xfrm>
            </p:contentPart>
          </mc:Choice>
          <mc:Fallback xmlns="">
            <p:pic>
              <p:nvPicPr>
                <p:cNvPr id="360" name="Ink 359">
                  <a:extLst>
                    <a:ext uri="{FF2B5EF4-FFF2-40B4-BE49-F238E27FC236}">
                      <a16:creationId xmlns:a16="http://schemas.microsoft.com/office/drawing/2014/main" id="{E06D9619-893D-1333-64F2-7A2F4BE6CCF0}"/>
                    </a:ext>
                  </a:extLst>
                </p:cNvPr>
                <p:cNvPicPr/>
                <p:nvPr/>
              </p:nvPicPr>
              <p:blipFill>
                <a:blip r:embed="rId631"/>
                <a:stretch>
                  <a:fillRect/>
                </a:stretch>
              </p:blipFill>
              <p:spPr>
                <a:xfrm>
                  <a:off x="4054560" y="5000620"/>
                  <a:ext cx="14684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61" name="Ink 360">
                  <a:extLst>
                    <a:ext uri="{FF2B5EF4-FFF2-40B4-BE49-F238E27FC236}">
                      <a16:creationId xmlns:a16="http://schemas.microsoft.com/office/drawing/2014/main" id="{09BC882F-A11C-49EC-1DCF-6CC5767564CF}"/>
                    </a:ext>
                  </a:extLst>
                </p14:cNvPr>
                <p14:cNvContentPartPr/>
                <p14:nvPr/>
              </p14:nvContentPartPr>
              <p14:xfrm>
                <a:off x="1030920" y="4965340"/>
                <a:ext cx="3296160" cy="663840"/>
              </p14:xfrm>
            </p:contentPart>
          </mc:Choice>
          <mc:Fallback xmlns="">
            <p:pic>
              <p:nvPicPr>
                <p:cNvPr id="361" name="Ink 360">
                  <a:extLst>
                    <a:ext uri="{FF2B5EF4-FFF2-40B4-BE49-F238E27FC236}">
                      <a16:creationId xmlns:a16="http://schemas.microsoft.com/office/drawing/2014/main" id="{09BC882F-A11C-49EC-1DCF-6CC5767564CF}"/>
                    </a:ext>
                  </a:extLst>
                </p:cNvPr>
                <p:cNvPicPr/>
                <p:nvPr/>
              </p:nvPicPr>
              <p:blipFill>
                <a:blip r:embed="rId633"/>
                <a:stretch>
                  <a:fillRect/>
                </a:stretch>
              </p:blipFill>
              <p:spPr>
                <a:xfrm>
                  <a:off x="1012920" y="4947340"/>
                  <a:ext cx="333180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62" name="Ink 361">
                  <a:extLst>
                    <a:ext uri="{FF2B5EF4-FFF2-40B4-BE49-F238E27FC236}">
                      <a16:creationId xmlns:a16="http://schemas.microsoft.com/office/drawing/2014/main" id="{6A16861D-57E1-7C24-5074-00A06D043367}"/>
                    </a:ext>
                  </a:extLst>
                </p14:cNvPr>
                <p14:cNvContentPartPr/>
                <p14:nvPr/>
              </p14:nvContentPartPr>
              <p14:xfrm>
                <a:off x="7878120" y="5549260"/>
                <a:ext cx="1523160" cy="572040"/>
              </p14:xfrm>
            </p:contentPart>
          </mc:Choice>
          <mc:Fallback xmlns="">
            <p:pic>
              <p:nvPicPr>
                <p:cNvPr id="362" name="Ink 361">
                  <a:extLst>
                    <a:ext uri="{FF2B5EF4-FFF2-40B4-BE49-F238E27FC236}">
                      <a16:creationId xmlns:a16="http://schemas.microsoft.com/office/drawing/2014/main" id="{6A16861D-57E1-7C24-5074-00A06D043367}"/>
                    </a:ext>
                  </a:extLst>
                </p:cNvPr>
                <p:cNvPicPr/>
                <p:nvPr/>
              </p:nvPicPr>
              <p:blipFill>
                <a:blip r:embed="rId635"/>
                <a:stretch>
                  <a:fillRect/>
                </a:stretch>
              </p:blipFill>
              <p:spPr>
                <a:xfrm>
                  <a:off x="7860480" y="5531620"/>
                  <a:ext cx="1558800" cy="6076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36">
            <p14:nvContentPartPr>
              <p14:cNvPr id="364" name="Ink 363">
                <a:extLst>
                  <a:ext uri="{FF2B5EF4-FFF2-40B4-BE49-F238E27FC236}">
                    <a16:creationId xmlns:a16="http://schemas.microsoft.com/office/drawing/2014/main" id="{CFE2F39B-9D56-396E-AC0D-28A1A72DF0C5}"/>
                  </a:ext>
                </a:extLst>
              </p14:cNvPr>
              <p14:cNvContentPartPr/>
              <p14:nvPr/>
            </p14:nvContentPartPr>
            <p14:xfrm>
              <a:off x="7660320" y="4460980"/>
              <a:ext cx="1789920" cy="654120"/>
            </p14:xfrm>
          </p:contentPart>
        </mc:Choice>
        <mc:Fallback xmlns="">
          <p:pic>
            <p:nvPicPr>
              <p:cNvPr id="364" name="Ink 363">
                <a:extLst>
                  <a:ext uri="{FF2B5EF4-FFF2-40B4-BE49-F238E27FC236}">
                    <a16:creationId xmlns:a16="http://schemas.microsoft.com/office/drawing/2014/main" id="{CFE2F39B-9D56-396E-AC0D-28A1A72DF0C5}"/>
                  </a:ext>
                </a:extLst>
              </p:cNvPr>
              <p:cNvPicPr/>
              <p:nvPr/>
            </p:nvPicPr>
            <p:blipFill>
              <a:blip r:embed="rId637"/>
              <a:stretch>
                <a:fillRect/>
              </a:stretch>
            </p:blipFill>
            <p:spPr>
              <a:xfrm>
                <a:off x="7629000" y="4429660"/>
                <a:ext cx="1852560" cy="716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38">
            <p14:nvContentPartPr>
              <p14:cNvPr id="365" name="Ink 364">
                <a:extLst>
                  <a:ext uri="{FF2B5EF4-FFF2-40B4-BE49-F238E27FC236}">
                    <a16:creationId xmlns:a16="http://schemas.microsoft.com/office/drawing/2014/main" id="{2585D1E2-4435-29F9-B705-1CE3DEA19847}"/>
                  </a:ext>
                </a:extLst>
              </p14:cNvPr>
              <p14:cNvContentPartPr/>
              <p14:nvPr/>
            </p14:nvContentPartPr>
            <p14:xfrm>
              <a:off x="6209520" y="4433620"/>
              <a:ext cx="1531080" cy="648000"/>
            </p14:xfrm>
          </p:contentPart>
        </mc:Choice>
        <mc:Fallback xmlns="">
          <p:pic>
            <p:nvPicPr>
              <p:cNvPr id="365" name="Ink 364">
                <a:extLst>
                  <a:ext uri="{FF2B5EF4-FFF2-40B4-BE49-F238E27FC236}">
                    <a16:creationId xmlns:a16="http://schemas.microsoft.com/office/drawing/2014/main" id="{2585D1E2-4435-29F9-B705-1CE3DEA19847}"/>
                  </a:ext>
                </a:extLst>
              </p:cNvPr>
              <p:cNvPicPr/>
              <p:nvPr/>
            </p:nvPicPr>
            <p:blipFill>
              <a:blip r:embed="rId639"/>
              <a:stretch>
                <a:fillRect/>
              </a:stretch>
            </p:blipFill>
            <p:spPr>
              <a:xfrm>
                <a:off x="6178200" y="4402300"/>
                <a:ext cx="1593720" cy="710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0">
            <p14:nvContentPartPr>
              <p14:cNvPr id="366" name="Ink 365">
                <a:extLst>
                  <a:ext uri="{FF2B5EF4-FFF2-40B4-BE49-F238E27FC236}">
                    <a16:creationId xmlns:a16="http://schemas.microsoft.com/office/drawing/2014/main" id="{D5AA362F-6568-C97F-35F9-FD1D16824456}"/>
                  </a:ext>
                </a:extLst>
              </p14:cNvPr>
              <p14:cNvContentPartPr/>
              <p14:nvPr/>
            </p14:nvContentPartPr>
            <p14:xfrm>
              <a:off x="3536520" y="4427140"/>
              <a:ext cx="2809800" cy="689040"/>
            </p14:xfrm>
          </p:contentPart>
        </mc:Choice>
        <mc:Fallback xmlns="">
          <p:pic>
            <p:nvPicPr>
              <p:cNvPr id="366" name="Ink 365">
                <a:extLst>
                  <a:ext uri="{FF2B5EF4-FFF2-40B4-BE49-F238E27FC236}">
                    <a16:creationId xmlns:a16="http://schemas.microsoft.com/office/drawing/2014/main" id="{D5AA362F-6568-C97F-35F9-FD1D16824456}"/>
                  </a:ext>
                </a:extLst>
              </p:cNvPr>
              <p:cNvPicPr/>
              <p:nvPr/>
            </p:nvPicPr>
            <p:blipFill>
              <a:blip r:embed="rId641"/>
              <a:stretch>
                <a:fillRect/>
              </a:stretch>
            </p:blipFill>
            <p:spPr>
              <a:xfrm>
                <a:off x="3505200" y="4395820"/>
                <a:ext cx="2872440" cy="751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2">
            <p14:nvContentPartPr>
              <p14:cNvPr id="367" name="Ink 366">
                <a:extLst>
                  <a:ext uri="{FF2B5EF4-FFF2-40B4-BE49-F238E27FC236}">
                    <a16:creationId xmlns:a16="http://schemas.microsoft.com/office/drawing/2014/main" id="{2A5E1651-C497-D320-7475-638753A1626B}"/>
                  </a:ext>
                </a:extLst>
              </p14:cNvPr>
              <p14:cNvContentPartPr/>
              <p14:nvPr/>
            </p14:nvContentPartPr>
            <p14:xfrm>
              <a:off x="811680" y="4463500"/>
              <a:ext cx="1183680" cy="573480"/>
            </p14:xfrm>
          </p:contentPart>
        </mc:Choice>
        <mc:Fallback xmlns="">
          <p:pic>
            <p:nvPicPr>
              <p:cNvPr id="367" name="Ink 366">
                <a:extLst>
                  <a:ext uri="{FF2B5EF4-FFF2-40B4-BE49-F238E27FC236}">
                    <a16:creationId xmlns:a16="http://schemas.microsoft.com/office/drawing/2014/main" id="{2A5E1651-C497-D320-7475-638753A1626B}"/>
                  </a:ext>
                </a:extLst>
              </p:cNvPr>
              <p:cNvPicPr/>
              <p:nvPr/>
            </p:nvPicPr>
            <p:blipFill>
              <a:blip r:embed="rId643"/>
              <a:stretch>
                <a:fillRect/>
              </a:stretch>
            </p:blipFill>
            <p:spPr>
              <a:xfrm>
                <a:off x="780360" y="4432180"/>
                <a:ext cx="1246320" cy="63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4">
            <p14:nvContentPartPr>
              <p14:cNvPr id="368" name="Ink 367">
                <a:extLst>
                  <a:ext uri="{FF2B5EF4-FFF2-40B4-BE49-F238E27FC236}">
                    <a16:creationId xmlns:a16="http://schemas.microsoft.com/office/drawing/2014/main" id="{0B9278DB-567A-6B22-BFE6-65F6A622A925}"/>
                  </a:ext>
                </a:extLst>
              </p14:cNvPr>
              <p14:cNvContentPartPr/>
              <p14:nvPr/>
            </p14:nvContentPartPr>
            <p14:xfrm>
              <a:off x="2475240" y="5029420"/>
              <a:ext cx="1226520" cy="585000"/>
            </p14:xfrm>
          </p:contentPart>
        </mc:Choice>
        <mc:Fallback xmlns="">
          <p:pic>
            <p:nvPicPr>
              <p:cNvPr id="368" name="Ink 367">
                <a:extLst>
                  <a:ext uri="{FF2B5EF4-FFF2-40B4-BE49-F238E27FC236}">
                    <a16:creationId xmlns:a16="http://schemas.microsoft.com/office/drawing/2014/main" id="{0B9278DB-567A-6B22-BFE6-65F6A622A925}"/>
                  </a:ext>
                </a:extLst>
              </p:cNvPr>
              <p:cNvPicPr/>
              <p:nvPr/>
            </p:nvPicPr>
            <p:blipFill>
              <a:blip r:embed="rId645"/>
              <a:stretch>
                <a:fillRect/>
              </a:stretch>
            </p:blipFill>
            <p:spPr>
              <a:xfrm>
                <a:off x="2443920" y="4998100"/>
                <a:ext cx="1289160" cy="6476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145" y="216152"/>
            <a:ext cx="8915209" cy="5755422"/>
          </a:xfrm>
          <a:prstGeom prst="rect">
            <a:avLst/>
          </a:prstGeom>
          <a:noFill/>
        </p:spPr>
        <p:txBody>
          <a:bodyPr wrap="square" rtlCol="0">
            <a:spAutoFit/>
          </a:bodyPr>
          <a:lstStyle/>
          <a:p>
            <a:r>
              <a:rPr lang="en-US" sz="2400" b="1">
                <a:solidFill>
                  <a:srgbClr val="FFC000"/>
                </a:solidFill>
                <a:cs typeface="+mj-cs"/>
              </a:rPr>
              <a:t>1 Corinthians 8:4–6  </a:t>
            </a:r>
          </a:p>
          <a:p>
            <a:r>
              <a:rPr lang="en-US" sz="2300">
                <a:solidFill>
                  <a:srgbClr val="FFC000"/>
                </a:solidFill>
                <a:cs typeface="+mj-cs"/>
              </a:rPr>
              <a:t>8:4 As concerning therefore the eating of those things that are offered in sacrifice unto idols, we know that an idol is nothing in the world, and that there is none other God but one. 8:5 For though there be that are called gods, whether in heaven or in earth, (as there be gods many, and lords many,) 8:6 But to us there is but one God, the Father, of whom are all things, and we in him; and one Lord Jesus Christ, by whom are all things, and we by him. (KJV </a:t>
            </a:r>
            <a:r>
              <a:rPr lang="el-GR" sz="2300">
                <a:solidFill>
                  <a:srgbClr val="00B0F0"/>
                </a:solidFill>
                <a:cs typeface="+mj-cs"/>
              </a:rPr>
              <a:t>Περὶ τῆς βρώσεως οὖν τῶν εἰδωλοθύτων, οἴδαμεν ὅτι οὐδὲν εἴδωλον ἐν κόσμῳ καὶ ὅτι οὐδεὶς θεὸς εἰ μὴ εἷς. καὶ γὰρ εἴπερ εἰσὶν λεγόμενοι θεοὶ εἴτε ἐν οὐρανῷ εἴτε ἐπὶ γῆς, ὥσπερ εἰσὶν θεοὶ πολλοὶ καὶ κύριοι πολλοί, ἀλλʼ ἡμῖν εἷς θεὸς ὁ πατὴρ ἐξ οὗ τὰ πάντα καὶ ἡμεῖς εἰς αὐτόν, καὶ εἷς κύριος Ἰησοῦς Χριστὸς διʼ οὗ τὰ πάντα καὶ ἡμεῖς διʼ αὐτοῦ. Ἀλλʼ οὐκ ἐν πᾶσιν ἡ γνῶσις· τινὲς δὲ τῇ συνηθείᾳ ἕως ἄρτι τοῦ εἰδώλου ὡς εἰδωλόθυτον ἐσθίουσιν, καὶ ἡ συνείδησις αὐτῶν ἀσθενὴς οὖσα μολύνεται. βρῶμα δὲ ἡμᾶς οὐ παραστήσει τῷ θεῷ· οὔτε ἐὰν μὴ φάγωμεν ὑστερούμεθα, οὔτε ἐὰν φάγωμεν περισσεύομεν.</a:t>
            </a:r>
            <a:r>
              <a:rPr lang="el-GR" sz="2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C0F19B51-2C84-BA3C-8513-F26DE0861352}"/>
                  </a:ext>
                </a:extLst>
              </p14:cNvPr>
              <p14:cNvContentPartPr/>
              <p14:nvPr/>
            </p14:nvContentPartPr>
            <p14:xfrm>
              <a:off x="3058080" y="1292980"/>
              <a:ext cx="4757040" cy="63000"/>
            </p14:xfrm>
          </p:contentPart>
        </mc:Choice>
        <mc:Fallback xmlns="">
          <p:pic>
            <p:nvPicPr>
              <p:cNvPr id="2" name="Ink 1">
                <a:extLst>
                  <a:ext uri="{FF2B5EF4-FFF2-40B4-BE49-F238E27FC236}">
                    <a16:creationId xmlns:a16="http://schemas.microsoft.com/office/drawing/2014/main" id="{C0F19B51-2C84-BA3C-8513-F26DE0861352}"/>
                  </a:ext>
                </a:extLst>
              </p:cNvPr>
              <p:cNvPicPr/>
              <p:nvPr/>
            </p:nvPicPr>
            <p:blipFill>
              <a:blip r:embed="rId7"/>
              <a:stretch>
                <a:fillRect/>
              </a:stretch>
            </p:blipFill>
            <p:spPr>
              <a:xfrm>
                <a:off x="3040080" y="1274980"/>
                <a:ext cx="4792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FDCC748-325E-3FE2-241F-E06E3B3073FC}"/>
                  </a:ext>
                </a:extLst>
              </p14:cNvPr>
              <p14:cNvContentPartPr/>
              <p14:nvPr/>
            </p14:nvContentPartPr>
            <p14:xfrm>
              <a:off x="1323240" y="1660900"/>
              <a:ext cx="2975760" cy="58320"/>
            </p14:xfrm>
          </p:contentPart>
        </mc:Choice>
        <mc:Fallback xmlns="">
          <p:pic>
            <p:nvPicPr>
              <p:cNvPr id="4" name="Ink 3">
                <a:extLst>
                  <a:ext uri="{FF2B5EF4-FFF2-40B4-BE49-F238E27FC236}">
                    <a16:creationId xmlns:a16="http://schemas.microsoft.com/office/drawing/2014/main" id="{1FDCC748-325E-3FE2-241F-E06E3B3073FC}"/>
                  </a:ext>
                </a:extLst>
              </p:cNvPr>
              <p:cNvPicPr/>
              <p:nvPr/>
            </p:nvPicPr>
            <p:blipFill>
              <a:blip r:embed="rId9"/>
              <a:stretch>
                <a:fillRect/>
              </a:stretch>
            </p:blipFill>
            <p:spPr>
              <a:xfrm>
                <a:off x="1305600" y="1643260"/>
                <a:ext cx="3011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1E9EDFB5-5F70-5EB5-B3EA-3E6DA1D4937D}"/>
                  </a:ext>
                </a:extLst>
              </p14:cNvPr>
              <p14:cNvContentPartPr/>
              <p14:nvPr/>
            </p14:nvContentPartPr>
            <p14:xfrm>
              <a:off x="517920" y="2694820"/>
              <a:ext cx="363600" cy="118440"/>
            </p14:xfrm>
          </p:contentPart>
        </mc:Choice>
        <mc:Fallback xmlns="">
          <p:pic>
            <p:nvPicPr>
              <p:cNvPr id="11" name="Ink 10">
                <a:extLst>
                  <a:ext uri="{FF2B5EF4-FFF2-40B4-BE49-F238E27FC236}">
                    <a16:creationId xmlns:a16="http://schemas.microsoft.com/office/drawing/2014/main" id="{1E9EDFB5-5F70-5EB5-B3EA-3E6DA1D4937D}"/>
                  </a:ext>
                </a:extLst>
              </p:cNvPr>
              <p:cNvPicPr/>
              <p:nvPr/>
            </p:nvPicPr>
            <p:blipFill>
              <a:blip r:embed="rId11"/>
              <a:stretch>
                <a:fillRect/>
              </a:stretch>
            </p:blipFill>
            <p:spPr>
              <a:xfrm>
                <a:off x="500280" y="2676820"/>
                <a:ext cx="39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975C6B7-481C-43F5-0356-8299D1A5160F}"/>
                  </a:ext>
                </a:extLst>
              </p14:cNvPr>
              <p14:cNvContentPartPr/>
              <p14:nvPr/>
            </p14:nvContentPartPr>
            <p14:xfrm>
              <a:off x="4149240" y="2675380"/>
              <a:ext cx="1998000" cy="43560"/>
            </p14:xfrm>
          </p:contentPart>
        </mc:Choice>
        <mc:Fallback xmlns="">
          <p:pic>
            <p:nvPicPr>
              <p:cNvPr id="12" name="Ink 11">
                <a:extLst>
                  <a:ext uri="{FF2B5EF4-FFF2-40B4-BE49-F238E27FC236}">
                    <a16:creationId xmlns:a16="http://schemas.microsoft.com/office/drawing/2014/main" id="{0975C6B7-481C-43F5-0356-8299D1A5160F}"/>
                  </a:ext>
                </a:extLst>
              </p:cNvPr>
              <p:cNvPicPr/>
              <p:nvPr/>
            </p:nvPicPr>
            <p:blipFill>
              <a:blip r:embed="rId13"/>
              <a:stretch>
                <a:fillRect/>
              </a:stretch>
            </p:blipFill>
            <p:spPr>
              <a:xfrm>
                <a:off x="4131240" y="2657740"/>
                <a:ext cx="2033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0DF6968-AC2C-6597-BFF0-D5D2B50DDC7D}"/>
                  </a:ext>
                </a:extLst>
              </p14:cNvPr>
              <p14:cNvContentPartPr/>
              <p14:nvPr/>
            </p14:nvContentPartPr>
            <p14:xfrm>
              <a:off x="728520" y="3064900"/>
              <a:ext cx="396360" cy="39600"/>
            </p14:xfrm>
          </p:contentPart>
        </mc:Choice>
        <mc:Fallback xmlns="">
          <p:pic>
            <p:nvPicPr>
              <p:cNvPr id="13" name="Ink 12">
                <a:extLst>
                  <a:ext uri="{FF2B5EF4-FFF2-40B4-BE49-F238E27FC236}">
                    <a16:creationId xmlns:a16="http://schemas.microsoft.com/office/drawing/2014/main" id="{30DF6968-AC2C-6597-BFF0-D5D2B50DDC7D}"/>
                  </a:ext>
                </a:extLst>
              </p:cNvPr>
              <p:cNvPicPr/>
              <p:nvPr/>
            </p:nvPicPr>
            <p:blipFill>
              <a:blip r:embed="rId15"/>
              <a:stretch>
                <a:fillRect/>
              </a:stretch>
            </p:blipFill>
            <p:spPr>
              <a:xfrm>
                <a:off x="710520" y="3046900"/>
                <a:ext cx="432000" cy="75240"/>
              </a:xfrm>
              <a:prstGeom prst="rect">
                <a:avLst/>
              </a:prstGeom>
            </p:spPr>
          </p:pic>
        </mc:Fallback>
      </mc:AlternateContent>
      <p:grpSp>
        <p:nvGrpSpPr>
          <p:cNvPr id="16" name="Group 15">
            <a:extLst>
              <a:ext uri="{FF2B5EF4-FFF2-40B4-BE49-F238E27FC236}">
                <a16:creationId xmlns:a16="http://schemas.microsoft.com/office/drawing/2014/main" id="{7E515EF4-6F7F-25FB-DB70-8F04151C6431}"/>
              </a:ext>
            </a:extLst>
          </p:cNvPr>
          <p:cNvGrpSpPr/>
          <p:nvPr/>
        </p:nvGrpSpPr>
        <p:grpSpPr>
          <a:xfrm>
            <a:off x="3395400" y="2318620"/>
            <a:ext cx="5340600" cy="124200"/>
            <a:chOff x="3395400" y="2318620"/>
            <a:chExt cx="5340600" cy="124200"/>
          </a:xfrm>
        </p:grpSpPr>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054F377E-605F-F7D4-AA1F-01837C027A5A}"/>
                    </a:ext>
                  </a:extLst>
                </p14:cNvPr>
                <p14:cNvContentPartPr/>
                <p14:nvPr/>
              </p14:nvContentPartPr>
              <p14:xfrm>
                <a:off x="3395400" y="2359660"/>
                <a:ext cx="1807920" cy="52920"/>
              </p14:xfrm>
            </p:contentPart>
          </mc:Choice>
          <mc:Fallback xmlns="">
            <p:pic>
              <p:nvPicPr>
                <p:cNvPr id="5" name="Ink 4">
                  <a:extLst>
                    <a:ext uri="{FF2B5EF4-FFF2-40B4-BE49-F238E27FC236}">
                      <a16:creationId xmlns:a16="http://schemas.microsoft.com/office/drawing/2014/main" id="{054F377E-605F-F7D4-AA1F-01837C027A5A}"/>
                    </a:ext>
                  </a:extLst>
                </p:cNvPr>
                <p:cNvPicPr/>
                <p:nvPr/>
              </p:nvPicPr>
              <p:blipFill>
                <a:blip r:embed="rId17"/>
                <a:stretch>
                  <a:fillRect/>
                </a:stretch>
              </p:blipFill>
              <p:spPr>
                <a:xfrm>
                  <a:off x="3377400" y="2341660"/>
                  <a:ext cx="1843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CD269670-6CD9-3A02-BC4F-066821632227}"/>
                    </a:ext>
                  </a:extLst>
                </p14:cNvPr>
                <p14:cNvContentPartPr/>
                <p14:nvPr/>
              </p14:nvContentPartPr>
              <p14:xfrm>
                <a:off x="5895960" y="2368300"/>
                <a:ext cx="2840040" cy="74520"/>
              </p14:xfrm>
            </p:contentPart>
          </mc:Choice>
          <mc:Fallback xmlns="">
            <p:pic>
              <p:nvPicPr>
                <p:cNvPr id="7" name="Ink 6">
                  <a:extLst>
                    <a:ext uri="{FF2B5EF4-FFF2-40B4-BE49-F238E27FC236}">
                      <a16:creationId xmlns:a16="http://schemas.microsoft.com/office/drawing/2014/main" id="{CD269670-6CD9-3A02-BC4F-066821632227}"/>
                    </a:ext>
                  </a:extLst>
                </p:cNvPr>
                <p:cNvPicPr/>
                <p:nvPr/>
              </p:nvPicPr>
              <p:blipFill>
                <a:blip r:embed="rId19"/>
                <a:stretch>
                  <a:fillRect/>
                </a:stretch>
              </p:blipFill>
              <p:spPr>
                <a:xfrm>
                  <a:off x="5877960" y="2350300"/>
                  <a:ext cx="2875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581EB55-7BC7-1290-B25A-9A6D8DC229C1}"/>
                    </a:ext>
                  </a:extLst>
                </p14:cNvPr>
                <p14:cNvContentPartPr/>
                <p14:nvPr/>
              </p14:nvContentPartPr>
              <p14:xfrm>
                <a:off x="5984520" y="2318620"/>
                <a:ext cx="2705040" cy="98640"/>
              </p14:xfrm>
            </p:contentPart>
          </mc:Choice>
          <mc:Fallback xmlns="">
            <p:pic>
              <p:nvPicPr>
                <p:cNvPr id="14" name="Ink 13">
                  <a:extLst>
                    <a:ext uri="{FF2B5EF4-FFF2-40B4-BE49-F238E27FC236}">
                      <a16:creationId xmlns:a16="http://schemas.microsoft.com/office/drawing/2014/main" id="{4581EB55-7BC7-1290-B25A-9A6D8DC229C1}"/>
                    </a:ext>
                  </a:extLst>
                </p:cNvPr>
                <p:cNvPicPr/>
                <p:nvPr/>
              </p:nvPicPr>
              <p:blipFill>
                <a:blip r:embed="rId21"/>
                <a:stretch>
                  <a:fillRect/>
                </a:stretch>
              </p:blipFill>
              <p:spPr>
                <a:xfrm>
                  <a:off x="5966880" y="2300980"/>
                  <a:ext cx="274068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80E751F8-81EE-21F6-B3E5-71481FDDCB47}"/>
                  </a:ext>
                </a:extLst>
              </p14:cNvPr>
              <p14:cNvContentPartPr/>
              <p14:nvPr/>
            </p14:nvContentPartPr>
            <p14:xfrm>
              <a:off x="498120" y="2701300"/>
              <a:ext cx="752040" cy="77400"/>
            </p14:xfrm>
          </p:contentPart>
        </mc:Choice>
        <mc:Fallback xmlns="">
          <p:pic>
            <p:nvPicPr>
              <p:cNvPr id="15" name="Ink 14">
                <a:extLst>
                  <a:ext uri="{FF2B5EF4-FFF2-40B4-BE49-F238E27FC236}">
                    <a16:creationId xmlns:a16="http://schemas.microsoft.com/office/drawing/2014/main" id="{80E751F8-81EE-21F6-B3E5-71481FDDCB47}"/>
                  </a:ext>
                </a:extLst>
              </p:cNvPr>
              <p:cNvPicPr/>
              <p:nvPr/>
            </p:nvPicPr>
            <p:blipFill>
              <a:blip r:embed="rId23"/>
              <a:stretch>
                <a:fillRect/>
              </a:stretch>
            </p:blipFill>
            <p:spPr>
              <a:xfrm>
                <a:off x="480480" y="2683300"/>
                <a:ext cx="787680" cy="113040"/>
              </a:xfrm>
              <a:prstGeom prst="rect">
                <a:avLst/>
              </a:prstGeom>
            </p:spPr>
          </p:pic>
        </mc:Fallback>
      </mc:AlternateContent>
    </p:spTree>
    <p:extLst>
      <p:ext uri="{BB962C8B-B14F-4D97-AF65-F5344CB8AC3E}">
        <p14:creationId xmlns:p14="http://schemas.microsoft.com/office/powerpoint/2010/main" val="28380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468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1223" y="656444"/>
            <a:ext cx="8915209" cy="1323439"/>
          </a:xfrm>
          <a:prstGeom prst="rect">
            <a:avLst/>
          </a:prstGeom>
          <a:noFill/>
        </p:spPr>
        <p:txBody>
          <a:bodyPr wrap="square" rtlCol="0">
            <a:spAutoFit/>
          </a:bodyPr>
          <a:lstStyle/>
          <a:p>
            <a:pPr algn="r" rtl="1">
              <a:spcBef>
                <a:spcPts val="0"/>
              </a:spcBef>
              <a:spcAft>
                <a:spcPts val="0"/>
              </a:spcAft>
            </a:pPr>
            <a:r>
              <a:rPr lang="he-IL" sz="4000" i="0" u="none" strike="noStrike">
                <a:solidFill>
                  <a:srgbClr val="FFFF00"/>
                </a:solidFill>
                <a:effectLst/>
                <a:latin typeface="Arial" panose="020B0604020202020204" pitchFamily="34" charset="0"/>
                <a:cs typeface="+mj-cs"/>
              </a:rPr>
              <a:t>﻿</a:t>
            </a:r>
            <a:r>
              <a:rPr lang="he-IL" sz="4000" i="0" u="none" strike="noStrike">
                <a:solidFill>
                  <a:srgbClr val="92D050"/>
                </a:solidFill>
                <a:effectLst/>
                <a:latin typeface="Arial" panose="020B0604020202020204" pitchFamily="34" charset="0"/>
                <a:cs typeface="+mj-cs"/>
              </a:rPr>
              <a:t>פרשת האזינו </a:t>
            </a:r>
            <a:r>
              <a:rPr lang="he-IL" sz="4000" i="0" u="none" strike="noStrike">
                <a:solidFill>
                  <a:srgbClr val="FFFF00"/>
                </a:solidFill>
                <a:effectLst/>
                <a:latin typeface="Arial" panose="020B0604020202020204" pitchFamily="34" charset="0"/>
                <a:cs typeface="+mj-cs"/>
              </a:rPr>
              <a:t>- א   הַאֲזִינוּ הַשָּׁמַיִם וַאֲדַבֵּרָה וְתִשְׁמַע הָאָרֶץ אִמְרֵי-פִי:</a:t>
            </a:r>
            <a:endParaRPr lang="he-IL" sz="4800">
              <a:solidFill>
                <a:srgbClr val="FFFF0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pic>
        <p:nvPicPr>
          <p:cNvPr id="4" name="Picture 3">
            <a:extLst>
              <a:ext uri="{FF2B5EF4-FFF2-40B4-BE49-F238E27FC236}">
                <a16:creationId xmlns:a16="http://schemas.microsoft.com/office/drawing/2014/main" id="{9AAF734D-B136-5BAB-4575-9786B2F9A019}"/>
              </a:ext>
            </a:extLst>
          </p:cNvPr>
          <p:cNvPicPr>
            <a:picLocks noChangeAspect="1"/>
          </p:cNvPicPr>
          <p:nvPr/>
        </p:nvPicPr>
        <p:blipFill>
          <a:blip r:embed="rId6"/>
          <a:stretch>
            <a:fillRect/>
          </a:stretch>
        </p:blipFill>
        <p:spPr>
          <a:xfrm>
            <a:off x="536980" y="2887647"/>
            <a:ext cx="8775783" cy="2833023"/>
          </a:xfrm>
          <a:prstGeom prst="rect">
            <a:avLst/>
          </a:prstGeom>
        </p:spPr>
      </p:pic>
      <p:sp>
        <p:nvSpPr>
          <p:cNvPr id="5" name="TextBox 4">
            <a:extLst>
              <a:ext uri="{FF2B5EF4-FFF2-40B4-BE49-F238E27FC236}">
                <a16:creationId xmlns:a16="http://schemas.microsoft.com/office/drawing/2014/main" id="{2AAFD0C1-C714-395D-A838-560030D687DA}"/>
              </a:ext>
            </a:extLst>
          </p:cNvPr>
          <p:cNvSpPr txBox="1"/>
          <p:nvPr/>
        </p:nvSpPr>
        <p:spPr>
          <a:xfrm>
            <a:off x="6985000" y="2461517"/>
            <a:ext cx="2048959" cy="523220"/>
          </a:xfrm>
          <a:prstGeom prst="rect">
            <a:avLst/>
          </a:prstGeom>
          <a:noFill/>
        </p:spPr>
        <p:txBody>
          <a:bodyPr wrap="none" rtlCol="0">
            <a:spAutoFit/>
          </a:bodyPr>
          <a:lstStyle/>
          <a:p>
            <a:r>
              <a:rPr lang="en-US" sz="2800">
                <a:solidFill>
                  <a:srgbClr val="00B0F0"/>
                </a:solidFill>
              </a:rPr>
              <a:t>Isaiah 46:8-9</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386DA283-84AE-48B9-E39D-19977A47BBE0}"/>
                  </a:ext>
                </a:extLst>
              </p14:cNvPr>
              <p14:cNvContentPartPr/>
              <p14:nvPr/>
            </p14:nvContentPartPr>
            <p14:xfrm>
              <a:off x="6974880" y="1247260"/>
              <a:ext cx="2228040" cy="92880"/>
            </p14:xfrm>
          </p:contentPart>
        </mc:Choice>
        <mc:Fallback xmlns="">
          <p:pic>
            <p:nvPicPr>
              <p:cNvPr id="2" name="Ink 1">
                <a:extLst>
                  <a:ext uri="{FF2B5EF4-FFF2-40B4-BE49-F238E27FC236}">
                    <a16:creationId xmlns:a16="http://schemas.microsoft.com/office/drawing/2014/main" id="{386DA283-84AE-48B9-E39D-19977A47BBE0}"/>
                  </a:ext>
                </a:extLst>
              </p:cNvPr>
              <p:cNvPicPr/>
              <p:nvPr/>
            </p:nvPicPr>
            <p:blipFill>
              <a:blip r:embed="rId8"/>
              <a:stretch>
                <a:fillRect/>
              </a:stretch>
            </p:blipFill>
            <p:spPr>
              <a:xfrm>
                <a:off x="6956880" y="1229620"/>
                <a:ext cx="2263680" cy="128520"/>
              </a:xfrm>
              <a:prstGeom prst="rect">
                <a:avLst/>
              </a:prstGeom>
            </p:spPr>
          </p:pic>
        </mc:Fallback>
      </mc:AlternateContent>
      <p:grpSp>
        <p:nvGrpSpPr>
          <p:cNvPr id="19" name="Group 18">
            <a:extLst>
              <a:ext uri="{FF2B5EF4-FFF2-40B4-BE49-F238E27FC236}">
                <a16:creationId xmlns:a16="http://schemas.microsoft.com/office/drawing/2014/main" id="{23B1305B-92DC-5246-2009-DB92093A7699}"/>
              </a:ext>
            </a:extLst>
          </p:cNvPr>
          <p:cNvGrpSpPr/>
          <p:nvPr/>
        </p:nvGrpSpPr>
        <p:grpSpPr>
          <a:xfrm>
            <a:off x="6782640" y="1931620"/>
            <a:ext cx="2354040" cy="101520"/>
            <a:chOff x="6782640" y="1931620"/>
            <a:chExt cx="2354040" cy="101520"/>
          </a:xfrm>
        </p:grpSpPr>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72369CCA-6FF3-0EF7-EC25-971231B619CE}"/>
                    </a:ext>
                  </a:extLst>
                </p14:cNvPr>
                <p14:cNvContentPartPr/>
                <p14:nvPr/>
              </p14:nvContentPartPr>
              <p14:xfrm>
                <a:off x="8405880" y="1998940"/>
                <a:ext cx="730800" cy="34200"/>
              </p14:xfrm>
            </p:contentPart>
          </mc:Choice>
          <mc:Fallback xmlns="">
            <p:pic>
              <p:nvPicPr>
                <p:cNvPr id="15" name="Ink 14">
                  <a:extLst>
                    <a:ext uri="{FF2B5EF4-FFF2-40B4-BE49-F238E27FC236}">
                      <a16:creationId xmlns:a16="http://schemas.microsoft.com/office/drawing/2014/main" id="{72369CCA-6FF3-0EF7-EC25-971231B619CE}"/>
                    </a:ext>
                  </a:extLst>
                </p:cNvPr>
                <p:cNvPicPr/>
                <p:nvPr/>
              </p:nvPicPr>
              <p:blipFill>
                <a:blip r:embed="rId10"/>
                <a:stretch>
                  <a:fillRect/>
                </a:stretch>
              </p:blipFill>
              <p:spPr>
                <a:xfrm>
                  <a:off x="8387880" y="1981300"/>
                  <a:ext cx="766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312CC132-24D1-36EA-3D6C-81283B220881}"/>
                    </a:ext>
                  </a:extLst>
                </p14:cNvPr>
                <p14:cNvContentPartPr/>
                <p14:nvPr/>
              </p14:nvContentPartPr>
              <p14:xfrm>
                <a:off x="7531080" y="1990300"/>
                <a:ext cx="503280" cy="19080"/>
              </p14:xfrm>
            </p:contentPart>
          </mc:Choice>
          <mc:Fallback xmlns="">
            <p:pic>
              <p:nvPicPr>
                <p:cNvPr id="16" name="Ink 15">
                  <a:extLst>
                    <a:ext uri="{FF2B5EF4-FFF2-40B4-BE49-F238E27FC236}">
                      <a16:creationId xmlns:a16="http://schemas.microsoft.com/office/drawing/2014/main" id="{312CC132-24D1-36EA-3D6C-81283B220881}"/>
                    </a:ext>
                  </a:extLst>
                </p:cNvPr>
                <p:cNvPicPr/>
                <p:nvPr/>
              </p:nvPicPr>
              <p:blipFill>
                <a:blip r:embed="rId12"/>
                <a:stretch>
                  <a:fillRect/>
                </a:stretch>
              </p:blipFill>
              <p:spPr>
                <a:xfrm>
                  <a:off x="7513080" y="1972660"/>
                  <a:ext cx="538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BDDF7892-49B5-7473-37D2-858539248101}"/>
                    </a:ext>
                  </a:extLst>
                </p14:cNvPr>
                <p14:cNvContentPartPr/>
                <p14:nvPr/>
              </p14:nvContentPartPr>
              <p14:xfrm>
                <a:off x="6782640" y="1931620"/>
                <a:ext cx="273960" cy="28800"/>
              </p14:xfrm>
            </p:contentPart>
          </mc:Choice>
          <mc:Fallback xmlns="">
            <p:pic>
              <p:nvPicPr>
                <p:cNvPr id="18" name="Ink 17">
                  <a:extLst>
                    <a:ext uri="{FF2B5EF4-FFF2-40B4-BE49-F238E27FC236}">
                      <a16:creationId xmlns:a16="http://schemas.microsoft.com/office/drawing/2014/main" id="{BDDF7892-49B5-7473-37D2-858539248101}"/>
                    </a:ext>
                  </a:extLst>
                </p:cNvPr>
                <p:cNvPicPr/>
                <p:nvPr/>
              </p:nvPicPr>
              <p:blipFill>
                <a:blip r:embed="rId14"/>
                <a:stretch>
                  <a:fillRect/>
                </a:stretch>
              </p:blipFill>
              <p:spPr>
                <a:xfrm>
                  <a:off x="6764640" y="1913980"/>
                  <a:ext cx="309600"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C4251C8C-B29C-70C8-3E71-ACA7F77586EF}"/>
                  </a:ext>
                </a:extLst>
              </p14:cNvPr>
              <p14:cNvContentPartPr/>
              <p14:nvPr/>
            </p14:nvContentPartPr>
            <p14:xfrm>
              <a:off x="4748640" y="671620"/>
              <a:ext cx="1256400" cy="960480"/>
            </p14:xfrm>
          </p:contentPart>
        </mc:Choice>
        <mc:Fallback xmlns="">
          <p:pic>
            <p:nvPicPr>
              <p:cNvPr id="20" name="Ink 19">
                <a:extLst>
                  <a:ext uri="{FF2B5EF4-FFF2-40B4-BE49-F238E27FC236}">
                    <a16:creationId xmlns:a16="http://schemas.microsoft.com/office/drawing/2014/main" id="{C4251C8C-B29C-70C8-3E71-ACA7F77586EF}"/>
                  </a:ext>
                </a:extLst>
              </p:cNvPr>
              <p:cNvPicPr/>
              <p:nvPr/>
            </p:nvPicPr>
            <p:blipFill>
              <a:blip r:embed="rId16"/>
              <a:stretch>
                <a:fillRect/>
              </a:stretch>
            </p:blipFill>
            <p:spPr>
              <a:xfrm>
                <a:off x="4731000" y="653980"/>
                <a:ext cx="1292040" cy="996120"/>
              </a:xfrm>
              <a:prstGeom prst="rect">
                <a:avLst/>
              </a:prstGeom>
            </p:spPr>
          </p:pic>
        </mc:Fallback>
      </mc:AlternateContent>
      <p:grpSp>
        <p:nvGrpSpPr>
          <p:cNvPr id="23" name="Group 22">
            <a:extLst>
              <a:ext uri="{FF2B5EF4-FFF2-40B4-BE49-F238E27FC236}">
                <a16:creationId xmlns:a16="http://schemas.microsoft.com/office/drawing/2014/main" id="{E1E4EF8D-99F6-0962-9C80-041E0674C101}"/>
              </a:ext>
            </a:extLst>
          </p:cNvPr>
          <p:cNvGrpSpPr/>
          <p:nvPr/>
        </p:nvGrpSpPr>
        <p:grpSpPr>
          <a:xfrm>
            <a:off x="521880" y="760540"/>
            <a:ext cx="5378400" cy="716040"/>
            <a:chOff x="521880" y="760540"/>
            <a:chExt cx="5378400" cy="716040"/>
          </a:xfrm>
        </p:grpSpPr>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D69BF239-6636-9FEB-9E36-39382BCD973D}"/>
                    </a:ext>
                  </a:extLst>
                </p14:cNvPr>
                <p14:cNvContentPartPr/>
                <p14:nvPr/>
              </p14:nvContentPartPr>
              <p14:xfrm>
                <a:off x="5039160" y="1419340"/>
                <a:ext cx="861120" cy="45000"/>
              </p14:xfrm>
            </p:contentPart>
          </mc:Choice>
          <mc:Fallback xmlns="">
            <p:pic>
              <p:nvPicPr>
                <p:cNvPr id="7" name="Ink 6">
                  <a:extLst>
                    <a:ext uri="{FF2B5EF4-FFF2-40B4-BE49-F238E27FC236}">
                      <a16:creationId xmlns:a16="http://schemas.microsoft.com/office/drawing/2014/main" id="{D69BF239-6636-9FEB-9E36-39382BCD973D}"/>
                    </a:ext>
                  </a:extLst>
                </p:cNvPr>
                <p:cNvPicPr/>
                <p:nvPr/>
              </p:nvPicPr>
              <p:blipFill>
                <a:blip r:embed="rId18"/>
                <a:stretch>
                  <a:fillRect/>
                </a:stretch>
              </p:blipFill>
              <p:spPr>
                <a:xfrm>
                  <a:off x="5021520" y="1401700"/>
                  <a:ext cx="89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C7912665-8211-E60D-BA8B-2BEB8DF81F3D}"/>
                    </a:ext>
                  </a:extLst>
                </p14:cNvPr>
                <p14:cNvContentPartPr/>
                <p14:nvPr/>
              </p14:nvContentPartPr>
              <p14:xfrm>
                <a:off x="3680520" y="1375420"/>
                <a:ext cx="891720" cy="48240"/>
              </p14:xfrm>
            </p:contentPart>
          </mc:Choice>
          <mc:Fallback xmlns="">
            <p:pic>
              <p:nvPicPr>
                <p:cNvPr id="9" name="Ink 8">
                  <a:extLst>
                    <a:ext uri="{FF2B5EF4-FFF2-40B4-BE49-F238E27FC236}">
                      <a16:creationId xmlns:a16="http://schemas.microsoft.com/office/drawing/2014/main" id="{C7912665-8211-E60D-BA8B-2BEB8DF81F3D}"/>
                    </a:ext>
                  </a:extLst>
                </p:cNvPr>
                <p:cNvPicPr/>
                <p:nvPr/>
              </p:nvPicPr>
              <p:blipFill>
                <a:blip r:embed="rId20"/>
                <a:stretch>
                  <a:fillRect/>
                </a:stretch>
              </p:blipFill>
              <p:spPr>
                <a:xfrm>
                  <a:off x="3662520" y="1357420"/>
                  <a:ext cx="927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A661A9FB-6BA6-0DD5-C7C4-54D5CE2761C2}"/>
                    </a:ext>
                  </a:extLst>
                </p14:cNvPr>
                <p14:cNvContentPartPr/>
                <p14:nvPr/>
              </p14:nvContentPartPr>
              <p14:xfrm>
                <a:off x="2104440" y="1431220"/>
                <a:ext cx="1219320" cy="45360"/>
              </p14:xfrm>
            </p:contentPart>
          </mc:Choice>
          <mc:Fallback xmlns="">
            <p:pic>
              <p:nvPicPr>
                <p:cNvPr id="11" name="Ink 10">
                  <a:extLst>
                    <a:ext uri="{FF2B5EF4-FFF2-40B4-BE49-F238E27FC236}">
                      <a16:creationId xmlns:a16="http://schemas.microsoft.com/office/drawing/2014/main" id="{A661A9FB-6BA6-0DD5-C7C4-54D5CE2761C2}"/>
                    </a:ext>
                  </a:extLst>
                </p:cNvPr>
                <p:cNvPicPr/>
                <p:nvPr/>
              </p:nvPicPr>
              <p:blipFill>
                <a:blip r:embed="rId22"/>
                <a:stretch>
                  <a:fillRect/>
                </a:stretch>
              </p:blipFill>
              <p:spPr>
                <a:xfrm>
                  <a:off x="2086800" y="1413580"/>
                  <a:ext cx="1254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3999B334-B7B4-4BC9-D6D4-843C869A9EBC}"/>
                    </a:ext>
                  </a:extLst>
                </p14:cNvPr>
                <p14:cNvContentPartPr/>
                <p14:nvPr/>
              </p14:nvContentPartPr>
              <p14:xfrm>
                <a:off x="609000" y="1335820"/>
                <a:ext cx="1323720" cy="64800"/>
              </p14:xfrm>
            </p:contentPart>
          </mc:Choice>
          <mc:Fallback xmlns="">
            <p:pic>
              <p:nvPicPr>
                <p:cNvPr id="13" name="Ink 12">
                  <a:extLst>
                    <a:ext uri="{FF2B5EF4-FFF2-40B4-BE49-F238E27FC236}">
                      <a16:creationId xmlns:a16="http://schemas.microsoft.com/office/drawing/2014/main" id="{3999B334-B7B4-4BC9-D6D4-843C869A9EBC}"/>
                    </a:ext>
                  </a:extLst>
                </p:cNvPr>
                <p:cNvPicPr/>
                <p:nvPr/>
              </p:nvPicPr>
              <p:blipFill>
                <a:blip r:embed="rId24"/>
                <a:stretch>
                  <a:fillRect/>
                </a:stretch>
              </p:blipFill>
              <p:spPr>
                <a:xfrm>
                  <a:off x="591000" y="1317820"/>
                  <a:ext cx="1359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E7763A04-FAB2-7889-9F53-A4FFCA355DB2}"/>
                    </a:ext>
                  </a:extLst>
                </p14:cNvPr>
                <p14:cNvContentPartPr/>
                <p14:nvPr/>
              </p14:nvContentPartPr>
              <p14:xfrm>
                <a:off x="521880" y="760540"/>
                <a:ext cx="1492560" cy="646200"/>
              </p14:xfrm>
            </p:contentPart>
          </mc:Choice>
          <mc:Fallback xmlns="">
            <p:pic>
              <p:nvPicPr>
                <p:cNvPr id="22" name="Ink 21">
                  <a:extLst>
                    <a:ext uri="{FF2B5EF4-FFF2-40B4-BE49-F238E27FC236}">
                      <a16:creationId xmlns:a16="http://schemas.microsoft.com/office/drawing/2014/main" id="{E7763A04-FAB2-7889-9F53-A4FFCA355DB2}"/>
                    </a:ext>
                  </a:extLst>
                </p:cNvPr>
                <p:cNvPicPr/>
                <p:nvPr/>
              </p:nvPicPr>
              <p:blipFill>
                <a:blip r:embed="rId26"/>
                <a:stretch>
                  <a:fillRect/>
                </a:stretch>
              </p:blipFill>
              <p:spPr>
                <a:xfrm>
                  <a:off x="504240" y="742540"/>
                  <a:ext cx="1528200" cy="6818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4" name="Ink 23">
                <a:extLst>
                  <a:ext uri="{FF2B5EF4-FFF2-40B4-BE49-F238E27FC236}">
                    <a16:creationId xmlns:a16="http://schemas.microsoft.com/office/drawing/2014/main" id="{16513A86-27EE-2DB5-9255-93628484539E}"/>
                  </a:ext>
                </a:extLst>
              </p14:cNvPr>
              <p14:cNvContentPartPr/>
              <p14:nvPr/>
            </p14:nvContentPartPr>
            <p14:xfrm>
              <a:off x="8153880" y="2989300"/>
              <a:ext cx="1211040" cy="738000"/>
            </p14:xfrm>
          </p:contentPart>
        </mc:Choice>
        <mc:Fallback xmlns="">
          <p:pic>
            <p:nvPicPr>
              <p:cNvPr id="24" name="Ink 23">
                <a:extLst>
                  <a:ext uri="{FF2B5EF4-FFF2-40B4-BE49-F238E27FC236}">
                    <a16:creationId xmlns:a16="http://schemas.microsoft.com/office/drawing/2014/main" id="{16513A86-27EE-2DB5-9255-93628484539E}"/>
                  </a:ext>
                </a:extLst>
              </p:cNvPr>
              <p:cNvPicPr/>
              <p:nvPr/>
            </p:nvPicPr>
            <p:blipFill>
              <a:blip r:embed="rId28"/>
              <a:stretch>
                <a:fillRect/>
              </a:stretch>
            </p:blipFill>
            <p:spPr>
              <a:xfrm>
                <a:off x="8122560" y="2957980"/>
                <a:ext cx="1273680" cy="800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5" name="Ink 24">
                <a:extLst>
                  <a:ext uri="{FF2B5EF4-FFF2-40B4-BE49-F238E27FC236}">
                    <a16:creationId xmlns:a16="http://schemas.microsoft.com/office/drawing/2014/main" id="{999A705D-AE3E-843E-5043-AFB487FCDE72}"/>
                  </a:ext>
                </a:extLst>
              </p14:cNvPr>
              <p14:cNvContentPartPr/>
              <p14:nvPr/>
            </p14:nvContentPartPr>
            <p14:xfrm>
              <a:off x="8131560" y="3895420"/>
              <a:ext cx="1213920" cy="863280"/>
            </p14:xfrm>
          </p:contentPart>
        </mc:Choice>
        <mc:Fallback xmlns="">
          <p:pic>
            <p:nvPicPr>
              <p:cNvPr id="25" name="Ink 24">
                <a:extLst>
                  <a:ext uri="{FF2B5EF4-FFF2-40B4-BE49-F238E27FC236}">
                    <a16:creationId xmlns:a16="http://schemas.microsoft.com/office/drawing/2014/main" id="{999A705D-AE3E-843E-5043-AFB487FCDE72}"/>
                  </a:ext>
                </a:extLst>
              </p:cNvPr>
              <p:cNvPicPr/>
              <p:nvPr/>
            </p:nvPicPr>
            <p:blipFill>
              <a:blip r:embed="rId30"/>
              <a:stretch>
                <a:fillRect/>
              </a:stretch>
            </p:blipFill>
            <p:spPr>
              <a:xfrm>
                <a:off x="8100240" y="3864100"/>
                <a:ext cx="1276560" cy="925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6" name="Ink 25">
                <a:extLst>
                  <a:ext uri="{FF2B5EF4-FFF2-40B4-BE49-F238E27FC236}">
                    <a16:creationId xmlns:a16="http://schemas.microsoft.com/office/drawing/2014/main" id="{B7EAED94-29DC-6F5B-5392-63864C088821}"/>
                  </a:ext>
                </a:extLst>
              </p14:cNvPr>
              <p14:cNvContentPartPr/>
              <p14:nvPr/>
            </p14:nvContentPartPr>
            <p14:xfrm>
              <a:off x="8167560" y="4607860"/>
              <a:ext cx="1440" cy="2520"/>
            </p14:xfrm>
          </p:contentPart>
        </mc:Choice>
        <mc:Fallback xmlns="">
          <p:pic>
            <p:nvPicPr>
              <p:cNvPr id="26" name="Ink 25">
                <a:extLst>
                  <a:ext uri="{FF2B5EF4-FFF2-40B4-BE49-F238E27FC236}">
                    <a16:creationId xmlns:a16="http://schemas.microsoft.com/office/drawing/2014/main" id="{B7EAED94-29DC-6F5B-5392-63864C088821}"/>
                  </a:ext>
                </a:extLst>
              </p:cNvPr>
              <p:cNvPicPr/>
              <p:nvPr/>
            </p:nvPicPr>
            <p:blipFill>
              <a:blip r:embed="rId32"/>
              <a:stretch>
                <a:fillRect/>
              </a:stretch>
            </p:blipFill>
            <p:spPr>
              <a:xfrm>
                <a:off x="8136240" y="4576540"/>
                <a:ext cx="64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D3FA6F7D-84AD-60FD-9F25-CE760CA712FE}"/>
                  </a:ext>
                </a:extLst>
              </p14:cNvPr>
              <p14:cNvContentPartPr/>
              <p14:nvPr/>
            </p14:nvContentPartPr>
            <p14:xfrm>
              <a:off x="5082720" y="4620100"/>
              <a:ext cx="3101760" cy="93960"/>
            </p14:xfrm>
          </p:contentPart>
        </mc:Choice>
        <mc:Fallback xmlns="">
          <p:pic>
            <p:nvPicPr>
              <p:cNvPr id="27" name="Ink 26">
                <a:extLst>
                  <a:ext uri="{FF2B5EF4-FFF2-40B4-BE49-F238E27FC236}">
                    <a16:creationId xmlns:a16="http://schemas.microsoft.com/office/drawing/2014/main" id="{D3FA6F7D-84AD-60FD-9F25-CE760CA712FE}"/>
                  </a:ext>
                </a:extLst>
              </p:cNvPr>
              <p:cNvPicPr/>
              <p:nvPr/>
            </p:nvPicPr>
            <p:blipFill>
              <a:blip r:embed="rId34"/>
              <a:stretch>
                <a:fillRect/>
              </a:stretch>
            </p:blipFill>
            <p:spPr>
              <a:xfrm>
                <a:off x="5064720" y="4602100"/>
                <a:ext cx="3137400" cy="129600"/>
              </a:xfrm>
              <a:prstGeom prst="rect">
                <a:avLst/>
              </a:prstGeom>
            </p:spPr>
          </p:pic>
        </mc:Fallback>
      </mc:AlternateContent>
    </p:spTree>
    <p:extLst>
      <p:ext uri="{BB962C8B-B14F-4D97-AF65-F5344CB8AC3E}">
        <p14:creationId xmlns:p14="http://schemas.microsoft.com/office/powerpoint/2010/main" val="687931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19570</TotalTime>
  <Words>2410</Words>
  <Application>Microsoft Office PowerPoint</Application>
  <PresentationFormat>Widescreen</PresentationFormat>
  <Paragraphs>144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129</cp:revision>
  <dcterms:created xsi:type="dcterms:W3CDTF">2021-02-18T19:11:41Z</dcterms:created>
  <dcterms:modified xsi:type="dcterms:W3CDTF">2024-04-25T01:02:52Z</dcterms:modified>
</cp:coreProperties>
</file>