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notesSlides/notesSlide6.xml" ContentType="application/vnd.openxmlformats-officedocument.presentationml.notesSlide+xml"/>
  <Override PartName="/ppt/ink/ink8.xml" ContentType="application/inkml+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9.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10.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11.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2.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5.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6.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7.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18.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9.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20.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21.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82" r:id="rId5"/>
    <p:sldId id="283" r:id="rId6"/>
    <p:sldId id="284" r:id="rId7"/>
    <p:sldId id="272" r:id="rId8"/>
    <p:sldId id="270" r:id="rId9"/>
    <p:sldId id="285" r:id="rId10"/>
    <p:sldId id="286" r:id="rId11"/>
    <p:sldId id="287" r:id="rId12"/>
    <p:sldId id="288" r:id="rId13"/>
    <p:sldId id="271" r:id="rId14"/>
    <p:sldId id="289" r:id="rId15"/>
    <p:sldId id="290" r:id="rId16"/>
    <p:sldId id="291" r:id="rId17"/>
    <p:sldId id="292" r:id="rId18"/>
    <p:sldId id="293"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FA374-1F34-45CB-8CF4-3D7C924F4690}" v="3" dt="2024-04-18T00:56:33.3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p:scale>
          <a:sx n="84" d="100"/>
          <a:sy n="84" d="100"/>
        </p:scale>
        <p:origin x="96" y="7"/>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3DFA374-1F34-45CB-8CF4-3D7C924F4690}"/>
    <pc:docChg chg="modSld">
      <pc:chgData name="Duane Miller" userId="086b8d4e5ca37aec" providerId="LiveId" clId="{53DFA374-1F34-45CB-8CF4-3D7C924F4690}" dt="2024-04-18T01:04:17.627" v="633" actId="6549"/>
      <pc:docMkLst>
        <pc:docMk/>
      </pc:docMkLst>
      <pc:sldChg chg="setBg">
        <pc:chgData name="Duane Miller" userId="086b8d4e5ca37aec" providerId="LiveId" clId="{53DFA374-1F34-45CB-8CF4-3D7C924F4690}" dt="2024-04-18T00:56:33.392" v="2"/>
        <pc:sldMkLst>
          <pc:docMk/>
          <pc:sldMk cId="2832398454" sldId="265"/>
        </pc:sldMkLst>
      </pc:sldChg>
      <pc:sldChg chg="modSp mod setBg">
        <pc:chgData name="Duane Miller" userId="086b8d4e5ca37aec" providerId="LiveId" clId="{53DFA374-1F34-45CB-8CF4-3D7C924F4690}" dt="2024-04-18T00:58:37.996" v="28" actId="207"/>
        <pc:sldMkLst>
          <pc:docMk/>
          <pc:sldMk cId="2153912712" sldId="268"/>
        </pc:sldMkLst>
        <pc:spChg chg="mod">
          <ac:chgData name="Duane Miller" userId="086b8d4e5ca37aec" providerId="LiveId" clId="{53DFA374-1F34-45CB-8CF4-3D7C924F4690}" dt="2024-04-18T00:58:37.996" v="28" actId="207"/>
          <ac:spMkLst>
            <pc:docMk/>
            <pc:sldMk cId="2153912712" sldId="268"/>
            <ac:spMk id="7" creationId="{4426F626-7A1A-43A8-B380-D11D76D34155}"/>
          </ac:spMkLst>
        </pc:spChg>
      </pc:sldChg>
      <pc:sldChg chg="modSp mod setBg modNotesTx">
        <pc:chgData name="Duane Miller" userId="086b8d4e5ca37aec" providerId="LiveId" clId="{53DFA374-1F34-45CB-8CF4-3D7C924F4690}" dt="2024-04-18T01:04:17.627" v="633" actId="6549"/>
        <pc:sldMkLst>
          <pc:docMk/>
          <pc:sldMk cId="906262494" sldId="270"/>
        </pc:sldMkLst>
        <pc:spChg chg="mod">
          <ac:chgData name="Duane Miller" userId="086b8d4e5ca37aec" providerId="LiveId" clId="{53DFA374-1F34-45CB-8CF4-3D7C924F4690}" dt="2024-04-18T00:59:49.368" v="196" actId="207"/>
          <ac:spMkLst>
            <pc:docMk/>
            <pc:sldMk cId="906262494" sldId="270"/>
            <ac:spMk id="6" creationId="{B2FD387F-92CC-4779-81C3-06BBC90B104F}"/>
          </ac:spMkLst>
        </pc:spChg>
      </pc:sldChg>
      <pc:sldChg chg="modSp mod setBg">
        <pc:chgData name="Duane Miller" userId="086b8d4e5ca37aec" providerId="LiveId" clId="{53DFA374-1F34-45CB-8CF4-3D7C924F4690}" dt="2024-04-18T01:01:28.758" v="335" actId="207"/>
        <pc:sldMkLst>
          <pc:docMk/>
          <pc:sldMk cId="1512310284" sldId="271"/>
        </pc:sldMkLst>
        <pc:spChg chg="mod">
          <ac:chgData name="Duane Miller" userId="086b8d4e5ca37aec" providerId="LiveId" clId="{53DFA374-1F34-45CB-8CF4-3D7C924F4690}" dt="2024-04-18T01:01:28.758" v="335" actId="207"/>
          <ac:spMkLst>
            <pc:docMk/>
            <pc:sldMk cId="1512310284" sldId="271"/>
            <ac:spMk id="7" creationId="{4426F626-7A1A-43A8-B380-D11D76D34155}"/>
          </ac:spMkLst>
        </pc:spChg>
      </pc:sldChg>
      <pc:sldChg chg="modSp mod setBg">
        <pc:chgData name="Duane Miller" userId="086b8d4e5ca37aec" providerId="LiveId" clId="{53DFA374-1F34-45CB-8CF4-3D7C924F4690}" dt="2024-04-18T00:59:32.949" v="137" actId="207"/>
        <pc:sldMkLst>
          <pc:docMk/>
          <pc:sldMk cId="2799131102" sldId="272"/>
        </pc:sldMkLst>
        <pc:spChg chg="mod">
          <ac:chgData name="Duane Miller" userId="086b8d4e5ca37aec" providerId="LiveId" clId="{53DFA374-1F34-45CB-8CF4-3D7C924F4690}" dt="2024-04-18T00:59:32.949" v="137" actId="207"/>
          <ac:spMkLst>
            <pc:docMk/>
            <pc:sldMk cId="2799131102" sldId="272"/>
            <ac:spMk id="7" creationId="{4426F626-7A1A-43A8-B380-D11D76D34155}"/>
          </ac:spMkLst>
        </pc:spChg>
      </pc:sldChg>
      <pc:sldChg chg="modSp mod setBg">
        <pc:chgData name="Duane Miller" userId="086b8d4e5ca37aec" providerId="LiveId" clId="{53DFA374-1F34-45CB-8CF4-3D7C924F4690}" dt="2024-04-18T00:58:50.755" v="55" actId="207"/>
        <pc:sldMkLst>
          <pc:docMk/>
          <pc:sldMk cId="1337706731" sldId="282"/>
        </pc:sldMkLst>
        <pc:spChg chg="mod">
          <ac:chgData name="Duane Miller" userId="086b8d4e5ca37aec" providerId="LiveId" clId="{53DFA374-1F34-45CB-8CF4-3D7C924F4690}" dt="2024-04-18T00:58:50.755" v="55" actId="207"/>
          <ac:spMkLst>
            <pc:docMk/>
            <pc:sldMk cId="1337706731" sldId="282"/>
            <ac:spMk id="6" creationId="{B2FD387F-92CC-4779-81C3-06BBC90B104F}"/>
          </ac:spMkLst>
        </pc:spChg>
      </pc:sldChg>
      <pc:sldChg chg="modSp mod setBg">
        <pc:chgData name="Duane Miller" userId="086b8d4e5ca37aec" providerId="LiveId" clId="{53DFA374-1F34-45CB-8CF4-3D7C924F4690}" dt="2024-04-18T00:59:01.426" v="85" actId="207"/>
        <pc:sldMkLst>
          <pc:docMk/>
          <pc:sldMk cId="3697180048" sldId="283"/>
        </pc:sldMkLst>
        <pc:spChg chg="mod">
          <ac:chgData name="Duane Miller" userId="086b8d4e5ca37aec" providerId="LiveId" clId="{53DFA374-1F34-45CB-8CF4-3D7C924F4690}" dt="2024-04-18T00:59:01.426" v="85" actId="207"/>
          <ac:spMkLst>
            <pc:docMk/>
            <pc:sldMk cId="3697180048" sldId="283"/>
            <ac:spMk id="6" creationId="{B2FD387F-92CC-4779-81C3-06BBC90B104F}"/>
          </ac:spMkLst>
        </pc:spChg>
      </pc:sldChg>
      <pc:sldChg chg="modSp mod setBg">
        <pc:chgData name="Duane Miller" userId="086b8d4e5ca37aec" providerId="LiveId" clId="{53DFA374-1F34-45CB-8CF4-3D7C924F4690}" dt="2024-04-18T00:59:16.217" v="105" actId="207"/>
        <pc:sldMkLst>
          <pc:docMk/>
          <pc:sldMk cId="216539406" sldId="284"/>
        </pc:sldMkLst>
        <pc:spChg chg="mod">
          <ac:chgData name="Duane Miller" userId="086b8d4e5ca37aec" providerId="LiveId" clId="{53DFA374-1F34-45CB-8CF4-3D7C924F4690}" dt="2024-04-18T00:59:16.217" v="105" actId="207"/>
          <ac:spMkLst>
            <pc:docMk/>
            <pc:sldMk cId="216539406" sldId="284"/>
            <ac:spMk id="6" creationId="{B2FD387F-92CC-4779-81C3-06BBC90B104F}"/>
          </ac:spMkLst>
        </pc:spChg>
      </pc:sldChg>
      <pc:sldChg chg="modSp mod setBg">
        <pc:chgData name="Duane Miller" userId="086b8d4e5ca37aec" providerId="LiveId" clId="{53DFA374-1F34-45CB-8CF4-3D7C924F4690}" dt="2024-04-18T01:00:08.826" v="223" actId="207"/>
        <pc:sldMkLst>
          <pc:docMk/>
          <pc:sldMk cId="2713212859" sldId="285"/>
        </pc:sldMkLst>
        <pc:spChg chg="mod">
          <ac:chgData name="Duane Miller" userId="086b8d4e5ca37aec" providerId="LiveId" clId="{53DFA374-1F34-45CB-8CF4-3D7C924F4690}" dt="2024-04-18T01:00:08.826" v="223" actId="207"/>
          <ac:spMkLst>
            <pc:docMk/>
            <pc:sldMk cId="2713212859" sldId="285"/>
            <ac:spMk id="6" creationId="{B2FD387F-92CC-4779-81C3-06BBC90B104F}"/>
          </ac:spMkLst>
        </pc:spChg>
      </pc:sldChg>
      <pc:sldChg chg="modSp mod setBg">
        <pc:chgData name="Duane Miller" userId="086b8d4e5ca37aec" providerId="LiveId" clId="{53DFA374-1F34-45CB-8CF4-3D7C924F4690}" dt="2024-04-18T01:00:25.576" v="243" actId="207"/>
        <pc:sldMkLst>
          <pc:docMk/>
          <pc:sldMk cId="4088608803" sldId="286"/>
        </pc:sldMkLst>
        <pc:spChg chg="mod">
          <ac:chgData name="Duane Miller" userId="086b8d4e5ca37aec" providerId="LiveId" clId="{53DFA374-1F34-45CB-8CF4-3D7C924F4690}" dt="2024-04-18T01:00:25.576" v="243" actId="207"/>
          <ac:spMkLst>
            <pc:docMk/>
            <pc:sldMk cId="4088608803" sldId="286"/>
            <ac:spMk id="6" creationId="{B2FD387F-92CC-4779-81C3-06BBC90B104F}"/>
          </ac:spMkLst>
        </pc:spChg>
      </pc:sldChg>
      <pc:sldChg chg="modSp mod setBg">
        <pc:chgData name="Duane Miller" userId="086b8d4e5ca37aec" providerId="LiveId" clId="{53DFA374-1F34-45CB-8CF4-3D7C924F4690}" dt="2024-04-18T01:00:35.870" v="264" actId="207"/>
        <pc:sldMkLst>
          <pc:docMk/>
          <pc:sldMk cId="2842449087" sldId="287"/>
        </pc:sldMkLst>
        <pc:spChg chg="mod">
          <ac:chgData name="Duane Miller" userId="086b8d4e5ca37aec" providerId="LiveId" clId="{53DFA374-1F34-45CB-8CF4-3D7C924F4690}" dt="2024-04-18T01:00:35.870" v="264" actId="207"/>
          <ac:spMkLst>
            <pc:docMk/>
            <pc:sldMk cId="2842449087" sldId="287"/>
            <ac:spMk id="6" creationId="{B2FD387F-92CC-4779-81C3-06BBC90B104F}"/>
          </ac:spMkLst>
        </pc:spChg>
      </pc:sldChg>
      <pc:sldChg chg="modSp mod setBg">
        <pc:chgData name="Duane Miller" userId="086b8d4e5ca37aec" providerId="LiveId" clId="{53DFA374-1F34-45CB-8CF4-3D7C924F4690}" dt="2024-04-18T01:01:02.901" v="310" actId="207"/>
        <pc:sldMkLst>
          <pc:docMk/>
          <pc:sldMk cId="707828822" sldId="288"/>
        </pc:sldMkLst>
        <pc:spChg chg="mod">
          <ac:chgData name="Duane Miller" userId="086b8d4e5ca37aec" providerId="LiveId" clId="{53DFA374-1F34-45CB-8CF4-3D7C924F4690}" dt="2024-04-18T01:01:02.901" v="310" actId="207"/>
          <ac:spMkLst>
            <pc:docMk/>
            <pc:sldMk cId="707828822" sldId="288"/>
            <ac:spMk id="6" creationId="{B2FD387F-92CC-4779-81C3-06BBC90B104F}"/>
          </ac:spMkLst>
        </pc:spChg>
      </pc:sldChg>
      <pc:sldChg chg="modSp mod setBg">
        <pc:chgData name="Duane Miller" userId="086b8d4e5ca37aec" providerId="LiveId" clId="{53DFA374-1F34-45CB-8CF4-3D7C924F4690}" dt="2024-04-18T01:01:50.808" v="404" actId="207"/>
        <pc:sldMkLst>
          <pc:docMk/>
          <pc:sldMk cId="443610709" sldId="289"/>
        </pc:sldMkLst>
        <pc:spChg chg="mod">
          <ac:chgData name="Duane Miller" userId="086b8d4e5ca37aec" providerId="LiveId" clId="{53DFA374-1F34-45CB-8CF4-3D7C924F4690}" dt="2024-04-18T01:01:50.808" v="404" actId="207"/>
          <ac:spMkLst>
            <pc:docMk/>
            <pc:sldMk cId="443610709" sldId="289"/>
            <ac:spMk id="6" creationId="{B2FD387F-92CC-4779-81C3-06BBC90B104F}"/>
          </ac:spMkLst>
        </pc:spChg>
      </pc:sldChg>
      <pc:sldChg chg="modSp mod setBg">
        <pc:chgData name="Duane Miller" userId="086b8d4e5ca37aec" providerId="LiveId" clId="{53DFA374-1F34-45CB-8CF4-3D7C924F4690}" dt="2024-04-18T01:02:02.338" v="434" actId="207"/>
        <pc:sldMkLst>
          <pc:docMk/>
          <pc:sldMk cId="1664558173" sldId="290"/>
        </pc:sldMkLst>
        <pc:spChg chg="mod">
          <ac:chgData name="Duane Miller" userId="086b8d4e5ca37aec" providerId="LiveId" clId="{53DFA374-1F34-45CB-8CF4-3D7C924F4690}" dt="2024-04-18T01:02:02.338" v="434" actId="207"/>
          <ac:spMkLst>
            <pc:docMk/>
            <pc:sldMk cId="1664558173" sldId="290"/>
            <ac:spMk id="6" creationId="{B2FD387F-92CC-4779-81C3-06BBC90B104F}"/>
          </ac:spMkLst>
        </pc:spChg>
      </pc:sldChg>
      <pc:sldChg chg="modSp mod setBg">
        <pc:chgData name="Duane Miller" userId="086b8d4e5ca37aec" providerId="LiveId" clId="{53DFA374-1F34-45CB-8CF4-3D7C924F4690}" dt="2024-04-18T01:02:15.358" v="470" actId="207"/>
        <pc:sldMkLst>
          <pc:docMk/>
          <pc:sldMk cId="4291507306" sldId="291"/>
        </pc:sldMkLst>
        <pc:spChg chg="mod">
          <ac:chgData name="Duane Miller" userId="086b8d4e5ca37aec" providerId="LiveId" clId="{53DFA374-1F34-45CB-8CF4-3D7C924F4690}" dt="2024-04-18T01:02:15.358" v="470" actId="207"/>
          <ac:spMkLst>
            <pc:docMk/>
            <pc:sldMk cId="4291507306" sldId="291"/>
            <ac:spMk id="6" creationId="{B2FD387F-92CC-4779-81C3-06BBC90B104F}"/>
          </ac:spMkLst>
        </pc:spChg>
      </pc:sldChg>
      <pc:sldChg chg="modSp mod setBg">
        <pc:chgData name="Duane Miller" userId="086b8d4e5ca37aec" providerId="LiveId" clId="{53DFA374-1F34-45CB-8CF4-3D7C924F4690}" dt="2024-04-18T01:02:27.387" v="499" actId="207"/>
        <pc:sldMkLst>
          <pc:docMk/>
          <pc:sldMk cId="1799759247" sldId="292"/>
        </pc:sldMkLst>
        <pc:spChg chg="mod">
          <ac:chgData name="Duane Miller" userId="086b8d4e5ca37aec" providerId="LiveId" clId="{53DFA374-1F34-45CB-8CF4-3D7C924F4690}" dt="2024-04-18T01:02:27.387" v="499" actId="207"/>
          <ac:spMkLst>
            <pc:docMk/>
            <pc:sldMk cId="1799759247" sldId="292"/>
            <ac:spMk id="6" creationId="{B2FD387F-92CC-4779-81C3-06BBC90B104F}"/>
          </ac:spMkLst>
        </pc:spChg>
      </pc:sldChg>
      <pc:sldChg chg="modSp mod setBg">
        <pc:chgData name="Duane Miller" userId="086b8d4e5ca37aec" providerId="LiveId" clId="{53DFA374-1F34-45CB-8CF4-3D7C924F4690}" dt="2024-04-18T01:02:37.473" v="524" actId="207"/>
        <pc:sldMkLst>
          <pc:docMk/>
          <pc:sldMk cId="3441888883" sldId="293"/>
        </pc:sldMkLst>
        <pc:spChg chg="mod">
          <ac:chgData name="Duane Miller" userId="086b8d4e5ca37aec" providerId="LiveId" clId="{53DFA374-1F34-45CB-8CF4-3D7C924F4690}" dt="2024-04-18T01:02:37.473" v="524" actId="207"/>
          <ac:spMkLst>
            <pc:docMk/>
            <pc:sldMk cId="3441888883" sldId="293"/>
            <ac:spMk id="6" creationId="{B2FD387F-92CC-4779-81C3-06BBC90B104F}"/>
          </ac:spMkLst>
        </pc:spChg>
      </pc:sldChg>
      <pc:sldChg chg="modSp mod setBg">
        <pc:chgData name="Duane Miller" userId="086b8d4e5ca37aec" providerId="LiveId" clId="{53DFA374-1F34-45CB-8CF4-3D7C924F4690}" dt="2024-04-18T01:02:52.926" v="553" actId="207"/>
        <pc:sldMkLst>
          <pc:docMk/>
          <pc:sldMk cId="2022321018" sldId="294"/>
        </pc:sldMkLst>
        <pc:spChg chg="mod">
          <ac:chgData name="Duane Miller" userId="086b8d4e5ca37aec" providerId="LiveId" clId="{53DFA374-1F34-45CB-8CF4-3D7C924F4690}" dt="2024-04-18T01:02:52.926" v="553" actId="207"/>
          <ac:spMkLst>
            <pc:docMk/>
            <pc:sldMk cId="2022321018" sldId="294"/>
            <ac:spMk id="6" creationId="{B2FD387F-92CC-4779-81C3-06BBC90B104F}"/>
          </ac:spMkLst>
        </pc:spChg>
      </pc:sldChg>
      <pc:sldChg chg="modSp mod setBg">
        <pc:chgData name="Duane Miller" userId="086b8d4e5ca37aec" providerId="LiveId" clId="{53DFA374-1F34-45CB-8CF4-3D7C924F4690}" dt="2024-04-18T01:03:14.490" v="612" actId="207"/>
        <pc:sldMkLst>
          <pc:docMk/>
          <pc:sldMk cId="1825397155" sldId="295"/>
        </pc:sldMkLst>
        <pc:spChg chg="mod">
          <ac:chgData name="Duane Miller" userId="086b8d4e5ca37aec" providerId="LiveId" clId="{53DFA374-1F34-45CB-8CF4-3D7C924F4690}" dt="2024-04-18T01:03:14.490" v="612" actId="207"/>
          <ac:spMkLst>
            <pc:docMk/>
            <pc:sldMk cId="1825397155" sldId="295"/>
            <ac:spMk id="6" creationId="{B2FD387F-92CC-4779-81C3-06BBC90B104F}"/>
          </ac:spMkLst>
        </pc:spChg>
      </pc:sldChg>
      <pc:sldChg chg="modSp mod setBg">
        <pc:chgData name="Duane Miller" userId="086b8d4e5ca37aec" providerId="LiveId" clId="{53DFA374-1F34-45CB-8CF4-3D7C924F4690}" dt="2024-04-18T01:03:22.174" v="632" actId="207"/>
        <pc:sldMkLst>
          <pc:docMk/>
          <pc:sldMk cId="152711193" sldId="296"/>
        </pc:sldMkLst>
        <pc:spChg chg="mod">
          <ac:chgData name="Duane Miller" userId="086b8d4e5ca37aec" providerId="LiveId" clId="{53DFA374-1F34-45CB-8CF4-3D7C924F4690}" dt="2024-04-18T01:03:22.174" v="632" actId="207"/>
          <ac:spMkLst>
            <pc:docMk/>
            <pc:sldMk cId="152711193" sldId="296"/>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39.224"/>
    </inkml:context>
    <inkml:brush xml:id="br0">
      <inkml:brushProperty name="width" value="0.1" units="cm"/>
      <inkml:brushProperty name="height" value="0.1" units="cm"/>
      <inkml:brushProperty name="color" value="#F4F91B"/>
    </inkml:brush>
  </inkml:definitions>
  <inkml:trace contextRef="#ctx0" brushRef="#br0">1054 61 6911 0 0,'3'-19'411'0'0,"-2"13"-348"0"0,0 1 0 0 0,0-1 0 0 0,0 1 0 0 0,1 0-1 0 0,4-10 1 0 0,-6 15-23 0 0,0 0-1 0 0,0 0 1 0 0,1 0-1 0 0,-1 0 1 0 0,0 0-1 0 0,1 0 0 0 0,-1 0 1 0 0,0 0-1 0 0,0 0 1 0 0,1 0-1 0 0,-1 0 1 0 0,0 1-1 0 0,0-1 0 0 0,1 0 1 0 0,-1 0-1 0 0,0 0 1 0 0,0 0-1 0 0,0 0 1 0 0,1 0-1 0 0,-1 1 0 0 0,0-1 1 0 0,0 0-1 0 0,0 0 1 0 0,1 0-1 0 0,-1 1 0 0 0,0-1 1 0 0,0 0-1 0 0,0 0 1 0 0,0 0-1 0 0,0 1 1 0 0,1-1-1 0 0,-1 0 0 0 0,0 0 1 0 0,0 1-1 0 0,0 0 1 0 0,5 9-77 0 0,-4-9 29 0 0,-1 0 0 0 0,0 0-1 0 0,0 0 1 0 0,0 0 0 0 0,0 0 0 0 0,0 0 0 0 0,0 0-1 0 0,0-1 1 0 0,-1 1 0 0 0,1 0 0 0 0,0 0-1 0 0,0 0 1 0 0,-1 0 0 0 0,1 0 0 0 0,-1 0 0 0 0,1-1-1 0 0,0 1 1 0 0,-1 0 0 0 0,1 0 0 0 0,-1-1 0 0 0,0 1-1 0 0,1 0 1 0 0,-1-1 0 0 0,0 1 0 0 0,1-1-1 0 0,-1 1 1 0 0,0 0 0 0 0,0-1 0 0 0,1 0 0 0 0,-1 1-1 0 0,0-1 1 0 0,0 1 0 0 0,0-1 0 0 0,0 0 0 0 0,0 0-1 0 0,1 0 1 0 0,-2 1 0 0 0,-6 0 330 0 0,0 0 1 0 0,1 0-1 0 0,-14 0 1 0 0,2-1 632 0 0,-21 4-575 0 0,-1-1 1 0 0,-58-5-1 0 0,-81-17 1858 0 0,-26-1 364 0 0,171 18-2301 0 0,-1 3 0 0 0,1 1-1 0 0,-64 11 1 0 0,71-6-1210 0 0,1 1 0 0 0,0 1 1 0 0,0 2-1 0 0,1 0 0 0 0,-30 19 0 0 0,18-7-4574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39.869"/>
    </inkml:context>
    <inkml:brush xml:id="br0">
      <inkml:brushProperty name="width" value="0.1" units="cm"/>
      <inkml:brushProperty name="height" value="0.1" units="cm"/>
      <inkml:brushProperty name="color" value="#F4F91B"/>
    </inkml:brush>
  </inkml:definitions>
  <inkml:trace contextRef="#ctx0" brushRef="#br0">1243 213 5295 0 0,'3'-2'58'0'0,"-1"0"-1"0"0,0 0 1 0 0,1 0-1 0 0,-1 0 1 0 0,0 0-1 0 0,0 0 1 0 0,0-1-1 0 0,0 1 1 0 0,-1-1-1 0 0,1 1 1 0 0,0-1-1 0 0,-1 0 0 0 0,2-3 1 0 0,-3 4 13 0 0,0 1 0 0 0,0 0 0 0 0,1 0 1 0 0,-1-1-1 0 0,0 1 0 0 0,0 0 0 0 0,0 0 0 0 0,0-1 0 0 0,-1 1 1 0 0,1 0-1 0 0,0-1 0 0 0,0 1 0 0 0,-1 0 0 0 0,1 0 0 0 0,-1 0 0 0 0,1 0 1 0 0,-1-1-1 0 0,1 1 0 0 0,-1 0 0 0 0,0 0 0 0 0,0 0 0 0 0,1 0 1 0 0,-1 0-1 0 0,0 0 0 0 0,0 0 0 0 0,0 1 0 0 0,0-1 0 0 0,0 0 1 0 0,0 0-1 0 0,0 1 0 0 0,0-1 0 0 0,0 1 0 0 0,-3-2 0 0 0,-34-13 1363 0 0,-1 2-1 0 0,-76-16 1 0 0,11 4-296 0 0,48 10-903 0 0,-2 1 0 0 0,0 3 1 0 0,0 3-1 0 0,0 3 0 0 0,-1 1 0 0 0,0 4 1 0 0,0 2-1 0 0,-106 17 0 0 0,-115 51-2253 0 0,234-57 456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0.660"/>
    </inkml:context>
    <inkml:brush xml:id="br0">
      <inkml:brushProperty name="width" value="0.1" units="cm"/>
      <inkml:brushProperty name="height" value="0.1" units="cm"/>
      <inkml:brushProperty name="color" value="#F4F91B"/>
    </inkml:brush>
  </inkml:definitions>
  <inkml:trace contextRef="#ctx0" brushRef="#br0">1631 38 4143 0 0,'0'-1'140'0'0,"0"-1"-1"0"0,0 1 1 0 0,0-1-1 0 0,-1 1 0 0 0,1-1 1 0 0,0 1-1 0 0,-1-1 1 0 0,0 1-1 0 0,1-1 1 0 0,-1 1-1 0 0,0 0 0 0 0,1-1 1 0 0,-1 1-1 0 0,0 0 1 0 0,0 0-1 0 0,0-1 0 0 0,0 1 1 0 0,-1 0-1 0 0,1 0 1 0 0,0 0-1 0 0,0 0 0 0 0,-1 1 1 0 0,1-1-1 0 0,0 0 1 0 0,-1 0-1 0 0,1 1 0 0 0,0-1 1 0 0,-1 1-1 0 0,1-1 1 0 0,-1 1-1 0 0,1 0 1 0 0,-3-1-1 0 0,-8 0-190 0 0,0 0 1 0 0,0 0-1 0 0,-18 2 1 0 0,-4-1 843 0 0,18 0-388 0 0,0 1 0 0 0,0 0 0 0 0,1 0-1 0 0,-18 5 1 0 0,15-2-221 0 0,-2-1 0 0 0,-21 0 0 0 0,-22 0 522 0 0,-67 11-1 0 0,-22 2 284 0 0,-106-18 178 0 0,150-1-904 0 0,58 2-148 0 0,-300 0 264 0 0,189 10-1729 0 0,111-5-3992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1.592"/>
    </inkml:context>
    <inkml:brush xml:id="br0">
      <inkml:brushProperty name="width" value="0.1" units="cm"/>
      <inkml:brushProperty name="height" value="0.1" units="cm"/>
      <inkml:brushProperty name="color" value="#F4F91B"/>
    </inkml:brush>
  </inkml:definitions>
  <inkml:trace contextRef="#ctx0" brushRef="#br0">981 126 5759 0 0,'-8'-3'149'0'0,"0"-1"0"0"0,-1 1 0 0 0,1 1-1 0 0,-1 0 1 0 0,0 0 0 0 0,0 1-1 0 0,-9-1 1 0 0,-66 3 992 0 0,46 1-1065 0 0,-19-2 520 0 0,-1-1-1 0 0,1-4 1 0 0,-1-1-1 0 0,1-4 1 0 0,1-1 0 0 0,-59-21-1 0 0,77 19 45 0 0,-67-13 0 0 0,89 24-784 0 0,-1 0 1 0 0,1 1 0 0 0,-1 1-1 0 0,1 0 1 0 0,-1 1 0 0 0,-31 6-1 0 0,15 1-4380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2.421"/>
    </inkml:context>
    <inkml:brush xml:id="br0">
      <inkml:brushProperty name="width" value="0.1" units="cm"/>
      <inkml:brushProperty name="height" value="0.1" units="cm"/>
      <inkml:brushProperty name="color" value="#F4F91B"/>
    </inkml:brush>
  </inkml:definitions>
  <inkml:trace contextRef="#ctx0" brushRef="#br0">2014 99 5815 0 0,'-3'-3'121'0'0,"2"3"-100"0"0,1-1-1 0 0,-1 1 1 0 0,1-1-1 0 0,-1 1 1 0 0,0-1 0 0 0,1 1-1 0 0,-1-1 1 0 0,0 1-1 0 0,1 0 1 0 0,-1-1 0 0 0,0 1-1 0 0,0 0 1 0 0,1-1-1 0 0,-1 1 1 0 0,0 0 0 0 0,0 0-1 0 0,1 0 1 0 0,-1 0-1 0 0,0 0 1 0 0,0 0 0 0 0,0 0-1 0 0,1 0 1 0 0,-1 0-1 0 0,0 0 1 0 0,0 0 0 0 0,0 1-1 0 0,0-1 1 0 0,-2 1-2 0 0,0 0 1 0 0,1-1-1 0 0,-1 1 1 0 0,0-1-1 0 0,0 0 1 0 0,0 0-1 0 0,0 0 1 0 0,0 0-1 0 0,1 0 1 0 0,-1-1 0 0 0,0 1-1 0 0,0-1 1 0 0,-3-1-1 0 0,-3-2 165 0 0,-1 0 0 0 0,-12-8 0 0 0,15 7 196 0 0,-1 1-1 0 0,0 0 1 0 0,-11-4 0 0 0,-17 0 392 0 0,0 2 1 0 0,-1 1-1 0 0,1 2 0 0 0,-38 1 1 0 0,-24-2-215 0 0,6-3-188 0 0,-20-3 125 0 0,-149 6 1 0 0,-17 7-69 0 0,-58 4-263 0 0,54 32-1032 0 0,191-24-2447 0 0,-4 0-1428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3.657"/>
    </inkml:context>
    <inkml:brush xml:id="br0">
      <inkml:brushProperty name="width" value="0.1" units="cm"/>
      <inkml:brushProperty name="height" value="0.1" units="cm"/>
      <inkml:brushProperty name="color" value="#F4F91B"/>
    </inkml:brush>
  </inkml:definitions>
  <inkml:trace contextRef="#ctx0" brushRef="#br0">4 4 1839 0 0,'0'-2'160'0'0,"-2"2"-160"0"0,0 0 0 0 0,2-2-784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4.144"/>
    </inkml:context>
    <inkml:brush xml:id="br0">
      <inkml:brushProperty name="width" value="0.1" units="cm"/>
      <inkml:brushProperty name="height" value="0.1" units="cm"/>
      <inkml:brushProperty name="color" value="#F4F91B"/>
    </inkml:brush>
  </inkml:definitions>
  <inkml:trace contextRef="#ctx0" brushRef="#br0">1093 26 2759 0 0,'-1'0'211'0'0,"-1"0"0"0"0,1 0-1 0 0,0 0 1 0 0,0 0-1 0 0,0 0 1 0 0,0 0 0 0 0,0 0-1 0 0,0 0 1 0 0,-1 0-1 0 0,1-1 1 0 0,0 1 0 0 0,0 0-1 0 0,0-1 1 0 0,0 1-1 0 0,0-1 1 0 0,0 1 0 0 0,0-1-1 0 0,0 0 1 0 0,0 1-1 0 0,1-1 1 0 0,-2-1-1 0 0,-14-5 805 0 0,-38 0-1 0 0,0 3 0 0 0,-90 5 0 0 0,53 0-266 0 0,-231-3 1086 0 0,287 3-1674 0 0,0 2 0 0 0,-68 14-1 0 0,-63 30-1563 0 0,117-30 577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4.816"/>
    </inkml:context>
    <inkml:brush xml:id="br0">
      <inkml:brushProperty name="width" value="0.1" units="cm"/>
      <inkml:brushProperty name="height" value="0.1" units="cm"/>
      <inkml:brushProperty name="color" value="#F4F91B"/>
    </inkml:brush>
  </inkml:definitions>
  <inkml:trace contextRef="#ctx0" brushRef="#br0">2111 158 3223 0 0,'-14'-31'3770'0'0,"-4"20"-3341"0"0,6 6-357 0 0,1 1 0 0 0,-1 1 0 0 0,0 0 0 0 0,0 0 0 0 0,-18 0 0 0 0,-7-3 441 0 0,-173-21 2975 0 0,6 13-1967 0 0,-182-6-215 0 0,-60 4-237 0 0,368 9-965 0 0,0 3 0 0 0,1 3 0 0 0,-130 17 0 0 0,4 11-1165 0 0,139-19-150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5.945"/>
    </inkml:context>
    <inkml:brush xml:id="br0">
      <inkml:brushProperty name="width" value="0.1" units="cm"/>
      <inkml:brushProperty name="height" value="0.1" units="cm"/>
      <inkml:brushProperty name="color" value="#F4F91B"/>
    </inkml:brush>
  </inkml:definitions>
  <inkml:trace contextRef="#ctx0" brushRef="#br0">1366 175 2759 0 0,'-9'-8'177'0'0,"8"6"-62"0"0,-1 1 1 0 0,1-1-1 0 0,-1 1 1 0 0,1-1-1 0 0,-1 1 0 0 0,0 0 1 0 0,1 0-1 0 0,-1 0 1 0 0,0 0-1 0 0,0 0 0 0 0,1 0 1 0 0,-1 0-1 0 0,0 1 1 0 0,0-1-1 0 0,0 1 0 0 0,0-1 1 0 0,0 1-1 0 0,0 0 1 0 0,0 0-1 0 0,-3 0 0 0 0,2 0-159 0 0,-1 1 0 0 0,1-1 0 0 0,0 0 0 0 0,-1-1 0 0 0,1 1 0 0 0,0 0 0 0 0,-1-1 0 0 0,1 0 0 0 0,0 0 0 0 0,-5-1 0 0 0,-32-16-296 0 0,-74-34 3440 0 0,97 46-2385 0 0,0 0-1 0 0,0 2 1 0 0,-1 0 0 0 0,-34-3 0 0 0,-36 5 802 0 0,47 2-789 0 0,-51-6 0 0 0,-148-18 806 0 0,151 17-1324 0 0,-113 0 6 0 0,170 8-829 0 0,0 2-1 0 0,0 2 0 0 0,1 0 0 0 0,-42 14 0 0 0,25-3-892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6.779"/>
    </inkml:context>
    <inkml:brush xml:id="br0">
      <inkml:brushProperty name="width" value="0.1" units="cm"/>
      <inkml:brushProperty name="height" value="0.1" units="cm"/>
      <inkml:brushProperty name="color" value="#F4F91B"/>
    </inkml:brush>
  </inkml:definitions>
  <inkml:trace contextRef="#ctx0" brushRef="#br0">1665 137 3223 0 0,'0'-2'157'0'0,"1"-1"0"0"0,-1 1 0 0 0,0-1 0 0 0,1 1 0 0 0,-1-1 0 0 0,0 1 0 0 0,-1 0 0 0 0,1-1 0 0 0,0 1 0 0 0,-1-1 0 0 0,1 1 0 0 0,-1 0 0 0 0,0-1 0 0 0,-1-2 0 0 0,0-1-175 0 0,0 1 0 0 0,-1-1 0 0 0,0 0 0 0 0,-6-8-1 0 0,6 10 62 0 0,-1 1 0 0 0,0 0 0 0 0,0-1 0 0 0,0 1 0 0 0,0 0 0 0 0,-1 1 0 0 0,1-1 0 0 0,-1 1 0 0 0,0 0 0 0 0,-7-2 0 0 0,2 0 357 0 0,0 2 0 0 0,0-1 0 0 0,0 1-1 0 0,-12 0 1 0 0,-9 2 434 0 0,1 1-1 0 0,-41 7 0 0 0,-30 3-205 0 0,22-13 83 0 0,-96-14 0 0 0,98 7-34 0 0,-105 1 0 0 0,-112 39 150 0 0,185-16-708 0 0,-69 14-174 0 0,61 1-3954 0 0,36-4-609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17.303"/>
    </inkml:context>
    <inkml:brush xml:id="br0">
      <inkml:brushProperty name="width" value="0.1" units="cm"/>
      <inkml:brushProperty name="height" value="0.1" units="cm"/>
      <inkml:brushProperty name="color" value="#E71224"/>
    </inkml:brush>
  </inkml:definitions>
  <inkml:trace contextRef="#ctx0" brushRef="#br0">5446 106 5095 0 0,'1'0'8'0'0,"-1"0"0"0"0,0-1 0 0 0,0 1-1 0 0,0 0 1 0 0,0 0 0 0 0,0 0 0 0 0,1 0-1 0 0,-1 0 1 0 0,0 0 0 0 0,0-1 0 0 0,0 1-1 0 0,0 0 1 0 0,0 0 0 0 0,0 0 0 0 0,0 0-1 0 0,0 0 1 0 0,0-1 0 0 0,1 1 0 0 0,-1 0-1 0 0,0 0 1 0 0,0 0 0 0 0,0 0 0 0 0,0-1-1 0 0,0 1 1 0 0,0 0 0 0 0,0 0 0 0 0,0 0-1 0 0,0 0 1 0 0,0-1 0 0 0,0 1 0 0 0,0 0-1 0 0,0 0 1 0 0,-1 0 0 0 0,1-1 0 0 0,0 1-1 0 0,0 0 1 0 0,0 0 0 0 0,0 0 0 0 0,0 0-1 0 0,0 0 1 0 0,0-1 0 0 0,0 1 0 0 0,0 0-1 0 0,-1 0 1 0 0,1 0 0 0 0,0 0 0 0 0,0 0-1 0 0,0 0 1 0 0,0 0 0 0 0,0-1 0 0 0,-1 1-1 0 0,1 0 1 0 0,0 0 0 0 0,0 0 0 0 0,0 0-1 0 0,0 0 1 0 0,-1 0 0 0 0,1 0 0 0 0,0 0-1 0 0,0 0 1 0 0,0 0 0 0 0,0 0 0 0 0,-1 0-1 0 0,1 0 1 0 0,0 0 0 0 0,-19-6 758 0 0,11 3-548 0 0,-16-19 280 0 0,20 18-146 0 0,0 0 0 0 0,0 0 0 0 0,0 1 0 0 0,0 0 0 0 0,0 0 0 0 0,-1 0 0 0 0,0 0 0 0 0,-8-4 0 0 0,4 5-254 0 0,0-1-1 0 0,0 1 1 0 0,0 0 0 0 0,-1 1 0 0 0,-15 0 0 0 0,-50 5 748 0 0,49-1-575 0 0,-36-2-1 0 0,-72-12 172 0 0,-96-2 567 0 0,-166 9 602 0 0,324 4-1609 0 0,-22-2 302 0 0,-179 22 0 0 0,-39 28-174 0 0,-2-21-4 0 0,116-11-126 0 0,-7-16-1 0 0,13 0 13 0 0,17 3 89 0 0,-195 9 62 0 0,261-2-138 0 0,-86 2 3 0 0,22-4 70 0 0,38-1-14 0 0,68-6-73 0 0,-217 11 152 0 0,-123 20 265 0 0,374-31-353 0 0,-1-2 0 0 0,0-1 0 0 0,-52-10 0 0 0,-2 0 513 0 0,19 4-98 0 0,-101-7 209 0 0,121 12-795 0 0,-71 7 1 0 0,106-3-501 0 0,1 1 0 0 0,-22 6 0 0 0,4 3-5670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48.274"/>
    </inkml:context>
    <inkml:brush xml:id="br0">
      <inkml:brushProperty name="width" value="0.1" units="cm"/>
      <inkml:brushProperty name="height" value="0.1" units="cm"/>
      <inkml:brushProperty name="color" value="#F4F91B"/>
    </inkml:brush>
  </inkml:definitions>
  <inkml:trace contextRef="#ctx0" brushRef="#br0">1488 85 919 0 0,'0'-3'292'0'0,"0"0"-1"0"0,-1-1 1 0 0,1 1-1 0 0,-1 0 0 0 0,0 0 1 0 0,0 0-1 0 0,0 0 1 0 0,0 0-1 0 0,0 0 0 0 0,-1 0 1 0 0,1 0-1 0 0,-1 0 0 0 0,0 1 1 0 0,0-1-1 0 0,0 0 1 0 0,0 1-1 0 0,-1 0 0 0 0,1 0 1 0 0,-3-3-1 0 0,1 2-120 0 0,-1 0 0 0 0,1 1 0 0 0,-1-1 0 0 0,1 1 0 0 0,-1 0 0 0 0,0 0 0 0 0,0 0-1 0 0,0 1 1 0 0,0-1 0 0 0,0 1 0 0 0,-6 0 0 0 0,-21-1 790 0 0,0 2 0 0 0,-42 5 0 0 0,-64 15 500 0 0,9-1-572 0 0,109-17-767 0 0,-72 9 673 0 0,-168-2-1 0 0,211-12-627 0 0,-117-3 230 0 0,123 6-426 0 0,-79 11-1 0 0,15 8-840 0 0,36-2-3066 0 0,11 1-986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50.193"/>
    </inkml:context>
    <inkml:brush xml:id="br0">
      <inkml:brushProperty name="width" value="0.1" units="cm"/>
      <inkml:brushProperty name="height" value="0.1" units="cm"/>
      <inkml:brushProperty name="color" value="#F4F91B"/>
    </inkml:brush>
  </inkml:definitions>
  <inkml:trace contextRef="#ctx0" brushRef="#br0">2293 93 3679 0 0,'-10'-7'219'0'0,"7"5"-183"0"0,0 0 0 0 0,0 0 1 0 0,0 0-1 0 0,0 0 0 0 0,-1 1 0 0 0,-6-3 0 0 0,-21 11 2175 0 0,-107 26-2711 0 0,122-32 487 0 0,-1 0 1 0 0,0-1-1 0 0,1 0 0 0 0,-1-1 1 0 0,1-1-1 0 0,-17-5 0 0 0,-25-1 858 0 0,-167 2 2932 0 0,100 6-2883 0 0,42-6-216 0 0,-144-29 0 0 0,-24-4 380 0 0,-32 32-369 0 0,172 7-490 0 0,45-1-162 0 0,-1 3-1 0 0,-127 22 1 0 0,21 17-500 0 0,83-20 168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51.034"/>
    </inkml:context>
    <inkml:brush xml:id="br0">
      <inkml:brushProperty name="width" value="0.1" units="cm"/>
      <inkml:brushProperty name="height" value="0.1" units="cm"/>
      <inkml:brushProperty name="color" value="#F4F91B"/>
    </inkml:brush>
  </inkml:definitions>
  <inkml:trace contextRef="#ctx0" brushRef="#br0">2683 215 1375 0 0,'5'-6'2536'0'0,"-5"6"-2494"0"0,0 1 1 0 0,0 0-1 0 0,0-1 0 0 0,0 1 0 0 0,0-1 0 0 0,0 1 0 0 0,0 0 0 0 0,0-1 0 0 0,0 1 0 0 0,0-1 0 0 0,-1 1 0 0 0,1 0 0 0 0,0-1 0 0 0,0 1 0 0 0,-1-1 0 0 0,1 1 0 0 0,-1-1 0 0 0,1 1 0 0 0,0-1 0 0 0,-1 1 0 0 0,1-1 0 0 0,-1 1 0 0 0,1-1 1 0 0,-1 0-1 0 0,0 1 0 0 0,0-1 40 0 0,0 1 0 0 0,0-1 0 0 0,0 0 0 0 0,-1 1 0 0 0,1-1 1 0 0,0 0-1 0 0,0 0 0 0 0,0 0 0 0 0,-1 0 0 0 0,1 0 0 0 0,0-1 0 0 0,-2 1 1 0 0,-6-3 382 0 0,-1 0 0 0 0,2-1 0 0 0,-10-4 1 0 0,1 1 230 0 0,6 3-439 0 0,0 1 0 0 0,-1 1 0 0 0,1 0 0 0 0,-1 0 0 0 0,0 1 0 0 0,-14 1 0 0 0,-73 9 284 0 0,14-1-384 0 0,47-6-23 0 0,-81 0 279 0 0,55-5-118 0 0,9 1 200 0 0,-70-12-1 0 0,-91-41 380 0 0,-7-1-329 0 0,-154-3 164 0 0,277 48-666 0 0,-190 6 0 0 0,-97 38 16 0 0,323-25-393 0 0,-1 3 0 0 0,-73 24 0 0 0,77-14-176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39.107"/>
    </inkml:context>
    <inkml:brush xml:id="br0">
      <inkml:brushProperty name="width" value="0.1" units="cm"/>
      <inkml:brushProperty name="height" value="0.1" units="cm"/>
      <inkml:brushProperty name="color" value="#F4F91B"/>
    </inkml:brush>
  </inkml:definitions>
  <inkml:trace contextRef="#ctx0" brushRef="#br0">1384 947 5527 0 0,'-20'-39'600'0'0,"16"23"3494"0"0,7-13-2206 0 0,-1 7-1634 0 0,-8-44 2378 0 0,4 51-1965 0 0,0 0 0 0 0,1 0-1 0 0,1 0 1 0 0,2-24 0 0 0,2 17-245 0 0,-2 1 1 0 0,0-35 0 0 0,-3 46-244 0 0,1 1 1 0 0,-2-1 0 0 0,1 1-1 0 0,-2 0 1 0 0,1-1 0 0 0,-1 1-1 0 0,0 0 1 0 0,-7-12 0 0 0,-29-65 1123 0 0,-1-1-101 0 0,32 72-1007 0 0,-5-9 124 0 0,-22-32-1 0 0,30 49-280 0 0,0 1 0 0 0,-1-1 0 0 0,0 1 0 0 0,0 0 0 0 0,-1 1 0 0 0,1-1 0 0 0,-1 1 0 0 0,-14-8-1 0 0,-40-20 53 0 0,37 19-26 0 0,0 1 1 0 0,-1 2-1 0 0,-38-14 0 0 0,13 10-58 0 0,-74-18-18 0 0,108 30 23 0 0,0 1 1 0 0,0 1-1 0 0,0 0 1 0 0,1 1 0 0 0,-1 0-1 0 0,-17 4 1 0 0,-8 3 6 0 0,1 3-1 0 0,-61 21 1 0 0,59-16-18 0 0,13-5 0 0 0,2 0 0 0 0,-42 23 0 0 0,38-15 0 0 0,13-9 0 0 0,2 1 0 0 0,-30 22 0 0 0,14-6 0 0 0,24-21 0 0 0,0 1 0 0 0,0 0 0 0 0,1 1 0 0 0,-1 0 0 0 0,2 0 0 0 0,-1 0 0 0 0,1 1 0 0 0,0 0 0 0 0,-8 15 0 0 0,4 2 0 0 0,0 0 0 0 0,2 1 0 0 0,-9 47 0 0 0,-2 83 0 0 0,18-131 78 0 0,1 0 1 0 0,0-1-1 0 0,3 1 0 0 0,8 45 0 0 0,-1-31 150 0 0,2-1 0 0 0,20 47 0 0 0,-24-67-303 0 0,1 1 0 0 0,2-1 0 0 0,0 0 0 0 0,0-1 0 0 0,2 0 0 0 0,0-1 0 0 0,1-1-1 0 0,24 22 1 0 0,-20-22 22 0 0,1-1-1 0 0,1-1 0 0 0,1 0 0 0 0,-1-1 0 0 0,2-2 0 0 0,0 0 0 0 0,26 8 0 0 0,2-2 54 0 0,0-2 0 0 0,92 15 0 0 0,-56-21 6 0 0,0-3 1 0 0,118-9-1 0 0,-152-1 0 0 0,-1-2-1 0 0,1-3 1 0 0,-2-2 0 0 0,0-1 0 0 0,61-27-1 0 0,-83 29-3 0 0,-1-2 0 0 0,-1-1 0 0 0,0-1 0 0 0,-1-1-1 0 0,37-31 1 0 0,-52 37 17 0 0,-1 0-1 0 0,0-1 1 0 0,-1 0 0 0 0,0 0-1 0 0,0-1 1 0 0,-2 0 0 0 0,1-1-1 0 0,-1 1 1 0 0,-1-1 0 0 0,0-1-1 0 0,-1 1 1 0 0,-1 0-1 0 0,0-1 1 0 0,2-18 0 0 0,-3 0 38 0 0,0 1 1 0 0,-2 0 0 0 0,-1-1-1 0 0,-1 1 1 0 0,-9-40-1 0 0,4 37 72 0 0,-2-1 0 0 0,-1 2 0 0 0,-2-1 0 0 0,-1 2 0 0 0,-1 0 0 0 0,-2 0 0 0 0,-1 1 0 0 0,-2 1 0 0 0,-1 1 0 0 0,-1 1 0 0 0,-39-41 0 0 0,50 59-97 0 0,0 1 0 0 0,-1 0 0 0 0,0 1-1 0 0,-1 0 1 0 0,1 0 0 0 0,-2 1 0 0 0,1 1 0 0 0,-25-9-1 0 0,26 12-121 0 0,0 0-1 0 0,-1 0 0 0 0,0 1 0 0 0,1 1 1 0 0,-1 0-1 0 0,0 1 0 0 0,0 0 1 0 0,0 1-1 0 0,1 0 0 0 0,-23 5 0 0 0,13 0-1049 0 0,-1 0 0 0 0,-25 13 0 0 0,-4 7-7421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40.939"/>
    </inkml:context>
    <inkml:brush xml:id="br0">
      <inkml:brushProperty name="width" value="0.1" units="cm"/>
      <inkml:brushProperty name="height" value="0.1" units="cm"/>
      <inkml:brushProperty name="color" value="#F4F91B"/>
    </inkml:brush>
  </inkml:definitions>
  <inkml:trace contextRef="#ctx0" brushRef="#br0">1005 1152 455 0 0,'-31'-24'11578'0'0,"59"47"-10544"0"0,-17-14-708 0 0,0 0 0 0 0,23 14-1 0 0,-5-4 97 0 0,-19-11-323 0 0,0-2-1 0 0,1 1 1 0 0,-1-1 0 0 0,1-1 0 0 0,1 0 0 0 0,12 3-1 0 0,-16-6 49 0 0,1 0-1 0 0,-1-1 1 0 0,1 0 0 0 0,0 0-1 0 0,-1-1 1 0 0,1 0-1 0 0,0 0 1 0 0,0-1 0 0 0,10-3-1 0 0,-9 2-1 0 0,-1-1-1 0 0,0 0 1 0 0,0-1-1 0 0,0 0 1 0 0,0 0-1 0 0,-1-1 1 0 0,0 0-1 0 0,0-1 1 0 0,0 1-1 0 0,0-2 1 0 0,-1 1-1 0 0,0-1 1 0 0,0 0-1 0 0,-1 0 1 0 0,0-1-1 0 0,0 0 1 0 0,-1 0-1 0 0,0 0 1 0 0,5-13-1 0 0,5-14 219 0 0,-1-1 0 0 0,-3 0 1 0 0,12-62-1 0 0,-13 56-10 0 0,16-63 179 0 0,10-45 103 0 0,-32 130-541 0 0,-1 0 0 0 0,-1-1 0 0 0,-1 1 0 0 0,-1-1 0 0 0,-1 0 0 0 0,0 1 1 0 0,-2-1-1 0 0,0 1 0 0 0,-1 0 0 0 0,-1 0 0 0 0,-8-20 0 0 0,8 31-3 0 0,0 0-1 0 0,-1 0 0 0 0,1 0 1 0 0,-11-11-1 0 0,-8-11 90 0 0,9 6-42 0 0,2 4 69 0 0,-28-34 0 0 0,36 49-179 0 0,-8-10 78 0 0,-2 1-1 0 0,-18-16 0 0 0,20 20-70 0 0,-1 0 0 0 0,1 1 0 0 0,-2 0 0 0 0,1 1 0 0 0,-1 1 0 0 0,-1 0 0 0 0,-26-9 0 0 0,21 11-11 0 0,0 1 0 0 0,0 1 0 0 0,0 0 0 0 0,-1 2 0 0 0,0 0 0 0 0,1 2 0 0 0,-37 3 0 0 0,32 1-7 0 0,0 1-1 0 0,0 2 1 0 0,1 0 0 0 0,0 2-1 0 0,1 1 1 0 0,0 1 0 0 0,0 0-1 0 0,1 2 1 0 0,1 1 0 0 0,0 1-1 0 0,-25 22 1 0 0,-57 46-17 0 0,-140 121 0 0 0,193-152 0 0 0,-72 91 0 0 0,63-54 0 0 0,38-55 0 0 0,12-17 0 0 0,-1 0 0 0 0,2 1 0 0 0,1 0 0 0 0,0 1 0 0 0,1 0 0 0 0,1 0 0 0 0,1 0 0 0 0,0 1 0 0 0,2 0 0 0 0,0 0 0 0 0,2 0 0 0 0,0 0 0 0 0,1 0 0 0 0,1 0 0 0 0,0 0 0 0 0,2 0 0 0 0,6 23 0 0 0,-4-27-10 0 0,1-1 1 0 0,0 1-1 0 0,1-1 0 0 0,1-1 0 0 0,1 1 1 0 0,0-2-1 0 0,12 16 0 0 0,-1-6 12 0 0,1 0 0 0 0,47 38 0 0 0,-45-42-2 0 0,2-2-1 0 0,0 0 0 0 0,1-2 1 0 0,0-1-1 0 0,1-1 1 0 0,1-1-1 0 0,35 10 0 0 0,-43-16 6 0 0,0-2 0 0 0,0 0 0 0 0,0-2 0 0 0,0 0 0 0 0,1-1-1 0 0,-1-1 1 0 0,0 0 0 0 0,1-2 0 0 0,-1-1 0 0 0,0 0 0 0 0,30-10-1 0 0,-28 6 13 0 0,-1-2 0 0 0,1 0-1 0 0,-2-1 1 0 0,0-1 0 0 0,0-1-1 0 0,-1-1 1 0 0,0-1 0 0 0,-1 0-1 0 0,-1-1 1 0 0,0-1 0 0 0,-1-1-1 0 0,-1 0 1 0 0,-1-1 0 0 0,0-1-1 0 0,18-34 1 0 0,11-35-1 0 0,-30 60-193 0 0,-12 26 143 0 0,9-16-416 0 0,-10 17 264 0 0,0 1 1 0 0,1-1-1 0 0,-1 1 1 0 0,1-1-1 0 0,-1 1 1 0 0,1-1-1 0 0,-1 1 1 0 0,1-1-1 0 0,-1 1 1 0 0,1-1-1 0 0,0 1 1 0 0,-1-1-1 0 0,1 1 1 0 0,-1 0-1 0 0,1 0 1 0 0,0-1-1 0 0,-1 1 1 0 0,1 0-1 0 0,0 0 1 0 0,0 0-1 0 0,-1-1 1 0 0,1 1-1 0 0,1 0 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21.016"/>
    </inkml:context>
    <inkml:brush xml:id="br0">
      <inkml:brushProperty name="width" value="0.1" units="cm"/>
      <inkml:brushProperty name="height" value="0.1" units="cm"/>
      <inkml:brushProperty name="color" value="#F4F91B"/>
    </inkml:brush>
  </inkml:definitions>
  <inkml:trace contextRef="#ctx0" brushRef="#br0">0 10 1207 0 0,'10'-2'0'0'0,"-1"-2"0"0"0,0 2 72 0 0,-3 1-72 0 0,-2 2 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21.700"/>
    </inkml:context>
    <inkml:brush xml:id="br0">
      <inkml:brushProperty name="width" value="0.1" units="cm"/>
      <inkml:brushProperty name="height" value="0.1" units="cm"/>
      <inkml:brushProperty name="color" value="#F4F91B"/>
    </inkml:brush>
  </inkml:definitions>
  <inkml:trace contextRef="#ctx0" brushRef="#br0">1240 6 919 0 0,'-6'-5'4459'0'0,"6"5"-4353"0"0,-14 5 1721 0 0,-18 15-1395 0 0,26-16 8 0 0,-13 8-60 0 0,0-2 0 0 0,-1 0 0 0 0,0-1 0 0 0,-1-1 0 0 0,0-1 0 0 0,0-1 0 0 0,0-1 0 0 0,-1-1 0 0 0,-31 2-1 0 0,-19-2 622 0 0,-111-9-1 0 0,83 0-317 0 0,-316 5 221 0 0,281 15-1116 0 0,97-8 53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22.647"/>
    </inkml:context>
    <inkml:brush xml:id="br0">
      <inkml:brushProperty name="width" value="0.1" units="cm"/>
      <inkml:brushProperty name="height" value="0.1" units="cm"/>
      <inkml:brushProperty name="color" value="#F4F91B"/>
    </inkml:brush>
  </inkml:definitions>
  <inkml:trace contextRef="#ctx0" brushRef="#br0">2688 76 919 0 0,'1'-1'145'0'0,"0"1"0"0"0,0-1 0 0 0,0 0-1 0 0,0 1 1 0 0,0-1 0 0 0,0 0-1 0 0,0 0 1 0 0,0 0 0 0 0,-1 1-1 0 0,1-1 1 0 0,0 0 0 0 0,-1 0-1 0 0,1 0 1 0 0,0 0 0 0 0,0-2-1 0 0,10-21 1406 0 0,-10 22-1423 0 0,0 0 72 0 0,0 0-1 0 0,0 0 1 0 0,0 0-1 0 0,-1 0 0 0 0,1 0 1 0 0,-1 0-1 0 0,1-1 0 0 0,-1 1 1 0 0,0 0-1 0 0,1 0 0 0 0,-2-4 1 0 0,1 6-146 0 0,0 0 1 0 0,0-1 0 0 0,0 1-1 0 0,0 0 1 0 0,0 0-1 0 0,0-1 1 0 0,-1 1-1 0 0,1 0 1 0 0,0-1-1 0 0,0 1 1 0 0,0 0 0 0 0,-1 0-1 0 0,1 0 1 0 0,0-1-1 0 0,0 1 1 0 0,-1 0-1 0 0,1 0 1 0 0,0 0-1 0 0,0-1 1 0 0,-1 1 0 0 0,1 0-1 0 0,0 0 1 0 0,-1 0-1 0 0,1 0 1 0 0,0 0-1 0 0,0 0 1 0 0,-1 0-1 0 0,1 0 1 0 0,-17 4 851 0 0,-62 39 568 0 0,-13-10-151 0 0,67-25-980 0 0,-4 2 7 0 0,-78 23 278 0 0,87-29-343 0 0,0 0 0 0 0,0-1 0 0 0,-33 0 0 0 0,-217-12 1484 0 0,185-2-1436 0 0,49 5 58 0 0,-57-1-1 0 0,-97 13 370 0 0,50 0-442 0 0,36-8 76 0 0,-156-24 0 0 0,-33-2 80 0 0,132 20-490 0 0,-113 0 316 0 0,218 10-1009 0 0,0 2 0 0 0,-104 21 0 0 0,87-7-5912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25.835"/>
    </inkml:context>
    <inkml:brush xml:id="br0">
      <inkml:brushProperty name="width" value="0.1" units="cm"/>
      <inkml:brushProperty name="height" value="0.1" units="cm"/>
      <inkml:brushProperty name="color" value="#F4F91B"/>
    </inkml:brush>
  </inkml:definitions>
  <inkml:trace contextRef="#ctx0" brushRef="#br0">2232 8 2303 0 0,'-8'-2'283'0'0,"1"0"0"0"0,-1 1-1 0 0,0 0 1 0 0,1 0-1 0 0,-1 1 1 0 0,0 0-1 0 0,0 0 1 0 0,-10 2-1 0 0,-64 16 3119 0 0,46-9-4065 0 0,-42 10 804 0 0,17-3 279 0 0,-105 12 0 0 0,44-18 280 0 0,-99 10 488 0 0,130-12-653 0 0,-1-4-1 0 0,-127-10 0 0 0,-476-11 2166 0 0,664 18-2864 0 0,0 3 0 0 0,1 0 0 0 0,-1 2-1 0 0,1 1 1 0 0,0 2 0 0 0,-40 17 0 0 0,35-11-1114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27.113"/>
    </inkml:context>
    <inkml:brush xml:id="br0">
      <inkml:brushProperty name="width" value="0.1" units="cm"/>
      <inkml:brushProperty name="height" value="0.1" units="cm"/>
      <inkml:brushProperty name="color" value="#F4F91B"/>
    </inkml:brush>
  </inkml:definitions>
  <inkml:trace contextRef="#ctx0" brushRef="#br0">2999 175 2959 0 0,'1'-1'125'0'0,"0"-1"-1"0"0,-1 1 1 0 0,1-1-1 0 0,-1 1 1 0 0,1-1-1 0 0,-1 0 1 0 0,0 1-1 0 0,1-1 1 0 0,-1 1-1 0 0,0-1 1 0 0,0 0-1 0 0,0 1 1 0 0,0-1-1 0 0,-1 0 1 0 0,1 1-1 0 0,0-1 1 0 0,-1 1-1 0 0,1-1 1 0 0,-2-2-1 0 0,1 2 41 0 0,-1-1 0 0 0,1 1-1 0 0,-1-1 1 0 0,0 1 0 0 0,0 0-1 0 0,0-1 1 0 0,0 1-1 0 0,-1 0 1 0 0,1 1 0 0 0,-3-3-1 0 0,-1 0 37 0 0,1 1-1 0 0,-1 1 0 0 0,0-1 1 0 0,1 1-1 0 0,-1 0 0 0 0,0 0 0 0 0,0 0 1 0 0,-1 1-1 0 0,1 0 0 0 0,-6 0 0 0 0,-4 2 23 0 0,0 1-1 0 0,1 1 1 0 0,-1 0-1 0 0,-24 10 1 0 0,14-5-498 0 0,-28 5 913 0 0,-95 10-1 0 0,128-21-518 0 0,-100 8 539 0 0,46-5-372 0 0,-133 18 289 0 0,-149 7 228 0 0,279-34-471 0 0,0-3 0 0 0,-77-18 1 0 0,-47-6 296 0 0,101 21-437 0 0,-220-29 170 0 0,278 31-399 0 0,-323-55 309 0 0,-1 25-1467 0 0,287 36 541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19.513"/>
    </inkml:context>
    <inkml:brush xml:id="br0">
      <inkml:brushProperty name="width" value="0.1" units="cm"/>
      <inkml:brushProperty name="height" value="0.1" units="cm"/>
      <inkml:brushProperty name="color" value="#E71224"/>
    </inkml:brush>
  </inkml:definitions>
  <inkml:trace contextRef="#ctx0" brushRef="#br0">3612 174 919 0 0,'-1'-2'88'0'0,"0"1"0"0"0,1-1 0 0 0,-1 0-1 0 0,0 1 1 0 0,0-1 0 0 0,0 1-1 0 0,-1-1 1 0 0,1 1 0 0 0,0-1-1 0 0,-1 1 1 0 0,1 0 0 0 0,0 0-1 0 0,-1 0 1 0 0,0 0 0 0 0,1 0-1 0 0,-1 0 1 0 0,1 0 0 0 0,-1 0-1 0 0,-2 0 1 0 0,0 0 450 0 0,0 1 1 0 0,0 0-1 0 0,0 0 0 0 0,0 0 0 0 0,0 1 1 0 0,0-1-1 0 0,-5 2 0 0 0,-10 1-672 0 0,18-3 166 0 0,-1 0 0 0 0,0 0 0 0 0,1 0-1 0 0,-1 0 1 0 0,0 0 0 0 0,1-1 0 0 0,-1 1 0 0 0,1-1 0 0 0,-1 1 0 0 0,0-1 0 0 0,1 0 0 0 0,-1 0 0 0 0,1 1 0 0 0,-2-3 0 0 0,-22-18 1032 0 0,4 4 3 0 0,14 12-826 0 0,0 2-1 0 0,0-1 1 0 0,0 1-1 0 0,-1 0 1 0 0,0 1-1 0 0,1 0 1 0 0,-1 0-1 0 0,0 0 1 0 0,0 1-1 0 0,-15 0 1 0 0,-7 1 86 0 0,-48 8 1 0 0,-10-1-21 0 0,74-6-142 0 0,0-2-1 0 0,1 0 1 0 0,-1 0-1 0 0,0-1 1 0 0,1-1-1 0 0,-1 0 0 0 0,1-1 1 0 0,-21-9-1 0 0,23 7-48 0 0,0 1-1 0 0,0 0 1 0 0,-1 1-1 0 0,0 1 1 0 0,1-1 0 0 0,-2 2-1 0 0,1 0 1 0 0,-15-1-1 0 0,-34-2-115 0 0,20 0 0 0 0,-230-4 352 0 0,169 3-234 0 0,28 0-44 0 0,-197 5 179 0 0,126 3-28 0 0,-325-5 385 0 0,243 17-497 0 0,162-8-86 0 0,-66 13 103 0 0,-18 1-72 0 0,-230-13 326 0 0,334-9-277 0 0,-267-5 341 0 0,295 8-561 0 0,0 0 0 0 0,0 1-1 0 0,-31 7 1 0 0,41-7-1147 0 0,0 1 1 0 0,0 0-1 0 0,-10 6 0 0 0,-2 2-4323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47.549"/>
    </inkml:context>
    <inkml:brush xml:id="br0">
      <inkml:brushProperty name="width" value="0.1" units="cm"/>
      <inkml:brushProperty name="height" value="0.1" units="cm"/>
      <inkml:brushProperty name="color" value="#F4F91B"/>
    </inkml:brush>
  </inkml:definitions>
  <inkml:trace contextRef="#ctx0" brushRef="#br0">518 130 919 0 0,'-3'-1'229'0'0,"-1"1"-1"0"0,1-1 0 0 0,0 0 0 0 0,0 0 0 0 0,0 0 0 0 0,0 0 1 0 0,0 0-1 0 0,0-1 0 0 0,0 0 0 0 0,0 1 0 0 0,1-1 0 0 0,-5-3 0 0 0,5 3-101 0 0,-1 0 0 0 0,1 0 1 0 0,-1 0-1 0 0,0 0 0 0 0,0 1 0 0 0,0-1 0 0 0,0 1 0 0 0,0 0 0 0 0,0-1 0 0 0,0 2 0 0 0,0-1 0 0 0,-1 0 0 0 0,1 1 0 0 0,0-1 0 0 0,-6 1 0 0 0,-1 1-49 0 0,-41 3 197 0 0,47-4-175 0 0,-1 0 0 0 0,0 0-1 0 0,1-1 1 0 0,-1 0-1 0 0,0 0 1 0 0,1 0-1 0 0,-1 0 1 0 0,-5-3-1 0 0,2 0 129 0 0,1-1-1 0 0,0 1 1 0 0,0-2-1 0 0,1 1 1 0 0,-1-1-1 0 0,-5-6 0 0 0,-4 2 187 0 0,15 9-399 0 0,1 1 1 0 0,-1 0-1 0 0,1 0 1 0 0,-1-1-1 0 0,1 1 1 0 0,-1 0-1 0 0,1 0 1 0 0,-1 0-1 0 0,1 0 1 0 0,-1 0-1 0 0,1 0 0 0 0,-1 0 1 0 0,1 0-1 0 0,-1 0 1 0 0,1 0-1 0 0,-1 0 1 0 0,1 0-1 0 0,-1 0 1 0 0,1 0-1 0 0,-1 1 1 0 0,1-1-1 0 0,-1 0 1 0 0,1 0-1 0 0,-1 1 0 0 0,1-1 1 0 0,-1 0-1 0 0,1 0 1 0 0,0 1-1 0 0,-1-1 1 0 0,1 1-1 0 0,-1-1 1 0 0,1 0-1 0 0,0 1 1 0 0,-1 0-1 0 0,1-1-13 0 0,0-1 0 0 0,0 1 1 0 0,1 0-1 0 0,-1 0 0 0 0,0 0 0 0 0,0 0 1 0 0,0 0-1 0 0,0 0 0 0 0,1 0 0 0 0,-1 0 1 0 0,0-1-1 0 0,0 1 0 0 0,0 0 0 0 0,1 0 0 0 0,-1 0 1 0 0,0 0-1 0 0,0 0 0 0 0,0 0 0 0 0,1 0 1 0 0,-1 0-1 0 0,0 0 0 0 0,0 0 0 0 0,0 0 1 0 0,0 0-1 0 0,1 1 0 0 0,-1-1 0 0 0,0 0 1 0 0,0 0-1 0 0,0 0 0 0 0,1 0 0 0 0,-1 0 0 0 0,0 0 1 0 0,0 0-1 0 0,0 0 0 0 0,0 0 0 0 0,0 1 1 0 0,1-1-1 0 0,-1 0 0 0 0,0 0 0 0 0,0 0 1 0 0,0 0-1 0 0,0 1 0 0 0,0-1 0 0 0,0 0 0 0 0,0 0 1 0 0,0 0-1 0 0,1 0 0 0 0,-1 1 0 0 0,0-1 1 0 0,0 0-1 0 0,0 0 0 0 0,0 0 0 0 0,0 1 1 0 0,0-1-1 0 0,0 0 0 0 0,0 0 0 0 0,0 0 0 0 0,0 1 1 0 0,0-1-1 0 0,0 0 0 0 0,0 0 0 0 0,-1 0 1 0 0,1 0-1 0 0,0 1 0 0 0,0-1 0 0 0,0 0 1 0 0,0 0-1 0 0,0 0 0 0 0,0 1 0 0 0,15-9 463 0 0,-13 7-403 0 0,-1-1-1 0 0,1 1 0 0 0,0 0 0 0 0,-1 0 1 0 0,1 0-1 0 0,0 0 0 0 0,0 0 0 0 0,0 1 0 0 0,0-1 1 0 0,0 0-1 0 0,0 1 0 0 0,0 0 0 0 0,0-1 1 0 0,0 1-1 0 0,3 0 0 0 0,34 3 173 0 0,-11 0-80 0 0,0-2 180 0 0,24-1 232 0 0,116-23 502 0 0,-154 21-979 0 0,0 0 0 0 0,0 1 0 0 0,1 0 0 0 0,-1 1 0 0 0,27 4 0 0 0,-19-1-34 0 0,-1-1 0 0 0,1-1 0 0 0,0-1 0 0 0,-1-1 1 0 0,27-4-1 0 0,6 0 256 0 0,-34 4-210 0 0,1 1 0 0 0,0 1 0 0 0,-1 0 0 0 0,1 2 0 0 0,31 8 0 0 0,-36-8-21 0 0,-1-1-1 0 0,1-1 1 0 0,26 0 0 0 0,-23-2 118 0 0,35 5-1 0 0,-32-1-35 0 0,27-1 1 0 0,15 3-93 0 0,-17-1 57 0 0,60-1-1 0 0,36-1 24 0 0,68 7 322 0 0,-162-4-624 0 0,-15-3 222 0 0,41 9 1 0 0,1 3 9 0 0,26 6-43 0 0,-68-12 21 0 0,46 4 0 0 0,-27-4-46 0 0,-23-3 47 0 0,55 0 0 0 0,-42 0 15 0 0,-1-2-42 0 0,-33-1-18 0 0,1-1 1 0 0,-1-1-1 0 0,1 0 0 0 0,-1 0 0 0 0,13-2 1 0 0,-4-2 59 0 0,-56 5-20 0 0,-47-7 22 0 0,-1 0-14 0 0,39 8-46 0 0,-49 9 0 0 0,49-5 0 0 0,-51 1 0 0 0,-173-1-11 0 0,182-3 54 0 0,34 2-59 0 0,-60 11 0 0 0,59-6 0 0 0,-59 1 0 0 0,57-9 0 0 0,-77-7 0 0 0,72 0 0 0 0,0 2 0 0 0,-120 11 0 0 0,136-5 0 0 0,-62-3 0 0 0,-196-27 54 0 0,257 19-43 0 0,23 3-11 0 0,0 2-1 0 0,-28-1 1 0 0,-6 6 0 0 0,1 3 0 0 0,-64 13 0 0 0,111-16 0 0 0,1 0 0 0 0,-1-1 0 0 0,0 0 0 0 0,1-1 0 0 0,-1 0 0 0 0,1-1 0 0 0,-1 0 0 0 0,-11-3 0 0 0,12 5 70 0 0,150-7-68 0 0,-83 3-2 0 0,124 0 0 0 0,-120 9 0 0 0,82 16 0 0 0,-80-11 0 0 0,0-2 0 0 0,0-3 0 0 0,0-3 0 0 0,91-7 0 0 0,103 2 239 0 0,28-1 61 0 0,-160-17-197 0 0,9-1 13 0 0,-130 20-110 0 0,0 1 1 0 0,0 0 0 0 0,0 0 0 0 0,0 1 0 0 0,0-1-1 0 0,0 1 1 0 0,-1 0 0 0 0,1 0 0 0 0,0 0 0 0 0,0 0-1 0 0,5 4 1 0 0,-8-5-35 0 0,1 1-1 0 0,-1 0 1 0 0,0 0 0 0 0,1 0-1 0 0,-1 0 1 0 0,0 1 0 0 0,0-1-1 0 0,0 0 1 0 0,0 0 0 0 0,0 1-1 0 0,0-1 1 0 0,0 0 0 0 0,-1 1-1 0 0,1-1 1 0 0,0 1-1 0 0,-1-1 1 0 0,1 1 0 0 0,-1 0-1 0 0,0-1 1 0 0,1 1 0 0 0,-1-1-1 0 0,0 1 1 0 0,0 0 0 0 0,0-1-1 0 0,0 1 1 0 0,0-1 0 0 0,-1 1-1 0 0,1 0 1 0 0,0-1 0 0 0,-2 4-1 0 0,-6 17-913 0 0,-5 5-60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49.639"/>
    </inkml:context>
    <inkml:brush xml:id="br0">
      <inkml:brushProperty name="width" value="0.1" units="cm"/>
      <inkml:brushProperty name="height" value="0.1" units="cm"/>
      <inkml:brushProperty name="color" value="#F4F91B"/>
    </inkml:brush>
  </inkml:definitions>
  <inkml:trace contextRef="#ctx0" brushRef="#br0">2408 141 3679 0 0,'0'0'45'0'0,"0"0"-1"0"0,0 1 1 0 0,0-1-1 0 0,0 0 1 0 0,0 1-1 0 0,0-1 0 0 0,0 0 1 0 0,0 1-1 0 0,0-1 1 0 0,0 0-1 0 0,0 1 1 0 0,0-1-1 0 0,0 0 0 0 0,0 1 1 0 0,0-1-1 0 0,0 1 1 0 0,0-1-1 0 0,0 0 1 0 0,0 1-1 0 0,-1-1 1 0 0,1 0-1 0 0,0 1 0 0 0,0-1 1 0 0,0 0-1 0 0,-1 0 1 0 0,1 1-1 0 0,0-1 1 0 0,0 0-1 0 0,-1 0 0 0 0,1 1 1 0 0,-9 11 657 0 0,4-8-480 0 0,0 0-1 0 0,0-1 0 0 0,-1 1 0 0 0,0-1 0 0 0,0 0 0 0 0,0-1 0 0 0,0 0 0 0 0,-10 3 0 0 0,-13 6 361 0 0,13-4-366 0 0,0-1-1 0 0,-1 0 1 0 0,1-2 0 0 0,-1 1-1 0 0,0-2 1 0 0,0 0-1 0 0,0-2 1 0 0,-23 1-1 0 0,-83-2 847 0 0,-35-2 244 0 0,111-1-924 0 0,-78 5-1 0 0,75-1-99 0 0,-80-9-1 0 0,39 1 151 0 0,-67-11-88 0 0,133 15-326 0 0,-27-7 27 0 0,30 5 5 0 0,-30-2-1 0 0,-82 5 234 0 0,114 1-262 0 0,0-1 1 0 0,0 0-1 0 0,0-2 0 0 0,0 0 1 0 0,-30-12-1 0 0,27 8 11 0 0,9 3 3 0 0,1 1 1 0 0,-1 0-1 0 0,0 1 1 0 0,0 1 0 0 0,-19-2-1 0 0,-118-2 20 0 0,102 3-46 0 0,2-2-10 0 0,-49-12 0 0 0,-39-4 14 0 0,124 21 0 0 0,-1 1 0 0 0,1 0 1 0 0,0 1-1 0 0,-1 0 0 0 0,1 0 0 0 0,-15 6 0 0 0,-18 4 12 0 0,33-6 7 0 0,10-6-31 0 0,1 0 0 0 0,0 1 0 0 0,-1-1 0 0 0,1 0 0 0 0,0 1 0 0 0,-1-1 0 0 0,1 1 1 0 0,0-1-1 0 0,-1 0 0 0 0,1 1 0 0 0,0-1 0 0 0,0 1 0 0 0,-1-1 0 0 0,1 1 0 0 0,0-1 0 0 0,0 1 0 0 0,0-1 0 0 0,0 1 0 0 0,0-1 0 0 0,0 1 0 0 0,0-1 0 0 0,0 1 0 0 0,0-1 0 0 0,0 1 0 0 0,0-1 0 0 0,0 1 0 0 0,0-1 0 0 0,0 1 0 0 0,0-1 0 0 0,1 1 0 0 0,2 1 35 0 0,0-1 0 0 0,1 1-1 0 0,-1-1 1 0 0,0 0 0 0 0,1-1-1 0 0,-1 1 1 0 0,1 0 0 0 0,4-1-1 0 0,-6 0-14 0 0,7 1 46 0 0,0-1 1 0 0,0 0 0 0 0,14-3-1 0 0,14 0 73 0 0,97-4 64 0 0,0-1-24 0 0,-24 3 24 0 0,-43 1-106 0 0,22-4 75 0 0,-32 2-41 0 0,-36 3-52 0 0,1 1 1 0 0,27 1-1 0 0,173 10-16 0 0,-143-6-28 0 0,127 12 120 0 0,-70-4-28 0 0,-90-11-56 0 0,0-3-1 0 0,66-11 0 0 0,16-2 54 0 0,39 13-10 0 0,-47 3-70 0 0,-43-1-18 0 0,41-2-1 0 0,64-7-26 0 0,-101 7 22 0 0,43-5 20 0 0,-113 7-41 0 0,-8 1 0 0 0,0 0 1 0 0,0 0-1 0 0,1-1 0 0 0,-1 1 1 0 0,0-1-1 0 0,6-2 1 0 0,-9 3 1 0 0,0 0 1 0 0,0-1-1 0 0,0 1 0 0 0,0 0 1 0 0,0-1-1 0 0,0 1 1 0 0,0 0-1 0 0,0-1 0 0 0,0 1 1 0 0,0 0-1 0 0,0-1 0 0 0,-1 1 1 0 0,1 0-1 0 0,0-1 1 0 0,0 1-1 0 0,0 0 0 0 0,-1-1 1 0 0,1 1-1 0 0,0 0 0 0 0,0 0 1 0 0,-1-1-1 0 0,1 1 1 0 0,0 0-1 0 0,-1 0 0 0 0,1 0 1 0 0,0-1-1 0 0,-1 1 0 0 0,1 0 1 0 0,0 0-1 0 0,-1 0 1 0 0,1 0-1 0 0,0 0 0 0 0,-1 0 1 0 0,1 0-1 0 0,-1 0 0 0 0,-15-6 92 0 0,-46 0-70 0 0,-68 2 0 0 0,44 3 32 0 0,-281-2-47 0 0,228 4-10 0 0,-72 3 1 0 0,-104-2 62 0 0,66-14-50 0 0,-60-2 20 0 0,0 23-15 0 0,272-4-176 0 0,0 1 0 0 0,0 2 0 0 0,1 1 1 0 0,-45 18-1 0 0,-134 70-1238 0 0,210-94 1367 0 0,-96 46-1189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3:04.277"/>
    </inkml:context>
    <inkml:brush xml:id="br0">
      <inkml:brushProperty name="width" value="0.1" units="cm"/>
      <inkml:brushProperty name="height" value="0.1" units="cm"/>
      <inkml:brushProperty name="color" value="#F4F91B"/>
    </inkml:brush>
  </inkml:definitions>
  <inkml:trace contextRef="#ctx0" brushRef="#br0">1790 300 455 0 0,'3'-4'-6'0'0,"0"0"-1"0"0,-1 0 0 0 0,1-1 0 0 0,-1 1 0 0 0,0-1 1 0 0,-1 0-1 0 0,1 1 0 0 0,-1-1 0 0 0,0 0 0 0 0,1-6 0 0 0,6-23 1198 0 0,-5 28-342 0 0,0 0 0 0 0,0 0 0 0 0,0 1 0 0 0,7-9-1 0 0,0 0-606 0 0,-4 5-108 0 0,2 1 0 0 0,14-16 0 0 0,-16 20-154 0 0,-1-1 0 0 0,0 0 0 0 0,-1 0 0 0 0,1 0 0 0 0,-1-1 0 0 0,0 1-1 0 0,0-1 1 0 0,-1 0 0 0 0,0 0 0 0 0,4-9 0 0 0,-6 13 77 0 0,-1 1 0 0 0,0-1-1 0 0,0 1 1 0 0,1-1 0 0 0,-1 1 0 0 0,0-1-1 0 0,0 0 1 0 0,0 1 0 0 0,0-1-1 0 0,-1 1 1 0 0,1-1 0 0 0,0 1 0 0 0,-1-1-1 0 0,1 1 1 0 0,-1-1 0 0 0,1 1 0 0 0,-1 0-1 0 0,0-1 1 0 0,1 1 0 0 0,-1 0 0 0 0,0-1-1 0 0,0 1 1 0 0,0 0 0 0 0,0 0 0 0 0,0 0-1 0 0,0 0 1 0 0,-1 0 0 0 0,1 0 0 0 0,0 0-1 0 0,0 0 1 0 0,-1 0 0 0 0,1 1 0 0 0,-1-1-1 0 0,1 0 1 0 0,0 1 0 0 0,-1-1-1 0 0,1 1 1 0 0,-1 0 0 0 0,-2-1 0 0 0,-1 0 73 0 0,0 0 0 0 0,-1 1 0 0 0,1 0 0 0 0,0 0 0 0 0,0 0 0 0 0,-1 0 0 0 0,1 1 0 0 0,0 0 0 0 0,0 0 0 0 0,-8 3 0 0 0,-40 21-72 0 0,38-17-59 0 0,0 0 0 0 0,-1-1 0 0 0,-20 6-1 0 0,-35 6 12 0 0,-111 25 468 0 0,-58 4 427 0 0,226-45-890 0 0,-64 14 81 0 0,-189 47 272 0 0,122-30-37 0 0,86-23-184 0 0,-71 25-1 0 0,92-22-135 0 0,0 1 0 0 0,1 3-1 0 0,1 1 1 0 0,0 1 0 0 0,-42 33-1 0 0,35-21-10 0 0,11-9 0 0 0,-33 32 0 0 0,55-46 0 0 0,1 1 0 0 0,0 1 0 0 0,0-1 0 0 0,1 2 0 0 0,0-1 0 0 0,1 1 0 0 0,-6 14 0 0 0,3-3 0 0 0,1 1 0 0 0,-10 46 0 0 0,16-58 0 0 0,2-1 0 0 0,-1 1 0 0 0,2 0 0 0 0,-1-1 0 0 0,2 1 0 0 0,-1 0 0 0 0,2 0 0 0 0,3 16 0 0 0,4 1 57 0 0,1 0 0 0 0,1-1 0 0 0,1 0 0 0 0,21 33-1 0 0,-7-20 98 0 0,60 71 0 0 0,3 4-60 0 0,9 12-12 0 0,-56-80 36 0 0,3-2-1 0 0,56 47 0 0 0,-92-86-95 0 0,24 19 77 0 0,0-1 1 0 0,42 23-1 0 0,-38-30-28 0 0,0-2-1 0 0,1-1 1 0 0,0-2-1 0 0,1-2 1 0 0,1-1-1 0 0,-1-2 1 0 0,1-2-1 0 0,81 2 1 0 0,-99-9 15 0 0,1 0 1 0 0,-1-2-1 0 0,1-1 0 0 0,-1 0 0 0 0,0-2 1 0 0,-1 0-1 0 0,1-2 0 0 0,36-17 0 0 0,-35 12 78 0 0,0-1 0 0 0,-1 0-1 0 0,0-2 1 0 0,-1 0-1 0 0,-1-2 1 0 0,-1 0 0 0 0,20-24-1 0 0,-9 3 157 0 0,-2-1 0 0 0,-1-1-1 0 0,-2-1 1 0 0,-2-1 0 0 0,-2-1-1 0 0,29-87 1 0 0,-29 58-17 0 0,-3-1-1 0 0,-3-1 1 0 0,9-129-1 0 0,-21 146-77 0 0,-3-1-1 0 0,-8-74 1 0 0,3 100-138 0 0,0 1 1 0 0,-2 0 0 0 0,-2 0 0 0 0,-1 1-1 0 0,-22-49 1 0 0,22 62-63 0 0,0 1 0 0 0,-1 0 1 0 0,0 0-1 0 0,-2 1 0 0 0,0 1 0 0 0,-1 0 0 0 0,0 1 0 0 0,-1 0 0 0 0,-1 1 1 0 0,0 1-1 0 0,-1 1 0 0 0,0 0 0 0 0,-30-14 0 0 0,23 15-57 0 0,0 0 1 0 0,-1 2-1 0 0,0 1 0 0 0,-1 1 0 0 0,1 1 1 0 0,-1 1-1 0 0,0 2 0 0 0,0 0 0 0 0,0 2 1 0 0,-29 2-1 0 0,22 3-151 0 0,0 0 1 0 0,0 2-1 0 0,1 2 1 0 0,-61 23-1 0 0,42-8-750 0 0,1 1 0 0 0,-52 36 0 0 0,20-5-630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5:51.538"/>
    </inkml:context>
    <inkml:brush xml:id="br0">
      <inkml:brushProperty name="width" value="0.1" units="cm"/>
      <inkml:brushProperty name="height" value="0.1" units="cm"/>
      <inkml:brushProperty name="color" value="#E71224"/>
    </inkml:brush>
  </inkml:definitions>
  <inkml:trace contextRef="#ctx0" brushRef="#br0">22 67 455 0 0,'-22'26'11403'0'0,"23"-26"-11319"0"0,4-3 588 0 0,-5 3-654 0 0,0-1-1 0 0,0 1 1 0 0,0 0-1 0 0,0 0 0 0 0,0 0 1 0 0,0 0-1 0 0,0-1 1 0 0,0 1-1 0 0,1 0 1 0 0,-1 0-1 0 0,0 0 1 0 0,0 0-1 0 0,0 0 1 0 0,0 0-1 0 0,1-1 1 0 0,-1 1-1 0 0,0 0 1 0 0,0 0-1 0 0,0 0 1 0 0,0 0-1 0 0,1 0 0 0 0,-1 0 1 0 0,0 0-1 0 0,0 0 1 0 0,0 0-1 0 0,1 0 1 0 0,-1 0-1 0 0,0 0 1 0 0,0 0-1 0 0,0 0 1 0 0,0 0-1 0 0,1 0 1 0 0,-1 0-1 0 0,0 0 1 0 0,0 0-1 0 0,0 0 1 0 0,1 0-1 0 0,1 0 48 0 0,-1 0 0 0 0,1 0 0 0 0,0 0 0 0 0,-1 0 0 0 0,1-1 0 0 0,0 1 0 0 0,-1 0 0 0 0,1-1 0 0 0,0 0 0 0 0,-1 1 0 0 0,1-1 0 0 0,2-2 0 0 0,0 1 155 0 0,46-15 1244 0 0,-31 14-1144 0 0,8-3-197 0 0,-1 3 8 0 0,-1 0 39 0 0,-18 2-124 0 0,0-1 0 0 0,0 1 0 0 0,0 0 0 0 0,0 1 0 0 0,0 0-1 0 0,1 0 1 0 0,-1 1 0 0 0,0 0 0 0 0,14 3 0 0 0,-10-1 22 0 0,1-1 1 0 0,0-1-1 0 0,0 1 0 0 0,-1-2 1 0 0,1 1-1 0 0,0-2 0 0 0,17-2 1 0 0,-26 2-50 0 0,0 1 1 0 0,0-1 0 0 0,-1 0-1 0 0,1 0 1 0 0,-1 0 0 0 0,5-3 0 0 0,7-3 23 0 0,4 5 48 0 0,-16 2-83 0 0,0 0 0 0 0,-1 0 0 0 0,1 0-1 0 0,-1-1 1 0 0,1 1 0 0 0,0 0 0 0 0,-1-1-1 0 0,1 1 1 0 0,-1-1 0 0 0,1 1 0 0 0,-1-1-1 0 0,1 0 1 0 0,2-1 0 0 0,-4 1-3 0 0,1 1 0 0 0,-1 0 1 0 0,1 0-1 0 0,0-1 0 0 0,-1 1 1 0 0,1 0-1 0 0,-1 0 0 0 0,1 0 1 0 0,-1-1-1 0 0,1 1 0 0 0,0 0 0 0 0,-1 0 1 0 0,1 0-1 0 0,-1 0 0 0 0,1 0 1 0 0,0 0-1 0 0,-1 1 0 0 0,1-1 1 0 0,0 0-1 0 0,0 0-4 0 0,0 1 1 0 0,0-1-1 0 0,-1 0 1 0 0,1 0-1 0 0,0 0 1 0 0,0 0-1 0 0,-1 0 1 0 0,1 0-1 0 0,0 0 1 0 0,0 0-1 0 0,-1 0 0 0 0,1-1 1 0 0,0 1-1 0 0,1 0 1 0 0,-1-1 9 0 0,1 1-1 0 0,-1-1 1 0 0,1 1-1 0 0,-1 0 1 0 0,1-1 0 0 0,0 1-1 0 0,-1 0 1 0 0,1 0 0 0 0,-1 0-1 0 0,3 1 1 0 0,-3-1 6 0 0,1 0 0 0 0,0 0 0 0 0,-1 0 0 0 0,1 0 0 0 0,0 0 0 0 0,-1 0 0 0 0,1 0 0 0 0,0-1 0 0 0,-1 1 0 0 0,1-1 0 0 0,-1 1 1 0 0,3-2-1 0 0,-2 1 1 0 0,0 0 0 0 0,0 0 0 0 0,0 0 0 0 0,0 0 0 0 0,0 0 0 0 0,0 1 0 0 0,0-1 1 0 0,0 0-1 0 0,0 1 0 0 0,0 0 0 0 0,0-1 0 0 0,1 1 0 0 0,-1 0 0 0 0,0 0 1 0 0,0 0-1 0 0,0 1 0 0 0,1-1 0 0 0,-1 0 0 0 0,4 2 0 0 0,0-1-6 0 0,0-1 0 0 0,-1 0 0 0 0,1 0 1 0 0,0-1-1 0 0,0 0 0 0 0,9-2 0 0 0,-6 2 31 0 0,14-3-21 0 0,1 2-1 0 0,24 0 0 0 0,18 12-21 0 0,-62-9 0 0 0,-1 0 0 0 0,1-1 0 0 0,-1 1 0 0 0,0 0 0 0 0,1 1 0 0 0,-1-1 0 0 0,4 3 0 0 0,9 3 0 0 0,34 14 0 0 0,-45-18 5 0 0,-4-2-3 0 0,0 0 1 0 0,1-1-1 0 0,-1 1 1 0 0,1 0-1 0 0,-1-1 0 0 0,1 1 1 0 0,-1 0-1 0 0,1-1 1 0 0,-1 0-1 0 0,1 1 1 0 0,-1-1-1 0 0,1 0 1 0 0,-1 0-1 0 0,1 0 0 0 0,0 0 1 0 0,-1 0-1 0 0,1 0 1 0 0,-1 0-1 0 0,3-1 1 0 0,1 0 2 0 0,-1 0 0 0 0,0 0 1 0 0,1 0-1 0 0,-1 1 0 0 0,0 0 1 0 0,1-1-1 0 0,-1 2 0 0 0,1-1 1 0 0,-1 0-1 0 0,0 1 0 0 0,1 0 1 0 0,-1 0-1 0 0,8 3 0 0 0,51 13-5 0 0,-55-14 1 0 0,-1 0 1 0 0,1-1-1 0 0,-1 0 0 0 0,1-1 0 0 0,0 1 0 0 0,-1-2 1 0 0,1 1-1 0 0,15-1 0 0 0,-17-1 7 0 0,1 2 0 0 0,0-1 0 0 0,-1 1 0 0 0,1 0 1 0 0,-1 0-1 0 0,8 3 0 0 0,-6-2-9 0 0,0 0 0 0 0,0-1 0 0 0,13 1 0 0 0,22 2 1 0 0,53 18 64 0 0,-91-22-64 0 0,1 0 0 0 0,0 0 0 0 0,-1 0-1 0 0,8-2 1 0 0,9 0 12 0 0,6 1 633 0 0,-32-3 191 0 0,0 0-391 0 0,-1 14-608 0 0,3-3-1347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1:36.749"/>
    </inkml:context>
    <inkml:brush xml:id="br0">
      <inkml:brushProperty name="width" value="0.1" units="cm"/>
      <inkml:brushProperty name="height" value="0.1" units="cm"/>
      <inkml:brushProperty name="color" value="#66CC00"/>
    </inkml:brush>
  </inkml:definitions>
  <inkml:trace contextRef="#ctx0" brushRef="#br0">1486 193 1839 0 0,'-28'1'2869'0'0,"18"0"-1902"0"0,-1-1 1 0 0,-19-2 0 0 0,26 2-867 0 0,1-1-1 0 0,0 0 1 0 0,-1 0 0 0 0,1 0-1 0 0,0 0 1 0 0,-1-1-1 0 0,1 1 1 0 0,0-1 0 0 0,0 0-1 0 0,0 0 1 0 0,1 0 0 0 0,-6-4-1 0 0,-7-11 131 0 0,12 13-104 0 0,0 0 0 0 0,0 1 1 0 0,-1-1-1 0 0,1 1 0 0 0,-1 0 1 0 0,0 0-1 0 0,0 0 1 0 0,0 0-1 0 0,-7-2 0 0 0,-9-4 775 0 0,0 2-1 0 0,-32-8 0 0 0,-178-21 806 0 0,130 24-1395 0 0,-130-13 1083 0 0,173 18-1071 0 0,43 4-280 0 0,0 1 0 0 0,0 0-1 0 0,0 2 1 0 0,0-1 0 0 0,-16 3-1 0 0,10 1-43 0 0,1 1 0 0 0,-24 7 0 0 0,24-6 15 0 0,0 0 1 0 0,-36 2-1 0 0,9-1 14 0 0,42-5-25 0 0,1 0 1 0 0,0 0 0 0 0,-1 0-1 0 0,1 1 1 0 0,0-1-1 0 0,0 1 1 0 0,0 0 0 0 0,0 0-1 0 0,0 0 1 0 0,1 0-1 0 0,-1 0 1 0 0,-2 3-1 0 0,-29 37 81 0 0,6-8-48 0 0,16-21-37 0 0,1 0 0 0 0,0 1 0 0 0,1 0 0 0 0,1 1 0 0 0,0 0 0 0 0,-9 22 0 0 0,1 6 0 0 0,-13 53 0 0 0,13-48 81 0 0,10-32 3 0 0,2 1-1 0 0,-5 18 1 0 0,9-29-69 0 0,0 0 0 0 0,1 0-1 0 0,-1 0 1 0 0,1 0 0 0 0,1 0 0 0 0,-1 0 0 0 0,1 0 0 0 0,0 0-1 0 0,3 11 1 0 0,16 60 67 0 0,-1 1 77 0 0,-16-68-145 0 0,1-1 0 0 0,0 0 0 0 0,1 0 0 0 0,-1 0 0 0 0,2-1 0 0 0,6 9 0 0 0,73 78 103 0 0,-71-78-117 0 0,14 23 0 0 0,-17-24 0 0 0,0-1 0 0 0,17 19 0 0 0,-13-20 47 0 0,0-1-1 0 0,1-1 0 0 0,1-1 0 0 0,0 0 1 0 0,0-1-1 0 0,1-1 0 0 0,0 0 1 0 0,0-1-1 0 0,1-1 0 0 0,0-1 0 0 0,1-1 1 0 0,-1-1-1 0 0,32 3 0 0 0,-26-5 190 0 0,30-1 0 0 0,0-1 100 0 0,2 3-87 0 0,117 2-118 0 0,-140-6-92 0 0,0-2-1 0 0,-1-1 1 0 0,40-10 0 0 0,-25 3 153 0 0,0 2 1 0 0,84-4-1 0 0,-31 4-24 0 0,105-22 0 0 0,-159 23-138 0 0,32-6 80 0 0,-1-2 1 0 0,-1-4 0 0 0,89-36-1 0 0,-147 47-78 0 0,0 0 0 0 0,-1-2 0 0 0,0 0 0 0 0,-1-1 0 0 0,0-1 0 0 0,-1 0 0 0 0,-1-1 0 0 0,22-26 0 0 0,-21 17-9 0 0,-1 0 0 0 0,19-40 0 0 0,-18 33 32 0 0,-1 2 66 0 0,-1-1 0 0 0,-1-1-1 0 0,12-44 1 0 0,-22 63-88 0 0,-1 1 1 0 0,0-1-1 0 0,0 0 0 0 0,-1 0 0 0 0,-1 0 0 0 0,0 0 1 0 0,0 0-1 0 0,-1 1 0 0 0,0-1 0 0 0,-1 0 1 0 0,-1 0-1 0 0,1 1 0 0 0,-9-20 0 0 0,5 18-20 0 0,-1 0-1 0 0,0 1 1 0 0,-1 0 0 0 0,0 0-1 0 0,-1 1 1 0 0,0 0-1 0 0,0 1 1 0 0,-1 0-1 0 0,0 0 1 0 0,-1 1 0 0 0,-15-10-1 0 0,-13-3 72 0 0,-1 1 0 0 0,-45-16 0 0 0,6 3-16 0 0,43 18 71 0 0,0 2 1 0 0,-1 2-1 0 0,0 1 1 0 0,-1 2-1 0 0,-55-5 1 0 0,-193 3 225 0 0,255 10-334 0 0,-200 8 172 0 0,84-1-3174 0 0,117-7 1579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1:43.178"/>
    </inkml:context>
    <inkml:brush xml:id="br0">
      <inkml:brushProperty name="width" value="0.1" units="cm"/>
      <inkml:brushProperty name="height" value="0.1" units="cm"/>
      <inkml:brushProperty name="color" value="#E71224"/>
    </inkml:brush>
  </inkml:definitions>
  <inkml:trace contextRef="#ctx0" brushRef="#br0">3170 460 5815 0 0,'-31'-33'720'0'0,"-13"-3"1974"0"0,28 24-1306 0 0,-3-3-91 0 0,1 1 0 0 0,-2 1 1 0 0,0 1-1 0 0,-23-11 0 0 0,11 5-259 0 0,26 14-938 0 0,0 0 1 0 0,-1 1 0 0 0,1 0-1 0 0,-1 0 1 0 0,-8-3 0 0 0,-90-25 1137 0 0,31 10-745 0 0,38 9-420 0 0,-26-10-38 0 0,39 13 56 0 0,0 1 1 0 0,-37-7-1 0 0,16 10 32 0 0,-1 2 0 0 0,1 3-1 0 0,0 1 1 0 0,-46 8 0 0 0,-26 0 225 0 0,-148-10 1294 0 0,0 0-2377 0 0,189 1 1241 0 0,-139-18-1 0 0,182 14 273 0 0,-3-2-1055 0 0,1-2-1 0 0,-1-2 0 0 0,1 0 0 0 0,-37-19 0 0 0,70 29 278 0 0,-37-13 28 0 0,-71-14 0 0 0,65 17-20 0 0,13 4-8 0 0,0 2 0 0 0,-1 1 0 0 0,-36 1 0 0 0,37 1 14 0 0,11 1 15 0 0,-37 3 0 0 0,25 2-19 0 0,0 1 1 0 0,1 2-1 0 0,1 1 0 0 0,-1 1 1 0 0,1 2-1 0 0,-50 27 0 0 0,10-3-10 0 0,39-20 0 0 0,0 1 0 0 0,-31 23 0 0 0,22-13 0 0 0,28-20 0 0 0,-1 1 0 0 0,2 1 0 0 0,-1 0 0 0 0,-11 13 0 0 0,20-19-7 0 0,1 0 0 0 0,0 1 0 0 0,-1-1 0 0 0,1 1 0 0 0,0 0 0 0 0,1-1 0 0 0,-1 1 0 0 0,1 0 0 0 0,0 0 0 0 0,0 0 0 0 0,0 0 0 0 0,0 0 0 0 0,0 6 0 0 0,1 4-9 0 0,0 1 1 0 0,4 21 0 0 0,0 8 12 0 0,-4-40-2 0 0,1 1 0 0 0,-1-1 0 0 0,1 1 0 0 0,1-1 0 0 0,-1 1 0 0 0,1-1 0 0 0,2 5 0 0 0,5 17-8 0 0,10 36 13 0 0,-13-44 0 0 0,0 0 0 0 0,4 24 0 0 0,-3 1 0 0 0,8 66 0 0 0,-14-98-5 0 0,1 0-1 0 0,1-1 1 0 0,-1 1 0 0 0,2-1-1 0 0,-1 1 1 0 0,2-1 0 0 0,-1-1-1 0 0,1 1 1 0 0,11 14 0 0 0,-8-11 3 0 0,1-1 0 0 0,1 0 0 0 0,0 0 0 0 0,0-1 0 0 0,17 13 0 0 0,64 42 3 0 0,-82-61-6 0 0,0 1 0 0 0,0-2 0 0 0,1 1 0 0 0,-1-1 0 0 0,1-1 1 0 0,0 0-1 0 0,0 0 0 0 0,0-1 0 0 0,1 0 0 0 0,13 0 0 0 0,5-1 157 0 0,1-2 0 0 0,37-6 0 0 0,-36 3 283 0 0,93-8-1174 0 0,146-20 589 0 0,-210 25 131 0 0,2 3 1 0 0,69 4-1 0 0,-51 1 15 0 0,50-6 4 0 0,46 0 0 0 0,41 26 0 0 0,-89-19 1411 0 0,4 0-2190 0 0,-67 7 114 0 0,-48-5 679 0 0,-1-2 1 0 0,1 0-1 0 0,24 0 0 0 0,206-6-14 0 0,-208 4 0 0 0,36 3 0 0 0,-46-1 0 0 0,0-1 0 0 0,35-4 0 0 0,-31-3 0 0 0,0-2 0 0 0,0-1 0 0 0,-1-1 0 0 0,51-25 0 0 0,-78 33 0 0 0,6-4-1 0 0,-1 0 1 0 0,0 0-1 0 0,-1-1 0 0 0,1 0 0 0 0,-2 0 1 0 0,15-16-1 0 0,-13 13 16 0 0,0 0-1 0 0,1 0 1 0 0,22-13-1 0 0,-21 16-7 0 0,0-1 0 0 0,0 0 0 0 0,-1 0 0 0 0,0-1-1 0 0,-1 0 1 0 0,0-1 0 0 0,0 0 0 0 0,-1-1 0 0 0,0 0-1 0 0,13-22 1 0 0,9-25 182 0 0,-13 32-161 0 0,-15 22-19 0 0,1 0 0 0 0,-1-1 0 0 0,0 0 0 0 0,0 0 0 0 0,-1 0 0 0 0,3-6 0 0 0,-5 9-3 0 0,1 1 1 0 0,-1-1 0 0 0,0 0-1 0 0,0 1 1 0 0,0-1 0 0 0,0 0-1 0 0,0 1 1 0 0,0-1-1 0 0,0 1 1 0 0,0-1 0 0 0,-1 0-1 0 0,1 1 1 0 0,-1-1 0 0 0,1 1-1 0 0,-1-1 1 0 0,0 1 0 0 0,1-1-1 0 0,-1 1 1 0 0,0 0-1 0 0,0-1 1 0 0,0 1 0 0 0,0 0-1 0 0,0-1 1 0 0,-1 1 0 0 0,1 0-1 0 0,-2-1 1 0 0,-2-3 44 0 0,0 0 0 0 0,-1 1-1 0 0,0-1 1 0 0,0 1 0 0 0,0 0 0 0 0,0 1 0 0 0,-1 0 0 0 0,0 0 0 0 0,1 0-1 0 0,-1 1 1 0 0,0 0 0 0 0,0 0 0 0 0,-8-1 0 0 0,5 2-122 0 0,-142-19-2156 0 0,121 13-5686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1:47.775"/>
    </inkml:context>
    <inkml:brush xml:id="br0">
      <inkml:brushProperty name="width" value="0.1" units="cm"/>
      <inkml:brushProperty name="height" value="0.1" units="cm"/>
      <inkml:brushProperty name="color" value="#F4F91B"/>
    </inkml:brush>
  </inkml:definitions>
  <inkml:trace contextRef="#ctx0" brushRef="#br0">2041 381 5095 0 0,'-1'-1'34'0'0,"1"-1"0"0"0,-1 1-1 0 0,0 0 1 0 0,0-1 0 0 0,1 1-1 0 0,-1 0 1 0 0,0 0 0 0 0,0 0-1 0 0,0 0 1 0 0,0 0 0 0 0,-1 0-1 0 0,1 0 1 0 0,0 0 0 0 0,0 0-1 0 0,0 0 1 0 0,-1 0 0 0 0,1 1-1 0 0,-1-1 1 0 0,1 1-1 0 0,0-1 1 0 0,-1 1 0 0 0,1-1-1 0 0,-1 1 1 0 0,-1 0 0 0 0,-8 6 1112 0 0,10-5-1094 0 0,0 0 0 0 0,1-1 0 0 0,-1 1 0 0 0,0 0 0 0 0,0-1 0 0 0,0 1 0 0 0,0-1 0 0 0,0 1 0 0 0,0-1 0 0 0,0 1 0 0 0,0-1 0 0 0,0 1 0 0 0,0-1 0 0 0,0 0 0 0 0,0 0 0 0 0,0 0 0 0 0,0 0 0 0 0,0 1 0 0 0,-1-1 0 0 0,0-1 0 0 0,-8-31 1910 0 0,9 29-1837 0 0,0 1 1 0 0,-1 0 0 0 0,1-1 0 0 0,-1 1 0 0 0,0 0-1 0 0,1 0 1 0 0,-1 0 0 0 0,0 1 0 0 0,0-1 0 0 0,-1 0-1 0 0,1 1 1 0 0,0-1 0 0 0,0 1 0 0 0,-1 0 0 0 0,1 0 0 0 0,-1 0-1 0 0,1 0 1 0 0,-1 0 0 0 0,1 0 0 0 0,-1 1 0 0 0,0-1-1 0 0,1 1 1 0 0,-1 0 0 0 0,0 0 0 0 0,1 0 0 0 0,-1 0-1 0 0,0 0 1 0 0,1 0 0 0 0,-1 1 0 0 0,0-1 0 0 0,1 1-1 0 0,-1 0 1 0 0,-3 1 0 0 0,3-1-58 0 0,0 0 0 0 0,0-1 1 0 0,-1 1-1 0 0,1-1 0 0 0,0 0 0 0 0,0 0 1 0 0,0 0-1 0 0,0-1 0 0 0,0 1 1 0 0,0-1-1 0 0,0 0 0 0 0,0 0 0 0 0,0 0 1 0 0,-6-2-1 0 0,-4-4 587 0 0,-25-16 1 0 0,11 5 62 0 0,10 9-441 0 0,-4-4-71 0 0,-1 2 0 0 0,0 0-1 0 0,-39-12 1 0 0,8 6 122 0 0,-51-23 0 0 0,69 26-38 0 0,0 2-1 0 0,-40-9 0 0 0,-4 7-149 0 0,-113-7-1 0 0,137 20-63 0 0,30 1-43 0 0,-49-7-1 0 0,62 4 3 0 0,0 0 0 0 0,-22-10-1 0 0,26 9-14 0 0,0 0 0 0 0,-1 1 0 0 0,1 1 0 0 0,-1-1 0 0 0,1 1 0 0 0,-1 1 0 0 0,-9-1 0 0 0,-18 0-20 0 0,24 0 0 0 0,-1 2 0 0 0,-14 0 0 0 0,-91 5 64 0 0,110-4-64 0 0,1 0 0 0 0,-1 0 0 0 0,1 0 0 0 0,-1 1 0 0 0,1 0 0 0 0,0 1 0 0 0,-1 0 0 0 0,1 0 0 0 0,1 0 0 0 0,-11 7 0 0 0,9-5 0 0 0,-1 0 0 0 0,1-1 0 0 0,-19 7 0 0 0,-17 9 0 0 0,29-11-1 0 0,-9 5-16 0 0,-34 26-1 0 0,51-34 15 0 0,0 1 0 0 0,0-1 0 0 0,1 1 0 0 0,0 1 0 0 0,0-1 0 0 0,1 1-1 0 0,0 0 1 0 0,-6 12 0 0 0,-61 114-69 0 0,61-107 61 0 0,1 0 0 0 0,1 1 0 0 0,1 0 1 0 0,-4 35-1 0 0,2-13 1 0 0,9-43 10 0 0,-7 29 0 0 0,-14 41 0 0 0,16-58 0 0 0,0 0 0 0 0,1 0 0 0 0,1 1 0 0 0,-2 20 0 0 0,0 1 0 0 0,4-30 0 0 0,0 0 0 0 0,1 0 0 0 0,0 0 0 0 0,1 0 0 0 0,1 18 0 0 0,3-4 51 0 0,-3-13-49 0 0,1 0 0 0 0,0 0 0 0 0,1 0 0 0 0,0 0-1 0 0,1 0 1 0 0,9 20 0 0 0,91 133-2 0 0,-84-139 0 0 0,1-2 0 0 0,26 23 0 0 0,-28-27 0 0 0,4 0 0 0 0,39 28 0 0 0,13 12 0 0 0,-57-45 19 0 0,1-1 0 0 0,1-1 0 0 0,0-1 0 0 0,0-1 0 0 0,23 9 0 0 0,-4-1-5 0 0,-15-9 10 0 0,0-1-1 0 0,1-1 1 0 0,1-1-1 0 0,46 6 1 0 0,55 0 27 0 0,-31-5-28 0 0,99 3 41 0 0,-166-12-34 0 0,1-1 0 0 0,-1-2 1 0 0,0-1-1 0 0,45-14 0 0 0,111-48 84 0 0,-59 19-51 0 0,-95 38-50 0 0,-1-2 0 0 0,0-1 0 0 0,-1-1-1 0 0,49-32 1 0 0,-67 36 10 0 0,0-1 0 0 0,0-1 0 0 0,-1 1 0 0 0,-1-2 0 0 0,0 1 0 0 0,-1-1-1 0 0,9-17 1 0 0,0 2 98 0 0,-8 10-10 0 0,0 0 0 0 0,-1 0-1 0 0,0-1 1 0 0,-2 1 0 0 0,9-39-1 0 0,-8 14 182 0 0,3-73 0 0 0,-10 85-252 0 0,-1-1-1 0 0,-2 1 1 0 0,-1 0-1 0 0,-2 0 1 0 0,0 0-1 0 0,-2 1 1 0 0,-16-40-1 0 0,14 49-26 0 0,-1 1-1 0 0,0 0 1 0 0,-2 0 0 0 0,0 1-1 0 0,-1 0 1 0 0,-1 2-1 0 0,-1 0 1 0 0,0 0 0 0 0,-27-20-1 0 0,6 9-31 0 0,0 2 1 0 0,-2 2-1 0 0,-77-35 0 0 0,110 56-17 0 0,-82-32-207 0 0,80 32 14 0 0,-1 1 0 0 0,1 0 0 0 0,0 0 0 0 0,-1 1 0 0 0,0 0 0 0 0,1 1 0 0 0,-1 0 0 0 0,-14 1 0 0 0,-7 7-862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1:57.879"/>
    </inkml:context>
    <inkml:brush xml:id="br0">
      <inkml:brushProperty name="width" value="0.1" units="cm"/>
      <inkml:brushProperty name="height" value="0.1" units="cm"/>
      <inkml:brushProperty name="color" value="#F4F91B"/>
    </inkml:brush>
  </inkml:definitions>
  <inkml:trace contextRef="#ctx0" brushRef="#br0">113 656 455 0 0,'-4'-1'447'0'0,"0"0"-1"0"0,-1 0 0 0 0,1 1 0 0 0,0 0 0 0 0,-1 0 0 0 0,1 0 0 0 0,0 1 0 0 0,0-1 0 0 0,-1 1 0 0 0,1 0 0 0 0,0 0 0 0 0,-6 3 0 0 0,9-4-396 0 0,0 0 1 0 0,1 0-1 0 0,-1 0 1 0 0,0 0-1 0 0,0-1 1 0 0,0 1-1 0 0,0 0 0 0 0,0 0 1 0 0,0 0-1 0 0,1-1 1 0 0,-1 1-1 0 0,0 0 0 0 0,0-1 1 0 0,0 1-1 0 0,1-1 1 0 0,-1 1-1 0 0,0-1 0 0 0,0 1 1 0 0,1-1-1 0 0,-1 0 1 0 0,1 1-1 0 0,-1-1 0 0 0,0 0 1 0 0,1 1-1 0 0,-1-1 1 0 0,1 0-1 0 0,0 0 0 0 0,-1 0 1 0 0,-14-28 1696 0 0,12 24-1345 0 0,-9-26 1665 0 0,12 30-1965 0 0,0-1 1 0 0,-1 1-1 0 0,1-1 1 0 0,0 0-1 0 0,0 1 1 0 0,0-1-1 0 0,0 1 1 0 0,1-1-1 0 0,-1 1 1 0 0,0-1-1 0 0,1 1 1 0 0,-1-1-1 0 0,1 1 1 0 0,-1-1-1 0 0,1 1 1 0 0,0 0-1 0 0,-1-1 1 0 0,2 0-1 0 0,-1 0-48 0 0,0 1 0 0 0,0-1 0 0 0,0 1 0 0 0,0 0 0 0 0,0-1-1 0 0,0 1 1 0 0,1 0 0 0 0,-1 0 0 0 0,0 0 0 0 0,1 0 0 0 0,-1 0 0 0 0,0 0-1 0 0,1 1 1 0 0,-1-1 0 0 0,3-1 0 0 0,3 0 60 0 0,80-37 653 0 0,77-34 170 0 0,-45 18 1241 0 0,-80 41-2529 0 0,47-12 0 0 0,-16 7 614 0 0,76-39 366 0 0,225-57 182 0 0,-299 86-694 0 0,-53 23 11 0 0,-18 5-96 0 0,-1 1-1 0 0,0-1 1 0 0,0 0 0 0 0,0 0-1 0 0,0 0 1 0 0,0 0-1 0 0,0 0 1 0 0,0 0 0 0 0,0 0-1 0 0,0 0 1 0 0,-1 0-1 0 0,1 0 1 0 0,0 0 0 0 0,-1 0-1 0 0,1 0 1 0 0,0 0-1 0 0,-1 0 1 0 0,1 0 0 0 0,-2-1-1 0 0,2 2-29 0 0,0 0 0 0 0,0 0 0 0 0,0 0 0 0 0,0 0 0 0 0,0 0 0 0 0,0 0 0 0 0,0-1 1 0 0,0 1-1 0 0,0 0 0 0 0,0 0 0 0 0,0 0 0 0 0,0 0 0 0 0,-1 0 0 0 0,1 0 0 0 0,0 0 0 0 0,0 0 0 0 0,0 0 0 0 0,0 0 0 0 0,0-1 0 0 0,0 1 0 0 0,0 0 0 0 0,0 0 0 0 0,-1 0 0 0 0,1 0 0 0 0,0 0 0 0 0,0 0 0 0 0,0 0 0 0 0,0 0 0 0 0,0 0 0 0 0,0 0 1 0 0,-1 0-1 0 0,1 0 0 0 0,0 0 0 0 0,0 0 0 0 0,0 0 0 0 0,0 0 0 0 0,0 0 0 0 0,0 0 0 0 0,0 0 0 0 0,-1 0 0 0 0,1 0 0 0 0,0 0 0 0 0,0 1 0 0 0,-11 0 122 0 0,8-4-100 0 0,1 2-20 0 0,1 0-1 0 0,0 1 1 0 0,-1-1-1 0 0,1 0 1 0 0,0 0 0 0 0,-1 1-1 0 0,1-1 1 0 0,-1 0-1 0 0,1 1 1 0 0,-1 0-1 0 0,1-1 1 0 0,-1 1 0 0 0,-2 0-1 0 0,-51 0 8 0 0,9 1 16 0 0,-59-6-1 0 0,8 1-26 0 0,80 4 0 0 0,5 0 0 0 0,8-1 0 0 0,1 1 0 0 0,-1 0 0 0 0,1 0 0 0 0,-1 0 0 0 0,0 0 0 0 0,1 1 0 0 0,-1-1 0 0 0,1 1 0 0 0,-1 0 0 0 0,1 0 0 0 0,0 0 0 0 0,-4 2 0 0 0,7-3 0 0 0,0 0 0 0 0,0 0 0 0 0,0 0 0 0 0,0 0 0 0 0,0 0 0 0 0,0 0 0 0 0,1 0 0 0 0,-1 0 0 0 0,0 0 0 0 0,0 0 0 0 0,0 1 0 0 0,0-1 0 0 0,0 0 0 0 0,0 0 0 0 0,0 0 0 0 0,1 0 0 0 0,-1 0 0 0 0,0 0 0 0 0,0 0 0 0 0,0 0 0 0 0,0 0 0 0 0,0 0 0 0 0,0 0 0 0 0,0 0 0 0 0,0 1 0 0 0,0-1 0 0 0,0 0 0 0 0,0 0 0 0 0,0 0 0 0 0,1 0 0 0 0,-1 0 0 0 0,0 0 0 0 0,0 0 0 0 0,0 1 0 0 0,0-1 0 0 0,0 0 0 0 0,0 0 0 0 0,0 0 0 0 0,0 0 0 0 0,0 0 0 0 0,0 0 0 0 0,0 1 0 0 0,0-1 0 0 0,0 0 0 0 0,0 0 0 0 0,0 0 0 0 0,-1 0 0 0 0,1 0 0 0 0,0 0 0 0 0,0 0 0 0 0,0 1 0 0 0,0-1 0 0 0,0 0 0 0 0,0 0 0 0 0,0 0 0 0 0,0 0 0 0 0,0 0 0 0 0,0 0 0 0 0,0 0 0 0 0,-1 0 0 0 0,1 0 0 0 0,0 0 0 0 0,0 0 0 0 0,0 0 0 0 0,0 1 0 0 0,0-1 0 0 0,0 0 0 0 0,-1 0 0 0 0,19 0 0 0 0,19-4 0 0 0,140-51 0 0 0,-167 52 0 0 0,0 1 0 0 0,0 0 0 0 0,0 1 0 0 0,15 0 0 0 0,8-1 0 0 0,-12 0-14 0 0,1 1-1 0 0,-1 2 1 0 0,1 0 0 0 0,31 6-1 0 0,-52-7 15 0 0,0 0 0 0 0,-1 0 0 0 0,1 0 0 0 0,0 0 0 0 0,0 0 0 0 0,0 1 0 0 0,0-1 0 0 0,-1 0 0 0 0,1 0 0 0 0,0 1 0 0 0,0-1 0 0 0,-1 1 0 0 0,1-1 0 0 0,0 1 0 0 0,-1-1 0 0 0,1 1 0 0 0,0-1 0 0 0,-1 1 0 0 0,1 0 0 0 0,-1-1 0 0 0,1 1 0 0 0,-1 0 0 0 0,1 0 0 0 0,-1-1 0 0 0,1 1 0 0 0,-1 1 0 0 0,0-1 0 0 0,1 1 0 0 0,-1-1 0 0 0,0 1 0 0 0,-1-1 0 0 0,1 1 0 0 0,0-1 0 0 0,0 1 0 0 0,0-1 0 0 0,-1 1 0 0 0,1-1 0 0 0,-1 1 0 0 0,1-1 0 0 0,-2 2 0 0 0,-2 4 0 0 0,0 0 0 0 0,-1-1 0 0 0,1 0 0 0 0,-10 10 0 0 0,-8 4 193 0 0,-45 30-1 0 0,10-7 75 0 0,46-34-144 0 0,1 0 0 0 0,1 1 0 0 0,0 1 0 0 0,0-1 0 0 0,1 1 1 0 0,0 1-1 0 0,1-1 0 0 0,0 1 0 0 0,-6 17 0 0 0,-21 38-138 0 0,8-24-3491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1:58.506"/>
    </inkml:context>
    <inkml:brush xml:id="br0">
      <inkml:brushProperty name="width" value="0.1" units="cm"/>
      <inkml:brushProperty name="height" value="0.1" units="cm"/>
      <inkml:brushProperty name="color" value="#F4F91B"/>
    </inkml:brush>
  </inkml:definitions>
  <inkml:trace contextRef="#ctx0" brushRef="#br0">308 101 4143 0 0,'0'-11'1667'0'0,"0"1"0"0"0,1-1 0 0 0,0 0 0 0 0,4-17 0 0 0,1 11-2148 0 0,-6 17 487 0 0,1-1 0 0 0,-1 0 0 0 0,0 1 0 0 0,0-1 0 0 0,0 0 0 0 0,1 1 0 0 0,-1-1 0 0 0,0 1 0 0 0,1-1-1 0 0,-1 1 1 0 0,1-1 0 0 0,-1 1 0 0 0,0-1 0 0 0,1 1 0 0 0,-1-1 0 0 0,1 1 0 0 0,-1-1 0 0 0,1 1 0 0 0,0 0 0 0 0,-1-1 0 0 0,1 1 0 0 0,-1 0 0 0 0,1 0 0 0 0,0-1 0 0 0,-1 1 0 0 0,1 0 0 0 0,0 0 0 0 0,-1 0 0 0 0,1 0 0 0 0,-1 0 0 0 0,1 0 0 0 0,0 0 0 0 0,-1 0 0 0 0,1 0 0 0 0,0 0 0 0 0,-1 0 0 0 0,1 0 0 0 0,0 0 0 0 0,-1 0 0 0 0,1 1 0 0 0,0-1 0 0 0,-1 0 0 0 0,1 1 0 0 0,0 0-2 0 0,0-1 0 0 0,0 1 0 0 0,-1 0 0 0 0,1 0 0 0 0,0 0 0 0 0,-1 0 0 0 0,1-1 0 0 0,0 1 0 0 0,-1 0 0 0 0,1 0 0 0 0,-1 0 0 0 0,0 0 0 0 0,1 0 0 0 0,-1 0 0 0 0,0 0 0 0 0,0 1 0 0 0,1-1 0 0 0,-1 0 0 0 0,0 0-1 0 0,0 0 1 0 0,0 0 0 0 0,0 0 0 0 0,-1 0 0 0 0,1 0 0 0 0,0 0 0 0 0,-1 2 0 0 0,-1 1 45 0 0,0 1 0 0 0,0-1 0 0 0,-1 0 0 0 0,1 0 1 0 0,-1-1-1 0 0,0 1 0 0 0,0-1 0 0 0,-1 1 0 0 0,1-1 0 0 0,-1 0 0 0 0,-4 3 0 0 0,-48 29 802 0 0,45-28-763 0 0,-51 23 837 0 0,49-24-717 0 0,-1 0 0 0 0,1 0 0 0 0,1 1 0 0 0,-1 1 0 0 0,1 0 1 0 0,-17 15-1 0 0,19-12-75 0 0,0-1 1 0 0,0 1-1 0 0,1 0 1 0 0,1 1 0 0 0,-8 14-1 0 0,14-22-75 0 0,-1 1-1 0 0,2-1 1 0 0,-1 1 0 0 0,0-1-1 0 0,1 1 1 0 0,0-1 0 0 0,0 1-1 0 0,0 0 1 0 0,1-1 0 0 0,0 1-1 0 0,-1 0 1 0 0,2 0 0 0 0,-1 0-1 0 0,0-1 1 0 0,1 1 0 0 0,0 0-1 0 0,0-1 1 0 0,1 1 0 0 0,2 6-1 0 0,-2-8-15 0 0,0 0 0 0 0,0 0 0 0 0,0 0 0 0 0,0 0 0 0 0,0 0 0 0 0,1-1 0 0 0,-1 1 0 0 0,1-1 0 0 0,0 0 0 0 0,0 0 0 0 0,0 0 0 0 0,0 0 0 0 0,0 0 0 0 0,0-1 0 0 0,1 1-1 0 0,-1-1 1 0 0,0 0 0 0 0,1 0 0 0 0,-1 0 0 0 0,1 0 0 0 0,-1-1 0 0 0,1 1 0 0 0,0-1 0 0 0,5 0 0 0 0,2-1 67 0 0,0 1 0 0 0,0-2 0 0 0,0 1 0 0 0,0-2 0 0 0,0 1 0 0 0,20-9 0 0 0,39-20 349 0 0,-39 16-335 0 0,1 1 1 0 0,45-12-1 0 0,-75 25-154 0 0,-1 1 0 0 0,1 0 1 0 0,-1-1-1 0 0,1 1 0 0 0,-1 0 0 0 0,1 0 0 0 0,-1 0 0 0 0,1 0 0 0 0,-1 0 1 0 0,1 0-1 0 0,-1 0 0 0 0,1 1 0 0 0,-1-1 0 0 0,1 0 0 0 0,1 2 0 0 0,-2-2-129 0 0,0 1 0 0 0,-1 0 0 0 0,1-1 0 0 0,0 1 0 0 0,-1 0 0 0 0,1 0 0 0 0,-1-1 0 0 0,1 1 0 0 0,-1 0 0 0 0,1 0-1 0 0,-1 0 1 0 0,1 0 0 0 0,-1 0 0 0 0,0 0 0 0 0,0 0 0 0 0,0 0 0 0 0,1 0 0 0 0,-1 0 0 0 0,0 0 0 0 0,0 0 0 0 0,0 0 0 0 0,0 0-1 0 0,-1 0 1 0 0,1 1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24.783"/>
    </inkml:context>
    <inkml:brush xml:id="br0">
      <inkml:brushProperty name="width" value="0.1" units="cm"/>
      <inkml:brushProperty name="height" value="0.1" units="cm"/>
      <inkml:brushProperty name="color" value="#E71224"/>
    </inkml:brush>
  </inkml:definitions>
  <inkml:trace contextRef="#ctx0" brushRef="#br0">58 27 919 0 0,'-12'-6'80'0'0,"3"-1"-80"0"0,2 1 0 0 0,-1 2 0 0 0,1 2 392 0 0,-1 1 64 0 0,5 1 16 0 0,-1 0-1360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38.012"/>
    </inkml:context>
    <inkml:brush xml:id="br0">
      <inkml:brushProperty name="width" value="0.1" units="cm"/>
      <inkml:brushProperty name="height" value="0.1" units="cm"/>
      <inkml:brushProperty name="color" value="#E71224"/>
    </inkml:brush>
  </inkml:definitions>
  <inkml:trace contextRef="#ctx0" brushRef="#br0">113 225 8751 0 0,'-9'-14'1144'0'0,"15"24"2266"0"0,0 1-3008 0 0,0 1 1 0 0,-1-1-1 0 0,0 1 1 0 0,-1 0-1 0 0,0 0 1 0 0,-1 1-1 0 0,-1-1 1 0 0,0 1-1 0 0,0 0 1 0 0,-1 22 0 0 0,-5-4 125 0 0,-1 1 1 0 0,-1-1-1 0 0,-2 0 1 0 0,-13 32-1 0 0,10-28-312 0 0,-6 20 18 0 0,3-8 237 0 0,-37 83 0 0 0,39-103 52 0 0,12-20-31 0 0,10-16-227 0 0,-5 3-222 0 0,0-1 0 0 0,-1 0-1 0 0,0 1 1 0 0,-1-1 0 0 0,1 0 0 0 0,2-9-1 0 0,12-49 63 0 0,-13 47-72 0 0,2-13 7 0 0,-2 1-1 0 0,0-1 0 0 0,-1-34 0 0 0,-6-93 127 0 0,2-51 77 0 0,0 206-240 0 0,2-15 61 0 0,6-30 0 0 0,-7 44-49 0 0,0 0-1 0 0,1-1 0 0 0,-1 1 1 0 0,1 0-1 0 0,0 0 0 0 0,0 0 0 0 0,0 0 1 0 0,0 0-1 0 0,1 0 0 0 0,0 0 1 0 0,0 1-1 0 0,3-4 0 0 0,-4 6-14 0 0,-1 0 0 0 0,0 1 0 0 0,0-1 0 0 0,0 1 0 0 0,1-1 0 0 0,-1 1 0 0 0,0 0 0 0 0,1 0 0 0 0,-1-1 0 0 0,0 1 0 0 0,1 0 0 0 0,-1 0 0 0 0,0 0 0 0 0,1 0 0 0 0,-1 0 0 0 0,0 1 0 0 0,1-1 0 0 0,-1 0 0 0 0,0 1 0 0 0,0-1 0 0 0,1 1 0 0 0,-1-1 0 0 0,0 1 0 0 0,0-1 0 0 0,0 1 0 0 0,2 2 0 0 0,2-1 0 0 0,-1 2 0 0 0,0-1 0 0 0,0 0 0 0 0,0 1 0 0 0,5 5 0 0 0,18 31-1 0 0,-1 1-1 0 0,40 85 1 0 0,-9-13 80 0 0,11 28 22 0 0,-12-23 32 0 0,-51-110-88 0 0,0 1 0 0 0,0-1 0 0 0,0 0 0 0 0,10 9 0 0 0,-13-15-12 0 0,0 1 1 0 0,1-1-1 0 0,-1 0 1 0 0,0 0-1 0 0,1 0 0 0 0,0 0 1 0 0,0 0-1 0 0,-1-1 0 0 0,1 0 1 0 0,0 1-1 0 0,0-1 1 0 0,0 0-1 0 0,1 0 0 0 0,-1 0 1 0 0,0-1-1 0 0,5 1 0 0 0,-6-1-17 0 0,-1-1 0 0 0,1 1-1 0 0,-1-1 1 0 0,0 1 0 0 0,1-1-1 0 0,-1 0 1 0 0,1 0 0 0 0,-1 1-1 0 0,0-1 1 0 0,0 0 0 0 0,1 0 0 0 0,-1-1-1 0 0,0 1 1 0 0,0 0 0 0 0,0 0-1 0 0,0 0 1 0 0,0-1 0 0 0,0 1-1 0 0,-1 0 1 0 0,1-1 0 0 0,0-1-1 0 0,14-34 219 0 0,-6-3 105 0 0,10-81-1 0 0,-9-43 136 0 0,-7 117-346 0 0,-1-174 347 0 0,-3 136-1257 0 0,3 70-1228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38.891"/>
    </inkml:context>
    <inkml:brush xml:id="br0">
      <inkml:brushProperty name="width" value="0.1" units="cm"/>
      <inkml:brushProperty name="height" value="0.1" units="cm"/>
      <inkml:brushProperty name="color" value="#E71224"/>
    </inkml:brush>
  </inkml:definitions>
  <inkml:trace contextRef="#ctx0" brushRef="#br0">22 69 11055 0 0,'-1'6'446'0'0,"1"-1"0"0"0,0 1 0 0 0,0 0 0 0 0,0-1 0 0 0,1 1 0 0 0,-1-1 0 0 0,1 1 0 0 0,1-1 0 0 0,-1 1 0 0 0,4 7 0 0 0,1 9 262 0 0,4 29 27 0 0,-1 0 0 0 0,-3 1 0 0 0,-2-1 0 0 0,-3 1 0 0 0,-1 0 0 0 0,-3 0-1 0 0,-13 69 1 0 0,9-84-40 0 0,2 1-1 0 0,-2 51 0 0 0,7-88-703 0 0,0-1 0 0 0,0 0 0 0 0,0 1 0 0 0,0-1-1 0 0,0 0 1 0 0,0 0 0 0 0,0 1 0 0 0,0-1 0 0 0,0 0 0 0 0,0 1 0 0 0,0-1-1 0 0,0 0 1 0 0,0 1 0 0 0,1-1 0 0 0,-1 0 0 0 0,0 0 0 0 0,0 1 0 0 0,0-1-1 0 0,0 0 1 0 0,0 0 0 0 0,1 1 0 0 0,-1-1 0 0 0,0 0 0 0 0,0 0 0 0 0,0 0 0 0 0,1 1-1 0 0,-1-1 1 0 0,0 0 0 0 0,0 0 0 0 0,1 0 0 0 0,-1 0 0 0 0,0 1 0 0 0,0-1-1 0 0,1 0 1 0 0,-1 0 0 0 0,0 0 0 0 0,1 0 0 0 0,-1 0 0 0 0,14-6-806 0 0,11-15-2050 0 0,-14 9 787 0 0,0-3-88 0 0</inkml:trace>
  <inkml:trace contextRef="#ctx0" brushRef="#br0" timeOffset="1">68 295 5527 0 0,'-1'-1'-12'0'0,"-40"-61"1242"0"0,37 55-1001 0 0,0 0-1 0 0,0 0 0 0 0,1 0 0 0 0,0-1 1 0 0,1 0-1 0 0,0 1 0 0 0,-2-10 0 0 0,4 16-32 0 0,0 0-1 0 0,1-1 1 0 0,-1 1-1 0 0,0 0 1 0 0,1-1-1 0 0,-1 1 1 0 0,0 0-1 0 0,1 0 1 0 0,0 0-1 0 0,-1 0 0 0 0,1 0 1 0 0,0 0-1 0 0,-1-1 1 0 0,1 1-1 0 0,0 1 1 0 0,0-1-1 0 0,0 0 1 0 0,0 0-1 0 0,0 0 1 0 0,0 0-1 0 0,0 1 1 0 0,0-1-1 0 0,2 0 1 0 0,31-15 2339 0 0,-29 14-2048 0 0,149-51 3878 0 0,-34 12-2999 0 0,-101 35-1214 0 0,0 0-1 0 0,35-6 0 0 0,-44 11-162 0 0,0 0-1 0 0,0 0 1 0 0,0 1-1 0 0,0 0 0 0 0,0 1 1 0 0,0 0-1 0 0,14 4 1 0 0,-23-5-78 0 0,0 0-1 0 0,0 0 1 0 0,0 1 0 0 0,0-1-1 0 0,-1 0 1 0 0,1 1 0 0 0,0-1 0 0 0,0 0-1 0 0,0 1 1 0 0,0-1 0 0 0,-1 1 0 0 0,1 0-1 0 0,0-1 1 0 0,-1 1 0 0 0,1-1-1 0 0,0 1 1 0 0,-1 0 0 0 0,1 0 0 0 0,0 0-1 0 0,-1 0-238 0 0,0 0 0 0 0,0 0 0 0 0,0-1 0 0 0,0 1 0 0 0,0 0-1 0 0,0 0 1 0 0</inkml:trace>
  <inkml:trace contextRef="#ctx0" brushRef="#br0" timeOffset="2">78 366 4607 0 0,'3'0'518'0'0,"0"0"-1"0"0,0-1 1 0 0,0 1-1 0 0,0-1 1 0 0,-1 0-1 0 0,1 0 1 0 0,3-1-1 0 0,0 1 455 0 0,28-10 1859 0 0,35-16-1 0 0,-44 16-1981 0 0,0 1-1 0 0,1 1 0 0 0,39-7 1 0 0,-58 15-1216 0 0,1-1 446 0 0,1 1 1 0 0,-1 0-1 0 0,10 1 1 0 0,-16 0-259 0 0,0 0 0 0 0,-1 0 1 0 0,1 0-1 0 0,0 0 0 0 0,-1 0 0 0 0,1 1 0 0 0,0-1 1 0 0,-1 1-1 0 0,1-1 0 0 0,-1 1 0 0 0,1 0 0 0 0,-1 0 1 0 0,1-1-1 0 0,-1 1 0 0 0,0 0 0 0 0,1 0 0 0 0,-1 0 1 0 0,0 1-1 0 0,0-1 0 0 0,0 0 0 0 0,0 0 0 0 0,2 3 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39.958"/>
    </inkml:context>
    <inkml:brush xml:id="br0">
      <inkml:brushProperty name="width" value="0.1" units="cm"/>
      <inkml:brushProperty name="height" value="0.1" units="cm"/>
      <inkml:brushProperty name="color" value="#E71224"/>
    </inkml:brush>
  </inkml:definitions>
  <inkml:trace contextRef="#ctx0" brushRef="#br0">4 719 9215 0 0,'-1'1'100'0'0,"1"0"-1"0"0,-1-1 1 0 0,1 1-1 0 0,0 0 1 0 0,-1 0-1 0 0,1 0 1 0 0,0 0-1 0 0,0 0 1 0 0,0-1-1 0 0,0 1 1 0 0,0 0-1 0 0,0 0 1 0 0,0 0-1 0 0,0 0 1 0 0,0 0-1 0 0,0 0 1 0 0,0-1-1 0 0,1 1 1 0 0,-1 0-1 0 0,0 0 1 0 0,1 0-1 0 0,-1 0 1 0 0,0-1-1 0 0,1 1 1 0 0,-1 0 0 0 0,1 0-1 0 0,-1-1 1 0 0,2 2-1 0 0,18 24 2639 0 0,-17-23-2819 0 0,8 9 402 0 0,0-1 0 0 0,1-1-1 0 0,1 0 1 0 0,0-1 0 0 0,0 0 0 0 0,1-1 0 0 0,0 0 0 0 0,0-1-1 0 0,0-1 1 0 0,1 0 0 0 0,0-1 0 0 0,1-1 0 0 0,-1 0 0 0 0,1-1-1 0 0,-1 0 1 0 0,1-2 0 0 0,0 0 0 0 0,0-1 0 0 0,0 0 0 0 0,0-1-1 0 0,-1-1 1 0 0,1 0 0 0 0,18-6 0 0 0,-32 8-381 0 0,-1-1 0 0 0,0 1 0 0 0,1-1-1 0 0,-1 1 1 0 0,0-1 0 0 0,1 0 0 0 0,-1 1 0 0 0,0-1 0 0 0,0 0 0 0 0,0 0 0 0 0,1 0 0 0 0,-1 0 0 0 0,0 0 0 0 0,1-2-1 0 0,0-7-3281 0 0,-3 5 1495 0 0</inkml:trace>
  <inkml:trace contextRef="#ctx0" brushRef="#br0" timeOffset="1">786 474 5063 0 0,'22'67'7964'0'0,"-16"-44"-7044"0"0,0 1 1 0 0,-1 0 0 0 0,-1 0-1 0 0,1 40 1 0 0,-16 92 2960 0 0,-24-690-1729 0 0,30 487-2149 0 0,0-64 0 0 0,5 97-11 0 0,1-1 0 0 0,0 1 0 0 0,1-1 0 0 0,1 1 0 0 0,0 0 0 0 0,1 0 0 0 0,1 0 0 0 0,10-23-1 0 0,-14 37 6 0 0,-1-1-1 0 0,0 0 1 0 0,0 0-1 0 0,1 1 1 0 0,-1-1-1 0 0,1 0 1 0 0,-1 1-1 0 0,0-1 1 0 0,1 0-1 0 0,0 1 1 0 0,-1-1-1 0 0,1 1 1 0 0,-1-1-1 0 0,1 1 1 0 0,0-1-1 0 0,-1 1 1 0 0,1 0-1 0 0,0-1 1 0 0,-1 1-1 0 0,1 0 1 0 0,0-1-1 0 0,-1 1 0 0 0,1 0 1 0 0,0 0-1 0 0,0-1 1 0 0,0 1-1 0 0,-1 0 1 0 0,1 0-1 0 0,0 0 1 0 0,0 0-1 0 0,-1 0 1 0 0,1 0-1 0 0,0 1 1 0 0,0-1-1 0 0,0 0 1 0 0,-1 0-1 0 0,1 0 1 0 0,0 1-1 0 0,-1-1 1 0 0,1 0-1 0 0,1 2 1 0 0,2 1-13 0 0,1 1 0 0 0,-1-1 0 0 0,0 1 0 0 0,0 0 0 0 0,3 6 0 0 0,4 2-15 0 0,13 15 20 0 0,-1 0 0 0 0,-2 2 1 0 0,-1 0-1 0 0,-1 1 0 0 0,-2 2 1 0 0,19 43-1 0 0,-33-68 47 0 0,0 0 0 0 0,0 1 0 0 0,-1-1 0 0 0,0 1 0 0 0,0-1 0 0 0,-1 1 0 0 0,1 10 0 0 0,-2-15-17 0 0,0 1-1 0 0,-1-1 0 0 0,1 1 1 0 0,-1-1-1 0 0,0 0 1 0 0,0 1-1 0 0,0-1 0 0 0,0 0 1 0 0,0 0-1 0 0,-1 0 1 0 0,1 0-1 0 0,-1 0 0 0 0,0 0 1 0 0,0 0-1 0 0,0 0 1 0 0,-1-1-1 0 0,1 1 0 0 0,0-1 1 0 0,-5 3-1 0 0,-22 15 499 0 0,23-17-466 0 0,1 0 1 0 0,-1 1-1 0 0,1 0 1 0 0,0 0-1 0 0,0 0 1 0 0,0 0 0 0 0,0 1-1 0 0,1-1 1 0 0,-8 11-1 0 0,12-14-52 0 0,0-1 0 0 0,0 0 0 0 0,0 1 0 0 0,0-1 0 0 0,0 0 0 0 0,0 0 0 0 0,0 1-1 0 0,-1-1 1 0 0,1 0 0 0 0,0 1 0 0 0,0-1 0 0 0,0 0 0 0 0,0 1 0 0 0,0-1 0 0 0,0 0 0 0 0,1 0 0 0 0,-1 1 0 0 0,0-1 0 0 0,0 0-1 0 0,0 1 1 0 0,0-1 0 0 0,0 0 0 0 0,0 0 0 0 0,0 1 0 0 0,1-1 0 0 0,-1 0 0 0 0,0 0 0 0 0,0 1 0 0 0,0-1 0 0 0,1 0 0 0 0,11 6-78 0 0,18-1-75 0 0,-24-4 140 0 0,7 1-3 0 0,-1 0-1 0 0,0 1 1 0 0,0 0 0 0 0,0 1-1 0 0,0 1 1 0 0,-1 0 0 0 0,0 0-1 0 0,0 1 1 0 0,0 1 0 0 0,-1-1-1 0 0,18 16 1 0 0,-17-13 17 0 0,0 1 0 0 0,-1 0 0 0 0,0 1 0 0 0,0 0 0 0 0,-1 0 0 0 0,0 1 0 0 0,-1 0 0 0 0,-1 0 0 0 0,0 1 0 0 0,7 19 0 0 0,-9-17-2 0 0,-1 1-1 0 0,0-1 1 0 0,-1 1 0 0 0,-1 0-1 0 0,0 0 1 0 0,-2 0-1 0 0,-1 20 1 0 0,1-28 15 0 0,-1-1 1 0 0,0 0-1 0 0,0 1 1 0 0,-1-1-1 0 0,0 0 1 0 0,-1 0-1 0 0,1 0 1 0 0,-1 0 0 0 0,-1 0-1 0 0,1-1 1 0 0,-1 0-1 0 0,0 1 1 0 0,-1-1-1 0 0,0-1 1 0 0,1 1-1 0 0,-2-1 1 0 0,-9 9-1 0 0,6-8 105 0 0,-1 1-1 0 0,0-1 0 0 0,0-1 1 0 0,0 0-1 0 0,-1-1 1 0 0,0 1-1 0 0,0-2 1 0 0,0 0-1 0 0,0 0 1 0 0,0-1-1 0 0,-1-1 1 0 0,1 1-1 0 0,-1-2 0 0 0,1 0 1 0 0,-1 0-1 0 0,1-1 1 0 0,-1 0-1 0 0,1-1 1 0 0,0-1-1 0 0,-1 0 1 0 0,-15-6-1 0 0,-8-4 20 0 0,2-1 0 0 0,0-1 0 0 0,0-3 0 0 0,1 0 0 0 0,2-2 0 0 0,0-1 0 0 0,-27-25 0 0 0,43 34-236 0 0,5 5-199 0 0,0-1 0 0 0,1 0 1 0 0,-1-1-1 0 0,1 1 1 0 0,1-2-1 0 0,0 1 1 0 0,0-1-1 0 0,-8-16 1 0 0,15 25 120 0 0,-1-1 0 0 0,1 1 0 0 0,-1 0 1 0 0,1 0-1 0 0,0-1 0 0 0,0 1 0 0 0,0 0 0 0 0,0 0 1 0 0,0-1-1 0 0,0 1 0 0 0,0 0 0 0 0,0-1 0 0 0,0 1 1 0 0,1-2-1 0 0,5-6-1714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40.502"/>
    </inkml:context>
    <inkml:brush xml:id="br0">
      <inkml:brushProperty name="width" value="0.1" units="cm"/>
      <inkml:brushProperty name="height" value="0.1" units="cm"/>
      <inkml:brushProperty name="color" value="#E71224"/>
    </inkml:brush>
  </inkml:definitions>
  <inkml:trace contextRef="#ctx0" brushRef="#br0">11 2 12383 0 0,'0'-1'39'0'0,"-1"1"-1"0"0,1 0 1 0 0,0 0 0 0 0,-1 0-1 0 0,1 0 1 0 0,-1 0-1 0 0,1-1 1 0 0,0 1 0 0 0,-1 0-1 0 0,1 0 1 0 0,0 0-1 0 0,-1 0 1 0 0,1 0-1 0 0,-1 0 1 0 0,1 0 0 0 0,0 0-1 0 0,-1 0 1 0 0,1 0-1 0 0,0 1 1 0 0,-1-1-1 0 0,1 0 1 0 0,0 0 0 0 0,-1 0-1 0 0,1 0 1 0 0,0 0-1 0 0,-1 1 1 0 0,1-1 0 0 0,0 0-1 0 0,-1 1 1 0 0,2 12 413 0 0,0-10-454 0 0,2 29 488 0 0,-1 0-1 0 0,-1 0 0 0 0,-4 43 0 0 0,0 27 1270 0 0,4-65-1192 0 0,2 1 0 0 0,2-1 0 0 0,1 0 0 0 0,2 0 0 0 0,2 0 0 0 0,1-1 0 0 0,19 43 0 0 0,-22-63-409 0 0,1 0 0 0 0,1 0-1 0 0,0-1 1 0 0,1-1 0 0 0,21 24 0 0 0,-24-30-59 0 0,0-1 1 0 0,1 1 0 0 0,0-1 0 0 0,0-1-1 0 0,0 0 1 0 0,1 0 0 0 0,0-1 0 0 0,0 0 0 0 0,1 0-1 0 0,15 4 1 0 0,-12-7 40 0 0,0 1-1 0 0,1-2 1 0 0,-1 0 0 0 0,1-1-1 0 0,-1 0 1 0 0,1-1-1 0 0,-1-1 1 0 0,0-1 0 0 0,0 1-1 0 0,0-2 1 0 0,0 0 0 0 0,0-1-1 0 0,0 0 1 0 0,-1-1-1 0 0,0-1 1 0 0,19-12 0 0 0,-8 2-38 0 0,-1-1 1 0 0,0 0 0 0 0,-1-2-1 0 0,-1 0 1 0 0,-1-2-1 0 0,-1 0 1 0 0,20-31 0 0 0,-14 15-25 0 0,-2-2-1 0 0,-1 0 1 0 0,21-57 0 0 0,-33 71-42 0 0,-2 0-1 0 0,-1 0 1 0 0,-1 0 0 0 0,-1-1 0 0 0,-1 0-1 0 0,0-53 1 0 0,-4 74-29 0 0,0-1 0 0 0,-1 0 0 0 0,0 0 0 0 0,-3-6 0 0 0,4 10-5 0 0,-1 1 0 0 0,0-1 1 0 0,0 1-1 0 0,0 0 0 0 0,-1-1 0 0 0,1 1 1 0 0,0 0-1 0 0,-1 0 0 0 0,0 0 0 0 0,1 0 1 0 0,-1 0-1 0 0,-4-3 0 0 0,5 4-14 0 0,0 1 0 0 0,0-1 1 0 0,0 1-1 0 0,0 0 0 0 0,0-1 0 0 0,0 1 0 0 0,0 0 0 0 0,0 0 1 0 0,0 0-1 0 0,0 0 0 0 0,0 0 0 0 0,0 0 0 0 0,0 0 0 0 0,-1 0 1 0 0,1 0-1 0 0,0 0 0 0 0,0 1 0 0 0,0-1 0 0 0,0 0 0 0 0,0 1 1 0 0,0-1-1 0 0,0 1 0 0 0,0-1 0 0 0,0 1 0 0 0,0-1 0 0 0,1 1 1 0 0,-1 0-1 0 0,-1 1 0 0 0,-22 23-1118 0 0,2 14-1109 0 0,16-27 737 0 0,-10 19-6748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54.251"/>
    </inkml:context>
    <inkml:brush xml:id="br0">
      <inkml:brushProperty name="width" value="0.1" units="cm"/>
      <inkml:brushProperty name="height" value="0.1" units="cm"/>
      <inkml:brushProperty name="color" value="#E71224"/>
    </inkml:brush>
  </inkml:definitions>
  <inkml:trace contextRef="#ctx0" brushRef="#br0">501 127 2303 0 0,'-10'-20'2845'0'0,"5"8"-1688"0"0,0 0 0 0 0,-2 1 0 0 0,1 0 0 0 0,-1 0 0 0 0,-12-12 0 0 0,17 20-999 0 0,-1 1 0 0 0,1-1 0 0 0,-1 1 1 0 0,0 0-1 0 0,0 0 0 0 0,0 0 0 0 0,0 0 1 0 0,0 1-1 0 0,0-1 0 0 0,-1 1 0 0 0,1 0 1 0 0,-1 0-1 0 0,1 0 0 0 0,0 0 0 0 0,-1 1 1 0 0,1-1-1 0 0,-1 1 0 0 0,0 0 0 0 0,1 0 1 0 0,-1 0-1 0 0,1 1 0 0 0,-1-1 0 0 0,1 1 1 0 0,-6 1-1 0 0,0 2 122 0 0,-1-1 0 0 0,1 2 0 0 0,-1-1 0 0 0,1 1 0 0 0,1 0 0 0 0,-1 1 1 0 0,1 0-1 0 0,-14 13 0 0 0,4 0 179 0 0,0 0 1 0 0,-19 28 0 0 0,-6 9 38 0 0,11-15 61 0 0,-29 49 0 0 0,53-76-415 0 0,0 0 0 0 0,1 0-1 0 0,1 0 1 0 0,1 1 0 0 0,0 0-1 0 0,1 0 1 0 0,0 0 0 0 0,-1 18-1 0 0,5-25-79 0 0,0 0 0 0 0,0 0 0 0 0,1-1 0 0 0,0 1-1 0 0,1 0 1 0 0,-1 0 0 0 0,2-1 0 0 0,-1 1 0 0 0,1-1 0 0 0,0 0 0 0 0,0 0 0 0 0,1 0-1 0 0,0 0 1 0 0,0-1 0 0 0,1 1 0 0 0,0-1 0 0 0,0 0 0 0 0,0 0 0 0 0,1-1 0 0 0,0 0-1 0 0,0 0 1 0 0,0 0 0 0 0,1 0 0 0 0,-1-1 0 0 0,1 0 0 0 0,0-1 0 0 0,0 0 0 0 0,1 0-1 0 0,-1 0 1 0 0,10 1 0 0 0,70 13-271 0 0,0-4 0 0 0,106 2 0 0 0,-187-14 100 0 0,22 0-1185 0 0,-3-2-68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55.785"/>
    </inkml:context>
    <inkml:brush xml:id="br0">
      <inkml:brushProperty name="width" value="0.1" units="cm"/>
      <inkml:brushProperty name="height" value="0.1" units="cm"/>
      <inkml:brushProperty name="color" value="#E71224"/>
    </inkml:brush>
  </inkml:definitions>
  <inkml:trace contextRef="#ctx0" brushRef="#br0">14 0 8287 0 0,'-1'1'47'0'0,"0"-1"-1"0"0,0 1 0 0 0,0-1 1 0 0,0 1-1 0 0,1 0 0 0 0,-1-1 1 0 0,0 1-1 0 0,0 0 0 0 0,1 0 0 0 0,-1-1 1 0 0,1 1-1 0 0,-1 0 0 0 0,0 0 1 0 0,1 0-1 0 0,-1 0 0 0 0,1 0 1 0 0,0 0-1 0 0,-1 0 0 0 0,1 0 1 0 0,0 0-1 0 0,0 0 0 0 0,0 0 0 0 0,-1 0 1 0 0,1 0-1 0 0,0 0 0 0 0,0 0 1 0 0,1 2-1 0 0,4 36 1907 0 0,-1-20-1053 0 0,38 695 7576 0 0,-32-565-7281 0 0,-6-119-837 0 0,1 0 1 0 0,18 55-1 0 0,-22-80-300 0 0,1-1-1 0 0,0 1 1 0 0,0 0-1 0 0,1 0 1 0 0,-1-1 0 0 0,1 0-1 0 0,3 5 1 0 0,-5-9-43 0 0,0 1 1 0 0,-1 0-1 0 0,1 0 1 0 0,0-1-1 0 0,0 1 1 0 0,0-1-1 0 0,0 1 1 0 0,-1-1-1 0 0,1 1 1 0 0,0-1-1 0 0,0 1 1 0 0,0-1-1 0 0,0 0 1 0 0,0 1-1 0 0,0-1 1 0 0,0 0-1 0 0,0 0 1 0 0,0 0-1 0 0,0 0 1 0 0,0 0-1 0 0,0 0 1 0 0,0 0-1 0 0,0 0 1 0 0,0 0-1 0 0,0-1 1 0 0,0 1-1 0 0,0 0 1 0 0,0-1 0 0 0,0 1-1 0 0,0 0 1 0 0,0-1-1 0 0,0 1 1 0 0,0-1-1 0 0,-1 0 1 0 0,1 1-1 0 0,0-1 1 0 0,0 0-1 0 0,-1 1 1 0 0,1-1-1 0 0,0 0 1 0 0,0-1-1 0 0,9-9 60 0 0,-1-2 0 0 0,0 1-1 0 0,-1-1 1 0 0,-1-1 0 0 0,0 1 0 0 0,-1-1-1 0 0,6-17 1 0 0,8-16-62 0 0,14-37-5 0 0,23-47-493 0 0,-50 119 379 0 0,0-1-1 0 0,1 2 0 0 0,0-1 1 0 0,1 1-1 0 0,0 0 1 0 0,1 1-1 0 0,18-16 0 0 0,-25 24 88 0 0,-1 0 0 0 0,1 0 0 0 0,0 0 0 0 0,0 0 0 0 0,0 0 0 0 0,1 1 0 0 0,-1-1-1 0 0,0 1 1 0 0,0 0 0 0 0,1 0 0 0 0,-1 1 0 0 0,5-2 0 0 0,-5 2 16 0 0,-1 1 1 0 0,0-1-1 0 0,1 0 1 0 0,-1 1-1 0 0,1 0 0 0 0,-1-1 1 0 0,0 1-1 0 0,0 0 1 0 0,1 0-1 0 0,-1 0 1 0 0,0 0-1 0 0,0 1 1 0 0,0-1-1 0 0,0 0 0 0 0,0 1 1 0 0,-1 0-1 0 0,1-1 1 0 0,1 3-1 0 0,21 24 339 0 0,-3 1-1 0 0,0 1 1 0 0,30 59-1 0 0,12 21 1027 0 0,-12-29-357 0 0,24 35-178 0 0,-72-112-954 0 0,1 1 166 0 0,0 1 0 0 0,0-1 0 0 0,-1 1 0 0 0,6 11 0 0 0,-8-15-515 0 0,-1 1 0 0 0,1-1 1 0 0,-1 1-1 0 0,1 0 0 0 0,-1-1 1 0 0,0 1-1 0 0,0 0 0 0 0,0-1 1 0 0,0 5-1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57.883"/>
    </inkml:context>
    <inkml:brush xml:id="br0">
      <inkml:brushProperty name="width" value="0.1" units="cm"/>
      <inkml:brushProperty name="height" value="0.1" units="cm"/>
      <inkml:brushProperty name="color" value="#E71224"/>
    </inkml:brush>
  </inkml:definitions>
  <inkml:trace contextRef="#ctx0" brushRef="#br0">624 214 455 0 0,'-40'-43'1215'0'0,"-9"-8"7162"0"0,14 20-6875 0 0,20 20-957 0 0,-1-1 0 0 0,0 2 0 0 0,0 1 0 0 0,-1 0 1 0 0,0 0-1 0 0,-33-9 0 0 0,40 15-346 0 0,-1 1-1 0 0,1 0 1 0 0,0 0-1 0 0,-1 1 1 0 0,1 1-1 0 0,-1 0 1 0 0,1 0-1 0 0,-1 1 1 0 0,1 0-1 0 0,0 1 1 0 0,-1 0 0 0 0,1 0-1 0 0,0 2 1 0 0,-10 3-1 0 0,8-1-57 0 0,-1 1 1 0 0,1 1-1 0 0,1-1 0 0 0,-1 2 0 0 0,2 0 0 0 0,-1 0 0 0 0,1 1 1 0 0,0 0-1 0 0,1 1 0 0 0,0 0 0 0 0,1 0 0 0 0,0 1 1 0 0,1 0-1 0 0,0 1 0 0 0,1 0 0 0 0,1-1 0 0 0,0 2 0 0 0,0-1 1 0 0,-2 15-1 0 0,4-15-55 0 0,0 0 1 0 0,1 1 0 0 0,0-1 0 0 0,2 0-1 0 0,-1 1 1 0 0,2-1 0 0 0,-1 0-1 0 0,2 1 1 0 0,0-1 0 0 0,1 0-1 0 0,0 0 1 0 0,0 0 0 0 0,2 0-1 0 0,0-1 1 0 0,0 1 0 0 0,1-1-1 0 0,0-1 1 0 0,1 1 0 0 0,1-1-1 0 0,10 13 1 0 0,-9-15-26 0 0,0-1 0 0 0,1 0 0 0 0,-1-1-1 0 0,1 1 1 0 0,1-2 0 0 0,0 0 0 0 0,-1 0-1 0 0,2-1 1 0 0,-1 0 0 0 0,1-1 0 0 0,-1 0 0 0 0,1-1-1 0 0,23 3 1 0 0,-23-5-23 0 0,-1 0 0 0 0,1 0 0 0 0,0-1 0 0 0,0-1 0 0 0,-1 0 0 0 0,1 0 0 0 0,0-1 0 0 0,-1-1 0 0 0,1 0-1 0 0,-1-1 1 0 0,0 0 0 0 0,0 0 0 0 0,0-1 0 0 0,15-10 0 0 0,-20 10-39 0 0,0 0 0 0 0,0-1 0 0 0,0 1 0 0 0,-1-1 0 0 0,0-1 0 0 0,0 1 0 0 0,-1 0 0 0 0,1-1-1 0 0,-2 0 1 0 0,1 0 0 0 0,-1 0 0 0 0,5-14 0 0 0,-4 9-223 0 0,-1-1 0 0 0,-1 0 0 0 0,1 0 1 0 0,-2 0-1 0 0,0 1 0 0 0,0-1 0 0 0,-2-14 0 0 0,-5 10-868 0 0,2 15 336 0 0,3 12 265 0 0,1 5 600 0 0,2-1-1 0 0,0 1 1 0 0,0 0-1 0 0,1-1 1 0 0,1 1-1 0 0,1-1 1 0 0,0 0-1 0 0,0 0 1 0 0,2-1-1 0 0,0 1 1 0 0,13 19-1 0 0,-9-18-78 0 0,0-1-1 0 0,2 1 0 0 0,-1-2 1 0 0,1 0-1 0 0,1 0 1 0 0,1-2-1 0 0,-1 1 0 0 0,2-2 1 0 0,16 9-1 0 0,-3-8-2831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2:59.447"/>
    </inkml:context>
    <inkml:brush xml:id="br0">
      <inkml:brushProperty name="width" value="0.1" units="cm"/>
      <inkml:brushProperty name="height" value="0.1" units="cm"/>
      <inkml:brushProperty name="color" value="#E71224"/>
    </inkml:brush>
  </inkml:definitions>
  <inkml:trace contextRef="#ctx0" brushRef="#br0">349 715 10135 0 0,'-23'-47'1259'0'0,"18"39"81"0"0,0 1-1 0 0,-1 0 1 0 0,1-1-1 0 0,-11-7 1 0 0,11 10-1168 0 0,0 0 0 0 0,0 1 0 0 0,-1 0 0 0 0,0 1-1 0 0,0-1 1 0 0,0 1 0 0 0,0 0 0 0 0,-1 1 0 0 0,1-1 0 0 0,-1 1 0 0 0,1 1 0 0 0,-1-1 0 0 0,0 1 0 0 0,0 0 0 0 0,0 1 0 0 0,-13 0 0 0 0,12 0-62 0 0,0 1-1 0 0,0 0 1 0 0,0 0 0 0 0,1 1-1 0 0,-1 0 1 0 0,0 0-1 0 0,1 1 1 0 0,-11 4-1 0 0,13-3-51 0 0,0-1-1 0 0,0 1 0 0 0,0 0 0 0 0,0 0 0 0 0,1 0 0 0 0,-1 1 0 0 0,1-1 1 0 0,0 1-1 0 0,0 0 0 0 0,1 1 0 0 0,-4 5 0 0 0,2 0-30 0 0,0 0-1 0 0,0 1 0 0 0,1 0 1 0 0,0 0-1 0 0,1 0 0 0 0,0 1 1 0 0,1-1-1 0 0,1 1 0 0 0,0-1 1 0 0,1 1-1 0 0,0-1 1 0 0,1 1-1 0 0,0 0 0 0 0,1-1 1 0 0,0 1-1 0 0,1-1 0 0 0,0 0 1 0 0,6 12-1 0 0,-4-11 7 0 0,1 1 0 0 0,0-2 1 0 0,1 1-1 0 0,0-1 0 0 0,1 0 0 0 0,1 0 0 0 0,0-1 1 0 0,0 0-1 0 0,1 0 0 0 0,1-1 0 0 0,-1-1 0 0 0,2 0 1 0 0,-1 0-1 0 0,1-1 0 0 0,20 10 0 0 0,-26-15 12 0 0,1-1 0 0 0,-1 0 0 0 0,0 0 0 0 0,1 0 1 0 0,-1-1-1 0 0,1 0 0 0 0,-1 0 0 0 0,1-1 0 0 0,0 0 0 0 0,-1 0 0 0 0,13-2 0 0 0,-10 0 25 0 0,0 0 0 0 0,0 0 0 0 0,0-1-1 0 0,-1-1 1 0 0,1 0 0 0 0,-1 0 0 0 0,15-9 0 0 0,-11 4 4 0 0,-1 0 1 0 0,1-1-1 0 0,-2 0 1 0 0,1-1 0 0 0,-2 0-1 0 0,1 0 1 0 0,-1-1-1 0 0,-1 0 1 0 0,0-1 0 0 0,9-21-1 0 0,-9 13-46 0 0,-2 0 0 0 0,0 0 0 0 0,-1 0-1 0 0,-1-1 1 0 0,-1 0 0 0 0,-2 0 0 0 0,0 0 0 0 0,-1 0-1 0 0,-1 0 1 0 0,0 0 0 0 0,-2 0 0 0 0,-8-28 0 0 0,0 6-5 0 0,-3 0 1 0 0,-1 1 0 0 0,-3 0-1 0 0,-42-74 1 0 0,14 41-452 0 0,-85-106 0 0 0,118 164 246 0 0,11 14 155 0 0,-1 0 1 0 0,1 0-1 0 0,-1 0 1 0 0,0 1-1 0 0,0-1 0 0 0,0 1 1 0 0,0-1-1 0 0,-1 1 1 0 0,1 0-1 0 0,-1 1 0 0 0,-5-4 1 0 0,9 6 23 0 0,0 0 1 0 0,-1 0-1 0 0,1 0 1 0 0,0-1-1 0 0,-1 1 1 0 0,1 0 0 0 0,-1 0-1 0 0,1 0 1 0 0,0 0-1 0 0,-1 0 1 0 0,1 0-1 0 0,-1 0 1 0 0,1 0-1 0 0,0 0 1 0 0,-1 0-1 0 0,1 0 1 0 0,0 1 0 0 0,-1-1-1 0 0,1 0 1 0 0,-1 0-1 0 0,1 0 1 0 0,0 0-1 0 0,-1 0 1 0 0,1 1-1 0 0,0-1 1 0 0,-1 0-1 0 0,1 0 1 0 0,0 1-1 0 0,0-1 1 0 0,-1 1 0 0 0,-2 12-45 0 0,8 20 28 0 0,-4-30 22 0 0,13 48 56 0 0,3-1-1 0 0,2-1 0 0 0,3 0 1 0 0,36 61-1 0 0,-27-58 193 0 0,68 84 0 0 0,52 34 56 0 0,-69-92-150 0 0,-56-54-143 0 0,-21-19-179 0 0,1 0 0 0 0,-1-1 1 0 0,1 1-1 0 0,0-1 0 0 0,-1-1 0 0 0,2 1 0 0 0,-1-1 0 0 0,0 0 0 0 0,1 0 1 0 0,11 2-1 0 0,-17-5 31 0 0,0 0 1 0 0,0 0-1 0 0,0 0 0 0 0,-1 0 1 0 0,1 0-1 0 0,0 0 0 0 0,0-1 1 0 0,0 1-1 0 0,0 0 1 0 0,0-1-1 0 0,0 1 0 0 0,0-1 1 0 0,-1 1-1 0 0,1-1 0 0 0,0 1 1 0 0,0-1-1 0 0,-1 1 1 0 0,1-1-1 0 0,0 0 0 0 0,-1 1 1 0 0,1-1-1 0 0,-1 0 0 0 0,1 0 1 0 0,-1 0-1 0 0,1 1 1 0 0,0-3-1 0 0,4-8-1637 0 0</inkml:trace>
  <inkml:trace contextRef="#ctx0" brushRef="#br0" timeOffset="1">748 528 7367 0 0,'2'1'204'0'0,"-1"0"-1"0"0,1 1 1 0 0,-1-1-1 0 0,1 0 1 0 0,-1 1-1 0 0,0-1 1 0 0,0 1-1 0 0,0-1 1 0 0,0 1-1 0 0,0 0 1 0 0,0-1-1 0 0,1 3 1 0 0,0 0 328 0 0,248 492 8348 0 0,-232-456-8307 0 0,-8-22 34 0 0,-8-17 5 0 0,-5-10-147 0 0,-1-2 22 0 0,0 0 0 0 0,1-1 1 0 0,-3-21-1 0 0,-1-3-31 0 0,-4-15 48 0 0,-7-93 1 0 0,16 113-368 0 0,1 0 0 0 0,3 0 0 0 0,0 0 1 0 0,9-41-1 0 0,-8 58-65 0 0,1 0 0 0 0,0 0 1 0 0,1 1-1 0 0,1-1 0 0 0,0 1 1 0 0,13-19-1 0 0,-13 23-31 0 0,0 1 1 0 0,1 0-1 0 0,0 0 1 0 0,0 1-1 0 0,1 0 0 0 0,0 0 1 0 0,0 1-1 0 0,0 0 0 0 0,18-10 1 0 0,-24 15-41 0 0,7-4 17 0 0,1 1-1 0 0,0 0 1 0 0,0 0 0 0 0,0 0-1 0 0,11-1 1 0 0,-18 4-15 0 0,0 1 1 0 0,0 0 0 0 0,0 0-1 0 0,1 0 1 0 0,-1 0-1 0 0,0 0 1 0 0,0 1-1 0 0,0 0 1 0 0,0-1-1 0 0,0 1 1 0 0,0 0 0 0 0,0 0-1 0 0,0 1 1 0 0,0-1-1 0 0,0 1 1 0 0,-1-1-1 0 0,1 1 1 0 0,-1 0-1 0 0,1 0 1 0 0,-1 0 0 0 0,4 4-1 0 0,3 4-410 0 0,-1 0 0 0 0,-1 1-1 0 0,0-1 1 0 0,10 22 0 0 0,17 49-2754 0 0,-28-66 2816 0 0,5 14-1401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3:00.960"/>
    </inkml:context>
    <inkml:brush xml:id="br0">
      <inkml:brushProperty name="width" value="0.1" units="cm"/>
      <inkml:brushProperty name="height" value="0.1" units="cm"/>
      <inkml:brushProperty name="color" value="#E71224"/>
    </inkml:brush>
  </inkml:definitions>
  <inkml:trace contextRef="#ctx0" brushRef="#br0">114 139 6447 0 0,'-5'-2'329'0'0,"-26"-4"-220"0"0,29 6 17 0 0,1 0 1 0 0,-1 0 0 0 0,1 0 0 0 0,0 1-1 0 0,-1-1 1 0 0,1 0 0 0 0,-1 0 0 0 0,1 1-1 0 0,0-1 1 0 0,-1 1 0 0 0,1-1-1 0 0,0 1 1 0 0,0 0 0 0 0,-1-1 0 0 0,1 1-1 0 0,0 0 1 0 0,0 0 0 0 0,0 0 0 0 0,0 0-1 0 0,-1 1 1 0 0,-2 3 282 0 0,-1 1 0 0 0,2-1 1 0 0,-1 1-1 0 0,-3 7 0 0 0,6-11-294 0 0,0 0-1 0 0,0 0 1 0 0,1 0-1 0 0,-1 1 1 0 0,1-1-1 0 0,-1 0 0 0 0,1 0 1 0 0,0 0-1 0 0,0 0 1 0 0,0 0-1 0 0,0 0 1 0 0,0 1-1 0 0,1-1 1 0 0,-1 0-1 0 0,1 0 1 0 0,-1 0-1 0 0,1 0 1 0 0,1 2-1 0 0,1 2 87 0 0,0 0 0 0 0,1 0 0 0 0,-1 0 1 0 0,1-1-1 0 0,1 1 0 0 0,-1-1 0 0 0,1 0 0 0 0,0 0 0 0 0,0-1 0 0 0,0 0 0 0 0,1 1 0 0 0,8 3 0 0 0,-6-3 33 0 0,1-1 0 0 0,0 0 1 0 0,1-1-1 0 0,-1 0 0 0 0,1-1 0 0 0,-1 1 0 0 0,20 0 1 0 0,-11-2-71 0 0,0-1 0 0 0,0-1 0 0 0,0-1 0 0 0,-1 0 1 0 0,1-1-1 0 0,-1-1 0 0 0,0-1 0 0 0,0 0 0 0 0,20-10 1 0 0,-24 9-124 0 0,0 0 0 0 0,-1-1 1 0 0,0 0-1 0 0,0-1 1 0 0,-1-1-1 0 0,11-9 1 0 0,-19 16-48 0 0,-1-1 1 0 0,0 1-1 0 0,0-1 0 0 0,0 1 1 0 0,0-1-1 0 0,0 0 1 0 0,0 1-1 0 0,-1-1 1 0 0,1 0-1 0 0,-1 0 0 0 0,0 0 1 0 0,0 0-1 0 0,0-1 1 0 0,0 1-1 0 0,-1 0 1 0 0,1 0-1 0 0,-1 0 0 0 0,0-1 1 0 0,0 1-1 0 0,0 0 1 0 0,0 0-1 0 0,-1-1 1 0 0,1 1-1 0 0,-1 0 0 0 0,0 0 1 0 0,0 0-1 0 0,0 0 1 0 0,0 0-1 0 0,0 0 1 0 0,-1 0-1 0 0,-3-5 1 0 0,-2-2-58 0 0,0 0 0 0 0,-1 0 1 0 0,0 1-1 0 0,-1 0 0 0 0,0 0 1 0 0,0 1-1 0 0,-1 1 0 0 0,0-1 1 0 0,-14-7-1 0 0,17 11 27 0 0,0 1-1 0 0,0-1 1 0 0,0 1-1 0 0,0 1 1 0 0,-1-1 0 0 0,1 1-1 0 0,-1 1 1 0 0,0-1-1 0 0,0 1 1 0 0,0 1-1 0 0,1-1 1 0 0,-1 1 0 0 0,0 0-1 0 0,0 1 1 0 0,-11 2-1 0 0,9 1 22 0 0,1 0 0 0 0,0 1 0 0 0,1-1 0 0 0,-1 2-1 0 0,1-1 1 0 0,0 1 0 0 0,0 0 0 0 0,-7 8 0 0 0,-3 2-35 0 0,4-3 139 0 0,0 0 0 0 0,1 0 1 0 0,1 1-1 0 0,0 1 0 0 0,1 0 1 0 0,1 1-1 0 0,0 0 0 0 0,-11 25 1 0 0,15-26 180 0 0,0 1 0 0 0,0 0 1 0 0,1 1-1 0 0,1-1 0 0 0,1 1 1 0 0,1 0-1 0 0,0 0 1 0 0,1 0-1 0 0,2 26 0 0 0,-1-34-151 0 0,2-1-1 0 0,-1 0 0 0 0,1 1 1 0 0,1-1-1 0 0,-1 0 0 0 0,1 0 1 0 0,1 0-1 0 0,0-1 0 0 0,0 1 0 0 0,0-1 1 0 0,1 0-1 0 0,0 0 0 0 0,0 0 1 0 0,1-1-1 0 0,0 1 0 0 0,0-2 1 0 0,0 1-1 0 0,1-1 0 0 0,0 1 1 0 0,0-2-1 0 0,14 8 0 0 0,-4-5-26 0 0,-1-1 0 0 0,1-1-1 0 0,-1-1 1 0 0,1 0 0 0 0,1-1 0 0 0,-1-1-1 0 0,0-1 1 0 0,35-1 0 0 0,-31-2-121 0 0,1-1 0 0 0,-1-1 0 0 0,0-1 1 0 0,0-1-1 0 0,0 0 0 0 0,35-17 0 0 0,-49 19-479 0 0,0 0 0 0 0,0 0 0 0 0,0 0 0 0 0,10-10 0 0 0,2-5-1004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3:01.650"/>
    </inkml:context>
    <inkml:brush xml:id="br0">
      <inkml:brushProperty name="width" value="0.1" units="cm"/>
      <inkml:brushProperty name="height" value="0.1" units="cm"/>
      <inkml:brushProperty name="color" value="#E71224"/>
    </inkml:brush>
  </inkml:definitions>
  <inkml:trace contextRef="#ctx0" brushRef="#br0">8 40 8375 0 0,'-1'0'21'0'0,"1"0"0"0"0,0 0 1 0 0,-1 0-1 0 0,1 0 0 0 0,0 0 0 0 0,-1 0 0 0 0,1 0 0 0 0,0 0 0 0 0,-1 0 0 0 0,1-1 0 0 0,0 1 0 0 0,0 0 0 0 0,-1 0 0 0 0,1 0 0 0 0,0-1 0 0 0,0 1 0 0 0,-1 0 0 0 0,1 0 0 0 0,0 0 0 0 0,0-1 0 0 0,0 1 0 0 0,-1 0 0 0 0,1-1 1 0 0,0 1-1 0 0,0 0 0 0 0,0 0 0 0 0,0-1 0 0 0,0 1 0 0 0,0 0 0 0 0,0-1 0 0 0,0 1 0 0 0,0 0 0 0 0,0-1 0 0 0,0 1 0 0 0,0 0 0 0 0,0-1 0 0 0,0 1 0 0 0,0 0 0 0 0,0-1 0 0 0,0 1 0 0 0,0 0 0 0 0,0-1 0 0 0,1 0 46 0 0,0 0 0 0 0,1 0 0 0 0,-1 0 0 0 0,0 0-1 0 0,0 0 1 0 0,1 1 0 0 0,-1-1 0 0 0,1 0-1 0 0,2 0 1 0 0,38-10 1238 0 0,-40 10-1120 0 0,21-3 826 0 0,0 2 1 0 0,1 0-1 0 0,-1 1 1 0 0,0 2-1 0 0,31 3 0 0 0,114 27 1581 0 0,-150-26-2417 0 0,-1-1 0 0 0,1 2 0 0 0,-1 1 0 0 0,1 0 0 0 0,-2 1 0 0 0,1 0 1 0 0,-1 2-1 0 0,15 11 0 0 0,-25-17-151 0 0,-1 1 1 0 0,1 0-1 0 0,-1 0 1 0 0,0 0-1 0 0,-1 0 1 0 0,1 1-1 0 0,-1 0 1 0 0,0 0-1 0 0,0 0 1 0 0,-1 0-1 0 0,0 1 1 0 0,0-1-1 0 0,0 1 1 0 0,-1 0-1 0 0,0 0 1 0 0,-1 0-1 0 0,1 0 1 0 0,-1 0-1 0 0,0 0 1 0 0,-1 0-1 0 0,0 0 1 0 0,0 0-1 0 0,-2 10 1 0 0,1-11 2 0 0,-1 0 0 0 0,0 0 1 0 0,0 0-1 0 0,-1 0 0 0 0,1-1 0 0 0,-1 1 0 0 0,0-1 1 0 0,-1 0-1 0 0,1 0 0 0 0,-1 0 0 0 0,-5 5 1 0 0,-8 7 88 0 0,-28 22 0 0 0,28-26-66 0 0,-85 70 246 0 0,-32 27 363 0 0,128-105-569 0 0,1 0 0 0 0,0 1 0 0 0,0 0 0 0 0,0 0 0 0 0,1 0 0 0 0,0 1 0 0 0,0-1 0 0 0,-6 15 0 0 0,9-19-74 0 0,1 0 0 0 0,-1 0-1 0 0,0 0 1 0 0,1 0 0 0 0,-1 0 0 0 0,1 0 0 0 0,0 0 0 0 0,0 0 0 0 0,0 0 0 0 0,0 0 0 0 0,0 0-1 0 0,0 0 1 0 0,0 0 0 0 0,1 0 0 0 0,-1 0 0 0 0,1 0 0 0 0,-1 0 0 0 0,1 0 0 0 0,0 0-1 0 0,0 0 1 0 0,0-1 0 0 0,0 1 0 0 0,0 0 0 0 0,0 0 0 0 0,0-1 0 0 0,1 1 0 0 0,-1-1-1 0 0,0 1 1 0 0,1-1 0 0 0,0 0 0 0 0,-1 0 0 0 0,1 1 0 0 0,0-1 0 0 0,-1 0 0 0 0,1 0-1 0 0,0-1 1 0 0,0 1 0 0 0,2 1 0 0 0,14 4 69 0 0,1-1 0 0 0,-1-1 0 0 0,1 0-1 0 0,0-1 1 0 0,37 0 0 0 0,98-10 273 0 0,-146 7-342 0 0,188-25 48 0 0,-149 19-364 0 0,-44 5 67 0 0,1 1 1 0 0,-1-1 0 0 0,0 1-1 0 0,0-1 1 0 0,0 0-1 0 0,1 0 1 0 0,-1-1 0 0 0,0 1-1 0 0,-1-1 1 0 0,1 1-1 0 0,0-1 1 0 0,3-2-1 0 0,0-5-1336 0 0</inkml:trace>
  <inkml:trace contextRef="#ctx0" brushRef="#br0" timeOffset="1">193 378 4143 0 0,'4'-5'8148'0'0,"10"4"-4201"0"0,21 6-1839 0 0,-26-4-1141 0 0,39 3 358 0 0,1-3 0 0 0,96-10 0 0 0,-124 7-1278 0 0,11-1-583 0 0,-1-2 1 0 0,1-1-1 0 0,32-11 1 0 0,-32 6-683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25.696"/>
    </inkml:context>
    <inkml:brush xml:id="br0">
      <inkml:brushProperty name="width" value="0.1" units="cm"/>
      <inkml:brushProperty name="height" value="0.1" units="cm"/>
      <inkml:brushProperty name="color" value="#E71224"/>
    </inkml:brush>
  </inkml:definitions>
  <inkml:trace contextRef="#ctx0" brushRef="#br0">195 1 2671 0 0,'-3'-1'6'0'0,"0"1"0"0"0,0 0 0 0 0,0 1 0 0 0,0-1 0 0 0,0 0 0 0 0,-1 1 0 0 0,1 0 0 0 0,0 0 0 0 0,0 0 0 0 0,1 0 0 0 0,-1 0 0 0 0,0 0 0 0 0,0 1-1 0 0,0 0 1 0 0,1-1 0 0 0,-1 1 0 0 0,1 0 0 0 0,-1 0 0 0 0,1 0 0 0 0,0 0 0 0 0,0 1 0 0 0,0-1 0 0 0,0 1 0 0 0,0-1 0 0 0,1 1 0 0 0,-1 0 0 0 0,1 0 0 0 0,-2 4-1 0 0,2-6-36 0 0,1 0 28 0 0,0-1 1 0 0,-1 1-1 0 0,1 0 0 0 0,0-1 0 0 0,0 1 1 0 0,-1-1-1 0 0,1 1 0 0 0,0 0 0 0 0,0-1 1 0 0,0 1-1 0 0,0 0 0 0 0,0-1 0 0 0,0 1 1 0 0,0 0-1 0 0,0-1 0 0 0,0 1 0 0 0,0 0 0 0 0,1-1 1 0 0,-1 1-1 0 0,0 0 0 0 0,1 0 0 0 0,26 0 2405 0 0,-3 4-1872 0 0,31 11 1 0 0,7 2-530 0 0,-31-13 29 0 0,0-1-1 0 0,0-1 0 0 0,0-1 1 0 0,0-2-1 0 0,1-1 0 0 0,-1-2 1 0 0,0-1-1 0 0,32-8 0 0 0,-50 8-29 0 0,-7 2 26 0 0,-1 1 0 0 0,0 0 0 0 0,0 0 0 0 0,1 0-1 0 0,-1 0 1 0 0,1 1 0 0 0,-1 0 0 0 0,7 0-1 0 0,-54 11 1022 0 0,-257 41-494 0 0,208-32-441 0 0,63-13-72 0 0,-1 0-1 0 0,1-2 0 0 0,-42 2 1 0 0,48-8-29 0 0,11 1 87 0 0,0 0 1 0 0,-18 2-1 0 0,29-2-82 0 0,-1 0-1 0 0,1 0 1 0 0,0 0-1 0 0,0 0 0 0 0,0 0 1 0 0,-1 0-1 0 0,1 0 0 0 0,0 0 1 0 0,0 0-1 0 0,-1 0 1 0 0,1 0-1 0 0,0 0 0 0 0,0 0 1 0 0,-1 0-1 0 0,1 0 1 0 0,0 0-1 0 0,0 0 0 0 0,-1 0 1 0 0,1 0-1 0 0,0 0 1 0 0,0 0-1 0 0,0 0 0 0 0,-1 1 1 0 0,1-1-1 0 0,0 0 1 0 0,0 0-1 0 0,0 0 0 0 0,-1 0 1 0 0,1 1-1 0 0,0-1 0 0 0,0 0 1 0 0,0 0-1 0 0,0 0 1 0 0,0 1-1 0 0,0-1 0 0 0,-1 0 1 0 0,1 0-1 0 0,0 0 1 0 0,0 1-1 0 0,0-1 0 0 0,0 1 1 0 0,12 6 217 0 0,-6-4-222 0 0,1-1-1 0 0,-1 0 1 0 0,0 0 0 0 0,1-1-1 0 0,-1 0 1 0 0,1 0-1 0 0,7 0 1 0 0,50-2 29 0 0,-40 0-37 0 0,57-6 56 0 0,-1-3 1 0 0,108-28-1 0 0,78-12-294 0 0,-223 46 84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3:02.306"/>
    </inkml:context>
    <inkml:brush xml:id="br0">
      <inkml:brushProperty name="width" value="0.1" units="cm"/>
      <inkml:brushProperty name="height" value="0.1" units="cm"/>
      <inkml:brushProperty name="color" value="#E71224"/>
    </inkml:brush>
  </inkml:definitions>
  <inkml:trace contextRef="#ctx0" brushRef="#br0">147 14 5983 0 0,'-11'-8'72'0'0,"5"3"1582"0"0,22 7 1394 0 0,153 37 4833 0 0,-137-29-7289 0 0,1 1-1 0 0,-2 2 1 0 0,34 17 0 0 0,-18-4-90 0 0,68 49-1 0 0,-110-72-489 0 0,-1 1 0 0 0,0-1 0 0 0,0 1 0 0 0,-1 0 0 0 0,1 0 0 0 0,-1 0 0 0 0,0 0 0 0 0,0 1 0 0 0,0-1 0 0 0,-1 1 0 0 0,0 0 0 0 0,1 0 0 0 0,-2-1 0 0 0,1 1 0 0 0,1 8 0 0 0,-2-9 1 0 0,-1 1 0 0 0,0-1 0 0 0,0 1 0 0 0,0-1 0 0 0,-1 1 0 0 0,0-1 0 0 0,1 0 0 0 0,-2 1 1 0 0,1-1-1 0 0,0 0 0 0 0,-1 0 0 0 0,0 0 0 0 0,0 0 0 0 0,0 0 0 0 0,0 0 0 0 0,-1 0 0 0 0,1 0 0 0 0,-7 6 0 0 0,-22 20 238 0 0,-1-1 0 0 0,-47 33 0 0 0,-37 33 323 0 0,104-84-275 0 0,0 2 1 0 0,0-1-1 0 0,-18 29 0 0 0,27-37-273 0 0,1 1 0 0 0,-1-1 0 0 0,1 1 0 0 0,0 0 0 0 0,0-1 0 0 0,1 1 0 0 0,-1 0 0 0 0,1 0 0 0 0,0 0 0 0 0,1 1-1 0 0,-1-1 1 0 0,1 0 0 0 0,0 0 0 0 0,0 0 0 0 0,1 0 0 0 0,0 0 0 0 0,1 8 0 0 0,0-10 35 0 0,-1 1-1 0 0,1-1 0 0 0,0 1 1 0 0,0-1-1 0 0,1 0 1 0 0,-1 0-1 0 0,0 0 0 0 0,1 0 1 0 0,0-1-1 0 0,0 1 1 0 0,0-1-1 0 0,0 1 1 0 0,0-1-1 0 0,0 0 0 0 0,1 0 1 0 0,-1-1-1 0 0,1 1 1 0 0,-1-1-1 0 0,1 1 1 0 0,6 0-1 0 0,8 3-251 0 0,0-1-1 0 0,35 2 1 0 0,-22-3 102 0 0,-1-2-1 0 0,1-1 1 0 0,0-2 0 0 0,0-1 0 0 0,-1-1 0 0 0,1-1 0 0 0,35-12-1 0 0,-61 15-227 0 0,0 1 0 0 0,-1-1 0 0 0,1-1-1 0 0,-1 1 1 0 0,7-5 0 0 0,-9 6-485 0 0,12-17-5614 0 0</inkml:trace>
  <inkml:trace contextRef="#ctx0" brushRef="#br0" timeOffset="1">0 487 13735 0 0,'0'-1'60'0'0,"1"0"0"0"0,-1 0-1 0 0,0 0 1 0 0,0 0-1 0 0,0 0 1 0 0,1 0 0 0 0,-1 1-1 0 0,1-1 1 0 0,-1 0 0 0 0,0 0-1 0 0,1 0 1 0 0,0 0 0 0 0,-1 1-1 0 0,1-1 1 0 0,-1 0-1 0 0,1 0 1 0 0,0 1 0 0 0,-1-1-1 0 0,1 1 1 0 0,0-1 0 0 0,0 1-1 0 0,0-1 1 0 0,-1 1 0 0 0,1-1-1 0 0,0 1 1 0 0,2-1-1 0 0,30-7 792 0 0,-17 6 318 0 0,194-35 2877 0 0,113 13-2354 0 0,-156 29-862 0 0,-84 5-2095 0 0,-3 8-5888 0 0,-63-12 461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3:03.182"/>
    </inkml:context>
    <inkml:brush xml:id="br0">
      <inkml:brushProperty name="width" value="0.1" units="cm"/>
      <inkml:brushProperty name="height" value="0.1" units="cm"/>
      <inkml:brushProperty name="color" value="#E71224"/>
    </inkml:brush>
  </inkml:definitions>
  <inkml:trace contextRef="#ctx0" brushRef="#br0">302 413 9871 0 0,'2'-4'135'0'0,"-1"2"-70"0"0,1-1 1 0 0,-1 1-1 0 0,0-1 0 0 0,1 1 0 0 0,0-1 0 0 0,-1 1 0 0 0,1 0 0 0 0,0 0 1 0 0,0 0-1 0 0,0 0 0 0 0,1 0 0 0 0,-1 1 0 0 0,0-1 0 0 0,5-2 0 0 0,-4 3 46 0 0,0-1-1 0 0,0 0 0 0 0,-1 0 0 0 0,1 0 0 0 0,0 0 0 0 0,-1 0 1 0 0,1-1-1 0 0,-1 1 0 0 0,0-1 0 0 0,0 1 0 0 0,0-1 1 0 0,0 0-1 0 0,0 0 0 0 0,-1 0 0 0 0,1 0 0 0 0,1-6 1 0 0,-3 7-61 0 0,0 1 0 0 0,0 0 0 0 0,0 0 0 0 0,0 0 0 0 0,0 0 0 0 0,0 0 1 0 0,0 0-1 0 0,0-1 0 0 0,0 1 0 0 0,-1 0 0 0 0,1 0 0 0 0,-1 0 0 0 0,1 0 0 0 0,0 0 1 0 0,-1 0-1 0 0,0 0 0 0 0,1 0 0 0 0,-1 0 0 0 0,0 1 0 0 0,-1-3 0 0 0,0 2 41 0 0,0-1 0 0 0,0 0 0 0 0,0 1 0 0 0,-1-1 0 0 0,1 1-1 0 0,-1 0 1 0 0,1 0 0 0 0,-4-1 0 0 0,-4-1 203 0 0,1 1-1 0 0,0 0 1 0 0,-20 0 0 0 0,19 2-107 0 0,-1 0 0 0 0,1 1 0 0 0,0 1 0 0 0,0 0 0 0 0,0 0 0 0 0,0 1 0 0 0,0 0 0 0 0,0 1 0 0 0,1 0 0 0 0,0 0 0 0 0,-12 8 0 0 0,-2 3 380 0 0,1 1 1 0 0,1 1-1 0 0,-21 21 0 0 0,37-33-426 0 0,0 0 0 0 0,1 0 0 0 0,0 1 0 0 0,0-1 0 0 0,0 1 0 0 0,1 0 0 0 0,-1 0 0 0 0,1 0 0 0 0,1 0 0 0 0,-1 1 0 0 0,1-1 0 0 0,1 1 0 0 0,-2 8 0 0 0,2-11-68 0 0,1-1-1 0 0,0 1 0 0 0,0-1 1 0 0,0 1-1 0 0,0-1 1 0 0,0 0-1 0 0,1 1 1 0 0,0-1-1 0 0,0 1 1 0 0,0-1-1 0 0,0 0 1 0 0,0 0-1 0 0,0 0 0 0 0,1 0 1 0 0,0 0-1 0 0,-1 0 1 0 0,1 0-1 0 0,0 0 1 0 0,1 0-1 0 0,-1-1 1 0 0,0 1-1 0 0,1-1 1 0 0,-1 0-1 0 0,1 0 0 0 0,0 0 1 0 0,0 0-1 0 0,6 3 1 0 0,-1-2 1 0 0,1 0 1 0 0,0 0-1 0 0,0 0 1 0 0,0-1-1 0 0,0-1 1 0 0,0 1-1 0 0,1-2 1 0 0,-1 1-1 0 0,0-1 0 0 0,0-1 1 0 0,1 1-1 0 0,12-4 1 0 0,-1 0-4 0 0,0-2 1 0 0,0 0-1 0 0,0-1 1 0 0,23-13-1 0 0,-29 13-66 0 0,0-1 1 0 0,0-1-1 0 0,26-21 1 0 0,-35 26-89 0 0,-1-1 0 0 0,0 0 1 0 0,0-1-1 0 0,0 1 1 0 0,-1-1-1 0 0,0 0 1 0 0,0 0-1 0 0,0-1 0 0 0,-1 1 1 0 0,0-1-1 0 0,4-12 1 0 0,-6 15-65 0 0,0 1 1 0 0,0 0 0 0 0,0-1-1 0 0,0 1 1 0 0,1 0 0 0 0,1-4 0 0 0,-2 7 124 0 0,-1 0 0 0 0,0 0 1 0 0,0 0-1 0 0,0-1 1 0 0,1 1-1 0 0,-1 0 1 0 0,0 0-1 0 0,0 0 1 0 0,0-1-1 0 0,1 1 1 0 0,-1 0-1 0 0,0 0 1 0 0,0 0-1 0 0,1 0 1 0 0,-1 0-1 0 0,0 0 1 0 0,0 0-1 0 0,1-1 0 0 0,-1 1 1 0 0,0 0-1 0 0,1 0 1 0 0,-1 0-1 0 0,0 0 1 0 0,0 0-1 0 0,1 0 1 0 0,-1 0-1 0 0,0 0 1 0 0,0 0-1 0 0,1 1 1 0 0,-1-1-1 0 0,1 0 3 0 0,0 1 0 0 0,0 0 0 0 0,0 0 1 0 0,0-1-1 0 0,-1 1 0 0 0,1 0 0 0 0,0 0 0 0 0,-1 0 0 0 0,1 0 0 0 0,0 0 0 0 0,-1 0 0 0 0,1 1 0 0 0,8 16 180 0 0,0 0-1 0 0,1 0 0 0 0,0-2 0 0 0,2 1 0 0 0,0-1 0 0 0,0-1 1 0 0,2 0-1 0 0,26 22 0 0 0,-11-13-64 0 0,-18-15-153 0 0,0 0 0 0 0,0-1 0 0 0,25 14 0 0 0,-34-21-137 0 0,-1 0 1 0 0,1-1-1 0 0,0 1 1 0 0,0-1-1 0 0,0 1 1 0 0,-1-1-1 0 0,1 0 1 0 0,0 0-1 0 0,0 0 1 0 0,0 0-1 0 0,3 0 1 0 0</inkml:trace>
  <inkml:trace contextRef="#ctx0" brushRef="#br0" timeOffset="1">779 375 12263 0 0,'14'19'1419'0'0,"-7"-13"-1014"0"0,0 0 0 0 0,0 1 0 0 0,-1-1 0 0 0,0 1 0 0 0,8 12 0 0 0,2 1 65 0 0,82 122 1864 0 0,-30-41-819 0 0,-62-89-1093 0 0,-5-11 124 0 0,-2-6-68 0 0,0 3-405 0 0,-10-31 1037 0 0,6 17-680 0 0,0 0 1 0 0,-6-33-1 0 0,8 24-195 0 0,2 0 0 0 0,0 0 1 0 0,1 0-1 0 0,2 0 0 0 0,1 0 0 0 0,1 0 0 0 0,11-41 0 0 0,-9 50-168 0 0,0-1-1 0 0,0 1 1 0 0,2 0-1 0 0,0 0 1 0 0,1 1-1 0 0,0 0 0 0 0,2 0 1 0 0,-1 1-1 0 0,2 1 1 0 0,0 0-1 0 0,25-21 1 0 0,-8 13-49 0 0,1 2 0 0 0,1 1 0 0 0,1 1 0 0 0,0 2 1 0 0,1 1-1 0 0,1 1 0 0 0,56-12 0 0 0,-65 19 3 0 0,0 1 1 0 0,32 0-1 0 0,-45 4-143 0 0,0 1-1 0 0,0 1 1 0 0,0 0-1 0 0,0 0 1 0 0,-1 1-1 0 0,22 7 1 0 0,-9 3-777 0 0,-4 5-41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3:18.359"/>
    </inkml:context>
    <inkml:brush xml:id="br0">
      <inkml:brushProperty name="width" value="0.1" units="cm"/>
      <inkml:brushProperty name="height" value="0.1" units="cm"/>
      <inkml:brushProperty name="color" value="#66CC00"/>
    </inkml:brush>
  </inkml:definitions>
  <inkml:trace contextRef="#ctx0" brushRef="#br0">683 1727 1375 0 0,'-15'-3'3156'0'0,"15"3"-3090"0"0,-1 0-1 0 0,1 0 1 0 0,0-1-1 0 0,0 1 1 0 0,0 0-1 0 0,-1 0 1 0 0,1 0-1 0 0,0-1 1 0 0,0 1-1 0 0,0 0 1 0 0,0 0-1 0 0,0-1 1 0 0,0 1-1 0 0,-1 0 1 0 0,1-1-1 0 0,0 1 1 0 0,0 0-1 0 0,0 0 1 0 0,0-1-1 0 0,0 1 1 0 0,0 0-1 0 0,0-1 1 0 0,0 1-1 0 0,0 0 1 0 0,0 0-1 0 0,0-1 1 0 0,0 1-1 0 0,0 0 1 0 0,1 0-1 0 0,-1-1 1 0 0,0 1-1 0 0,0 0 1 0 0,0-1-1 0 0,0 1 1 0 0,0 0-1 0 0,1 0 1 0 0,-1 0-1 0 0,0-1 1 0 0,0 1-1 0 0,0 0 1 0 0,1 0-1 0 0,-1 0 1 0 0,0-1-1 0 0,0 1 1 0 0,1 0-1 0 0,-1 0 1 0 0,0 0-1 0 0,1 0 1 0 0,8-10 929 0 0,-1-1 1 0 0,14-19-1 0 0,-8 15 541 0 0,-6 1-580 0 0,-5 8-552 0 0,-2 5-349 0 0,0 1 0 0 0,-1-1 1 0 0,1 1-1 0 0,0 0 0 0 0,0-1 0 0 0,-1 1 0 0 0,1 0 0 0 0,0 0 0 0 0,0-1 0 0 0,0 1 0 0 0,-1 0 0 0 0,1 0 0 0 0,0 0 0 0 0,0 0 0 0 0,0 0 1 0 0,0 0-1 0 0,1 1 0 0 0,25 2 517 0 0,-9-1-160 0 0,-10-3-196 0 0,1 0 1 0 0,-1 0-1 0 0,15-5 0 0 0,8-1 77 0 0,-18 5-197 0 0,-9 1 232 0 0,1 1-1 0 0,0-1 0 0 0,0 1 0 0 0,0-1 0 0 0,0 1 0 0 0,10 2 0 0 0,-11-2-294 0 0,0 0-1 0 0,0-1 1 0 0,0 1-1 0 0,0-1 0 0 0,0 1 1 0 0,-1-1-1 0 0,1 0 1 0 0,0-1-1 0 0,5-1 1 0 0,7-3 101 0 0,-9 4-350 0 0,8-2-121 0 0,0-1 0 0 0,14-6 0 0 0,-16 4 496 0 0,-9 4-118 0 0,1 1-1 0 0,-1-1 0 0 0,1 1 1 0 0,-1 0-1 0 0,1 1 0 0 0,0-1 1 0 0,0 1-1 0 0,-1 0 1 0 0,9-1-1 0 0,-5 2-46 0 0,5 0 32 0 0,0 0 0 0 0,0 1 0 0 0,-1 0-1 0 0,1 1 1 0 0,13 3 0 0 0,20 3 36 0 0,-19-5-49 0 0,9 2 170 0 0,-23-4-132 0 0,1 1 0 0 0,-1 0 0 0 0,15 5 0 0 0,-21-4-35 0 0,0-1 1 0 0,0 0-1 0 0,0-1 1 0 0,1 1 0 0 0,-1-2-1 0 0,1 1 1 0 0,-1-1-1 0 0,8 0 1 0 0,2-4 124 0 0,-16 3-116 0 0,1 0 0 0 0,0 1 0 0 0,-1-1-1 0 0,1 1 1 0 0,-1 0 0 0 0,1-1 0 0 0,0 1 0 0 0,-1 0 0 0 0,1 0 0 0 0,0 0 0 0 0,-1 0 0 0 0,1 0 0 0 0,0 0 0 0 0,-1 1 0 0 0,1-1 0 0 0,0 1 0 0 0,-1-1 0 0 0,1 1 0 0 0,1 0 0 0 0,2 1-8 0 0,1-1 1 0 0,0 0-1 0 0,0 0 0 0 0,-1 0 1 0 0,1-1-1 0 0,0 0 0 0 0,0 0 1 0 0,0-1-1 0 0,7-1 0 0 0,-2 1-9 0 0,27-4 1 0 0,-26 3 14 0 0,-1 1 0 0 0,1-1 0 0 0,0 2-1 0 0,-1 0 1 0 0,1 0 0 0 0,0 1 0 0 0,13 3 0 0 0,-17-3-23 0 0,0 0 0 0 0,1 0 0 0 0,13-1 0 0 0,14 2 0 0 0,42 4 110 0 0,-55-6-13 0 0,0 2 0 0 0,38 7-1 0 0,21 6-96 0 0,-79-14 6 0 0,0 0 0 0 0,0 0 0 0 0,0 0 0 0 0,0 1 0 0 0,0-1 0 0 0,2 2 0 0 0,11 5 16 0 0,18 9-22 0 0,-30-15 0 0 0,1 0 0 0 0,0 0 0 0 0,0-1 0 0 0,0 0 0 0 0,10 2 0 0 0,12 3 0 0 0,-14-3 40 0 0,1 0 0 0 0,-1-1-1 0 0,1 0 1 0 0,-1-1 0 0 0,1-1 0 0 0,-1 0-1 0 0,1-1 1 0 0,22-4 0 0 0,7 0 34 0 0,-33 5-29 0 0,0-1-1 0 0,-1-1 1 0 0,1 1-1 0 0,-1-1 0 0 0,17-7 1 0 0,-20 7-21 0 0,-1 1 0 0 0,1-1 0 0 0,-1 1 1 0 0,1 0-1 0 0,0 0 0 0 0,-1 0 0 0 0,1 1 0 0 0,0 0 0 0 0,0 0 1 0 0,-1 1-1 0 0,9 1 0 0 0,6 2-30 0 0,37 14 1 0 0,6 1 75 0 0,-41-16-57 0 0,1-1-1 0 0,0-1 1 0 0,27-2-1 0 0,-5 0 56 0 0,59 1 59 0 0,-83 1-91 0 0,10 0 3 0 0,8 4-39 0 0,-10-4 6 0 0,53-3 41 0 0,-4 3-36 0 0,83 7 117 0 0,-131-4-125 0 0,-22-2 5 0 0,0-1-1 0 0,-1 0 1 0 0,1 0 0 0 0,0-1-1 0 0,0 0 1 0 0,-1-1 0 0 0,15-2-1 0 0,-12 1 2 0 0,1 1 0 0 0,-1 0 1 0 0,20 1-1 0 0,-19 0 27 0 0,-1 0 0 0 0,1 0 0 0 0,18-5 0 0 0,-1 0-25 0 0,-25 3 13 0 0,-1 0 1 0 0,0 1-1 0 0,0-1 0 0 0,0 0 1 0 0,0 0-1 0 0,0-1 0 0 0,0 1 1 0 0,2-4-1 0 0,7-8 77 0 0,-10 12-94 0 0,1 0-1 0 0,-1 0 0 0 0,1-1 1 0 0,-1 1-1 0 0,0 0 0 0 0,0-1 1 0 0,0 1-1 0 0,0 0 0 0 0,0-1 1 0 0,-1 1-1 0 0,1-1 0 0 0,-1 0 1 0 0,1 1-1 0 0,-1-6 1 0 0,-4-43 163 0 0,1 16-97 0 0,13-106 108 0 0,-5 95-127 0 0,-4 38-39 0 0,1 0 0 0 0,-1 0 0 0 0,-1-1 0 0 0,1 1 0 0 0,-3-15 0 0 0,-6-6-3 0 0,7 27-9 0 0,0 0-1 0 0,0-1 1 0 0,0 1 0 0 0,0 0-1 0 0,1-1 1 0 0,-1 1-1 0 0,1-1 1 0 0,-1 0 0 0 0,1 1-1 0 0,0-1 1 0 0,0 1-1 0 0,0-1 1 0 0,0 1 0 0 0,0-1-1 0 0,1 1 1 0 0,-1-1 0 0 0,1 1-1 0 0,0-1 1 0 0,0 1-1 0 0,-1-1 1 0 0,2 1 0 0 0,-1 0-1 0 0,2-4 1 0 0,31-32 52 0 0,-27 31-43 0 0,0-1 1 0 0,0 0-1 0 0,0 0 1 0 0,5-11-1 0 0,33-60 241 0 0,-44 77-248 0 0,-1 1 0 0 0,1-1-1 0 0,0 0 1 0 0,-1 0-1 0 0,1 0 1 0 0,-1 1 0 0 0,1-1-1 0 0,-1 0 1 0 0,0 0-1 0 0,0 0 1 0 0,0 0-1 0 0,0 0 1 0 0,0 0 0 0 0,0 0-1 0 0,-1 1 1 0 0,1-1-1 0 0,0 0 1 0 0,-2-2-1 0 0,0-1 9 0 0,-1 0 0 0 0,0 0 0 0 0,0 1 1 0 0,0-1-1 0 0,-4-3 0 0 0,4 5-4 0 0,0 0 0 0 0,0-1 1 0 0,1 1-1 0 0,-1-1 0 0 0,1 0 1 0 0,0 1-1 0 0,0-1 0 0 0,0 0 1 0 0,1 0-1 0 0,-1-1 0 0 0,-1-6 1 0 0,3 0 45 0 0,0-1 0 0 0,2-18 0 0 0,0 24-41 0 0,-1-1 0 0 0,-1 0 0 0 0,1 1 0 0 0,-1-1 0 0 0,-1 0 0 0 0,1 1 0 0 0,-1-1 0 0 0,0 0 0 0 0,0 1 0 0 0,-1-1 0 0 0,-3-7 0 0 0,3 8 7 0 0,1 1 0 0 0,-1-1 0 0 0,1 0 0 0 0,0 0 0 0 0,0 0 0 0 0,1 0 0 0 0,0 0 0 0 0,0 0 0 0 0,0 0-1 0 0,1 0 1 0 0,0 0 0 0 0,3-10 0 0 0,-3 8-53 0 0,1-1 0 0 0,-1 1 0 0 0,-1-1 0 0 0,1 0 0 0 0,-2-8 0 0 0,-1 5 19 0 0,1 8 19 0 0,1 0-1 0 0,-1-1 1 0 0,0 1-1 0 0,1 0 1 0 0,0 0-1 0 0,0 0 1 0 0,1-1-1 0 0,-1 1 1 0 0,1 0-1 0 0,0 0 1 0 0,0 0-1 0 0,0 0 1 0 0,3-6-1 0 0,1-6 21 0 0,0 1-1 0 0,0-1 1 0 0,3-26-1 0 0,-6 26-2 0 0,1 0-1 0 0,1 0 1 0 0,10-25-1 0 0,-1 13 20 0 0,-2 0-1 0 0,-1-1 1 0 0,-1 0 0 0 0,11-59-1 0 0,-20 81-38 0 0,1 0 1 0 0,-1 1-1 0 0,-1-1 0 0 0,1 0 0 0 0,-1 1 0 0 0,0-1 1 0 0,-1 1-1 0 0,1-1 0 0 0,-5-8 0 0 0,5 12-2 0 0,0 0 1 0 0,-1 0-1 0 0,1 1 1 0 0,-1-1-1 0 0,0 1 0 0 0,1-1 1 0 0,-1 1-1 0 0,0 0 1 0 0,0 0-1 0 0,-1 0 0 0 0,1 0 1 0 0,0 0-1 0 0,-1 0 1 0 0,1 0-1 0 0,-1 1 0 0 0,0-1 1 0 0,0 1-1 0 0,1 0 1 0 0,-1 0-1 0 0,0 0 0 0 0,0 0 1 0 0,-5 0-1 0 0,-85-3-1 0 0,1 1 0 0 0,52 0 0 0 0,1 2 0 0 0,-49 5 0 0 0,21 0 0 0 0,-45 0 0 0 0,-207-1 0 0 0,303-4 0 0 0,-93-7 0 0 0,-145-29 0 0 0,235 33 0 0 0,0 2 0 0 0,0 0 0 0 0,-1 1 0 0 0,-21 1 0 0 0,-77 13 0 0 0,2-1 0 0 0,-87-16 0 0 0,177 3 0 0 0,-72 2 0 0 0,-25 3 0 0 0,91 0-793 0 0,-47 11 0 0 0,55-10 750 0 0,-182 45 1600 0 0,192-48-1557 0 0,0 0 0 0 0,-1-2 0 0 0,-15 0 0 0 0,12 0 0 0 0,-14 3 0 0 0,25-2 0 0 0,-1 0 0 0 0,0 0 0 0 0,-11-1 0 0 0,-11-3 4 0 0,-16 0 26 0 0,-75-17 0 0 0,84 13-30 0 0,-1 2 0 0 0,0 1 0 0 0,-67 3 0 0 0,73 1 0 0 0,2 1 0 0 0,-27-2 0 0 0,3-1 0 0 0,-133-16 0 0 0,175 18 0 0 0,1 0 0 0 0,-1 1 0 0 0,1 0 0 0 0,-22 7 0 0 0,11-4 0 0 0,18-3 0 0 0,0 0 0 0 0,0 1 0 0 0,0-1 0 0 0,0 1 0 0 0,0-1 0 0 0,0 1 0 0 0,0 0 0 0 0,1 1 0 0 0,-1-1 0 0 0,0 1 0 0 0,-4 5 0 0 0,-5 2-11 0 0,0 2 1 0 0,1-1-1 0 0,1 2 0 0 0,-15 18 1 0 0,-5 18-1 0 0,19-34 11 0 0,0-1 0 0 0,-23 20 0 0 0,29-27 0 0 0,1-1 0 0 0,-1 1 0 0 0,1 0 0 0 0,1 0 0 0 0,0 1 0 0 0,0-1 0 0 0,0 1 0 0 0,1 0 0 0 0,-3 11 0 0 0,-5 9 0 0 0,5-17-1 0 0,0 0-1 0 0,-1 0 1 0 0,-11 15-1 0 0,5-9-45 0 0,-16 32 34 0 0,23-38 13 0 0,0 0 1 0 0,-1 0-1 0 0,0 0 1 0 0,-16 16-1 0 0,20-23 0 0 0,1 0 0 0 0,-1-1 0 0 0,1 1 0 0 0,-1 0 0 0 0,1 0 0 0 0,1 0 0 0 0,-1 0 0 0 0,0 1 0 0 0,1-1 0 0 0,0 0 0 0 0,0 1 0 0 0,0-1 0 0 0,1 1 0 0 0,-1-1 0 0 0,1 5 0 0 0,0 0 0 0 0,0-1 0 0 0,1 0 0 0 0,0 0 0 0 0,0 0 0 0 0,1 0 0 0 0,0 0 0 0 0,5 10 0 0 0,10 36 0 0 0,-15-43 0 0 0,1 1 0 0 0,-2-1 0 0 0,0 1 0 0 0,0-1 0 0 0,-1 1 0 0 0,-2 14 0 0 0,1 11 0 0 0,1-29 0 0 0,-1 0 0 0 0,0 0 0 0 0,-1 0 0 0 0,0-1 0 0 0,0 1 0 0 0,-4 8 0 0 0,2-3 0 0 0,2-4 0 0 0,0 1 0 0 0,1-1 0 0 0,0 0 0 0 0,1 1 0 0 0,0-1 0 0 0,1 1 0 0 0,0-1 0 0 0,0 0 0 0 0,3 11 0 0 0,-1-4 0 0 0,2 30 0 0 0,-6-23 0 0 0,-6 30 0 0 0,4-29 0 0 0,-1 29 0 0 0,4-41 0 0 0,1 0 0 0 0,0 0 0 0 0,1-1 0 0 0,0 1 0 0 0,5 14 0 0 0,-5-21 0 0 0,0 1 0 0 0,0-1 0 0 0,0 0 0 0 0,1 0 0 0 0,0 0 0 0 0,0 0 0 0 0,0 0 0 0 0,1-1 0 0 0,-1 1 0 0 0,1-1 0 0 0,0 0 0 0 0,0 0 0 0 0,6 3 0 0 0,7 5 0 0 0,-6-6 0 0 0,-1 1 0 0 0,0 0 0 0 0,0 1 0 0 0,13 13 0 0 0,0 2 375 0 0,-18-19-208 0 0,0 0 0 0 0,0 1-1 0 0,0 0 1 0 0,-1 0 0 0 0,6 9 0 0 0,-7-10-298 0 0,0 0 0 0 0,0 0 0 0 0,0 0 0 0 0,0-1 0 0 0,1 1 0 0 0,-1-1 0 0 0,1 0 0 0 0,0 0 0 0 0,0 0 0 0 0,5 2 0 0 0,8 4 176 0 0,24 8 0 0 0,7 4-78 0 0,-32-12 33 0 0,-10-5 0 0 0,0 0 0 0 0,1 0 0 0 0,-1-1 0 0 0,1 0 0 0 0,0 0 0 0 0,0-1 0 0 0,0 0 0 0 0,0 0 0 0 0,1 0 0 0 0,-1-1 0 0 0,13 0 0 0 0,5-3 0 0 0,-14 0 0 0 0,0 1 0 0 0,0 1 0 0 0,14 1 0 0 0,-24-1 0 0 0,0 0 0 0 0,0 0 1 0 0,0 0-1 0 0,0 0 0 0 0,0 1 0 0 0,0-1 0 0 0,0 1 0 0 0,0-1 0 0 0,0 1 1 0 0,0-1-1 0 0,0 1 0 0 0,0-1 0 0 0,0 1 0 0 0,0 0 0 0 0,-1-1 0 0 0,1 1 1 0 0,0 0-1 0 0,0 0 0 0 0,-1 0 0 0 0,1 0 0 0 0,-1-1 0 0 0,1 1 0 0 0,0 0 1 0 0,-1 0-1 0 0,0 0 0 0 0,1 0 0 0 0,-1 0 0 0 0,0 0 0 0 0,1 1 1 0 0,-1-1-1 0 0,0 0 0 0 0,0 0 0 0 0,0 0 0 0 0,0 0 0 0 0,0 0 0 0 0,0 0 1 0 0,0 0-1 0 0,-1 2 0 0 0,0 5-8 0 0,-1 0 0 0 0,0 0 0 0 0,0-1 0 0 0,-4 10 0 0 0,1-4-70 0 0,-20 57-2408 0 0,6-24-3673 0 0,2-4-1052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2:38.069"/>
    </inkml:context>
    <inkml:brush xml:id="br0">
      <inkml:brushProperty name="width" value="0.1" units="cm"/>
      <inkml:brushProperty name="height" value="0.1" units="cm"/>
      <inkml:brushProperty name="color" value="#66CC00"/>
    </inkml:brush>
  </inkml:definitions>
  <inkml:trace contextRef="#ctx0" brushRef="#br0">0 56 3223 0 0,'10'-2'293'0'0,"-9"2"-284"0"0,-1-1 1 0 0,0 1-1 0 0,1 0 1 0 0,-1 0-1 0 0,1 0 1 0 0,-1-1-1 0 0,1 1 0 0 0,-1 0 1 0 0,1 0-1 0 0,-1 0 1 0 0,1 0-1 0 0,-1 0 1 0 0,1 0-1 0 0,-1 0 1 0 0,1 0-1 0 0,-1 0 1 0 0,1 0-1 0 0,-1 0 1 0 0,0 0-1 0 0,1 1 1 0 0,-1-1-1 0 0,1 0 1 0 0,-1 0-1 0 0,2 1 1 0 0,-1-1 57 0 0,1 1 0 0 0,0-1 0 0 0,0 0 0 0 0,-1 1 1 0 0,1-1-1 0 0,0 0 0 0 0,0 0 0 0 0,0-1 0 0 0,-1 1 0 0 0,1 0 0 0 0,3-1 1 0 0,1 0 12 0 0,29-2 259 0 0,57-7 1098 0 0,-81 8-1171 0 0,0 1 0 0 0,20 1 0 0 0,-13 1-72 0 0,14 2 104 0 0,-24-2-224 0 0,1 0 0 0 0,-1-1 1 0 0,13 0-1 0 0,13-1 119 0 0,14-3 345 0 0,-37 3-434 0 0,1 1 0 0 0,-1 0 1 0 0,1 1-1 0 0,0 0 0 0 0,14 4 1 0 0,1-1 49 0 0,17 0 189 0 0,1-2 1 0 0,63-5 0 0 0,90-19 186 0 0,-194 21-525 0 0,62-4 361 0 0,2 3-1 0 0,89 8 0 0 0,-132-5 273 0 0,163-5-2103 0 0,-107-1 1527 0 0,38-5 19 0 0,-72 5-44 0 0,1 2 0 0 0,83 5 0 0 0,-108 2 22 0 0,0 1 0 0 0,41 14 1 0 0,-3 0 7 0 0,-37-12-52 0 0,-2 0 42 0 0,1-2 1 0 0,1 0 0 0 0,-1-1 0 0 0,32 0 0 0 0,152 2 150 0 0,-68 6-61 0 0,-1 0 16 0 0,33-6 231 0 0,15 17-201 0 0,-130-13-93 0 0,102 4-1 0 0,-33-18-19 0 0,80 3 107 0 0,69 15 112 0 0,-210-14-190 0 0,87-1-77 0 0,-121 1-10 0 0,-1 2 0 0 0,1 2 0 0 0,44 9 0 0 0,-39-5-7 0 0,60 4-1 0 0,-18-12 125 0 0,1-3 0 0 0,105-18-1 0 0,-149 18-39 0 0,67 1 0 0 0,-52 3-94 0 0,-23-1 5 0 0,174-5 97 0 0,-104-6-82 0 0,-56 5 4 0 0,0 1-1 0 0,1 3 1 0 0,67 4-1 0 0,-14 8 11 0 0,0-4 0 0 0,137-8 0 0 0,25-29 281 0 0,-249 30-326 0 0,7-1-128 0 0,1 1-1 0 0,-1 1 1 0 0,1 0 0 0 0,15 2-1 0 0,-26-1 89 0 0,-1-1 0 0 0,0 1 0 0 0,0 0 0 0 0,1 0 0 0 0,-1 0 0 0 0,0 0 0 0 0,0 1 0 0 0,0-1 1 0 0,0 1-1 0 0,0 0 0 0 0,-1-1 0 0 0,1 1 0 0 0,-1 1 0 0 0,1-1 0 0 0,-1 0 0 0 0,1 1 0 0 0,-1-1 0 0 0,0 1 0 0 0,0-1 0 0 0,0 1 0 0 0,-1 0 0 0 0,1 0 0 0 0,1 5 0 0 0,1 5-1005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2:39.658"/>
    </inkml:context>
    <inkml:brush xml:id="br0">
      <inkml:brushProperty name="width" value="0.1" units="cm"/>
      <inkml:brushProperty name="height" value="0.1" units="cm"/>
      <inkml:brushProperty name="color" value="#66CC00"/>
    </inkml:brush>
  </inkml:definitions>
  <inkml:trace contextRef="#ctx0" brushRef="#br0">0 126 4031 0 0,'13'-2'83'0'0,"-1"1"-1"0"0,0 1 1 0 0,1 1-1 0 0,-1-1 1 0 0,25 6-1 0 0,13 1 63 0 0,-24-6-3 0 0,0-1-1 0 0,0-1 0 0 0,0-1 0 0 0,0-1 0 0 0,0-1 0 0 0,-1-2 1 0 0,40-13-1 0 0,-38 10 180 0 0,23-10 818 0 0,96-21-1 0 0,-108 35-1029 0 0,-1 2 0 0 0,0 1-1 0 0,1 2 1 0 0,-1 1-1 0 0,1 3 1 0 0,58 12-1 0 0,-55-11 38 0 0,0-1-1 0 0,0-2 1 0 0,60-4-1 0 0,29 0 265 0 0,26 2 18 0 0,55 4 147 0 0,-133 2-518 0 0,0-3 0 0 0,99-8 0 0 0,35-21 345 0 0,-145 18-33 0 0,71 2 0 0 0,-65 3-227 0 0,28 4-60 0 0,-65 0-11 0 0,0-1 1 0 0,49-6-1 0 0,-64 1 47 0 0,-10 3 1 0 0,0-1-1 0 0,19 0 1 0 0,-28 2-118 0 0,0 1 1 0 0,-1 0 0 0 0,1 0-1 0 0,0 0 1 0 0,-1 0-1 0 0,1 0 1 0 0,-1 1 0 0 0,1-1-1 0 0,0 1 1 0 0,-1-1-1 0 0,1 1 1 0 0,-1-1 0 0 0,1 1-1 0 0,-1 0 1 0 0,1 0-1 0 0,-1-1 1 0 0,1 1-1 0 0,-1 0 1 0 0,0 0 0 0 0,0 1-1 0 0,1-1 1 0 0,-1 0-1 0 0,0 0 1 0 0,2 3 0 0 0,10 33-2049 0 0,-8-29 1188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2:41.622"/>
    </inkml:context>
    <inkml:brush xml:id="br0">
      <inkml:brushProperty name="width" value="0.1" units="cm"/>
      <inkml:brushProperty name="height" value="0.1" units="cm"/>
      <inkml:brushProperty name="color" value="#66CC00"/>
    </inkml:brush>
  </inkml:definitions>
  <inkml:trace contextRef="#ctx0" brushRef="#br0">0 306 1839 0 0,'1'-3'136'0'0,"0"-1"0"0"0,1 1-1 0 0,-1 0 1 0 0,1-1 0 0 0,-1 1-1 0 0,1 0 1 0 0,0 0 0 0 0,0 0-1 0 0,1 0 1 0 0,-1 1-1 0 0,1-1 1 0 0,-1 1 0 0 0,1-1-1 0 0,0 1 1 0 0,0 0 0 0 0,0 0-1 0 0,0 0 1 0 0,0 0 0 0 0,0 1-1 0 0,6-3 1 0 0,8-2 436 0 0,-1 1 1 0 0,1 0-1 0 0,18-1 1 0 0,-25 4-944 0 0,41-10 1153 0 0,-25 6 39 0 0,29-4 0 0 0,-45 10-688 0 0,-1-1 0 0 0,0 1 0 0 0,0 0 0 0 0,0 1 0 0 0,0 0 0 0 0,1 1 0 0 0,8 2 0 0 0,38 14 113 0 0,-37-11-195 0 0,1 0 0 0 0,1-2 0 0 0,-1 0 0 0 0,1-1 0 0 0,37 2 0 0 0,8-9 263 0 0,116-20-1 0 0,-174 22-284 0 0,288-46 569 0 0,-46 16-241 0 0,-49 8 11 0 0,-10 3-150 0 0,8-2-127 0 0,-22 4-58 0 0,-30 4 73 0 0,143-34 139 0 0,-241 44-223 0 0,0 2-1 0 0,53 6 0 0 0,-93-4-21 0 0,24 3 127 0 0,59 14-1 0 0,-69-11-48 0 0,0-1 0 0 0,0-2 0 0 0,0 0 0 0 0,1-1-1 0 0,32-2 1 0 0,-32-3 104 0 0,-1-1 0 0 0,0-2 0 0 0,33-11 0 0 0,-54 17-198 0 0,-1-1 0 0 0,0 1 0 0 0,0-1 0 0 0,1 1 0 0 0,-1-1 0 0 0,1 1 1 0 0,-1 0-1 0 0,0-1 0 0 0,1 1 0 0 0,-1 0 0 0 0,1 0 0 0 0,-1 0 0 0 0,1 0 0 0 0,-1 0 0 0 0,0 1 0 0 0,1-1 0 0 0,-1 0 0 0 0,1 1 0 0 0,-1-1 0 0 0,0 1 0 0 0,1-1 0 0 0,-1 1 0 0 0,0 0 0 0 0,0-1 0 0 0,1 1 0 0 0,-1 0 0 0 0,0 0 0 0 0,0 0 0 0 0,0 0 0 0 0,0 0 0 0 0,0 0 0 0 0,0 0 0 0 0,0 0 0 0 0,-1 0 0 0 0,1 1 0 0 0,0-1 0 0 0,0 0 1 0 0,-1 1-1 0 0,1-1 0 0 0,0 2 0 0 0,2 8-978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2:44.241"/>
    </inkml:context>
    <inkml:brush xml:id="br0">
      <inkml:brushProperty name="width" value="0.1" units="cm"/>
      <inkml:brushProperty name="height" value="0.1" units="cm"/>
      <inkml:brushProperty name="color" value="#66CC00"/>
    </inkml:brush>
  </inkml:definitions>
  <inkml:trace contextRef="#ctx0" brushRef="#br0">0 150 2183 0 0,'2'0'23'0'0,"0"-1"1"0"0,0 1-1 0 0,0 0 0 0 0,0 0 0 0 0,0 0 0 0 0,0 0 0 0 0,0 0 0 0 0,0 0 0 0 0,3 1 0 0 0,-3 0-19 0 0,0-1 0 0 0,0 0 0 0 0,-1 0 0 0 0,1 1 1 0 0,0-1-1 0 0,0 0 0 0 0,0-1 0 0 0,-1 1 0 0 0,3 0 0 0 0,6-2 465 0 0,0 0 0 0 0,0 1 0 0 0,0 0-1 0 0,0 1 1 0 0,0 0 0 0 0,0 1 0 0 0,1 0 0 0 0,12 3-1 0 0,14 1-73 0 0,-24-5-116 0 0,0 0 0 0 0,0-1 1 0 0,0 0-1 0 0,19-5 0 0 0,17-1 1035 0 0,-27 5-1202 0 0,0 1 0 0 0,0 1 0 0 0,26 3 0 0 0,-43-3-69 0 0,0 1 0 0 0,0-1 0 0 0,0 1 0 0 0,0-2 0 0 0,0 1 0 0 0,0 0 0 0 0,0-1-1 0 0,0 0 1 0 0,0 0 0 0 0,0-1 0 0 0,-1 1 0 0 0,1-1 0 0 0,0 0 0 0 0,-1 0 0 0 0,1-1 0 0 0,-1 1-1 0 0,5-4 1 0 0,-3 1 43 0 0,-1 3 59 0 0,-1-1 0 0 0,0 0 0 0 0,1 0 0 0 0,-1 0-1 0 0,-1-1 1 0 0,1 1 0 0 0,0-1 0 0 0,-1 0-1 0 0,0 0 1 0 0,3-5 0 0 0,-5 9-131 0 0,-1-1 1 0 0,1 0-1 0 0,-1 1 1 0 0,1-1-1 0 0,0 1 1 0 0,-1-1-1 0 0,1 1 1 0 0,0-1-1 0 0,0 1 1 0 0,-1-1-1 0 0,1 1 1 0 0,0 0-1 0 0,0-1 1 0 0,-1 1-1 0 0,1 0 1 0 0,0 0-1 0 0,1-1 1 0 0,-2 1-13 0 0,1 0-1 0 0,-1 0 1 0 0,1 0 0 0 0,-1 0 0 0 0,0 0 0 0 0,1 0 0 0 0,-1 0 0 0 0,0 0-1 0 0,1 0 1 0 0,-1 0 0 0 0,1-1 0 0 0,-1 1 0 0 0,0 0 0 0 0,1 0-1 0 0,-1 0 1 0 0,0-1 0 0 0,0 1 0 0 0,1 0 0 0 0,-1 0 0 0 0,0-1 0 0 0,1 1-1 0 0,-1 0 1 0 0,0-1 0 0 0,0 1 0 0 0,0 0 0 0 0,1-1 0 0 0,27 7 72 0 0,109-1-74 0 0,-108-2 18 0 0,-23-2-11 0 0,1-1 0 0 0,0 1-1 0 0,-1-1 1 0 0,1 0-1 0 0,0-1 1 0 0,7-1-1 0 0,39-5-6 0 0,-40 6 0 0 0,0-1 0 0 0,21-5 0 0 0,-24 6 16 0 0,-1-1 0 0 0,0 1 0 0 0,0 1 0 0 0,1 0 0 0 0,-1 0 0 0 0,1 1 0 0 0,8 2 0 0 0,-14-3-16 0 0,8 1 33 0 0,0-2-1 0 0,0 0 0 0 0,0 0 1 0 0,21-6-1 0 0,-24 5 46 0 0,87-10 111 0 0,-52 7-138 0 0,-27 4-33 0 0,31 1 0 0 0,9 0 10 0 0,-32 0-28 0 0,-18 1 0 0 0,0-1 0 0 0,0-1 0 0 0,10-1 0 0 0,100-12 24 0 0,-41 6 27 0 0,-56 7-28 0 0,1 1 1 0 0,0 0-1 0 0,-1 2 0 0 0,29 4 1 0 0,-21-1-24 0 0,37 0 0 0 0,-50-5 0 0 0,0 2 0 0 0,22 4 0 0 0,-5 0 0 0 0,-15-3 0 0 0,29 2 0 0 0,-32-4-1 0 0,0 1-1 0 0,20 4 0 0 0,21 2 61 0 0,245 10-49 0 0,-254-14-10 0 0,29 1 0 0 0,271 17 64 0 0,-325-20-64 0 0,-10-1 1 0 0,176 11 62 0 0,-151-10-63 0 0,0 2 0 0 0,0 1 0 0 0,0 2 0 0 0,0 1 0 0 0,41 16 0 0 0,84 21 0 0 0,-115-35 0 0 0,93 9 0 0 0,-96-15 14 0 0,64 4 94 0 0,-92-8-91 0 0,-1-1 0 0 0,1 0 0 0 0,-1-1 0 0 0,0 0 0 0 0,20-7 0 0 0,3-10 623 0 0,-37 19-638 0 0,0 0 0 0 0,0 0 1 0 0,0 0-1 0 0,0 0 0 0 0,0 0 0 0 0,1 0 0 0 0,-1 0 0 0 0,0-1 0 0 0,0 1 0 0 0,0 0 0 0 0,0 0 0 0 0,0 0 0 0 0,0 0 1 0 0,0 0-1 0 0,0 0 0 0 0,0 0 0 0 0,0 0 0 0 0,0 0 0 0 0,1 0 0 0 0,-1 0 0 0 0,0 0 0 0 0,0 0 0 0 0,0 0 0 0 0,0 0 1 0 0,0 0-1 0 0,0 0 0 0 0,0 0 0 0 0,0 0 0 0 0,0 0 0 0 0,1 0 0 0 0,-1 0 0 0 0,0 0 0 0 0,0 0 0 0 0,0 0 0 0 0,0 0 1 0 0,0 0-1 0 0,0 0 0 0 0,0 0 0 0 0,0 0 0 0 0,0 0 0 0 0,0 0 0 0 0,1 1 0 0 0,-1-1 0 0 0,0 0 0 0 0,0 0 0 0 0,0 0 1 0 0,0 0-1 0 0,0 0 0 0 0,0 0 0 0 0,0 0 0 0 0,0 0 0 0 0,0 0 0 0 0,0 0 0 0 0,0 0 0 0 0,0 1 0 0 0,0-1 0 0 0,-2 7 20 0 0,-8 8-333 0 0,-4 7-1295 0 0,5-7-3210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2:45.410"/>
    </inkml:context>
    <inkml:brush xml:id="br0">
      <inkml:brushProperty name="width" value="0.1" units="cm"/>
      <inkml:brushProperty name="height" value="0.1" units="cm"/>
      <inkml:brushProperty name="color" value="#66CC00"/>
    </inkml:brush>
  </inkml:definitions>
  <inkml:trace contextRef="#ctx0" brushRef="#br0">6 162 4175 0 0,'-1'-4'71'0'0,"0"2"-47"0"0,0 0 0 0 0,0 0 0 0 0,1 0 0 0 0,-1 1 0 0 0,1-1 1 0 0,0 0-1 0 0,-1 0 0 0 0,1 0 0 0 0,0 0 0 0 0,0 0 0 0 0,0 0 0 0 0,0 0 0 0 0,1-2 0 0 0,0 4 56 0 0,0-1 0 0 0,-1 1 0 0 0,1-1 0 0 0,0 1 0 0 0,0 0-1 0 0,0-1 1 0 0,0 1 0 0 0,0 0 0 0 0,-1 0 0 0 0,1 0 0 0 0,0 0-1 0 0,0 0 1 0 0,0 0 0 0 0,0 0 0 0 0,0 0 0 0 0,0 0 0 0 0,0 0-1 0 0,1 1 1 0 0,-2-1-34 0 0,65-3 163 0 0,-17 3 43 0 0,274 1 2168 0 0,-249 1-2365 0 0,629-8 1673 0 0,-153-29-883 0 0,138-45 565 0 0,-656 77-1226 0 0,0 1 0 0 0,0 1 1 0 0,47 6-1 0 0,-45-3-59 0 0,11 4-16 0 0,-41-5-105 0 0,-1-1 0 0 0,0 1 0 0 0,0-1-1 0 0,0 1 1 0 0,0 0 0 0 0,1 0-1 0 0,-1 0 1 0 0,0 0 0 0 0,-1 0-1 0 0,1 0 1 0 0,0 1 0 0 0,0-1 0 0 0,0 0-1 0 0,-1 1 1 0 0,1 0 0 0 0,2 3-1 0 0,-4-5-30 0 0,0 1 0 0 0,1 0-1 0 0,-1 0 1 0 0,0 0 0 0 0,0 0-1 0 0,0 0 1 0 0,0 0 0 0 0,0 0-1 0 0,0 0 1 0 0,0 0 0 0 0,0 0-1 0 0,0 0 1 0 0,-1 1 0 0 0,-1 7-227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2:57.860"/>
    </inkml:context>
    <inkml:brush xml:id="br0">
      <inkml:brushProperty name="width" value="0.1" units="cm"/>
      <inkml:brushProperty name="height" value="0.1" units="cm"/>
      <inkml:brushProperty name="color" value="#66CC00"/>
    </inkml:brush>
  </inkml:definitions>
  <inkml:trace contextRef="#ctx0" brushRef="#br0">1 0 655 0 0,'1'0'0'0'0,"1"2"0"0"0,0-2 0 0 0,0-2 64 0 0,0 2-64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1.180"/>
    </inkml:context>
    <inkml:brush xml:id="br0">
      <inkml:brushProperty name="width" value="0.1" units="cm"/>
      <inkml:brushProperty name="height" value="0.1" units="cm"/>
      <inkml:brushProperty name="color" value="#E71224"/>
    </inkml:brush>
  </inkml:definitions>
  <inkml:trace contextRef="#ctx0" brushRef="#br0">1199 194 2183 0 0,'-23'-6'552'0'0,"1"-2"0"0"0,1 0 0 0 0,-1-1 0 0 0,1-2 0 0 0,1 0 0 0 0,-21-15-1 0 0,15 10 105 0 0,-1 1-1 0 0,-49-21 1 0 0,37 25 269 0 0,-76-13 0 0 0,69 18-435 0 0,0 2-1 0 0,-1 1 1 0 0,-88 9 0 0 0,-136 38-209 0 0,177-22-720 0 0,33-6-2599 0 0,15-3-669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12.679"/>
    </inkml:context>
    <inkml:brush xml:id="br0">
      <inkml:brushProperty name="width" value="0.1" units="cm"/>
      <inkml:brushProperty name="height" value="0.1" units="cm"/>
      <inkml:brushProperty name="color" value="#66CC00"/>
    </inkml:brush>
  </inkml:definitions>
  <inkml:trace contextRef="#ctx0" brushRef="#br0">4 43 1839 0 0,'-2'-11'160'0'0,"0"-2"-160"0"0,4 2 0 0 0,0 5 0 0 0,0 4 0 0 0,0 4 0 0 0,2 0 0 0 0,3-4-64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18.319"/>
    </inkml:context>
    <inkml:brush xml:id="br0">
      <inkml:brushProperty name="width" value="0.1" units="cm"/>
      <inkml:brushProperty name="height" value="0.1" units="cm"/>
      <inkml:brushProperty name="color" value="#66CC00"/>
    </inkml:brush>
  </inkml:definitions>
  <inkml:trace contextRef="#ctx0" brushRef="#br0">24 24 3679 0 0,'-12'-10'450'0'0,"1"-2"-692"0"0,15 11-207 0 0,9 4-112 0 0,-2 1-26 0 0,0-2 0 0 0,17 3-1 0 0,-13-3 344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23.905"/>
    </inkml:context>
    <inkml:brush xml:id="br0">
      <inkml:brushProperty name="width" value="0.1" units="cm"/>
      <inkml:brushProperty name="height" value="0.1" units="cm"/>
      <inkml:brushProperty name="color" value="#66CC00"/>
    </inkml:brush>
  </inkml:definitions>
  <inkml:trace contextRef="#ctx0" brushRef="#br0">1 47 2415 0 0,'24'-7'179'0'0,"-18"4"29"0"0,0 1 0 0 0,1 1-1 0 0,-1-1 1 0 0,1 1 0 0 0,11-1 0 0 0,-1 1 238 0 0,-1-1 1 0 0,30-6 0 0 0,-36 5-283 0 0,0 1 1 0 0,0 0-1 0 0,0 0 0 0 0,1 1 1 0 0,-1 1-1 0 0,1-1 0 0 0,-1 2 1 0 0,0 0-1 0 0,1 0 0 0 0,9 3 1 0 0,12 5-118 0 0,1 0 0 0 0,-1-2 0 0 0,1-2-1 0 0,65 4 1 0 0,91-2 97 0 0,-55-3-25 0 0,44 0 189 0 0,76-21-127 0 0,-109 6-109 0 0,-78 8-40 0 0,1 4 0 0 0,81 12 0 0 0,-82-6 0 0 0,-1-2 0 0 0,88-6 0 0 0,92-4 326 0 0,-198 9-337 0 0,50 11 0 0 0,-61-8-6 0 0,1-2 0 0 0,70 2-1 0 0,27-18 124 0 0,-2 0-77 0 0,59 9 52 0 0,-90 11-98 0 0,-27-1-18 0 0,-10-5 62 0 0,103-10 0 0 0,-8-2-34 0 0,-55 3 24 0 0,98 5 198 0 0,-102 2-214 0 0,135-10 37 0 0,-78 2-68 0 0,88 14 54 0 0,-151-1-20 0 0,105-7 0 0 0,-109-7-36 0 0,102-4 0 0 0,-112 10 0 0 0,48 0 0 0 0,-70 3 17 0 0,0-3 1 0 0,90-14-1 0 0,-42 3-5 0 0,-16 5-12 0 0,117 6 0 0 0,-171 6 0 0 0,72 16 0 0 0,13 2 0 0 0,134-14 0 0 0,-87-6 0 0 0,114 0 51 0 0,-165-3-38 0 0,-91 2-426 0 0,35 6 0 0 0,-43-4-2817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26.391"/>
    </inkml:context>
    <inkml:brush xml:id="br0">
      <inkml:brushProperty name="width" value="0.1" units="cm"/>
      <inkml:brushProperty name="height" value="0.1" units="cm"/>
      <inkml:brushProperty name="color" value="#66CC00"/>
    </inkml:brush>
  </inkml:definitions>
  <inkml:trace contextRef="#ctx0" brushRef="#br0">1009 40 1375 0 0,'-34'-3'606'0'0,"-41"1"-1"0"0,49 2-429 0 0,-1-1-1 0 0,0-1 0 0 0,-32-7 0 0 0,25 2 72 0 0,1 1-1 0 0,-2 1 0 0 0,1 2 0 0 0,-44 2 0 0 0,52 4-106 0 0,0 2 0 0 0,0 0-1 0 0,1 2 1 0 0,-45 18 0 0 0,15-6-50 0 0,35-13 37 0 0,-1-2 0 0 0,0 0 0 0 0,-28 0 0 0 0,-23 5 199 0 0,55-7-290 0 0,-28 1 0 0 0,-10 1 30 0 0,36-4 768 0 0,38-1 122 0 0,47 12-766 0 0,0-2-1 0 0,0-4 1 0 0,0-2 0 0 0,104-9 0 0 0,-126 4-113 0 0,54 4 0 0 0,-12 1 14 0 0,-30 0-64 0 0,58 10 0 0 0,33 1 47 0 0,-54-15 18 0 0,109-15 0 0 0,-187 15-76 0 0,126-12 254 0 0,159 7-1 0 0,-7 6 51 0 0,-90-7-66 0 0,-159 3-252 0 0,141 4 87 0 0,-84 2-61 0 0,230-4 100 0 0,-237 1-106 0 0,124 4 74 0 0,-54-1 27 0 0,-92-3 4 0 0,189-12 205 0 0,-64 1-210 0 0,113-19 74 0 0,-12 1 56 0 0,-170 27-196 0 0,69-4 26 0 0,-124 6-11 0 0,0 2-1 0 0,96 16 0 0 0,-54-5-25 0 0,138 0 5 0 0,-139-8-36 0 0,103 23-14 0 0,-61-4 0 0 0,-104-22 0 0 0,-34-1 0 0 0,27 3 0 0 0,19-1 40 0 0,-52-2-29 0 0,-1 0 0 0 0,1 0 0 0 0,0 1 0 0 0,-1 0 0 0 0,1 1 0 0 0,-1 1 0 0 0,16 5 0 0 0,-25-7-306 0 0,0 0 0 0 0,0 0 0 0 0,0 1-1 0 0,0-1 1 0 0,-1 1 0 0 0,1-1 0 0 0,-1 1 0 0 0,1 0-1 0 0,-1 0 1 0 0,0 0 0 0 0,2 3 0 0 0,4 5-3691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33.898"/>
    </inkml:context>
    <inkml:brush xml:id="br0">
      <inkml:brushProperty name="width" value="0.1" units="cm"/>
      <inkml:brushProperty name="height" value="0.1" units="cm"/>
      <inkml:brushProperty name="color" value="#66CC00"/>
    </inkml:brush>
  </inkml:definitions>
  <inkml:trace contextRef="#ctx0" brushRef="#br0">17 25 455 0 0,'-3'-10'4939'0'0,"2"10"-4915"0"0,1 0 0 0 0,0-1 0 0 0,-1 1 0 0 0,1 0-1 0 0,-1 0 1 0 0,1 0 0 0 0,0 0 0 0 0,-1-1 0 0 0,1 1 0 0 0,-1 0 0 0 0,1 0 0 0 0,0 0 0 0 0,-1 0 0 0 0,1 0 0 0 0,-1 0 0 0 0,1 0 0 0 0,0 0 0 0 0,-1 1-1 0 0,1-1 1 0 0,-1 0 0 0 0,1 0 0 0 0,0 0 0 0 0,-1 0 0 0 0,1 0 0 0 0,-1 1 0 0 0,1-1 0 0 0,0 0 0 0 0,-1 0 0 0 0,1 1 0 0 0,0-1 0 0 0,0 0 0 0 0,-1 0 0 0 0,1 1-1 0 0,-1 0 1 0 0,2-1 94 0 0,-1 1-1 0 0,1-1 0 0 0,-1 1 0 0 0,0 0 1 0 0,1-1-1 0 0,0 1 0 0 0,-1-1 0 0 0,1 1 1 0 0,-1-1-1 0 0,1 1 0 0 0,-1-1 0 0 0,1 0 1 0 0,0 1-1 0 0,-1-1 0 0 0,1 0 0 0 0,0 1 1 0 0,0-1-1 0 0,-1 0 0 0 0,1 0 0 0 0,0 0 1 0 0,0 1-1 0 0,26 7 734 0 0,-21-7-592 0 0,26 10 465 0 0,21 4 110 0 0,-48-13-760 0 0,0 0-1 0 0,1 0 0 0 0,-1 0 0 0 0,0 1 0 0 0,7 4 1 0 0,5 3 84 0 0,7 2-88 0 0,-9-4 19 0 0,0-1 0 0 0,0 0 0 0 0,21 6 0 0 0,-23-10 76 0 0,1 0 0 0 0,-1-1 0 0 0,1-1 0 0 0,21 0-1 0 0,152-8 842 0 0,-5 0-571 0 0,60 1-81 0 0,-144 7-265 0 0,101-13-1 0 0,-146 8-34 0 0,1 3-1 0 0,-1 1 1 0 0,1 3 0 0 0,96 19-1 0 0,-96-14-54 0 0,1-2 0 0 0,63-1 1 0 0,-4 0 56 0 0,-68-4-50 0 0,54-6 1 0 0,-56 2-8 0 0,64 3-1 0 0,577 24 194 0 0,-404-37-144 0 0,-165 6-32 0 0,96-15-13 0 0,73-3 112 0 0,-164 25-78 0 0,136-19 0 0 0,-174 6-25 0 0,28-5 40 0 0,181 6-52 0 0,-73 6 0 0 0,-22-13-3 0 0,42-3 60 0 0,-195 21-54 0 0,0 2 1 0 0,51 8-1 0 0,-78-8-3 0 0,0 0 0 0 0,0-1 0 0 0,18-3 0 0 0,2 0 0 0 0,397 4 0 0 0,-318 12 0 0 0,-28-2 0 0 0,7-5 0 0 0,40 4 0 0 0,-15 1 0 0 0,-61-7 0 0 0,88 18 0 0 0,-97-12 0 0 0,1-2 0 0 0,95 2 0 0 0,101-18 0 0 0,-145 9 0 0 0,-63 1 0 0 0,145 20 58 0 0,-127-13-23 0 0,97 4 0 0 0,111-7 29 0 0,-164 1-43 0 0,63 0 22 0 0,175-23 21 0 0,-217 8-52 0 0,-42 1 14 0 0,153 7 0 0 0,11 15 38 0 0,-63-5-64 0 0,-86 2 0 0 0,-58-6 0 0 0,59 2 0 0 0,327 1 64 0 0,-285-5-15 0 0,284 15 41 0 0,-177-16-37 0 0,-147-5-10 0 0,0 5 0 0 0,114 18-1 0 0,-129-13 5 0 0,140-4-1 0 0,-131-5-21 0 0,-25 1-15 0 0,67 9 1 0 0,-24 5 7 0 0,0-4-1 0 0,171-8 1 0 0,111-24 86 0 0,-204 16-104 0 0,82-23 0 0 0,-224 25 0 0 0,47 1 0 0 0,-26 2 0 0 0,251-1 0 0 0,-82-8 0 0 0,-10 6 0 0 0,-69 3 0 0 0,118-19 129 0 0,-257 18-124 0 0,98-14 17 0 0,52-3 30 0 0,-160 18-138 0 0,0 1-1 0 0,1 0 0 0 0,-1 0 1 0 0,1 1-1 0 0,-1 0 0 0 0,1 1 1 0 0,-1-1-1 0 0,0 2 0 0 0,0-1 1 0 0,10 5-1 0 0,-11-3-1000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35.572"/>
    </inkml:context>
    <inkml:brush xml:id="br0">
      <inkml:brushProperty name="width" value="0.1" units="cm"/>
      <inkml:brushProperty name="height" value="0.1" units="cm"/>
      <inkml:brushProperty name="color" value="#66CC00"/>
    </inkml:brush>
  </inkml:definitions>
  <inkml:trace contextRef="#ctx0" brushRef="#br0">1 307 455 0 0,'8'-2'481'0'0,"0"1"0"0"0,0 0-1 0 0,0 1 1 0 0,0-1-1 0 0,0 1 1 0 0,0 1-1 0 0,0 0 1 0 0,0 0 0 0 0,10 3-1 0 0,22 2 81 0 0,32 0-71 0 0,76 4 1015 0 0,-115-8-994 0 0,0 1 0 0 0,51 12 1 0 0,-45-7-311 0 0,47 3 0 0 0,113-7-69 0 0,-53-15 161 0 0,54-3 367 0 0,314 5-35 0 0,-234-5-474 0 0,-57 1-46 0 0,-64 6-39 0 0,-31 1 88 0 0,164 12 0 0 0,-201-2-61 0 0,130-10 0 0 0,64 2 105 0 0,-221 6-77 0 0,0-2-1 0 0,116-15 1 0 0,34-20 48 0 0,162-19 142 0 0,31-4-262 0 0,-222 27-34 0 0,75 14 22 0 0,-49 6-10 0 0,9-23 45 0 0,82-6 59 0 0,-291 39-124 0 0,73-4 144 0 0,138 9 0 0 0,-148 5-151 0 0,-33-3 27 0 0,54 1 0 0 0,19-1 127 0 0,-68-3 54 0 0,79-3 0 0 0,-60-14 310 0 0,-61 14-585 0 0,1 0 0 0 0,-1 0 0 0 0,0 0 0 0 0,1 1 1 0 0,-1-1-1 0 0,0 1 0 0 0,0 0 0 0 0,1 1 1 0 0,-1-1-1 0 0,0 1 0 0 0,5 2 0 0 0,0 2-1081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38.632"/>
    </inkml:context>
    <inkml:brush xml:id="br0">
      <inkml:brushProperty name="width" value="0.1" units="cm"/>
      <inkml:brushProperty name="height" value="0.1" units="cm"/>
      <inkml:brushProperty name="color" value="#66CC00"/>
    </inkml:brush>
  </inkml:definitions>
  <inkml:trace contextRef="#ctx0" brushRef="#br0">0 1 1839 0 0,'1'0'158'0'0,"1"0"0"0"0,-1 0 0 0 0,0 0 0 0 0,0 0 0 0 0,0 0 0 0 0,0 0 0 0 0,0 0 0 0 0,0 0 0 0 0,0 0 0 0 0,0 0 0 0 0,0 1 0 0 0,0-1 0 0 0,0 0 0 0 0,0 1 0 0 0,0-1 0 0 0,1 1 0 0 0,19 9 832 0 0,-4 4-683 0 0,-14-11-261 0 0,0-1 0 0 0,-1 0 1 0 0,1 0-1 0 0,0 0 0 0 0,0 0 0 0 0,0 0 0 0 0,4 1 0 0 0,4 1 248 0 0,1-1-1 0 0,-1 0 0 0 0,1-1 1 0 0,0 0-1 0 0,0 0 0 0 0,20-2 1 0 0,-21 1-153 0 0,0 1 0 0 0,-1-1 1 0 0,1 2-1 0 0,14 4 0 0 0,20 4-50 0 0,98 8 906 0 0,-1-8-463 0 0,-106-10-460 0 0,14-1 175 0 0,0-3 0 0 0,73-13 1 0 0,-14 1 90 0 0,-14 5-92 0 0,177-14 118 0 0,-178 21-243 0 0,49-2 84 0 0,106 0-79 0 0,-42 25 55 0 0,-36-2-46 0 0,89-6 184 0 0,-100-5-146 0 0,-78-4 11 0 0,170 16 56 0 0,-221-16-203 0 0,1 0-1 0 0,51-3 0 0 0,65-14 124 0 0,12 0 129 0 0,-52 11-52 0 0,138-7-10 0 0,18-12-101 0 0,-114 11-54 0 0,-27 3-20 0 0,130-6 10 0 0,60 0-10 0 0,-73 30-44 0 0,-1 4-10 0 0,-165-18 11 0 0,133 10 42 0 0,-134-1-43 0 0,-11 0 17 0 0,103 3 0 0 0,-101-14-11 0 0,59 0 43 0 0,33-3 26 0 0,111-8 75 0 0,327-37 32 0 0,-432 38-157 0 0,65-2-6 0 0,484 23 99 0 0,-664-10-121 0 0,271 11 122 0 0,45-14 45 0 0,-285-2-146 0 0,56-3 149 0 0,61-2 100 0 0,-148 8-310 0 0,-31 0-6 0 0,0 0 0 0 0,-1 1 0 0 0,1 1 0 0 0,0 0 0 0 0,-1 1 0 0 0,1 1 0 0 0,-1 0 0 0 0,17 7 0 0 0,-2 2-1385 0 0,-14-4 88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51.001"/>
    </inkml:context>
    <inkml:brush xml:id="br0">
      <inkml:brushProperty name="width" value="0.1" units="cm"/>
      <inkml:brushProperty name="height" value="0.1" units="cm"/>
      <inkml:brushProperty name="color" value="#66CC00"/>
    </inkml:brush>
  </inkml:definitions>
  <inkml:trace contextRef="#ctx0" brushRef="#br0">3 74 2815 0 0,'-1'-5'238'0'0,"0"5"-218"0"0,1 0 0 0 0,0-1 0 0 0,0 1 0 0 0,0 0-1 0 0,0 0 1 0 0,0 0 0 0 0,-1-1 0 0 0,1 1 0 0 0,0 0 0 0 0,0 0-1 0 0,0-1 1 0 0,0 1 0 0 0,0 0 0 0 0,0-1 0 0 0,0 1 0 0 0,0 0-1 0 0,0 0 1 0 0,0-1 0 0 0,0 1 0 0 0,0 0 0 0 0,0 0 0 0 0,0-1 0 0 0,0 1-1 0 0,0 0 1 0 0,1 0 0 0 0,-1-1 0 0 0,0 1 0 0 0,0 0 0 0 0,0 0-1 0 0,0-1 1 0 0,0 1 0 0 0,1 0 0 0 0,-1 0 0 0 0,0 0 0 0 0,1-1-1 0 0,10-7 1395 0 0,-9 6-1303 0 0,-1 1 0 0 0,1 0 1 0 0,-1 0-1 0 0,1 0 0 0 0,-1 0 0 0 0,1 0 1 0 0,-1 0-1 0 0,4-1 0 0 0,37-3 919 0 0,-30 4-677 0 0,0-1 0 0 0,19-4 0 0 0,-21 5-120 0 0,1-1-1 0 0,-1 1 1 0 0,0 1 0 0 0,0-1-1 0 0,1 2 1 0 0,-1 0-1 0 0,11 2 1 0 0,31 1-138 0 0,-24-2-31 0 0,-21-1-11 0 0,0 0 0 0 0,0 0 0 0 0,11-2 0 0 0,-2 0 63 0 0,0 1-1 0 0,0 0 0 0 0,0 1 0 0 0,19 4 0 0 0,26-1 24 0 0,-49-4-119 0 0,0 0 1 0 0,14-1-1 0 0,-14 0 3 0 0,0 0-1 0 0,19 2 0 0 0,-6 1 120 0 0,0 0 0 0 0,40-4 1 0 0,-56 1-126 0 0,-1 1 0 0 0,1 0 1 0 0,0 1-1 0 0,-1 0 0 0 0,1 0 1 0 0,-1 1-1 0 0,17 5 0 0 0,2 0-4 0 0,-1-1 0 0 0,1-2 0 0 0,0 0 0 0 0,47-1-1 0 0,-10 3 68 0 0,-17 0-32 0 0,-33-5-19 0 0,1 2 1 0 0,-1 0-1 0 0,17 5 0 0 0,-15-3-18 0 0,5-2 97 0 0,0 0-1 0 0,-1 0 0 0 0,1-2 1 0 0,0-1-1 0 0,34-3 0 0 0,15 0 97 0 0,94 13 36 0 0,-161-9-240 0 0,48 1 101 0 0,1-3-1 0 0,80-10 1 0 0,-115 10-93 0 0,242-38 322 0 0,-56 15-191 0 0,-40 23-89 0 0,-85 1 7 0 0,-50 1-51 0 0,41-1-4 0 0,74-9 0 0 0,90-10 126 0 0,-171 19-117 0 0,117-4 42 0 0,43-5 11 0 0,-42-1-64 0 0,-64 18 0 0 0,-98-6 0 0 0,-3 0 0 0 0,0 0 0 0 0,0 0 0 0 0,14 6 0 0 0,-18-5 8 0 0,1-1-1 0 0,-1 0 0 0 0,0-1 1 0 0,20 1-1 0 0,-16-2 2 0 0,-1 1 0 0 0,21 4 0 0 0,-6-1 29 0 0,0-1 0 0 0,0-1 0 0 0,0-2 0 0 0,35-4-1 0 0,-50 4-34 0 0,126-2 61 0 0,108 17 0 0 0,-179-8-21 0 0,0-3 0 0 0,134-10-1 0 0,123-3 137 0 0,-314 9-176 0 0,85-1 141 0 0,118-16 0 0 0,-123 4-98 0 0,2 4 0 0 0,125 4 0 0 0,2 30-46 0 0,-160-16 0 0 0,-20-6 0 0 0,-1-1 0 0 0,42-5 0 0 0,-4 1 0 0 0,182-5 0 0 0,-77 13 2 0 0,-137-3 7 0 0,63-6 43 0 0,-96 2-51 0 0,49-5-1 0 0,37-1 0 0 0,172 18 64 0 0,-219-11-42 0 0,1 2-1 0 0,63 11 0 0 0,-86-9-21 0 0,0-2 0 0 0,39 0 0 0 0,10-1 0 0 0,45 0 34 0 0,-8 0-4 0 0,-39 2 35 0 0,80 7-2 0 0,-93-5-68 0 0,96-6 0 0 0,-93-2 69 0 0,81 8 0 0 0,45 6 10 0 0,32-18 182 0 0,-6-8-128 0 0,-180 14-115 0 0,-1 1-1 0 0,1 2 1 0 0,0 2 0 0 0,43 10-1 0 0,-61-11-11 0 0,15 3 50 0 0,1-2 0 0 0,-1-1-1 0 0,38-3 1 0 0,28 0 66 0 0,-38 1-72 0 0,-47 0-17 0 0,0-1-1 0 0,32-4 1 0 0,-17 1-28 0 0,1 1 0 0 0,33 2 0 0 0,-29 0 0 0 0,229 11 64 0 0,-225-10-64 0 0,-26 0 0 0 0,0 0 0 0 0,0-1 0 0 0,-1-1 0 0 0,18-3 0 0 0,11-2 40 0 0,0 1 0 0 0,83 3 0 0 0,-88 2-32 0 0,22 3-8 0 0,-38-1 0 0 0,41-1 0 0 0,-45-2 0 0 0,-1 1 0 0 0,26 4 0 0 0,16 0 0 0 0,-28-1 42 0 0,-24-2-28 0 0,-1 0 0 0 0,1-1 1 0 0,0 0-1 0 0,0 0 1 0 0,9-1-1 0 0,36 1-14 0 0,-30-2 13 0 0,1 0 0 0 0,-1 2 0 0 0,0 0-1 0 0,25 5 1 0 0,-30-3-13 0 0,0-1 0 0 0,24-1 0 0 0,10 1 0 0 0,73-1 64 0 0,-97 0-64 0 0,36-3 0 0 0,-30 0 0 0 0,157-4 88 0 0,-165 7-45 0 0,24 1-6 0 0,74-10 1 0 0,-86 4 99 0 0,1 1 1 0 0,73 2 0 0 0,13 4-21 0 0,-108-1-49 0 0,1-2 0 0 0,26-3-1 0 0,16-1 74 0 0,-48 5-128 0 0,-4 0 12 0 0,0 0-1 0 0,0 0 1 0 0,0 1 0 0 0,10 2-1 0 0,7 1-2 0 0,-18-3-14 0 0,0 0 1 0 0,0 0-1 0 0,0 0 1 0 0,8 4-1 0 0,15 2-8 0 0,-14-2 0 0 0,1 0 0 0 0,0-1 0 0 0,0 0 0 0 0,0-2 0 0 0,0 0 0 0 0,30 0 0 0 0,-29-1 15 0 0,27 5 0 0 0,-26-3-3 0 0,-17-3-26 0 0,-1 0 0 0 0,0 0 0 0 0,1 0 0 0 0,-1 0 1 0 0,1 0-1 0 0,-1 0 0 0 0,0 0 0 0 0,1 1 1 0 0,-1-1-1 0 0,1 0 0 0 0,-1 0 0 0 0,0 0 0 0 0,1 1 1 0 0,-1-1-1 0 0,0 0 0 0 0,0 0 0 0 0,1 1 0 0 0,-1-1 1 0 0,0 0-1 0 0,1 0 0 0 0,-1 1 0 0 0,0-1 1 0 0,0 0-1 0 0,0 1 0 0 0,1-1 0 0 0,-1 0 0 0 0,0 1 1 0 0,0-1-1 0 0,0 1 0 0 0,0-1 0 0 0,0 0 1 0 0,0 1-1 0 0,1 0 0 0 0,-2 0-329 0 0,1 0 1 0 0,0 0-1 0 0,0-1 1 0 0,0 1-1 0 0,0 0 1 0 0,-1 0-1 0 0,1 0 1 0 0,-1 0-1 0 0,1 0 1 0 0,0-1-1 0 0,-3 4-1027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3:54.992"/>
    </inkml:context>
    <inkml:brush xml:id="br0">
      <inkml:brushProperty name="width" value="0.1" units="cm"/>
      <inkml:brushProperty name="height" value="0.1" units="cm"/>
      <inkml:brushProperty name="color" value="#66CC00"/>
    </inkml:brush>
  </inkml:definitions>
  <inkml:trace contextRef="#ctx0" brushRef="#br0">1 112 1839 0 0,'0'-2'140'0'0,"0"0"0"0"0,1 0-1 0 0,-1 0 1 0 0,0 0 0 0 0,1 0-1 0 0,0 1 1 0 0,-1-1 0 0 0,1 0-1 0 0,0 0 1 0 0,0 1 0 0 0,0-1-1 0 0,0 1 1 0 0,0-1-1 0 0,1 1 1 0 0,-1-1 0 0 0,0 1-1 0 0,1 0 1 0 0,-1-1 0 0 0,1 1-1 0 0,2-1 1 0 0,5-4 254 0 0,0 1 0 0 0,17-7 0 0 0,2-2 166 0 0,-24 12-421 0 0,-1 0-1 0 0,1 0 1 0 0,0 1-1 0 0,0-1 1 0 0,0 1-1 0 0,0 0 1 0 0,0 0-1 0 0,0 0 1 0 0,0 0-1 0 0,0 1 1 0 0,0 0-1 0 0,0 0 1 0 0,1 0-1 0 0,-1 0 1 0 0,0 1-1 0 0,4 0 1 0 0,7 1 198 0 0,47 5 626 0 0,-26-3-41 0 0,0-1 0 0 0,47-2 0 0 0,-27-7-1833 0 0,-37 3 1063 0 0,0 0 0 0 0,32 2-1 0 0,100 18 398 0 0,-139-15-514 0 0,68 6 285 0 0,30 6-85 0 0,-77-7-160 0 0,-16-3 5 0 0,33 4 0 0 0,30-5-7 0 0,-37-2 54 0 0,-1 2 1 0 0,1 2 0 0 0,70 16 0 0 0,-76-12-44 0 0,1-1 0 0 0,0-2 1 0 0,1-1-1 0 0,-1-2 1 0 0,48-3-1 0 0,3-6 17 0 0,-51 2 1 0 0,1 1 0 0 0,-1 3 0 0 0,63 6 1 0 0,18 17-3 0 0,-64-11-16 0 0,-1-3 0 0 0,94 4 0 0 0,-49-15 121 0 0,114-18 0 0 0,-124 9-31 0 0,103 0-1 0 0,-132 8-94 0 0,118-22 0 0 0,-47 5 62 0 0,-93 18-117 0 0,0 1 1 0 0,73 9 0 0 0,-79-4-25 0 0,28 2 0 0 0,56 3 0 0 0,-47-2 0 0 0,303 1 59 0 0,-273-8-54 0 0,190 0 59 0 0,-189 0-43 0 0,134-2 76 0 0,-24-2-90 0 0,-10 0 60 0 0,0-19 24 0 0,23 0 10 0 0,-59 12-41 0 0,-87 5-56 0 0,166-3-4 0 0,-96-1 124 0 0,167 11-1 0 0,-122 4-282 0 0,-85-5 275 0 0,-73-2-96 0 0,88-9-30 0 0,25 0-4 0 0,-144 11-2 0 0,39 0 404 0 0,-1 1-1 0 0,51 9 1 0 0,-39-3-728 0 0,-1-1 1 0 0,97-4-1 0 0,-20-12 362 0 0,-63 4-1 0 0,71 3 0 0 0,45 21 107 0 0,-143-14-128 0 0,0-1 0 0 0,1-3 0 0 0,-1-1 0 0 0,62-10 0 0 0,-44 0 23 0 0,21-2 18 0 0,20 2-5 0 0,-37 3 10 0 0,62 0 0 0 0,101 19 82 0 0,-14-19-128 0 0,-136 4 0 0 0,-8-1 21 0 0,-35 1 0 0 0,47 2 1 0 0,-45 3-17 0 0,-2 0 15 0 0,0 1-1 0 0,54 11 1 0 0,-66-9-20 0 0,0-2 0 0 0,0 0 0 0 0,31-2 0 0 0,2 1 75 0 0,31 1-48 0 0,116-11-1 0 0,-169 6-26 0 0,33-4 0 0 0,0 3 0 0 0,120 8 0 0 0,-181-3 0 0 0,258 24 0 0 0,-140-23 0 0 0,51 2 0 0 0,-83 11 0 0 0,-61-9 0 0 0,1-2 0 0 0,42 3 0 0 0,285-13 200 0 0,-157 21-149 0 0,-125-8-38 0 0,1-2 31 0 0,30 3-24 0 0,-9 1 7 0 0,129-3 0 0 0,-219-6-25 0 0,142-2 22 0 0,120 2 80 0 0,-171 2-72 0 0,123-14 0 0 0,-28 0-32 0 0,-118 9 0 0 0,99 0 0 0 0,275-8 64 0 0,-360 10-64 0 0,125 14 0 0 0,68 5 0 0 0,-144-6 0 0 0,198 17 0 0 0,92-2 0 0 0,-245-22 0 0 0,-147-3 32 0 0,66 12 0 0 0,-77-11-16 0 0,1 0 0 0 0,42-1 0 0 0,-11-1 0 0 0,-5 1-16 0 0,-1-3 0 0 0,0-1 0 0 0,87-17 0 0 0,-114 16 0 0 0,-1 0 0 0 0,1 1 0 0 0,0 2 0 0 0,30 2 0 0 0,85 17 0 0 0,-97-12 0 0 0,21 0 24 0 0,111-1 0 0 0,-151-6-18 0 0,17-2 0 0 0,39-7 0 0 0,-33 3-8 0 0,45-4 34 0 0,162 1 0 0 0,-224 9-32 0 0,1-1 0 0 0,-1-2 0 0 0,50-10 0 0 0,-76 13 5 0 0,0 0-1 0 0,0 0 1 0 0,0 0-1 0 0,0-1 1 0 0,0 2 0 0 0,0-1-1 0 0,0 0 1 0 0,-1 0-1 0 0,1 0 1 0 0,0 0-1 0 0,0 1 1 0 0,0-1 0 0 0,1 1-1 0 0,-2 0-48 0 0,0 1 0 0 0,-1-1 0 0 0,1 1 0 0 0,0-1-1 0 0,-1 0 1 0 0,0 1 0 0 0,1-1 0 0 0,-1 0 0 0 0,0 1 0 0 0,0-1-1 0 0,0 1 1 0 0,0 0-36 0 0,-6 8-1458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1.981"/>
    </inkml:context>
    <inkml:brush xml:id="br0">
      <inkml:brushProperty name="width" value="0.1" units="cm"/>
      <inkml:brushProperty name="height" value="0.1" units="cm"/>
      <inkml:brushProperty name="color" value="#E71224"/>
    </inkml:brush>
  </inkml:definitions>
  <inkml:trace contextRef="#ctx0" brushRef="#br0">957 69 3623 0 0,'0'-1'27'0'0,"-1"-1"0"0"0,0 0 0 0 0,0 1 0 0 0,0-1 0 0 0,0 1 0 0 0,0-1 0 0 0,0 1 0 0 0,0 0 0 0 0,0-1 0 0 0,-2-1 0 0 0,1 3-8 0 0,1-1 0 0 0,-1 1 1 0 0,0-1-1 0 0,1 1 0 0 0,-1 0 1 0 0,0 0-1 0 0,1 0 0 0 0,-1 0 1 0 0,-3 0-1 0 0,0 0 13 0 0,-86 2 896 0 0,28-1 740 0 0,-93-8 0 0 0,45-9-154 0 0,-110-10 222 0 0,190 24-1664 0 0,-1 2 0 0 0,0 1-1 0 0,0 2 1 0 0,-59 12 0 0 0,60-6-927 0 0,2 2-3149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29.177"/>
    </inkml:context>
    <inkml:brush xml:id="br0">
      <inkml:brushProperty name="width" value="0.1" units="cm"/>
      <inkml:brushProperty name="height" value="0.1" units="cm"/>
      <inkml:brushProperty name="color" value="#66CC00"/>
    </inkml:brush>
  </inkml:definitions>
  <inkml:trace contextRef="#ctx0" brushRef="#br0">1 60 1727 0 0,'6'-4'53'0'0,"0"0"-1"0"0,0 0 0 0 0,1 1 0 0 0,0 0 0 0 0,0 0 0 0 0,12-3 0 0 0,48-6 915 0 0,-15 3 77 0 0,-38 7-660 0 0,0 0 0 0 0,-1 1-1 0 0,1 0 1 0 0,0 1 0 0 0,0 1-1 0 0,24 4 1 0 0,-18-3-177 0 0,27-1 1 0 0,-5 0 74 0 0,71 1 334 0 0,6 1-49 0 0,7-1-183 0 0,-14-1-224 0 0,-51 0 5 0 0,69-9 0 0 0,-110 6-69 0 0,71-8 235 0 0,-83 9-327 0 0,17-1 25 0 0,-1 1-1 0 0,1 1 0 0 0,27 3 0 0 0,0 0 3 0 0,-37-3-15 0 0,27 3 1 0 0,-6 1-17 0 0,39 0 0 0 0,-13-1 0 0 0,-40-2 0 0 0,0 2 0 0 0,23 6 0 0 0,-22-5 132 0 0,0-1 0 0 0,33 1 0 0 0,-19-2-32 0 0,10-5 166 0 0,-42 2-235 0 0,0 0 1 0 0,1 0 0 0 0,-1 1-1 0 0,0 0 1 0 0,1 0 0 0 0,-1 0 0 0 0,1 0-1 0 0,-1 1 1 0 0,0 0 0 0 0,1 0 0 0 0,-1 1-1 0 0,0-1 1 0 0,0 1 0 0 0,8 4 0 0 0,9 11-3138 0 0,-11-5-442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30.465"/>
    </inkml:context>
    <inkml:brush xml:id="br0">
      <inkml:brushProperty name="width" value="0.1" units="cm"/>
      <inkml:brushProperty name="height" value="0.1" units="cm"/>
      <inkml:brushProperty name="color" value="#66CC00"/>
    </inkml:brush>
  </inkml:definitions>
  <inkml:trace contextRef="#ctx0" brushRef="#br0">0 66 2615 0 0,'6'-2'128'0'0,"0"0"0"0"0,0 0 0 0 0,0 1 0 0 0,0 0 0 0 0,0 0 0 0 0,10 0-1 0 0,12-2 396 0 0,78-22 1527 0 0,-15 2-1042 0 0,-70 21-949 0 0,0 0 0 0 0,1 2 0 0 0,-1 0-1 0 0,22 3 1 0 0,1 0-13 0 0,87 8 106 0 0,38 0 128 0 0,-22-9 227 0 0,95-2-70 0 0,128-17 283 0 0,-187 20-437 0 0,-115-1-208 0 0,-3 0-13 0 0,196 14-50 0 0,-236-15 44 0 0,-1 0-1 0 0,1-2 0 0 0,31-4 1 0 0,-13 1 114 0 0,138-9 57 0 0,-157 12-208 0 0,321-3 26 0 0,-116 33 8 0 0,-138-15 75 0 0,178 5 0 0 0,-220-20-93 0 0,-33-1-16 0 0,-1 1 1 0 0,0 1 0 0 0,0 0 0 0 0,1 1-1 0 0,-1 1 1 0 0,0 1 0 0 0,15 3-1 0 0,-21-1-760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33.197"/>
    </inkml:context>
    <inkml:brush xml:id="br0">
      <inkml:brushProperty name="width" value="0.1" units="cm"/>
      <inkml:brushProperty name="height" value="0.1" units="cm"/>
      <inkml:brushProperty name="color" value="#66CC00"/>
    </inkml:brush>
  </inkml:definitions>
  <inkml:trace contextRef="#ctx0" brushRef="#br0">0 72 919 0 0,'56'-1'418'0'0,"159"10"3076"0"0,-139-7-2198 0 0,-31 4-1093 0 0,-10-1-94 0 0,-3-3-83 0 0,-1 1 0 0 0,1 2-1 0 0,-1 1 1 0 0,57 19-1 0 0,-69-20 146 0 0,2 0-1 0 0,-1-1 0 0 0,0-1 1 0 0,1-2-1 0 0,-1 1 0 0 0,35-4 0 0 0,-16 0 61 0 0,90-1 133 0 0,47 4-100 0 0,-85-2-104 0 0,-12-2 31 0 0,96-16-1 0 0,-122 14-64 0 0,88 3 0 0 0,-75 3-58 0 0,-15 0-5 0 0,43-2 10 0 0,58-8 55 0 0,26-10 118 0 0,-143 16-206 0 0,47 1-1 0 0,-61 2-44 0 0,38-1 92 0 0,-1-2-1 0 0,95-17 0 0 0,59-10 169 0 0,-51 10-158 0 0,-106 13-70 0 0,84 2-1 0 0,38 12 152 0 0,-96-1 5 0 0,105-8 0 0 0,-96-3-55 0 0,0 4 0 0 0,162 18 0 0 0,-111-11-128 0 0,-58-5 0 0 0,49 1 0 0 0,-80-3 0 0 0,234 12 124 0 0,-251-10-120 0 0,85-5 22 0 0,-27 0 23 0 0,-6 1 60 0 0,30 0-26 0 0,-61 5-62 0 0,304 18 75 0 0,-322-19-96 0 0,63-5 0 0 0,-31-1 0 0 0,140-13 37 0 0,-41 2-10 0 0,47 15-27 0 0,-13 4 0 0 0,-42-2 0 0 0,-77 0 22 0 0,-36-1 6 0 0,0 2-1 0 0,54 10 0 0 0,-29 6-54 0 0,15 2-10 0 0,-78-18 37 0 0,4 0 0 0 0,0 0 0 0 0,0 0 0 0 0,0-2 0 0 0,1 0 0 0 0,18-2 0 0 0,-16-3 53 0 0,-13 4-30 0 0,0-1-1 0 0,0 1 1 0 0,0 0-1 0 0,0 1 1 0 0,7-1-1 0 0,30-10 734 0 0,-41 11-693 0 0,5-1 192 0 0,-5 1-247 0 0,0 0 0 0 0,0 0 1 0 0,0 0-1 0 0,1 0 0 0 0,-1 0 1 0 0,0-1-1 0 0,0 1 0 0 0,0 0 0 0 0,0 0 1 0 0,0 0-1 0 0,0 0 0 0 0,0 0 0 0 0,0 0 1 0 0,0 0-1 0 0,0 0 0 0 0,0 0 1 0 0,0-1-1 0 0,0 1 0 0 0,0 0 0 0 0,0 0 1 0 0,0 0-1 0 0,0 0 0 0 0,0 0 0 0 0,0 0 1 0 0,0 0-1 0 0,0 0 0 0 0,0-1 1 0 0,0 1-1 0 0,0 0 0 0 0,0 0 0 0 0,0 0 1 0 0,0 0-1 0 0,0 0 0 0 0,0 0 1 0 0,0 0-1 0 0,0 0 0 0 0,0-1 0 0 0,0 1 1 0 0,0 0-1 0 0,0 0 0 0 0,0 0 0 0 0,0 0 1 0 0,0 0-1 0 0,0 0 0 0 0,-1 0 1 0 0,1 0-1 0 0,0 0 0 0 0,0 0 0 0 0,0 0 1 0 0,0 0-1 0 0,0 0 0 0 0,0-1 0 0 0,0 1 1 0 0,0 0-1 0 0,0 0 0 0 0,-1 0 1 0 0,1 0-1 0 0,0 0 0 0 0,0 0 0 0 0,0 0 1 0 0,0 0-1 0 0,0 0 0 0 0,0 0 0 0 0,0 0 1 0 0,0 0-1 0 0,-1 0 0 0 0,1 0 0 0 0,0 0-1 0 0,0 0 0 0 0,-1 0 1 0 0,1-1-1 0 0,0 1 0 0 0,0 0 1 0 0,0 0-1 0 0,-1-1 0 0 0,1 1 1 0 0,0 0-1 0 0,0-1 0 0 0,0 1 1 0 0,0 0-1 0 0,0-1 0 0 0,0 1 1 0 0,0 0-1 0 0,0 0 0 0 0,0-1 1 0 0,0 1-1 0 0,0 0 0 0 0,0-1 1 0 0,0 1-1 0 0,0 0 0 0 0,0-1 1 0 0,0 1-1 0 0,0 0 0 0 0,0-1 1 0 0,0 1-1 0 0,0 0 0 0 0,0 0 1 0 0,1-1-1 0 0,-1 1 0 0 0,0 0 1 0 0,0-1-1 0 0,0 1 0 0 0,0 0 1 0 0,1 0-1 0 0,-1-1 0 0 0,0 1 1 0 0,0 0-1 0 0,1 0 0 0 0,-1 0 1 0 0,0 0-1 0 0,0-1 0 0 0,1 1 1 0 0,-1 0-1 0 0,1 0 0 0 0,9-8 313 0 0,-10 8-320 0 0,1-1 0 0 0,-1 1 0 0 0,0 0 0 0 0,1-1 0 0 0,-1 1 0 0 0,0 0 0 0 0,1 0 0 0 0,-1-1 0 0 0,1 1 0 0 0,-1 0 0 0 0,1 0 0 0 0,-1 0 0 0 0,1-1 0 0 0,-1 1 0 0 0,1 0 0 0 0,-1 0 0 0 0,1 0 0 0 0,-1 0 0 0 0,0 0 0 0 0,1 0 0 0 0,-1 0 0 0 0,1 0 0 0 0,-1 0 0 0 0,1 0 0 0 0,-1 0 0 0 0,1 1 0 0 0,-1-1 0 0 0,1 0 0 0 0,-1 0 0 0 0,1 0 0 0 0,0 1 0 0 0,12 11 0 0 0,-12-11 0 0 0,-1 0 0 0 0,1-1 0 0 0,-1 1 0 0 0,1 0 0 0 0,0 0 0 0 0,-1-1 0 0 0,1 1 0 0 0,0-1 0 0 0,-1 1 0 0 0,1 0 0 0 0,0-1 0 0 0,0 1 0 0 0,0-1 0 0 0,-1 0 0 0 0,1 1 0 0 0,0-1 0 0 0,0 0 0 0 0,0 1 0 0 0,0-1 0 0 0,1 0 0 0 0,-1 0 0 0 0,1 0 0 0 0,-1 0 0 0 0,0 0 0 0 0,1 0 0 0 0,-1 0 0 0 0,0 0 0 0 0,1 1 0 0 0,-1-1 0 0 0,0 0 0 0 0,0 1 0 0 0,1-1 0 0 0,-1 1 0 0 0,2 0 0 0 0,12 4 0 0 0,-9-5 11 0 0,-6 1-9 0 0,1-1 0 0 0,-1 0 0 0 0,1 0 0 0 0,-1 0 0 0 0,1 0 0 0 0,-1 0 0 0 0,0-1 0 0 0,1 1-1 0 0,-1 0 1 0 0,1 0 0 0 0,-1 0 0 0 0,1 0 0 0 0,-1 0 0 0 0,1-1 0 0 0,-1 1 0 0 0,0 0 0 0 0,1 0-1 0 0,-1-1 1 0 0,0 1 0 0 0,1 0 0 0 0,-1-1 0 0 0,0 1 0 0 0,1 0 0 0 0,-1-1 0 0 0,0 1-1 0 0,1 0 1 0 0,-1-1 0 0 0,5 19-1886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35.572"/>
    </inkml:context>
    <inkml:brush xml:id="br0">
      <inkml:brushProperty name="width" value="0.1" units="cm"/>
      <inkml:brushProperty name="height" value="0.1" units="cm"/>
      <inkml:brushProperty name="color" value="#66CC00"/>
    </inkml:brush>
  </inkml:definitions>
  <inkml:trace contextRef="#ctx0" brushRef="#br0">1 118 455 0 0,'37'0'4002'0'0,"41"0"-3028"0"0,-55 3-835 0 0,0 2 0 0 0,35 10-1 0 0,-13-3 438 0 0,-16-6-334 0 0,1-2 0 0 0,0-2 0 0 0,35 0 0 0 0,-5-1-90 0 0,136 0 91 0 0,-103-2-107 0 0,182-6 547 0 0,2 3-363 0 0,-181 1-210 0 0,67 3 172 0 0,-104 10-207 0 0,-48-7-68 0 0,-1-1 1 0 0,1 0-1 0 0,0-1 1 0 0,0 0 0 0 0,0 0-1 0 0,19-3 1 0 0,-14 1 153 0 0,-1 0 0 0 0,0 0 1 0 0,1 1-1 0 0,20 3 0 0 0,-31-1-145 0 0,0 0-1 0 0,0-1 1 0 0,-1 2-1 0 0,1-1 1 0 0,0 0-1 0 0,-1 1 1 0 0,8 6-1 0 0,-9-8-5 0 0,1 0-1 0 0,-1 0 1 0 0,1 0-1 0 0,-1 0 1 0 0,1 0-1 0 0,6-1 0 0 0,2 1 69 0 0,34 5 226 0 0,-35-5-261 0 0,1-1 0 0 0,-1 0 0 0 0,0-1 0 0 0,0 0 0 0 0,0-1 0 0 0,21-5-1 0 0,-13 2-11 0 0,-1 3 42 0 0,-1-1-1 0 0,29 2 1 0 0,1-2 18 0 0,-39 3-91 0 0,-1 0 0 0 0,0 1 0 0 0,13 2 0 0 0,13 1 0 0 0,116 5 39 0 0,-111-5-24 0 0,0 2-2 0 0,-25-4-14 0 0,-1 0 0 0 0,18 1 0 0 0,0-3 14 0 0,-1 1 40 0 0,0-2 0 0 0,1 0 0 0 0,-1-2 0 0 0,0-1 0 0 0,33-9 0 0 0,-7-1 8 0 0,0 3 1 0 0,1 2-1 0 0,72-3 0 0 0,86 3 3 0 0,-133 7-64 0 0,-41 2 0 0 0,-1-2 0 0 0,43-8 0 0 0,-51 6 21 0 0,1 2 0 0 0,51 1-1 0 0,-53 2-3 0 0,-1-2-1 0 0,1 0 1 0 0,32-7-1 0 0,-38 4-16 0 0,27-1 0 0 0,8-1 0 0 0,-8 1 21 0 0,1 2 0 0 0,80 7 0 0 0,-109-3-20 0 0,84-2 30 0 0,120-15-1 0 0,-176 12-27 0 0,339-11 61 0 0,-305 18-64 0 0,37-1 0 0 0,-107-4 27 0 0,1 0 0 0 0,-1-2-1 0 0,0 0 1 0 0,0 0 0 0 0,22-11 0 0 0,-34 14 4 0 0,-2 0 1 0 0,9-6 180 0 0,-6 4-113 0 0,-5 1-58 0 0,2 2-32 0 0,-1 0-1 0 0,0 0 1 0 0,1 0-1 0 0,-1 0 0 0 0,0-1 1 0 0,1 1-1 0 0,-1 0 1 0 0,0 0-1 0 0,1-1 0 0 0,-1 1 1 0 0,0 0-1 0 0,0 0 1 0 0,1-1-1 0 0,-1 1 1 0 0,0 0-1 0 0,0-1 0 0 0,0 1 1 0 0,1 0-1 0 0,-1-1 1 0 0,0 1-1 0 0,0 0 0 0 0,0-1 1 0 0,0 0-1 0 0,0 1 5 0 0,1-1 0 0 0,-1 1 0 0 0,0-1 0 0 0,0 0 1 0 0,1 1-1 0 0,-1-1 0 0 0,0 1 0 0 0,1-1 0 0 0,-1 1 0 0 0,0-1 0 0 0,1 1 0 0 0,-1-1 0 0 0,1 1 0 0 0,-1-1 0 0 0,1 1 0 0 0,-1 0 0 0 0,1-1 0 0 0,-1 1 0 0 0,1 0 1 0 0,-1-1-1 0 0,1 1 0 0 0,0 0 0 0 0,-1 0 0 0 0,1-1 0 0 0,0 1 0 0 0,0 0 0 0 0,3 0-8 0 0,-1 0 1 0 0,1 0-1 0 0,-1 0 0 0 0,1 1 1 0 0,-1 0-1 0 0,0-1 0 0 0,1 1 1 0 0,-1 0-1 0 0,5 3 0 0 0,-7-4-117 0 0,0 1 0 0 0,0 0 1 0 0,-1-1-1 0 0,1 1 0 0 0,0 0 0 0 0,0 0 0 0 0,-1 0 0 0 0,1 0 0 0 0,0 0 0 0 0,-1 0 0 0 0,1 0 0 0 0,-1 0 0 0 0,1 0 0 0 0,-1 0 1 0 0,0 0-1 0 0,1 0 0 0 0,-1 0 0 0 0,0 0 0 0 0,0 0 0 0 0,0 2 0 0 0,2 6-1548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38.038"/>
    </inkml:context>
    <inkml:brush xml:id="br0">
      <inkml:brushProperty name="width" value="0.1" units="cm"/>
      <inkml:brushProperty name="height" value="0.1" units="cm"/>
      <inkml:brushProperty name="color" value="#66CC00"/>
    </inkml:brush>
  </inkml:definitions>
  <inkml:trace contextRef="#ctx0" brushRef="#br0">0 29 1495 0 0,'57'-17'194'0'0,"-35"13"457"0"0,1 1 0 0 0,34-1 1 0 0,-47 4-454 0 0,0 0 0 0 0,1 1 0 0 0,-1 0 0 0 0,0 1 0 0 0,0 0 1 0 0,0 1-1 0 0,0 0 0 0 0,10 4 0 0 0,0 2-16 0 0,0-2 1 0 0,0 0-1 0 0,30 5 0 0 0,66 6 280 0 0,-86-14-336 0 0,12 1 57 0 0,1-3 0 0 0,44-2 0 0 0,88-14 356 0 0,-32 2-301 0 0,372 0 372 0 0,-304 32-548 0 0,31 1 58 0 0,-159-22-65 0 0,29 0 163 0 0,126 16-1 0 0,-158-8-147 0 0,-1-2-1 0 0,106-8 0 0 0,-1-10 321 0 0,-93 6-288 0 0,129-5 233 0 0,-216 12-348 0 0,0 0 0 0 0,0 0 0 0 0,0 1 0 0 0,0-1 0 0 0,-1 1 0 0 0,1 0 0 0 0,0 0 0 0 0,0 0 0 0 0,0 0 0 0 0,3 2 0 0 0,-3-1-359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0.611"/>
    </inkml:context>
    <inkml:brush xml:id="br0">
      <inkml:brushProperty name="width" value="0.1" units="cm"/>
      <inkml:brushProperty name="height" value="0.1" units="cm"/>
      <inkml:brushProperty name="color" value="#66CC00"/>
    </inkml:brush>
  </inkml:definitions>
  <inkml:trace contextRef="#ctx0" brushRef="#br0">1 117 3223 0 0,'27'-13'505'0'0,"0"0"-1"0"0,49-14 1 0 0,59-9-203 0 0,-123 33-338 0 0,23-4-375 0 0,1 0-1 0 0,0 3 0 0 0,57-1 1 0 0,-85 5-493 0 0,-2-1-166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1.829"/>
    </inkml:context>
    <inkml:brush xml:id="br0">
      <inkml:brushProperty name="width" value="0.1" units="cm"/>
      <inkml:brushProperty name="height" value="0.1" units="cm"/>
      <inkml:brushProperty name="color" value="#66CC00"/>
    </inkml:brush>
  </inkml:definitions>
  <inkml:trace contextRef="#ctx0" brushRef="#br0">1 21 2127 0 0,'5'-9'96'0'0,"-3"3"16"0"0,2 3-112 0 0,-1 1 0 0 0,1 4 0 0 0,-2 0 0 0 0,0-1 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3.206"/>
    </inkml:context>
    <inkml:brush xml:id="br0">
      <inkml:brushProperty name="width" value="0.1" units="cm"/>
      <inkml:brushProperty name="height" value="0.1" units="cm"/>
      <inkml:brushProperty name="color" value="#66CC00"/>
    </inkml:brush>
  </inkml:definitions>
  <inkml:trace contextRef="#ctx0" brushRef="#br0">20 134 4607 0 0,'-5'-9'90'0'0,"-6"-18"145"0"0,10 25-227 0 0,1 1-1 0 0,-1 0 0 0 0,1 0 0 0 0,-1-1 1 0 0,1 1-1 0 0,0 0 0 0 0,0-1 0 0 0,0 1 1 0 0,0 0-1 0 0,0-1 0 0 0,0 1 0 0 0,0 0 0 0 0,0 0 1 0 0,0-1-1 0 0,1 1 0 0 0,0-3 0 0 0,2 0-80 0 0,0 0 0 0 0,1 0 0 0 0,0 1 0 0 0,-1-1-1 0 0,1 1 1 0 0,0 0 0 0 0,1 0 0 0 0,-1 0 0 0 0,1 0-1 0 0,-1 1 1 0 0,11-4 0 0 0,3 0-654 0 0,36-8 0 0 0,-31 9 410 0 0,-9 2-419 0 0,1 1-7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4.009"/>
    </inkml:context>
    <inkml:brush xml:id="br0">
      <inkml:brushProperty name="width" value="0.1" units="cm"/>
      <inkml:brushProperty name="height" value="0.1" units="cm"/>
      <inkml:brushProperty name="color" value="#66CC00"/>
    </inkml:brush>
  </inkml:definitions>
  <inkml:trace contextRef="#ctx0" brushRef="#br0">1 14 455 0 0,'16'-4'0'0'0,"-5"1"0"0"0,0 1 0 0 0,-1 0 0 0 0,-3 2 0 0 0,-3 0 0 0 0,3-2 288 0 0</inkml:trace>
  <inkml:trace contextRef="#ctx0" brushRef="#br0" timeOffset="1">1431 309 6447 0 0,'3'-30'288'0'0,"1"10"56"0"0,0 5-280 0 0,-1 9-64 0 0,3 8 0 0 0,1 0-2848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5.091"/>
    </inkml:context>
    <inkml:brush xml:id="br0">
      <inkml:brushProperty name="width" value="0.1" units="cm"/>
      <inkml:brushProperty name="height" value="0.1" units="cm"/>
      <inkml:brushProperty name="color" value="#66CC00"/>
    </inkml:brush>
  </inkml:definitions>
  <inkml:trace contextRef="#ctx0" brushRef="#br0">0 81 4143 0 0,'19'-17'368'0'0,"-1"4"-296"0"0,-3 6-72 0 0,-6 5 0 0 0,1 4 80 0 0,3-2 0 0 0,9-8 0 0 0,15-3 0 0 0,13-2-80 0 0,2 2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2.552"/>
    </inkml:context>
    <inkml:brush xml:id="br0">
      <inkml:brushProperty name="width" value="0.1" units="cm"/>
      <inkml:brushProperty name="height" value="0.1" units="cm"/>
      <inkml:brushProperty name="color" value="#E71224"/>
    </inkml:brush>
  </inkml:definitions>
  <inkml:trace contextRef="#ctx0" brushRef="#br0">1338 62 5095 0 0,'-15'-37'496'0'0,"13"37"-381"0"0,-1 0-1 0 0,0 1 1 0 0,0 0 0 0 0,0 0-1 0 0,1-1 1 0 0,-1 2-1 0 0,0-1 1 0 0,1 0-1 0 0,-6 4 1 0 0,3-3 11 0 0,-4 2-141 0 0,0 0 0 0 0,0-2 0 0 0,0 1 0 0 0,0-1 0 0 0,0 0 0 0 0,-1-1 0 0 0,1 0 0 0 0,-13 0 0 0 0,-5-3 398 0 0,-42-7 0 0 0,33 3 450 0 0,7 4-383 0 0,0 1-1 0 0,0 2 0 0 0,0 1 0 0 0,0 1 1 0 0,-30 8-1 0 0,-15 0-103 0 0,14-3-235 0 0,-1-4 1 0 0,-1-1 0 0 0,1-4 0 0 0,0-2 0 0 0,-109-20-1 0 0,121 12-152 0 0,-148-26-520 0 0,138 31 211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5.705"/>
    </inkml:context>
    <inkml:brush xml:id="br0">
      <inkml:brushProperty name="width" value="0.1" units="cm"/>
      <inkml:brushProperty name="height" value="0.1" units="cm"/>
      <inkml:brushProperty name="color" value="#66CC00"/>
    </inkml:brush>
  </inkml:definitions>
  <inkml:trace contextRef="#ctx0" brushRef="#br0">0 148 2879 0 0,'19'3'233'0'0,"38"8"653"0"0,1-3-1 0 0,109 0 1 0 0,-124-9-519 0 0,0 2 1 0 0,0 2 0 0 0,45 9-1 0 0,-41-6-232 0 0,-1-1-1 0 0,56-3 1 0 0,94-11 132 0 0,-164 6-214 0 0,-24 3-38 0 0,90-7 309 0 0,193 10 0 0 0,-243 3-272 0 0,127 9 29 0 0,78 4 458 0 0,-30-4-358 0 0,-180-13-141 0 0,-8 0 8 0 0,58-4 0 0 0,211-12 198 0 0,-223 15-215 0 0,4 0 23 0 0,142-15-1 0 0,88-27 11 0 0,-90 22-64 0 0,-190 17 0 0 0,334-33 0 0 0,-323 29 11 0 0,0 2 0 0 0,65 3-1 0 0,92 17 22 0 0,-164-13-10 0 0,-1-2 0 0 0,75-8-1 0 0,73-24 93 0 0,-71 10-73 0 0,171-7 123 0 0,-132 15-140 0 0,-54 3-24 0 0,162-13 0 0 0,-7 30 0 0 0,-23 0 0 0 0,151 1 80 0 0,-131 28-80 0 0,-230-32 0 0 0,207 28 0 0 0,-211-26 0 0 0,-15-4 0 0 0,-1-1 0 0 0,1 0 0 0 0,0 0 0 0 0,0-1 0 0 0,0 1 0 0 0,-1 0 0 0 0,5-1 0 0 0,11 2 352 0 0,-9-1-120 0 0,-8-1-207 0 0,0 0 0 0 0,0 1 0 0 0,0-1 0 0 0,0 0 0 0 0,0 0 0 0 0,0 0 0 0 0,0 0 0 0 0,0-1 0 0 0,0 1 0 0 0,0 0 0 0 0,0 0 0 0 0,0 0-1 0 0,0-1 1 0 0,0 1 0 0 0,0-1 0 0 0,1 0 0 0 0,-1 0 8 0 0,1 1 0 0 0,-1-1-1 0 0,1 0 1 0 0,-1 1 0 0 0,1-1-1 0 0,0 1 1 0 0,-1 0 0 0 0,1-1 0 0 0,0 1-1 0 0,-1 0 1 0 0,1 0 0 0 0,0 0-1 0 0,-1 0 1 0 0,1 0 0 0 0,0 1-1 0 0,-1-1 1 0 0,1 0 0 0 0,0 1-1 0 0,-1-1 1 0 0,1 1 0 0 0,-1 0-1 0 0,2 0 1 0 0,1 1-133 0 0,-1 1-1 0 0,0-1 0 0 0,0 1 1 0 0,0 0-1 0 0,-1 0 1 0 0,1 0-1 0 0,-1 0 1 0 0,3 4-1 0 0,3 3-4026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7.367"/>
    </inkml:context>
    <inkml:brush xml:id="br0">
      <inkml:brushProperty name="width" value="0.1" units="cm"/>
      <inkml:brushProperty name="height" value="0.1" units="cm"/>
      <inkml:brushProperty name="color" value="#66CC00"/>
    </inkml:brush>
  </inkml:definitions>
  <inkml:trace contextRef="#ctx0" brushRef="#br0">1 23 1783 0 0,'41'-8'504'0'0,"-20"7"-446"0"0,30-5 0 0 0,-30 3-28 0 0,32-2 0 0 0,-9 8 557 0 0,0 1-1 0 0,85 21 0 0 0,-17-2 87 0 0,51 9-546 0 0,82 11-46 0 0,170 7 1083 0 0,-225-25-952 0 0,90 6-119 0 0,2-22-42 0 0,30-11 290 0 0,103-5 582 0 0,-159-1-663 0 0,-21 1-197 0 0,-33-5-1 0 0,202-10-14 0 0,-1 21 37 0 0,242 59 122 0 0,-587-51-204 0 0,406 76 61 0 0,-393-72-43 0 0,2-2-1 0 0,124-3 0 0 0,55 5 47 0 0,-193-4-78 0 0,37 6 48 0 0,157-1 1 0 0,58-13-39 0 0,147-9 192 0 0,-55-9 153 0 0,-374 20-348 0 0,582 30 154 0 0,-432-7-103 0 0,-4 0-30 0 0,-3-12-14 0 0,-47-5 54 0 0,192 37 1 0 0,-200-20-61 0 0,-87-16-64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4:49.119"/>
    </inkml:context>
    <inkml:brush xml:id="br0">
      <inkml:brushProperty name="width" value="0.1" units="cm"/>
      <inkml:brushProperty name="height" value="0.1" units="cm"/>
      <inkml:brushProperty name="color" value="#66CC00"/>
    </inkml:brush>
  </inkml:definitions>
  <inkml:trace contextRef="#ctx0" brushRef="#br0">8 29 919 0 0,'-3'-5'-98'0'0,"3"4"241"0"0,-1 0-1 0 0,1 1 1 0 0,-1-1 0 0 0,1 0-1 0 0,-1 0 1 0 0,1 0-1 0 0,0 0 1 0 0,-1 0-1 0 0,1 0 1 0 0,0 0 0 0 0,0 0-1 0 0,0 1 1 0 0,-1-1-1 0 0,1 0 1 0 0,0-2 0 0 0,1 2-87 0 0,0 0 0 0 0,0 1 0 0 0,0-1 0 0 0,0 1 0 0 0,0-1 0 0 0,0 1 0 0 0,0-1 0 0 0,0 1 0 0 0,0-1 0 0 0,0 1 0 0 0,0 0 0 0 0,0-1 0 0 0,0 1 0 0 0,1 0 0 0 0,-1 0 0 0 0,0 0 0 0 0,2 0 0 0 0,15 0 35 0 0,-1 0-1 0 0,1 1 0 0 0,-1 1 1 0 0,1 0-1 0 0,-1 1 0 0 0,27 9 1 0 0,-42-11-89 0 0,54 11 323 0 0,80 6 0 0 0,-62-9 190 0 0,29-1-35 0 0,24 5-213 0 0,27 3-144 0 0,-107-12-113 0 0,311 1 854 0 0,-116-24-439 0 0,-89 5-242 0 0,-80 10-122 0 0,1 3-1 0 0,100 13 1 0 0,-136-9-43 0 0,0-2 1 0 0,1-2 0 0 0,-1-1-1 0 0,41-8 1 0 0,109-8 98 0 0,-187 17-117 0 0,36-1 0 0 0,7-3 0 0 0,-1 3 0 0 0,1 2 0 0 0,54 6 0 0 0,-79-4 0 0 0,393 44 0 0 0,55-40 341 0 0,-364-6-300 0 0,-62 1-36 0 0,44 9 0 0 0,-24-3-5 0 0,-23-1 0 0 0,-1 2 0 0 0,59 20 0 0 0,-52-14 0 0 0,54 10 0 0 0,338 40 78 0 0,-380-58 20 0 0,-23-3 34 0 0,47 11 0 0 0,-77-14-120 0 0,1 1-1 0 0,-1 1 1 0 0,0-1-1 0 0,0 0 0 0 0,0 1 1 0 0,6 3-1 0 0,0 2-11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3:57.120"/>
    </inkml:context>
    <inkml:brush xml:id="br0">
      <inkml:brushProperty name="width" value="0.1" units="cm"/>
      <inkml:brushProperty name="height" value="0.1" units="cm"/>
      <inkml:brushProperty name="color" value="#F4F91B"/>
    </inkml:brush>
  </inkml:definitions>
  <inkml:trace contextRef="#ctx0" brushRef="#br0">1 54 1839 0 0,'1'0'9'0'0,"0"1"0"0"0,0-1 0 0 0,-1 1 0 0 0,1-1 0 0 0,0 0 0 0 0,0 1 0 0 0,0-1 0 0 0,0 0 0 0 0,0 0 0 0 0,0 1 0 0 0,1-1 0 0 0,1 0 0 0 0,12 3 925 0 0,10 4 140 0 0,-13-5-1048 0 0,0 0 13 0 0,0-1 1 0 0,0 0-1 0 0,0 0 0 0 0,0-1 0 0 0,0-1 1 0 0,0 0-1 0 0,0 0 0 0 0,21-7 0 0 0,-6 0 228 0 0,30-9 1456 0 0,-49 15-1542 0 0,0 1 1 0 0,0 1-1 0 0,1-1 1 0 0,-1 2 0 0 0,0-1-1 0 0,12 3 1 0 0,49 14 97 0 0,-66-16-267 0 0,9 2 175 0 0,1-1 0 0 0,17 2 0 0 0,15 2 510 0 0,-32-4-523 0 0,-1 0 1 0 0,0-1 0 0 0,1-1 0 0 0,-1 0 0 0 0,0 0-1 0 0,1-1 1 0 0,-1-1 0 0 0,0 0 0 0 0,14-4-1 0 0,13-7 357 0 0,52-24 0 0 0,-65 26-358 0 0,-21 10-149 0 0,1 0 0 0 0,-1 0 1 0 0,0 0-1 0 0,1 1 0 0 0,-1-1 0 0 0,1 1 0 0 0,-1 1 0 0 0,1-1 0 0 0,-1 1 0 0 0,1 0 0 0 0,6 2 0 0 0,18 2 93 0 0,92 16 48 0 0,-27-3-64 0 0,39-2 91 0 0,-103-12-68 0 0,-17-2-76 0 0,-1 0-1 0 0,20 5 1 0 0,9 5 46 0 0,1-2 0 0 0,0-2 0 0 0,73 5 0 0 0,-64-13 127 0 0,81-11 0 0 0,-22 1 57 0 0,-100 10-257 0 0,228-5 153 0 0,-157 8-64 0 0,-1-3 0 0 0,91-14 0 0 0,32 5 72 0 0,159 29-44 0 0,-300-14-138 0 0,-9 0 0 0 0,75 16 0 0 0,-12-3 0 0 0,-8-2 0 0 0,-63-5 0 0 0,-15-4 0 0 0,62 8 0 0 0,-69-13 14 0 0,-1 1 1 0 0,25 8-1 0 0,12 3 7 0 0,-33-10-21 0 0,1 0 0 0 0,0-2 0 0 0,41 0 0 0 0,85-19 0 0 0,-130 13 9 0 0,0 2-1 0 0,0 1 1 0 0,26 3-1 0 0,-24-1 2 0 0,1-2 0 0 0,32-2 0 0 0,-25 0 12 0 0,0 1 0 0 0,37 5-1 0 0,12-1-22 0 0,-16-5 1 0 0,83-12 0 0 0,-108 10 0 0 0,0 2 0 0 0,57 6 0 0 0,-60-2 0 0 0,30 1 1 0 0,75 3 62 0 0,-71-2-63 0 0,-44-2 0 0 0,31-1 0 0 0,16-1 40 0 0,-50 1-10 0 0,0-1-1 0 0,48-6 0 0 0,-47 1-29 0 0,1 1 0 0 0,-1 1 0 0 0,0 2 0 0 0,1 0 0 0 0,-1 2 0 0 0,45 7 0 0 0,21 4 0 0 0,-53-6 51 0 0,52 1 0 0 0,-67-6-35 0 0,179-5-5 0 0,-180 3-12 0 0,12-3 13 0 0,-23 2 2 0 0,0 1 0 0 0,18 0 0 0 0,-4 1 20 0 0,0-1 0 0 0,0-1 0 0 0,34-8 1 0 0,-30 4 13 0 0,62-2 1 0 0,-9 10-27 0 0,-44 0 10 0 0,0-1 0 0 0,78-10 0 0 0,69-15 42 0 0,-33 10 15 0 0,-63 4-50 0 0,45 2-11 0 0,28-2 8 0 0,46-14-36 0 0,-159 20 32 0 0,101 5 0 0 0,46 24-32 0 0,-75-7 0 0 0,-54-10 0 0 0,130-1 0 0 0,10-11 128 0 0,-44 10-128 0 0,93-23 0 0 0,-178 9 0 0 0,1 3 0 0 0,-1 4 0 0 0,130 14 0 0 0,-68-3 0 0 0,-88-9 23 0 0,94-9 0 0 0,-39 0-5 0 0,-20 3-18 0 0,79-1 0 0 0,-54 5 14 0 0,160-22-1 0 0,-232 18 14 0 0,184-17-17 0 0,-86 9-10 0 0,-35 5 0 0 0,82-12 0 0 0,-161 16 0 0 0,1 2 0 0 0,-1 1 0 0 0,1 1 0 0 0,40 5 0 0 0,-12 2 0 0 0,66 1 0 0 0,-107-8 0 0 0,-1 2 0 0 0,14 2 0 0 0,4 1 0 0 0,9 0 0 0 0,50 5 0 0 0,146-3 0 0 0,-170-7 0 0 0,252 9 0 0 0,-244-6 25 0 0,136-12-1 0 0,-79 1-9 0 0,112 8 55 0 0,88-6-76 0 0,-84-10 0 0 0,-60 4 76 0 0,104 3-70 0 0,-6 1 0 0 0,-205 6 0 0 0,116 12 0 0 0,-49-1 0 0 0,150-5 0 0 0,-185 10 0 0 0,-22-2 0 0 0,129 10 0 0 0,-9-18 0 0 0,-17 0 0 0 0,-43 1 0 0 0,17 4 0 0 0,-89-12 31 0 0,92-17-1 0 0,-112 12-16 0 0,-30 4 5 0 0,8-1 30 0 0,46-1 0 0 0,1 10 0 0 0,-52-1-10 0 0,52-2 1 0 0,-58-2-40 0 0,1 2 0 0 0,0 1 0 0 0,-1 1 0 0 0,47 12 0 0 0,26 3 0 0 0,81-8-2 0 0,-118-9 30 0 0,121 18 0 0 0,-130-10-26 0 0,1-2 1 0 0,-1-2 0 0 0,82-4-1 0 0,45-22 357 0 0,-43 3-118 0 0,-133 18-286 0 0,14-1-1360 0 0,-19 12-2149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07.185"/>
    </inkml:context>
    <inkml:brush xml:id="br0">
      <inkml:brushProperty name="width" value="0.1" units="cm"/>
      <inkml:brushProperty name="height" value="0.1" units="cm"/>
      <inkml:brushProperty name="color" value="#F4F91B"/>
    </inkml:brush>
  </inkml:definitions>
  <inkml:trace contextRef="#ctx0" brushRef="#br0">1 1 2415 0 0,'4'0'278'0'0,"0"1"0"0"0,0 0 0 0 0,0 0 0 0 0,0 0 0 0 0,0 0 0 0 0,0 0-1 0 0,0 1 1 0 0,4 2 0 0 0,-4-2-216 0 0,1 0 0 0 0,-1 0 0 0 0,0 0 0 0 0,1-1 0 0 0,5 2-1 0 0,-2-2 117 0 0,1 0 0 0 0,-1 0-1 0 0,1-1 1 0 0,-1 0-1 0 0,17-3 1 0 0,-3-1 37 0 0,0 2 0 0 0,1 0 0 0 0,-1 1 0 0 0,0 2 0 0 0,1 0-1 0 0,-1 1 1 0 0,0 1 0 0 0,28 8 0 0 0,-25-5 94 0 0,26 2 0 0 0,12 2 208 0 0,24 5-182 0 0,-29-5-207 0 0,85 3 0 0 0,-76-12-9 0 0,117-14 0 0 0,-132 8-23 0 0,195-9 392 0 0,-158 10-414 0 0,249-22 203 0 0,-272 18-110 0 0,1 4 0 0 0,101 6 0 0 0,-75 8-167 0 0,-56-5 0 0 0,2-2 0 0 0,44-1 0 0 0,258-13 64 0 0,-231 16-38 0 0,32 0 12 0 0,77-11-38 0 0,-89 5 93 0 0,-61 2-58 0 0,16 3-35 0 0,107 19 0 0 0,-24-2 0 0 0,-147-19 0 0 0,128 7 0 0 0,-138-9 0 0 0,50 0 0 0 0,0 2 0 0 0,65 11 0 0 0,-96-7 13 0 0,1-2 0 0 0,1-1 0 0 0,-1-1 0 0 0,56-4-1 0 0,-48-1 9 0 0,1 2 0 0 0,0 2 0 0 0,44 6 0 0 0,51 2 23 0 0,-117-8-44 0 0,1 1 0 0 0,0 1 0 0 0,24 7 0 0 0,28 4 0 0 0,266 21 256 0 0,-294-34-216 0 0,-1-1-1 0 0,49-8 1 0 0,37 0 33 0 0,-65 10-56 0 0,-23-1 7 0 0,43-4-1 0 0,-7 4-23 0 0,-46 0 0 0 0,0 2 0 0 0,30 6 0 0 0,-35-4 0 0 0,-1-2 0 0 0,33-1 0 0 0,7 2 0 0 0,-45-3 10 0 0,0-1 1 0 0,0-1-1 0 0,0-1 0 0 0,0 0 0 0 0,28-8 0 0 0,-24 5-7 0 0,121-30 61 0 0,-101 27-64 0 0,86-6 0 0 0,-91 12 0 0 0,99-14 182 0 0,-124 17-166 0 0,-13-1-25 0 0,0 0 0 0 0,1 0 0 0 0,-1 0 1 0 0,0 0-1 0 0,1 0 0 0 0,-1 0 0 0 0,1 0 0 0 0,-1 0 1 0 0,0 0-1 0 0,1 0 0 0 0,-1 0 0 0 0,0 1 0 0 0,1-1 1 0 0,-1 0-1 0 0,0 0 0 0 0,1 0 0 0 0,-1 1 0 0 0,0-1 1 0 0,0 0-1 0 0,1 0 0 0 0,-1 1 0 0 0,0-1 0 0 0,0 0 1 0 0,1 1-1 0 0,-1-1 0 0 0,0 0 0 0 0,0 1 0 0 0,0-1 0 0 0,1 1 1 0 0,-3 3-166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08.873"/>
    </inkml:context>
    <inkml:brush xml:id="br0">
      <inkml:brushProperty name="width" value="0.1" units="cm"/>
      <inkml:brushProperty name="height" value="0.1" units="cm"/>
      <inkml:brushProperty name="color" value="#F4F91B"/>
    </inkml:brush>
  </inkml:definitions>
  <inkml:trace contextRef="#ctx0" brushRef="#br0">538 1 1839 0 0,'-54'3'1258'0'0,"31"-1"-1282"0"0,-31-1 1 0 0,12-4 1064 0 0,0 3-1 0 0,-77 8 0 0 0,93-2-750 0 0,-28 9-1 0 0,5-1-117 0 0,44-13-136 0 0,0-1 0 0 0,0 1-1 0 0,0-1 1 0 0,-7 0 0 0 0,8-1 83 0 0,-1 1 1 0 0,1 0-1 0 0,0 0 0 0 0,0 1 1 0 0,0-1-1 0 0,-6 2 1 0 0,10-2-93 0 0,-1 0 0 0 0,1 0-1 0 0,0 0 1 0 0,0 1 0 0 0,-1-1 0 0 0,1 0 0 0 0,0 0 0 0 0,-1 0 0 0 0,1 0 0 0 0,0 0 0 0 0,-1 0 0 0 0,1 1 0 0 0,0-1 0 0 0,0 0 0 0 0,-1 0 0 0 0,1 0-1 0 0,0 1 1 0 0,0-1 0 0 0,0 0 0 0 0,-1 0 0 0 0,1 1 0 0 0,0-1 0 0 0,0 0 0 0 0,0 1 0 0 0,0-1 0 0 0,-1 0 0 0 0,1 0 0 0 0,0 1 0 0 0,0-1-1 0 0,0 0 1 0 0,0 1 0 0 0,0-1 0 0 0,0 0 0 0 0,0 1 0 0 0,0-1 0 0 0,0 0 0 0 0,0 1 0 0 0,0 0 0 0 0,11 11 315 0 0,18 5 152 0 0,-7-8-259 0 0,0-2-1 0 0,1-1 0 0 0,0-1 0 0 0,0 0 1 0 0,0-2-1 0 0,25 1 0 0 0,-31-4-145 0 0,0 0 0 0 0,1-1 0 0 0,33-6 0 0 0,49-19 476 0 0,-74 18-430 0 0,0 0-1 0 0,0 2 1 0 0,0 2-1 0 0,1 0 1 0 0,43 0-1 0 0,115 5-71 0 0,-116-1-62 0 0,70-11 285 0 0,-27 1-113 0 0,198 12 8 0 0,-109 2-117 0 0,128 2 64 0 0,-157 9-64 0 0,-68 1-10 0 0,123 12 138 0 0,-205-28-139 0 0,0-1 1 0 0,0 0-1 0 0,-1-2 1 0 0,26-6-1 0 0,85-28 579 0 0,-91 25-401 0 0,-37 10-160 0 0,0 1 0 0 0,1-1 0 0 0,-1-1 0 0 0,0 1 0 0 0,0 0 0 0 0,0-1 0 0 0,-1 0 0 0 0,1 0 0 0 0,-1 0 0 0 0,0 0 0 0 0,4-5-1 0 0,2-1 157 0 0,-6 35-1155 0 0,-2-13-58 0 0,-1 1-34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13.935"/>
    </inkml:context>
    <inkml:brush xml:id="br0">
      <inkml:brushProperty name="width" value="0.1" units="cm"/>
      <inkml:brushProperty name="height" value="0.1" units="cm"/>
      <inkml:brushProperty name="color" value="#F4F91B"/>
    </inkml:brush>
  </inkml:definitions>
  <inkml:trace contextRef="#ctx0" brushRef="#br0">1 123 919 0 0,'35'-9'998'0'0,"5"5"620"0"0,-33 3-1322 0 0,1 0 0 0 0,-1 0 0 0 0,0 1 0 0 0,0-1-1 0 0,0 2 1 0 0,0-1 0 0 0,11 3 0 0 0,33 10-245 0 0,-19-3-11 0 0,0-2-1 0 0,0-2 1 0 0,0-1 0 0 0,41 1-1 0 0,-28-8 111 0 0,86-16 0 0 0,-98 13-98 0 0,22-5 214 0 0,-5 1 113 0 0,68-5-1 0 0,61 2 87 0 0,-104 6-393 0 0,142-24 55 0 0,-41 4 151 0 0,-133 22-204 0 0,1 1 0 0 0,47 5 0 0 0,-82-1-65 0 0,186 9 88 0 0,-134-9-65 0 0,73-9 1 0 0,-100 4 26 0 0,1 1 1 0 0,-1 2 0 0 0,1 2 0 0 0,46 6-1 0 0,-13 4-16 0 0,123 17 219 0 0,-144-24-161 0 0,1-1 0 0 0,49-5 0 0 0,150-26 68 0 0,-108 10-146 0 0,108 8 193 0 0,-56 5-176 0 0,-111 0-40 0 0,-1 3 0 0 0,128 13 0 0 0,-127 1 30 0 0,68 7 12 0 0,-132-18-45 0 0,23 1 35 0 0,0-1 0 0 0,0-2-1 0 0,60-9 1 0 0,-62 3 164 0 0,1 2 0 0 0,49-1 0 0 0,-85 6-184 0 0,0 0-1 0 0,0 0 1 0 0,0 0-1 0 0,0 0 0 0 0,0 0 1 0 0,0 1-1 0 0,0-1 1 0 0,0 1-1 0 0,0-1 1 0 0,0 1-1 0 0,0 0 0 0 0,-1 0 1 0 0,1 0-1 0 0,0 0 1 0 0,3 3-1 0 0,-5-4-40 0 0,1 1 0 0 0,0 0 0 0 0,-1 1 0 0 0,1-1 0 0 0,-1 0 0 0 0,1 0 0 0 0,-1 0 0 0 0,0 0 0 0 0,1 0 0 0 0,-1 0 0 0 0,0 1 0 0 0,0-1 0 0 0,0 0 0 0 0,0 0 0 0 0,0 0 0 0 0,0 0 0 0 0,0 1 0 0 0,0-1 0 0 0,0 0 0 0 0,-1 0 0 0 0,1 0 0 0 0,0 0 0 0 0,-1 1 0 0 0,1-1 0 0 0,-1 0 0 0 0,1 0 0 0 0,-1 0 0 0 0,-1 1 0 0 0,-3 9-401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20.198"/>
    </inkml:context>
    <inkml:brush xml:id="br0">
      <inkml:brushProperty name="width" value="0.1" units="cm"/>
      <inkml:brushProperty name="height" value="0.1" units="cm"/>
      <inkml:brushProperty name="color" value="#F4F91B"/>
    </inkml:brush>
  </inkml:definitions>
  <inkml:trace contextRef="#ctx0" brushRef="#br0">17 52 1375 0 0,'0'0'-7'0'0,"-2"-2"226"0"0,0 0 1 0 0,0 0-1 0 0,0 0 0 0 0,1 0 1 0 0,-1 0-1 0 0,1 0 1 0 0,-3-4-1 0 0,4 5-110 0 0,0 0-1 0 0,0 0 1 0 0,-1 0 0 0 0,1 0 0 0 0,0 0-1 0 0,0 0 1 0 0,1 0 0 0 0,-1 0 0 0 0,0 0-1 0 0,0 0 1 0 0,0 0 0 0 0,1 0-1 0 0,-1 1 1 0 0,0-1 0 0 0,1 0 0 0 0,-1 0-1 0 0,1 0 1 0 0,-1 0 0 0 0,1 1 0 0 0,-1-1-1 0 0,1 0 1 0 0,0 0 0 0 0,-1 1 0 0 0,1-1-1 0 0,1 0 1 0 0,-1 0-81 0 0,0 0-1 0 0,0 0 0 0 0,0 0 1 0 0,0 1-1 0 0,0-1 1 0 0,1 0-1 0 0,-1 1 1 0 0,0-1-1 0 0,1 1 1 0 0,-1-1-1 0 0,0 1 1 0 0,1 0-1 0 0,-1 0 1 0 0,1-1-1 0 0,-1 1 0 0 0,0 0 1 0 0,1 0-1 0 0,-1 0 1 0 0,1 0-1 0 0,-1 1 1 0 0,0-1-1 0 0,1 0 1 0 0,-1 1-1 0 0,2 0 1 0 0,4 1 204 0 0,1 2 0 0 0,-1-1 0 0 0,9 6 0 0 0,12 5 114 0 0,-6-6-329 0 0,-1-1 53 0 0,0 0-1 0 0,1-1 1 0 0,29 3 0 0 0,48 1 561 0 0,176-5 0 0 0,-100-23-426 0 0,-77 7-112 0 0,51 1 46 0 0,-115 9-62 0 0,1 2 0 0 0,54 7 0 0 0,-49-3 35 0 0,59-1 1 0 0,30-15 11 0 0,-72 5-52 0 0,86 2 1 0 0,-95 2-73 0 0,-35 1 0 0 0,-1 0 0 0 0,19 2 0 0 0,128 24 53 0 0,-103-15-42 0 0,152 29-11 0 0,51-8 42 0 0,-85-12-20 0 0,-18-11-22 0 0,-121-7 0 0 0,240-10 73 0 0,-48 0-18 0 0,30 1 9 0 0,-62-2 36 0 0,134 0 120 0 0,-226 15-208 0 0,145 1 51 0 0,33-6 129 0 0,39 18-21 0 0,-230-17-107 0 0,1-4 0 0 0,97-17 0 0 0,-157 16-57 0 0,227-25 327 0 0,-111 29-241 0 0,-79 0-69 0 0,24-1-11 0 0,-29-1 13 0 0,106 10-1 0 0,-125-1-25 0 0,121 13 0 0 0,69-9 64 0 0,-115-9 27 0 0,149 24 0 0 0,-190-19 35 0 0,1-2 0 0 0,131-10 0 0 0,-92 2 38 0 0,-101 4-293 0 0,0 1 0 0 0,-1 0 1 0 0,1 1-1 0 0,32 11 0 0 0,-29-6-432 0 0,2-2-14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21.254"/>
    </inkml:context>
    <inkml:brush xml:id="br0">
      <inkml:brushProperty name="width" value="0.1" units="cm"/>
      <inkml:brushProperty name="height" value="0.1" units="cm"/>
      <inkml:brushProperty name="color" value="#F4F91B"/>
    </inkml:brush>
  </inkml:definitions>
  <inkml:trace contextRef="#ctx0" brushRef="#br0">0 8 919 0 0,'21'-7'80'0'0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3.289"/>
    </inkml:context>
    <inkml:brush xml:id="br0">
      <inkml:brushProperty name="width" value="0.1" units="cm"/>
      <inkml:brushProperty name="height" value="0.1" units="cm"/>
      <inkml:brushProperty name="color" value="#E71224"/>
    </inkml:brush>
  </inkml:definitions>
  <inkml:trace contextRef="#ctx0" brushRef="#br0">1430 129 4031 0 0,'-9'-4'129'0'0,"0"0"0"0"0,0 1-1 0 0,0-1 1 0 0,0 2-1 0 0,-1 0 1 0 0,-13-2 0 0 0,-12-3 164 0 0,34 7-289 0 0,-169-46 1393 0 0,131 34-574 0 0,1 3 0 0 0,-77-10 1 0 0,-81 7 970 0 0,179 11-1717 0 0,-185 1 577 0 0,157 3-624 0 0,0 2 0 0 0,-67 16 0 0 0,-117 55-1281 0 0,177-58-1072 0 0,-4 3-1175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22.169"/>
    </inkml:context>
    <inkml:brush xml:id="br0">
      <inkml:brushProperty name="width" value="0.1" units="cm"/>
      <inkml:brushProperty name="height" value="0.1" units="cm"/>
      <inkml:brushProperty name="color" value="#F4F91B"/>
    </inkml:brush>
  </inkml:definitions>
  <inkml:trace contextRef="#ctx0" brushRef="#br0">41 240 455 0 0,'-29'-11'1570'0'0,"17"6"525"0"0,33 8-1032 0 0,-3-1-920 0 0,-1-1-1 0 0,1-1 1 0 0,-1-1-1 0 0,1-1 1 0 0,-1 0 0 0 0,24-6-1 0 0,-26 5-92 0 0,43-8 544 0 0,123-19 611 0 0,106 17-980 0 0,-275 12-225 0 0,73-4 59 0 0,86-18-1 0 0,12-2 32 0 0,-96 17 38 0 0,145-9 417 0 0,-65 7-25 0 0,52-5-226 0 0,-135 8-259 0 0,43-2 4 0 0,173-12 14 0 0,-201 10-15 0 0,182 4-1 0 0,131 24-37 0 0,-283-12 27 0 0,135 21 0 0 0,-187-17-11 0 0,126-2-1 0 0,23 1 36 0 0,162 10 3 0 0,-266-16-44 0 0,48-12-10 0 0,-113 5 0 0 0,61 1 0 0 0,-52 5 0 0 0,194 17 0 0 0,-211-13 19 0 0,72-2 0 0 0,-102-3 7 0 0,237-9 92 0 0,-86 0-11 0 0,-144 7-86 0 0,-17 1-49 0 0,0 1 0 0 0,0 0 1 0 0,0 1-1 0 0,0 0 1 0 0,0 0-1 0 0,-1 1 0 0 0,1 0 1 0 0,0 0-1 0 0,8 4 1 0 0,-2 2-319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24.598"/>
    </inkml:context>
    <inkml:brush xml:id="br0">
      <inkml:brushProperty name="width" value="0.1" units="cm"/>
      <inkml:brushProperty name="height" value="0.1" units="cm"/>
      <inkml:brushProperty name="color" value="#F4F91B"/>
    </inkml:brush>
  </inkml:definitions>
  <inkml:trace contextRef="#ctx0" brushRef="#br0">0 32 1839 0 0,'47'4'1706'0'0,"223"9"1540"0"0,-47 3-3118 0 0,-132-22 39 0 0,18 1 85 0 0,114 24-95 0 0,-188-14-146 0 0,10 4 61 0 0,1-3 0 0 0,1-2 0 0 0,73-2 0 0 0,46-21 95 0 0,-80 7-16 0 0,90 0 0 0 0,-65 12-19 0 0,153-20 0 0 0,-248 17-131 0 0,183-23 66 0 0,-142 21-37 0 0,84 4 0 0 0,-52 8 5 0 0,47 1 48 0 0,68 8-22 0 0,-132-8-48 0 0,208 21 210 0 0,-46-17 175 0 0,-135-9-267 0 0,13-7-131 0 0,0 1 0 0 0,157 19 291 0 0,52-3 82 0 0,-151-11-285 0 0,31 2 115 0 0,-89 3-107 0 0,150-11 0 0 0,-135-3-37 0 0,166 13-1 0 0,-76-9 32 0 0,0-17 21 0 0,-206 19-109 0 0,49-4 25 0 0,80 4-1 0 0,-31 11-3 0 0,-57-5-2 0 0,60-1-1 0 0,-78-5-20 0 0,128-8 0 0 0,180-2 239 0 0,-277 11-222 0 0,191-13 165 0 0,-216 10-172 0 0,199-5-10 0 0,-189 9 0 0 0,47 4 0 0 0,168 15 54 0 0,-113-11 11 0 0,42 5 8 0 0,-4 18-73 0 0,-137-23 11 0 0,0-3 0 0 0,0-2-1 0 0,1-2 1 0 0,-1-3 0 0 0,65-9-1 0 0,-20 7-10 0 0,-12 0 0 0 0,-42 0 0 0 0,1 1 0 0 0,44 4 0 0 0,-52-1 21 0 0,68-5 0 0 0,-10-1 1 0 0,-90 5-269 0 0,1 0 0 0 0,-1 1 0 0 0,1-1-1 0 0,-1 1 1 0 0,1 0 0 0 0,-1 1 0 0 0,0-1-1 0 0,0 1 1 0 0,0 0 0 0 0,0 0 0 0 0,0 0 0 0 0,0 1-1 0 0,6 4 1 0 0,-1 3-3404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30.281"/>
    </inkml:context>
    <inkml:brush xml:id="br0">
      <inkml:brushProperty name="width" value="0.1" units="cm"/>
      <inkml:brushProperty name="height" value="0.1" units="cm"/>
      <inkml:brushProperty name="color" value="#F4F91B"/>
    </inkml:brush>
  </inkml:definitions>
  <inkml:trace contextRef="#ctx0" brushRef="#br0">0 65 5983 0 0,'11'-17'536'0'0,"0"-3"-432"0"0,-1 5-104 0 0,1 6 0 0 0,-4 5-224 0 0,2 4-64 0 0,-1 2-8 0 0,7-4-2064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30.779"/>
    </inkml:context>
    <inkml:brush xml:id="br0">
      <inkml:brushProperty name="width" value="0.1" units="cm"/>
      <inkml:brushProperty name="height" value="0.1" units="cm"/>
      <inkml:brushProperty name="color" value="#F4F91B"/>
    </inkml:brush>
  </inkml:definitions>
  <inkml:trace contextRef="#ctx0" brushRef="#br0">1 17 1375 0 0,'7'-7'128'0'0,"0"1"-128"0"0,1 2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4:31.773"/>
    </inkml:context>
    <inkml:brush xml:id="br0">
      <inkml:brushProperty name="width" value="0.1" units="cm"/>
      <inkml:brushProperty name="height" value="0.1" units="cm"/>
      <inkml:brushProperty name="color" value="#F4F91B"/>
    </inkml:brush>
  </inkml:definitions>
  <inkml:trace contextRef="#ctx0" brushRef="#br0">81 119 455 0 0,'-5'-3'859'0'0,"0"0"-1"0"0,0 1 0 0 0,0 0 0 0 0,-1 0 0 0 0,-9-3 0 0 0,-2 0-344 0 0,0 4 461 0 0,17 1-966 0 0,-1 0 1 0 0,1 0 0 0 0,0 0-1 0 0,0 0 1 0 0,-1 0 0 0 0,1 1 0 0 0,0-1-1 0 0,0 0 1 0 0,-1 0 0 0 0,1 0 0 0 0,0 0-1 0 0,0 0 1 0 0,0 0 0 0 0,-1 1-1 0 0,1-1 1 0 0,0 0 0 0 0,0 0 0 0 0,0 0-1 0 0,-1 0 1 0 0,1 1 0 0 0,0-1-1 0 0,0 0 1 0 0,0 0 0 0 0,0 1 0 0 0,0-1-1 0 0,0 0 1 0 0,0 0 0 0 0,-1 1 0 0 0,1-1-1 0 0,0 0 1 0 0,0 0 0 0 0,0 1-1 0 0,0-1 1 0 0,0 0 0 0 0,0 0 0 0 0,0 1-1 0 0,0-1 1 0 0,0 0 0 0 0,0 0-1 0 0,1 1 1 0 0,-1-1 0 0 0,0 0 0 0 0,0 0-1 0 0,0 0 1 0 0,0 1 0 0 0,0-1 0 0 0,0 0-1 0 0,0 0 1 0 0,1 1 0 0 0,-1-1-1 0 0,0 0 1 0 0,0 0 0 0 0,0 0 0 0 0,0 0-1 0 0,1 1 1 0 0,-1-1 0 0 0,0 0-1 0 0,0 0 1 0 0,0 0 0 0 0,1 0 0 0 0,-1 0-1 0 0,1 1 103 0 0,21-7 1976 0 0,26 0-1081 0 0,58 1 0 0 0,33-4-477 0 0,-47 1-314 0 0,26-5 3 0 0,27-5 174 0 0,-126 16-375 0 0,105-16 133 0 0,7-1-63 0 0,-104 17-82 0 0,1 1 1 0 0,48 4-1 0 0,-75-3-6 0 0,82 9 0 0 0,162 38 0 0 0,-212-39 40 0 0,1-1-1 0 0,64 5 1 0 0,69-8 172 0 0,5 4-31 0 0,-119-5-156 0 0,-31-2-5 0 0,27 0-1 0 0,5-4 179 0 0,78 6-1 0 0,-89 1-137 0 0,0-1 1 0 0,68-7-1 0 0,137-10 4 0 0,-220 18-64 0 0,-29-4 5 0 0,1 0-1 0 0,0 0 0 0 0,0 0 1 0 0,-1 0-1 0 0,1 0 0 0 0,0-1 1 0 0,0 1-1 0 0,0 0 1 0 0,-1 0-1 0 0,1 0 0 0 0,0 0 1 0 0,0 0-1 0 0,-1 0 0 0 0,1 0 1 0 0,0 0-1 0 0,0-1 1 0 0,0 1-1 0 0,0 0 0 0 0,-1 0 1 0 0,1 0-1 0 0,0-1 0 0 0,0 1 1 0 0,0 0-1 0 0,0 0 1 0 0,0 0-1 0 0,-1-1 0 0 0,1 1 1 0 0,0 0-1 0 0,0 0 0 0 0,0 0 1 0 0,0-1-1 0 0,0 1 0 0 0,0-1 4 0 0,0 1-1 0 0,0 0 0 0 0,-1-1 0 0 0,1 1 0 0 0,0-1 0 0 0,0 1 0 0 0,0 0 0 0 0,-1-1 0 0 0,1 1 0 0 0,0 0 0 0 0,0-1 0 0 0,-1 1 0 0 0,1 0 0 0 0,0-1 0 0 0,-1 1 0 0 0,1 0 0 0 0,0 0 0 0 0,-1-1 0 0 0,1 1 0 0 0,0 0 0 0 0,-1 0 0 0 0,1 0 0 0 0,-1-1 0 0 0,1 1 0 0 0,0 0 1 0 0,-1 0-1 0 0,0 0 0 0 0,-40-5 37 0 0,-1 2 0 0 0,1 2 1 0 0,-1 1-1 0 0,0 3 1 0 0,-58 10-1 0 0,60-6-266 0 0,-1 2 0 0 0,2 2-1 0 0,-74 30 1 0 0,81-25-265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25.268"/>
    </inkml:context>
    <inkml:brush xml:id="br0">
      <inkml:brushProperty name="width" value="0.1" units="cm"/>
      <inkml:brushProperty name="height" value="0.1" units="cm"/>
      <inkml:brushProperty name="color" value="#F4F91B"/>
    </inkml:brush>
  </inkml:definitions>
  <inkml:trace contextRef="#ctx0" brushRef="#br0">0 153 919 0 0,'4'-3'208'0'0,"0"0"-1"0"0,0 0 0 0 0,0 0 0 0 0,1 1 0 0 0,-1-1 0 0 0,8-2 0 0 0,18-10 871 0 0,-14 3-660 0 0,-9 8-73 0 0,-1 0 0 0 0,0-1 0 0 0,0 0-1 0 0,0 0 1 0 0,9-10 0 0 0,-15 14-304 0 0,1 0 1 0 0,0 0-1 0 0,0 1 0 0 0,0-1 1 0 0,0 1-1 0 0,0-1 0 0 0,0 1 0 0 0,0-1 1 0 0,0 1-1 0 0,0-1 0 0 0,0 1 1 0 0,0 0-1 0 0,0 0 0 0 0,0-1 1 0 0,0 1-1 0 0,1 0 0 0 0,-1 0 0 0 0,0 0 1 0 0,0 0-1 0 0,0 0 0 0 0,0 1 1 0 0,0-1-1 0 0,0 0 0 0 0,0 0 0 0 0,2 1 1 0 0,32 13-22 0 0,-19-7 23 0 0,-1-4-33 0 0,0 0-1 0 0,0 0 0 0 0,0-2 0 0 0,0 0 1 0 0,0-1-1 0 0,18-1 0 0 0,7 0 54 0 0,32 4 65 0 0,69 4 539 0 0,-102-4-531 0 0,-18-1-55 0 0,26 7-1 0 0,14 2 20 0 0,-32-10 60 0 0,1-1 0 0 0,45-7 0 0 0,24 0 139 0 0,-71 8-242 0 0,-18 0-58 0 0,0-1 0 0 0,0 0 0 0 0,14-2 0 0 0,110-11 80 0 0,-32 6 24 0 0,-75 3-114 0 0,162-11 256 0 0,-137 10-175 0 0,-16 0-12 0 0,110-11 124 0 0,-81 18-108 0 0,-21-2-47 0 0,-34 1-18 0 0,-1-1 0 0 0,1 0 1 0 0,17-2-1 0 0,59-8 671 0 0,-25-1-160 0 0,-52 10-446 0 0,0 0 0 0 0,0 0-1 0 0,0 1 1 0 0,14 2-1 0 0,-18-2-50 0 0,0 0-1 0 0,0-1 1 0 0,0 0-1 0 0,-1 0 1 0 0,9-3-1 0 0,2 1 25 0 0,5-4 2 0 0,-14 5-34 0 0,-1 1 0 0 0,0-1 0 0 0,1 1 0 0 0,-1 0 0 0 0,8 0-1 0 0,16 21 50 0 0,-23-16-135 0 0,0 0 0 0 0,0 0 0 0 0,0 1 0 0 0,8 8-1 0 0,11 9-293 0 0,-10-11-18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26.304"/>
    </inkml:context>
    <inkml:brush xml:id="br0">
      <inkml:brushProperty name="width" value="0.1" units="cm"/>
      <inkml:brushProperty name="height" value="0.1" units="cm"/>
      <inkml:brushProperty name="color" value="#F4F91B"/>
    </inkml:brush>
  </inkml:definitions>
  <inkml:trace contextRef="#ctx0" brushRef="#br0">0 38 3167 0 0,'2'-2'70'0'0,"-1"0"0"0"0,0-1 0 0 0,1 1-1 0 0,0 0 1 0 0,-1 1 0 0 0,1-1 0 0 0,0 0-1 0 0,0 0 1 0 0,0 1 0 0 0,0-1 0 0 0,1 1-1 0 0,3-2 1 0 0,27-9 732 0 0,-33 12-800 0 0,6-1 97 0 0,0 1 0 0 0,0 0 0 0 0,0 1 0 0 0,-1-1-1 0 0,1 1 1 0 0,0 0 0 0 0,0 1 0 0 0,10 3 0 0 0,-3-1 52 0 0,-10-3-118 0 0,24 7 291 0 0,1-2-1 0 0,35 4 0 0 0,76 7 368 0 0,-98-14-437 0 0,0-2-1 0 0,52-5 1 0 0,-34 0 67 0 0,28 4-127 0 0,98 13 0 0 0,-116-7-142 0 0,-17-4 104 0 0,84-8 0 0 0,-62 1-17 0 0,-47 5-24 0 0,36 4-1 0 0,-22 0-82 0 0,-28-3-10 0 0,-1 2 0 0 0,0-1 0 0 0,19 8-1 0 0,20 3 20 0 0,74 17 703 0 0,-80-22-632 0 0,-31-7-65 0 0,-1 1 0 0 0,1 1 0 0 0,-1 0 0 0 0,0 1 0 0 0,0 1 0 0 0,0 0 0 0 0,16 8 0 0 0,-5 2-3125 0 0,-10-6-412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28.213"/>
    </inkml:context>
    <inkml:brush xml:id="br0">
      <inkml:brushProperty name="width" value="0.1" units="cm"/>
      <inkml:brushProperty name="height" value="0.1" units="cm"/>
      <inkml:brushProperty name="color" value="#F4F91B"/>
    </inkml:brush>
  </inkml:definitions>
  <inkml:trace contextRef="#ctx0" brushRef="#br0">38 102 919 0 0,'-13'-2'121'0'0,"-6"2"2041"0"0,13 0-1913 0 0,7-3 581 0 0,14-3 452 0 0,12 4-788 0 0,1 2 0 0 0,-1 1 0 0 0,1 2 0 0 0,50 10-1 0 0,-57-10-400 0 0,18 4 61 0 0,0-2 1 0 0,1-2 0 0 0,46-2-1 0 0,222-6 1238 0 0,170-29-560 0 0,-438 30-766 0 0,243-18 380 0 0,-102 19-216 0 0,258-17 100 0 0,-111 4 395 0 0,-89 8-554 0 0,-153 4-146 0 0,32-1 14 0 0,-79 2-39 0 0,1 3 0 0 0,39 4 0 0 0,-7 0 0 0 0,148-4 49 0 0,-115 0-34 0 0,340 31-15 0 0,-314-14 12 0 0,222 13 40 0 0,175-23 12 0 0,-295-7-64 0 0,-98-2 0 0 0,-90 2 7 0 0,320 15 186 0 0,-340-12-191 0 0,169 25 66 0 0,-135-17-39 0 0,73 24 0 0 0,-9 2-26 0 0,52 18-19 0 0,-148-42-271 0 0,-12 1-3257 0 0,-8-2-612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29.610"/>
    </inkml:context>
    <inkml:brush xml:id="br0">
      <inkml:brushProperty name="width" value="0.1" units="cm"/>
      <inkml:brushProperty name="height" value="0.1" units="cm"/>
      <inkml:brushProperty name="color" value="#F4F91B"/>
    </inkml:brush>
  </inkml:definitions>
  <inkml:trace contextRef="#ctx0" brushRef="#br0">1 144 1639 0 0,'75'-7'1318'0'0,"-54"4"-358"0"0,44 0 1 0 0,80 10 782 0 0,-120-7-1657 0 0,-7 1-2 0 0,0-1 0 0 0,0-1 0 0 0,0 0 0 0 0,27-7 0 0 0,-19 2 195 0 0,35-4-1 0 0,2 0 45 0 0,-17 3-114 0 0,-23 4-37 0 0,22-7-1 0 0,0 0-40 0 0,1 3 0 0 0,0 1 0 0 0,50 1-1 0 0,-14 0-71 0 0,135-7 79 0 0,75 3-138 0 0,-209 7 17 0 0,86-6 30 0 0,105-10-47 0 0,-25 25 80 0 0,-132-1-42 0 0,9-6 156 0 0,-76-4-31 0 0,47-1 218 0 0,-94 5-355 0 0,0 0-1 0 0,1 0 1 0 0,-1 1-1 0 0,0-1 1 0 0,0 1-1 0 0,0-1 0 0 0,1 1 1 0 0,-1 0-1 0 0,4 2 1 0 0,-7-3-26 0 0,1 1-1 0 0,-1-1 1 0 0,1 1 0 0 0,-1-1 0 0 0,1 0 0 0 0,-1 1 0 0 0,1-1-1 0 0,-1 1 1 0 0,1-1 0 0 0,-1 1 0 0 0,1 0 0 0 0,-1-1-1 0 0,0 1 1 0 0,1-1 0 0 0,-1 1 0 0 0,0 0 0 0 0,0-1 0 0 0,0 1-1 0 0,1 1 1 0 0,-1-1-46 0 0,0 0-1 0 0,0 1 1 0 0,-1-1 0 0 0,1 1-1 0 0,0-1 1 0 0,0 0-1 0 0,-1 1 1 0 0,1-1 0 0 0,-1 0-1 0 0,1 1 1 0 0,-1-1-1 0 0,0 0 1 0 0,0 2 0 0 0,-6 6-3468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4.861"/>
    </inkml:context>
    <inkml:brush xml:id="br0">
      <inkml:brushProperty name="width" value="0.1" units="cm"/>
      <inkml:brushProperty name="height" value="0.1" units="cm"/>
      <inkml:brushProperty name="color" value="#E71224"/>
    </inkml:brush>
  </inkml:definitions>
  <inkml:trace contextRef="#ctx0" brushRef="#br0">1084 71 2303 0 0,'0'-1'44'0'0,"-1"-1"0"0"0,1 1-1 0 0,-1 0 1 0 0,1 0 0 0 0,-1 0-1 0 0,1 0 1 0 0,-1 0 0 0 0,0 0-1 0 0,0 0 1 0 0,1 0-1 0 0,-1 0 1 0 0,0 0 0 0 0,0 0-1 0 0,0 1 1 0 0,0-1 0 0 0,0 0-1 0 0,0 0 1 0 0,0 1 0 0 0,0-1-1 0 0,0 1 1 0 0,-1-1-1 0 0,1 1 1 0 0,0-1 0 0 0,0 1-1 0 0,-2 0 1 0 0,-4-1 213 0 0,0 0 1 0 0,0 1-1 0 0,-12 0 1 0 0,-6 1-248 0 0,-97-24 1207 0 0,88 15-409 0 0,-1 1 0 0 0,-54-3 0 0 0,-198 10 1498 0 0,227 1-2387 0 0,0 2 1 0 0,0 3 0 0 0,1 3 0 0 0,-90 25-1 0 0,110-23-239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35.157"/>
    </inkml:context>
    <inkml:brush xml:id="br0">
      <inkml:brushProperty name="width" value="0.1" units="cm"/>
      <inkml:brushProperty name="height" value="0.1" units="cm"/>
      <inkml:brushProperty name="color" value="#F4F91B"/>
    </inkml:brush>
  </inkml:definitions>
  <inkml:trace contextRef="#ctx0" brushRef="#br0">1 0 863 0 0,'2'0'0'0'0,"0"0"72"0"0,-1 4-72 0 0,1-4 0 0 0,0 2 0 0 0,0-2 0 0 0,0 0 0 0 0,0 0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35.797"/>
    </inkml:context>
    <inkml:brush xml:id="br0">
      <inkml:brushProperty name="width" value="0.1" units="cm"/>
      <inkml:brushProperty name="height" value="0.1" units="cm"/>
      <inkml:brushProperty name="color" value="#F4F91B"/>
    </inkml:brush>
  </inkml:definitions>
  <inkml:trace contextRef="#ctx0" brushRef="#br0">0 28 2615 0 0,'12'-7'84'0'0,"-8"4"-27"0"0,0 1 0 0 0,0 0 0 0 0,0-1 0 0 0,0 1 0 0 0,1 1 0 0 0,-1-1 0 0 0,0 1 0 0 0,1-1 0 0 0,-1 1 0 0 0,1 1 0 0 0,6-2 0 0 0,-3 4-57 0 0,-7 1 0 0 0,-14 5 0 0 0,12-7 0 0 0,0 0-26 0 0,-1 0-1 0 0,1 0 1 0 0,-1 0-1 0 0,0 0 1 0 0,1 1-1 0 0,0-1 1 0 0,-1 0-1 0 0,1 1 1 0 0,0-1-1 0 0,-2 3 0 0 0,2-2-209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39.290"/>
    </inkml:context>
    <inkml:brush xml:id="br0">
      <inkml:brushProperty name="width" value="0.1" units="cm"/>
      <inkml:brushProperty name="height" value="0.1" units="cm"/>
      <inkml:brushProperty name="color" value="#F4F91B"/>
    </inkml:brush>
  </inkml:definitions>
  <inkml:trace contextRef="#ctx0" brushRef="#br0">3 1 919 0 0,'-2'0'80'0'0,"4"2"-80"0"0,0-1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41.572"/>
    </inkml:context>
    <inkml:brush xml:id="br0">
      <inkml:brushProperty name="width" value="0.1" units="cm"/>
      <inkml:brushProperty name="height" value="0.1" units="cm"/>
      <inkml:brushProperty name="color" value="#F4F91B"/>
    </inkml:brush>
  </inkml:definitions>
  <inkml:trace contextRef="#ctx0" brushRef="#br0">0 11 1375 0 0,'2'-7'64'0'0,"0"5"8"0"0,0 0-72 0 0,0 4 0 0 0,-2 0 0 0 0,2 0 0 0 0,0 2 136 0 0,1-3 16 0 0,3 5 0 0 0,1 1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42.063"/>
    </inkml:context>
    <inkml:brush xml:id="br0">
      <inkml:brushProperty name="width" value="0.1" units="cm"/>
      <inkml:brushProperty name="height" value="0.1" units="cm"/>
      <inkml:brushProperty name="color" value="#F4F91B"/>
    </inkml:brush>
  </inkml:definitions>
  <inkml:trace contextRef="#ctx0" brushRef="#br0">1 43 1375 0 0,'17'-13'128'0'0,"-6"2"-128"0"0,0 2 0 0 0,-4 3 0 0 0,-1 4 400 0 0,-2 2 56 0 0,1 0 16 0 0,4 0 0 0 0,8-2-240 0 0,4 2-40 0 0,5 4-16 0 0,3 0 0 0 0,1 5-176 0 0,1-3-160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47.719"/>
    </inkml:context>
    <inkml:brush xml:id="br0">
      <inkml:brushProperty name="width" value="0.1" units="cm"/>
      <inkml:brushProperty name="height" value="0.1" units="cm"/>
      <inkml:brushProperty name="color" value="#F4F91B"/>
    </inkml:brush>
  </inkml:definitions>
  <inkml:trace contextRef="#ctx0" brushRef="#br0">21 66 919 0 0,'-14'1'334'0'0,"7"-1"1844"0"0,18-9-1066 0 0,11-6-488 0 0,20-14-308 0 0,-38 27-278 0 0,-1 0 0 0 0,1 1 0 0 0,0-1 0 0 0,1 1 0 0 0,-1-1 0 0 0,0 1 0 0 0,0 0 0 0 0,0 1 0 0 0,7-1 0 0 0,-9 2-30 0 0,1-1 0 0 0,0 1-1 0 0,0 0 1 0 0,-1 0 0 0 0,1 0-1 0 0,-1 0 1 0 0,5 3 0 0 0,10 5 72 0 0,28-1 523 0 0,-18-4-150 0 0,6 6-259 0 0,-27-8-152 0 0,0 0 1 0 0,1 0 0 0 0,0 0 0 0 0,-1-1 0 0 0,1 0-1 0 0,7 0 1 0 0,-4-1 56 0 0,79-3 213 0 0,-73 1-299 0 0,1 1 1 0 0,-1 0 0 0 0,0 2 0 0 0,0 0 0 0 0,23 4-1 0 0,-17 1 37 0 0,-1 1-1 0 0,26 12 1 0 0,28 9-2 0 0,-67-25-16 0 0,2-1-1 0 0,-1-1 0 0 0,0 1 0 0 0,0-2 1 0 0,0 1-1 0 0,16-2 0 0 0,0 0 80 0 0,-1 1 0 0 0,0 0 0 0 0,1 2 0 0 0,31 7 0 0 0,-19-5-53 0 0,-1-2 0 0 0,55-3 0 0 0,-25 0 24 0 0,-27-1-24 0 0,73-14 0 0 0,-14 2 7 0 0,-81 12-58 0 0,-4 0 14 0 0,0 0 1 0 0,1 1-1 0 0,-1 1 1 0 0,0 0-1 0 0,0 0 1 0 0,0 2-1 0 0,1 0 1 0 0,23 6-1 0 0,-31-6-21 0 0,-1 0 0 0 0,1 0 0 0 0,0 0 0 0 0,0-1 0 0 0,0 0 0 0 0,1-1 0 0 0,-1 1 0 0 0,0-1 0 0 0,8-1 0 0 0,-5 0 7 0 0,1 1-1 0 0,-1 0 1 0 0,0 1-1 0 0,13 2 1 0 0,-13-2-1 0 0,1 0 0 0 0,0 0 1 0 0,-1-1-1 0 0,11 0 0 0 0,-1-2 46 0 0,0 0 0 0 0,0 2 0 0 0,28 2 0 0 0,-35-1-44 0 0,1 1 0 0 0,0-2 0 0 0,0 0 0 0 0,0-1 0 0 0,0 0 0 0 0,-1 0 0 0 0,16-5 0 0 0,-13 2 515 0 0,1 1-1 0 0,0 0 0 0 0,27 0 1 0 0,87-5-1574 0 0,-85 5 330 0 0,32-2 786 0 0,100 6 0 0 0,-126 4-100 0 0,-12-2 983 0 0,54-1 1 0 0,221-8-2616 0 0,-162 20 1720 0 0,-31-8-53 0 0,-48-4 0 0 0,14-2 773 0 0,131-15 0 0 0,-157 11-1442 0 0,89 5 0 0 0,60 17 781 0 0,71-9-87 0 0,-247-9 4 0 0,164 6-19 0 0,-124 5 24 0 0,-6-1-4 0 0,-25-8 8 0 0,60-4-1 0 0,-45 0 95 0 0,-36 3 96 0 0,41-6 1 0 0,-56 4-166 0 0,0 1-1 0 0,0 0 0 0 0,10 1 0 0 0,21-1 47 0 0,55-13 29 0 0,-89 12-168 0 0,0 0 1 0 0,0 1-1 0 0,0-1 0 0 0,1 1 0 0 0,-1 0 0 0 0,0 0 0 0 0,0 0 0 0 0,0 1 0 0 0,1 0 1 0 0,-1-1-1 0 0,0 2 0 0 0,0-1 0 0 0,0 0 0 0 0,0 1 0 0 0,0-1 0 0 0,-1 1 0 0 0,1 0 1 0 0,0 1-1 0 0,-1-1 0 0 0,0 0 0 0 0,1 1 0 0 0,-1 0 0 0 0,0 0 0 0 0,0 0 0 0 0,-1 0 1 0 0,4 4-1 0 0,1 6-2786 0 0,2 0-922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50.870"/>
    </inkml:context>
    <inkml:brush xml:id="br0">
      <inkml:brushProperty name="width" value="0.1" units="cm"/>
      <inkml:brushProperty name="height" value="0.1" units="cm"/>
      <inkml:brushProperty name="color" value="#F4F91B"/>
    </inkml:brush>
  </inkml:definitions>
  <inkml:trace contextRef="#ctx0" brushRef="#br0">15 1 1375 0 0,'-2'0'128'0'0,"1"0"-128"0"0,-1 0 0 0 0,2 1 0 0 0,2 1 312 0 0,-4 0 40 0 0,0 0 0 0 0,-2 2 8 0 0,0-1-360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52.068"/>
    </inkml:context>
    <inkml:brush xml:id="br0">
      <inkml:brushProperty name="width" value="0.1" units="cm"/>
      <inkml:brushProperty name="height" value="0.1" units="cm"/>
      <inkml:brushProperty name="color" value="#F4F91B"/>
    </inkml:brush>
  </inkml:definitions>
  <inkml:trace contextRef="#ctx0" brushRef="#br0">2 35 1839 0 0,'-1'-13'80'0'0,"1"4"16"0"0,0 2-96 0 0,0 3 0 0 0,0 2 0 0 0,1 2 0 0 0,-1 2 0 0 0,2-2 88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52.664"/>
    </inkml:context>
    <inkml:brush xml:id="br0">
      <inkml:brushProperty name="width" value="0.1" units="cm"/>
      <inkml:brushProperty name="height" value="0.1" units="cm"/>
      <inkml:brushProperty name="color" value="#F4F91B"/>
    </inkml:brush>
  </inkml:definitions>
  <inkml:trace contextRef="#ctx0" brushRef="#br0">0 11 943 0 0,'9'-7'0'0'0,"-3"3"88"0"0,-1 4-88 0 0,1 0 0 0 0,-2 2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8:53.369"/>
    </inkml:context>
    <inkml:brush xml:id="br0">
      <inkml:brushProperty name="width" value="0.1" units="cm"/>
      <inkml:brushProperty name="height" value="0.1" units="cm"/>
      <inkml:brushProperty name="color" value="#F4F91B"/>
    </inkml:brush>
  </inkml:definitions>
  <inkml:trace contextRef="#ctx0" brushRef="#br0">1 13 1839 0 0,'5'-7'160'0'0,"1"3"-160"0"0,-2 2 0 0 0,-1 4 0 0 0,3 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35:18.358"/>
    </inkml:context>
    <inkml:brush xml:id="br0">
      <inkml:brushProperty name="width" value="0.1" units="cm"/>
      <inkml:brushProperty name="height" value="0.1" units="cm"/>
      <inkml:brushProperty name="color" value="#E71224"/>
    </inkml:brush>
  </inkml:definitions>
  <inkml:trace contextRef="#ctx0" brushRef="#br0">0 341 919 0 0,'32'-2'2148'0'0,"41"-7"0"0"0,-7 1-269 0 0,-42 4-1427 0 0,-19 3-360 0 0,0 0 0 0 0,0 0 1 0 0,-1 1-1 0 0,1 0 0 0 0,0 0 0 0 0,0 0 0 0 0,0 0 0 0 0,5 1 0 0 0,13 2 174 0 0,1-1 0 0 0,-1-1-1 0 0,1-1 1 0 0,0-1 0 0 0,35-7-1 0 0,-24 4-9 0 0,9-1 181 0 0,1 3 1 0 0,71 3 0 0 0,-1 4-322 0 0,124-12-1 0 0,-128 2 59 0 0,12 10 295 0 0,-94-3-362 0 0,89 9 93 0 0,48 3-101 0 0,-8-1 101 0 0,-125-10-165 0 0,9 4 21 0 0,59 15 0 0 0,-65-12-29 0 0,0-2-1 0 0,61 5 1 0 0,58-9 271 0 0,20 7 102 0 0,-103-4-352 0 0,186-1 16 0 0,-204-7-33 0 0,36-2 56 0 0,20 1 20 0 0,-2 0-12 0 0,170-17 61 0 0,-91 7-56 0 0,359-16 82 0 0,-390 26-169 0 0,68-3-16 0 0,-48-2 35 0 0,192-11 64 0 0,-253 11-82 0 0,453-15 175 0 0,-160 14-84 0 0,-1-18 87 0 0,-304 19-126 0 0,59-6-41 0 0,216-10 24 0 0,-149 8 22 0 0,-29 0-14 0 0,-52 5-16 0 0,46-1 36 0 0,314 3-4 0 0,-450 7-72 0 0,428-24 62 0 0,-440 22-62 0 0,62-7-1 0 0,69-2 0 0 0,498 19 128 0 0,-586-3-128 0 0,83-1 54 0 0,51-14-44 0 0,-209 10-10 0 0,77-7 0 0 0,181 9 0 0 0,-109 8 0 0 0,166 10 0 0 0,-72-7 0 0 0,-137-9 0 0 0,154-14 0 0 0,35 0 0 0 0,-163 17 0 0 0,79 1 11 0 0,67-23 88 0 0,0 1-17 0 0,-89 5-41 0 0,-62 3-18 0 0,158-12 42 0 0,-92 5-12 0 0,20-5-22 0 0,174-4 12 0 0,-114 20-43 0 0,31 6 26 0 0,-204 3-7 0 0,187-17 0 0 0,-177-1-19 0 0,0 6 0 0 0,209 16 0 0 0,-276-8 0 0 0,88-7 0 0 0,-12-1 0 0 0,-124 6-96 0 0,0 0 0 0 0,0 0 1 0 0,0 1-1 0 0,0 0 0 0 0,-1 1 0 0 0,1 0 0 0 0,-1 0 0 0 0,1 1 0 0 0,-1 0 0 0 0,0 1 0 0 0,0 0 0 0 0,0 0 1 0 0,13 9-1 0 0,-4 0-1064 0 0,0 0-58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5.969"/>
    </inkml:context>
    <inkml:brush xml:id="br0">
      <inkml:brushProperty name="width" value="0.1" units="cm"/>
      <inkml:brushProperty name="height" value="0.1" units="cm"/>
      <inkml:brushProperty name="color" value="#E71224"/>
    </inkml:brush>
  </inkml:definitions>
  <inkml:trace contextRef="#ctx0" brushRef="#br0">2996 181 919 0 0,'-7'-6'316'0'0,"-1"0"0"0"0,0 0 0 0 0,0 0-1 0 0,-1 1 1 0 0,1 1 0 0 0,-1-1-1 0 0,0 1 1 0 0,-11-3 0 0 0,-3 0-57 0 0,-1 1 1 0 0,-28-4-1 0 0,-157-11 1948 0 0,15 2-766 0 0,-257-16 28 0 0,186 19-702 0 0,-87 7 161 0 0,53 3-333 0 0,-106 3-86 0 0,4 25-543 0 0,243-7-3478 0 0,82-8-318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2.537"/>
    </inkml:context>
    <inkml:brush xml:id="br0">
      <inkml:brushProperty name="width" value="0.1" units="cm"/>
      <inkml:brushProperty name="height" value="0.1" units="cm"/>
      <inkml:brushProperty name="color" value="#F4F91B"/>
    </inkml:brush>
  </inkml:definitions>
  <inkml:trace contextRef="#ctx0" brushRef="#br0">0 8 1639 0 0,'4'-4'64'0'0,"2"2"32"0"0,-1 0-96 0 0,1 2 0 0 0,-1 0 0 0 0,-1 2 0 0 0,0-2 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3.077"/>
    </inkml:context>
    <inkml:brush xml:id="br0">
      <inkml:brushProperty name="width" value="0.1" units="cm"/>
      <inkml:brushProperty name="height" value="0.1" units="cm"/>
      <inkml:brushProperty name="color" value="#F4F91B"/>
    </inkml:brush>
  </inkml:definitions>
  <inkml:trace contextRef="#ctx0" brushRef="#br0">28 41 2759 0 0,'-9'-15'120'0'0,"2"4"32"0"0,1 2-152 0 0,2 5 0 0 0,2 2 0 0 0,2 4 0 0 0,0 0 64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4.312"/>
    </inkml:context>
    <inkml:brush xml:id="br0">
      <inkml:brushProperty name="width" value="0.1" units="cm"/>
      <inkml:brushProperty name="height" value="0.1" units="cm"/>
      <inkml:brushProperty name="color" value="#F4F91B"/>
    </inkml:brush>
  </inkml:definitions>
  <inkml:trace contextRef="#ctx0" brushRef="#br0">1 21 919 0 0,'4'-9'0'0'0,"-3"3"80"0"0,5 2-80 0 0,-2 3 0 0 0,-1 1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5.019"/>
    </inkml:context>
    <inkml:brush xml:id="br0">
      <inkml:brushProperty name="width" value="0.1" units="cm"/>
      <inkml:brushProperty name="height" value="0.1" units="cm"/>
      <inkml:brushProperty name="color" value="#F4F91B"/>
    </inkml:brush>
  </inkml:definitions>
  <inkml:trace contextRef="#ctx0" brushRef="#br0">1 25 919 0 0,'2'-11'80'0'0,"0"5"-80"0"0,1 1 0 0 0,1 3 0 0 0,0 2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6.791"/>
    </inkml:context>
    <inkml:brush xml:id="br0">
      <inkml:brushProperty name="width" value="0.1" units="cm"/>
      <inkml:brushProperty name="height" value="0.1" units="cm"/>
      <inkml:brushProperty name="color" value="#F4F91B"/>
    </inkml:brush>
  </inkml:definitions>
  <inkml:trace contextRef="#ctx0" brushRef="#br0">6 31 1439 0 0,'-2'-6'64'0'0,"0"-1"8"0"0,2 3-72 0 0,0 0 0 0 0,-2 4 0 0 0,4-2 0 0 0,0 4 0 0 0,1-5 0 0 0,3-3-80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7.650"/>
    </inkml:context>
    <inkml:brush xml:id="br0">
      <inkml:brushProperty name="width" value="0.1" units="cm"/>
      <inkml:brushProperty name="height" value="0.1" units="cm"/>
      <inkml:brushProperty name="color" value="#F4F91B"/>
    </inkml:brush>
  </inkml:definitions>
  <inkml:trace contextRef="#ctx0" brushRef="#br0">0 2 455 0 0,'0'-2'0'0'0,"0"4"0"0"0,0 0 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9.074"/>
    </inkml:context>
    <inkml:brush xml:id="br0">
      <inkml:brushProperty name="width" value="0.1" units="cm"/>
      <inkml:brushProperty name="height" value="0.1" units="cm"/>
      <inkml:brushProperty name="color" value="#F4F91B"/>
    </inkml:brush>
  </inkml:definitions>
  <inkml:trace contextRef="#ctx0" brushRef="#br0">1 34 2127 0 0,'9'-15'96'0'0,"-3"6"16"0"0,-1 3-112 0 0,1 3 0 0 0,-1 3 0 0 0,-1 1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09.573"/>
    </inkml:context>
    <inkml:brush xml:id="br0">
      <inkml:brushProperty name="width" value="0.1" units="cm"/>
      <inkml:brushProperty name="height" value="0.1" units="cm"/>
      <inkml:brushProperty name="color" value="#F4F91B"/>
    </inkml:brush>
  </inkml:definitions>
  <inkml:trace contextRef="#ctx0" brushRef="#br0">0 51 3223 0 0,'4'-21'288'0'0,"-2"8"-288"0"0,2 4 0 0 0,-1 3 0 0 0,1 5 352 0 0,0 2 24 0 0,1 1 0 0 0,1 0-1560 0 0,1 0-304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10.878"/>
    </inkml:context>
    <inkml:brush xml:id="br0">
      <inkml:brushProperty name="width" value="0.1" units="cm"/>
      <inkml:brushProperty name="height" value="0.1" units="cm"/>
      <inkml:brushProperty name="color" value="#F4F91B"/>
    </inkml:brush>
  </inkml:definitions>
  <inkml:trace contextRef="#ctx0" brushRef="#br0">2 0 1087 0 0,'0'0'96'0'0,"-2"0"-96"0"0,4 4 0 0 0,2-4 0 0 0,3 0 0 0 0,1 0 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15.230"/>
    </inkml:context>
    <inkml:brush xml:id="br0">
      <inkml:brushProperty name="width" value="0.1" units="cm"/>
      <inkml:brushProperty name="height" value="0.1" units="cm"/>
      <inkml:brushProperty name="color" value="#F4F91B"/>
    </inkml:brush>
  </inkml:definitions>
  <inkml:trace contextRef="#ctx0" brushRef="#br0">2 17 1839 0 0,'0'0'-4'0'0,"0"0"-1"0"0,-1-1 0 0 0,1 1 1 0 0,0 0-1 0 0,0-1 0 0 0,0 1 1 0 0,-1-1-1 0 0,1 1 0 0 0,0 0 1 0 0,0-1-1 0 0,0 1 0 0 0,0-1 1 0 0,0 1-1 0 0,0-1 0 0 0,0 1 1 0 0,0 0-1 0 0,0-1 0 0 0,0 1 1 0 0,0-1-1 0 0,0 1 0 0 0,0 0 1 0 0,1-1-1 0 0,-1 1 0 0 0,0-1 1 0 0,0 1-1 0 0,0 0 0 0 0,1-1 1 0 0,-1 1-1 0 0,0-1 0 0 0,14-3-303 0 0,19 7-140 0 0,-21-1 448 0 0,-4-4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7.851"/>
    </inkml:context>
    <inkml:brush xml:id="br0">
      <inkml:brushProperty name="width" value="0.1" units="cm"/>
      <inkml:brushProperty name="height" value="0.1" units="cm"/>
      <inkml:brushProperty name="color" value="#E71224"/>
    </inkml:brush>
  </inkml:definitions>
  <inkml:trace contextRef="#ctx0" brushRef="#br0">1879 28 3279 0 0,'-5'-1'282'0'0,"-1"-1"0"0"0,1-1 0 0 0,-1 1 0 0 0,-5-5 1 0 0,1 2 309 0 0,8 4-386 0 0,-1 0 0 0 0,0 0 1 0 0,0 0-1 0 0,0 0 0 0 0,0 1 0 0 0,0-1 0 0 0,-1 1 0 0 0,1 0 1 0 0,0-1-1 0 0,0 1 0 0 0,0 1 0 0 0,0-1 0 0 0,0 0 1 0 0,0 1-1 0 0,-6 2 0 0 0,-3 1 48 0 0,1 1 1 0 0,-21 11-1 0 0,24-10-213 0 0,-2-2 0 0 0,1 1 1 0 0,-18 5-1 0 0,2-5 138 0 0,-1-1 0 0 0,1-2 0 0 0,-1 0 0 0 0,-44-4 0 0 0,61 2-106 0 0,-126 6 534 0 0,33 1-420 0 0,-139-13 98 0 0,6-1 112 0 0,131 6-217 0 0,0-5 0 0 0,-155-29 0 0 0,202 25-433 0 0,0 3 1 0 0,-78 0-1 0 0,72 9-643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15.945"/>
    </inkml:context>
    <inkml:brush xml:id="br0">
      <inkml:brushProperty name="width" value="0.1" units="cm"/>
      <inkml:brushProperty name="height" value="0.1" units="cm"/>
      <inkml:brushProperty name="color" value="#F4F91B"/>
    </inkml:brush>
  </inkml:definitions>
  <inkml:trace contextRef="#ctx0" brushRef="#br0">2 34 455 0 0,'-1'-19'0'0'0,"2"10"0"0"0,3 3 0 0 0</inkml:trace>
  <inkml:trace contextRef="#ctx0" brushRef="#br0" timeOffset="1">2397 28 919 0 0,'11'-4'80'0'0,"-5"3"-80"0"0,-1 2 0 0 0,3-1 0 0 0,-5 4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17.108"/>
    </inkml:context>
    <inkml:brush xml:id="br0">
      <inkml:brushProperty name="width" value="0.1" units="cm"/>
      <inkml:brushProperty name="height" value="0.1" units="cm"/>
      <inkml:brushProperty name="color" value="#F4F91B"/>
    </inkml:brush>
  </inkml:definitions>
  <inkml:trace contextRef="#ctx0" brushRef="#br0">0 8 1207 0 0,'15'-6'0'0'0,"-4"4"104"0"0,-1 2-104 0 0,-3 0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18.605"/>
    </inkml:context>
    <inkml:brush xml:id="br0">
      <inkml:brushProperty name="width" value="0.1" units="cm"/>
      <inkml:brushProperty name="height" value="0.1" units="cm"/>
      <inkml:brushProperty name="color" value="#F4F91B"/>
    </inkml:brush>
  </inkml:definitions>
  <inkml:trace contextRef="#ctx0" brushRef="#br0">0 13 2303 0 0,'6'-7'200'0'0,"-1"3"-200"0"0,-1 2 0 0 0,0 4 0 0 0,1 2 96 0 0,3-4-32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20.095"/>
    </inkml:context>
    <inkml:brush xml:id="br0">
      <inkml:brushProperty name="width" value="0.1" units="cm"/>
      <inkml:brushProperty name="height" value="0.1" units="cm"/>
      <inkml:brushProperty name="color" value="#F4F91B"/>
    </inkml:brush>
  </inkml:definitions>
  <inkml:trace contextRef="#ctx0" brushRef="#br0">0 4 1439 0 0,'0'2'136'0'0,"2"-2"-136"0"0,-2-2 0 0 0,2 2 0 0 0,0-2 0 0 0,2 0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22.109"/>
    </inkml:context>
    <inkml:brush xml:id="br0">
      <inkml:brushProperty name="width" value="0.1" units="cm"/>
      <inkml:brushProperty name="height" value="0.1" units="cm"/>
      <inkml:brushProperty name="color" value="#F4F91B"/>
    </inkml:brush>
  </inkml:definitions>
  <inkml:trace contextRef="#ctx0" brushRef="#br0">0 4 455 0 0,'17'-4'0'0'0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9:23.388"/>
    </inkml:context>
    <inkml:brush xml:id="br0">
      <inkml:brushProperty name="width" value="0.1" units="cm"/>
      <inkml:brushProperty name="height" value="0.1" units="cm"/>
      <inkml:brushProperty name="color" value="#F4F91B"/>
    </inkml:brush>
  </inkml:definitions>
  <inkml:trace contextRef="#ctx0" brushRef="#br0">40 37 1375 0 0,'-11'-15'479'0'0,"10"13"-404"0"0,0 0 0 0 0,-1 0 0 0 0,1 0 0 0 0,0 0 0 0 0,-1 0 0 0 0,0 0 0 0 0,1 1 0 0 0,-1-1 0 0 0,0 1 0 0 0,-2-3 0 0 0,3 6-75 0 0,0-1 0 0 0,0 1 0 0 0,0-1 0 0 0,0 1 0 0 0,0-1 0 0 0,1 1 0 0 0,-1 0 0 0 0,1-1 0 0 0,-1 1 0 0 0,1 0 0 0 0,-1 2 0 0 0,3 8-21 0 0,-2-11 10 0 0,0 1 0 0 0,0-1 1 0 0,0 1-1 0 0,0-1 0 0 0,0 1 0 0 0,1-1 0 0 0,-1 1 0 0 0,1-1 1 0 0,-1 1-1 0 0,1-1 0 0 0,-1 0 0 0 0,1 1 0 0 0,0-1 0 0 0,0 0 1 0 0,0 1-1 0 0,0-1 0 0 0,0 0 0 0 0,0 0 0 0 0,0 0 0 0 0,0 0 1 0 0,0 0-1 0 0,0 0 0 0 0,3 2 0 0 0,2-1-148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0:48.894"/>
    </inkml:context>
    <inkml:brush xml:id="br0">
      <inkml:brushProperty name="width" value="0.1" units="cm"/>
      <inkml:brushProperty name="height" value="0.1" units="cm"/>
      <inkml:brushProperty name="color" value="#F4F91B"/>
    </inkml:brush>
  </inkml:definitions>
  <inkml:trace contextRef="#ctx0" brushRef="#br0">1180 153 2759 0 0,'-15'-16'228'0'0,"12"15"-3"0"0,1-1 0 0 0,-1-1 0 0 0,1 1 0 0 0,0 0 0 0 0,0-1 0 0 0,0 1 0 0 0,-2-4 0 0 0,5 2-53 0 0,-1 0 0 0 0,1 1-1 0 0,-1-1 1 0 0,1 1-1 0 0,0-1 1 0 0,1 0 0 0 0,-1 1-1 0 0,1-1 1 0 0,2-4-1 0 0,22-29 389 0 0,-26 36-525 0 0,0 0-1 0 0,1 0 1 0 0,-1 1-1 0 0,0-1 1 0 0,0 0-1 0 0,1 0 1 0 0,-1 0 0 0 0,0 1-1 0 0,0-1 1 0 0,0 0-1 0 0,0 0 1 0 0,0 0-1 0 0,0 0 1 0 0,0 1-1 0 0,0-1 1 0 0,-1 0-1 0 0,1 0 1 0 0,0 0-1 0 0,0 1 1 0 0,-1-1-1 0 0,1 0 1 0 0,0 0-1 0 0,-1 1 1 0 0,1-1-1 0 0,-1 0 1 0 0,1 1-1 0 0,-1-1 1 0 0,1 0-1 0 0,-1 1 1 0 0,0-1-1 0 0,1 1 1 0 0,-1-1-1 0 0,0 1 1 0 0,1-1-1 0 0,-1 1 1 0 0,0 0 0 0 0,0-1-1 0 0,1 1 1 0 0,-1 0-1 0 0,-1-1 1 0 0,-2-1 194 0 0,0 1 0 0 0,0-1 0 0 0,0 1 0 0 0,0 0 0 0 0,-1 0 0 0 0,1 1 0 0 0,-4-1 0 0 0,4 1-151 0 0,1 1 0 0 0,0 0 0 0 0,-1-1-1 0 0,1 1 1 0 0,-6 3 0 0 0,5-2-17 0 0,1-1 0 0 0,-1 0 0 0 0,0 0 0 0 0,1 0-1 0 0,-8 1 1 0 0,-94 5 659 0 0,45-2-539 0 0,42-3-97 0 0,1-1-1 0 0,-31-1 1 0 0,6-4-74 0 0,5-1 20 0 0,1 2-1 0 0,-1 2 1 0 0,-66 6-1 0 0,79 0 63 0 0,0 1 0 0 0,0 0-1 0 0,1 2 1 0 0,0 1-1 0 0,0 1 1 0 0,-22 13 0 0 0,20-6 57 0 0,0 0 0 0 0,-40 38 0 0 0,-11 8 74 0 0,54-47-90 0 0,1 1 0 0 0,1 1-1 0 0,-26 29 1 0 0,37-38-78 0 0,2 2-1 0 0,-1-1 1 0 0,2 1 0 0 0,-1 0-1 0 0,1 1 1 0 0,1-1 0 0 0,0 1-1 0 0,1 0 1 0 0,-5 19 0 0 0,1 6-43 0 0,3-22 1 0 0,2 0 0 0 0,0 0 0 0 0,-1 29 0 0 0,4-19 0 0 0,1 1 1 0 0,2 0 0 0 0,1-1 0 0 0,11 42 0 0 0,-10-49 9 0 0,2 0 1 0 0,0-1-1 0 0,1 0 0 0 0,1-1 1 0 0,0 1-1 0 0,1-2 0 0 0,13 17 1 0 0,-13-20 14 0 0,1-1-1 0 0,-1 0 1 0 0,2 0 0 0 0,-1-2 0 0 0,2 1 0 0 0,-1-1 0 0 0,1-1 0 0 0,27 13 0 0 0,103 53 291 0 0,-131-69-281 0 0,0 0 0 0 0,0-1 0 0 0,0-1 0 0 0,0 0-1 0 0,0 0 1 0 0,1-1 0 0 0,0-1 0 0 0,-1 0 0 0 0,1-1 0 0 0,0 0-1 0 0,-1-1 1 0 0,1-1 0 0 0,18-4 0 0 0,12-5 184 0 0,1-2 0 0 0,57-27 0 0 0,-69 27-114 0 0,4-2-28 0 0,0-1 0 0 0,0-2 0 0 0,-2-2 0 0 0,0-1-1 0 0,-2-1 1 0 0,0-2 0 0 0,37-37 0 0 0,-41 34 62 0 0,-2-2 1 0 0,-1-1-1 0 0,40-63 0 0 0,-53 72-45 0 0,0-1 0 0 0,-1-1 1 0 0,-2 0-1 0 0,0-1 0 0 0,-1 0 0 0 0,6-34 0 0 0,-12 45-42 0 0,-1-1 0 0 0,1 1 0 0 0,-2-1 0 0 0,0 1 0 0 0,-1 0 1 0 0,0-1-1 0 0,-1 1 0 0 0,0 0 0 0 0,-1-1 0 0 0,-1 1 0 0 0,0 1 0 0 0,-1-1 0 0 0,-9-17 1 0 0,6 14-30 0 0,0 0-5 0 0,-1 0-1 0 0,-1 0 0 0 0,0 0 1 0 0,-1 2-1 0 0,-24-25 0 0 0,19 23-81 0 0,0 2 97 0 0,-29-23-1 0 0,38 33-138 0 0,1 0 0 0 0,-1 1 0 0 0,1 0-1 0 0,-1 0 1 0 0,0 0 0 0 0,0 1 0 0 0,0 0 0 0 0,0 0-1 0 0,-8 0 1 0 0,-5 0-3585 0 0,-38 1 0 0 0,24 5-746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0:57.132"/>
    </inkml:context>
    <inkml:brush xml:id="br0">
      <inkml:brushProperty name="width" value="0.1" units="cm"/>
      <inkml:brushProperty name="height" value="0.1" units="cm"/>
      <inkml:brushProperty name="color" value="#F4F91B"/>
    </inkml:brush>
  </inkml:definitions>
  <inkml:trace contextRef="#ctx0" brushRef="#br0">855 39 919 0 0,'-17'-18'499'0'0,"5"5"3490"0"0,12 12-3941 0 0,0 1 0 0 0,0-1 0 0 0,0 1 0 0 0,0 0 0 0 0,1-1 0 0 0,-1 1 0 0 0,0-1 0 0 0,0 1-1 0 0,0 0 1 0 0,1 0 0 0 0,-1-1 0 0 0,0 1 0 0 0,1 0 0 0 0,-1-1 0 0 0,0 1 0 0 0,1 0 0 0 0,-1 0 0 0 0,0-1-1 0 0,1 1 1 0 0,-1 0 0 0 0,0 0 0 0 0,1 0 0 0 0,-1 0 0 0 0,1 0 0 0 0,-1-1 0 0 0,0 1 0 0 0,1 0 0 0 0,-1 0-1 0 0,1 0 1 0 0,-1 0 0 0 0,0 0 0 0 0,1 0 0 0 0,-1 0 0 0 0,1 0 0 0 0,-1 0 0 0 0,1 1 0 0 0,21 2 326 0 0,-16-2-278 0 0,32 3 413 0 0,69-3-1 0 0,-52-2-378 0 0,49-4 20 0 0,-57 7-25 0 0,-12 0 68 0 0,-19 3 171 0 0,-3 1-66 0 0,-11-5-278 0 0,-1 0-1 0 0,0-1 1 0 0,1 1 0 0 0,-1 0-1 0 0,0 0 1 0 0,0 0-1 0 0,0 0 1 0 0,1 1-1 0 0,-1-1 1 0 0,-1 0-1 0 0,1 0 1 0 0,0 1-1 0 0,0-1 1 0 0,0 1-1 0 0,-1-1 1 0 0,2 3 0 0 0,8 28 95 0 0,-9-30-104 0 0,1 8 33 0 0,-1 0 1 0 0,0 1-1 0 0,0-1 0 0 0,-1 1 0 0 0,-1-1 1 0 0,-1 14-1 0 0,-1 21 150 0 0,0 9 214 0 0,-10 59 0 0 0,4-43-89 0 0,-45 370 581 0 0,31-329-748 0 0,2-18-22 0 0,14-23-9 0 0,2 0 0 0 0,9 119 0 0 0,0-40-20 0 0,3 218 17 0 0,-14-159 186 0 0,0-5 158 0 0,1 91-70 0 0,2-224-34 0 0,6 97 0 0 0,20 70 358 0 0,-13-15-250 0 0,-10-203-442 0 0,4 40 103 0 0,18 97 1 0 0,-6-53-53 0 0,16 126-75 0 0,-16 101 160 0 0,-13-196-120 0 0,0-64 2 0 0,-2 407 108 0 0,-4-327-128 0 0,3-64-1 0 0,-18 134 0 0 0,-11 48 97 0 0,21 2-39 0 0,7-192-84 0 0,-21 268 144 0 0,14-245-86 0 0,-10 62 37 0 0,5-46-36 0 0,-25 101 135 0 0,19-123-119 0 0,19-89-62 0 0,-41 272 363 0 0,25 97 58 0 0,3-212-366 0 0,6-80-49 0 0,5 1 24 0 0,3 1-1 0 0,16 108 0 0 0,-7-91-21 0 0,-7-63 12 0 0,-1 0 1 0 0,-6 39-1 0 0,-15 77 76 0 0,16-128-101 0 0,2 0-3 0 0,0 0 0 0 0,2 1 0 0 0,4 27 0 0 0,-1-14 0 0 0,7 53 0 0 0,0-23 0 0 0,16 109 0 0 0,-15-119 0 0 0,13 45-11 0 0,0-5-108 0 0,-21-85 110 0 0,6 35-73 0 0,21 74-1 0 0,3-9 83 0 0,-21-67 0 0 0,-10-40 6 0 0,0 0 0 0 0,-1 1 0 0 0,0 0-1 0 0,-1-1 1 0 0,0 1 0 0 0,0-1 0 0 0,-1 1 0 0 0,0 0 0 0 0,-1-1-1 0 0,-6 19 1 0 0,-29 44-6 0 0,23-47 0 0 0,-14 35 0 0 0,23-50 38 0 0,0-1 0 0 0,0 0 0 0 0,0 0 0 0 0,-1-1 0 0 0,0 1-1 0 0,-1-1 1 0 0,0-1 0 0 0,0 1 0 0 0,-1-1 0 0 0,0 0 0 0 0,0-1 0 0 0,0 0-1 0 0,-1 0 1 0 0,-10 4 0 0 0,-5 2 101 0 0,0-1 1 0 0,-1-1-1 0 0,0-2 0 0 0,-35 8 0 0 0,3-5 703 0 0,0-2 0 0 0,-1-3 0 0 0,-99-2 0 0 0,32-5-168 0 0,-129 15 0 0 0,224-12-838 0 0,-30 5 2 0 0,54-6-268 0 0,1 0 0 0 0,1 1-1 0 0,-1-1 1 0 0,0 1 0 0 0,0 0 0 0 0,0 0 0 0 0,1 1 0 0 0,0 0-1 0 0,-6 3 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0:59.384"/>
    </inkml:context>
    <inkml:brush xml:id="br0">
      <inkml:brushProperty name="width" value="0.1" units="cm"/>
      <inkml:brushProperty name="height" value="0.1" units="cm"/>
      <inkml:brushProperty name="color" value="#F4F91B"/>
    </inkml:brush>
  </inkml:definitions>
  <inkml:trace contextRef="#ctx0" brushRef="#br0">1339 232 6335 0 0,'-15'-22'688'0'0,"0"1"-1"0"0,-2 0 0 0 0,0 1 0 0 0,-29-26 0 0 0,31 35-488 0 0,-1 0-1 0 0,1 1 1 0 0,-2 0-1 0 0,1 1 1 0 0,-1 1-1 0 0,0 1 0 0 0,-1 0 1 0 0,0 2-1 0 0,0 0 1 0 0,-21-3-1 0 0,10 3 115 0 0,-1 2 0 0 0,0 1-1 0 0,0 2 1 0 0,0 0-1 0 0,-48 9 1 0 0,47-3-241 0 0,1 1 0 0 0,0 2 0 0 0,0 1 0 0 0,-33 16 0 0 0,15-2 68 0 0,-72 47 1 0 0,4 4 65 0 0,-81 56 331 0 0,188-125-480 0 0,1 1 1 0 0,1 0-1 0 0,0 0 1 0 0,0 0-1 0 0,0 1 1 0 0,1 0-1 0 0,0 0 0 0 0,0 1 1 0 0,1 0-1 0 0,0 0 1 0 0,1 0-1 0 0,0 1 0 0 0,-5 18 1 0 0,-2 7-45 0 0,2 1 1 0 0,1-1-1 0 0,-5 62 0 0 0,36 413 40 0 0,-7-322-42 0 0,-10 36 146 0 0,-5-137-34 0 0,5 135 91 0 0,1 99-17 0 0,-5-161-139 0 0,-1 82 55 0 0,-3-139-45 0 0,-6 145 120 0 0,0-117-34 0 0,10 146 0 0 0,36 131 76 0 0,-26-311-221 0 0,24 233 46 0 0,-20 189 84 0 0,-26-314-81 0 0,0 61-63 0 0,11-161 5 0 0,1-3 0 0 0,-20 175 0 0 0,-10 125 0 0 0,20-206 0 0 0,6-158 0 0 0,-5 194 0 0 0,4-118 0 0 0,-1 5 0 0 0,7-80 0 0 0,2 0 0 0 0,14 51 0 0 0,9 12 0 0 0,-12-50 0 0 0,8 55 0 0 0,19 218 0 0 0,-39-266 8 0 0,6 48 26 0 0,-8-93-30 0 0,1-1 0 0 0,1 0-1 0 0,0 0 1 0 0,1 0 0 0 0,13 24-1 0 0,-15-32 0 0 0,1 1 0 0 0,1-1-1 0 0,-1 0 1 0 0,1 0 0 0 0,0 0-1 0 0,0-1 1 0 0,0 0 0 0 0,1 0-1 0 0,-1 0 1 0 0,1-1 0 0 0,8 4-1 0 0,0 0 6 0 0,1-1 0 0 0,0-1 0 0 0,26 6 0 0 0,-5-6 42 0 0,0-1 0 0 0,0-2-1 0 0,0-2 1 0 0,40-5-1 0 0,8 1 31 0 0,-58 4-42 0 0,-2-2 7 0 0,0 2 1 0 0,0 1-1 0 0,0 0 0 0 0,0 2 0 0 0,26 6 1 0 0,-45-7-43 0 0,-1-1 0 0 0,1 1 0 0 0,-1 0 0 0 0,1 0 0 0 0,-1 1 0 0 0,0-1-1 0 0,1 1 1 0 0,-1 0 0 0 0,-1 0 0 0 0,1 1 0 0 0,0-1 0 0 0,-1 1 0 0 0,5 5 0 0 0,-4-2-130 0 0,0 0-1 0 0,0 0 0 0 0,-1 1 0 0 0,1-1 0 0 0,-2 1 0 0 0,1-1 0 0 0,2 14 0 0 0,3 29-992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39.686"/>
    </inkml:context>
    <inkml:brush xml:id="br0">
      <inkml:brushProperty name="width" value="0.1" units="cm"/>
      <inkml:brushProperty name="height" value="0.1" units="cm"/>
      <inkml:brushProperty name="color" value="#E71224"/>
    </inkml:brush>
  </inkml:definitions>
  <inkml:trace contextRef="#ctx0" brushRef="#br0">2097 93 919 0 0,'-7'-2'84'0'0,"0"0"0"0"0,0 0 0 0 0,1-1 0 0 0,-10-5 0 0 0,10 4 757 0 0,0 1 1 0 0,0 1 0 0 0,0-1-1 0 0,-1 1 1 0 0,1 0-1 0 0,-12-2 1 0 0,9 3-699 0 0,-1 1-1 0 0,1 0 1 0 0,-1 1 0 0 0,1 0 0 0 0,0 0-1 0 0,-14 4 1 0 0,-53 22-96 0 0,4-2 23 0 0,40-15-18 0 0,19-5 39 0 0,0-1 0 0 0,-23 3 0 0 0,9-2 61 0 0,21-4-74 0 0,0 0 1 0 0,0 0-1 0 0,0 0 1 0 0,0-1 0 0 0,0 0-1 0 0,-1 0 1 0 0,1 0 0 0 0,0-1-1 0 0,0 0 1 0 0,-7-2-1 0 0,-28-10 532 0 0,19 5-291 0 0,0 1 1 0 0,0 1 0 0 0,-38-4-1 0 0,26 9-246 0 0,1 1-1 0 0,-66 10 1 0 0,-31 1 29 0 0,87-12-81 0 0,0-3-1 0 0,-65-12 0 0 0,-81-31 59 0 0,146 35-75 0 0,-11 0-41 0 0,-1 1-1 0 0,-1 3 1 0 0,-85-2-1 0 0,50 11-646 0 0,-127 17 0 0 0,146-9-3142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1:25.571"/>
    </inkml:context>
    <inkml:brush xml:id="br0">
      <inkml:brushProperty name="width" value="0.1" units="cm"/>
      <inkml:brushProperty name="height" value="0.1" units="cm"/>
      <inkml:brushProperty name="color" value="#66CC00"/>
    </inkml:brush>
  </inkml:definitions>
  <inkml:trace contextRef="#ctx0" brushRef="#br0">1069 1348 3167 0 0,'-6'7'732'0'0,"-1"0"-1"0"0,1 1 1 0 0,1-1-1 0 0,-1 1 1 0 0,1 0-1 0 0,-4 10 0 0 0,8-16-649 0 0,0-1 0 0 0,1 1-1 0 0,-1-1 1 0 0,1 1 0 0 0,0 0-1 0 0,-1-1 1 0 0,1 1 0 0 0,0 0-1 0 0,0-1 1 0 0,0 1 0 0 0,0 3 0 0 0,1-4-39 0 0,-1 0 1 0 0,0-1-1 0 0,0 1 1 0 0,1 0 0 0 0,-1 0-1 0 0,1-1 1 0 0,-1 1 0 0 0,0 0-1 0 0,1-1 1 0 0,-1 1 0 0 0,1 0-1 0 0,0-1 1 0 0,-1 1-1 0 0,1-1 1 0 0,-1 1 0 0 0,1-1-1 0 0,0 1 1 0 0,0-1 0 0 0,3 2 179 0 0,0-1 1 0 0,0 0 0 0 0,-1 0 0 0 0,1-1 0 0 0,0 1 0 0 0,0-1 0 0 0,0 0-1 0 0,5 0 1 0 0,-7-2 592 0 0,0 4-657 0 0,-1-2-108 0 0,0 1 1 0 0,0-1-1 0 0,-1 0 1 0 0,1 0-1 0 0,0 1 0 0 0,0-1 1 0 0,0 0-1 0 0,0 0 1 0 0,0 0-1 0 0,0 0 0 0 0,0 0 1 0 0,0 0-1 0 0,-1 0 1 0 0,1 0-1 0 0,0 0 0 0 0,0-1 1 0 0,0 1-1 0 0,0 0 1 0 0,0-1-1 0 0,0 1 0 0 0,0-1 1 0 0,18-9 354 0 0,-14 7-277 0 0,0 1 0 0 0,0-1 0 0 0,0 1 0 0 0,0 0 0 0 0,1 0 0 0 0,5-1-1 0 0,19-7 386 0 0,-20 5-354 0 0,-4 2-61 0 0,0 0 0 0 0,0 0 0 0 0,0 0 0 0 0,0-1 0 0 0,-1 0 0 0 0,0 0 0 0 0,1 0-1 0 0,-2-1 1 0 0,1 1 0 0 0,4-7 0 0 0,4-6 78 0 0,-1 0-1 0 0,-1-1 1 0 0,0 0 0 0 0,-2-1-1 0 0,0 0 1 0 0,-1-1-1 0 0,-1 0 1 0 0,8-38 0 0 0,9-28 256 0 0,-9 23 57 0 0,-9 46-402 0 0,-2-1 1 0 0,0 1-1 0 0,-1-1 1 0 0,-1 0-1 0 0,0 1 1 0 0,-2-33-1 0 0,-2 38-58 0 0,-1 1 0 0 0,1 0 0 0 0,-2 0 0 0 0,1 0-1 0 0,-1 0 1 0 0,-1 1 0 0 0,0-1 0 0 0,-1 1 0 0 0,0 0 0 0 0,0 1-1 0 0,-1-1 1 0 0,-13-13 0 0 0,6 6-14 0 0,1 0 0 0 0,1 0 0 0 0,0-1 0 0 0,1-1 0 0 0,-12-30 0 0 0,12 19 8 0 0,1-1 0 0 0,1 0 0 0 0,-4-33 0 0 0,-21-83-24 0 0,32 137 0 0 0,-1 1 0 0 0,0-1 0 0 0,0 0 0 0 0,-1 1 0 0 0,-1 0 0 0 0,1 0 0 0 0,-1 0 0 0 0,-1 0 0 0 0,0 1 0 0 0,0 0 0 0 0,-1 0 0 0 0,0 0 0 0 0,0 1 0 0 0,0 0 0 0 0,-1 1 0 0 0,0 0 0 0 0,-1 0 0 0 0,1 0 0 0 0,-1 1 0 0 0,-11-4 0 0 0,-37-22 0 0 0,44 23 0 0 0,1 0 0 0 0,-1 1 0 0 0,-1 1 0 0 0,1 0 0 0 0,-1 1 0 0 0,0 1 0 0 0,-28-6 0 0 0,-2 6 0 0 0,0 1 0 0 0,0 3 0 0 0,-1 1 0 0 0,-75 14 0 0 0,93-10-12 0 0,1 1 0 0 0,-29 12 0 0 0,44-14 8 0 0,1 1-1 0 0,-1 0 1 0 0,1 1-1 0 0,0 0 1 0 0,1 1-1 0 0,-1 0 1 0 0,-12 13-1 0 0,-54 52-39 0 0,38-38-5 0 0,2 1 0 0 0,-52 67-1 0 0,86-100 50 0 0,-12 15-18 0 0,2 1-1 0 0,0 0 1 0 0,1 1 0 0 0,1 0 0 0 0,1 0-1 0 0,-11 33 1 0 0,13-26 8 0 0,1-1-1 0 0,2 1 0 0 0,0 1 1 0 0,2-1-1 0 0,1 38 0 0 0,2 27-37 0 0,4 53-3 0 0,-2-123 45 0 0,0 1 0 0 0,1-1 1 0 0,1 0-1 0 0,12 32 0 0 0,-12-43 6 0 0,0 1 0 0 0,1-1 0 0 0,1 0 0 0 0,0 0 0 0 0,0-1 0 0 0,0 0 0 0 0,2 0 0 0 0,12 11 0 0 0,0-3 0 0 0,0-1 0 0 0,40 22 0 0 0,-16-18 0 0 0,44 13 0 0 0,-75-28-3 0 0,-1-1-1 0 0,1 0 1 0 0,0-1-1 0 0,1-1 0 0 0,-1 0 1 0 0,0 0-1 0 0,1-2 1 0 0,-1 0-1 0 0,0 0 1 0 0,1-1-1 0 0,19-5 1 0 0,-26 5-287 0 0,0-1 0 0 0,0 0 1 0 0,-1 0-1 0 0,1-1 0 0 0,-1 0 1 0 0,1 0-1 0 0,-1-1 1 0 0,7-4-1 0 0,1-3-1437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1:28.075"/>
    </inkml:context>
    <inkml:brush xml:id="br0">
      <inkml:brushProperty name="width" value="0.1" units="cm"/>
      <inkml:brushProperty name="height" value="0.1" units="cm"/>
      <inkml:brushProperty name="color" value="#66CC00"/>
    </inkml:brush>
  </inkml:definitions>
  <inkml:trace contextRef="#ctx0" brushRef="#br0">264 1175 1839 0 0,'-3'3'1459'0'0,"3"-3"-1313"0"0,0 1 0 0 0,-1-1 0 0 0,1 1 0 0 0,0-1 0 0 0,0 0-1 0 0,0 1 1 0 0,0-1 0 0 0,0 0 0 0 0,-1 1 0 0 0,1-1 0 0 0,0 1 0 0 0,0-1-1 0 0,0 0 1 0 0,0 1 0 0 0,0-1 0 0 0,0 1 0 0 0,1-1 0 0 0,-1 0 0 0 0,0 1 0 0 0,0-1-1 0 0,0 1 1 0 0,0-1 0 0 0,2 2 875 0 0,-2-1-875 0 0,19 10 1586 0 0,-1-1-1359 0 0,58 57 1949 0 0,-46-40-1177 0 0,-25-21-1013 0 0,0 0-1 0 0,1-1 0 0 0,0 0 0 0 0,0 0 0 0 0,0-1 1 0 0,0 1-1 0 0,1-1 0 0 0,0 0 0 0 0,0-1 0 0 0,0 0 1 0 0,0 0-1 0 0,9 2 0 0 0,-2-4 24 0 0,0 0 1 0 0,1-1-1 0 0,-1 0 1 0 0,1-1-1 0 0,-1 0 1 0 0,28-8-1 0 0,-25 5-8 0 0,1 1-1 0 0,0 1 1 0 0,0 0 0 0 0,18 2-1 0 0,-32 0-123 0 0,28 2 70 0 0,49 10-1 0 0,-59-8 580 0 0,31 1 0 0 0,-9-1-18 0 0,-38-4-808 0 0,0 0 1 0 0,0 0 0 0 0,0 0 0 0 0,0-1-1 0 0,0 0 1 0 0,0 0 0 0 0,0-1 0 0 0,0 0-1 0 0,7-3 1 0 0,52-27 628 0 0,-36 17-551 0 0,-19 9 83 0 0,-1 0 0 0 0,0 0 0 0 0,-1 0 0 0 0,1-2 0 0 0,-1 1 0 0 0,-1-1 0 0 0,1 0-1 0 0,-1 0 1 0 0,-1-1 0 0 0,11-17 0 0 0,61-100 229 0 0,-64 102-172 0 0,-1-1 0 0 0,-1 0 0 0 0,9-31 0 0 0,15-39 422 0 0,-32 84-401 0 0,-1-1 1 0 0,-1 1-1 0 0,0 0 1 0 0,-1-1 0 0 0,0 0-1 0 0,0 1 1 0 0,-1-1 0 0 0,-4-22-1 0 0,3 5 88 0 0,0 0-1 0 0,6-40 1 0 0,-3 46-174 0 0,0 1 0 0 0,-1 0 0 0 0,-2 0 0 0 0,0 0 0 0 0,-7-33 0 0 0,5 38 24 0 0,1 0-1 0 0,-1-34 1 0 0,2 31-27 0 0,-4-29 1 0 0,4 42 10 0 0,-1 0 1 0 0,1 0-1 0 0,-2 1 1 0 0,1-1-1 0 0,-1 1 1 0 0,0 0-1 0 0,0 0 1 0 0,-5-7-1 0 0,-6-6 56 0 0,-1 1 0 0 0,-25-23 1 0 0,23 28-3 0 0,0 0 1 0 0,0 2 0 0 0,-2 0 0 0 0,1 0-1 0 0,-29-10 1 0 0,19 9-30 0 0,-35-9 0 0 0,28 8 24 0 0,25 9-25 0 0,0 0-1 0 0,0 1 0 0 0,0 0 1 0 0,-19-2-1 0 0,-81 4-34 0 0,52 2 72 0 0,32 1-21 0 0,1 0 0 0 0,-51 13 0 0 0,51-9-27 0 0,-1-1 0 0 0,-51 2-1 0 0,32-5-19 0 0,-66 9 0 0 0,50-7 0 0 0,50-4 0 0 0,0 0 0 0 0,-1 1 0 0 0,1 0 0 0 0,0 0 0 0 0,0 2 0 0 0,-1-1 0 0 0,-13 6 0 0 0,-48 24 0 0 0,42-18 0 0 0,22-11 0 0 0,1 1 0 0 0,-1 0 0 0 0,1 0 0 0 0,0 0 0 0 0,1 1 0 0 0,-9 7 0 0 0,11-7-4 0 0,0 0 0 0 0,1 0 1 0 0,0 0-1 0 0,0 1 0 0 0,0-1 0 0 0,0 1 0 0 0,1 0 0 0 0,0 0 0 0 0,0 0 0 0 0,-2 8 1 0 0,2-3-12 0 0,0 0 1 0 0,1 0 0 0 0,0 1 0 0 0,1-1-1 0 0,0 16 1 0 0,4 10-5 0 0,1 0-1 0 0,2 1 1 0 0,18 62 0 0 0,-14-61 32 0 0,27 106-13 0 0,-33-128 29 0 0,1 1 1 0 0,1-1-1 0 0,0 0 0 0 0,2 0 0 0 0,-1-1 0 0 0,14 20 1 0 0,-14-26-300 0 0,0-1 0 0 0,0 0 0 0 0,0 0 0 0 0,1 0 0 0 0,1-1 0 0 0,0-1 0 0 0,0 1 0 0 0,0-1 0 0 0,1-1 0 0 0,20 11 0 0 0,-12-10-6469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1:33.368"/>
    </inkml:context>
    <inkml:brush xml:id="br0">
      <inkml:brushProperty name="width" value="0.1" units="cm"/>
      <inkml:brushProperty name="height" value="0.1" units="cm"/>
      <inkml:brushProperty name="color" value="#66CC00"/>
    </inkml:brush>
  </inkml:definitions>
  <inkml:trace contextRef="#ctx0" brushRef="#br0">82 1 919 0 0,'-4'0'80'0'0,"-1"0"-80"0"0,-1 0 0 0 0,3 0 0 0 0,-1 1 288 0 0,2 1 32 0 0,2 2 16 0 0,-4 0 0 0 0,-1 1-256 0 0,-4 6-80 0 0,-3 0 0 0 0,3 1 0 0 0,0 1 0 0 0,0-2-128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1:35.352"/>
    </inkml:context>
    <inkml:brush xml:id="br0">
      <inkml:brushProperty name="width" value="0.1" units="cm"/>
      <inkml:brushProperty name="height" value="0.1" units="cm"/>
      <inkml:brushProperty name="color" value="#66CC00"/>
    </inkml:brush>
  </inkml:definitions>
  <inkml:trace contextRef="#ctx0" brushRef="#br0">164 1044 919 0 0,'-4'-3'559'0'0,"1"1"0"0"0,0-1 0 0 0,-1 1 0 0 0,0 0 0 0 0,1 0 0 0 0,-1 0 0 0 0,0 1 0 0 0,0-1 0 0 0,-5-1 0 0 0,3 1-142 0 0,6 2-400 0 0,0 0-1 0 0,-1 0 0 0 0,1 0 1 0 0,0 0-1 0 0,0 0 1 0 0,0 0-1 0 0,0 0 1 0 0,0-1-1 0 0,0 1 1 0 0,0 0-1 0 0,0 0 1 0 0,-1 0-1 0 0,1 0 1 0 0,0 0-1 0 0,0 0 1 0 0,0 0-1 0 0,0 0 0 0 0,0 0 1 0 0,0 0-1 0 0,-1 0 1 0 0,1 0-1 0 0,0 0 1 0 0,0 0-1 0 0,0 0 1 0 0,0 0-1 0 0,0 0 1 0 0,-1 0-1 0 0,1 0 1 0 0,0 0-1 0 0,0 0 0 0 0,0 0 1 0 0,0 0-1 0 0,0 0 1 0 0,0 0-1 0 0,-1 0 1 0 0,1 0-1 0 0,0 1 1 0 0,0-1-1 0 0,0 0 1 0 0,0 0-1 0 0,0 0 1 0 0,0 0-1 0 0,0 0 1 0 0,0 0-1 0 0,-1 0 0 0 0,1 0 1 0 0,0 1-1 0 0,0-1 1 0 0,0 0-1 0 0,0 0 1 0 0,0 0-1 0 0,0 0 1 0 0,0 0-1 0 0,0 0 1 0 0,0 1-1 0 0,0-1 1 0 0,0 0-1 0 0,0 0 1 0 0,0 0-1 0 0,0 0 0 0 0,0 0 1 0 0,0 0-1 0 0,0 1 1 0 0,0-1-1 0 0,0 0 1 0 0,7 7 409 0 0,88 20 822 0 0,-58-15-963 0 0,-30-9-201 0 0,1 0 0 0 0,0 0 0 0 0,1-1-1 0 0,9 1 1 0 0,123 16 972 0 0,-29-4-377 0 0,-9 0-222 0 0,21 3 87 0 0,-115-17-541 0 0,9 0 39 0 0,0 0 0 0 0,25-2-1 0 0,123-23 287 0 0,-159 22-315 0 0,0 0 0 0 0,0-1 0 0 0,0 0 0 0 0,-1 0 0 0 0,11-6 0 0 0,-10 5 8 0 0,0 0-1 0 0,1 0 1 0 0,-1 1 0 0 0,10-3 0 0 0,24-6 78 0 0,-21 6-86 0 0,-1 1 0 0 0,29-4 0 0 0,-30 6-7 0 0,1-1 0 0 0,-1-1 0 0 0,-1 0 0 0 0,1-1 0 0 0,-1-1 0 0 0,30-17 0 0 0,-34 18 16 0 0,1 0 8 0 0,1 0-1 0 0,0 1 0 0 0,1 1 1 0 0,-1 1-1 0 0,1 0 0 0 0,-1 1 1 0 0,1 1-1 0 0,21 1 0 0 0,-26-1-29 0 0,1 0 0 0 0,19-5 0 0 0,11-2 0 0 0,-36 8 14 0 0,-1 0-1 0 0,0-1 1 0 0,0 0-1 0 0,1 0 1 0 0,-1 0 0 0 0,0 0-1 0 0,9-5 1 0 0,-12 4-7 0 0,1 1 1 0 0,-1-1 0 0 0,0 1-1 0 0,0-1 1 0 0,-1 0 0 0 0,1 0 0 0 0,0 0-1 0 0,-1 0 1 0 0,1 0 0 0 0,-1-1-1 0 0,0 1 1 0 0,1 0 0 0 0,-1-1-1 0 0,0 1 1 0 0,-1-1 0 0 0,1 1 0 0 0,0-1-1 0 0,0-2 1 0 0,13-47 672 0 0,-7 31-568 0 0,5-28 1 0 0,12-82 15 0 0,-17 89-128 0 0,-2 15 0 0 0,-1 0 0 0 0,1-31 0 0 0,2-64 55 0 0,-4 84-46 0 0,-2 33-7 0 0,-1 0-1 0 0,0 0 1 0 0,-1 0-1 0 0,1 0 1 0 0,-1 0-1 0 0,0 0 1 0 0,0 0-1 0 0,0 0 0 0 0,-1 0 1 0 0,0 1-1 0 0,0-1 1 0 0,0 0-1 0 0,-5-7 1 0 0,-2 0 6 0 0,0 1 1 0 0,-1 0-1 0 0,-15-13 1 0 0,-11-12 0 0 0,15 7 14 0 0,17 23-16 0 0,0 1-1 0 0,0-1 1 0 0,0 1 0 0 0,-1 0 0 0 0,-8-8 0 0 0,0 3-7 0 0,-1 0 0 0 0,-1 1 0 0 0,1 1 0 0 0,-2 0 0 0 0,1 1 0 0 0,-1 0 0 0 0,0 2 0 0 0,0 0 0 0 0,-21-4 0 0 0,13 5 0 0 0,1 2 0 0 0,-1 0 0 0 0,0 1 0 0 0,1 2 0 0 0,-1 0 0 0 0,-25 6 0 0 0,26-2 0 0 0,-1 1 0 0 0,1 1 0 0 0,-32 15 0 0 0,39-16 0 0 0,-1 0 0 0 0,-22 3 0 0 0,19-5 0 0 0,-25 9 0 0 0,24-7 0 0 0,-1-1 0 0 0,0-1 0 0 0,0-1 0 0 0,-1-1 0 0 0,-36-1 0 0 0,-12 1 0 0 0,43 0 0 0 0,-1-2 0 0 0,0 0 0 0 0,-47-8 0 0 0,21 2-78 0 0,17 3 12 0 0,30 2 25 0 0,-1 1-1 0 0,1 0 1 0 0,-13 3 0 0 0,-21-1-202 0 0,-29-5-346 0 0,42 2 287 0 0,-41-5 0 0 0,62 5 254 0 0,-1 1 1 0 0,1 0-1 0 0,-15 1 1 0 0,-5 1 4 0 0,22-2 27 0 0,0 0 0 0 0,-1 1 1 0 0,1 0-1 0 0,0 0 1 0 0,0 0-1 0 0,0 1 1 0 0,0 0-1 0 0,1 0 0 0 0,-1 1 1 0 0,0 0-1 0 0,1-1 1 0 0,-1 2-1 0 0,1-1 0 0 0,0 1 1 0 0,0 0-1 0 0,1 0 1 0 0,-1 0-1 0 0,1 0 0 0 0,0 1 1 0 0,0 0-1 0 0,0 0 1 0 0,1 0-1 0 0,-1 0 0 0 0,1 1 1 0 0,-3 9-1 0 0,0-1 3 0 0,2 0 1 0 0,0 0-1 0 0,1 1 0 0 0,-3 28 0 0 0,-18 109-42 0 0,4-35 137 0 0,-9 162 1131 0 0,29-180-1347 0 0,1-41-193 0 0,-1-25-348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1:40.583"/>
    </inkml:context>
    <inkml:brush xml:id="br0">
      <inkml:brushProperty name="width" value="0.1" units="cm"/>
      <inkml:brushProperty name="height" value="0.1" units="cm"/>
      <inkml:brushProperty name="color" value="#66CC00"/>
    </inkml:brush>
  </inkml:definitions>
  <inkml:trace contextRef="#ctx0" brushRef="#br0">2831 1363 1375 0 0,'2'-14'224'0'0,"-2"12"-270"0"0,0-1 1 0 0,1 1-1 0 0,-1-1 1 0 0,0 1-1 0 0,0-1 1 0 0,0 1-1 0 0,-1-1 1 0 0,1 1-1 0 0,0-1 1 0 0,-1 1-1 0 0,0 0 1 0 0,0-3-1 0 0,-1 2 209 0 0,0-1-1 0 0,1 1 0 0 0,-1 0 0 0 0,0 0 0 0 0,0 0 0 0 0,0 0 0 0 0,-1 0 0 0 0,1 0 0 0 0,-1 1 1 0 0,0-1-1 0 0,0 1 0 0 0,1 0 0 0 0,-1 0 0 0 0,-1 0 0 0 0,1 0 0 0 0,0 0 0 0 0,0 1 0 0 0,-1 0 0 0 0,1-1 1 0 0,-1 1-1 0 0,-4-1 0 0 0,-5 1 289 0 0,1 0 1 0 0,0 1-1 0 0,-1 0 0 0 0,-22 4 1 0 0,32-4-541 0 0,-9 1 509 0 0,0 0 0 0 0,0 0 1 0 0,0-1-1 0 0,1 0 0 0 0,-23-5 0 0 0,7 1 45 0 0,0 1-1 0 0,0 2 1 0 0,-33 1-1 0 0,21 1-63 0 0,-82 8 479 0 0,0 0-395 0 0,-110 1 363 0 0,195-7-712 0 0,0 1 0 0 0,0 2 0 0 0,-61 17-1 0 0,96-23-134 0 0,-26 8 11 0 0,10-3 14 0 0,-28 5 0 0 0,11-6 12 0 0,-38-1-1 0 0,12 0 107 0 0,38-1-30 0 0,0-2 0 0 0,-41-3-1 0 0,-36-5 214 0 0,22 3-192 0 0,41 3-70 0 0,22 2 20 0 0,-27-5-1 0 0,-133-26 346 0 0,154 27-418 0 0,1 2 0 0 0,-1 0 1 0 0,0 1-1 0 0,1 1 1 0 0,-37 5-1 0 0,34-3 1 0 0,0-1 0 0 0,-44-4 0 0 0,5 1 12 0 0,35 0-25 0 0,0-1 0 0 0,0 0 0 0 0,-28-9 0 0 0,-46-7 0 0 0,72 18 22 0 0,-1 0-1 0 0,-45 6 0 0 0,59-4 9 0 0,-27-3-1 0 0,4 0 30 0 0,35 2-35 0 0,0 0 0 0 0,0-1 0 0 0,-1 1 1 0 0,1-1-1 0 0,0 0 0 0 0,0 1 1 0 0,0-1-1 0 0,0-1 0 0 0,0 1 1 0 0,0 0-1 0 0,0-1 0 0 0,0 0 0 0 0,0 1 1 0 0,1-1-1 0 0,-1 0 0 0 0,0-1 1 0 0,1 1-1 0 0,0 0 0 0 0,0-1 1 0 0,0 1-1 0 0,-3-5 0 0 0,-2-4 147 0 0,1 0 0 0 0,1-1 0 0 0,0 1 1 0 0,-4-16-1 0 0,7 20-155 0 0,-2-6 16 0 0,1 0 0 0 0,0 0 0 0 0,1 0-1 0 0,1-1 1 0 0,0 1 0 0 0,1-18 0 0 0,13-81 167 0 0,-7 81-133 0 0,-2 0 0 0 0,-1-54 0 0 0,-7 38-41 0 0,-20-82-1 0 0,5 32-9 0 0,15 66-15 0 0,2-60 0 0 0,2 68 0 0 0,0 13 0 0 0,1-1 0 0 0,1 1 0 0 0,-1 0 0 0 0,1 0 0 0 0,1-1 0 0 0,0 1 0 0 0,1 1 0 0 0,6-15 0 0 0,-8 20 0 0 0,1 1 0 0 0,-1-1 0 0 0,1 0 0 0 0,0 1 0 0 0,0-1 0 0 0,0 1 0 0 0,1 0 0 0 0,-1 0 0 0 0,1 0 0 0 0,0 1 0 0 0,0-1 0 0 0,5-2 0 0 0,6-2 0 0 0,32-10 0 0 0,-39 14 0 0 0,3 0 0 0 0,0 0 0 0 0,0 1 0 0 0,0 0 0 0 0,0 1 0 0 0,1 0 0 0 0,11 1 0 0 0,6 1 0 0 0,34 8 0 0 0,-15-4 0 0 0,0-2 0 0 0,0-2 0 0 0,73-9 0 0 0,-16 2 0 0 0,-14-1 0 0 0,-1-4 0 0 0,106-27 0 0 0,-134 27 0 0 0,-1 2 0 0 0,79-1 0 0 0,-62 4 0 0 0,-1-4 0 0 0,79-21 0 0 0,-103 19 0 0 0,-5 3 0 0 0,0 2 0 0 0,1 2 0 0 0,0 1 0 0 0,0 4 0 0 0,53 4 0 0 0,-91-2 0 0 0,200 12 0 0 0,-75-11 0 0 0,-122-3 0 0 0,0 1 0 0 0,-1 0 0 0 0,1 1 0 0 0,0 1 0 0 0,-1 0 0 0 0,0 0 0 0 0,1 2 0 0 0,-1-1 0 0 0,-1 2 0 0 0,15 7 0 0 0,11 11-12 0 0,-33-21 7 0 0,1 0 0 0 0,-1 0-1 0 0,0 0 1 0 0,0 0 0 0 0,0 1 0 0 0,-1 0-1 0 0,1 0 1 0 0,-1 1 0 0 0,0-1 0 0 0,0 1-1 0 0,0 0 1 0 0,2 5 0 0 0,7 10-41 0 0,16 41 1 0 0,-2-5 16 0 0,-20-44 27 0 0,-1 1-1 0 0,0 0 1 0 0,-1 0 0 0 0,0 0-1 0 0,-1 0 1 0 0,-1 1-1 0 0,0 0 1 0 0,-1-1-1 0 0,0 1 1 0 0,-1 0 0 0 0,-1 0-1 0 0,0 0 1 0 0,-1 0-1 0 0,0 0 1 0 0,-4 15 0 0 0,-14 72-1880 0 0,12-62-4006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26.341"/>
    </inkml:context>
    <inkml:brush xml:id="br0">
      <inkml:brushProperty name="width" value="0.1" units="cm"/>
      <inkml:brushProperty name="height" value="0.1" units="cm"/>
      <inkml:brushProperty name="color" value="#66CC00"/>
    </inkml:brush>
  </inkml:definitions>
  <inkml:trace contextRef="#ctx0" brushRef="#br0">5 1 1727 0 0,'-1'2'108'0'0,"1"0"0"0"0,-1 0 0 0 0,0 0-1 0 0,1 0 1 0 0,-1 0 0 0 0,1 0 0 0 0,0 0-1 0 0,0 0 1 0 0,0 0 0 0 0,0 0 0 0 0,0 1-1 0 0,0-1 1 0 0,1 4 0 0 0,0-1 151 0 0,0 0 0 0 0,0 1 0 0 0,1-1 0 0 0,-1 0 0 0 0,4 6 0 0 0,-4-9-226 0 0,1 1-1 0 0,0-1 1 0 0,0 1 0 0 0,0-1 0 0 0,1 0-1 0 0,-1 0 1 0 0,1 0 0 0 0,-1 0-1 0 0,1 0 1 0 0,-1 0 0 0 0,1-1-1 0 0,0 1 1 0 0,0-1 0 0 0,4 1 0 0 0,5 2 101 0 0,1-1 0 0 0,16 3 0 0 0,1-1 33 0 0,42 14 57 0 0,-55-15-201 0 0,-8-2-11 0 0,-1 1 1 0 0,1 0 0 0 0,-1 0 0 0 0,8 5-1 0 0,-13-6-5 0 0,0-1 0 0 0,-1 1-1 0 0,1 0 1 0 0,-1 0 0 0 0,1 1-1 0 0,-1-1 1 0 0,0 0 0 0 0,0 1 0 0 0,0 0-1 0 0,0-1 1 0 0,-1 1 0 0 0,1 0-1 0 0,-1 0 1 0 0,0 0 0 0 0,2 3-1 0 0,16 32 68 0 0,-16-34-69 0 0,0 1 1 0 0,-1 0-1 0 0,1 0 1 0 0,-1 0-1 0 0,0 0 1 0 0,0 0 0 0 0,0 0-1 0 0,-1 0 1 0 0,0 1-1 0 0,1 8 1 0 0,1 67 162 0 0,-1-50-25 0 0,-2 1 0 0 0,0-1 1 0 0,-10 63-1 0 0,-3-38 17 0 0,-3 0 0 0 0,-28 68 0 0 0,9-34-34 0 0,29-73-124 0 0,0 1 1 0 0,1 0 0 0 0,-5 34 0 0 0,2 57-3 0 0,6-65 0 0 0,-9 48-1 0 0,-29 68 1 0 0,22-95 54 0 0,-10 19 20 0 0,24-76-31 0 0,0-1 0 0 0,-1 1 0 0 0,1 0 0 0 0,-2-1 0 0 0,1 0 0 0 0,-1 0 0 0 0,0-1 0 0 0,0 0 0 0 0,-9 7 0 0 0,-7 8 37 0 0,21-21-90 0 0,1 1 1 0 0,-1-1 0 0 0,0 1 0 0 0,1-1-1 0 0,-1 1 1 0 0,0-1 0 0 0,1 1-1 0 0,-1-1 1 0 0,0 0 0 0 0,1 1 0 0 0,-1-1-1 0 0,0 0 1 0 0,0 0 0 0 0,1 0 0 0 0,-1 1-1 0 0,0-1 1 0 0,0 0 0 0 0,1 0-1 0 0,-1 0 1 0 0,0 0 0 0 0,0 0 0 0 0,0 0-1 0 0,-1-1 1 0 0,1-2-150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27.267"/>
    </inkml:context>
    <inkml:brush xml:id="br0">
      <inkml:brushProperty name="width" value="0.1" units="cm"/>
      <inkml:brushProperty name="height" value="0.1" units="cm"/>
      <inkml:brushProperty name="color" value="#66CC00"/>
    </inkml:brush>
  </inkml:definitions>
  <inkml:trace contextRef="#ctx0" brushRef="#br0">1 1 1583 0 0,'10'12'105'0'0,"-9"-11"-88"0"0,0 1 1 0 0,1-1-1 0 0,-1 0 0 0 0,0 1 0 0 0,1-1 1 0 0,-1 0-1 0 0,0 0 0 0 0,1 0 1 0 0,0 0-1 0 0,-1 0 0 0 0,4 1 0 0 0,13 5-17 0 0,0-1 0 0 0,27 6 0 0 0,-30-9 0 0 0,0 1 0 0 0,-1 0 0 0 0,1 1 0 0 0,-1 0 0 0 0,13 8 0 0 0,-16-7 45 0 0,-1 0-1 0 0,0 1 1 0 0,-1 0-1 0 0,0 0 1 0 0,0 1-1 0 0,0 1 1 0 0,-1-1-1 0 0,0 1 0 0 0,-1 0 1 0 0,0 1-1 0 0,0 0 1 0 0,-1 0-1 0 0,-1 0 1 0 0,1 1-1 0 0,-2 0 1 0 0,1 0-1 0 0,3 15 0 0 0,-2 0 88 0 0,-1 0 0 0 0,-1 1 0 0 0,-2-1-1 0 0,0 1 1 0 0,-2-1 0 0 0,0 1 0 0 0,-2-1 0 0 0,-1 1-1 0 0,-1-1 1 0 0,-9 28 0 0 0,2-13 228 0 0,-20 44 1 0 0,25-71-325 0 0,-1 0 0 0 0,0-1 1 0 0,-1 0-1 0 0,0 0 0 0 0,-1-1 0 0 0,-18 20 0 0 0,21-26-43 0 0,-1 0-1 0 0,1 0 1 0 0,-1-1 0 0 0,-10 7-1 0 0,10-8-115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28.012"/>
    </inkml:context>
    <inkml:brush xml:id="br0">
      <inkml:brushProperty name="width" value="0.1" units="cm"/>
      <inkml:brushProperty name="height" value="0.1" units="cm"/>
      <inkml:brushProperty name="color" value="#66CC00"/>
    </inkml:brush>
  </inkml:definitions>
  <inkml:trace contextRef="#ctx0" brushRef="#br0">71 0 1207 0 0,'30'9'160'0'0,"-16"-5"-45"0"0,1 1 0 0 0,-1 0 0 0 0,22 12 0 0 0,-32-15-97 0 0,0 1-1 0 0,0 0 1 0 0,0 0-1 0 0,-1 0 1 0 0,1 0-1 0 0,-1 0 0 0 0,0 1 1 0 0,1-1-1 0 0,-2 1 1 0 0,1 0-1 0 0,0 0 0 0 0,-1 0 1 0 0,0 1-1 0 0,0-1 1 0 0,3 9-1 0 0,1 10 88 0 0,-1 0 0 0 0,-1 0 0 0 0,-1 1 0 0 0,0 29-1 0 0,-12 96 905 0 0,2-110-841 0 0,-1 0 0 0 0,-3-1 0 0 0,-29 73 0 0 0,23-74-71 0 0,-2 0 0 0 0,-36 52 0 0 0,-21 23-113 0 0,65-98-67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28.984"/>
    </inkml:context>
    <inkml:brush xml:id="br0">
      <inkml:brushProperty name="width" value="0.1" units="cm"/>
      <inkml:brushProperty name="height" value="0.1" units="cm"/>
      <inkml:brushProperty name="color" value="#66CC00"/>
    </inkml:brush>
  </inkml:definitions>
  <inkml:trace contextRef="#ctx0" brushRef="#br0">1 0 919 0 0,'2'3'53'0'0,"-1"0"-1"0"0,1 0 0 0 0,0-1 1 0 0,1 1-1 0 0,-1-1 0 0 0,3 3 1 0 0,10 10 155 0 0,75 96 87 0 0,-19-39 51 0 0,-45-47 3 0 0,-1 0 0 0 0,-2 2 0 0 0,0 1 1 0 0,21 34-1 0 0,-25-24-72 0 0,-2 1 0 0 0,-1 1 1 0 0,18 71-1 0 0,-31-101-253 0 0,22 68 178 0 0,-13-46-114 0 0,-2 1 0 0 0,9 47-1 0 0,-16-60-66 0 0,-1 0 0 0 0,-1 0 0 0 0,0 0 0 0 0,-2 0 0 0 0,-5 33 0 0 0,-3-3 110 0 0,-3-1 0 0 0,-30 77 0 0 0,29-93-53 0 0,-2-1 0 0 0,-2 0 0 0 0,-1-1 1 0 0,-32 43-1 0 0,41-63-99 0 0,-1-1 1 0 0,0 0 0 0 0,-1-1-1 0 0,-20 14 1 0 0,30-22 8 0 0,-16 11-160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42.470"/>
    </inkml:context>
    <inkml:brush xml:id="br0">
      <inkml:brushProperty name="width" value="0.1" units="cm"/>
      <inkml:brushProperty name="height" value="0.1" units="cm"/>
      <inkml:brushProperty name="color" value="#E71224"/>
    </inkml:brush>
  </inkml:definitions>
  <inkml:trace contextRef="#ctx0" brushRef="#br0">3206 53 455 0 0,'37'-2'261'0'0,"0"-1"0"0"0,38-10-1 0 0,3 1-274 0 0,-22 2 6 0 0,-38 6 115 0 0,1 1 0 0 0,31-2-1 0 0,-49 5-80 0 0,-1 0 0 0 0,0 0 0 0 0,1 0-1 0 0,-1 0 1 0 0,1-1 0 0 0,-1 1 0 0 0,0 0-1 0 0,1 0 1 0 0,-1 0 0 0 0,0 0-1 0 0,1 0 1 0 0,-1 1 0 0 0,0-1 0 0 0,1 0-1 0 0,-1 0 1 0 0,0 0 0 0 0,1 0 0 0 0,-1 0-1 0 0,0 0 1 0 0,1 1 0 0 0,-1-1-1 0 0,0 0 1 0 0,0 0 0 0 0,1 0 0 0 0,-1 1-1 0 0,0-1 1 0 0,1 0 0 0 0,-1 0 0 0 0,0 1-1 0 0,0-1 1 0 0,0 0 0 0 0,1 0-1 0 0,-1 1 1 0 0,0-1 0 0 0,-7 10 971 0 0,-19 8 635 0 0,3-5-1322 0 0,-1-1 1 0 0,0-2-1 0 0,-1 0 1 0 0,0-1-1 0 0,-1-2 1 0 0,0-1-1 0 0,-49 6 1 0 0,-76-4-53 0 0,40-3 510 0 0,-117 21 0 0 0,139-13-357 0 0,-113 3 0 0 0,-92-14 302 0 0,98-3-216 0 0,51 1 27 0 0,-150-20 0 0 0,-97-7 148 0 0,169 13-556 0 0,-114-2-24 0 0,-178 51-3854 0 0,388-21-340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36.963"/>
    </inkml:context>
    <inkml:brush xml:id="br0">
      <inkml:brushProperty name="width" value="0.1" units="cm"/>
      <inkml:brushProperty name="height" value="0.1" units="cm"/>
      <inkml:brushProperty name="color" value="#66CC00"/>
    </inkml:brush>
  </inkml:definitions>
  <inkml:trace contextRef="#ctx0" brushRef="#br0">1 52 1151 0 0,'16'1'46'0'0,"-15"-2"-42"0"0,1 1 0 0 0,-1 0 0 0 0,0 0 1 0 0,1 0-1 0 0,-1 0 0 0 0,0 0 0 0 0,1 0 1 0 0,-1 0-1 0 0,0 1 0 0 0,0-1 0 0 0,2 1 0 0 0,25-3 60 0 0,-20 1-51 0 0,0-1-1 0 0,-1 0 0 0 0,1 0 0 0 0,-1-1 0 0 0,1 1 0 0 0,-1-2 0 0 0,8-4 0 0 0,-11 6-7 0 0,3-1 131 0 0,0 0 0 0 0,0 1 0 0 0,0-1 0 0 0,1 2 0 0 0,-1-1 0 0 0,1 1 0 0 0,-1 0 0 0 0,11 0 0 0 0,4 1-88 0 0,33 6 0 0 0,-41-4 0 0 0,52-4 1036 0 0,-63 2-1044 0 0,0 0 1 0 0,0 0 0 0 0,0 0-1 0 0,0 0 1 0 0,0-1 0 0 0,0 1-1 0 0,0-1 1 0 0,4-2 0 0 0,-4 2 17 0 0,-1 0 0 0 0,1 1 1 0 0,0-1-1 0 0,0 0 1 0 0,0 1-1 0 0,0 0 1 0 0,6-1-1 0 0,20 2 486 0 0,-23-1-501 0 0,-1 0-1 0 0,0 0 1 0 0,1 0-1 0 0,-1 1 0 0 0,0 0 1 0 0,6 2-1 0 0,-4-2-26 0 0,0 0 0 0 0,0 0 0 0 0,12 0-1 0 0,-1 1-2 0 0,-1-2 58 0 0,1 0 0 0 0,-1-1 0 0 0,1 0 0 0 0,20-5 0 0 0,25-3 86 0 0,41 11 44 0 0,-36 0-140 0 0,-17-3-13 0 0,73 3 42 0 0,-88 0-92 0 0,18 2 58 0 0,56 7 99 0 0,-17-3-36 0 0,16 13-55 0 0,-54-8-64 0 0,-33-6 5 0 0,1-2-1 0 0,39 5 1 0 0,-14-6 117 0 0,-17-1-41 0 0,45-1 1 0 0,208-8 558 0 0,-280 6-638 0 0,223-7 348 0 0,-164 12-164 0 0,-21-1-60 0 0,18 4 32 0 0,-40-5-112 0 0,-1-1 0 0 0,33 0 0 0 0,15 0 18 0 0,44-4 61 0 0,16-13-7 0 0,4 13-54 0 0,-8 11-54 0 0,-119-9-10 0 0,237 17 64 0 0,-194-15-36 0 0,0-2-1 0 0,91-13 1 0 0,38-2 17 0 0,80 26-45 0 0,-225-9 0 0 0,-20-1 0 0 0,-1-1 0 0 0,1 0 0 0 0,19-2 0 0 0,-22 1 0 0 0,0 0 0 0 0,1 1 0 0 0,-1 0 0 0 0,13 2 0 0 0,-10-1 0 0 0,-1 0 0 0 0,17-2 0 0 0,-3 0 0 0 0,0 1 0 0 0,46 7 0 0 0,-40-4 0 0 0,107 9 0 0 0,-108-10 15 0 0,-8 0-3 0 0,0-1 1 0 0,0-1-1 0 0,27-3 0 0 0,-31 1-12 0 0,0 1 0 0 0,28 2 0 0 0,9 0 0 0 0,-24-2-2 0 0,109-10 140 0 0,-130 9-118 0 0,-1 2 0 0 0,1-1-1 0 0,0 1 1 0 0,0 0 0 0 0,11 2 0 0 0,-17-2-61 0 0,0 1 0 0 0,1 0 0 0 0,-1 0 0 0 0,0 0 0 0 0,0 0 1 0 0,1 0-1 0 0,-1 1 0 0 0,0-1 0 0 0,0 1 0 0 0,0 0 0 0 0,-1 0 1 0 0,1 0-1 0 0,0 0 0 0 0,-1 0 0 0 0,0 1 0 0 0,5 4 0 0 0,1 9-3159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42.031"/>
    </inkml:context>
    <inkml:brush xml:id="br0">
      <inkml:brushProperty name="width" value="0.1" units="cm"/>
      <inkml:brushProperty name="height" value="0.1" units="cm"/>
      <inkml:brushProperty name="color" value="#66CC00"/>
    </inkml:brush>
  </inkml:definitions>
  <inkml:trace contextRef="#ctx0" brushRef="#br0">0 91 1375 0 0,'3'-3'140'0'0,"0"1"0"0"0,0 0 0 0 0,1 0 0 0 0,-1 0 0 0 0,0 1 0 0 0,1-1 0 0 0,-1 1 0 0 0,1 0 0 0 0,-1 0 0 0 0,1 0 0 0 0,0 0 0 0 0,-1 0 0 0 0,1 1 0 0 0,0 0 0 0 0,0 0 0 0 0,4 0 0 0 0,4 0-362 0 0,59-1 302 0 0,-46 1-8 0 0,-1 0-1 0 0,45-7 0 0 0,111-28 1347 0 0,-133 27-1257 0 0,-16 2 48 0 0,0 2 0 0 0,33-1 0 0 0,-33 4 69 0 0,-14 0-118 0 0,34 3 0 0 0,46 3-40 0 0,-2 0-29 0 0,-85-5-7 0 0,-1 0 0 0 0,0 0 0 0 0,1-1-1 0 0,16-4 1 0 0,10-1 137 0 0,-29 5-373 0 0,28 0 619 0 0,-33 1-572 0 0,-1 0 0 0 0,0 0 0 0 0,1 0 0 0 0,-1 0 0 0 0,0 1 0 0 0,1-1 0 0 0,-1 0-1 0 0,0 1 1 0 0,0-1 0 0 0,1 1 0 0 0,-1 0 0 0 0,0-1 0 0 0,0 1 0 0 0,0 0 0 0 0,0-1-1 0 0,0 1 1 0 0,0 0 0 0 0,0 0 0 0 0,0 0 0 0 0,0 0 0 0 0,1 2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42.818"/>
    </inkml:context>
    <inkml:brush xml:id="br0">
      <inkml:brushProperty name="width" value="0.1" units="cm"/>
      <inkml:brushProperty name="height" value="0.1" units="cm"/>
      <inkml:brushProperty name="color" value="#66CC00"/>
    </inkml:brush>
  </inkml:definitions>
  <inkml:trace contextRef="#ctx0" brushRef="#br0">0 1 2271 0 0,'65'5'423'0'0,"-26"-1"-100"0"0,100-3 873 0 0,17 2-575 0 0,-85 0-362 0 0,16 3 167 0 0,31 17 48 0 0,-77-13-358 0 0,65 7 1 0 0,-41-15 342 0 0,117-10-1 0 0,31-10 12 0 0,-71 11-168 0 0,-110 3-135 0 0,-23 2-78 0 0,0 1 1 0 0,-1 0-1 0 0,14 1 0 0 0,29-2 291 0 0,-14 0-173 0 0,-20-1-136 0 0,-15 2-65 0 0,0 0 0 0 0,1 1 0 0 0,-1-1 0 0 0,0 1 0 0 0,1 0 1 0 0,-1 0-1 0 0,0 0 0 0 0,1 0 0 0 0,-1 0 0 0 0,0 0 0 0 0,4 1 0 0 0,-5 0-132 0 0,-1 1 1 0 0,1-1-1 0 0,0 0 0 0 0,-1 1 0 0 0,1-1 1 0 0,-1 0-1 0 0,0 1 0 0 0,1-1 1 0 0,-1 1-1 0 0,0-1 0 0 0,0 1 0 0 0,0-1 1 0 0,0 1-1 0 0,0-1 0 0 0,0 1 1 0 0,0-1-1 0 0,-1 2 0 0 0,1 7-2974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3:43.684"/>
    </inkml:context>
    <inkml:brush xml:id="br0">
      <inkml:brushProperty name="width" value="0.1" units="cm"/>
      <inkml:brushProperty name="height" value="0.1" units="cm"/>
      <inkml:brushProperty name="color" value="#66CC00"/>
    </inkml:brush>
  </inkml:definitions>
  <inkml:trace contextRef="#ctx0" brushRef="#br0">0 1 2071 0 0,'16'2'457'0'0,"-1"-1"0"0"0,1 0 0 0 0,-1-1 0 0 0,21-2-1 0 0,-20 0-51 0 0,0 1 0 0 0,0 1-1 0 0,31 4 1 0 0,-29-1-251 0 0,111 16 429 0 0,-46-15-79 0 0,-58-3-351 0 0,0 2-1 0 0,0 1 1 0 0,37 11-1 0 0,-23-5-66 0 0,23 4 228 0 0,116 11-1 0 0,87 4 106 0 0,-217-23-501 0 0,87 25 1 0 0,-114-25-274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15.228"/>
    </inkml:context>
    <inkml:brush xml:id="br0">
      <inkml:brushProperty name="width" value="0.1" units="cm"/>
      <inkml:brushProperty name="height" value="0.1" units="cm"/>
      <inkml:brushProperty name="color" value="#66CC00"/>
    </inkml:brush>
  </inkml:definitions>
  <inkml:trace contextRef="#ctx0" brushRef="#br0">4255 1032 919 0 0,'-2'1'148'0'0,"0"-1"-1"0"0,0 1 0 0 0,-1 0 0 0 0,1-1 0 0 0,0 0 1 0 0,-1 1-1 0 0,1-1 0 0 0,0 0 0 0 0,0 0 0 0 0,-1-1 0 0 0,1 1 1 0 0,0 0-1 0 0,-1-1 0 0 0,1 1 0 0 0,0-1 0 0 0,0 0 1 0 0,-3-1-1 0 0,3 4 93 0 0,0-1 1 0 0,0 0-1 0 0,0 0 1 0 0,0 0-1 0 0,0-1 1 0 0,-1 1-1 0 0,1 0 1 0 0,0-1-1 0 0,0 1 1 0 0,-1-1-1 0 0,1 0 0 0 0,0 0 1 0 0,-3 0-1 0 0,-66-19 736 0 0,-25 5-32 0 0,57 12-464 0 0,-9-2-124 0 0,36 2-197 0 0,-1 0 0 0 0,-20 1-1 0 0,10-2-38 0 0,20 2-85 0 0,-1 0 1 0 0,1 1-1 0 0,0-1 1 0 0,0 1-1 0 0,-1 0 1 0 0,1 0-1 0 0,0 0 1 0 0,-1 0 0 0 0,1 0-1 0 0,0 1 1 0 0,-1 0-1 0 0,-3 1 1 0 0,6-2-28 0 0,-1 0 0 0 0,1 1 0 0 0,-1-1 0 0 0,0 0 1 0 0,1 0-1 0 0,-1 0 0 0 0,1 0 0 0 0,-1 0 0 0 0,1-1 0 0 0,-1 1 1 0 0,1 0-1 0 0,-1-1 0 0 0,1 1 0 0 0,-1-1 0 0 0,-1-1 0 0 0,-12-1 75 0 0,-12 0 197 0 0,21 2-208 0 0,0 0 0 0 0,0 1 0 0 0,0 0 0 0 0,-10 1 0 0 0,-50 8 45 0 0,25-12 11 0 0,-15 9 256 0 0,35-2-354 0 0,18-2-24 0 0,0-1 0 0 0,0 0-1 0 0,0-1 1 0 0,-1 1 0 0 0,-5 0-1 0 0,-5-1 89 0 0,1-2-1 0 0,0 1 0 0 0,-25-7 1 0 0,4 2 81 0 0,25 5-160 0 0,1 0 0 0 0,0 0 1 0 0,-1-1-1 0 0,1 0 0 0 0,-11-5 0 0 0,15 5-1 0 0,0 1-1 0 0,-1 0 0 0 0,1 0 0 0 0,-1 0 1 0 0,1 0-1 0 0,-1 1 0 0 0,0 0 0 0 0,1 0 1 0 0,-7 1-1 0 0,-24-3 110 0 0,30 2-124 0 0,1 0 1 0 0,0-1-1 0 0,0 1 0 0 0,0 1 0 0 0,-5 0 0 0 0,-8 0 70 0 0,-22-1-69 0 0,-2 0 64 0 0,-46 7 0 0 0,66-7-41 0 0,4 0 29 0 0,-27 2 1 0 0,22-3-1 0 0,19 0-39 0 0,0 1-1 0 0,-1 0 0 0 0,1 0 1 0 0,0 0-1 0 0,0 0 1 0 0,-6 1-1 0 0,-30 6 105 0 0,-10-12-22 0 0,39 3-68 0 0,0 0 0 0 0,1 1-1 0 0,-1 1 1 0 0,0 0 0 0 0,-12 1 0 0 0,3 1-4 0 0,1-1-1 0 0,0-1 1 0 0,-28-3 0 0 0,-11 1 14 0 0,-84 0 27 0 0,45 0 128 0 0,24-4-64 0 0,63 5-116 0 0,0 1 0 0 0,0-2 0 0 0,-12-2-1 0 0,-2-1 6 0 0,17 4-17 0 0,0 1 0 0 0,0 0 0 0 0,0 1 0 0 0,1-1 0 0 0,-1 1 0 0 0,0 0 0 0 0,0 1 0 0 0,-8 2 0 0 0,7-1 0 0 0,0-1 0 0 0,0-1 0 0 0,0 1 0 0 0,-12 0 0 0 0,-7-1 0 0 0,-26 4 0 0 0,35-3 26 0 0,1-1-1 0 0,-1-1 1 0 0,0-1 0 0 0,-17-2-1 0 0,-32-13 157 0 0,-48-12-44 0 0,101 28-138 0 0,1-1 0 0 0,0 2 0 0 0,-1-1 0 0 0,1 2 0 0 0,0 0 0 0 0,-14 4 0 0 0,6-2 0 0 0,-16 6 0 0 0,31-9 0 0 0,0 1 0 0 0,0 0 0 0 0,0-1 0 0 0,0 0 0 0 0,0 0 0 0 0,0 0 0 0 0,0-1 0 0 0,-7 0 0 0 0,-144 4 54 0 0,113-2-44 0 0,37-2-10 0 0,1 0 0 0 0,-1 0 0 0 0,0 1 0 0 0,0 0 0 0 0,-6 1 0 0 0,-21 3 0 0 0,-19-4 0 0 0,25 1 0 0 0,-50-5 0 0 0,68 1 11 0 0,0 0 0 0 0,-17-6 0 0 0,-17-4 20 0 0,-2 9-31 0 0,31 3 0 0 0,1-1 0 0 0,-15-3 0 0 0,19 2 0 0 0,1 1 0 0 0,-1-1 0 0 0,1 2 0 0 0,-1-1 0 0 0,0 1 0 0 0,1 0 0 0 0,-17 3 0 0 0,-46 4 0 0 0,-2 6 0 0 0,31-9 0 0 0,34-3 16 0 0,-1 0-1 0 0,0 0 1 0 0,1-1-1 0 0,-1-1 1 0 0,-12-1-1 0 0,-11 0 20 0 0,-7 8-35 0 0,20-7 17 0 0,16 0-11 0 0,-1 1 0 0 0,0 0 0 0 0,1-1 0 0 0,-1 2-1 0 0,1-1 1 0 0,-1 0 0 0 0,-6 2 0 0 0,5-1 5 0 0,1 0 0 0 0,-1-1-1 0 0,0 0 1 0 0,0 0 0 0 0,0 0-1 0 0,0 0 1 0 0,0-1 0 0 0,0 0-1 0 0,0 0 1 0 0,1 0 0 0 0,-6-2-1 0 0,6 3-10 0 0,0 1 0 0 0,1 0 0 0 0,-1 0 0 0 0,1 0 0 0 0,-1 0 0 0 0,-2 2 0 0 0,-4 1 0 0 0,-56 10 0 0 0,63-14 0 0 0,1 1 0 0 0,-1 0 0 0 0,1 0 0 0 0,-1-1 0 0 0,1 1 0 0 0,-1-1 0 0 0,0 1 0 0 0,-2-1 0 0 0,0 1 0 0 0,5-1 0 0 0,-1 0 0 0 0,1 0 0 0 0,-1 0 0 0 0,0 0 0 0 0,1 0 0 0 0,-1 0 0 0 0,1 0 0 0 0,-1 0 0 0 0,0 0 0 0 0,1 0 0 0 0,-1 0 0 0 0,1 0 0 0 0,-1-1 0 0 0,1 1 0 0 0,-1 0 0 0 0,1 0 0 0 0,-1-1 0 0 0,1 1 0 0 0,-2-1 0 0 0,-11-5 64 0 0,-50-20 0 0 0,59 25-51 0 0,-1 0 0 0 0,1-1 0 0 0,0 0 0 0 0,0 0 0 0 0,0 0 0 0 0,0-1 0 0 0,0 1 0 0 0,1-1 0 0 0,-1 0 0 0 0,1 0 0 0 0,0 0 0 0 0,0 0 0 0 0,-5-7 0 0 0,-11-10 165 0 0,17 18-161 0 0,-1 1 0 0 0,1-1 0 0 0,0 0 0 0 0,1 1 0 0 0,-1-1 0 0 0,0 0 0 0 0,0-1 0 0 0,1 1 0 0 0,-1 0 0 0 0,1 0 0 0 0,0-1 0 0 0,-1 1 0 0 0,1-1 0 0 0,0 1 0 0 0,1-1 0 0 0,-1 1 0 0 0,-1-6 0 0 0,2 6 2 0 0,0 0 0 0 0,-1-1 0 0 0,0 1 1 0 0,1 0-1 0 0,-1 0 0 0 0,0-1 0 0 0,0 1 1 0 0,-2-2-1 0 0,-6-16 94 0 0,7 11-105 0 0,1 6 0 0 0,1-1 0 0 0,-1 0 0 0 0,0 0 0 0 0,1 0 0 0 0,0 0 0 0 0,0-7 0 0 0,0 7 3 0 0,0 1 0 0 0,0-1-1 0 0,0 0 1 0 0,0 0 0 0 0,-1 1 0 0 0,1-1-1 0 0,-1 1 1 0 0,-2-5 0 0 0,2 5-1 0 0,0-1 1 0 0,0 1-1 0 0,1-1 0 0 0,-1 1 1 0 0,1-1-1 0 0,0 1 0 0 0,-1-1 1 0 0,2 1-1 0 0,-1-5 0 0 0,3-2-10 0 0,-2 9 0 0 0,0 0 0 0 0,-1 0 0 0 0,0-1 0 0 0,1 1 0 0 0,-1 0 0 0 0,0 0 0 0 0,1-1 0 0 0,-1 1 0 0 0,0 0 0 0 0,0-1 0 0 0,0 1 0 0 0,0 0 0 0 0,0-1 0 0 0,-1 1 0 0 0,1 0 0 0 0,0 0 0 0 0,0-1 0 0 0,-1 1 0 0 0,0-2 0 0 0,-1-3 0 0 0,0 0 0 0 0,0 0 0 0 0,1 0 0 0 0,0 0 0 0 0,-1-12 0 0 0,13-30 128 0 0,-9 18-77 0 0,-2 20-33 0 0,1 0-1 0 0,-1 0 1 0 0,-1 1-1 0 0,-2-17 1 0 0,2 19-17 0 0,0 1 1 0 0,0 0-1 0 0,1 0 0 0 0,0-1 1 0 0,0 1-1 0 0,1 0 0 0 0,-1-1 1 0 0,1 1-1 0 0,1 0 0 0 0,-1 0 1 0 0,1 0-1 0 0,4-8 0 0 0,-2 4 257 0 0,1 1-1 0 0,0 0 0 0 0,1 0 0 0 0,0 1 0 0 0,0 0 0 0 0,13-13 0 0 0,-17 18-451 0 0,0 1-1 0 0,0-1 1 0 0,0 1-1 0 0,0-1 1 0 0,0 0-1 0 0,-1 0 1 0 0,3-4-1 0 0,-1 5 268 0 0,0 1 1 0 0,0-1-1 0 0,1 1 0 0 0,-1 0 0 0 0,1 0 0 0 0,5-1 1 0 0,-5 1 765 0 0,-2 0-910 0 0,0 0 0 0 0,1 0-1 0 0,-1 0 1 0 0,0 0 0 0 0,0 0-1 0 0,0-1 1 0 0,0 1-1 0 0,0-1 1 0 0,2-2 0 0 0,14-9-600 0 0,-13 10 671 0 0,-1-1 0 0 0,1 1 0 0 0,-1-1 0 0 0,0 0 0 0 0,0 0 0 0 0,0 0 0 0 0,0-1 0 0 0,-1 1 0 0 0,0-1 0 0 0,0 0 0 0 0,0 0 0 0 0,0 0 0 0 0,-1 0 0 0 0,0-1 0 0 0,2-6 0 0 0,-2-3 0 0 0,-1 15 0 0 0,0 0 0 0 0,1-1 0 0 0,-1 1 0 0 0,0 0 0 0 0,0 0 0 0 0,0 0 0 0 0,0 0 0 0 0,0 0 0 0 0,0 0 0 0 0,0 0 0 0 0,0 0 0 0 0,0 0 0 0 0,0 1 0 0 0,0-1 0 0 0,0 0 0 0 0,0 1 0 0 0,2 0 0 0 0,-2-1 0 0 0,94 16 0 0 0,-56-14 0 0 0,-28-1 0 0 0,1-1 0 0 0,0-1 0 0 0,0 0 0 0 0,-1-1 0 0 0,18-4 0 0 0,-1 0 0 0 0,-13 2 0 0 0,-1 0 0 0 0,21-9 0 0 0,1-1 0 0 0,-13 7 0 0 0,0 1 0 0 0,39-4 0 0 0,-23 4 0 0 0,-22 3 0 0 0,30 0 0 0 0,51 9 0 0 0,-79-5 0 0 0,0 1 0 0 0,21 5 0 0 0,-22-4 0 0 0,-4 0 0 0 0,0-1 0 0 0,0 0 0 0 0,1-1 0 0 0,16-1 0 0 0,-10 1 0 0 0,-18 0 0 0 0,-1-1 0 0 0,1 0 0 0 0,-1 1 0 0 0,1-1 0 0 0,-1 0 0 0 0,1 0 0 0 0,-1-1 0 0 0,6 0 0 0 0,-5 1 0 0 0,-1-1 0 0 0,1 1 0 0 0,0 0 0 0 0,0 0 0 0 0,0 0 0 0 0,0 1 0 0 0,0-1 0 0 0,0 0 0 0 0,0 1 0 0 0,-1 0 0 0 0,6 2 0 0 0,-5-2 0 0 0,1 0 0 0 0,0 0 0 0 0,0 0 0 0 0,-1 0 0 0 0,1-1 0 0 0,0 1 0 0 0,7-1 0 0 0,57-1 0 0 0,-59 0 134 0 0,0 1-1 0 0,0 0 1 0 0,0 0-1 0 0,1 1 1 0 0,-1 0-1 0 0,-1 1 1 0 0,1 0-1 0 0,9 3 1 0 0,34 6 423 0 0,-26-9-721 0 0,29-1 0 0 0,-29-2-832 0 0,167-7 1447 0 0,-140 9-527 0 0,-16 0-325 0 0,36-4 0 0 0,27 2 401 0 0,30-20 1999 0 0,-49 6-1982 0 0,-69 12-17 0 0,0 0 0 0 0,0 0 0 0 0,21-10 0 0 0,-23 8 0 0 0,1 0 0 0 0,1 2 0 0 0,-1-1 0 0 0,16-2 0 0 0,30 4-908 0 0,-45 3 628 0 0,0 0-1 0 0,19 4 1 0 0,3 1 5 0 0,-3-3 275 0 0,-18-2 0 0 0,0 0 0 0 0,20 6 0 0 0,-12-3 0 0 0,1 0 0 0 0,0-2 0 0 0,39 1 0 0 0,79-11 0 0 0,-103 7 0 0 0,0-1 0 0 0,71-15 0 0 0,-91 12 0 0 0,-9 3 0 0 0,0 0 0 0 0,1 1 0 0 0,-1-1 0 0 0,11 1 0 0 0,14-2 0 0 0,-25 1 0 0 0,-1 1 0 0 0,1 1 0 0 0,0 0 0 0 0,9 0 0 0 0,82 6 0 0 0,36-13 0 0 0,-81 5 0 0 0,-35 1 0 0 0,0-1 0 0 0,0-1 0 0 0,29-8 0 0 0,-39 9 0 0 0,0 1 0 0 0,16 0 0 0 0,9-2 0 0 0,13 1 0 0 0,-10 1 0 0 0,51-8 0 0 0,-74 8 0 0 0,-1 1 0 0 0,0 0 0 0 0,24 3 0 0 0,14 1 0 0 0,68-4 0 0 0,-104 0 0 0 0,-1 0 0 0 0,1 1 0 0 0,24 5 0 0 0,33 10 0 0 0,-62-14 0 0 0,0 2 0 0 0,0-1 0 0 0,0 1 0 0 0,-1 1 0 0 0,0 0 0 0 0,13 8 0 0 0,-1 10 0 0 0,-12-15 0 0 0,-1 0 0 0 0,0 1 0 0 0,0 1 0 0 0,0-1 0 0 0,-2 1 0 0 0,1 1 0 0 0,9 20 0 0 0,3 3 0 0 0,-11-21 0 0 0,-1 0 0 0 0,10 26 0 0 0,-14-34 0 0 0,0 1 0 0 0,1-1 0 0 0,-1 0 0 0 0,2 0 0 0 0,-1-1 0 0 0,0 1 0 0 0,1-1 0 0 0,0 0 0 0 0,8 6 0 0 0,0-2 356 0 0,-12-8-299 0 0,0 0 0 0 0,0 1 1 0 0,1 0-1 0 0,-1-1 0 0 0,0 1 1 0 0,0 0-1 0 0,0-1 0 0 0,0 1 0 0 0,0 0 1 0 0,0 0-1 0 0,0 0 0 0 0,0 0 1 0 0,0 0-1 0 0,-1 0 0 0 0,1 0 1 0 0,0 0-1 0 0,-1 0 0 0 0,1 1 1 0 0,-1-1-1 0 0,1 0 0 0 0,-1 0 0 0 0,1 1 1 0 0,-1-1-1 0 0,0 0 0 0 0,0 0 1 0 0,1 1-1 0 0,-1 2 0 0 0,9 69-1985 0 0,-8-56 1928 0 0,0 0 0 0 0,5 16 0 0 0,-3-16 0 0 0,-3-11 0 0 0,0 0 0 0 0,0-1 0 0 0,0 1 0 0 0,-1 0 0 0 0,0 0 0 0 0,-2 8 0 0 0,-3 24 0 0 0,4-33 0 0 0,1 0 0 0 0,-1 0 0 0 0,0-1 0 0 0,-1 1 0 0 0,-5 7 0 0 0,5-7 0 0 0,-6 13-10 0 0,0 0-1 0 0,1 0 0 0 0,1 1 1 0 0,-6 23-1 0 0,-14 83-1844 0 0,25-110 1317 0 0,-8 36-728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31.965"/>
    </inkml:context>
    <inkml:brush xml:id="br0">
      <inkml:brushProperty name="width" value="0.1" units="cm"/>
      <inkml:brushProperty name="height" value="0.1" units="cm"/>
      <inkml:brushProperty name="color" value="#66CC00"/>
    </inkml:brush>
  </inkml:definitions>
  <inkml:trace contextRef="#ctx0" brushRef="#br0">15 112 3511 0 0,'-13'-4'714'0'0,"11"2"282"0"0,8 4-55 0 0,1 0-854 0 0,-1-1 0 0 0,1 0 0 0 0,0 0 0 0 0,1-1 0 0 0,-1 0 0 0 0,0 0 0 0 0,9-2 0 0 0,9 1 150 0 0,87 2 342 0 0,203 28 0 0 0,-273-23-531 0 0,0-3 0 0 0,0-1 0 0 0,49-4 0 0 0,-5 2 18 0 0,-51 1-26 0 0,46-4 0 0 0,-44 1 43 0 0,69 4-1 0 0,-61 0-44 0 0,35 3 75 0 0,-35-2-36 0 0,0-1 0 0 0,85-8 0 0 0,140-14 267 0 0,1 23-109 0 0,-162-5-90 0 0,118-17 1 0 0,-125 9-3 0 0,-10 5 27 0 0,98 8-1 0 0,85-3 4 0 0,-193-8-103 0 0,1 5-1 0 0,151 12 0 0 0,-154 0-69 0 0,1-3 0 0 0,0-4 0 0 0,107-10 0 0 0,-90 1 32 0 0,108 7 0 0 0,-75 9 19 0 0,44 0 26 0 0,-13-15-63 0 0,211 3 36 0 0,-11 3 59 0 0,-246-4-90 0 0,117 7 48 0 0,123-8 58 0 0,-215-5-55 0 0,162 9-1 0 0,-42 1 48 0 0,-42-9-117 0 0,-210 9 0 0 0,194 11 0 0 0,-120-3 0 0 0,-49-6 0 0 0,24 3 0 0 0,59-3 0 0 0,167-12 0 0 0,-45 26 0 0 0,-161-7 0 0 0,0-4 0 0 0,80-5 0 0 0,7-10 32 0 0,209 16 0 0 0,-296-4-32 0 0,136-16 0 0 0,-56 2 0 0 0,402-6 0 0 0,-536 17 0 0 0,189-2 0 0 0,150 1 0 0 0,-1-25 0 0 0,-104 21 0 0 0,-9 0 0 0 0,205-14 46 0 0,-204 12-28 0 0,350 6-18 0 0,-380-4 42 0 0,-71-1-20 0 0,337 11-22 0 0,-282-5-2 0 0,-30-2 15 0 0,-30 5 13 0 0,101 4 1 0 0,42 0-27 0 0,-106-3 0 0 0,137-11 64 0 0,-299 7-64 0 0,99-4 32 0 0,156 12 0 0 0,-201 0-32 0 0,0-3 0 0 0,104-8 0 0 0,-158 2 5 0 0,22-2 19 0 0,74 2 1 0 0,-97 4-16 0 0,-9-1-8 0 0,1 0-1 0 0,-1-1 0 0 0,14-1 0 0 0,-22 1 1 0 0,0-1 0 0 0,1 1 1 0 0,-1 0-1 0 0,0 0 0 0 0,0 0 0 0 0,0 0 0 0 0,0 0 0 0 0,0 0 0 0 0,0 0 0 0 0,0 0 0 0 0,0 0 0 0 0,0 1 0 0 0,0-1 1 0 0,0 0-1 0 0,0 1 0 0 0,0-1 0 0 0,0 0 0 0 0,0 1 0 0 0,0 0 0 0 0,0-1 0 0 0,0 1 0 0 0,0-1 0 0 0,0 1 0 0 0,-1 0 0 0 0,1 0 1 0 0,0-1-1 0 0,0 1 0 0 0,-1 0 0 0 0,1 0 0 0 0,-1 0 0 0 0,2 2 0 0 0,-1 0-67 0 0,-1 1 1 0 0,1-1-1 0 0,-1 1 1 0 0,1 0-1 0 0,-1-1 0 0 0,0 1 1 0 0,-1-1-1 0 0,0 7 0 0 0,-1 4-466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34.984"/>
    </inkml:context>
    <inkml:brush xml:id="br0">
      <inkml:brushProperty name="width" value="0.1" units="cm"/>
      <inkml:brushProperty name="height" value="0.1" units="cm"/>
      <inkml:brushProperty name="color" value="#66CC00"/>
    </inkml:brush>
  </inkml:definitions>
  <inkml:trace contextRef="#ctx0" brushRef="#br0">768 110 919 0 0,'-39'-20'2307'0'0,"33"17"-2182"0"0,0 1 0 0 0,0-1 0 0 0,-1 1-1 0 0,1 1 1 0 0,-1-1 0 0 0,1 1 0 0 0,-1 0 0 0 0,0 0 0 0 0,0 1-1 0 0,-10 1 1 0 0,-1 1-93 0 0,0 1 0 0 0,-26 8 0 0 0,23-6 11 0 0,-32 5 0 0 0,38-9 208 0 0,0-2 0 0 0,-1 0 0 0 0,1-1 0 0 0,-21-5 0 0 0,34 7-222 0 0,-39-11 480 0 0,31 8-451 0 0,0 0-1 0 0,-1 0 1 0 0,1 1-1 0 0,-1 1 1 0 0,-10-1-1 0 0,-5 1-36 0 0,-1-2-1 0 0,1-1 0 0 0,-41-12 0 0 0,20 5 177 0 0,36 9-153 0 0,-1-1 0 0 0,1 0 0 0 0,0-1 0 0 0,0 0 0 0 0,-16-9 0 0 0,24 7 64 0 0,6 12-78 0 0,18-5 229 0 0,77 18 164 0 0,30 3-377 0 0,-110-22 5 0 0,0 0 0 0 0,0-1-1 0 0,0 0 1 0 0,27-7 0 0 0,-35 6-1 0 0,96-11 466 0 0,-85 12-492 0 0,0 2 0 0 0,23 3 0 0 0,-29-2-24 0 0,0 0 1 0 0,0-1 0 0 0,0-1 0 0 0,0 0 0 0 0,23-4-1 0 0,-33 3-1 0 0,2-1 50 0 0,0 0 0 0 0,0 1-1 0 0,1 0 1 0 0,10 0-1 0 0,-16 2-42 0 0,0-1-1 0 0,0 0 0 0 0,-1 0 0 0 0,1 1 1 0 0,0-1-1 0 0,-1 1 0 0 0,1-1 1 0 0,0 1-1 0 0,-1-1 0 0 0,1 1 1 0 0,-1 0-1 0 0,1 0 0 0 0,-1 0 1 0 0,1 0-1 0 0,-1 0 0 0 0,0 0 1 0 0,1 1-1 0 0,-1-1 0 0 0,0 0 0 0 0,0 1 1 0 0,0-1-1 0 0,0 1 0 0 0,0-1 1 0 0,1 3-1 0 0,2 6-90 0 0,1 0-13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35.966"/>
    </inkml:context>
    <inkml:brush xml:id="br0">
      <inkml:brushProperty name="width" value="0.1" units="cm"/>
      <inkml:brushProperty name="height" value="0.1" units="cm"/>
      <inkml:brushProperty name="color" value="#66CC00"/>
    </inkml:brush>
  </inkml:definitions>
  <inkml:trace contextRef="#ctx0" brushRef="#br0">0 29 3223 0 0,'8'-3'233'0'0,"0"1"-1"0"0,-1 0 0 0 0,1 0 0 0 0,0 0 0 0 0,0 1 0 0 0,0 0 1 0 0,16 1-1 0 0,-19-1-278 0 0,159 3 644 0 0,-94 1-555 0 0,91-8-1 0 0,-55-2 649 0 0,159 12 0 0 0,-9 0-204 0 0,-234-5-472 0 0,329-16 385 0 0,-313 15-360 0 0,0 1 0 0 0,0 3 0 0 0,47 8 1 0 0,-19-2-550 0 0,-35-6-2218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36.663"/>
    </inkml:context>
    <inkml:brush xml:id="br0">
      <inkml:brushProperty name="width" value="0.1" units="cm"/>
      <inkml:brushProperty name="height" value="0.1" units="cm"/>
      <inkml:brushProperty name="color" value="#66CC00"/>
    </inkml:brush>
  </inkml:definitions>
  <inkml:trace contextRef="#ctx0" brushRef="#br0">0 45 1375 0 0,'0'-1'43'0'0,"1"0"-1"0"0,-1 0 0 0 0,0 1 0 0 0,1-1 0 0 0,-1 0 0 0 0,0 0 0 0 0,1 1 0 0 0,-1-1 0 0 0,1 0 1 0 0,-1 1-1 0 0,1-1 0 0 0,-1 1 0 0 0,1-1 0 0 0,0 1 0 0 0,-1-1 0 0 0,1 1 0 0 0,0-1 0 0 0,1 1 100 0 0,-1 0-1 0 0,0 1 1 0 0,0-1-1 0 0,0 1 1 0 0,0-1-1 0 0,0 1 1 0 0,0 0-1 0 0,0-1 1 0 0,0 1-1 0 0,0 0 1 0 0,-1-1-1 0 0,2 2 1 0 0,0 0-137 0 0,4 3 50 0 0,1-1 0 0 0,0 0 0 0 0,0 0 0 0 0,0 0-1 0 0,1-1 1 0 0,-1 0 0 0 0,1 0 0 0 0,0-1 0 0 0,0 0 0 0 0,-1 0 0 0 0,2-1 0 0 0,-1 0-1 0 0,0 0 1 0 0,0-1 0 0 0,15-1 0 0 0,9-3 595 0 0,-1-1 1 0 0,51-15-1 0 0,-82 20-646 0 0,60-15 308 0 0,0 2 0 0 0,0 3 0 0 0,1 3-1 0 0,111 0 1 0 0,99 13-131 0 0,-134-6-213 0 0,-81-2-48 0 0,91 10-1 0 0,-113-3-110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39.480"/>
    </inkml:context>
    <inkml:brush xml:id="br0">
      <inkml:brushProperty name="width" value="0.1" units="cm"/>
      <inkml:brushProperty name="height" value="0.1" units="cm"/>
      <inkml:brushProperty name="color" value="#66CC00"/>
    </inkml:brush>
  </inkml:definitions>
  <inkml:trace contextRef="#ctx0" brushRef="#br0">0 14 455 0 0,'16'-1'1225'0'0,"30"-5"-1"0"0,-37 4-1124 0 0,1 0 0 0 0,-1 1 0 0 0,1 0 0 0 0,-1 0 0 0 0,1 1 0 0 0,-1 0 0 0 0,1 1 0 0 0,-1 0 0 0 0,11 3-1 0 0,91 31 549 0 0,-80-27-315 0 0,-1-3 0 0 0,1 0 0 0 0,-1-2 0 0 0,1-1 0 0 0,54-4 0 0 0,159 2 602 0 0,-243 0-934 0 0,66 2 108 0 0,105-12 0 0 0,-122 3 65 0 0,-18 2 25 0 0,48-1-1 0 0,-66 7-192 0 0,-1 1-1 0 0,1 0 1 0 0,0 1-1 0 0,-1 1 1 0 0,18 7-1 0 0,-16-4-73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46.204"/>
    </inkml:context>
    <inkml:brush xml:id="br0">
      <inkml:brushProperty name="width" value="0.1" units="cm"/>
      <inkml:brushProperty name="height" value="0.1" units="cm"/>
      <inkml:brushProperty name="color" value="#E71224"/>
    </inkml:brush>
  </inkml:definitions>
  <inkml:trace contextRef="#ctx0" brushRef="#br0">3300 126 1839 0 0,'-107'0'2856'0'0,"82"-3"-2528"0"0,-42-11 0 0 0,47 9 52 0 0,0 0 0 0 0,-1 2 0 0 0,-30-2 0 0 0,-17 8 414 0 0,-96 16-1 0 0,125-14-700 0 0,-1-2-1 0 0,-72-4 1 0 0,-77-20 428 0 0,144 15-387 0 0,-45-1 105 0 0,-1 4 1 0 0,-93 10-1 0 0,-77-2 155 0 0,65-20-241 0 0,42 2 17 0 0,-252-35 1081 0 0,331 39-1052 0 0,-114 0 0 0 0,93 11-167 0 0,1 5-1 0 0,-1 4 0 0 0,-135 34 1 0 0,120-11-1127 0 0,55-17-44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40.128"/>
    </inkml:context>
    <inkml:brush xml:id="br0">
      <inkml:brushProperty name="width" value="0.1" units="cm"/>
      <inkml:brushProperty name="height" value="0.1" units="cm"/>
      <inkml:brushProperty name="color" value="#66CC00"/>
    </inkml:brush>
  </inkml:definitions>
  <inkml:trace contextRef="#ctx0" brushRef="#br0">0 50 2959 0 0,'8'-3'188'0'0,"-1"0"0"0"0,1 1 0 0 0,-1-1-1 0 0,1 2 1 0 0,16-3 0 0 0,45 1 491 0 0,-34 2-357 0 0,108-2 649 0 0,-55 2-33 0 0,118-16 0 0 0,-182 13-836 0 0,1 1 0 0 0,37 1 0 0 0,-49 3-124 0 0,0 0 0 0 0,-1 1-1 0 0,1 0 1 0 0,0 1 0 0 0,-1 0 0 0 0,20 9 0 0 0,-17-6-264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4:42.055"/>
    </inkml:context>
    <inkml:brush xml:id="br0">
      <inkml:brushProperty name="width" value="0.1" units="cm"/>
      <inkml:brushProperty name="height" value="0.1" units="cm"/>
      <inkml:brushProperty name="color" value="#66CC00"/>
    </inkml:brush>
  </inkml:definitions>
  <inkml:trace contextRef="#ctx0" brushRef="#br0">2177 1 455 0 0,'-63'0'1043'0'0,"1"3"0"0"0,-102 18-1 0 0,115-9-917 0 0,-18 3 6 0 0,34-11 102 0 0,1-2 0 0 0,-49-4 0 0 0,51 0-23 0 0,-1 2 1 0 0,1 1 0 0 0,-37 6 0 0 0,-9 4 98 0 0,44-7-242 0 0,-54 13-1 0 0,33-1-64 0 0,-80 20-5 0 0,112-32 7 0 0,1-1-1 0 0,-1-1 1 0 0,0 0 0 0 0,-33-3 0 0 0,-161-3 735 0 0,131 5-605 0 0,34-4 11 0 0,0-2-1 0 0,-67-15 0 0 0,-46-17 220 0 0,113 24-222 0 0,-58-7-1 0 0,102 20-139 0 0,0 0-1 0 0,0 0 1 0 0,0 1-1 0 0,1 0 1 0 0,-1 0-1 0 0,0 0 1 0 0,0 1-1 0 0,0 0 1 0 0,1 0-1 0 0,-1 0 1 0 0,1 1-1 0 0,0 0 1 0 0,0 0-1 0 0,0 0 1 0 0,-9 8-1 0 0,-1 0-84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5:41.528"/>
    </inkml:context>
    <inkml:brush xml:id="br0">
      <inkml:brushProperty name="width" value="0.1" units="cm"/>
      <inkml:brushProperty name="height" value="0.1" units="cm"/>
      <inkml:brushProperty name="color" value="#66CC00"/>
    </inkml:brush>
  </inkml:definitions>
  <inkml:trace contextRef="#ctx0" brushRef="#br0">1 73 3023 0 0,'0'-1'30'0'0,"1"1"0"0"0,-1-1 0 0 0,0 1 0 0 0,1-1 0 0 0,-1 1-1 0 0,1-1 1 0 0,-1 1 0 0 0,1-1 0 0 0,-1 1 0 0 0,1 0 0 0 0,0-1-1 0 0,-1 1 1 0 0,1 0 0 0 0,0-1 0 0 0,-1 1 0 0 0,1 0 0 0 0,-1 0-1 0 0,1 0 1 0 0,0 0 0 0 0,-1 0 0 0 0,2 0 0 0 0,24-5 610 0 0,-8 2-289 0 0,-3 2 67 0 0,-13 1-371 0 0,0 0 0 0 0,0 0 0 0 0,0-1 0 0 0,0 1 0 0 0,0 0 0 0 0,0-1 0 0 0,0 1 0 0 0,0-1 0 0 0,2-1 0 0 0,10-3 96 0 0,0 0 0 0 0,-1 1-1 0 0,2 0 1 0 0,-1 1-1 0 0,0 1 1 0 0,1 0 0 0 0,19 1-1 0 0,-14 0-21 0 0,1-1 0 0 0,33-7 0 0 0,-45 7-39 0 0,0 1 1 0 0,0 0-1 0 0,1 0 0 0 0,-1 1 0 0 0,18 2 0 0 0,-16-1-41 0 0,0 0 0 0 0,0-1-1 0 0,17-2 1 0 0,-13 1 27 0 0,1 0 0 0 0,25 1 0 0 0,-25 1 6 0 0,0-1 1 0 0,23-2-1 0 0,-25-1-35 0 0,0 1 0 0 0,0 1 0 0 0,1 0 0 0 0,-1 1 1 0 0,0 0-1 0 0,0 1 0 0 0,0 1 0 0 0,0 0 0 0 0,0 1 0 0 0,0 0 0 0 0,17 8 0 0 0,-23-9-7 0 0,0 0-1 0 0,-1 0 0 0 0,1-1 1 0 0,0 0-1 0 0,0 0 0 0 0,0-1 1 0 0,0 1-1 0 0,16-3 0 0 0,24 1 119 0 0,130 21 90 0 0,-149-16-231 0 0,-10-1 8 0 0,0-1 0 0 0,-1-1 0 0 0,1 0 0 0 0,0-1 0 0 0,0-2 0 0 0,21-3 0 0 0,8 0-17 0 0,-6 1 0 0 0,-20 1 51 0 0,39 0 0 0 0,-19 2-6 0 0,4 1-28 0 0,0 1-1 0 0,88 16 1 0 0,27 2 61 0 0,16-27 15 0 0,-118 3 216 0 0,61 2 0 0 0,-27 8 57 0 0,289 2-694 0 0,-96-8 595 0 0,-49-2-102 0 0,-179 1-149 0 0,163-3 166 0 0,-68-2-108 0 0,-137 7-77 0 0,-5 0-17 0 0,-1 0 0 0 0,1 1 0 0 0,-1 0 0 0 0,12 2 0 0 0,-18-2 7 0 0,-1 0 0 0 0,1 1 0 0 0,-1-1 0 0 0,1 1 0 0 0,-1 0-1 0 0,1 0 1 0 0,-1 0 0 0 0,0 0 0 0 0,0 0 0 0 0,0 1 0 0 0,0-1 0 0 0,-1 1-1 0 0,1 0 1 0 0,-1 0 0 0 0,3 3 0 0 0,3 7-274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5:45.233"/>
    </inkml:context>
    <inkml:brush xml:id="br0">
      <inkml:brushProperty name="width" value="0.1" units="cm"/>
      <inkml:brushProperty name="height" value="0.1" units="cm"/>
      <inkml:brushProperty name="color" value="#66CC00"/>
    </inkml:brush>
  </inkml:definitions>
  <inkml:trace contextRef="#ctx0" brushRef="#br0">0 76 1151 0 0,'71'2'1636'0'0,"91"14"0"0"0,-50 1-974 0 0,-26-2-57 0 0,151 5 0 0 0,-222-20-557 0 0,13 1 115 0 0,0-1 0 0 0,0-2 1 0 0,0-1-1 0 0,49-11 0 0 0,-65 11-77 0 0,1 0-1 0 0,16 0 0 0 0,1-1 35 0 0,-11 2-43 0 0,0 1 0 0 0,36 3 0 0 0,-30-1-6 0 0,142 8 79 0 0,76-13 92 0 0,-88-8-82 0 0,113-6 152 0 0,-167 16-200 0 0,138-10 120 0 0,-89 2-222 0 0,-110 5 54 0 0,78 1 0 0 0,91 12 64 0 0,-150-9-102 0 0,0-2 0 0 0,0-3-1 0 0,0-2 1 0 0,61-17-1 0 0,-82 18 10 0 0,1 1 0 0 0,0 1 0 0 0,41 2 0 0 0,117 12 25 0 0,-28-5-64 0 0,-67-3 62 0 0,-35 0-47 0 0,120 8-12 0 0,-56 15 1 0 0,-15-1 0 0 0,-26-7 20 0 0,-49-7 2 0 0,74 5 0 0 0,258-11 234 0 0,-297 0-176 0 0,-1-3-1 0 0,1-4 0 0 0,80-15 1 0 0,148-18 58 0 0,-71 23-138 0 0,65-6 63 0 0,-243 16-51 0 0,-9 1 38 0 0,-12 0-48 0 0,56 3-1 0 0,183 10-1 0 0,172-2 75 0 0,-243 2-34 0 0,-70-1-29 0 0,-121-9-11 0 0,303 5 73 0 0,-156-1 22 0 0,-90 0-75 0 0,53 4 21 0 0,74 1 44 0 0,-130-11-79 0 0,329 1 114 0 0,-262 5-121 0 0,200-21 0 0 0,-320 16 3 0 0,-2 0 4 0 0,-1 0 1 0 0,1 0 0 0 0,-1 1 0 0 0,0 1-1 0 0,1-1 1 0 0,-1 1 0 0 0,13 4-1 0 0,-16-4-26 0 0,0 1 0 0 0,-1 0-1 0 0,0 0 1 0 0,1 1 0 0 0,9 5-1 0 0,-6-1-80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5:47.891"/>
    </inkml:context>
    <inkml:brush xml:id="br0">
      <inkml:brushProperty name="width" value="0.1" units="cm"/>
      <inkml:brushProperty name="height" value="0.1" units="cm"/>
      <inkml:brushProperty name="color" value="#66CC00"/>
    </inkml:brush>
  </inkml:definitions>
  <inkml:trace contextRef="#ctx0" brushRef="#br0">1 10 1839 0 0,'47'-5'2920'0'0,"-40"3"-2824"0"0,1 1 0 0 0,-1 0 0 0 0,0 0 0 0 0,1 1 0 0 0,-1 0 0 0 0,1 0 0 0 0,-1 1 0 0 0,0 0 0 0 0,13 3 0 0 0,-5 0 15 0 0,0-1 0 0 0,0 0 1 0 0,0-1-1 0 0,23 1 0 0 0,-4-1 57 0 0,20 2 113 0 0,-21-2-21 0 0,-1 2-1 0 0,53 11 0 0 0,-65-11-187 0 0,0-1 1 0 0,0-1-1 0 0,41 0 1 0 0,-50-3-48 0 0,25 0 143 0 0,0-3 0 0 0,55-12 1 0 0,22-3 348 0 0,-67 18-338 0 0,0 1-1 0 0,0 3 0 0 0,75 13 1 0 0,-6-1-117 0 0,55-3 170 0 0,390 49-104 0 0,-201-52 89 0 0,-156-9-31 0 0,-86 3-131 0 0,227-1 82 0 0,145 8 40 0 0,-439-7-173 0 0,163 0 668 0 0,-109-4-161 0 0,111 14 0 0 0,-86-2-1262 0 0,223-9 0 0 0,-271-2 751 0 0,102 13 0 0 0,4 1 46 0 0,-84-8-28 0 0,105 2-18 0 0,49 5 0 0 0,-170-4 0 0 0,-13 1 0 0 0,0-4 0 0 0,99-4 0 0 0,33-30 347 0 0,-180 24-238 0 0,8 1 43 0 0,-27 4-116 0 0,0-2-1 0 0,0 1 1 0 0,0-1 0 0 0,12-3 0 0 0,-18 4-33 0 0,-1 0 0 0 0,1 0 0 0 0,-1 0 1 0 0,0 1-1 0 0,1-1 0 0 0,-1 0 0 0 0,0 0 0 0 0,1 0 0 0 0,-1 0 0 0 0,0 1 1 0 0,1-1-1 0 0,-1 0 0 0 0,0 0 0 0 0,1 1 0 0 0,-1-1 0 0 0,0 0 0 0 0,1 0 1 0 0,-1 1-1 0 0,0-1 0 0 0,0 0 0 0 0,0 1 0 0 0,1-1 0 0 0,-1 0 0 0 0,0 1 1 0 0,0-1-1 0 0,0 0 0 0 0,0 1 0 0 0,0-1 0 0 0,0 1 0 0 0,0-1 0 0 0,1 0 1 0 0,-1 1-1 0 0,0-1 0 0 0,0 1 0 0 0,-1-1 0 0 0,1 0 0 0 0,0 1 0 0 0,0-1 1 0 0,0 1-1 0 0,0 17-82 0 0,-2-7-284 0 0,-1 0-108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5:57.132"/>
    </inkml:context>
    <inkml:brush xml:id="br0">
      <inkml:brushProperty name="width" value="0.1" units="cm"/>
      <inkml:brushProperty name="height" value="0.1" units="cm"/>
      <inkml:brushProperty name="color" value="#66CC00"/>
    </inkml:brush>
  </inkml:definitions>
  <inkml:trace contextRef="#ctx0" brushRef="#br0">0 65 1207 0 0,'17'7'152'0'0,"1"-1"-1"0"0,-1-1 0 0 0,1-1 1 0 0,0 0-1 0 0,23 1 0 0 0,-32-4-91 0 0,15 1 238 0 0,0-1 0 0 0,35-3 0 0 0,-1 0 88 0 0,-24 1-130 0 0,47-9 0 0 0,50-9 798 0 0,209-4 0 0 0,-294 23-1034 0 0,273 7 260 0 0,-250-5-107 0 0,74-7 0 0 0,0-1 49 0 0,300-16 296 0 0,-286 5-380 0 0,-70 16-124 0 0,-23 0 44 0 0,-21 2-60 0 0,51 6 0 0 0,-50-2 31 0 0,52-2 0 0 0,42-8 40 0 0,140-3 138 0 0,-166 12-64 0 0,-37 1-116 0 0,287-2 246 0 0,-265-3-176 0 0,-72-1-93 0 0,-1 2 1 0 0,1 1-1 0 0,-1 1 1 0 0,1 0-1 0 0,-1 2 1 0 0,0 1-1 0 0,-1 1 1 0 0,1 1 0 0 0,27 14-1 0 0,-22-6-87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5:58.113"/>
    </inkml:context>
    <inkml:brush xml:id="br0">
      <inkml:brushProperty name="width" value="0.1" units="cm"/>
      <inkml:brushProperty name="height" value="0.1" units="cm"/>
      <inkml:brushProperty name="color" value="#66CC00"/>
    </inkml:brush>
  </inkml:definitions>
  <inkml:trace contextRef="#ctx0" brushRef="#br0">1 32 1727 0 0,'8'3'131'0'0,"1"0"-1"0"0,0-1 0 0 0,-1 0 0 0 0,1-1 1 0 0,0 1-1 0 0,0-1 0 0 0,16-1 0 0 0,64-10 1511 0 0,-55 6-1317 0 0,49-8 696 0 0,-29 4-749 0 0,0 1 0 0 0,75 2 0 0 0,3 11-138 0 0,272 4 140 0 0,-388-10-268 0 0,491 1 856 0 0,-301 8-489 0 0,74 6 16 0 0,445 33 162 0 0,-679-47-598 0 0,-4-1-208 0 0,-1 1 1 0 0,74 14-1 0 0,-87-10-2751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25:59.563"/>
    </inkml:context>
    <inkml:brush xml:id="br0">
      <inkml:brushProperty name="width" value="0.1" units="cm"/>
      <inkml:brushProperty name="height" value="0.1" units="cm"/>
      <inkml:brushProperty name="color" value="#66CC00"/>
    </inkml:brush>
  </inkml:definitions>
  <inkml:trace contextRef="#ctx0" brushRef="#br0">1 107 367 0 0,'24'-11'515'0'0,"1"2"0"0"0,33-8-1 0 0,-39 14-232 0 0,1 0 0 0 0,0 1-1 0 0,-1 1 1 0 0,1 1 0 0 0,0 1-1 0 0,30 5 1 0 0,5 0-131 0 0,82-7 1034 0 0,-49-2-629 0 0,88 8 119 0 0,-69-6-492 0 0,-33-1-89 0 0,341-30 398 0 0,-247 13-368 0 0,52 12-60 0 0,-39 2 26 0 0,-78 0-52 0 0,-52 4-38 0 0,104-1 0 0 0,162 30 64 0 0,-128-11-64 0 0,-19-6 77 0 0,-28 0-82 0 0,-50-6 15 0 0,156 2 44 0 0,-66-14-54 0 0,159 1 0 0 0,-83 13 0 0 0,25 0 0 0 0,-78 18 0 0 0,-9 0 0 0 0,104-24 74 0 0,-69-4 56 0 0,-9 1-1 0 0,-111-1-148 0 0,120 12 0 0 0,-180-4-52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0:08.821"/>
    </inkml:context>
    <inkml:brush xml:id="br0">
      <inkml:brushProperty name="width" value="0.1" units="cm"/>
      <inkml:brushProperty name="height" value="0.1" units="cm"/>
      <inkml:brushProperty name="color" value="#66CC00"/>
    </inkml:brush>
  </inkml:definitions>
  <inkml:trace contextRef="#ctx0" brushRef="#br0">6621 328 3679 0 0,'-2'-3'284'0'0,"1"0"-1"0"0,-1 1 1 0 0,1-1-1 0 0,-1 1 1 0 0,0 0-1 0 0,0-1 1 0 0,0 1-1 0 0,0 0 1 0 0,0 0-1 0 0,0 0 1 0 0,-1 0-1 0 0,1 0 1 0 0,-4-1-1 0 0,0 0 753 0 0,0 1-1 0 0,0 0 0 0 0,-1 0 1 0 0,-9-1-1 0 0,4 1-1035 0 0,-44-6 4870 0 0,-79 3-2342 0 0,36 2-1510 0 0,-45 1-460 0 0,12 16-176 0 0,-38 0 57 0 0,118-14-295 0 0,-179 5 443 0 0,147 0-492 0 0,0-5 0 0 0,1-3 0 0 0,-108-17 0 0 0,122 10-1 0 0,-111 1 0 0 0,52 6-74 0 0,-91 3 24 0 0,153 4-44 0 0,-124 4 0 0 0,117-13 0 0 0,-56 0 0 0 0,75 3-2 0 0,35 1 8 0 0,-25 1 1 0 0,-106 0 110 0 0,70-6-117 0 0,1-4 0 0 0,-129-33 0 0 0,125 28 0 0 0,19 4 0 0 0,-92-13 0 0 0,117 19 0 0 0,16 3 0 0 0,-28 1 0 0 0,-15-2 0 0 0,-15 0 0 0 0,56 3 0 0 0,-1 0 0 0 0,-31-7 0 0 0,-120-12 69 0 0,121 15-2 0 0,-44-6-7 0 0,-144-6 8 0 0,103 8-68 0 0,-79-11 11 0 0,40 3 197 0 0,-67-15 37 0 0,135 30-245 0 0,61 1 0 0 0,-89 11 0 0 0,56-3 0 0 0,43-4 0 0 0,-42 1 0 0 0,22-5 13 0 0,-93 2 38 0 0,119 1-51 0 0,0 1 0 0 0,0 2 0 0 0,-62 18 0 0 0,83-19 2 0 0,0 1 0 0 0,-21 11 0 0 0,30-14-10 0 0,-1 0-1 0 0,1 1 0 0 0,-1 0 1 0 0,1 0-1 0 0,0 1 0 0 0,1 0 1 0 0,-1-1-1 0 0,-4 9 0 0 0,-3 2 9 0 0,9-11 0 0 0,0-1 0 0 0,0 1 0 0 0,1 0 0 0 0,-1-1 0 0 0,1 1 0 0 0,-2 7 0 0 0,-15 32-24 0 0,13-30 11 0 0,1-1-1 0 0,-8 26 1 0 0,4 15 13 0 0,-5 70 0 0 0,8-53 0 0 0,2 126 0 0 0,4-40 0 0 0,-11-41 0 0 0,0 16 0 0 0,-17 98 0 0 0,4-90 0 0 0,-15 91 0 0 0,30-168 0 0 0,-12 92 0 0 0,19-115 0 0 0,1 5 0 0 0,-1-4 0 0 0,0 65 0 0 0,-17 199 0 0 0,15-244 0 0 0,3-10 0 0 0,-1 13 0 0 0,0-32 0 0 0,-2 27 0 0 0,1 49 0 0 0,3-75 0 0 0,1-10 0 0 0,-1-1 0 0 0,-1 1 0 0 0,-1-1 0 0 0,-5 22 0 0 0,4-26 14 0 0,1 0 0 0 0,0 1 0 0 0,2 33 0 0 0,1-22-6 0 0,-3 200-8 0 0,3-190 0 0 0,9 51 0 0 0,1 1 0 0 0,-7-64 0 0 0,2 2 0 0 0,10 121 0 0 0,-15-125-1 0 0,-3 38 0 0 0,0 11 45 0 0,3-65-32 0 0,0 0 1 0 0,0 0-1 0 0,1 0 0 0 0,0 0 1 0 0,0-1-1 0 0,5 10 0 0 0,-5-10-12 0 0,-2-5 0 0 0,1-1 0 0 0,0 1 0 0 0,-1-1 0 0 0,1 0 0 0 0,0 1 0 0 0,0-1 0 0 0,1 0 0 0 0,-1 0 0 0 0,3 4 0 0 0,22 32 0 0 0,-15-25 0 0 0,22 19 0 0 0,21 13 0 0 0,-2 1 0 0 0,32 25 0 0 0,-71-60 0 0 0,0 0 11 0 0,1-1 0 0 0,-1 0-1 0 0,1-1 1 0 0,1-1 0 0 0,0 0-1 0 0,28 11 1 0 0,-27-14 37 0 0,-5-1-34 0 0,0-1 0 0 0,1-1-1 0 0,-1 0 1 0 0,14 0 0 0 0,48 9-14 0 0,10 6 0 0 0,1-1 0 0 0,-3-6 0 0 0,-1-10 0 0 0,5-3 0 0 0,87-1 0 0 0,-84 1 0 0 0,12-2 0 0 0,-5-5 0 0 0,-9 1 0 0 0,-4 4 76 0 0,-16 2 312 0 0,-53 3 620 0 0,1-2-633 0 0,2 0-410 0 0,-3 0-485 0 0,-1 1 1 0 0,16 0-1 0 0,-10-2 371 0 0,70-11 133 0 0,8 2 16 0 0,-4 8 0 0 0,-5 5 0 0 0,-4-1 0 0 0,2-4 0 0 0,-1 3 0 0 0,0-2 0 0 0,10 0 0 0 0,6-3 0 0 0,-3 1 0 0 0,-2 2 0 0 0,-5 3 0 0 0,-8 2 0 0 0,-4 0 0 0 0,7 4 0 0 0,4-6 0 0 0,4-4 0 0 0,10-6 0 0 0,4-1 0 0 0,-2 0 0 0 0,-10 0 0 0 0,-4 4 0 0 0,-1 2 0 0 0,10 3 0 0 0,-4 1 0 0 0,-9 1 0 0 0,1-1 0 0 0,0-1 0 0 0,-8 3 0 0 0,-4-1 0 0 0,3 0 0 0 0,13 0 0 0 0,3-3 0 0 0,11-5 0 0 0,-3 1 0 0 0,-19 5 0 0 0,1 6 0 0 0,-6 2 0 0 0,-3 0 0 0 0,3-1 0 0 0,13-3 0 0 0,1 0 0 0 0,-1 4 0 0 0,-4-1 0 0 0,-1-2 0 0 0,-5-5 0 0 0,-2-7 0 0 0,4 0 0 0 0,13 1 53 0 0,-24 2-42 0 0,20-4-11 0 0,-7-2 0 0 0,-6-3 0 0 0,-17 3 11 0 0,-37 6 31 0 0,30-8-20 0 0,-54 14-18 0 0,0-1 0 0 0,0 1-1 0 0,0-1 1 0 0,0 0 0 0 0,0 1 0 0 0,0-1 0 0 0,0 0 0 0 0,0 0 0 0 0,0 0 0 0 0,3-3-1 0 0,46-34 19 0 0,-12 0 32 0 0,-34 32-35 0 0,1 0-1 0 0,0 0 0 0 0,8-14 1 0 0,-8 9-9 0 0,9-9 50 0 0,-5 4-49 0 0,1-6 52 0 0,12-23 10 0 0,0-4-8 0 0,0-1 6 0 0,1-10 8 0 0,34-145 58 0 0,-3-162 8 0 0,-22 132-33 0 0,-23 147-36 0 0,-3-1-1 0 0,-4 1 0 0 0,-5-1 0 0 0,-3 0 0 0 0,-19-100 0 0 0,-14-9 129 0 0,-74-219 0 0 0,51 223-125 0 0,-82-303 178 0 0,138 475-257 0 0,-4-16 0 0 0,1 0 0 0 0,2-1 0 0 0,-1-43 0 0 0,8 78-15 0 0,-1 1-1 0 0,1-1 1 0 0,0 0 0 0 0,0 1-1 0 0,0-1 1 0 0,0 1 0 0 0,0 0 0 0 0,1-1-1 0 0,0 1 1 0 0,-1 0 0 0 0,1 0-1 0 0,0 0 1 0 0,1 0 0 0 0,-1 0-1 0 0,0 1 1 0 0,1-1 0 0 0,0 1-1 0 0,4-4 1 0 0,5-5-31 0 0,-12 11-19 0 0,0 0 1 0 0,0-1-1 0 0,1 1 1 0 0,-1 0 0 0 0,0 0-1 0 0,0 0 1 0 0,0-1-1 0 0,0 1 1 0 0,1 0 0 0 0,-1 0-1 0 0,0-1 1 0 0,0 1-1 0 0,0 0 1 0 0,0 0-1 0 0,0-1 1 0 0,0 1 0 0 0,0 0-1 0 0,0-1 1 0 0,1 1-1 0 0,-1 0 1 0 0,0 0-1 0 0,0-1 1 0 0,0 1 0 0 0,0 0-1 0 0,-1-1 1 0 0,1 1-1 0 0,0 0 1 0 0,0 0-1 0 0,0-1 1 0 0,0 1 0 0 0,0 0-1 0 0,0 0 1 0 0,0-1-1 0 0,0 1 1 0 0,-1 0-1 0 0,1 0 1 0 0,0-1 0 0 0,0 1-1 0 0,-1-2-420 0 0,-1-1-820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47.484"/>
    </inkml:context>
    <inkml:brush xml:id="br0">
      <inkml:brushProperty name="width" value="0.1" units="cm"/>
      <inkml:brushProperty name="height" value="0.1" units="cm"/>
      <inkml:brushProperty name="color" value="#E71224"/>
    </inkml:brush>
  </inkml:definitions>
  <inkml:trace contextRef="#ctx0" brushRef="#br0">2202 127 455 0 0,'-52'-18'800'0'0,"26"10"201"0"0,-1 1-1 0 0,0 0 0 0 0,-48-3 0 0 0,-83 4 935 0 0,104 6-1371 0 0,1-2-1 0 0,-79-14 1 0 0,70 5 114 0 0,-79-3-1 0 0,-63 8-11 0 0,90 4-378 0 0,-59-8 127 0 0,-22 0 31 0 0,137 10-324 0 0,-78 9-1 0 0,48 2-85 0 0,-233 37-194 0 0,268-34-138 0 0,0 4-22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0:14.542"/>
    </inkml:context>
    <inkml:brush xml:id="br0">
      <inkml:brushProperty name="width" value="0.1" units="cm"/>
      <inkml:brushProperty name="height" value="0.1" units="cm"/>
      <inkml:brushProperty name="color" value="#F4F91B"/>
    </inkml:brush>
  </inkml:definitions>
  <inkml:trace contextRef="#ctx0" brushRef="#br0">6791 452 8287 0 0,'-7'-3'240'0'0,"-21"-14"2639"0"0,-14-23-814 0 0,27 28-1458 0 0,0 0 0 0 0,0 0 0 0 0,-1 2 0 0 0,0 0 0 0 0,-1 1 0 0 0,0 0 0 0 0,-1 2 0 0 0,0 0 0 0 0,-23-6 0 0 0,-111-29 657 0 0,117 32-696 0 0,0 2 0 0 0,-62-6 1 0 0,-18-3 296 0 0,-107-10-352 0 0,134 19-298 0 0,-81-6 278 0 0,19 8-199 0 0,-22 11 135 0 0,40 1-280 0 0,-134-3 186 0 0,201-3-289 0 0,-225 4 48 0 0,214 4-23 0 0,45-5-43 0 0,-59 1 1 0 0,-240-29 243 0 0,226 19-172 0 0,-136-26 0 0 0,168 15-81 0 0,45 10-8 0 0,0 1 1 0 0,-1 1-1 0 0,-48-3 0 0 0,42 7 11 0 0,-61-12 0 0 0,19 1-2 0 0,-30-3 28 0 0,-44-5 32 0 0,-89 18 59 0 0,-80-4-17 0 0,301 5-127 0 0,-567 6 69 0 0,469-5-69 0 0,-15 2 74 0 0,30 7-69 0 0,-115 4 0 0 0,98-15 0 0 0,-124-18 0 0 0,168 14-26 0 0,-106 4-1 0 0,95 3 16 0 0,-132 7 11 0 0,95-7-64 0 0,112-1 59 0 0,0 1-1 0 0,0 0 1 0 0,0 1 0 0 0,0 0-1 0 0,-18 6 1 0 0,-45 24-27 0 0,70-30 29 0 0,-1 0-1 0 0,1 1 1 0 0,-1-1-1 0 0,1 1 1 0 0,0 0-1 0 0,0 0 1 0 0,0 0-1 0 0,0 1 0 0 0,0-1 1 0 0,1 0-1 0 0,-1 1 1 0 0,1 0-1 0 0,0 0 1 0 0,0-1-1 0 0,1 1 1 0 0,-1 0-1 0 0,1 0 1 0 0,-1 5-1 0 0,-2 9-20 0 0,2 0 0 0 0,0-1 0 0 0,0 21 0 0 0,1-5 11 0 0,0 9 13 0 0,6 64 0 0 0,1 2 0 0 0,8 133 61 0 0,-9-190-47 0 0,19 457 39 0 0,-10-203-25 0 0,-2 61 8 0 0,-9 78-36 0 0,18 106 64 0 0,-23-425-64 0 0,5 0 0 0 0,29 191 0 0 0,10 98 0 0 0,-27-214 0 0 0,-10-160 0 0 0,2 1 0 0 0,17 55 0 0 0,34 76 0 0 0,-19-83 0 0 0,-8-20 0 0 0,-17-34 0 0 0,2 0 0 0 0,1-1 0 0 0,40 58 0 0 0,17 4-64 0 0,-57-77 64 0 0,-8-10-6 0 0,-3-3-6 0 0,0-1 0 0 0,0 1 1 0 0,15 8-1 0 0,34 23-52 0 0,-1-3 53 0 0,16 3 0 0 0,2 0-31 0 0,-8-7 20 0 0,-35-19-20 0 0,51 16 31 0 0,33 10-42 0 0,-49-17 42 0 0,23 6 11 0 0,-12-3 0 0 0,0 3 0 0 0,0 1 0 0 0,1 0 0 0 0,3-3 0 0 0,5-1 0 0 0,23 3-53 0 0,-30-8 42 0 0,9 4 0 0 0,-7-1-31 0 0,1-2 31 0 0,5-1 11 0 0,-59-13-2 0 0,49 7-49 0 0,-3-3 40 0 0,21 4 11 0 0,9 0 0 0 0,-18-4-11 0 0,-50-5-31 0 0,49 6 31 0 0,19 1 11 0 0,2-2-11 0 0,3-3-31 0 0,4 1 19 0 0,7 2-25 0 0,-19-3 24 0 0,-60-4-24 0 0,37 2 23 0 0,-38-1-29 0 0,36 4 28 0 0,-37-4-28 0 0,37 2 28 0 0,-36-2-28 0 0,36 3 28 0 0,-36-3-28 0 0,61 5 29 0 0,27-1-23 0 0,-25-2 24 0 0,-62-3-24 0 0,60 3 36 0 0,20 3 12 0 0,3 3 0 0 0,68 9 0 0 0,-116-12 0 0 0,14 3-11 0 0,-50-5-31 0 0,56 8 31 0 0,-66-10 11 0 0,107 19-67 0 0,-22 3-8 0 0,120 25-66 0 0,-217-48 123 0 0,0-1-1 0 0,21 1 1 0 0,-18-2 9 0 0,21 3-39 0 0,-12-2 41 0 0,12-3-44 0 0,9 1 29 0 0,-36 0-31 0 0,3-2-11 0 0,50-7 0 0 0,-50 7 0 0 0,-1-2 11 0 0,44-13 30 0 0,-55 16 16 0 0,0-1 0 0 0,0 1 1 0 0,0-1-1 0 0,0 0 0 0 0,0 0 0 0 0,4-2 0 0 0,75-48-5 0 0,14-22 12 0 0,-16 0 0 0 0,-2-7 0 0 0,-7-5 0 0 0,-10-6 11 0 0,-15 8 31 0 0,-5 2-31 0 0,1-11 0 0 0,-2-12 31 0 0,-7 18-20 0 0,-22 53 20 0 0,16-49-31 0 0,0 4 0 0 0,-18 46 31 0 0,15-53-19 0 0,5-22 25 0 0,9-67 17 0 0,2-170-38 0 0,-29-3 2 0 0,7-86-10 0 0,1 221 2 0 0,23-410 86 0 0,-13-76 17 0 0,22 79-187 0 0,-47 560 21 0 0,2-30-29 0 0,-2 30 59 0 0,-2 44 17 0 0,8-32 1 0 0,15-24 36 0 0,3 8-31 0 0,-17 43-2 0 0,-6 10 2 0 0,0 0 0 0 0,-1 0 0 0 0,4-15 0 0 0,8-24 0 0 0,-3 3-22 0 0,-14 46 9 0 0,1 1-1 0 0,-1-1 0 0 0,0 1 1 0 0,0-1-1 0 0,0 0 0 0 0,1 1 1 0 0,-1-1-1 0 0,0 1 0 0 0,0-1 1 0 0,0 0-1 0 0,0 1 0 0 0,0-1 1 0 0,0 0-1 0 0,0 1 0 0 0,0-1 1 0 0,0 0-1 0 0,-1 1 0 0 0,1-1 1 0 0,0-1-1 0 0,-13-24-61 0 0,8 24 117 0 0,-1-4-31 0 0,5 6-20 0 0,1 0 0 0 0,0 0-1 0 0,0-1 1 0 0,-1 1 0 0 0,1 0 0 0 0,0 0 0 0 0,0-1 0 0 0,-1 1 0 0 0,1 0 0 0 0,0 0-1 0 0,0 0 1 0 0,-1-1 0 0 0,1 1 0 0 0,0 0 0 0 0,-1 0 0 0 0,1 0 0 0 0,0 0 0 0 0,-1 0-1 0 0,1 0 1 0 0,0 0 0 0 0,-1-1 0 0 0,1 1 0 0 0,0 0 0 0 0,-1 0 0 0 0,1 0 0 0 0,0 1-1 0 0,-1-1 1 0 0,1 0 0 0 0,0 0 0 0 0,-1 0 0 0 0,1 0 0 0 0,0 0 0 0 0,-1 0 0 0 0,1 0-1 0 0,0 1 1 0 0,-1-1 0 0 0,1 0 0 0 0,0 0 0 0 0,0 0 0 0 0,-1 1 0 0 0,1-1 0 0 0,0 0-1 0 0,0 0 1 0 0,-1 1 0 0 0,1-1 0 0 0,0 0 0 0 0,0 0 0 0 0,0 1 0 0 0,-1-1 0 0 0,1 0 0 0 0,0 1-1 0 0,0-1 1 0 0,0 1 0 0 0,-1 10 67 0 0,0-8-47 0 0,0-1 0 0 0,0 0 0 0 0,0 0 1 0 0,0-1-1 0 0,0 1 0 0 0,0 0 1 0 0,0-1-1 0 0,-1 1 0 0 0,1-1 1 0 0,0 0-1 0 0,-1 1 1 0 0,1-1-1 0 0,-1 0 0 0 0,-3 2 1 0 0,-26 11 209 0 0,23-10-225 0 0,-58 22-73 0 0,21-12-4599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0:36.402"/>
    </inkml:context>
    <inkml:brush xml:id="br0">
      <inkml:brushProperty name="width" value="0.1" units="cm"/>
      <inkml:brushProperty name="height" value="0.1" units="cm"/>
      <inkml:brushProperty name="color" value="#F4F91B"/>
    </inkml:brush>
  </inkml:definitions>
  <inkml:trace contextRef="#ctx0" brushRef="#br0">1822 76 1351 0 0,'-19'-5'1095'0'0,"16"4"-918"0"0,0 0 0 0 0,1 0 0 0 0,-1 0 1 0 0,0 1-1 0 0,1-1 0 0 0,-1 1 0 0 0,-5-1 0 0 0,3 1-50 0 0,1-1-1 0 0,-1 1 1 0 0,0 1-1 0 0,1-1 1 0 0,-1 1-1 0 0,0 0 1 0 0,1 0-1 0 0,-1 0 1 0 0,1 0-1 0 0,0 1 1 0 0,-1 0-1 0 0,1 0 1 0 0,-6 3-1 0 0,6-3 42 0 0,0 0 0 0 0,-1 0 0 0 0,1 0-1 0 0,-1-1 1 0 0,0 0 0 0 0,1 0 0 0 0,-1 0 0 0 0,0-1-1 0 0,0 0 1 0 0,0 0 0 0 0,-5 0 0 0 0,8 0-57 0 0,-10-1 290 0 0,-7 1 54 0 0,14 1-345 0 0,0-1 0 0 0,-1 1 0 0 0,1-1 0 0 0,-10-1 0 0 0,-16 1 356 0 0,15 3-241 0 0,1 0-1 0 0,-17 7 0 0 0,32-10-217 0 0,-5 1 123 0 0,0 0-1 0 0,0 0 0 0 0,-1-1 0 0 0,1 0 0 0 0,-5 0 0 0 0,2-1 120 0 0,-1 1-126 0 0,0-1 0 0 0,0-1-1 0 0,-15-4 1 0 0,15 4-19 0 0,-1 0 0 0 0,1 0 0 0 0,-19-1 0 0 0,17 2-19 0 0,0 0 1 0 0,0-1-1 0 0,-1 0 0 0 0,1-1 1 0 0,0 0-1 0 0,-20-9 0 0 0,28 11-51 0 0,0 1 0 0 0,1-1-1 0 0,-1 1 1 0 0,0-1 0 0 0,0 1-1 0 0,0 0 1 0 0,0 0 0 0 0,0 0-1 0 0,0 0 1 0 0,-3 1 0 0 0,-11 1 75 0 0,5-2-103 0 0,-24-2 42 0 0,-1 4 80 0 0,15 0-64 0 0,-5-3-34 0 0,1 1 126 0 0,-40 4-1 0 0,-4 0 16 0 0,51-5-129 0 0,0 2 1 0 0,-1 0 0 0 0,1 1-1 0 0,0 1 1 0 0,-23 6 0 0 0,34-7-41 0 0,-1 0 0 0 0,1-1 0 0 0,-1 0 0 0 0,-9 0 0 0 0,-8 1-2 0 0,14-1 13 0 0,-1-2-1 0 0,1 0 0 0 0,0 0 0 0 0,-15-4 0 0 0,17 3-9 0 0,-42-10 32 0 0,36 7-9 0 0,1 2 0 0 0,-1 0 0 0 0,-30-2 0 0 0,3 3 130 0 0,27 0-70 0 0,1 2 1 0 0,-19 1 0 0 0,-8 5 9 0 0,29-4-79 0 0,0 0 0 0 0,-1 0 0 0 0,1-1 0 0 0,-14-1 0 0 0,8-1 13 0 0,0 1 0 0 0,0 2-1 0 0,-20 3 1 0 0,-3 0 43 0 0,-24 2 66 0 0,61-7-25 0 0,10 0 49 0 0,-1 0-84 0 0,0-1 0 0 0,1 0 0 0 0,-1 0 0 0 0,0 0 0 0 0,1 0 0 0 0,-1 0 0 0 0,0-1 0 0 0,0 0 0 0 0,6-3 0 0 0,33-25 450 0 0,-38 27-506 0 0,25-25 161 0 0,-29 26-182 0 0,0 1-2 0 0,0 0 1 0 0,0 0-1 0 0,-1 0 0 0 0,1 0 0 0 0,0 0 0 0 0,0 0 1 0 0,0 0-1 0 0,0 1 0 0 0,0-1 0 0 0,0 0 1 0 0,0 1-1 0 0,0-1 0 0 0,0 0 0 0 0,0 1 0 0 0,0-1 1 0 0,0 1-1 0 0,1 0 0 0 0,-1-1 0 0 0,0 1 1 0 0,0 0-1 0 0,0 0 0 0 0,1 0 0 0 0,-1 0 0 0 0,0 0 1 0 0,0 0-1 0 0,1 0 0 0 0,-1 0 0 0 0,0 0 0 0 0,0 0 1 0 0,0 1-1 0 0,1-1 0 0 0,-1 1 0 0 0,0-1 1 0 0,0 1-1 0 0,0-1 0 0 0,1 2 0 0 0,31 13 154 0 0,40 12-1 0 0,-60-24-206 0 0,-1 0-1 0 0,14 1 1 0 0,14 3 50 0 0,-30-5 12 0 0,0-1 1 0 0,0 0-1 0 0,0 0 0 0 0,0-1 0 0 0,1 0 0 0 0,11-3 0 0 0,-15 3-3 0 0,-1 0 1 0 0,0 0-1 0 0,0 1 0 0 0,0 0 0 0 0,11 2 1 0 0,21 3 19 0 0,-17-4 24 0 0,9 0 48 0 0,-17-3-59 0 0,125-9 246 0 0,-32 0-167 0 0,87 18-44 0 0,-75-1 44 0 0,-18-3-44 0 0,69 20 54 0 0,-155-22-125 0 0,6 1 17 0 0,0-1 1 0 0,40-1-1 0 0,56-7 247 0 0,-96 7-202 0 0,32 5 0 0 0,-32-3 54 0 0,33 2 1 0 0,-9-4 25 0 0,-26 1-78 0 0,0-2 0 0 0,18-1 0 0 0,-6-1 53 0 0,-1 1 1 0 0,0 1 0 0 0,42 6-1 0 0,-47-4-77 0 0,0-1 0 0 0,48-3-1 0 0,35-8 86 0 0,-41 1-72 0 0,-43 5-29 0 0,-1 1 0 0 0,1 1 1 0 0,0 2-1 0 0,25 1 0 0 0,92 18 37 0 0,-120-17-59 0 0,-1-1-1 0 0,30-1 1 0 0,-16-1 45 0 0,158 10 142 0 0,-114-3-125 0 0,2 1 2 0 0,8-3-5 0 0,-81-4-64 0 0,0 1 0 0 0,0 0 0 0 0,0 0 0 0 0,7 3 0 0 0,-8-3 0 0 0,1 1 0 0 0,-1-1 0 0 0,0 0 0 0 0,8 0 0 0 0,17 14 0 0 0,-22-13 0 0 0,-5-2 0 0 0,0 1 0 0 0,0 0 0 0 0,0-1 0 0 0,0 0 0 0 0,0 1 0 0 0,-1-1 0 0 0,1 0 0 0 0,0-1 0 0 0,3 0 0 0 0,19 0 23 0 0,-20 1 6 0 0,-1 0 0 0 0,1-1 0 0 0,-1 1-1 0 0,0-1 1 0 0,6-1 0 0 0,-8 2-19 0 0,-1-1 0 0 0,1 1 0 0 0,0 0 0 0 0,-1 0 0 0 0,1 0 0 0 0,-1 0 0 0 0,1 0 0 0 0,0 1 0 0 0,-1-1 0 0 0,3 1 0 0 0,-3-1 6 0 0,0 1 1 0 0,0-1-1 0 0,1 0 1 0 0,-1 0-1 0 0,0 1 1 0 0,1-1-1 0 0,-1 0 1 0 0,0 0-1 0 0,1 0 0 0 0,-1-1 1 0 0,0 1-1 0 0,1 0 1 0 0,0-1-1 0 0,1-1 96 0 0,0-1 1 0 0,0 1-1 0 0,-1-1 0 0 0,1 0 0 0 0,-1 0 0 0 0,0 0 1 0 0,0 0-1 0 0,0 0 0 0 0,0 0 0 0 0,-1 0 1 0 0,2-4-1 0 0,-3 0-6 0 0,-7 10-133 0 0,-7 9-200 0 0,-17 28-6201 0 0,11-12-607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1:23.066"/>
    </inkml:context>
    <inkml:brush xml:id="br0">
      <inkml:brushProperty name="width" value="0.1" units="cm"/>
      <inkml:brushProperty name="height" value="0.1" units="cm"/>
      <inkml:brushProperty name="color" value="#F4F91B"/>
    </inkml:brush>
  </inkml:definitions>
  <inkml:trace contextRef="#ctx0" brushRef="#br0">606 92 1375 0 0,'-9'-18'-293'0'0,"1"1"5185"0"0,7 16-4767 0 0,1-1-1 0 0,-1 1 1 0 0,-1 0-1 0 0,1-1 1 0 0,0 1 0 0 0,0 0-1 0 0,0 0 1 0 0,-1 0-1 0 0,1 0 1 0 0,0 0 0 0 0,-1 0-1 0 0,1 1 1 0 0,-1-1-1 0 0,1 0 1 0 0,-1 1 0 0 0,-2-1-1 0 0,-26 0 591 0 0,-3 1-179 0 0,-84-11 872 0 0,88 7-1162 0 0,0 2 0 0 0,0 1 0 0 0,-47 5 0 0 0,35 0-26 0 0,-79 2 746 0 0,62 3-344 0 0,58-9-616 0 0,0 0-1 0 0,0 0 0 0 0,0 0 1 0 0,0 0-1 0 0,0 0 0 0 0,0 0 1 0 0,0 0-1 0 0,0 0 0 0 0,-1 0 1 0 0,1 0-1 0 0,0 0 0 0 0,0 0 1 0 0,0 0-1 0 0,0 0 1 0 0,0 0-1 0 0,0 0 0 0 0,0 0 1 0 0,0 0-1 0 0,0 0 0 0 0,0 0 1 0 0,-1 0-1 0 0,1 0 0 0 0,0 1 1 0 0,0-1-1 0 0,0 0 0 0 0,0 0 1 0 0,0 0-1 0 0,0 0 0 0 0,0 0 1 0 0,0 0-1 0 0,0 0 0 0 0,0 0 1 0 0,0 0-1 0 0,0 0 0 0 0,0 0 1 0 0,0 0-1 0 0,0 1 1 0 0,0-1-1 0 0,0 0 0 0 0,0 0 1 0 0,0 0-1 0 0,0 0 0 0 0,0 0 1 0 0,0 0-1 0 0,0 0 0 0 0,0 0 1 0 0,0 0-1 0 0,0 0 0 0 0,0 1 1 0 0,0-1-1 0 0,0 0 0 0 0,0 0 1 0 0,4 6 128 0 0,7 4-50 0 0,-5-8-53 0 0,1-1 0 0 0,-1 1 0 0 0,1-1 0 0 0,-1 0 0 0 0,1-1 0 0 0,-1 0 0 0 0,1 0 0 0 0,8-1 0 0 0,4 0 32 0 0,79 9 253 0 0,-33-2-244 0 0,37-5 7 0 0,168 4 467 0 0,-269-5-547 0 0,34 1 71 0 0,1-1-1 0 0,-1-3 0 0 0,0 0 1 0 0,55-14-1 0 0,-74 12 51 0 0,-1-1-1 0 0,0 0 1 0 0,0-1 0 0 0,15-11-1 0 0,-13 9 11 0 0,-9 4-147 0 0,11-4 202 0 0,-19 9-189 0 0,0 0 0 0 0,0 0-1 0 0,1 0 1 0 0,-1 0 0 0 0,0 0 0 0 0,0 0-1 0 0,0 0 1 0 0,0 0 0 0 0,1 0-1 0 0,-1 0 1 0 0,0 0 0 0 0,0 0-1 0 0,0 1 1 0 0,0-1 0 0 0,1 0 0 0 0,-1 0-1 0 0,0 0 1 0 0,0 0 0 0 0,0 0-1 0 0,0 0 1 0 0,0 0 0 0 0,0 1-1 0 0,0-1 1 0 0,1 0 0 0 0,-1 0 0 0 0,0 0-1 0 0,0 0 1 0 0,0 1 0 0 0,0-1-1 0 0,0 0 1 0 0,0 0 0 0 0,0 0-1 0 0,0 0 1 0 0,0 1 0 0 0,-2 13-565 0 0,-1-4 133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1:24.612"/>
    </inkml:context>
    <inkml:brush xml:id="br0">
      <inkml:brushProperty name="width" value="0.1" units="cm"/>
      <inkml:brushProperty name="height" value="0.1" units="cm"/>
      <inkml:brushProperty name="color" value="#F4F91B"/>
    </inkml:brush>
  </inkml:definitions>
  <inkml:trace contextRef="#ctx0" brushRef="#br0">50 15 1839 0 0,'-1'-1'157'0'0,"0"0"0"0"0,0 0 0 0 0,0-1 0 0 0,-1 1 0 0 0,1 0 0 0 0,0 0 0 0 0,-1 1 0 0 0,1-1 0 0 0,0 0 0 0 0,-1 0 0 0 0,1 1 0 0 0,-1-1 0 0 0,1 0 0 0 0,-1 1 0 0 0,0 0 0 0 0,1-1 0 0 0,-1 1 0 0 0,1 0 0 0 0,-1 0 0 0 0,0 0 0 0 0,1 0 0 0 0,-1 0-1 0 0,0 0 1 0 0,-2 1 0 0 0,-7 3 203 0 0,11 3 34 0 0,2 5 320 0 0,-2-10-601 0 0,1 0 0 0 0,-1 0 0 0 0,1 0 0 0 0,0 1-1 0 0,0-1 1 0 0,0 0 0 0 0,0 0 0 0 0,0-1 0 0 0,0 1-1 0 0,0 0 1 0 0,1 0 0 0 0,-1 0 0 0 0,1-1-1 0 0,-1 1 1 0 0,1-1 0 0 0,0 1 0 0 0,-1-1 0 0 0,1 0-1 0 0,0 1 1 0 0,0-1 0 0 0,0 0 0 0 0,3 1 0 0 0,7 3 219 0 0,0 0 1 0 0,20 6-1 0 0,-2-3 276 0 0,1-1 0 0 0,36 3 0 0 0,-39-9-286 0 0,34-2-1 0 0,-6-1-4 0 0,-38 2-216 0 0,163-3 257 0 0,141-19 15 0 0,-237 17-77 0 0,116 8 0 0 0,-102 8-197 0 0,-61-6-41 0 0,0-1-1 0 0,54-2 1 0 0,-72-2-42 0 0,30 3 0 0 0,-31-1 0 0 0,31-2 0 0 0,20-5 9 0 0,-24 1 26 0 0,85 2 1 0 0,21 6 12 0 0,-129-5 92 0 0,0-1-1 0 0,30-8 1 0 0,-43 7-102 0 0,0 0 91 0 0,-17 10-91 0 0,-27 23-1628 0 0,16-11 660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1:28.633"/>
    </inkml:context>
    <inkml:brush xml:id="br0">
      <inkml:brushProperty name="width" value="0.1" units="cm"/>
      <inkml:brushProperty name="height" value="0.1" units="cm"/>
      <inkml:brushProperty name="color" value="#F4F91B"/>
    </inkml:brush>
  </inkml:definitions>
  <inkml:trace contextRef="#ctx0" brushRef="#br0">2697 1211 2815 0 0,'33'2'2351'0'0,"-26"-1"-1975"0"0,-1-1 0 0 0,1 1-1 0 0,-1-1 1 0 0,9-2 0 0 0,-12 2-248 0 0,0-1-1 0 0,0 0 1 0 0,0 0-1 0 0,0 0 1 0 0,-1 0 0 0 0,1-1-1 0 0,0 1 1 0 0,-1-1-1 0 0,1 0 1 0 0,-1 0-1 0 0,0 0 1 0 0,4-3-1 0 0,24-28 1063 0 0,-1-2 0 0 0,-2-1 0 0 0,27-45 0 0 0,-49 72-1049 0 0,-1 0 0 0 0,0 0 0 0 0,0 0 0 0 0,-1-1 0 0 0,0 1 0 0 0,-1-1 0 0 0,0 0 0 0 0,0 0 0 0 0,-1 1 0 0 0,-1-20 0 0 0,-2-6 529 0 0,-11-61 0 0 0,4 38-346 0 0,-18-77 329 0 0,15 81-345 0 0,4 8-147 0 0,5 29-101 0 0,0 0 0 0 0,0 1 0 0 0,-2-1-1 0 0,0 1 1 0 0,-1 0 0 0 0,0 0 0 0 0,-10-16 0 0 0,-11-13-16 0 0,12 20-40 0 0,0 1 0 0 0,-23-28 0 0 0,33 47-4 0 0,0 1 0 0 0,0 0 0 0 0,0 0 0 0 0,-1 0 0 0 0,1 1 0 0 0,-10-5 0 0 0,7 4 0 0 0,1 0 0 0 0,0 0 0 0 0,-9-8 0 0 0,10 8 0 0 0,0 0 0 0 0,-1 1 0 0 0,0-1 0 0 0,0 1 0 0 0,0 1 0 0 0,0-1 0 0 0,0 1 0 0 0,-1 1 0 0 0,1-1 0 0 0,-1 1 0 0 0,1 0 0 0 0,-1 1 0 0 0,-7 0 0 0 0,11-1 0 0 0,0 1 0 0 0,0-1 0 0 0,1 0 0 0 0,-1 0 0 0 0,0-1 0 0 0,1 1 0 0 0,-1-1 0 0 0,-4-2 0 0 0,-15-7 0 0 0,-7-1 0 0 0,26 10 0 0 0,0 0 0 0 0,0 0 0 0 0,-1 0 0 0 0,1 1 0 0 0,-1 0 0 0 0,1-1 0 0 0,-1 2 0 0 0,0-1 0 0 0,1 0 0 0 0,-10 1 0 0 0,-33 2-20 0 0,0-2 0 0 0,-55-7 0 0 0,43 3 16 0 0,17 2 4 0 0,-49 6 0 0 0,51-2 0 0 0,-1-2 0 0 0,1-2 0 0 0,-48-8 0 0 0,-16-2 64 0 0,89 11-64 0 0,-1 0 0 0 0,-25 2 0 0 0,-18 0 0 0 0,28-2 0 0 0,1 2 0 0 0,-60 8 0 0 0,5 1 0 0 0,2-4 0 0 0,-92 21 0 0 0,81-16 0 0 0,28-3 0 0 0,2 2 0 0 0,22-2 0 0 0,-42 1 0 0 0,-18 2-1 0 0,63-6 33 0 0,-47 1 1 0 0,17-5-33 0 0,-73 9 0 0 0,97-6 0 0 0,31-3 0 0 0,-1 0 0 0 0,0 1 0 0 0,-20 6 0 0 0,30-7 0 0 0,0 0 0 0 0,0 1 0 0 0,0 0 0 0 0,0 0 0 0 0,1 0 0 0 0,-1 0 0 0 0,1 1 0 0 0,0 0 0 0 0,-1 0 0 0 0,1 0 0 0 0,1 0 0 0 0,-1 1 0 0 0,0 0 0 0 0,1 0 0 0 0,0-1 0 0 0,0 2 0 0 0,0-1 0 0 0,-3 6 0 0 0,3-5 0 0 0,-43 81 0 0 0,40-71 0 0 0,0 0 0 0 0,1 0 0 0 0,1 0 0 0 0,-4 19 0 0 0,4-3-4 0 0,-7 33-26 0 0,-4 104 0 0 0,16-151 30 0 0,0 0 0 0 0,1-1 0 0 0,1 1 0 0 0,1-1 0 0 0,5 16 0 0 0,33 78 0 0 0,-28-77 0 0 0,-9-20 0 0 0,1-1 0 0 0,0 0 0 0 0,0 0 0 0 0,1-1 0 0 0,1 0 0 0 0,0 0 0 0 0,0 0 0 0 0,1-1 0 0 0,1 0 0 0 0,-1-1 0 0 0,1 0 0 0 0,1-1 0 0 0,0 0 0 0 0,0-1 0 0 0,1 0 0 0 0,-1 0 0 0 0,2-1 0 0 0,-1-1 0 0 0,15 5 0 0 0,61 11 216 0 0,100 10 0 0 0,-172-29-192 0 0,-14-2-27 0 0,0 1 0 0 0,0-1-1 0 0,0 0 1 0 0,0 1 0 0 0,0-1-1 0 0,0 1 1 0 0,0 0 0 0 0,0 0-1 0 0,0 0 1 0 0,-1 0 0 0 0,1 0-1 0 0,0 0 1 0 0,0 0 0 0 0,-1 1-1 0 0,1-1 1 0 0,-1 0-1 0 0,1 1 1 0 0,-1-1 0 0 0,0 1-1 0 0,0 0 1 0 0,1 0 0 0 0,-1-1-1 0 0,0 1 1 0 0,-1 0 0 0 0,1 0-1 0 0,0 0 1 0 0,0 0 0 0 0,-1 0-1 0 0,1 0 1 0 0,-1 3 0 0 0,1 0-162 0 0,-1 1 0 0 0,0-1 0 0 0,-1 1 1 0 0,1 0-1 0 0,-1-1 0 0 0,0 1 0 0 0,-1-1 1 0 0,1 0-1 0 0,-1 1 0 0 0,-3 5 0 0 0,-10 17-1503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1:30.864"/>
    </inkml:context>
    <inkml:brush xml:id="br0">
      <inkml:brushProperty name="width" value="0.1" units="cm"/>
      <inkml:brushProperty name="height" value="0.1" units="cm"/>
      <inkml:brushProperty name="color" value="#F4F91B"/>
    </inkml:brush>
  </inkml:definitions>
  <inkml:trace contextRef="#ctx0" brushRef="#br0">1396 1035 2303 0 0,'-7'0'4565'0'0,"9"9"-3746"0"0,-2-9-791 0 0,0 0 0 0 0,0 0 0 0 0,0 1-1 0 0,0-1 1 0 0,0 0 0 0 0,0 0 0 0 0,0 0-1 0 0,0 0 1 0 0,0 0 0 0 0,0 0 0 0 0,0 1-1 0 0,0-1 1 0 0,0 0 0 0 0,0 0 0 0 0,0 0-1 0 0,0 0 1 0 0,0 0 0 0 0,0 0 0 0 0,0 1-1 0 0,0-1 1 0 0,0 0 0 0 0,0 0 0 0 0,1 0-1 0 0,-1 0 1 0 0,0 0 0 0 0,0 0 0 0 0,0 0-1 0 0,0 0 1 0 0,0 0 0 0 0,0 1-1 0 0,0-1 1 0 0,1 0 0 0 0,-1 0 0 0 0,0 0-1 0 0,0 0 1 0 0,0 0 0 0 0,0 0 0 0 0,0 0-1 0 0,0 0 1 0 0,1 0 0 0 0,-1 0 0 0 0,0 0-1 0 0,0 0 1 0 0,0 0 0 0 0,0 0 0 0 0,8-4 745 0 0,5-7 324 0 0,1-3-406 0 0,-2-1-1 0 0,0 0 1 0 0,0-1-1 0 0,16-31 1 0 0,-13 15-59 0 0,22-60 0 0 0,-32 73-478 0 0,0 1-1 0 0,-2-1 0 0 0,0 1 1 0 0,0-1-1 0 0,-2-33 0 0 0,-1 42-77 0 0,0-44 244 0 0,8-58 0 0 0,-7 99-281 0 0,-1 1 0 0 0,0 0-1 0 0,0 0 1 0 0,-1 0 0 0 0,-1 0-1 0 0,0 0 1 0 0,-1 0 0 0 0,0 1 0 0 0,-5-13-1 0 0,-4-4 85 0 0,-1 0 0 0 0,-22-36 0 0 0,3-1-22 0 0,26 51-67 0 0,0 0-1 0 0,-1 0 1 0 0,-1 0-1 0 0,0 1 1 0 0,-1 0 0 0 0,-12-13-1 0 0,17 22-36 0 0,-1 1 0 0 0,0 0 0 0 0,1-1 0 0 0,-2 2 0 0 0,1-1 0 0 0,0 1 0 0 0,0-1 0 0 0,-1 1 0 0 0,1 1 0 0 0,-10-3 0 0 0,-9 0-16 0 0,-27-1 0 0 0,43 4 18 0 0,-106-1 1 0 0,3 0 0 0 0,18-1 0 0 0,-23-2 0 0 0,91 3 16 0 0,0 2-1 0 0,-45 5 0 0 0,-13 1 11 0 0,70-6-33 0 0,-1 1 0 0 0,0 0-1 0 0,1 1 1 0 0,-1 1 0 0 0,1 0-1 0 0,0 1 1 0 0,0 0 0 0 0,0 1-1 0 0,1 1 1 0 0,-1 0 0 0 0,-18 12-1 0 0,7-2 6 0 0,-15 12-19 0 0,-2-3 1 0 0,-80 38-1 0 0,22-20 21 0 0,91-39 0 0 0,1 0 0 0 0,0 1 0 0 0,0-1 0 0 0,0 1 0 0 0,1 1 0 0 0,0-1 0 0 0,0 1 0 0 0,0 1 0 0 0,1-1 0 0 0,0 1 0 0 0,0-1 0 0 0,0 2 0 0 0,1-1 0 0 0,-5 13 0 0 0,5-12 0 0 0,1 0 0 0 0,0 1 0 0 0,0-1 0 0 0,1 1 0 0 0,0 0 0 0 0,1 0 0 0 0,-1 16 0 0 0,7 65 0 0 0,-3-63 0 0 0,2 1 0 0 0,9 34 0 0 0,-6-30 0 0 0,-3-13 0 0 0,1 0 0 0 0,1-1 0 0 0,0 0 0 0 0,1 0 0 0 0,17 29 0 0 0,-8-20 0 0 0,34 43 0 0 0,-42-61 0 0 0,-1-1 0 0 0,1 0 0 0 0,1-1 0 0 0,-1 0 0 0 0,1 0 0 0 0,0-1 0 0 0,1 0 0 0 0,13 6 0 0 0,20 8 78 0 0,39 25-1 0 0,-60-31-14 0 0,25 21-1 0 0,-44-32-56 0 0,-1 0-1 0 0,1 0 1 0 0,-1 0 0 0 0,1 0-1 0 0,-1 0 1 0 0,0 0-1 0 0,0 1 1 0 0,-1-1 0 0 0,1 1-1 0 0,-1 0 1 0 0,1-1-1 0 0,-1 1 1 0 0,0 0 0 0 0,-1 0-1 0 0,1 0 1 0 0,-1 0-1 0 0,0 0 1 0 0,0 6 0 0 0,-1 4-372 0 0,0 0 0 0 0,-1-1 0 0 0,-1 1 0 0 0,-4 13 1 0 0,-2-1-1225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4:40.811"/>
    </inkml:context>
    <inkml:brush xml:id="br0">
      <inkml:brushProperty name="width" value="0.1" units="cm"/>
      <inkml:brushProperty name="height" value="0.1" units="cm"/>
      <inkml:brushProperty name="color" value="#E71224"/>
    </inkml:brush>
  </inkml:definitions>
  <inkml:trace contextRef="#ctx0" brushRef="#br0">4079 727 5063 0 0,'-2'2'145'0'0,"-8"9"575"0"0,-1-1 0 0 0,-15 11-1 0 0,25-20-673 0 0,1 0 0 0 0,-1 1-1 0 0,0-1 1 0 0,1 0 0 0 0,-1 0-1 0 0,1 0 1 0 0,-1 1 0 0 0,1-1-1 0 0,-1 0 1 0 0,1 1-1 0 0,0-1 1 0 0,0 0 0 0 0,0 1-1 0 0,-1-1 1 0 0,1 0 0 0 0,1 2-1 0 0,11-7 223 0 0,36-15 42 0 0,-32 10 3139 0 0,-16 9-3383 0 0,0-1 0 0 0,0 1 0 0 0,0 0 0 0 0,0 0 0 0 0,1 0 0 0 0,-1-1 0 0 0,0 1 0 0 0,0 0 0 0 0,0 0 0 0 0,0-1 0 0 0,0 1 0 0 0,0 0 0 0 0,0 0 0 0 0,1-1 0 0 0,-1 1 0 0 0,0 0-1 0 0,0 0 1 0 0,0-1 0 0 0,0 1 0 0 0,0 0 0 0 0,0 0 0 0 0,0-1 0 0 0,-1 1 0 0 0,1 0 0 0 0,0 0 0 0 0,0-1 0 0 0,0 1 0 0 0,0 0 0 0 0,0 0 0 0 0,0-1 0 0 0,-2 0 90 0 0,1-1-1 0 0,-1 1 1 0 0,1 0-1 0 0,-1 0 1 0 0,0 0 0 0 0,0 0-1 0 0,1 0 1 0 0,-1 0-1 0 0,-2 0 1 0 0,-5-3 200 0 0,-20-16 115 0 0,-8-5 536 0 0,-59-31 1 0 0,77 47-814 0 0,-48-20 342 0 0,-38-18-232 0 0,75 32-272 0 0,0 1 0 0 0,-37-11 0 0 0,21 10 91 0 0,1-1 0 0 0,0-3-1 0 0,1-1 1 0 0,1-3 0 0 0,1-1-1 0 0,-39-31 1 0 0,-98-70 154 0 0,154 110-204 0 0,-1 0 0 0 0,-1 1 0 0 0,0 2-1 0 0,-46-15 1 0 0,28 15 38 0 0,-1 1 0 0 0,-58-5-1 0 0,45 9-110 0 0,-289-38 0 0 0,58 17 240 0 0,-1 29 32 0 0,80 22-101 0 0,97-8-118 0 0,39-4-80 0 0,1 3 1 0 0,1 4-1 0 0,1 2 0 0 0,0 4 1 0 0,-86 41-1 0 0,125-47 27 0 0,0 0 0 0 0,1 2 0 0 0,1 2 0 0 0,1 1 0 0 0,1 1 0 0 0,-34 37 0 0 0,14-12-18 0 0,-3-3 0 0 0,-2-1 0 0 0,-88 54 0 0 0,122-84 36 0 0,0 1 1 0 0,1 1-1 0 0,0 0 0 0 0,2 1 1 0 0,0 1-1 0 0,-26 39 0 0 0,32-42-18 0 0,1 1 0 0 0,1 1 0 0 0,0-1 0 0 0,2 2 0 0 0,0-1 0 0 0,-9 37 0 0 0,-10 120 0 0 0,18-113 0 0 0,-40 527-80 0 0,44-491 80 0 0,4 0 0 0 0,4-1 0 0 0,22 124 0 0 0,128 689 0 0 0,-143-842 0 0 0,51 372 0 0 0,-44-300 0 0 0,15 128-8 0 0,26 183 45 0 0,34-7 62 0 0,-77-390-99 0 0,2 0 0 0 0,2-2 0 0 0,42 78 0 0 0,-7-18 1 0 0,-1-4-15 0 0,-34-73-40 0 0,11 13 30 0 0,-4-8-18 0 0,12 9 31 0 0,5 2 11 0 0,-28-35 0 0 0,19 15 0 0 0,-20-19 0 0 0,24 13 0 0 0,19 5-17 0 0,14 3-141 0 0,-59-27 137 0 0,-5-2 1 0 0,0 0 1 0 0,0-1 0 0 0,1 0-1 0 0,10 2 1 0 0,42 12 8 0 0,22 4 11 0 0,5-3 0 0 0,-4-2 0 0 0,3-5 0 0 0,0-2 0 0 0,3-5 0 0 0,-12-2-10 0 0,-44 0-33 0 0,56 2 32 0 0,18 4 11 0 0,-6 5 0 0 0,1 1 0 0 0,0-3 0 0 0,3-4 0 0 0,5-6 0 0 0,12-1 0 0 0,7-1 0 0 0,-8 2 0 0 0,-6 2 0 0 0,2-1 0 0 0,4-2 0 0 0,85-3 0 0 0,-122 5 0 0 0,38 1 0 0 0,3-1 0 0 0,0-1 0 0 0,2-5 0 0 0,81-6 0 0 0,-129 8 0 0 0,36 0 0 0 0,7-4 0 0 0,0-5 0 0 0,4-7 0 0 0,8-1 0 0 0,-2 0 0 0 0,-12-1-12 0 0,-11-2-49 0 0,-3-4-4 0 0,0 2 41 0 0,-1 3-19 0 0,3 3 32 0 0,-5 5 11 0 0,-17 4 0 0 0,-12-2-13 0 0,5-4-126 0 0,-16 1 7 0 0,2-5 120 0 0,1-2 23 0 0,-41 10 42 0 0,22-12 11 0 0,-36 17 0 0 0,-1-3-10 0 0,35-26-33 0 0,-43 33-14 0 0,0 0 0 0 0,0-1 0 0 0,0 0 0 0 0,0 1 0 0 0,4-6 1 0 0,40-52 2 0 0,-36 43-10 0 0,16-35 0 0 0,-2-8 0 0 0,-4-1 0 0 0,0-9 54 0 0,-7 25-44 0 0,8-22 44 0 0,-3 16-44 0 0,6-7-10 0 0,3 0 0 0 0,-2-1 0 0 0,-1-5 0 0 0,1-2 0 0 0,-2 0 0 0 0,0-2 0 0 0,5-7 0 0 0,8-6 0 0 0,-4 9 19 0 0,-20 42 72 0 0,14-31 7 0 0,-14 30-18 0 0,12-31-52 0 0,-13 29 20 0 0,14-44-25 0 0,-4 7 19 0 0,41-191 41 0 0,-49 146-83 0 0,-4 0 0 0 0,-6-1 0 0 0,-5 0 0 0 0,-26-193 0 0 0,2 140-62 0 0,-15-119-9 0 0,18 0 130 0 0,3-32-82 0 0,7 226-46 0 0,-33-126 1 0 0,35 184 78 0 0,-3-19-10 0 0,-3-16-53 0 0,7 16-11 0 0,7 43 54 0 0,-8-35-100 0 0,-5-7-77 0 0,2 15 114 0 0,-5-6 58 0 0,0 6 15 0 0,0 5 0 0 0,13 23-2 0 0,2 7-10 0 0,1-1 1 0 0,-1 1-1 0 0,0 0 0 0 0,0 0 1 0 0,-4-4-1 0 0,3 1-12 0 0,-18-17-96 0 0,1 5 60 0 0,13 12 52 0 0,5 4 8 0 0,0 0-1 0 0,-1 0 1 0 0,1 1-1 0 0,-1 0 1 0 0,1-1-1 0 0,-1 1 1 0 0,-7-2-1 0 0,4 0 1 0 0,-26-9 0 0 0,-183-51 64 0 0,203 59-39 0 0,-1 2-1 0 0,0-1 1 0 0,0 2-1 0 0,0 0 0 0 0,0 1 1 0 0,-1 0-1 0 0,1 1 1 0 0,-27 3-1 0 0,13 4-10 0 0,0 0-1 0 0,-46 21 0 0 0,9-2-145 0 0,11-3 52 0 0,-86 34-32 0 0,109-44 132 0 0,-1-1 0 0 0,-1-2 0 0 0,-36 7 0 0 0,-103 6 260 0 0,47-7-289 0 0,-23 3-122 0 0,-55-13 204 0 0,-70 6 66 0 0,215-7-121 0 0,0-3 0 0 0,-1-3 0 0 0,-59-8 0 0 0,3 3 199 0 0,-130 9 0 0 0,189-1-179 0 0,31-1 13 0 0,0-1-1 0 0,-27-4 1 0 0,45 3-29 0 0,-1 0 0 0 0,0-1 1 0 0,0 0-1 0 0,1 0 0 0 0,0-1 0 0 0,-1 0 0 0 0,1 0 1 0 0,0-1-1 0 0,0 0 0 0 0,-12-9 0 0 0,5-2 37 0 0,-4-11-5 0 0,13 17-44 0 0,3 6-3 0 0,0 0 1 0 0,0 0 0 0 0,1-1-1 0 0,-1 1 1 0 0,1-1 0 0 0,0 1-1 0 0,-1-6 1 0 0,-6-29 4 0 0,3-13-1 0 0,5 17 1 0 0,2 1-1 0 0,1 0 1 0 0,2-1 0 0 0,14-51-1 0 0,51-130-20 0 0,-52 164 13 0 0,3-7-341 0 0,37-113 814 0 0,-47 132-2109 0 0,-2-1 0 0 0,7-58 0 0 0,-14 46-2981 0 0,-6 2-226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24.584"/>
    </inkml:context>
    <inkml:brush xml:id="br0">
      <inkml:brushProperty name="width" value="0.1" units="cm"/>
      <inkml:brushProperty name="height" value="0.1" units="cm"/>
      <inkml:brushProperty name="color" value="#F4F91B"/>
    </inkml:brush>
  </inkml:definitions>
  <inkml:trace contextRef="#ctx0" brushRef="#br0">46 103 1375 0 0,'-17'-1'4'0'0,"15"1"197"0"0,1 0 0 0 0,0 0 0 0 0,0 0 0 0 0,-1 0 0 0 0,1 0 0 0 0,0 0-1 0 0,-1 0 1 0 0,1 0 0 0 0,0-1 0 0 0,0 1 0 0 0,-1 0 0 0 0,1-1 0 0 0,0 1 0 0 0,0-1-1 0 0,0 1 1 0 0,0-1 0 0 0,-1 1 0 0 0,1-1 0 0 0,0 0 0 0 0,0 0 0 0 0,0 0 0 0 0,-1-1-1 0 0,2 1-90 0 0,0 0-1 0 0,0 0 0 0 0,0 0 0 0 0,0 1 1 0 0,1-1-1 0 0,-1 0 0 0 0,0 0 0 0 0,0 0 1 0 0,1 0-1 0 0,-1 0 0 0 0,0 0 0 0 0,1 1 1 0 0,-1-1-1 0 0,1 0 0 0 0,-1 0 0 0 0,1 1 1 0 0,-1-1-1 0 0,1 0 0 0 0,0 1 0 0 0,-1-1 1 0 0,1 0-1 0 0,0 1 0 0 0,-1-1 0 0 0,1 1 1 0 0,1-1-1 0 0,1-1 56 0 0,-1 1 0 0 0,1-1 0 0 0,-1 1 0 0 0,1 0 0 0 0,-1 0 0 0 0,1 0 1 0 0,4-1-1 0 0,97-16 1033 0 0,5-8-38 0 0,-89 22-983 0 0,-1 0-1 0 0,1 2 0 0 0,0 0 0 0 0,24 2 1 0 0,243 0 507 0 0,-158-2-300 0 0,-34 0-39 0 0,122 11 0 0 0,-141 0-87 0 0,144-5-1 0 0,67 1-3 0 0,-204-2-145 0 0,214 12 147 0 0,-152-17-181 0 0,1 0 130 0 0,147 22-67 0 0,-243-14-129 0 0,-13-1 9 0 0,-1-1 1 0 0,56-3-1 0 0,63-2 50 0 0,-83 2-72 0 0,189 8 185 0 0,-116-2-106 0 0,62-15 57 0 0,-144 3-63 0 0,0 3 0 0 0,73 6 0 0 0,-51 2-9 0 0,0-3 1 0 0,92-10-1 0 0,-68-6-51 0 0,25 0 46 0 0,-84 10-34 0 0,-9 0 32 0 0,67 5 1 0 0,-2 1-54 0 0,-51-2 0 0 0,256-3 224 0 0,-234-7 214 0 0,-75 9-463 0 0,1 1 1 0 0,-1-1-1 0 0,0 0 1 0 0,1 1 0 0 0,-1-1-1 0 0,0 1 1 0 0,0-1-1 0 0,1 1 1 0 0,-1 0 0 0 0,0 0-1 0 0,0 0 1 0 0,0 0-1 0 0,0 1 1 0 0,0-1 0 0 0,1 2-1 0 0,-1-2-515 0 0,-1 0 0 0 0,0 1 0 0 0,0-1 1 0 0,0 1-1 0 0,0-1 0 0 0,0 1 0 0 0,0-1 0 0 0,0 1 0 0 0,0 0 0 0 0,-1-1 0 0 0,1 1 0 0 0,0 2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30.718"/>
    </inkml:context>
    <inkml:brush xml:id="br0">
      <inkml:brushProperty name="width" value="0.1" units="cm"/>
      <inkml:brushProperty name="height" value="0.1" units="cm"/>
      <inkml:brushProperty name="color" value="#F4F91B"/>
    </inkml:brush>
  </inkml:definitions>
  <inkml:trace contextRef="#ctx0" brushRef="#br0">134 206 5983 0 0,'-17'-28'536'0'0,"-3"0"-432"0"0,-1 2-104 0 0,1 2 0 0 0,-1 0-248 0 0,5 6-72 0 0,6 6-8 0 0,7 5-8 0 0,1 5 272 0 0,2-2 64 0 0,-2 1 0 0 0,0-1 0 0 0,2-3-80 0 0,0 1 0 0 0,4-1 0 0 0,3 1-1968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2:48.970"/>
    </inkml:context>
    <inkml:brush xml:id="br0">
      <inkml:brushProperty name="width" value="0.1" units="cm"/>
      <inkml:brushProperty name="height" value="0.1" units="cm"/>
      <inkml:brushProperty name="color" value="#E71224"/>
    </inkml:brush>
  </inkml:definitions>
  <inkml:trace contextRef="#ctx0" brushRef="#br0">2452 136 2303 0 0,'5'-33'2727'0'0,"-3"24"-2326"0"0,0 0-1 0 0,-1 0 1 0 0,0-13-1 0 0,-1 20-340 0 0,0-1 0 0 0,0 1 0 0 0,-1 0 0 0 0,1 0 0 0 0,0 0-1 0 0,-1 0 1 0 0,0 0 0 0 0,1 0 0 0 0,-1 0 0 0 0,0 0 0 0 0,0 0 0 0 0,0 0 0 0 0,0 1 0 0 0,-1-1 0 0 0,1 0-1 0 0,0 1 1 0 0,-1-1 0 0 0,1 1 0 0 0,-4-3 0 0 0,2 2-16 0 0,-1 0 0 0 0,0 0 0 0 0,0 1 0 0 0,0-1 1 0 0,0 1-1 0 0,0 0 0 0 0,0 0 0 0 0,0 1 0 0 0,-5-1 0 0 0,-38 1 124 0 0,-59 13 63 0 0,27-2 144 0 0,-135 1 1 0 0,-194 9 770 0 0,282-14-704 0 0,-193-13 0 0 0,-29 4-163 0 0,50 3-98 0 0,209-5-510 0 0,-1 5 1 0 0,-119 15-1 0 0,143-7-3597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37.445"/>
    </inkml:context>
    <inkml:brush xml:id="br0">
      <inkml:brushProperty name="width" value="0.1" units="cm"/>
      <inkml:brushProperty name="height" value="0.1" units="cm"/>
      <inkml:brushProperty name="color" value="#F4F91B"/>
    </inkml:brush>
  </inkml:definitions>
  <inkml:trace contextRef="#ctx0" brushRef="#br0">0 27 919 0 0,'26'0'2369'0'0,"-8"1"-639"0"0,37-4 1 0 0,-23 5-1185 0 0,-9 0-346 0 0,-5-2-16 0 0,-1 1 0 0 0,0 1 0 0 0,18 4 0 0 0,43 24 984 0 0,-52-22-920 0 0,1-1 0 0 0,1-2 0 0 0,-1 0 0 0 0,1-2 0 0 0,46 0 0 0 0,17-9 125 0 0,190-2 353 0 0,-171 20-531 0 0,-8 0 37 0 0,-95-12-221 0 0,273 7 490 0 0,-252-7-436 0 0,54 8 0 0 0,-59-4-28 0 0,0-2 0 0 0,-1-1-1 0 0,41-2 1 0 0,-28-2 7 0 0,-5 0 26 0 0,42-10 1 0 0,-46 7 39 0 0,39-2 0 0 0,2-1 72 0 0,3-4-132 0 0,0 3 1 0 0,0 4 0 0 0,77 2-1 0 0,-68 6 75 0 0,1-3-1 0 0,146-21 1 0 0,-147 9 24 0 0,1 4 0 0 0,95 0 1 0 0,-40 13-117 0 0,-68 0-12 0 0,87-7-1 0 0,-91-2 57 0 0,1 3 0 0 0,0 2 0 0 0,0 4-1 0 0,102 18 1 0 0,-111-12 9 0 0,0-2-1 0 0,86 2 0 0 0,124-29 283 0 0,-162 14-323 0 0,-44 3-26 0 0,38 2 68 0 0,-37 2-46 0 0,-27 0-28 0 0,0 1-1 0 0,0 3 1 0 0,-1 0 0 0 0,47 16-1 0 0,-47-12 3 0 0,0-1 1 0 0,0-2-1 0 0,1-1 0 0 0,49 2 0 0 0,50-10 37 0 0,159 6 77 0 0,1 15-73 0 0,-113-13-56 0 0,5 1 0 0 0,56 0 216 0 0,-117-3-173 0 0,57 6-6 0 0,-155-8 10 0 0,1-1 0 0 0,-1-1 0 0 0,28-4 0 0 0,4 0 24 0 0,9 3-15 0 0,-27 1 3 0 0,0-2 1 0 0,0-1-1 0 0,48-11 0 0 0,-64 10-49 0 0,1 0-1 0 0,-1 2 0 0 0,1 1 1 0 0,24 1-1 0 0,26-1 8 0 0,16-4-17 0 0,105 2 139 0 0,0-10-22 0 0,-165 11-117 0 0,20-2 64 0 0,25-12-46 0 0,86-15 87 0 0,-124 26-82 0 0,1 1 0 0 0,51 3 0 0 0,8 6 14 0 0,-19 0 44 0 0,103-6 1 0 0,136-12-82 0 0,-228 22 0 0 0,71 2 0 0 0,-55-1 0 0 0,-81-9 0 0 0,236 5 0 0 0,-220-11 42 0 0,0-1-1 0 0,52-15 1 0 0,-74 16-39 0 0,7 0 14 0 0,1 2 0 0 0,0 0 0 0 0,-1 2 0 0 0,28 2 0 0 0,48-3 26 0 0,-84 2-43 0 0,-1 0 0 0 0,1 1 0 0 0,-1 1 0 0 0,1 0 0 0 0,17 6 0 0 0,7 0 0 0 0,83 8 0 0 0,-106-13 0 0 0,0 0 0 0 0,-1 1 0 0 0,22 8 0 0 0,-20-6 0 0 0,1-1 0 0 0,23 4 0 0 0,-30-8 21 0 0,0-2-1 0 0,0 0 1 0 0,0 0 0 0 0,0-1-1 0 0,0-1 1 0 0,0 0 0 0 0,13-5-1 0 0,8-2 7 0 0,-28 9-27 0 0,11-5 0 0 0,-15 5 0 0 0,-2 10 0 0 0,0-2-457 0 0,-1 0 0 0 0,-1 0 0 0 0,1 0 0 0 0,-1 0 0 0 0,0 0 0 0 0,-5 11 0 0 0,0 0-1718 0 0,-2 11-3491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48.593"/>
    </inkml:context>
    <inkml:brush xml:id="br0">
      <inkml:brushProperty name="width" value="0.1" units="cm"/>
      <inkml:brushProperty name="height" value="0.1" units="cm"/>
      <inkml:brushProperty name="color" value="#F4F91B"/>
    </inkml:brush>
  </inkml:definitions>
  <inkml:trace contextRef="#ctx0" brushRef="#br0">0 85 1375 0 0,'87'-25'1546'0'0,"15"-5"-44"0"0,-94 27-1266 0 0,0 1 0 0 0,0 1 0 0 0,12-2 0 0 0,-15 3-167 0 0,1-1-1 0 0,-1 0 1 0 0,1 0-1 0 0,-1 0 1 0 0,1-1-1 0 0,-1 1 0 0 0,1-2 1 0 0,4-2-1 0 0,-8 5-25 0 0,-1-1 0 0 0,1 0 0 0 0,-1 0 0 0 0,1 1 0 0 0,-1-1 0 0 0,1 1-1 0 0,-1 0 1 0 0,1-1 0 0 0,-1 1 0 0 0,1 0 0 0 0,0 0 0 0 0,-1 0 0 0 0,4 0-1 0 0,8 3 175 0 0,-12-3-211 0 0,0 1 0 0 0,1-1 0 0 0,-1 0 0 0 0,0 0 0 0 0,1 1 0 0 0,-1-1 0 0 0,0 1 0 0 0,1-1 0 0 0,-1 1 0 0 0,2 1 0 0 0,10 5 50 0 0,-11-7-52 0 0,-1 1 1 0 0,0-1-1 0 0,1 1 1 0 0,-1 0-1 0 0,0-1 0 0 0,0 1 1 0 0,0 0-1 0 0,1 0 1 0 0,-1 0-1 0 0,0 0 1 0 0,0 0-1 0 0,1 1 0 0 0,-1-1 28 0 0,1 0 0 0 0,0 0 0 0 0,-1 0 0 0 0,1 0 0 0 0,0-1 0 0 0,-1 1 0 0 0,1-1 0 0 0,0 1-1 0 0,0-1 1 0 0,0 0 0 0 0,2 1 0 0 0,10 2 205 0 0,0 2-81 0 0,1-1 0 0 0,-1 0 0 0 0,1-1 0 0 0,0-1-1 0 0,0 0 1 0 0,29 0 0 0 0,-29-3-84 0 0,-11 0-3 0 0,0 1 0 0 0,0 0 0 0 0,-1 0 0 0 0,1 0 0 0 0,6 1-1 0 0,-8 0-51 0 0,-1-1 0 0 0,0 0-1 0 0,0 1 1 0 0,0-1 0 0 0,1 0-1 0 0,-1 0 1 0 0,0 0 0 0 0,0 0 0 0 0,0 0-1 0 0,1 0 1 0 0,-1 0 0 0 0,0-1-1 0 0,0 1 1 0 0,0 0 0 0 0,0-1-1 0 0,1 1 1 0 0,-1-1 0 0 0,0 1-1 0 0,0-1 1 0 0,0 1 0 0 0,0-1-1 0 0,0 0 1 0 0,0 0 0 0 0,0 1 0 0 0,0-1-1 0 0,-1 0 1 0 0,1 0 0 0 0,0 0-1 0 0,0 0 1 0 0,0-1 0 0 0,3-4 55 0 0,-4 6-79 0 0,0 0 1 0 0,0 0 0 0 0,0 1 0 0 0,0-1 0 0 0,0 0-1 0 0,0 0 1 0 0,0 0 0 0 0,0 0 0 0 0,0 0 0 0 0,-1 0 0 0 0,1 0-1 0 0,0 0 1 0 0,0 0 0 0 0,0 0 0 0 0,0 0 0 0 0,0 0-1 0 0,0 0 1 0 0,0 0 0 0 0,0 0 0 0 0,0 1 0 0 0,0-1-1 0 0,0 0 1 0 0,0 0 0 0 0,0 0 0 0 0,0 0 0 0 0,0 0 0 0 0,0 0-1 0 0,0 0 1 0 0,0 0 0 0 0,0 0 0 0 0,0 0 0 0 0,0 0-1 0 0,0 0 1 0 0,0 1 0 0 0,0-1 0 0 0,0 0 0 0 0,0 0 0 0 0,0 0-1 0 0,1 0 1 0 0,-1 0 0 0 0,0 0 0 0 0,0 0 0 0 0,0 0-1 0 0,0 0 1 0 0,0 0 0 0 0,0 0 0 0 0,0 0 0 0 0,0 0-1 0 0,0 0 1 0 0,0 0 0 0 0,0 0 0 0 0,0 0 0 0 0,0 0 0 0 0,0 0-1 0 0,0 0 1 0 0,1 0 0 0 0,-1 0 0 0 0,0 0 0 0 0,0 0-1 0 0,0 0 1 0 0,0 0 0 0 0,0 0 0 0 0,0 0 0 0 0,-1 3-452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50.571"/>
    </inkml:context>
    <inkml:brush xml:id="br0">
      <inkml:brushProperty name="width" value="0.1" units="cm"/>
      <inkml:brushProperty name="height" value="0.1" units="cm"/>
      <inkml:brushProperty name="color" value="#F4F91B"/>
    </inkml:brush>
  </inkml:definitions>
  <inkml:trace contextRef="#ctx0" brushRef="#br0">0 9 3423 0 0,'3'-1'89'0'0,"2"0"91"0"0,-1-1 1 0 0,1 1-1 0 0,0 0 1 0 0,0 0-1 0 0,0 0 1 0 0,8 0-1 0 0,4 2 374 0 0,30 5-1 0 0,-23-2-385 0 0,-14-3 13 0 0,1-1 1 0 0,-1 0-1 0 0,13-2 1 0 0,-13 1 55 0 0,1 1 0 0 0,16 0 0 0 0,1 4 78 0 0,-19-2-216 0 0,-1-1 0 0 0,1 0 0 0 0,0 0 0 0 0,16-2 0 0 0,20-5 483 0 0,-22 3-315 0 0,0 0 1 0 0,1 1-1 0 0,35 3 1 0 0,65 17 224 0 0,-46-4 84 0 0,58 13-119 0 0,-116-23-391 0 0,0-1-1 0 0,0-1 1 0 0,1-1-1 0 0,-1-1 1 0 0,0-1-1 0 0,23-3 1 0 0,-9 1 107 0 0,7 0 178 0 0,74 6-1 0 0,-75-2-310 0 0,-27-1-18 0 0,-1 1 0 0 0,0-1 0 0 0,19 5 0 0 0,-19-2 1 0 0,1-1-1 0 0,16 0 0 0 0,23 4 39 0 0,-32-2-19 0 0,0-2-1 0 0,35 0 1 0 0,9 2 25 0 0,-20-2-45 0 0,1-1-1 0 0,72-9 0 0 0,-41 2 97 0 0,-25 8-67 0 0,-12 1-28 0 0,49 0 46 0 0,42-2 54 0 0,-105-1-124 0 0,41 5 0 0 0,9 1 14 0 0,-9-9 23 0 0,-1-3-1 0 0,86-18 1 0 0,-53 10 62 0 0,114-2 1 0 0,-206 16-94 0 0,157 5 25 0 0,-110-1-13 0 0,77-4 0 0 0,-105-2-18 0 0,-10 0 4 0 0,1 1-1 0 0,-1 0 0 0 0,1 1 1 0 0,26 4-1 0 0,71 12 51 0 0,35 4-53 0 0,-91-10 20 0 0,-30-5 2 0 0,41 4 0 0 0,269-15 181 0 0,-302 5-185 0 0,42 4 1 0 0,19-1-3 0 0,-53-2 31 0 0,79 11 0 0 0,15 0 41 0 0,-83-10-77 0 0,-18 0-6 0 0,47-5 0 0 0,25-3 79 0 0,168 11-1 0 0,-274-4-79 0 0,74 3 105 0 0,132-10 0 0 0,-149 0 13 0 0,1 3 0 0 0,65 3 0 0 0,-63 2-79 0 0,-41-2-29 0 0,1 1 0 0 0,28 4 0 0 0,63 12 39 0 0,-84-11-31 0 0,0-1 0 0 0,0-1-1 0 0,45-3 1 0 0,89-14 24 0 0,-63 4 13 0 0,-65 6-59 0 0,-23 2 0 0 0,1 0 0 0 0,19 1 0 0 0,47 0 2 0 0,-51-1 19 0 0,1 2-1 0 0,29 3 1 0 0,29 5-21 0 0,0-3 0 0 0,138-11 0 0 0,-220 6 13 0 0,0 0 0 0 0,1 0 0 0 0,-1 0 0 0 0,0 1 0 0 0,1 0 0 0 0,5 1 0 0 0,-8-1-108 0 0,-1 0 1 0 0,1 0-1 0 0,-1 0 1 0 0,0 0 0 0 0,0 0-1 0 0,0 0 1 0 0,0 1-1 0 0,0-1 1 0 0,0 1 0 0 0,0 0-1 0 0,0-1 1 0 0,0 1-1 0 0,-1 0 1 0 0,1 0 0 0 0,1 3-1 0 0,2 4-1285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53.116"/>
    </inkml:context>
    <inkml:brush xml:id="br0">
      <inkml:brushProperty name="width" value="0.1" units="cm"/>
      <inkml:brushProperty name="height" value="0.1" units="cm"/>
      <inkml:brushProperty name="color" value="#F4F91B"/>
    </inkml:brush>
  </inkml:definitions>
  <inkml:trace contextRef="#ctx0" brushRef="#br0">58 99 2471 0 0,'-6'-5'160'0'0,"0"0"-1"0"0,1-1 0 0 0,-1 1 0 0 0,1-1 0 0 0,0 0 0 0 0,1-1 0 0 0,0 1 0 0 0,0-1 0 0 0,-5-10 0 0 0,9 16-56 0 0,-1 1 0 0 0,1-1 0 0 0,0 1-1 0 0,-1 0 1 0 0,1-1 0 0 0,0 1 0 0 0,0-1 0 0 0,-1 1-1 0 0,1-1 1 0 0,0 1 0 0 0,0 0 0 0 0,0-1 0 0 0,0 1-1 0 0,-1-1 1 0 0,1 1 0 0 0,0-1 0 0 0,0 1 0 0 0,0-1 0 0 0,0 1-1 0 0,0-1 1 0 0,0 1 0 0 0,0-1 0 0 0,1 1 0 0 0,-1-1-1 0 0,0 1 1 0 0,0-1 0 0 0,0 1 0 0 0,1-1 0 0 0,0 1-44 0 0,0 0 0 0 0,0 0 1 0 0,1 0-1 0 0,-1 1 0 0 0,0-1 1 0 0,1 0-1 0 0,-1 1 1 0 0,0-1-1 0 0,0 1 0 0 0,0-1 1 0 0,0 1-1 0 0,2 1 0 0 0,9 5 31 0 0,-1-1 0 0 0,1 0 0 0 0,0-1-1 0 0,1-1 1 0 0,-1 0 0 0 0,1 0 0 0 0,0-1-1 0 0,0-1 1 0 0,18 2 0 0 0,-15-4 35 0 0,0 0 0 0 0,0 2 0 0 0,0 0 0 0 0,0 1 1 0 0,-1 0-1 0 0,0 1 0 0 0,22 9 0 0 0,-22-7-78 0 0,-1-2 0 0 0,1 0 1 0 0,0 0-1 0 0,21 1 0 0 0,-1 1 220 0 0,-16-4-101 0 0,0-1 1 0 0,0 0-1 0 0,32-3 1 0 0,2-1-24 0 0,-31 2-50 0 0,-1-2 1 0 0,0 0-1 0 0,23-7 0 0 0,12-5 42 0 0,-27 6 12 0 0,1 1 0 0 0,52-5 0 0 0,-56 12-133 0 0,0 2 1 0 0,0 2-1 0 0,47 9 0 0 0,-33-5-7 0 0,-8-3 46 0 0,1-1-1 0 0,-1-1 1 0 0,1-2 0 0 0,0-2-1 0 0,-1 0 1 0 0,54-12-1 0 0,-43 6 79 0 0,69-1-1 0 0,-3 0 9 0 0,58-6 0 0 0,15 2-22 0 0,-177 13-117 0 0,100-8 46 0 0,48-1 36 0 0,-101 11-49 0 0,73 14 1 0 0,-1-1-37 0 0,200 4 67 0 0,-222-18-26 0 0,41 3 42 0 0,-91-1-52 0 0,-26-2-1 0 0,-1 1 1 0 0,1 1 0 0 0,42 10-1 0 0,-43-7-8 0 0,41 6 0 0 0,8 0 7 0 0,-18-1-6 0 0,100 5 0 0 0,1 0 4 0 0,5 17-24 0 0,-46-8 0 0 0,-71-19 19 0 0,1-1 0 0 0,-1-2-1 0 0,62-4 1 0 0,-96 0 6 0 0,102-6 57 0 0,57 1-50 0 0,-140 6 10 0 0,79 8 22 0 0,-78-5-64 0 0,163 7-3 0 0,-88-7 60 0 0,-58-5-44 0 0,-36 1-14 0 0,0 1 1 0 0,0 0-1 0 0,15 1 0 0 0,3 2 14 0 0,-1-1-1 0 0,35-3 1 0 0,34 1 13 0 0,143 13-26 0 0,-94-14 128 0 0,-56-1-53 0 0,28-9 105 0 0,-27 1-3 0 0,-67 8-117 0 0,30-8 0 0 0,-34 6-9 0 0,0 1-1 0 0,31-2 1 0 0,-30 7 1 0 0,-17-2-30 0 0,0 1-1 0 0,0-1 1 0 0,0 0-1 0 0,0 0 1 0 0,6-1 0 0 0,-10 0-13 0 0,0 1 0 0 0,1 0 1 0 0,-1 1-1 0 0,0-1 1 0 0,0 0-1 0 0,1 0 0 0 0,-1 0 1 0 0,0 1-1 0 0,1-1 1 0 0,-1 1-1 0 0,0-1 1 0 0,0 1-1 0 0,0-1 0 0 0,0 1 1 0 0,1 0-1 0 0,-1-1 1 0 0,0 1-1 0 0,0 0 0 0 0,0 0 1 0 0,0 0-1 0 0,-1 0 1 0 0,1 0-1 0 0,0 0 0 0 0,0 0 1 0 0,-1 0-1 0 0,1 0 1 0 0,0 0-1 0 0,0 2 1 0 0,1 1-598 0 0,0 0 0 0 0,-1 0 0 0 0,1 0 0 0 0,-1 0 1 0 0,0 0-1 0 0,0 0 0 0 0,0 7 0 0 0,0 7-4028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55.655"/>
    </inkml:context>
    <inkml:brush xml:id="br0">
      <inkml:brushProperty name="width" value="0.1" units="cm"/>
      <inkml:brushProperty name="height" value="0.1" units="cm"/>
      <inkml:brushProperty name="color" value="#F4F91B"/>
    </inkml:brush>
  </inkml:definitions>
  <inkml:trace contextRef="#ctx0" brushRef="#br0">1 69 1839 0 0,'2'-26'80'0'0,"-2"12"16"0"0,1 1-96 0 0,1 5 0 0 0,2 6 0 0 0,0 2 0 0 0,-1 0 256 0 0,5-1 24 0 0,3-3 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56.270"/>
    </inkml:context>
    <inkml:brush xml:id="br0">
      <inkml:brushProperty name="width" value="0.1" units="cm"/>
      <inkml:brushProperty name="height" value="0.1" units="cm"/>
      <inkml:brushProperty name="color" value="#F4F91B"/>
    </inkml:brush>
  </inkml:definitions>
  <inkml:trace contextRef="#ctx0" brushRef="#br0">1 16 1927 0 0,'9'-8'80'0'0,"0"3"24"0"0,1 3-104 0 0,-1 4 0 0 0,0 0 0 0 0</inkml:trace>
  <inkml:trace contextRef="#ctx0" brushRef="#br0" timeOffset="1">3913 138 863 0 0,'16'0'0'0'0,"-5"2"72"0"0,1-2-72 0 0,-5 0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2:56.982"/>
    </inkml:context>
    <inkml:brush xml:id="br0">
      <inkml:brushProperty name="width" value="0.1" units="cm"/>
      <inkml:brushProperty name="height" value="0.1" units="cm"/>
      <inkml:brushProperty name="color" value="#F4F91B"/>
    </inkml:brush>
  </inkml:definitions>
  <inkml:trace contextRef="#ctx0" brushRef="#br0">1 23 3679 0 0,'5'-10'328'0'0,"-1"3"-264"0"0,0 3-64 0 0,-2 2 0 0 0,-1 4 0 0 0,3-2 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3:42.119"/>
    </inkml:context>
    <inkml:brush xml:id="br0">
      <inkml:brushProperty name="width" value="0.1" units="cm"/>
      <inkml:brushProperty name="height" value="0.1" units="cm"/>
      <inkml:brushProperty name="color" value="#F4F91B"/>
    </inkml:brush>
  </inkml:definitions>
  <inkml:trace contextRef="#ctx0" brushRef="#br0">0 97 2527 0 0,'6'-3'62'0'0,"-5"2"-51"0"0,0 1 1 0 0,-1-1 0 0 0,1 1-1 0 0,0-1 1 0 0,0 1 0 0 0,0 0-1 0 0,0-1 1 0 0,0 1 0 0 0,0 0-1 0 0,0-1 1 0 0,1 1 0 0 0,-1 0-1 0 0,0 0 1 0 0,0 0 0 0 0,1 0-1 0 0,20 4 935 0 0,-12 0-903 0 0,-2-1-6 0 0,-1-1 1 0 0,0 2 0 0 0,1-1 0 0 0,-1 1-1 0 0,-1 0 1 0 0,1 1 0 0 0,0-1 0 0 0,5 7-1 0 0,-7-7-25 0 0,-1 1 54 0 0,1 0 1 0 0,-1 0 0 0 0,1-1 0 0 0,0 0 0 0 0,1 0 0 0 0,-1 0 0 0 0,1-1 0 0 0,7 4 0 0 0,35-3 1670 0 0,-10 0-1480 0 0,-13-1-188 0 0,1 0 1 0 0,30-2-1 0 0,89-21 568 0 0,-14 1 8 0 0,-30 15-347 0 0,34-4 26 0 0,28-20 316 0 0,-78 9 0 0 0,161-14 0 0 0,-192 27-502 0 0,-33 3-76 0 0,0 2 1 0 0,24 0 0 0 0,2 3 69 0 0,185 3 120 0 0,-184-5-223 0 0,74 9 0 0 0,16 0 62 0 0,-107-7-70 0 0,0 1 0 0 0,0 2 0 0 0,33 9 1 0 0,33 5 10 0 0,-21-13 136 0 0,101-2 0 0 0,-27-3-2 0 0,80 4-28 0 0,-113-3 12 0 0,1-5-1 0 0,194-31 0 0 0,-271 27-140 0 0,98-13 46 0 0,-3 13-20 0 0,49-5-6 0 0,-20 2-29 0 0,-102 7 0 0 0,11 5 0 0 0,48-3-2 0 0,-66 2 58 0 0,10-1-29 0 0,71 0 20 0 0,123-19 124 0 0,-191 14-150 0 0,54-1 11 0 0,154 12 0 0 0,-105-8-32 0 0,-59-2 0 0 0,-37 3 0 0 0,98 4 0 0 0,-55 1 85 0 0,173-16 0 0 0,-182 5-63 0 0,-49 4 10 0 0,94 5 0 0 0,35 6 32 0 0,82-1-64 0 0,198-9 128 0 0,-266 9-64 0 0,-99 1-64 0 0,0 0 0 0 0,-29-6 0 0 0,37-1 11 0 0,-73-1 17 0 0,67 9-1 0 0,-7 0-29 0 0,195-8 2 0 0,-91 2 0 0 0,-75 3 4 0 0,-77-2 37 0 0,0-3 1 0 0,56-5-1 0 0,97-9-38 0 0,-163 11 5 0 0,70 5 39 0 0,-68-1-41 0 0,90 12-6 0 0,-33-3 0 0 0,100-8 0 0 0,-6-1 0 0 0,-110 2 52 0 0,26 1 24 0 0,-57-2-60 0 0,-1-2 0 0 0,1-3 0 0 0,100-16 0 0 0,-11 5 39 0 0,-69 8-35 0 0,105 5 31 0 0,-132 2-38 0 0,28 1 10 0 0,71 1 7 0 0,-35-7-30 0 0,238-5 0 0 0,-180 23 32 0 0,-15-1 11 0 0,85-16 10 0 0,-174 4-62 0 0,147 10 82 0 0,-114-4-39 0 0,111-4 0 0 0,-163-4-38 0 0,17 1 4 0 0,64 7 0 0 0,168 22 0 0 0,-167-20 0 0 0,115 3 54 0 0,-114-7-15 0 0,-112-4-55 0 0,-1 0 1 0 0,0 1 0 0 0,0 1-1 0 0,-1 1 1 0 0,29 12-1 0 0,-22-3-684 0 0,-12 0-3030 0 0,-4-2-704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3:43.703"/>
    </inkml:context>
    <inkml:brush xml:id="br0">
      <inkml:brushProperty name="width" value="0.1" units="cm"/>
      <inkml:brushProperty name="height" value="0.1" units="cm"/>
      <inkml:brushProperty name="color" value="#F4F91B"/>
    </inkml:brush>
  </inkml:definitions>
  <inkml:trace contextRef="#ctx0" brushRef="#br0">1071 54 919 0 0,'-16'-1'70'0'0,"13"0"-36"0"0,0 1 0 0 0,0 0 0 0 0,0 0 0 0 0,0 0 0 0 0,0 0 0 0 0,0 0 0 0 0,-4 2 0 0 0,-37 3 912 0 0,-101 7-44 0 0,-8 1 1171 0 0,-153 24-840 0 0,24-8-737 0 0,220-27-277 0 0,39-2 146 0 0,23 0-339 0 0,-1 0 0 0 0,1 0-1 0 0,-1-1 1 0 0,1 1-1 0 0,-1 0 1 0 0,1 0-1 0 0,-1 0 1 0 0,1 0 0 0 0,-1 0-1 0 0,1 0 1 0 0,0-1-1 0 0,-1 1 1 0 0,1 0 0 0 0,-1 0-1 0 0,1-1 1 0 0,-1 1-1 0 0,1 0 1 0 0,0-1-1 0 0,-1 1 1 0 0,1 0 0 0 0,0-1-1 0 0,0 1 1 0 0,-1-1-1 0 0,1 1 1 0 0,0 0 0 0 0,0-1-1 0 0,-1 1 1 0 0,1-1-1 0 0,0 1 1 0 0,0-1-1 0 0,0 1 1 0 0,0-1 0 0 0,0 1-1 0 0,0-1 1 0 0,0 1-1 0 0,0-1 1 0 0,0 1 0 0 0,0 0-1 0 0,0-1 1 0 0,0 1-1 0 0,0-1 1 0 0,0 1-1 0 0,0-1 1 0 0,0 1 0 0 0,0-1-1 0 0,1 1 1 0 0,-1-1-1 0 0,0 1 1 0 0,0 0 0 0 0,0-1-1 0 0,1 1 1 0 0,-1-1-1 0 0,0 1 1 0 0,1 0-1 0 0,-1-1 1 0 0,0 1 0 0 0,1 0-1 0 0,-1-1 1 0 0,1 1-1 0 0,-1 0 1 0 0,0 0 0 0 0,1-1-1 0 0,0 1 1 0 0,60-24 596 0 0,80-21-242 0 0,-43 23-272 0 0,120-11 0 0 0,-156 29-108 0 0,1 2 0 0 0,66 8 0 0 0,58 15-5 0 0,-78-7 74 0 0,149 19 375 0 0,-236-29-308 0 0,-1 0 0 0 0,33 11 0 0 0,-4-1-68 0 0,-29-9 12 0 0,1-2 0 0 0,0-1 0 0 0,26 0 0 0 0,22 1 500 0 0,-66-2-561 0 0,-1 0 0 0 0,0-1 0 0 0,1 1 0 0 0,-1 0-1 0 0,1 0 1 0 0,-1 1 0 0 0,0-1 0 0 0,0 1-1 0 0,0 0 1 0 0,0-1 0 0 0,0 1 0 0 0,0 1 0 0 0,0-1-1 0 0,-1 0 1 0 0,1 1 0 0 0,-1-1 0 0 0,0 1 0 0 0,0 0-1 0 0,0 0 1 0 0,2 3 0 0 0,2 6-459 0 0,0 0 1 0 0,-1 0-1 0 0,-1 0 0 0 0,3 15 0 0 0,-2-12-1162 0 0,2 15-2196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14.646"/>
    </inkml:context>
    <inkml:brush xml:id="br0">
      <inkml:brushProperty name="width" value="0.1" units="cm"/>
      <inkml:brushProperty name="height" value="0.1" units="cm"/>
      <inkml:brushProperty name="color" value="#E71224"/>
    </inkml:brush>
  </inkml:definitions>
  <inkml:trace contextRef="#ctx0" brushRef="#br0">459 1654 2303 0 0,'-5'-5'1062'0'0,"0"-1"0"0"0,0-1 0 0 0,-6-10-1 0 0,2 2 139 0 0,30 16 693 0 0,30-5-1 0 0,-31 3-1484 0 0,0 1 0 0 0,0 1 1 0 0,1 1-1 0 0,37 8 0 0 0,7 2 319 0 0,24 5 157 0 0,-57-9-514 0 0,40 4 0 0 0,-43-10-170 0 0,0-1 0 0 0,0-2 0 0 0,-1 0 0 0 0,1-2 0 0 0,0-1 0 0 0,37-11 0 0 0,-41 10-51 0 0,1 0 1 0 0,0 2-1 0 0,0 1 0 0 0,0 0 0 0 0,0 2 0 0 0,44 6 0 0 0,-19 2-92 0 0,93 28 0 0 0,-47-10 23 0 0,-46-16 27 0 0,1-2 0 0 0,-1-3 1 0 0,72-1-1 0 0,252 16 362 0 0,-340-17-422 0 0,63-4-1 0 0,-31-1 0 0 0,-40 1-6 0 0,28-5 0 0 0,-28 2-21 0 0,29 0-1 0 0,5 3-21 0 0,57 2 134 0 0,-67 0-89 0 0,-37-2-22 0 0,-1 1 0 0 0,0 1-1 0 0,0 0 1 0 0,0 0 0 0 0,0 1 0 0 0,0 1-1 0 0,18 6 1 0 0,-9-1 12 0 0,0 0 0 0 0,0-2 0 0 0,1-1 0 0 0,30 3 0 0 0,94 0 147 0 0,-72-11-12 0 0,-36 2-73 0 0,71 5 0 0 0,-89-3-70 0 0,0 0 1 0 0,30-4 0 0 0,-34 1 4 0 0,1 2 0 0 0,-1-1 0 0 0,1 2-1 0 0,19 3 1 0 0,11 5 35 0 0,0-2-1 0 0,1-2 1 0 0,-1-3-1 0 0,79-5 1 0 0,23-10 29 0 0,-71 4-6 0 0,-49 5-57 0 0,17-1 13 0 0,0 2 0 0 0,51 4-1 0 0,414-21 291 0 0,-511 20-333 0 0,220-11 199 0 0,-90 14-29 0 0,-32-1-16 0 0,142-14-10 0 0,69 0 0 0 0,-216 14-124 0 0,-34 1 61 0 0,66-7-1 0 0,211-15 400 0 0,-329 19-474 0 0,200 7 322 0 0,-164-3-273 0 0,-1-2 0 0 0,1-1 1 0 0,59-8-1 0 0,-30-3-12 0 0,3-1 102 0 0,93-1-1 0 0,91 2 185 0 0,-86-3-88 0 0,1 1-71 0 0,-118 9-39 0 0,73-13-1 0 0,-114 13-56 0 0,1 0 0 0 0,-1 0-1 0 0,0-2 1 0 0,0 0-1 0 0,0-1 1 0 0,-1 0 0 0 0,1-2-1 0 0,-2 1 1 0 0,1-2-1 0 0,-1 0 1 0 0,-1-1-1 0 0,1 0 1 0 0,-2-1 0 0 0,1 0-1 0 0,-2-1 1 0 0,1-1-1 0 0,-2 1 1 0 0,0-2 0 0 0,0 0-1 0 0,11-22 1 0 0,-7 5 52 0 0,-1 0 1 0 0,-1-1-1 0 0,12-56 0 0 0,4-104 127 0 0,-12 77-94 0 0,34-125 0 0 0,-41 200-138 0 0,-5 22-21 0 0,-2-1 0 0 0,0 0 0 0 0,-1 0 0 0 0,-2-37 0 0 0,-18-77 0 0 0,6 51 0 0 0,11 64 0 0 0,-1 0 0 0 0,-1 1 0 0 0,0-1 0 0 0,-9-18 0 0 0,11 31 0 0 0,0 0 0 0 0,-1-1 0 0 0,1 1 0 0 0,-1 0 0 0 0,0 0 0 0 0,-1 1 0 0 0,0-1 0 0 0,1 1 0 0 0,-1 0 0 0 0,-1 0 0 0 0,1 0 0 0 0,0 0 0 0 0,-1 1 0 0 0,0-1 0 0 0,0 1 0 0 0,-9-4 0 0 0,13 7 0 0 0,-15-7 0 0 0,-1 2 0 0 0,1-1 0 0 0,-23-2 0 0 0,-27-1-43 0 0,-1 2 1 0 0,-127 6-1 0 0,43 13 30 0 0,-229 6-38 0 0,-20-16 51 0 0,275-2 0 0 0,-129-16 0 0 0,212 12 0 0 0,-84-3 0 0 0,-159 12 0 0 0,238-2 0 0 0,-94 2 0 0 0,-437 17 0 0 0,189-5-33 0 0,14-1 2 0 0,9 1 31 0 0,121-7 0 0 0,28 2 0 0 0,-6-20 0 0 0,-88 3 0 0 0,273 6 0 0 0,-33 3 0 0 0,-80-7 0 0 0,41-3 0 0 0,-1 6 0 0 0,-204 24 0 0 0,238-17 0 0 0,0-4 0 0 0,-1-2 0 0 0,-97-13 0 0 0,-43-7 0 0 0,151 13 0 0 0,-288-35 0 0 0,194 4 0 0 0,97 21 0 0 0,-93-12 0 0 0,78 20 0 0 0,-150-18 0 0 0,178 18 0 0 0,0 2 0 0 0,0 2 0 0 0,-1 3 0 0 0,1 2 0 0 0,-74 10 0 0 0,0 7-15 0 0,56-10-10 0 0,-129 34 1 0 0,99-19 24 0 0,96-22-1 0 0,1 0 0 0 0,0 0-1 0 0,0 0 1 0 0,0 0 0 0 0,1 1 0 0 0,-1-1 0 0 0,0 1 0 0 0,0-1-1 0 0,1 1 1 0 0,-1 0 0 0 0,1-1 0 0 0,-1 1 0 0 0,1 0-1 0 0,0 0 1 0 0,0 0 0 0 0,0 0 0 0 0,0 0 0 0 0,0 1-1 0 0,0-1 1 0 0,0 0 0 0 0,1 0 0 0 0,-1 3 0 0 0,-2 8-11 0 0,1 1 0 0 0,0 21 1 0 0,1-24 9 0 0,-8 124-14 0 0,-4 147-32 0 0,13-262 48 0 0,15 426-64 0 0,-5-338 64 0 0,0 9 0 0 0,39 181 0 0 0,-44-279 0 0 0,0 0 0 0 0,2 0 0 0 0,0-1 0 0 0,1 0 0 0 0,1 0 0 0 0,1 0 0 0 0,0-2 0 0 0,18 22 0 0 0,-25-34 4 0 0,1 0 1 0 0,1 0-1 0 0,-1 0 1 0 0,0-1-1 0 0,1 0 1 0 0,0 0-1 0 0,-1 0 0 0 0,1 0 1 0 0,0-1-1 0 0,1 0 1 0 0,-1 0-1 0 0,0 0 0 0 0,1 0 1 0 0,-1-1-1 0 0,1 0 1 0 0,-1 0-1 0 0,1-1 1 0 0,-1 0-1 0 0,1 0 0 0 0,-1 0 1 0 0,1 0-1 0 0,0-1 1 0 0,-1 0-1 0 0,1 0 0 0 0,-1-1 1 0 0,0 1-1 0 0,1-1 1 0 0,6-4-1 0 0,14-5-4 0 0,-19 8 0 0 0,-1 1 0 0 0,0-1 0 0 0,0 0 0 0 0,0-1 0 0 0,0 1 0 0 0,0-1 0 0 0,7-7 0 0 0,8-7 18 0 0,-16 14-13 0 0,0 1 1 0 0,-1-1 0 0 0,0 0 0 0 0,1 0 0 0 0,-2 0-1 0 0,1-1 1 0 0,4-5 0 0 0,-46 72-3150 0 0,19-26 1112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3:46.235"/>
    </inkml:context>
    <inkml:brush xml:id="br0">
      <inkml:brushProperty name="width" value="0.1" units="cm"/>
      <inkml:brushProperty name="height" value="0.1" units="cm"/>
      <inkml:brushProperty name="color" value="#F4F91B"/>
    </inkml:brush>
  </inkml:definitions>
  <inkml:trace contextRef="#ctx0" brushRef="#br0">0 53 2879 0 0,'1'1'107'0'0,"0"0"0"0"0,0 0 0 0 0,-1 0 0 0 0,1 0 0 0 0,0 0 0 0 0,0 0-1 0 0,0 0 1 0 0,0 0 0 0 0,0 0 0 0 0,0-1 0 0 0,0 1 0 0 0,0 0 0 0 0,1-1-1 0 0,-1 1 1 0 0,0-1 0 0 0,0 1 0 0 0,1-1 0 0 0,-1 1 0 0 0,0-1 0 0 0,0 0-1 0 0,1 0 1 0 0,1 1 0 0 0,43 6 1097 0 0,-37-6-1242 0 0,137 13 601 0 0,42 7-286 0 0,-89-10-57 0 0,194-2-1 0 0,-134-9 28 0 0,334-22 169 0 0,-225-4-118 0 0,39-2 419 0 0,-179 17-374 0 0,-5 6-230 0 0,195 17 0 0 0,-273-8-108 0 0,397-10 108 0 0,-378 3-109 0 0,66-1 12 0 0,112-8 44 0 0,-147 3 72 0 0,180 8-1 0 0,-160 3 10 0 0,119-15-1 0 0,-156 7-61 0 0,408 3 49 0 0,-163 9-69 0 0,72 4-65 0 0,-93-6 17 0 0,86-3 160 0 0,90 4-161 0 0,-391-5-10 0 0,103 12 0 0 0,-66-2 0 0 0,24-2 32 0 0,163 14 64 0 0,-198-6-73 0 0,192 16 82 0 0,77-31 23 0 0,179-8 54 0 0,146 9-172 0 0,-484 2-10 0 0,-218-4 0 0 0,244 10 47 0 0,-177-10 82 0 0,103-14-1 0 0,-131 7-109 0 0,-18 2 154 0 0,40-2 0 0 0,-57 7-268 0 0,0 1 0 0 0,0-1 0 0 0,0 1 0 0 0,0 1 0 0 0,0-1 0 0 0,0 2 0 0 0,0-1 0 0 0,9 5 0 0 0,-3-1-871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5:57.700"/>
    </inkml:context>
    <inkml:brush xml:id="br0">
      <inkml:brushProperty name="width" value="0.1" units="cm"/>
      <inkml:brushProperty name="height" value="0.1" units="cm"/>
      <inkml:brushProperty name="color" value="#E71224"/>
    </inkml:brush>
  </inkml:definitions>
  <inkml:trace contextRef="#ctx0" brushRef="#br0">102 27 1375 0 0,'-46'-4'244'0'0,"31"0"3247"0"0,8 1-3033 0 0,1 1 0 0 0,-1-1 0 0 0,-8-5 0 0 0,9 5 426 0 0,7 5-202 0 0,10 9 65 0 0,-1-3-768 0 0,3 5 204 0 0,-8-7-84 0 0,0 0 0 0 0,0-1 0 0 0,1 0 0 0 0,0 0 1 0 0,0-1-1 0 0,0 0 0 0 0,1 0 0 0 0,-1 0 0 0 0,11 4 1 0 0,-4-5 116 0 0,-1 0 1 0 0,1-1-1 0 0,1 0 1 0 0,-1-1-1 0 0,25 0 1 0 0,6 0 34 0 0,163 6 395 0 0,-115-2-530 0 0,100 3 34 0 0,-83-18-106 0 0,-69 5-16 0 0,-1 2 0 0 0,53 2 0 0 0,-2 8-18 0 0,182 9 44 0 0,-1-15 10 0 0,-56 12-64 0 0,-136-7 297 0 0,109-7 0 0 0,-65-2-101 0 0,-117 3-114 0 0,-1 0 0 0 0,0 0 0 0 0,0 1 0 0 0,1 0 0 0 0,-1 0 0 0 0,8 2 0 0 0,-13 25-608 0 0,0-17-2872 0 0,-1 2-1146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7:02.898"/>
    </inkml:context>
    <inkml:brush xml:id="br0">
      <inkml:brushProperty name="width" value="0.1" units="cm"/>
      <inkml:brushProperty name="height" value="0.1" units="cm"/>
      <inkml:brushProperty name="color" value="#66CC00"/>
    </inkml:brush>
  </inkml:definitions>
  <inkml:trace contextRef="#ctx0" brushRef="#br0">22 6 919 0 0,'-11'-5'2344'0'0,"0"36"-2444"0"0,11-27-1040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7:06.276"/>
    </inkml:context>
    <inkml:brush xml:id="br0">
      <inkml:brushProperty name="width" value="0.1" units="cm"/>
      <inkml:brushProperty name="height" value="0.1" units="cm"/>
      <inkml:brushProperty name="color" value="#66CC00"/>
    </inkml:brush>
  </inkml:definitions>
  <inkml:trace contextRef="#ctx0" brushRef="#br0">1657 959 455 0 0,'0'-16'478'0'0,"0"-24"5181"0"0,-4 26-5605 0 0,3 14-32 0 0,1-1 0 0 0,-1 0-1 0 0,0 0 1 0 0,0 0 0 0 0,0 1 0 0 0,1-1 0 0 0,-1 0 0 0 0,0 1-1 0 0,0-1 1 0 0,0 1 0 0 0,0-1 0 0 0,0 1 0 0 0,0-1-1 0 0,0 1 1 0 0,0 0 0 0 0,0-1 0 0 0,0 1 0 0 0,0 0-1 0 0,-1 0 1 0 0,1 0 0 0 0,-1 0 0 0 0,-30 1 383 0 0,17 0-230 0 0,4 0 13 0 0,0 0 0 0 0,0 1 0 0 0,0 0 0 0 0,0 0 0 0 0,0 1 0 0 0,1 1 0 0 0,-11 4 0 0 0,9-3-159 0 0,-51 13 1156 0 0,42-13-802 0 0,-9 4 50 0 0,23-6-373 0 0,1-1-1 0 0,-2 0 1 0 0,1 0-1 0 0,0-1 1 0 0,0 0-1 0 0,-9 1 1 0 0,-53-3 1016 0 0,65 0-1030 0 0,0 1 0 0 0,0-1 1 0 0,0 0-1 0 0,0 1 0 0 0,1-2 1 0 0,-1 1-1 0 0,0 0 1 0 0,-4-3-1 0 0,5 2 18 0 0,-1 1 0 0 0,1-1-1 0 0,-1 1 1 0 0,0 0 0 0 0,1 0 0 0 0,-1 0 0 0 0,0 0 0 0 0,-4 1 0 0 0,-39-2 74 0 0,2 5-138 0 0,-32-1 64 0 0,71-1-76 0 0,1 0 20 0 0,0 0 0 0 0,1 0-1 0 0,-1-1 1 0 0,0 1-1 0 0,0-1 1 0 0,1 0 0 0 0,-1-1-1 0 0,0 1 1 0 0,-5-2-1 0 0,7 1-7 0 0,0 1 0 0 0,-1-1 0 0 0,1 1 0 0 0,0 0 0 0 0,0 0 0 0 0,0 0 0 0 0,0 0 0 0 0,-1 1 0 0 0,-3 0 0 0 0,-19 1 0 0 0,-33 0 0 0 0,45-3 59 0 0,1 0-1 0 0,-1-1 0 0 0,-16-5 1 0 0,16 3-38 0 0,0 2 1 0 0,0-1 0 0 0,-18 1-1 0 0,-21 0 53 0 0,26 1-9 0 0,-50 3-1 0 0,19 8 90 0 0,37-5-99 0 0,-1-2 1 0 0,-31 2-1 0 0,-22 2 814 0 0,92-10-798 0 0,-1 2 0 0 0,1-1 0 0 0,-1 2-1 0 0,1 0 1 0 0,16 3 0 0 0,24 0 43 0 0,201-9 259 0 0,63-1-181 0 0,-167 2-128 0 0,-132 5-64 0 0,36 4 0 0 0,-20-1 0 0 0,5 1 1 0 0,-13-1 4 0 0,44-2 0 0 0,37 1 112 0 0,-81-3-104 0 0,-1 1 0 0 0,1 2 0 0 0,0 1-1 0 0,32 7 1 0 0,138 29 51 0 0,-67-9 0 0 0,-101-22-52 0 0,43 13 51 0 0,-61-17-28 0 0,-1 0 0 0 0,24 2 0 0 0,13 3 31 0 0,8 2 7 0 0,-40-8-45 0 0,-1 0 0 0 0,28 9 0 0 0,-30-6-11 0 0,1-1-1 0 0,0-1 1 0 0,0 0 0 0 0,0-1 0 0 0,0-1-1 0 0,21 0 1 0 0,-15-1 23 0 0,33 6-1 0 0,-38-4-10 0 0,1 0-1 0 0,-1-2 0 0 0,29 0 0 0 0,-32-3-2 0 0,0 1-1 0 0,0 1 1 0 0,0 1 0 0 0,19 2-1 0 0,1 2 71 0 0,62-1 0 0 0,-81-2-65 0 0,1-1 0 0 0,-1 2 0 0 0,1 0 1 0 0,-1 1-1 0 0,23 9 0 0 0,-25-9-26 0 0,0 0 13 0 0,1-1 1 0 0,17 2-1 0 0,-20-4-3 0 0,1 1-1 0 0,0 0 1 0 0,-1 1 0 0 0,13 5-1 0 0,-9-3 5 0 0,1 0 0 0 0,0-2 1 0 0,-1 0-1 0 0,1 0 0 0 0,24-1 0 0 0,-10 1-6 0 0,-8-2 34 0 0,36-1 0 0 0,-49-1-32 0 0,0 0 1 0 0,0 0-1 0 0,0-1 1 0 0,0 0 0 0 0,-1-1-1 0 0,14-5 1 0 0,-18 4 12 0 0,-1 1 1 0 0,0-1-1 0 0,0 0 0 0 0,0 0 1 0 0,0 0-1 0 0,-1 0 0 0 0,4-8 1 0 0,3-14 91 0 0,0-1 1 0 0,-2 0-1 0 0,6-45 1 0 0,-10 57-91 0 0,2-10-25 0 0,16-44 1 0 0,-15 54-6 0 0,-1 0 0 0 0,0-1 0 0 0,-1 1 0 0 0,-1-1 0 0 0,0 0-1 0 0,-1 0 1 0 0,-1-24 0 0 0,-3-139 64 0 0,0 167-60 0 0,0 1-1 0 0,-1-1 0 0 0,0 1 0 0 0,-1 0 1 0 0,0 0-1 0 0,-1 0 0 0 0,0 0 1 0 0,-7-10-1 0 0,-3-8 31 0 0,10 17-30 0 0,0 0 0 0 0,1-1 0 0 0,-3-12 0 0 0,4 12 37 0 0,0 1 1 0 0,-11-25-1 0 0,9 26-28 0 0,0 1-1 0 0,-1 0 0 0 0,-1 0 1 0 0,1 0-1 0 0,-1 1 1 0 0,-1 0-1 0 0,0 0 0 0 0,0 1 1 0 0,-15-12-1 0 0,18 16-12 0 0,1 1 0 0 0,-1 0 0 0 0,0 0 0 0 0,0 0 0 0 0,0 0 0 0 0,0 1 0 0 0,0 0 0 0 0,0 0 0 0 0,-1 0 0 0 0,1 1 0 0 0,-1 0 0 0 0,-8-1 0 0 0,-17 0 0 0 0,-34 4 0 0 0,-23-2 0 0 0,-62-21 43 0 0,57 7-22 0 0,-49-12 83 0 0,40 7-26 0 0,73 13-53 0 0,-31-12 0 0 0,37 11 4 0 0,0 1 1 0 0,-43-7-1 0 0,-28-3-29 0 0,14 2 0 0 0,-11 7 0 0 0,-172 9 0 0 0,30 21 0 0 0,126-11 0 0 0,7 5 0 0 0,68-10 0 0 0,0-1 0 0 0,-52 1 0 0 0,-93-22 78 0 0,91 4-28 0 0,-289-28-50 0 0,270 21 0 0 0,70 10 0 0 0,1 2 0 0 0,-61-3 0 0 0,-84 19 0 0 0,100-4 0 0 0,64-5 0 0 0,-1 1 0 0 0,1 1 0 0 0,0 0 0 0 0,0 2 0 0 0,0-1 0 0 0,0 2 0 0 0,1 0 0 0 0,-27 15 0 0 0,39-18 0 0 0,-1-1 0 0 0,1 0 0 0 0,0 0 0 0 0,0 1 0 0 0,0-1 0 0 0,0 1 0 0 0,0-1 0 0 0,1 1 0 0 0,-1 0 0 0 0,1 0 0 0 0,-2 5 0 0 0,-10 34 0 0 0,0 8-15 0 0,8-36 8 0 0,1 1 0 0 0,0-1 0 0 0,1 1 0 0 0,1 0 0 0 0,1 0 0 0 0,0 22 0 0 0,6 13 7 0 0,19 77 0 0 0,-23-124 0 0 0,6 41-1000 0 0,-7-27-2512 0 0,-1 33 0 0 0,-4-11-976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7:09.562"/>
    </inkml:context>
    <inkml:brush xml:id="br0">
      <inkml:brushProperty name="width" value="0.1" units="cm"/>
      <inkml:brushProperty name="height" value="0.1" units="cm"/>
      <inkml:brushProperty name="color" value="#66CC00"/>
    </inkml:brush>
  </inkml:definitions>
  <inkml:trace contextRef="#ctx0" brushRef="#br0">2341 1021 2527 0 0,'-1'-4'148'0'0,"0"1"-1"0"0,0 0 1 0 0,-1 0 0 0 0,1 0-1 0 0,-1 0 1 0 0,0 0-1 0 0,0 1 1 0 0,0-1-1 0 0,0 0 1 0 0,0 1-1 0 0,0-1 1 0 0,-1 1-1 0 0,1 0 1 0 0,-1 0-1 0 0,-4-3 1 0 0,3 3 71 0 0,0 1 0 0 0,0-1 0 0 0,0 1 0 0 0,0 0 0 0 0,0 0 0 0 0,0 0 0 0 0,0 1 0 0 0,0-1 0 0 0,0 1 0 0 0,0 0 0 0 0,0 0 0 0 0,-6 2 0 0 0,-133 13 2459 0 0,89-8-2027 0 0,30-4-179 0 0,-31 2-1 0 0,-2 2 180 0 0,21-3-417 0 0,29-2-141 0 0,0-1 1 0 0,1 0-1 0 0,-1 0 0 0 0,0-1 0 0 0,0 0 0 0 0,1 0 0 0 0,-1-1 0 0 0,0 0 0 0 0,0 0 0 0 0,1 0 0 0 0,-1-1 0 0 0,1 0 0 0 0,-7-2 0 0 0,7 2-29 0 0,0 0 1 0 0,0 1-1 0 0,-1 0 0 0 0,1 0 0 0 0,0 0 0 0 0,-1 1 0 0 0,1 0 0 0 0,0 0 0 0 0,-1 1 0 0 0,1 0 1 0 0,-7 1-1 0 0,-13 2-16 0 0,-119 15 231 0 0,88-11-62 0 0,15-2-60 0 0,-63 10 235 0 0,84-12-349 0 0,0-1 0 0 0,-1-1 1 0 0,1-1-1 0 0,-30-2 0 0 0,-42-6 310 0 0,80 5-275 0 0,1 0 0 0 0,-1-1 0 0 0,-20-8 0 0 0,28 10-70 0 0,0 0 0 0 0,1 0-1 0 0,-1 1 1 0 0,0-1 0 0 0,0 1 0 0 0,0 1-1 0 0,0-1 1 0 0,1 1 0 0 0,-10 2-1 0 0,-20 1-8 0 0,16-3 330 0 0,-16-2 904 0 0,-72-23-403 0 0,100 23-827 0 0,-1 0 0 0 0,0 0 0 0 0,0 1 0 0 0,1 0 0 0 0,-1 0 0 0 0,-7 2-1 0 0,6-2 5 0 0,0 1 0 0 0,0-1-1 0 0,0 0 1 0 0,-11-2 0 0 0,-48-9 26 0 0,-6-7-1690 0 0,-41-14 1859 0 0,82 17-186 0 0,25 11 7 0 0,-1 1-1 0 0,0 0 1 0 0,1 0 0 0 0,-1 0 0 0 0,-10-2-1 0 0,16 5-21 0 0,-1-1 0 0 0,0 0 0 0 0,1 0-1 0 0,-1 0 1 0 0,1-1 0 0 0,0 1 0 0 0,-1-1-1 0 0,1 1 1 0 0,0-1 0 0 0,0 0 0 0 0,0 1-1 0 0,0-1 1 0 0,0 0 0 0 0,0-1 0 0 0,-2-3 0 0 0,0 1 27 0 0,0-1 0 0 0,1 1 0 0 0,0-1 0 0 0,0-1 0 0 0,-2-8 1 0 0,-8-21 115 0 0,-31-62 0 0 0,19 45-78 0 0,20 40-57 0 0,1 0-1 0 0,0 0 1 0 0,-3-25-1 0 0,5 23 2 0 0,-1 0 0 0 0,-9-26 0 0 0,-42-72 70 0 0,6 16 86 0 0,35 68-133 0 0,5 12-13 0 0,-9-27 1 0 0,15 39-21 0 0,1-1 0 0 0,-1 1 0 0 0,1-1 0 0 0,1 0 0 0 0,-1 1 0 0 0,1-1 0 0 0,0 0 0 0 0,0 0 0 0 0,2-7 0 0 0,-2 12 0 0 0,0-1 0 0 0,0 0 0 0 0,1 0 0 0 0,-1 0 0 0 0,0 0 0 0 0,1 0 0 0 0,-1 1 0 0 0,1-1 0 0 0,-1 0 0 0 0,1 0 0 0 0,0 0 0 0 0,0 1 0 0 0,0-1 0 0 0,0 0 0 0 0,0 1 0 0 0,0-1 0 0 0,0 1 0 0 0,1-1 0 0 0,-1 1 0 0 0,1 0 0 0 0,-1-1 0 0 0,1 1 0 0 0,-1 0 0 0 0,1 0 0 0 0,0 0 0 0 0,2-1 0 0 0,13-3 0 0 0,0 0 0 0 0,0 2 0 0 0,23-3 0 0 0,-24 3 0 0 0,55-6 0 0 0,94 0 0 0 0,-56 7 0 0 0,160-24 0 0 0,-204 19 0 0 0,131 4 0 0 0,-43 3 0 0 0,5-6 0 0 0,-32-3 0 0 0,-85 4 0 0 0,72 1 0 0 0,-42 6 0 0 0,60 6 0 0 0,-109-5 0 0 0,0 0 0 0 0,32 11 0 0 0,39 12 0 0 0,-73-19 0 0 0,-1 1 0 0 0,0 1 0 0 0,23 14 0 0 0,-34-18 0 0 0,0 1 0 0 0,-1 0 0 0 0,0 0 0 0 0,0 1 0 0 0,-1-1 0 0 0,1 1 0 0 0,-2 1 0 0 0,1-1 0 0 0,8 16 0 0 0,6 18-7 0 0,-1 1 0 0 0,-2 1 0 0 0,-2 0-1 0 0,-2 1 1 0 0,-2 1 0 0 0,-2 0 0 0 0,-1 1 0 0 0,-3-1-1 0 0,-1 73 1 0 0,-4-104 7 0 0,-1-1 0 0 0,-1 1 0 0 0,-1-1 0 0 0,0 0 0 0 0,0 1 0 0 0,-1-1 0 0 0,-1-1 0 0 0,0 1 0 0 0,-1-1 0 0 0,-11 19 0 0 0,-4 1-589 0 0,3 0 0 0 0,0 1-1 0 0,-14 40 1 0 0,20-38-950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7:12.871"/>
    </inkml:context>
    <inkml:brush xml:id="br0">
      <inkml:brushProperty name="width" value="0.1" units="cm"/>
      <inkml:brushProperty name="height" value="0.1" units="cm"/>
      <inkml:brushProperty name="color" value="#66CC00"/>
    </inkml:brush>
  </inkml:definitions>
  <inkml:trace contextRef="#ctx0" brushRef="#br0">1879 1236 2327 0 0,'0'-1'1132'0'0,"0"0"-967"0"0,0 1 1 0 0,0-1-1 0 0,0 0 0 0 0,-1 0 0 0 0,1 0 1 0 0,0 0-1 0 0,-1 0 0 0 0,1 0 1 0 0,0 1-1 0 0,-1-1 0 0 0,1 0 0 0 0,-1 0 1 0 0,1 0-1 0 0,-1 1 0 0 0,0-1 1 0 0,1 0-1 0 0,-1 1 0 0 0,0-1 1 0 0,1 1-1 0 0,-1-1 0 0 0,-1 0 0 0 0,-5 0 155 0 0,1 0-1 0 0,-1 1 0 0 0,1-2 1 0 0,-1 1-1 0 0,-6-3 0 0 0,-6-2 349 0 0,7 4-261 0 0,0 1 0 0 0,0 0 0 0 0,-22 1 0 0 0,15 0 107 0 0,1 1-193 0 0,-29 5 0 0 0,8 0-94 0 0,16-4-34 0 0,-38-3 0 0 0,39-1 49 0 0,-44 5-1 0 0,40 0-122 0 0,-25 3 155 0 0,-97 23 0 0 0,139-27-246 0 0,-1 0 0 0 0,1-1-1 0 0,0-1 1 0 0,-13 0 0 0 0,9-1 44 0 0,0 2-11 0 0,0 0 0 0 0,-21 5 0 0 0,8-1-50 0 0,20-4 9 0 0,-1-1 0 0 0,0 0 0 0 0,-11-1 0 0 0,-17 1 140 0 0,-51 13 91 0 0,-9 9-198 0 0,77-18-40 0 0,1-1 0 0 0,-1 0 0 0 0,0-2-1 0 0,-23 0 1 0 0,40-1-13 0 0,-9 0 18 0 0,0 0 0 0 0,0-1 0 0 0,-12-2 0 0 0,-20-5 46 0 0,26 7-38 0 0,0-1 0 0 0,-17 2 0 0 0,23 0 14 0 0,4 0-36 0 0,0-1 1 0 0,-1 0 0 0 0,1-1 0 0 0,0 1-1 0 0,-6-3 1 0 0,6 2 3 0 0,0 0 0 0 0,0 0-1 0 0,-1 1 1 0 0,1 0 0 0 0,-7-1-1 0 0,7 3-7 0 0,-1 0 0 0 0,1 0 0 0 0,-12 3 0 0 0,11-2 0 0 0,0-1 0 0 0,-1 0 0 0 0,-12 1 0 0 0,-43 2 0 0 0,43-2 25 0 0,17-1-19 0 0,-1 0 1 0 0,1-1 0 0 0,-1 1-1 0 0,1-1 1 0 0,-7-1-1 0 0,2 0 33 0 0,0 0 0 0 0,0 0 1 0 0,0-1-1 0 0,1 0 0 0 0,-1-1 0 0 0,1 1 0 0 0,-1-2 0 0 0,-11-6 0 0 0,-17-7 48 0 0,31 15-66 0 0,-1 0-1 0 0,1 0 1 0 0,0-1 0 0 0,0 0-1 0 0,0 0 1 0 0,0 0 0 0 0,-7-7-1 0 0,8 6 42 0 0,1 0 0 0 0,0-1-1 0 0,0 0 1 0 0,0 1 0 0 0,0-1-1 0 0,1 0 1 0 0,0 0 0 0 0,0-1-1 0 0,0 1 1 0 0,1 0 0 0 0,0-1-1 0 0,0 1 1 0 0,-1-10 0 0 0,1-6 118 0 0,1 0 0 0 0,3-26 0 0 0,10-43 335 0 0,-10 73-438 0 0,-2 0 0 0 0,0-1 0 0 0,-1 1 0 0 0,-2-20 0 0 0,0 16 65 0 0,1-1 0 0 0,3-23 0 0 0,-1 33-123 0 0,0-1 0 0 0,-1 1 0 0 0,0-1 0 0 0,-1 1 0 0 0,0 0 0 0 0,-1-1 1 0 0,-1 1-1 0 0,0 0 0 0 0,0 0 0 0 0,-10-21 0 0 0,8 18-7 0 0,0 0 0 0 0,1 0 1 0 0,0 0-1 0 0,1-1 0 0 0,-1-28 0 0 0,2 21 33 0 0,-1 0-35 0 0,-2-17 10 0 0,2 0 0 0 0,2-65 0 0 0,4 87 22 0 0,8-33 0 0 0,-6 32-10 0 0,4-32 0 0 0,-8 44-32 0 0,-1 0 0 0 0,2 1 0 0 0,-1-1 0 0 0,0 0 0 0 0,1 1 0 0 0,1-1 0 0 0,-1 1 0 0 0,5-9 0 0 0,-5 12 0 0 0,0 0 0 0 0,0 0 0 0 0,1 1 0 0 0,-1-1 0 0 0,1 1 0 0 0,-1-1 0 0 0,1 1 0 0 0,0 0 0 0 0,0 0 0 0 0,0 0 0 0 0,0 0 0 0 0,0 1 0 0 0,0-1 0 0 0,1 1 0 0 0,-1 0 0 0 0,0 0 0 0 0,7-1 0 0 0,55-10-14 0 0,1 4-1 0 0,0 3 1 0 0,0 2 0 0 0,92 8-1 0 0,77-6 15 0 0,-229 1 0 0 0,71 0 0 0 0,115 16 0 0 0,-175-14 0 0 0,41 2 0 0 0,67-4 0 0 0,-45-1 0 0 0,-28 0 0 0 0,67-10 0 0 0,-93 9 0 0 0,0 0 0 0 0,0 2 0 0 0,0 1 0 0 0,-1 1 0 0 0,35 7 0 0 0,-49-7 0 0 0,0-1 0 0 0,0 2 0 0 0,0-1 0 0 0,0 1 0 0 0,0 1 0 0 0,-1 0 0 0 0,15 8 0 0 0,-16-5 0 0 0,-2 0 0 0 0,1 1 0 0 0,-1 0 0 0 0,0 1 0 0 0,-1-1 0 0 0,9 16 0 0 0,-4-8 0 0 0,-8-9 0 0 0,1-1 0 0 0,-1 1 0 0 0,0 0 0 0 0,0 0 0 0 0,-1 0 0 0 0,0 0 0 0 0,1 13 0 0 0,3 56 0 0 0,-4-48 0 0 0,-2 0 0 0 0,-3 37 0 0 0,-1 3 0 0 0,13 243 0 0 0,-9-181-43 0 0,-2-51 22 0 0,1-72-51 0 0,0 1 0 0 0,0 0 0 0 0,-1-1 0 0 0,0 0 0 0 0,0 1 0 0 0,-1-1 0 0 0,0 0 0 0 0,0 0 0 0 0,-5 8 0 0 0,-14 33-581 0 0,13-17-134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39:52.589"/>
    </inkml:context>
    <inkml:brush xml:id="br0">
      <inkml:brushProperty name="width" value="0.1" units="cm"/>
      <inkml:brushProperty name="height" value="0.1" units="cm"/>
      <inkml:brushProperty name="color" value="#66CC00"/>
    </inkml:brush>
  </inkml:definitions>
  <inkml:trace contextRef="#ctx0" brushRef="#br0">1 4 1439 0 0,'214'9'150'0'0,"59"-2"-164"0"0,37-23 78 0 0,36 12 108 0 0,-323 6-130 0 0,-1 1-1 0 0,24 7 0 0 0,-45-10-41 0 0,-1 0 0 0 0,0 0 0 0 0,0 0 0 0 0,0 0 0 0 0,1 0 0 0 0,-1 0 0 0 0,0 0 0 0 0,0 0 0 0 0,0 0 0 0 0,1 0 0 0 0,-1 0 0 0 0,0 0 0 0 0,0 0 0 0 0,0 1 0 0 0,1-1 0 0 0,-1 0 0 0 0,0 0 0 0 0,0 0 0 0 0,0 0 0 0 0,0 0 0 0 0,1 0 0 0 0,-1 0 0 0 0,0 1 0 0 0,0-1 0 0 0,0 0 0 0 0,0 0 0 0 0,0 0 0 0 0,1 0 0 0 0,-1 1 0 0 0,0-1 0 0 0,0 0 0 0 0,0 0 0 0 0,0 0 0 0 0,0 1 0 0 0,0-1 0 0 0,0 0 0 0 0,0 0 0 0 0,0 0 0 0 0,0 1 0 0 0,0-1 0 0 0,0 0 0 0 0,0 0 0 0 0,0 1 0 0 0,0-1 0 0 0,0 0 0 0 0,0 0 0 0 0,0 0 0 0 0,0 1 0 0 0,0-1 0 0 0,0 0 0 0 0,0 0 0 0 0,-1 0 0 0 0,1 0 0 0 0,0 1 0 0 0,0-1 0 0 0,0 0 0 0 0,0 0 0 0 0,0 0 0 0 0,0 0 0 0 0,-1 1 0 0 0,1-1 0 0 0,0 0 0 0 0,0 0 0 0 0,-12 8 0 0 0,8-7 0 0 0,0 1 0 0 0,0-1 0 0 0,0 0 0 0 0,0 0 0 0 0,0 0 0 0 0,-1-1 0 0 0,1 1 0 0 0,0-1 0 0 0,0 0 0 0 0,0 0 0 0 0,0-1 0 0 0,-1 1 0 0 0,-4-2 0 0 0,7 0 0 0 0,2 2 0 0 0,-1 0 0 0 0,1 0 0 0 0,0 0 0 0 0,0 0 0 0 0,0 0 0 0 0,-1 0 0 0 0,1 0 0 0 0,0 0 0 0 0,0 0 0 0 0,-1 0 0 0 0,1 0 0 0 0,0 0 0 0 0,0 0 0 0 0,0 1 0 0 0,0-1 0 0 0,-1 0 0 0 0,1 0 0 0 0,0 0 0 0 0,0 0 0 0 0,0 0 0 0 0,0 0 0 0 0,-1 1 0 0 0,1-1 0 0 0,0 0 0 0 0,0 0 0 0 0,0 0 0 0 0,0 0 0 0 0,0 0 0 0 0,0 1 0 0 0,-1-1 0 0 0,1 0 0 0 0,0 0 0 0 0,0 0 0 0 0,0 1 0 0 0,0-1 0 0 0,0 0 0 0 0,0 0 0 0 0,0 0 0 0 0,0 1 0 0 0,-1 4 0 0 0,-24 9 0 0 0,17-12 2 0 0,10-2-17 0 0,-1 0 12 0 0,1 0-77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03.729"/>
    </inkml:context>
    <inkml:brush xml:id="br0">
      <inkml:brushProperty name="width" value="0.1" units="cm"/>
      <inkml:brushProperty name="height" value="0.1" units="cm"/>
      <inkml:brushProperty name="color" value="#66CC00"/>
    </inkml:brush>
  </inkml:definitions>
  <inkml:trace contextRef="#ctx0" brushRef="#br0">18 13 1839 0 0,'-6'-5'0'0'0,"0"-1"72"0"0,1 4-72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18.628"/>
    </inkml:context>
    <inkml:brush xml:id="br0">
      <inkml:brushProperty name="width" value="0.1" units="cm"/>
      <inkml:brushProperty name="height" value="0.1" units="cm"/>
      <inkml:brushProperty name="color" value="#E71224"/>
    </inkml:brush>
  </inkml:definitions>
  <inkml:trace contextRef="#ctx0" brushRef="#br0">1792 346 3823 0 0,'2'-2'43'0'0,"-1"1"0"0"0,0-1 0 0 0,0 1 0 0 0,0-1 0 0 0,0 1 0 0 0,0-1-1 0 0,0 0 1 0 0,0 1 0 0 0,0-1 0 0 0,-1 0 0 0 0,1 0 0 0 0,-1 0 0 0 0,1 0 0 0 0,-1 1-1 0 0,0-1 1 0 0,1 0 0 0 0,-1 0 0 0 0,0 0 0 0 0,0 0 0 0 0,-1 0 0 0 0,1 0-1 0 0,0 0 1 0 0,-1 1 0 0 0,1-1 0 0 0,-1 0 0 0 0,1 0 0 0 0,-1 0 0 0 0,0 1-1 0 0,0-1 1 0 0,0 0 0 0 0,0 1 0 0 0,0-1 0 0 0,-2-2 0 0 0,1 1 134 0 0,-1 0-1 0 0,0 0 1 0 0,1 1 0 0 0,-1-1 0 0 0,0 1-1 0 0,0-1 1 0 0,-1 1 0 0 0,1 0 0 0 0,0 0-1 0 0,-1 0 1 0 0,1 1 0 0 0,-1-1-1 0 0,0 1 1 0 0,0 0 0 0 0,-5-2 0 0 0,-10 3 562 0 0,-35 2 1 0 0,33 0-482 0 0,-27-2 0 0 0,42 0-199 0 0,-1-1 1 0 0,1 0-1 0 0,0 0 1 0 0,0-1-1 0 0,0 0 1 0 0,0 0-1 0 0,1 0 1 0 0,-11-6-1 0 0,-3-2 193 0 0,-1 0 0 0 0,0 1 0 0 0,0 1 0 0 0,-32-8 0 0 0,-86-11 1140 0 0,-135-35 1043 0 0,73 13-1286 0 0,135 35-873 0 0,-1 3 0 0 0,0 2 0 0 0,-86 1 0 0 0,-57 22-95 0 0,179-10-610 0 0,-1 2 1 0 0,1 1-1 0 0,0 1 0 0 0,-49 21 1 0 0,49-14-1334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04.852"/>
    </inkml:context>
    <inkml:brush xml:id="br0">
      <inkml:brushProperty name="width" value="0.1" units="cm"/>
      <inkml:brushProperty name="height" value="0.1" units="cm"/>
      <inkml:brushProperty name="color" value="#66CC00"/>
    </inkml:brush>
  </inkml:definitions>
  <inkml:trace contextRef="#ctx0" brushRef="#br0">8 10 1007 0 0,'-2'-4'0'0'0,"0"0"88"0"0,0 4-88 0 0,0-1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05.735"/>
    </inkml:context>
    <inkml:brush xml:id="br0">
      <inkml:brushProperty name="width" value="0.1" units="cm"/>
      <inkml:brushProperty name="height" value="0.1" units="cm"/>
      <inkml:brushProperty name="color" value="#66CC00"/>
    </inkml:brush>
  </inkml:definitions>
  <inkml:trace contextRef="#ctx0" brushRef="#br0">1 36 2271 0 0,'5'-15'96'0'0,"-1"6"32"0"0,-2 1-128 0 0,0 5 0 0 0,-4 3 0 0 0,2 2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07.848"/>
    </inkml:context>
    <inkml:brush xml:id="br0">
      <inkml:brushProperty name="width" value="0.1" units="cm"/>
      <inkml:brushProperty name="height" value="0.1" units="cm"/>
      <inkml:brushProperty name="color" value="#66CC00"/>
    </inkml:brush>
  </inkml:definitions>
  <inkml:trace contextRef="#ctx0" brushRef="#br0">0 43 1639 0 0,'1'0'50'0'0,"0"0"-1"0"0,0 1 0 0 0,0-1 0 0 0,0 0 0 0 0,0 0 0 0 0,0 0 0 0 0,-1 0 0 0 0,1 0 0 0 0,0 0 0 0 0,0 0 0 0 0,0 0 1 0 0,0 0-1 0 0,0 0 0 0 0,1-1 0 0 0,-1 1-10 0 0,24-5 326 0 0,0-1-1 0 0,40-15 1 0 0,-57 19-190 0 0,1-1 1 0 0,0 1 0 0 0,0 1-1 0 0,0-1 1 0 0,0 1-1 0 0,14 1 1 0 0,-16 1-171 0 0,-1 1 1 0 0,1 0-1 0 0,0 0 0 0 0,-1 1 1 0 0,1 0-1 0 0,-1 0 0 0 0,0 0 1 0 0,0 1-1 0 0,9 7 0 0 0,7 7 17 0 0,-17-13-14 0 0,1-1 1 0 0,0 1-1 0 0,0-1 1 0 0,7 4-1 0 0,12 8 62 0 0,-22-14-52 0 0,0 1-1 0 0,1-1 1 0 0,-1 0-1 0 0,1 0 0 0 0,0 0 1 0 0,0 0-1 0 0,-1-1 1 0 0,1 1-1 0 0,0-1 0 0 0,7 1 1 0 0,8 0 108 0 0,0-2 1 0 0,23-2-1 0 0,4 0-36 0 0,107 6 99 0 0,28-6-62 0 0,-64-2-62 0 0,-75 3-65 0 0,-28 0 0 0 0,0 1 0 0 0,-1 0 0 0 0,1 0 0 0 0,0 1 0 0 0,0 1 0 0 0,-1 1 0 0 0,1 0 0 0 0,25 9 0 0 0,-34-10 10 0 0,1 0 0 0 0,-1 0 0 0 0,1 0 0 0 0,0-1 0 0 0,-1 0 0 0 0,1 0 0 0 0,0-1 0 0 0,0 1 0 0 0,8-2 0 0 0,-1 0 32 0 0,1-2-1 0 0,24-6 0 0 0,-31 8-24 0 0,0-1-1 0 0,1 2 1 0 0,-1-1-1 0 0,1 1 0 0 0,-1 0 1 0 0,0 0-1 0 0,1 1 1 0 0,11 3-1 0 0,0-1-344 0 0,-7-1-1812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14.389"/>
    </inkml:context>
    <inkml:brush xml:id="br0">
      <inkml:brushProperty name="width" value="0.1" units="cm"/>
      <inkml:brushProperty name="height" value="0.1" units="cm"/>
      <inkml:brushProperty name="color" value="#66CC00"/>
    </inkml:brush>
  </inkml:definitions>
  <inkml:trace contextRef="#ctx0" brushRef="#br0">1 5 719 0 0,'28'-2'0'0'0,"1"0"64"0"0,7 2-64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16.776"/>
    </inkml:context>
    <inkml:brush xml:id="br0">
      <inkml:brushProperty name="width" value="0.1" units="cm"/>
      <inkml:brushProperty name="height" value="0.1" units="cm"/>
      <inkml:brushProperty name="color" value="#66CC00"/>
    </inkml:brush>
  </inkml:definitions>
  <inkml:trace contextRef="#ctx0" brushRef="#br0">1 9 1207 0 0,'0'-2'12'0'0,"0"2"36"0"0,13-3-24 0 0,-12 2-18 0 0,1 1-1 0 0,-1-1 0 0 0,0 1 1 0 0,0 0-1 0 0,0 0 0 0 0,0-1 1 0 0,0 1-1 0 0,0 0 0 0 0,1 0 1 0 0,-1 0-1 0 0,2 0 0 0 0,40 7 133 0 0,46 8 240 0 0,-70-12-188 0 0,0-1 0 0 0,1-1 0 0 0,-1-1-1 0 0,0-1 1 0 0,28-4 0 0 0,-2 1 13 0 0,30 3-32 0 0,-46 2-115 0 0,32-4-1 0 0,-51 3-41 0 0,1 1 0 0 0,0 0 0 0 0,0 0 0 0 0,0 1 0 0 0,-1 1 0 0 0,1 0 0 0 0,-1 0 0 0 0,0 1 0 0 0,17 8 0 0 0,-8-4-2 0 0,1-2 0 0 0,-1 0 0 0 0,1-1 0 0 0,41 5 0 0 0,-37-10-13 0 0,-19 0 17 0 0,0 0 1 0 0,-1 0 0 0 0,1 0 0 0 0,0 0 0 0 0,-1 1 0 0 0,1 0 0 0 0,5 2 0 0 0,4 0 23 0 0,1 0-1 0 0,0 0 1 0 0,24 0 0 0 0,-22-1-29 0 0,107-2 171 0 0,-5-2 16 0 0,-40 0-110 0 0,31-7 44 0 0,-1 0-140 0 0,166 1 136 0 0,-136 6 8 0 0,-77 2-136 0 0,67 1 0 0 0,138 28 0 0 0,-176-10 64 0 0,33 3 8 0 0,-93-18-6 0 0,-5 0-58 0 0,40 1 1 0 0,52 4 44 0 0,-37-10 10 0 0,-34-1-63 0 0,0 2 1 0 0,77 10-1 0 0,-66-3 0 0 0,0-3 0 0 0,97-5 0 0 0,-142 0 0 0 0,116-8 41 0 0,-68 3 235 0 0,64 2-1 0 0,-81 5-210 0 0,155-1 90 0 0,1-14 109 0 0,-187 13-205 0 0,0 1 0 0 0,0 0 0 0 0,20 3 1 0 0,-29-2-164 0 0,0 0 0 0 0,-1-1 0 0 0,0 1 1 0 0,1 0-1 0 0,-1 1 0 0 0,1-1 1 0 0,-1 1-1 0 0,0-1 0 0 0,0 1 0 0 0,0 0 1 0 0,0 0-1 0 0,0 0 0 0 0,-1 1 1 0 0,1-1-1 0 0,0 1 0 0 0,-1-1 0 0 0,4 7 1 0 0,-3-2-1887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22.904"/>
    </inkml:context>
    <inkml:brush xml:id="br0">
      <inkml:brushProperty name="width" value="0.1" units="cm"/>
      <inkml:brushProperty name="height" value="0.1" units="cm"/>
      <inkml:brushProperty name="color" value="#66CC00"/>
    </inkml:brush>
  </inkml:definitions>
  <inkml:trace contextRef="#ctx0" brushRef="#br0">1 73 4143 0 0,'4'-15'184'0'0,"-1"-2"40"0"0,1 1-224 0 0,0 1 0 0 0,-3 8 0 0 0,3 5 0 0 0,0 4 0 0 0,-2-1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29.501"/>
    </inkml:context>
    <inkml:brush xml:id="br0">
      <inkml:brushProperty name="width" value="0.1" units="cm"/>
      <inkml:brushProperty name="height" value="0.1" units="cm"/>
      <inkml:brushProperty name="color" value="#66CC00"/>
    </inkml:brush>
  </inkml:definitions>
  <inkml:trace contextRef="#ctx0" brushRef="#br0">0 21 919 0 0,'4'-6'0'0'0,"2"1"80"0"0,-1 1-80 0 0,3 0 0 0 0,-1 2 0 0 0,-3 2 0 0 0,0 0 144 0 0,-4 2 16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33.916"/>
    </inkml:context>
    <inkml:brush xml:id="br0">
      <inkml:brushProperty name="width" value="0.1" units="cm"/>
      <inkml:brushProperty name="height" value="0.1" units="cm"/>
      <inkml:brushProperty name="color" value="#66CC00"/>
    </inkml:brush>
  </inkml:definitions>
  <inkml:trace contextRef="#ctx0" brushRef="#br0">0 34 1495 0 0,'6'-15'64'0'0,"-4"6"16"0"0,2 3-80 0 0,-3 2 0 0 0,1 4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36.412"/>
    </inkml:context>
    <inkml:brush xml:id="br0">
      <inkml:brushProperty name="width" value="0.1" units="cm"/>
      <inkml:brushProperty name="height" value="0.1" units="cm"/>
      <inkml:brushProperty name="color" value="#66CC00"/>
    </inkml:brush>
  </inkml:definitions>
  <inkml:trace contextRef="#ctx0" brushRef="#br0">1 25 1007 0 0,'1'0'11'0'0,"-1"-1"-1"0"0,1 1 0 0 0,0 0 0 0 0,0-1 0 0 0,-1 1 0 0 0,1-1 1 0 0,0 1-1 0 0,-1-1 0 0 0,1 0 0 0 0,-1 1 0 0 0,1-1 0 0 0,-1 0 1 0 0,1 1-1 0 0,-1-1 0 0 0,1 0 0 0 0,0-1 0 0 0,5-5 289 0 0,-5 6-288 0 0,1 0 0 0 0,-1 0 0 0 0,1 0 0 0 0,0 1 0 0 0,-1-1 0 0 0,1 1 0 0 0,0-1 0 0 0,-1 1 0 0 0,1 0 0 0 0,0 0 0 0 0,-1-1 0 0 0,1 1 0 0 0,0 0 0 0 0,-1 1 0 0 0,1-1 0 0 0,2 0 0 0 0,28 11 277 0 0,-26-8-247 0 0,-1-1 1 0 0,1 0-1 0 0,11 3 0 0 0,-4-3-41 0 0,-1 1 0 0 0,1 0 0 0 0,19 9 0 0 0,23 6 0 0 0,52-2 0 0 0,-27 3 136 0 0,-72-17-136 0 0,1 0 0 0 0,0-1 0 0 0,0-1 0 0 0,-1 0 0 0 0,1 0 0 0 0,0 0 0 0 0,0-1 0 0 0,10-3 0 0 0,18-2 26 0 0,39-10 66 0 0,-67 14-90 0 0,0 0 0 0 0,0 1 0 0 0,0 0 0 0 0,17 1 0 0 0,-10 1-2 0 0,2-3 0 0 0,0 1 0 0 0,32-9 0 0 0,18-1 0 0 0,-59 11 0 0 0,1 0-1 0 0,0 1 0 0 0,-1 0 0 0 0,1 1 1 0 0,-1 0-1 0 0,11 3 0 0 0,-10-2 12 0 0,0 0 0 0 0,0-1 0 0 0,0 0 0 0 0,0-1 0 0 0,17 0-1 0 0,64-11 4 0 0,-50 5-15 0 0,42-1 0 0 0,-47 8 1 0 0,40 6 0 0 0,-18 0 0 0 0,-41-6 0 0 0,0 2 0 0 0,20 6 0 0 0,-24-6 0 0 0,1 0 0 0 0,-1-1 0 0 0,1 0 0 0 0,21 0 0 0 0,65 3 0 0 0,-58-3 0 0 0,42-1 0 0 0,23-1 0 0 0,-77 1 0 0 0,1-2 0 0 0,0-1 0 0 0,-1-1 0 0 0,44-9 0 0 0,-59 8 0 0 0,0 0 0 0 0,0 1 0 0 0,0 0 0 0 0,0 1 0 0 0,1 1 0 0 0,-1 0 0 0 0,19 4 0 0 0,219 21 0 0 0,-184-25 0 0 0,132-19 0 0 0,-102 7 0 0 0,-70 11 0 0 0,1 2 0 0 0,-1 0 0 0 0,0 2 0 0 0,56 13 0 0 0,-44-8 0 0 0,193 16-268 0 0,-160-20 296 0 0,-35-4-26 0 0,-29-1-8 0 0,0 0 0 0 0,0 1 1 0 0,12 2-1 0 0,-17 0-101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45.483"/>
    </inkml:context>
    <inkml:brush xml:id="br0">
      <inkml:brushProperty name="width" value="0.1" units="cm"/>
      <inkml:brushProperty name="height" value="0.1" units="cm"/>
      <inkml:brushProperty name="color" value="#66CC00"/>
    </inkml:brush>
  </inkml:definitions>
  <inkml:trace contextRef="#ctx0" brushRef="#br0">204 69 1207 0 0,'9'2'73'0'0,"-1"0"0"0"0,0-1 0 0 0,1 0-1 0 0,16-1 1 0 0,2 1 123 0 0,-14-1 31 0 0,0 0-1 0 0,0-1 1 0 0,18-4-1 0 0,-15 2 99 0 0,28 0 0 0 0,-32 2-265 0 0,1 0-1 0 0,-1-1 0 0 0,13-4 1 0 0,-13 3 75 0 0,1 1 0 0 0,-1 0 0 0 0,13 0 0 0 0,-7 1-43 0 0,-14 0-86 0 0,1 1 1 0 0,-1 0-1 0 0,1 0 1 0 0,-1 0-1 0 0,10 2 0 0 0,-14-2-3 0 0,1 0-1 0 0,0 0 0 0 0,-1 0 0 0 0,1 0 1 0 0,0 0-1 0 0,-1 0 0 0 0,1 0 0 0 0,-1 0 0 0 0,1 0 1 0 0,0 0-1 0 0,-1 0 0 0 0,1 0 0 0 0,0-1 1 0 0,-1 1-1 0 0,1 0 0 0 0,0 0 0 0 0,0-1 1 0 0,11-2 28 0 0,-25-16 337 0 0,10 16-360 0 0,1 1-1 0 0,-1 0 1 0 0,0 0-1 0 0,0 0 0 0 0,0 1 1 0 0,0-1-1 0 0,-1 1 0 0 0,1 0 1 0 0,0 0-1 0 0,-1 0 0 0 0,1 0 1 0 0,-1 0-1 0 0,1 1 1 0 0,-1-1-1 0 0,1 1 0 0 0,-1 0 1 0 0,1 0-1 0 0,-1 0 0 0 0,-4 2 1 0 0,-13-2 4 0 0,-120 12-12 0 0,48-2 0 0 0,24-7 26 0 0,-23 2 12 0 0,84-5-38 0 0,-1 1 0 0 0,1-1 0 0 0,-1-1 0 0 0,1 0 0 0 0,0 0 0 0 0,-1 0 0 0 0,-12-5 0 0 0,10 1 0 0 0,9 4 0 0 0,-1-1 0 0 0,1 1 0 0 0,-1 0 0 0 0,1 1 0 0 0,-1-1 0 0 0,0 0 0 0 0,0 1 0 0 0,1-1 0 0 0,-4 1 0 0 0,5 0-5 0 0,1 0 0 0 0,0 0 0 0 0,0 1 0 0 0,0-1 0 0 0,-1 0 0 0 0,1 0 0 0 0,0 0 0 0 0,0 1 0 0 0,0-1 0 0 0,0 0-1 0 0,0 0 1 0 0,0 1 0 0 0,0-1 0 0 0,0 0 0 0 0,0 0 0 0 0,0 1 0 0 0,-1-1 0 0 0,1 0 0 0 0,0 0 0 0 0,0 1 0 0 0,0-1-1 0 0,1 0 1 0 0,-1 0 0 0 0,0 1 0 0 0,0-1 0 0 0,0 0 0 0 0,0 0 0 0 0,0 1 0 0 0,0-1 0 0 0,0 0 0 0 0,0 0 0 0 0,0 1 0 0 0,1-1-1 0 0,-1 0 1 0 0,0 0 0 0 0,0 0 0 0 0,1 1 0 0 0,2 1-226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19.490"/>
    </inkml:context>
    <inkml:brush xml:id="br0">
      <inkml:brushProperty name="width" value="0.1" units="cm"/>
      <inkml:brushProperty name="height" value="0.1" units="cm"/>
      <inkml:brushProperty name="color" value="#E71224"/>
    </inkml:brush>
  </inkml:definitions>
  <inkml:trace contextRef="#ctx0" brushRef="#br0">1861 177 1375 0 0,'2'-1'159'0'0,"-1"0"-1"0"0,0 0 0 0 0,0 1 1 0 0,1-1-1 0 0,-1 0 0 0 0,0 0 1 0 0,0 0-1 0 0,0-1 0 0 0,0 1 1 0 0,0 0-1 0 0,0 0 0 0 0,0 0 0 0 0,-1-1 1 0 0,1 1-1 0 0,0-1 0 0 0,-1 1 1 0 0,1 0-1 0 0,-1-1 0 0 0,1 1 1 0 0,-1-1-1 0 0,0 1 0 0 0,0-1 1 0 0,1 1-1 0 0,-1-1 0 0 0,0 1 0 0 0,-1-1 1 0 0,1 1-1 0 0,0-1 0 0 0,0 1 1 0 0,0-1-1 0 0,-1 1 0 0 0,1-1 1 0 0,-2-2-1 0 0,1 2 8 0 0,-1 0 0 0 0,1 0 0 0 0,-1 0 0 0 0,1 0 0 0 0,-1 0 1 0 0,0 0-1 0 0,1 1 0 0 0,-1-1 0 0 0,0 1 0 0 0,0-1 0 0 0,-1 1 0 0 0,1 0 0 0 0,0 0 0 0 0,0 0 0 0 0,0 0 1 0 0,-1 0-1 0 0,1 0 0 0 0,-1 0 0 0 0,1 1 0 0 0,-5-1 0 0 0,-19-1 121 0 0,0 0-1 0 0,0 2 1 0 0,0 1 0 0 0,-35 6-1 0 0,-173 14 1187 0 0,108-13-826 0 0,83-6-415 0 0,0-1 1 0 0,0-2-1 0 0,-58-10 0 0 0,-125-38 871 0 0,-34-6 1254 0 0,83 37-3558 0 0,-4 15 1120 0 0,146 6-414 0 0,1 0-1 0 0,-1 3 1 0 0,-39 10 0 0 0,21-1-4911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48.269"/>
    </inkml:context>
    <inkml:brush xml:id="br0">
      <inkml:brushProperty name="width" value="0.1" units="cm"/>
      <inkml:brushProperty name="height" value="0.1" units="cm"/>
      <inkml:brushProperty name="color" value="#66CC00"/>
    </inkml:brush>
  </inkml:definitions>
  <inkml:trace contextRef="#ctx0" brushRef="#br0">2 2 1727 0 0,'0'0'76'0'0,"-1"-1"0"0"0,0 0-29 0 0,24 5 1306 0 0,0 5-1218 0 0,1-1 0 0 0,0-1-1 0 0,1-1 1 0 0,-1-1 0 0 0,29 2-1 0 0,-17-4 80 0 0,-26-3-154 0 0,0 1 0 0 0,1 0 0 0 0,15 4 0 0 0,67 18 78 0 0,-89-22-110 0 0,0 0-1 0 0,0 0 1 0 0,0 0-1 0 0,1-1 1 0 0,-1 0-1 0 0,0 0 0 0 0,0 0 1 0 0,0-1-1 0 0,0 1 1 0 0,0-1-1 0 0,0 0 1 0 0,0 0-1 0 0,0 0 0 0 0,0-1 1 0 0,0 1-1 0 0,0-1 1 0 0,-1 0-1 0 0,1 0 1 0 0,-1 0-1 0 0,7-5 0 0 0,-34 4 133 0 0,-65 1-150 0 0,49-1 4 0 0,-1 3 1 0 0,-54 5 0 0 0,80-3-13 0 0,0-2 0 0 0,-20-1 0 0 0,21 0 22 0 0,1 1-1 0 0,-27 3 1 0 0,40-3-19 0 0,0-1 0 0 0,-1 1 0 0 0,1 0 0 0 0,-1 0 0 0 0,1 0 0 0 0,0 0 0 0 0,-1 0 0 0 0,1 0 0 0 0,-1 1 0 0 0,1-1 0 0 0,0 0 1 0 0,-1 0-1 0 0,1 0 0 0 0,-1 0 0 0 0,1 0 0 0 0,0 1 0 0 0,-1-1 0 0 0,1 0 0 0 0,0 0 0 0 0,-1 0 0 0 0,1 1 0 0 0,0-1 0 0 0,-1 0 0 0 0,1 1 0 0 0,0-1 0 0 0,0 0 0 0 0,-1 1 0 0 0,1-1 0 0 0,10 5 23 0 0,20 2 38 0 0,89-3 281 0 0,-75-4-366 0 0,63 9 0 0 0,-90-7-125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52.726"/>
    </inkml:context>
    <inkml:brush xml:id="br0">
      <inkml:brushProperty name="width" value="0.1" units="cm"/>
      <inkml:brushProperty name="height" value="0.1" units="cm"/>
      <inkml:brushProperty name="color" value="#66CC00"/>
    </inkml:brush>
  </inkml:definitions>
  <inkml:trace contextRef="#ctx0" brushRef="#br0">120 34 2271 0 0,'-2'-3'62'0'0,"1"1"-1"0"0,-1-1 0 0 0,0 0 1 0 0,0 0-1 0 0,0 1 0 0 0,0-1 1 0 0,0 1-1 0 0,-4-3 0 0 0,6 4-50 0 0,-1 1 0 0 0,1-1 0 0 0,-1 0-1 0 0,1 1 1 0 0,-1 0 0 0 0,1-1 0 0 0,-1 1-1 0 0,1-1 1 0 0,-1 1 0 0 0,1 0-1 0 0,-1-1 1 0 0,0 1 0 0 0,1 0 0 0 0,-1 0-1 0 0,0-1 1 0 0,1 1 0 0 0,-1 0-1 0 0,0 0 1 0 0,1 0 0 0 0,-1 0 0 0 0,0 0-1 0 0,1 0 1 0 0,-1 0 0 0 0,0 0 0 0 0,1 0-1 0 0,-1 0 1 0 0,0 0 0 0 0,1 0-1 0 0,-1 1 1 0 0,0-1 0 0 0,1 0 0 0 0,-1 1-1 0 0,0-1 1 0 0,1 0 0 0 0,-1 1-1 0 0,1-1 1 0 0,-1 0 0 0 0,1 1 0 0 0,-1-1-1 0 0,1 1 1 0 0,-1-1 0 0 0,1 1 0 0 0,-1-1-1 0 0,1 1 1 0 0,0 0 0 0 0,-1 0-1 0 0,0 0-10 0 0,1-1 0 0 0,0 0 0 0 0,0 1 0 0 0,0-1 0 0 0,-1 0 0 0 0,1 1 0 0 0,0-1 0 0 0,0 1 0 0 0,0-1 0 0 0,0 0 0 0 0,0 1 0 0 0,0-1 0 0 0,-1 1 0 0 0,1-1 0 0 0,0 1 0 0 0,0-1 0 0 0,0 0 1 0 0,1 1-1 0 0,-1-1 0 0 0,0 1 0 0 0,0-1 0 0 0,0 0 0 0 0,0 1 0 0 0,0-1 0 0 0,0 1 0 0 0,1-1 0 0 0,-1 0 0 0 0,0 1 0 0 0,0-1 0 0 0,0 1 0 0 0,1-1 0 0 0,-1 0 0 0 0,0 0 0 0 0,1 1 0 0 0,-1-1 0 0 0,0 0 0 0 0,1 1 0 0 0,-1-1 0 0 0,0 0 0 0 0,1 0 0 0 0,-1 0 0 0 0,0 1 0 0 0,1-1 0 0 0,-1 0 0 0 0,1 0 0 0 0,-1 0 0 0 0,1 0 0 0 0,-1 0 0 0 0,0 0 0 0 0,1 0 0 0 0,-1 0 0 0 0,1 0 0 0 0,-1 0 0 0 0,1 0 0 0 0,0 0 0 0 0,7 2 14 0 0,20-5 219 0 0,43 8 297 0 0,-54-5-461 0 0,0 1-1 0 0,0 0 0 0 0,1 1 1 0 0,-1 1-1 0 0,28 9 0 0 0,-9 2-49 0 0,1-2 0 0 0,0-2 0 0 0,70 10 0 0 0,-69-21-23 0 0,-16 0 62 0 0,-23 2-49 0 0,1-1-9 0 0,0 0 0 0 0,0 1 0 0 0,0-1 0 0 0,0 0 0 0 0,0 0 0 0 0,0 0 0 0 0,0 1 0 0 0,0-1 0 0 0,0 0 0 0 0,-1 0 0 0 0,1 1 0 0 0,0-1 0 0 0,0 0 0 0 0,0 0 0 0 0,0 0 1 0 0,-1 1-1 0 0,1-1 0 0 0,0 0 0 0 0,0 0 0 0 0,0 0 0 0 0,-1 0 0 0 0,1 0 0 0 0,0 1 0 0 0,0-1 0 0 0,0 0 0 0 0,-1 0 0 0 0,1 0 0 0 0,0 0 0 0 0,0 0 0 0 0,-1 0 0 0 0,1 0 0 0 0,0 0 0 0 0,0 0 0 0 0,-1 0 0 0 0,1 0 0 0 0,0 0 0 0 0,0 0 0 0 0,-1 0 0 0 0,1 0 0 0 0,-4-1 9 0 0,0 1 0 0 0,0 0 0 0 0,0 0 0 0 0,1 0 0 0 0,-1 1 0 0 0,0-1 0 0 0,0 1 0 0 0,-5 1 0 0 0,-9 2 28 0 0,-28-1 265 0 0,-68-3 1 0 0,42-1-107 0 0,8 0-90 0 0,16 0-71 0 0,0 1 1 0 0,-71 11-1 0 0,100-7-102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0:56.834"/>
    </inkml:context>
    <inkml:brush xml:id="br0">
      <inkml:brushProperty name="width" value="0.1" units="cm"/>
      <inkml:brushProperty name="height" value="0.1" units="cm"/>
      <inkml:brushProperty name="color" value="#66CC00"/>
    </inkml:brush>
  </inkml:definitions>
  <inkml:trace contextRef="#ctx0" brushRef="#br0">12 27 919 0 0,'0'0'12'0'0,"0"0"0"0"0,0 0-1 0 0,1 0 1 0 0,-1 0-1 0 0,0-1 1 0 0,0 1-1 0 0,0 0 1 0 0,0 0-1 0 0,1 0 1 0 0,-1-1-1 0 0,0 1 1 0 0,0 0-1 0 0,0 0 1 0 0,0-1-1 0 0,0 1 1 0 0,0 0-1 0 0,0 0 1 0 0,0-1-1 0 0,1 1 1 0 0,-1 0-1 0 0,0 0 1 0 0,0-1-1 0 0,0 1 1 0 0,0 0-1 0 0,0 0 1 0 0,0-1 0 0 0,-1 1-1 0 0,1 0 1 0 0,0 0-1 0 0,0-1 1 0 0,0 1-1 0 0,0 0 1 0 0,0 0-1 0 0,0-1 1 0 0,0 1-1 0 0,0 0 1 0 0,-1 0-1 0 0,1 0 1 0 0,0-1-1 0 0,0 1 1 0 0,0 0-1 0 0,0 0 1 0 0,-1 0-1 0 0,1-1 1 0 0,0 1-1 0 0,0 0 1 0 0,0 0-1 0 0,-1 0 1 0 0,1 0-1 0 0,0 0 1 0 0,0 0 0 0 0,-1 0-1 0 0,1-1 1 0 0,0 1-1 0 0,0 0 1 0 0,-1 0-1 0 0,1 0 1 0 0,0 0-1 0 0,0 0 1 0 0,-1 0-1 0 0,1 0 1 0 0,0 0-1 0 0,-1 0 1 0 0,1 0-1 0 0,0 1 1 0 0,-1-1-1 0 0,1 0 4 0 0,0 0 0 0 0,0 0 0 0 0,0 0 0 0 0,-1 0 0 0 0,1 0 0 0 0,0 0 0 0 0,0 0-1 0 0,0 0 1 0 0,-1 0 0 0 0,1 0 0 0 0,0 0 0 0 0,0 0 0 0 0,0 0 0 0 0,-1 0 0 0 0,1 0 0 0 0,0 0 0 0 0,0 0-1 0 0,0 0 1 0 0,-1 0 0 0 0,1 0 0 0 0,0 0 0 0 0,0 1 0 0 0,0-1 0 0 0,0 0 0 0 0,0 0 0 0 0,-1 0-1 0 0,1 0 1 0 0,0 0 0 0 0,0 1 0 0 0,0-1 0 0 0,0 0 0 0 0,0 0 0 0 0,0 0 0 0 0,0 1 0 0 0,-1-1 0 0 0,1 0-1 0 0,0 0 1 0 0,0 0 0 0 0,0 1 0 0 0,0-1 0 0 0,0 0 0 0 0,0 0 0 0 0,0 0 0 0 0,0 1 0 0 0,0-1-1 0 0,0 0 1 0 0,0 0 0 0 0,0 0 0 0 0,0 1 0 0 0,1-1 0 0 0,-1 0 0 0 0,0 0 0 0 0,0 0 0 0 0,0 0 0 0 0,0 1-1 0 0,0-1 1 0 0,0 0 0 0 0,0 0 0 0 0,0 0 0 0 0,1 0 0 0 0,-1 1 0 0 0,0-1 0 0 0,0 0 0 0 0,0 0-1 0 0,21 8 1888 0 0,5-4-1057 0 0,0-2 0 0 0,35-1-1 0 0,147 10-169 0 0,-163-13-312 0 0,87-16-1 0 0,-62 3 150 0 0,-63 14-468 0 0,0-1-1 0 0,-1 0 0 0 0,1 0 0 0 0,8-4 0 0 0,-15 4 18 0 0,-4 2-53 0 0,-8 1-230 0 0,2 2-1 0 0,-1 1-1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1:00.842"/>
    </inkml:context>
    <inkml:brush xml:id="br0">
      <inkml:brushProperty name="width" value="0.1" units="cm"/>
      <inkml:brushProperty name="height" value="0.1" units="cm"/>
      <inkml:brushProperty name="color" value="#66CC00"/>
    </inkml:brush>
  </inkml:definitions>
  <inkml:trace contextRef="#ctx0" brushRef="#br0">25 6 919 0 0,'-1'0'23'0'0,"0"0"-1"0"0,0 0 1 0 0,0 1-1 0 0,-1-1 1 0 0,1 0-1 0 0,0 1 1 0 0,0-1-1 0 0,0 1 1 0 0,0-1-1 0 0,0 1 1 0 0,0 0-1 0 0,0-1 0 0 0,0 1 1 0 0,0 0-1 0 0,0 0 1 0 0,0 0-1 0 0,0 0 1 0 0,1 0-1 0 0,-1 0 1 0 0,0 0-1 0 0,1 0 1 0 0,-1 0-1 0 0,1 0 1 0 0,-1 0-1 0 0,0 2 0 0 0,11-4 471 0 0,-1 0 0 0 0,1 0 0 0 0,17 1 0 0 0,-20 0-337 0 0,105-9 1146 0 0,1-1-432 0 0,-46 8-806 0 0,-33 1 1 0 0,-1 0 1 0 0,66 9-1 0 0,-95-8-65 0 0,0 1 0 0 0,0 0 0 0 0,0 0 0 0 0,0 0 0 0 0,0 1 0 0 0,-1-1 0 0 0,1 1 0 0 0,0 0 0 0 0,-1 0 0 0 0,1 0 0 0 0,-1 0 0 0 0,6 5 0 0 0,-9-7 1 0 0,0 1-1 0 0,0-1 1 0 0,0 1-1 0 0,0-1 0 0 0,0 0 1 0 0,0 1-1 0 0,0-1 1 0 0,0 0-1 0 0,0 1 1 0 0,0-1-1 0 0,0 1 0 0 0,0-1 1 0 0,0 0-1 0 0,0 1 1 0 0,-1-1-1 0 0,1 0 1 0 0,0 1-1 0 0,0-1 0 0 0,0 0 1 0 0,0 1-1 0 0,-1-1 1 0 0,1 0-1 0 0,0 0 0 0 0,0 1 1 0 0,-1-1-1 0 0,1 0 1 0 0,0 1-1 0 0,0-1 1 0 0,-1 0-1 0 0,1 0 0 0 0,0 0 1 0 0,-1 1-1 0 0,0-1 1 0 0,-13 8 28 0 0,12-7-19 0 0,-9 3 30 0 0,1 0-1 0 0,0-1 1 0 0,-1 0 0 0 0,0-1 0 0 0,0 0 0 0 0,0 0-1 0 0,0-2 1 0 0,-15 1 0 0 0,-5 0 10 0 0,-12 0 75 0 0,-1-2 0 0 0,1-2 1 0 0,-73-14-1 0 0,112 17-126 0 0,-1-1 0 0 0,0 1 0 0 0,1 0 0 0 0,-1 0 0 0 0,1 0 0 0 0,-1 1-1 0 0,1-1 1 0 0,-1 1 0 0 0,1 0 0 0 0,0 1 0 0 0,-1-1 0 0 0,1 1 0 0 0,0 0 0 0 0,0 0 0 0 0,-5 3 0 0 0,4-1-89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41:09.123"/>
    </inkml:context>
    <inkml:brush xml:id="br0">
      <inkml:brushProperty name="width" value="0.1" units="cm"/>
      <inkml:brushProperty name="height" value="0.1" units="cm"/>
      <inkml:brushProperty name="color" value="#66CC00"/>
    </inkml:brush>
  </inkml:definitions>
  <inkml:trace contextRef="#ctx0" brushRef="#br0">377 1042 2759 0 0,'-2'-1'56'0'0,"-6"-6"910"0"0,8 7-954 0 0,0 0 1 0 0,0-1-1 0 0,0 1 0 0 0,0 0 0 0 0,0 0 1 0 0,-1 0-1 0 0,1 0 0 0 0,0 0 0 0 0,0 0 1 0 0,0 0-1 0 0,0 0 0 0 0,0 0 0 0 0,0 0 1 0 0,-1 0-1 0 0,1 0 0 0 0,0 0 0 0 0,0 1 1 0 0,0-1-1 0 0,0 0 0 0 0,0 0 0 0 0,0 0 1 0 0,-1 0-1 0 0,1 0 0 0 0,0 0 0 0 0,0 0 0 0 0,0 0 1 0 0,0 0-1 0 0,0 0 0 0 0,0 0 0 0 0,0 1 1 0 0,0-1-1 0 0,0 0 0 0 0,-1 0 0 0 0,1 0 1 0 0,0 0-1 0 0,0 0 0 0 0,0 0 0 0 0,0 0 1 0 0,0 1-1 0 0,0-1 0 0 0,0 0 0 0 0,0 0 1 0 0,0 0-1 0 0,0 0 0 0 0,0 0 0 0 0,0 0 1 0 0,0 1-1 0 0,0-1 0 0 0,0 0 0 0 0,0 0 1 0 0,0 0-1 0 0,0 0 0 0 0,0 0 0 0 0,0 1 0 0 0,0-1 1 0 0,0 0-1 0 0,0 0 0 0 0,1 0 0 0 0,0 4 194 0 0,1 0 0 0 0,0 0 0 0 0,0 0-1 0 0,1-1 1 0 0,-1 1 0 0 0,1-1-1 0 0,-1 1 1 0 0,1-1 0 0 0,0 0 0 0 0,1 0-1 0 0,-1 0 1 0 0,0-1 0 0 0,6 4-1 0 0,-6-5 22 0 0,0-1 0 0 0,0 1 0 0 0,0-1-1 0 0,0 0 1 0 0,0 0 0 0 0,1 0-1 0 0,-1 0 1 0 0,6-1 0 0 0,-6 0-61 0 0,1 1 1 0 0,0 0-1 0 0,0-1 0 0 0,0 1 1 0 0,7 1-1 0 0,0 3 55 0 0,0-1 0 0 0,-1 2 1 0 0,1-1-1 0 0,-1 1 0 0 0,0 1 0 0 0,0 0 0 0 0,14 11 0 0 0,-19-13-72 0 0,0-1 0 0 0,0 0-1 0 0,0 0 1 0 0,0-1-1 0 0,0 1 1 0 0,0-1 0 0 0,1 0-1 0 0,-1-1 1 0 0,1 1 0 0 0,-1-1-1 0 0,1 0 1 0 0,10 0-1 0 0,-13-1-168 0 0,15 4 62 0 0,-1 0-1 0 0,1 1 0 0 0,27 12 0 0 0,0 0-30 0 0,24 10 117 0 0,-61-26-78 0 0,0 0 0 0 0,1 0-1 0 0,-1-1 1 0 0,1 0 0 0 0,10-1 0 0 0,11-1 67 0 0,-11 1-81 0 0,-13 1-27 0 0,0-1-1 0 0,0 1 1 0 0,0 1 0 0 0,8 0 0 0 0,38 8 149 0 0,0-3-1 0 0,81 0 0 0 0,-108-7-148 0 0,-13 1 2 0 0,1 0 0 0 0,-1 0 0 0 0,1 1 0 0 0,16 4 0 0 0,-3 1-11 0 0,0-1 0 0 0,1-1 0 0 0,-1-1 0 0 0,1-2 0 0 0,28-2 0 0 0,16-2 64 0 0,83-2-64 0 0,-28-6 124 0 0,-70 5-88 0 0,-53 5-36 0 0,109-6 0 0 0,-86 5 0 0 0,-19 2 0 0 0,0-1 0 0 0,0 1 0 0 0,0 0 0 0 0,9 2 0 0 0,-4-1 11 0 0,-1-1-1 0 0,1 0 1 0 0,0-1 0 0 0,0 0-1 0 0,-1 0 1 0 0,1-2-1 0 0,-1 1 1 0 0,1-1-1 0 0,12-6 1 0 0,-6 4 1 0 0,0 1 16 0 0,0 0 1 0 0,25-1 0 0 0,-20 3-41 0 0,40-2 12 0 0,-39 1 47 0 0,0 1 1 0 0,39 1-1 0 0,-35 1 690 0 0,156 8-1520 0 0,-155-9 783 0 0,-10 1 0 0 0,1 0 0 0 0,-1 1 0 0 0,0 0 0 0 0,26 7 0 0 0,-18-3 0 0 0,-1-1 0 0 0,0-1 0 0 0,1-1 0 0 0,-1-1 0 0 0,1-2 0 0 0,39-5 0 0 0,51 2 0 0 0,-97 4 0 0 0,-1-1 0 0 0,35 5 0 0 0,55 17 0 0 0,-36-20 0 0 0,-60 0 0 0 0,0 0 0 0 0,17-3 0 0 0,-16 1 0 0 0,-1 1 0 0 0,16 1 0 0 0,-23 0 0 0 0,0-1 0 0 0,0 0 0 0 0,0-1 0 0 0,9-1 0 0 0,13-1 0 0 0,-20 2 13 0 0,0 0 0 0 0,0-1 0 0 0,0 0-1 0 0,12-5 1 0 0,-18 6-10 0 0,-1 0 0 0 0,0 0 1 0 0,1 0-1 0 0,-1 0 0 0 0,0 0 0 0 0,0 0 0 0 0,1-1 0 0 0,-1 1 0 0 0,0 0 0 0 0,0-1 0 0 0,0 1 0 0 0,-1-1 0 0 0,1 1 1 0 0,0-1-1 0 0,0 1 0 0 0,0-4 0 0 0,8-32 95 0 0,-5 20-57 0 0,2-11 133 0 0,0 0-1 0 0,-2-1 0 0 0,0 1 1 0 0,-2-32-1 0 0,-3 24 509 0 0,0 27-728 0 0,0-1 0 0 0,1 1 1 0 0,0-1-1 0 0,1 1 0 0 0,0-1 1 0 0,0 1-1 0 0,1 0 0 0 0,0 0 0 0 0,1-1 1 0 0,0 1-1 0 0,4-8 0 0 0,5-5 51 0 0,0 1 28 0 0,12-29-1 0 0,-21 43-22 0 0,-1 0 0 0 0,0 0-1 0 0,0 0 1 0 0,-1 0 0 0 0,1 0 0 0 0,-2 0-1 0 0,1-1 1 0 0,-1-13 0 0 0,-1 7 111 0 0,3-29 1 0 0,-1 29-23 0 0,-1-30 1 0 0,-4 23-90 0 0,-1-1 0 0 0,0 1 0 0 0,-2 0 0 0 0,-12-26-1 0 0,-3-11 6 0 0,21 53-3 0 0,0 0-1 0 0,-1 0 1 0 0,0 1-1 0 0,0-1 1 0 0,0 1-1 0 0,-1-1 1 0 0,0 1-1 0 0,1 0 1 0 0,-1 0-1 0 0,-1 0 1 0 0,1 0-1 0 0,-1 0 1 0 0,1 1-1 0 0,-1 0 1 0 0,-5-4-1 0 0,-1 2-22 0 0,-2 0 0 0 0,1 1 0 0 0,-1 0 0 0 0,1 1 0 0 0,-1 0 0 0 0,-20-2 0 0 0,0 2 38 0 0,-63 4-1 0 0,81-1-36 0 0,1-1-1 0 0,-1 0 1 0 0,-17-4-1 0 0,-15-1-11 0 0,27 3 22 0 0,0 0 0 0 0,0-2 0 0 0,0 0 0 0 0,1-1 0 0 0,-28-13 0 0 0,-19-7 0 0 0,-2 0 25 0 0,50 18-12 0 0,0 1 0 0 0,0 0 1 0 0,-1 2-1 0 0,0 0 0 0 0,0 1 0 0 0,-20-2 1 0 0,7 3-9 0 0,-45-10 1 0 0,-19-3-7 0 0,-136 13-46 0 0,0 19 30 0 0,168-11 21 0 0,-1-3-1 0 0,-85-9 1 0 0,77-2 36 0 0,20 1-57 0 0,0 3 0 0 0,-56 2 0 0 0,35 6 17 0 0,-1-2 0 0 0,-139-18 0 0 0,97 6 0 0 0,43 5 0 0 0,-113 0 0 0 0,159 6 0 0 0,-157 9 0 0 0,-13 1 64 0 0,170-11-64 0 0,-1-1 0 0 0,0-1 0 0 0,1-2 0 0 0,-37-10 0 0 0,52 12 0 0 0,-1 1 0 0 0,0 0 0 0 0,1 1 0 0 0,-1 0 0 0 0,0 1 0 0 0,0 1 0 0 0,-22 3 0 0 0,-4 4 0 0 0,-44 16 0 0 0,71-21 6 0 0,-46 17-25 0 0,52-18 13 0 0,1 0 0 0 0,0 1 1 0 0,0 0-1 0 0,1 0 1 0 0,-1 0-1 0 0,1 0 0 0 0,-1 1 1 0 0,-4 4-1 0 0,-7 7 6 0 0,13-13 0 0 0,1 0 0 0 0,-1 1 0 0 0,1-1 0 0 0,0 0 0 0 0,0 1 0 0 0,0-1 0 0 0,0 1 0 0 0,-2 3 0 0 0,-4 10-8 0 0,2 1-1 0 0,0-1 1 0 0,1 1-1 0 0,-6 34 1 0 0,-1 72-12 0 0,-2 10-35 0 0,6-84 51 0 0,1 1 1 0 0,1 53-1 0 0,6-63 4 0 0,8 57 0 0 0,-5-86 0 0 0,0 0 0 0 0,1 0 0 0 0,0-1-1 0 0,1 1 1 0 0,0-1 0 0 0,0 0 0 0 0,1 0-1 0 0,10 12 1 0 0,-5-6-150 0 0,17 32 1 0 0,-18-25-1036 0 0,2 1-385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35:22.422"/>
    </inkml:context>
    <inkml:brush xml:id="br0">
      <inkml:brushProperty name="width" value="0.1" units="cm"/>
      <inkml:brushProperty name="height" value="0.1" units="cm"/>
      <inkml:brushProperty name="color" value="#E71224"/>
    </inkml:brush>
  </inkml:definitions>
  <inkml:trace contextRef="#ctx0" brushRef="#br0">1 79 1839 0 0,'4'-2'-4'0'0,"-2"0"125"0"0,0 1 0 0 0,0 0-1 0 0,0 0 1 0 0,0 1 0 0 0,0-1 0 0 0,0 0 0 0 0,0 1 0 0 0,1-1 0 0 0,-1 1 0 0 0,0-1 0 0 0,0 1 0 0 0,1 0 0 0 0,-1 0-1 0 0,0 0 1 0 0,0 0 0 0 0,3 1 0 0 0,26 3 743 0 0,36 0-1 0 0,-55-5-645 0 0,-1 1 0 0 0,1-2 0 0 0,-1 1 0 0 0,1-2 0 0 0,-1 0 0 0 0,17-6 0 0 0,10-6 378 0 0,59-15-1 0 0,-79 26-470 0 0,1 1 0 0 0,-1 0 0 0 0,1 2 0 0 0,-1 0-1 0 0,33 3 1 0 0,168 5-43 0 0,-192-7-88 0 0,22 3 169 0 0,1 1 0 0 0,91 22 0 0 0,-86-14-118 0 0,28 1 24 0 0,135 5 0 0 0,143-25 177 0 0,-58 5 28 0 0,-199 4-277 0 0,98 7 124 0 0,-90 0-94 0 0,108 13 84 0 0,-45-3-111 0 0,-145-17 0 0 0,58 2 19 0 0,69 9 26 0 0,263 18 79 0 0,-333-29-88 0 0,10-1 57 0 0,0 4 1 0 0,106 20-1 0 0,-107-7-93 0 0,68 15 0 0 0,-110-24 31 0 0,1-1 0 0 0,101 0 0 0 0,-16-2 4 0 0,114 30 132 0 0,43 2 64 0 0,-239-35-200 0 0,283 27 356 0 0,117 30-243 0 0,-355-52-129 0 0,125 5 34 0 0,-25-9-1 0 0,679 4 438 0 0,-616-24-361 0 0,-72 3-58 0 0,83-9 19 0 0,-128 9 20 0 0,136 11 1 0 0,9 0-12 0 0,-156-12-85 0 0,276-13 44 0 0,-167 21-54 0 0,-90 1 0 0 0,72 14 18 0 0,23-1 18 0 0,416-16-26 0 0,-168-4 39 0 0,-270 0-34 0 0,6-6 2 0 0,-7 1 41 0 0,74 13-5 0 0,-29 9-11 0 0,-91-3-20 0 0,131 8-22 0 0,-132-12 0 0 0,6 0 0 0 0,-105 4 13 0 0,37 2 28 0 0,12 6 207 0 0,1-5 0 0 0,254-24 0 0 0,-376 18-228 0 0,119-12 144 0 0,-107 14-160 0 0,-1 0 0 0 0,45 10-1 0 0,-39-6 19 0 0,34 2-1 0 0,-53-7-2 0 0,0 1-1 0 0,0-2 0 0 0,0 0 0 0 0,0 0 0 0 0,0 0 0 0 0,-1-1 0 0 0,17-6 1 0 0,-22 7-6 0 0,-1 1 0 0 0,1-1 1 0 0,-1 0-1 0 0,1-1 0 0 0,-1 1 1 0 0,1 0-1 0 0,-1-1 0 0 0,0 1 1 0 0,0-1-1 0 0,0 0 0 0 0,0 0 1 0 0,0 0-1 0 0,0 0 0 0 0,0 0 1 0 0,2-4-1 0 0,-4 5-5 0 0,0 1 1 0 0,1-1-1 0 0,-1 0 0 0 0,1 0 1 0 0,-1 1-1 0 0,1-1 0 0 0,-1 0 1 0 0,1 0-1 0 0,-1 1 0 0 0,1-1 0 0 0,-1 1 1 0 0,1-1-1 0 0,0 0 0 0 0,-1 1 1 0 0,1-1-1 0 0,0 1 0 0 0,0-1 1 0 0,-1 1-1 0 0,1 0 0 0 0,0-1 1 0 0,1 1-1 0 0,-1 0-29 0 0,-1 0-1 0 0,1 0 1 0 0,0 0 0 0 0,-1 0 0 0 0,1 1-1 0 0,0-1 1 0 0,-1 0 0 0 0,1 0-1 0 0,0 1 1 0 0,-1-1 0 0 0,1 0 0 0 0,-1 1-1 0 0,1-1 1 0 0,-1 1 0 0 0,1-1 0 0 0,-1 1-1 0 0,1-1 1 0 0,-1 1 0 0 0,1-1-1 0 0,0 2 1 0 0,0 0-155 0 0,1 0 0 0 0,-1 1-1 0 0,0 0 1 0 0,0-1 0 0 0,0 1 0 0 0,0 0-1 0 0,0-1 1 0 0,0 1 0 0 0,-1 0 0 0 0,1 0 0 0 0,-1 5-1 0 0,-2 12-1328 0 0,1-10 594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21.854"/>
    </inkml:context>
    <inkml:brush xml:id="br0">
      <inkml:brushProperty name="width" value="0.1" units="cm"/>
      <inkml:brushProperty name="height" value="0.1" units="cm"/>
      <inkml:brushProperty name="color" value="#E71224"/>
    </inkml:brush>
  </inkml:definitions>
  <inkml:trace contextRef="#ctx0" brushRef="#br0">1987 142 1375 0 0,'-147'-21'4186'0'0,"44"11"-2658"0"0,-140 3 0 0 0,173 9-840 0 0,10 1-16 0 0,-1-2-1 0 0,-102-13 0 0 0,89-1-280 0 0,-170-23 830 0 0,27 19-931 0 0,-84-9 24 0 0,272 23-365 0 0,0 1-1 0 0,-1 1 0 0 0,1 2 1 0 0,-1 2-1 0 0,1 0 1 0 0,-48 13-1 0 0,27-2-443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22.620"/>
    </inkml:context>
    <inkml:brush xml:id="br0">
      <inkml:brushProperty name="width" value="0.1" units="cm"/>
      <inkml:brushProperty name="height" value="0.1" units="cm"/>
      <inkml:brushProperty name="color" value="#E71224"/>
    </inkml:brush>
  </inkml:definitions>
  <inkml:trace contextRef="#ctx0" brushRef="#br0">824 126 4287 0 0,'0'-3'130'0'0,"0"-1"-1"0"0,0 0 1 0 0,0 0-1 0 0,-1 0 0 0 0,0 0 1 0 0,1 0-1 0 0,-3-5 1 0 0,3 8-115 0 0,-1 0 1 0 0,0-1 0 0 0,0 1-1 0 0,0 0 1 0 0,0 0 0 0 0,0 0-1 0 0,0 0 1 0 0,0-1 0 0 0,0 2-1 0 0,-1-1 1 0 0,1 0 0 0 0,0 0-1 0 0,0 0 1 0 0,-1 0 0 0 0,1 1-1 0 0,-1-1 1 0 0,1 1 0 0 0,-1-1-1 0 0,1 1 1 0 0,0-1 0 0 0,-4 1-1 0 0,-91-28 1653 0 0,54 18-768 0 0,5 0-88 0 0,0 2 0 0 0,-1 2 0 0 0,-59-3 0 0 0,49 11-520 0 0,0 1-1 0 0,-60 13 1 0 0,-91 32-804 0 0,159-37 185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23.419"/>
    </inkml:context>
    <inkml:brush xml:id="br0">
      <inkml:brushProperty name="width" value="0.1" units="cm"/>
      <inkml:brushProperty name="height" value="0.1" units="cm"/>
      <inkml:brushProperty name="color" value="#E71224"/>
    </inkml:brush>
  </inkml:definitions>
  <inkml:trace contextRef="#ctx0" brushRef="#br0">2477 231 3679 0 0,'-2'-9'1389'0'0,"-5"12"547"0"0,-3 3-2159 0 0,-3-1 241 0 0,1-1 1 0 0,-1 0 0 0 0,0-1 0 0 0,0 0 0 0 0,-1-1-1 0 0,-18 1 1 0 0,-84-7 1047 0 0,90 3-658 0 0,-108-8 1035 0 0,-107-5 343 0 0,140 9-1276 0 0,0-5 0 0 0,2-4 0 0 0,0-5 0 0 0,-127-40 0 0 0,94 21-99 0 0,-142-21 1 0 0,202 48-239 0 0,0 4 0 0 0,-1 2-1 0 0,-125 9 1 0 0,134 5-868 0 0,0 3 0 0 0,-109 34 0 0 0,91-21-4252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24.100"/>
    </inkml:context>
    <inkml:brush xml:id="br0">
      <inkml:brushProperty name="width" value="0.1" units="cm"/>
      <inkml:brushProperty name="height" value="0.1" units="cm"/>
      <inkml:brushProperty name="color" value="#E71224"/>
    </inkml:brush>
  </inkml:definitions>
  <inkml:trace contextRef="#ctx0" brushRef="#br0">1985 142 1375 0 0,'-6'-1'241'0'0,"1"1"0"0"0,-1 0-1 0 0,0 0 1 0 0,0 0-1 0 0,1 1 1 0 0,-1-1-1 0 0,-8 3 1 0 0,-15 2 325 0 0,-34-2 507 0 0,0-3 1 0 0,-105-13-1 0 0,21-9 372 0 0,-67-8 351 0 0,-285-40 455 0 0,440 62-2107 0 0,0 2 1 0 0,0 2-1 0 0,-110 9 0 0 0,60 7-815 0 0,-124 31 0 0 0,174-31-583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25.095"/>
    </inkml:context>
    <inkml:brush xml:id="br0">
      <inkml:brushProperty name="width" value="0.1" units="cm"/>
      <inkml:brushProperty name="height" value="0.1" units="cm"/>
      <inkml:brushProperty name="color" value="#E71224"/>
    </inkml:brush>
  </inkml:definitions>
  <inkml:trace contextRef="#ctx0" brushRef="#br0">1727 110 1983 0 0,'-3'-3'89'0'0,"0"1"0"0"0,0-1-1 0 0,0 0 1 0 0,0 1 0 0 0,-1-1-1 0 0,1 1 1 0 0,-1 0 0 0 0,0 1-1 0 0,1-1 1 0 0,-1 0 0 0 0,0 1-1 0 0,-5-1 1 0 0,-7-2 758 0 0,-28-3 0 0 0,31 6-880 0 0,-35-2 846 0 0,0 2-1 0 0,0 2 1 0 0,-79 13 0 0 0,65-7 19 0 0,-83 1-1 0 0,-153-39 564 0 0,25 1-718 0 0,171 25-632 0 0,-217-13-146 0 0,252 11-117 0 0,0 3-20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26.578"/>
    </inkml:context>
    <inkml:brush xml:id="br0">
      <inkml:brushProperty name="width" value="0.1" units="cm"/>
      <inkml:brushProperty name="height" value="0.1" units="cm"/>
      <inkml:brushProperty name="color" value="#E71224"/>
    </inkml:brush>
  </inkml:definitions>
  <inkml:trace contextRef="#ctx0" brushRef="#br0">2643 226 5527 0 0,'1'-6'310'0'0,"-1"3"-277"0"0,0 1-1 0 0,1-1 0 0 0,-1 1 0 0 0,1 0 0 0 0,-1-1 0 0 0,1 1 1 0 0,0 0-1 0 0,0-1 0 0 0,0 1 0 0 0,0 0 0 0 0,2-3 0 0 0,-2 4-43 0 0,0 0 0 0 0,-1-1 0 0 0,1 1-1 0 0,-1-1 1 0 0,1 0 0 0 0,-1 1 0 0 0,1-1-1 0 0,-1 1 1 0 0,0-1 0 0 0,0 0 0 0 0,0 1-1 0 0,0-1 1 0 0,0 1 0 0 0,0-1 0 0 0,0 0-1 0 0,-1 1 1 0 0,1-1 0 0 0,0 1 0 0 0,-1-1-1 0 0,0 1 1 0 0,1-1 0 0 0,-1 1 0 0 0,0-1-1 0 0,1 1 1 0 0,-1-1 0 0 0,-2-1 0 0 0,0-2 113 0 0,0 0-1 0 0,0 1 1 0 0,-1-1 0 0 0,1 1 0 0 0,-1-1 0 0 0,-7-5 0 0 0,5 6 102 0 0,0 1-1 0 0,-1 0 1 0 0,1 0 0 0 0,-1 0 0 0 0,1 1-1 0 0,-1 0 1 0 0,0 0 0 0 0,0 0 0 0 0,0 1 0 0 0,0 0-1 0 0,0 1 1 0 0,-11 0 0 0 0,-9 1 103 0 0,-52 10 0 0 0,61-8-268 0 0,-129 27 40 0 0,-4 1-59 0 0,114-26 20 0 0,0-1-1 0 0,-42-1 1 0 0,-116-14 498 0 0,-72 0 212 0 0,266 11-750 0 0,-100 4 267 0 0,-186-17 0 0 0,-119-52 277 0 0,213 34-289 0 0,-54-6-104 0 0,214 34-239 0 0,-1 1 0 0 0,-40 3 0 0 0,13 5-3232 0 0,14 1-702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27.923"/>
    </inkml:context>
    <inkml:brush xml:id="br0">
      <inkml:brushProperty name="width" value="0.1" units="cm"/>
      <inkml:brushProperty name="height" value="0.1" units="cm"/>
      <inkml:brushProperty name="color" value="#E71224"/>
    </inkml:brush>
  </inkml:definitions>
  <inkml:trace contextRef="#ctx0" brushRef="#br0">2098 182 919 0 0,'-8'-7'517'0'0,"-1"0"0"0"0,0 1 0 0 0,-1 0 0 0 0,1 0 0 0 0,-1 1 0 0 0,0 0 0 0 0,0 1 0 0 0,-1 0-1 0 0,1 1 1 0 0,-1 0 0 0 0,-20-3 0 0 0,-9 1-165 0 0,-77 0 0 0 0,-323-10 1829 0 0,168-23-1081 0 0,-35-3-217 0 0,-39 27-571 0 0,279 13-281 0 0,-157 8-108 0 0,130 6-3310 0 0,41-2-427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30.096"/>
    </inkml:context>
    <inkml:brush xml:id="br0">
      <inkml:brushProperty name="width" value="0.1" units="cm"/>
      <inkml:brushProperty name="height" value="0.1" units="cm"/>
      <inkml:brushProperty name="color" value="#E71224"/>
    </inkml:brush>
  </inkml:definitions>
  <inkml:trace contextRef="#ctx0" brushRef="#br0">1846 46 3679 0 0,'-5'-3'215'0'0,"-1"1"-1"0"0,1 1 1 0 0,-1-1-1 0 0,1 1 1 0 0,-1 0-1 0 0,1 0 1 0 0,-1 1-1 0 0,0 0 1 0 0,1 0-1 0 0,-1 0 1 0 0,-10 2-1 0 0,-3 0 152 0 0,-160 20 83 0 0,83-8-374 0 0,40-10 429 0 0,-1-3 0 0 0,-93-9 0 0 0,-12 0 334 0 0,24 16-51 0 0,58-1-516 0 0,30-7-174 0 0,-1-1 0 0 0,0-3 0 0 0,0-2 0 0 0,1-2 0 0 0,-65-19 0 0 0,57 15-116 0 0,0 3 0 0 0,-1 2 0 0 0,1 2 0 0 0,-107 6 0 0 0,99 3-124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3:54.282"/>
    </inkml:context>
    <inkml:brush xml:id="br0">
      <inkml:brushProperty name="width" value="0.1" units="cm"/>
      <inkml:brushProperty name="height" value="0.1" units="cm"/>
      <inkml:brushProperty name="color" value="#66CC00"/>
    </inkml:brush>
  </inkml:definitions>
  <inkml:trace contextRef="#ctx0" brushRef="#br0">500 1436 3767 0 0,'-1'-2'51'0'0,"0"1"0"0"0,0-1 0 0 0,0 1 0 0 0,0-1-1 0 0,-1 1 1 0 0,1-1 0 0 0,0 1 0 0 0,-1 0-1 0 0,1 0 1 0 0,-1 0 0 0 0,1 0 0 0 0,-1 0-1 0 0,1 0 1 0 0,-1 0 0 0 0,0 0 0 0 0,1 0 0 0 0,-1 1-1 0 0,0-1 1 0 0,0 1 0 0 0,0-1 0 0 0,1 1-1 0 0,-1 0 1 0 0,-2 0 0 0 0,-6-1 579 0 0,1 2 0 0 0,0 0 1 0 0,-16 3-1 0 0,-15 1 3718 0 0,6-1 5412 0 0,42-4-9575 0 0,0 1 0 0 0,0 0-1 0 0,0 0 1 0 0,0 1 0 0 0,0 0 0 0 0,11 4-1 0 0,-10-3-74 0 0,0-1-1 0 0,1 0 0 0 0,-1 0 1 0 0,15 1-1 0 0,-12-2-48 0 0,-1 0-1 0 0,0 1 1 0 0,12 4 0 0 0,33 7 119 0 0,-42-11-90 0 0,0 1 0 0 0,28 10 0 0 0,56 25 434 0 0,-84-33-475 0 0,1-1 1 0 0,-1-1-1 0 0,1-1 1 0 0,29 2-1 0 0,-37-3 448 0 0,0 0-1 0 0,-1 0 1 0 0,11 3-1 0 0,4 1-239 0 0,-13-5-627 0 0,0 1 1 0 0,1-1 0 0 0,-1 0-1 0 0,11-2 1 0 0,-10 1 442 0 0,-1 0 0 0 0,1 1 0 0 0,15 1 0 0 0,-4 1-41 0 0,0 0 0 0 0,0-1 0 0 0,29-3 0 0 0,-42 0-19 0 0,0 1 0 0 0,0-1 0 0 0,0-1 0 0 0,8-3 0 0 0,4-2 39 0 0,1 2-32 0 0,0 1-1 0 0,26-4 1 0 0,1 0-4 0 0,-16 3 1 0 0,-14 3 36 0 0,32-10 0 0 0,-44 11-47 0 0,1 0 1 0 0,-1-1 0 0 0,0 1 0 0 0,0-1 0 0 0,0 0 0 0 0,-1-1 0 0 0,1 1 0 0 0,-1-1 0 0 0,8-8 0 0 0,36-31 57 0 0,20-33 11 0 0,-60 65-29 0 0,0 0 0 0 0,8-16 0 0 0,13-18 165 0 0,-6 18-99 0 0,14-17-19 0 0,-36 41-64 0 0,0-1-1 0 0,0 1 0 0 0,0-1 1 0 0,0 1-1 0 0,-1-1 0 0 0,1 1 1 0 0,-1-1-1 0 0,0 1 0 0 0,0-1 1 0 0,0 1-1 0 0,-1-1 0 0 0,1 1 0 0 0,-1-1 1 0 0,0 1-1 0 0,-1-5 0 0 0,-3-23 93 0 0,4 18-65 0 0,-1 0 0 0 0,0 0 0 0 0,-1 0 1 0 0,-1 0-1 0 0,0 0 0 0 0,-1 1 0 0 0,-10-20 1 0 0,5 8 22 0 0,-9-30 33 0 0,14 39-71 0 0,0 1 1 0 0,0-1 0 0 0,-15-25 0 0 0,16 32-21 0 0,0 0-1 0 0,1 0 1 0 0,0-1 0 0 0,0 1 0 0 0,1-1 0 0 0,0 0-1 0 0,-1-16 1 0 0,2 13 3 0 0,-1 0 0 0 0,-1 0-1 0 0,-5-16 1 0 0,-3-7 29 0 0,1-1 0 0 0,1 0 0 0 0,3 0 0 0 0,0-1 0 0 0,0-53-1 0 0,6 76-51 0 0,-1 1 0 0 0,-1 0 0 0 0,0 0-1 0 0,-1 0 1 0 0,-1 0 0 0 0,0 0 0 0 0,0 1-1 0 0,-1 0 1 0 0,-1 0 0 0 0,0 0 0 0 0,-1 0 0 0 0,0 1-1 0 0,-10-13 1 0 0,-2 1-1 0 0,-14-16 0 0 0,30 36 0 0 0,0 0 0 0 0,0 0 0 0 0,-1 0 0 0 0,0 0 0 0 0,0 1 0 0 0,1 0 0 0 0,-1 0 0 0 0,0 0 0 0 0,-5-2 0 0 0,-33-12 0 0 0,31 11 0 0 0,-1 0 0 0 0,-23-5 0 0 0,-18-3 0 0 0,28 7 0 0 0,-44-7 0 0 0,42 10 0 0 0,-26-8 0 0 0,32 6 0 0 0,1 1 0 0 0,-1 1 0 0 0,-24-1 0 0 0,24 6-12 0 0,0 0-1 0 0,0 2 1 0 0,-32 9 0 0 0,6-2-3 0 0,-16 4-17 0 0,-79 31 0 0 0,133-42 25 0 0,1 0 0 0 0,0 0 0 0 0,-11 9 0 0 0,-8 5-29 0 0,11-8 16 0 0,1 0 0 0 0,-24 23 0 0 0,27-23 16 0 0,-11 9-28 0 0,1 2 0 0 0,1 0 0 0 0,1 2 0 0 0,1 0 0 0 0,-17 28 0 0 0,-16 20 13 0 0,37-52 10 0 0,1-1 0 0 0,1 2 0 0 0,1-1 0 0 0,-18 39 0 0 0,16-22 9 0 0,-14 38 0 0 0,0 32-32 0 0,24-88 24 0 0,1 1 0 0 0,2 0 0 0 0,0 34 0 0 0,6 19 23 0 0,1 52-2 0 0,-6-109-36 0 0,-1-1-1 0 0,-1 1 0 0 0,-1-1 1 0 0,0 1-1 0 0,0-1 0 0 0,-9 21 1 0 0,-3-2-1612 0 0,6-17 671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4:00.003"/>
    </inkml:context>
    <inkml:brush xml:id="br0">
      <inkml:brushProperty name="width" value="0.1" units="cm"/>
      <inkml:brushProperty name="height" value="0.1" units="cm"/>
      <inkml:brushProperty name="color" value="#66CC00"/>
    </inkml:brush>
  </inkml:definitions>
  <inkml:trace contextRef="#ctx0" brushRef="#br0">284 1380 3423 0 0,'-4'-1'146'0'0,"-1"0"0"0"0,0 0 0 0 0,0 1 0 0 0,0 0-1 0 0,0 0 1 0 0,0 0 0 0 0,-7 1 0 0 0,-23-1 330 0 0,33-1-311 0 0,-1-1 0 0 0,0 0 0 0 0,1 1 0 0 0,-1-1 0 0 0,1 0 0 0 0,0 0 0 0 0,0-1 0 0 0,0 1 0 0 0,0 0 0 0 0,0-1 0 0 0,0 1 0 0 0,1-1 0 0 0,-3-4 0 0 0,-3-3 1324 0 0,2 0-141 0 0,5 10-1265 0 0,0-1-1 0 0,0 1 1 0 0,0 0-1 0 0,-1-1 0 0 0,1 1 1 0 0,0 0-1 0 0,0-1 0 0 0,0 1 1 0 0,0 0-1 0 0,0 0 0 0 0,0-1 1 0 0,-1 1-1 0 0,1 0 1 0 0,0 0-1 0 0,0-1 0 0 0,0 1 1 0 0,-1 0-1 0 0,1 0 0 0 0,0-1 1 0 0,0 1-1 0 0,-1 0 0 0 0,1 0 1 0 0,0 0-1 0 0,0 0 1 0 0,-1-1-1 0 0,1 1 0 0 0,0 0 1 0 0,-1 0-1 0 0,1 0 0 0 0,0 0 1 0 0,0 0-1 0 0,-1 0 0 0 0,1 0 1 0 0,0 0-1 0 0,-1 0 1 0 0,1 0-1 0 0,0 0 0 0 0,-1 0 1 0 0,1 0-1 0 0,0 0 0 0 0,-1 0 1 0 0,1 0-1 0 0,0 0 0 0 0,0 0 1 0 0,-1 1-1 0 0,1-1 0 0 0,0 0 1 0 0,-1 0-1 0 0,1 0 1 0 0,-1 1-1 0 0,1-1-40 0 0,-1 0 0 0 0,0 0 0 0 0,1 1 1 0 0,-1-1-1 0 0,0 0 0 0 0,1 0 0 0 0,-1 1 0 0 0,0-1 0 0 0,1 1 1 0 0,-1-1-1 0 0,1 0 0 0 0,-1 1 0 0 0,1-1 0 0 0,-1 1 0 0 0,1 0 1 0 0,-1-1-1 0 0,1 1 0 0 0,-1-1 0 0 0,1 1 0 0 0,0 0 0 0 0,-1-1 1 0 0,1 1-1 0 0,0 0 0 0 0,-1-1 0 0 0,1 1 0 0 0,0 0 0 0 0,0-1 1 0 0,0 1-1 0 0,0 0 0 0 0,0 0 0 0 0,0-1 0 0 0,0 1 0 0 0,0 0 0 0 0,0-1 1 0 0,0 1-1 0 0,0 0 0 0 0,0 0 0 0 0,1-1 0 0 0,-1 1 0 0 0,0 0 1 0 0,0-1-1 0 0,1 1 0 0 0,-1 0 0 0 0,0-1 0 0 0,1 1 0 0 0,1 1 43 0 0,-1 0-1 0 0,1-1 0 0 0,0 1 0 0 0,0-1 0 0 0,-1 1 0 0 0,1-1 0 0 0,0 0 0 0 0,0 0 1 0 0,0 0-1 0 0,0 0 0 0 0,0 0 0 0 0,1 0 0 0 0,-1-1 0 0 0,2 1 0 0 0,9 1 300 0 0,-10-2-265 0 0,0 1 0 0 0,0-1 0 0 0,0 1 0 0 0,0-1 0 0 0,0 1 0 0 0,0 0 0 0 0,0 0 0 0 0,0 1 0 0 0,0-1 0 0 0,3 3 1 0 0,-2-2-22 0 0,1 1 0 0 0,-1-1 0 0 0,1 0 1 0 0,0 0-1 0 0,0-1 0 0 0,0 1 0 0 0,0-1 1 0 0,0 0-1 0 0,7 0 0 0 0,-1-1 185 0 0,0 1-1 0 0,0-2 1 0 0,14-1 0 0 0,29 3 411 0 0,73 3 266 0 0,-67 7-321 0 0,-44-10-406 0 0,31 6 0 0 0,-10-2-107 0 0,-8-1-70 0 0,-9-1 39 0 0,25 0-1 0 0,60-9 468 0 0,-53 5-284 0 0,-28 2-171 0 0,-3-2 58 0 0,26-5-1 0 0,-32 4-108 0 0,1 0-1 0 0,-1 1 1 0 0,1 0-1 0 0,17 2 1 0 0,25-1 69 0 0,27 0 147 0 0,-2 15-208 0 0,-74-14-50 0 0,0-1 0 0 0,0-1-1 0 0,0 1 1 0 0,12-3 0 0 0,-12 1-1 0 0,0 1 1 0 0,1 0-1 0 0,-1 0 1 0 0,11 2-1 0 0,-16-1 3 0 0,1 0-1 0 0,0 0 0 0 0,-1 0 1 0 0,1-1-1 0 0,0 0 1 0 0,-1 0-1 0 0,1 0 1 0 0,-1 0-1 0 0,6-3 1 0 0,40-21 235 0 0,-22 9-185 0 0,-23 13-61 0 0,-1 1 0 0 0,0-1 0 0 0,0-1 0 0 0,0 1 0 0 0,0-1-1 0 0,0 1 1 0 0,-1-1 0 0 0,1 0 0 0 0,-1 0 0 0 0,5-8 0 0 0,1-6 97 0 0,12-28 0 0 0,-5 11-21 0 0,1-7-6 0 0,-13 31-48 0 0,0 0-1 0 0,0 1 1 0 0,11-18-1 0 0,-9 19-18 0 0,-3 4 11 0 0,1-1-1 0 0,0 1 1 0 0,0 0 0 0 0,0 0 0 0 0,0 1 0 0 0,10-9 0 0 0,-11 11-8 0 0,0 0 0 0 0,0-1 0 0 0,0 1 0 0 0,0-1 0 0 0,-1 0 0 0 0,1 1 0 0 0,-1-1 0 0 0,0-1 0 0 0,0 1 0 0 0,0 0 0 0 0,0 0 0 0 0,0-1 0 0 0,-1 1-1 0 0,1-1 1 0 0,-1 0 0 0 0,0 1 0 0 0,0-1 0 0 0,0 0 0 0 0,-1 0 0 0 0,0 1 0 0 0,1-1 0 0 0,-2-8 0 0 0,1 5 12 0 0,-1-1 1 0 0,2 0-1 0 0,-1 0 0 0 0,1 1 1 0 0,3-15-1 0 0,-2 15 0 0 0,-1-1 1 0 0,0 0-1 0 0,0 0 0 0 0,-1 1 1 0 0,0-15-1 0 0,-2 9 3 0 0,0 0-1 0 0,1 0 1 0 0,1 0-1 0 0,2-19 1 0 0,-2 18-10 0 0,0 1 0 0 0,-1-1 0 0 0,-1 0 0 0 0,0 1 0 0 0,-1-1 0 0 0,0 1 0 0 0,-10-23 0 0 0,8 24-2 0 0,0 1-1 0 0,-1-1 1 0 0,0 1 0 0 0,-10-13-1 0 0,8 13-11 0 0,1 0-1 0 0,0-1 1 0 0,-7-18 0 0 0,5 11 23 0 0,-16-29 0 0 0,16 32-22 0 0,6 12-3 0 0,0 0 0 0 0,0 1 0 0 0,0-1 0 0 0,-1 0 0 0 0,1 1 0 0 0,-1 0 0 0 0,0 0 0 0 0,0 0 0 0 0,0 0 0 0 0,-1 1 0 0 0,1 0 0 0 0,-1 0 0 0 0,1 0 0 0 0,-1 0 0 0 0,-8-1 0 0 0,6 0 0 0 0,0 1 0 0 0,0-1 0 0 0,1 0 0 0 0,-1 0 0 0 0,-10-8 0 0 0,8 5 0 0 0,0 0 0 0 0,-1 0 0 0 0,1 1 0 0 0,-1 1 0 0 0,0 0 0 0 0,0 0 0 0 0,0 1 0 0 0,-1 0 0 0 0,1 1 0 0 0,-14-2 0 0 0,14 2 0 0 0,0 0 0 0 0,1-1 0 0 0,0 0 0 0 0,-14-7 0 0 0,-22-6 0 0 0,30 11 0 0 0,1 1 0 0 0,0-2 0 0 0,0 0 0 0 0,-22-12 0 0 0,-40-31 0 0 0,49 31 0 0 0,-1 0 0 0 0,-1 2 0 0 0,-39-17 0 0 0,-67-21 0 0 0,126 51 0 0 0,-146-44-53 0 0,142 45 47 0 0,0 0 0 0 0,0 1 0 0 0,0 0 0 0 0,0 1 0 0 0,0 1 0 0 0,-21 3 0 0 0,16-2-27 0 0,-99 12 33 0 0,105-12-4 0 0,-58 11 13 0 0,62-11-17 0 0,0 0 0 0 0,1 1-1 0 0,-1 0 1 0 0,1 1-1 0 0,0 0 1 0 0,-12 7 0 0 0,-42 27-2 0 0,48-31-1 0 0,0 1 0 0 0,0 0 0 0 0,1 0 1 0 0,0 1-1 0 0,-20 20 0 0 0,28-24 11 0 0,0 0 0 0 0,-1 0 0 0 0,1 1 0 0 0,0-1 0 0 0,-4 11 0 0 0,4-9 0 0 0,1-1 0 0 0,0 1 0 0 0,0-1 0 0 0,-3 12 0 0 0,-10 30-22 0 0,11-37 13 0 0,1 1 1 0 0,0 0 0 0 0,1 0-1 0 0,-2 15 1 0 0,1-2 8 0 0,0-1 0 0 0,-10 28 0 0 0,8-33 0 0 0,1 1 0 0 0,1-1 0 0 0,1 1 0 0 0,-1 26 0 0 0,3-23 0 0 0,-5 26 0 0 0,4-35 0 0 0,0 0 0 0 0,0 0 0 0 0,2 0 0 0 0,0 0 0 0 0,0 0 0 0 0,5 21 0 0 0,2-3 16 0 0,24 57 0 0 0,-24-73-11 0 0,0 0 1 0 0,2 0-1 0 0,0-1 0 0 0,0-1 1 0 0,16 18-1 0 0,-20-26 7 0 0,-1 0 0 0 0,1 1 0 0 0,-1 0 0 0 0,5 9 0 0 0,-8-13-8 0 0,0 0 1 0 0,0-1-1 0 0,0 1 1 0 0,0 0-1 0 0,0 0 1 0 0,0 0-1 0 0,-1 0 1 0 0,1 0 0 0 0,-1 0-1 0 0,0 0 1 0 0,0 0-1 0 0,0 0 1 0 0,0 0-1 0 0,-1 3 1 0 0,0-5-65 0 0,1 0 0 0 0,0-1-1 0 0,0 1 1 0 0,0 0 0 0 0,0-1 0 0 0,0 1 0 0 0,0 0-1 0 0,-1 0 1 0 0,2-1 0 0 0,-1 1 0 0 0,0 0 0 0 0,0-1-1 0 0,0 1 1 0 0,0 0 0 0 0,0 0 0 0 0,1-1-1 0 0,-1 1 1 0 0,0 0 0 0 0,0-1 0 0 0,1 1 0 0 0,-1-1-1 0 0,1 1 1 0 0,-1 0 0 0 0,0-1 0 0 0,1 1 0 0 0,0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35:23.370"/>
    </inkml:context>
    <inkml:brush xml:id="br0">
      <inkml:brushProperty name="width" value="0.1" units="cm"/>
      <inkml:brushProperty name="height" value="0.1" units="cm"/>
      <inkml:brushProperty name="color" value="#E71224"/>
    </inkml:brush>
  </inkml:definitions>
  <inkml:trace contextRef="#ctx0" brushRef="#br0">8 84 3279 0 0,'-1'-2'83'0'0,"0"1"-1"0"0,0-1 1 0 0,0 1-1 0 0,1-1 1 0 0,-1 0-1 0 0,0 1 1 0 0,1-1-1 0 0,-1 0 1 0 0,1 0-1 0 0,0 1 1 0 0,-1-1 0 0 0,1 0-1 0 0,0 0 1 0 0,0 0-1 0 0,0 1 1 0 0,0-1-1 0 0,1-3 1 0 0,0 3 1 0 0,0 1 1 0 0,0-1-1 0 0,0 0 1 0 0,0 1-1 0 0,0-1 1 0 0,0 1 0 0 0,0-1-1 0 0,1 1 1 0 0,-1-1-1 0 0,1 1 1 0 0,-1 0-1 0 0,1 0 1 0 0,-1 0 0 0 0,1 0-1 0 0,0 0 1 0 0,-1 0-1 0 0,1 0 1 0 0,2 0-1 0 0,2-1 28 0 0,0 0 0 0 0,0 1 0 0 0,0-1 0 0 0,0 2 0 0 0,0-1 0 0 0,11 0 0 0 0,41 5 286 0 0,-32-1-256 0 0,33 1-86 0 0,38 4 168 0 0,125-6 0 0 0,356-21 22 0 0,-372 11-95 0 0,30-1 44 0 0,2 23-177 0 0,-32-1-20 0 0,309 24 2 0 0,-175-14-6 0 0,-46-5 78 0 0,-91 1 99 0 0,87 9 72 0 0,-246-22-243 0 0,-4 2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6:33.71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1913 232 1375 253147 61734,'0'-1'136'0'0,"0"-1"-136"0"0,1-1 1200 0 0,0 0 1696 0 0,0 1-1424 0 0,1-1-1008 0 0,0 1-208 0 0,0-1-32 0 0,1 0-16 0 0,-1-1 16 0 0,0 0 0 0 0,0 1 0 0 0,-1 0 0 0 0,-1-1 112 0 0,0 1 24 0 0,0 1 8 0 0,-1-1 0 0 0,1 0-16 0 0,0 0 0 0 0,0 1 0 0 0,0-1 0 0 0,0 0-48 0 0,1 0-16 0 0,-1 1 0 0 0,1-1 0 0 0,-1 1-8 0 0,0 0-8 0 0,-1 0 0 0 0,-1 0 0 0 0,0 1 80 0 0,0 0 8 0 0,0 0 8 0 0,-1 0 0 0 0,0 0-144 0 0,0 1-32 0 0,-1 0-8 0 0,1 0 0 0 0,0 1-64 0 0,0 0-16 0 0,-1-1 0 0 0,2 1 0 0 0,-1-1-16 0 0,0 0-8 0 0,-1 0 0 0 0,0 0 0 0 0,-1 0 0 0 0,1 0 0 0 0,0 1 0 0 0,0-1 0 0 0,-1 1 0 0 0,1-1 0 0 0,-1 1 0 0 0,0-1 0 0 0,1 1 8 0 0,0-1 0 0 0,0 0 0 0 0,1 0 0 0 0,-1 0-8 0 0,0 0 0 0 0,0-1 0 0 0,-1 1 0 0 0,1-1-80 0 0,0 1 96 0 0,-1 0-96 0 0,1-1 96 0 0,-1 0 0 0 0,-2 1 96 0 0,-1-1-24 0 0,-2 1-96 0 0,-1 0 0 0 0,1 0 0 0 0,0 1 8 0 0,1-1 0 0 0,0 1 0 0 0,1-1 0 0 0,1 1 16 0 0,0-1 0 0 0,0 0 0 0 0,0 0 0 0 0,1-1-16 0 0,-1 1 0 0 0,1 0 0 0 0,0-1 0 0 0,-1 0 0 0 0,1 0 0 0 0,-1-1 0 0 0,0 1 0 0 0,-1 0-16 0 0,0-1 0 0 0,0 1 0 0 0,0 0 0 0 0,0-1 0 0 0,-3 1 32 0 0,-1 0-32 0 0,-1 0 0 0 0,0 0 0 0 0,0 1 0 0 0,0 0 0 0 0,1 1-64 0 0,0 0 64 0 0,2 1-64 0 0,0-1 64 0 0,0 1-64 0 0,1-1 80 0 0,0 1-80 0 0,0-1 80 0 0,1-1 0 0 0,0 0 0 0 0,-1-1 0 0 0,1 0 0 0 0,0 0 8 0 0,0 0 0 0 0,-1 0 0 0 0,0-1 0 0 0,-1 1-16 0 0,0 0 0 0 0,0 0 0 0 0,0 0 0 0 0,-1 0-72 0 0,-1 1 80 0 0,1 0-80 0 0,-1 0 80 0 0,1 0-80 0 0,0-1 64 0 0,0 0-64 0 0,0 0 64 0 0,1 0-64 0 0,0 0 64 0 0,0 0-64 0 0,-1 0 64 0 0,1-1-64 0 0,-1 2 64 0 0,0-1-64 0 0,0 0 64 0 0,0 1-64 0 0,-4 0 80 0 0,0 1 0 0 0,0 0-80 0 0,0 0 0 0 0,1 0 0 0 0,1 0 64 0 0,1 1-64 0 0,-1 0 64 0 0,2-1-64 0 0,-1 1 64 0 0,1 1-64 0 0,1-1 0 0 0,0 1 0 0 0,0-1 0 0 0,1 0 0 0 0,0 0 0 0 0,1 0 0 0 0,-1-1 64 0 0,0 0-64 0 0,0 0 0 0 0,-1-1 0 0 0,-1 1 80 0 0,-1-1-80 0 0,0 0 96 0 0,0 0-96 0 0,1 1 72 0 0,-1 0-72 0 0,-1 1 72 0 0,1 0-72 0 0,0-1 0 0 0,0 0 0 0 0,1 1 0 0 0,1 0 0 0 0,0 0 0 0 0,1 0 0 0 0,0 1 0 0 0,1-1 0 0 0,-1 1 0 0 0,-1 0 0 0 0,0 0 0 0 0,0 0 0 0 0,1 0 0 0 0,0 0 0 0 0,0 0 0 0 0,0 1 0 0 0,0-1 0 0 0,-1 1 0 0 0,0 0 0 0 0,0-1 0 0 0,0 2 0 0 0,-1-1 0 0 0,-1 1 0 0 0,-2 2 0 0 0,-1-1 0 0 0,0 1 0 0 0,0 0 0 0 0,1-1 0 0 0,0 0 0 0 0,1-1 0 0 0,1-1 0 0 0,0 0 0 0 0,1-1 0 0 0,-1-1 0 0 0,1-1 0 0 0,0 1 0 0 0,-1-1 0 0 0,0 0 0 0 0,-3 1 64 0 0,-2 0-64 0 0,1 0 64 0 0,0 0-64 0 0,1 1 64 0 0,1 1-64 0 0,1 1 64 0 0,1 0-64 0 0,0 0 0 0 0,2 1 64 0 0,-1 0-64 0 0,-2 2 0 0 0,-1 1 64 0 0,1 0-64 0 0,0 0 0 0 0,2 0 0 0 0,1-1 0 0 0,1 0 0 0 0,0 0 0 0 0,0 1 0 0 0,1 0 0 0 0,1-1 0 0 0,0 1 0 0 0,1 1 0 0 0,0-1 0 0 0,1 0 0 0 0,0-1 64 0 0,1 2-64 0 0,-1 1 0 0 0,1-1 0 0 0,-1 2 0 0 0,1-1 0 0 0,0 1 0 0 0,-1-1 0 0 0,1 2 0 0 0,0-1 0 0 0,0 0 0 0 0,-1 3 0 0 0,-1-1 0 0 0,1 2 0 0 0,0-1 0 0 0,1-1 0 0 0,0 0 64 0 0,0-1-64 0 0,0 0 0 0 0,0-1 0 0 0,2 1 0 0 0,0 0 0 0 0,1 1 64 0 0,0 0-64 0 0,0 0 0 0 0,1 0 0 0 0,0 0 64 0 0,0 0-64 0 0,0-1 0 0 0,0-1 0 0 0,0 1 0 0 0,1-2 64 0 0,-1 1-64 0 0,0 0 0 0 0,0 0 0 0 0,0 1 0 0 0,1 0 64 0 0,-1 1-64 0 0,1 0 80 0 0,-1 1-80 0 0,2 1 80 0 0,-1 0-80 0 0,1 5 64 0 0,0 1 0 0 0,0 1-64 0 0,0-1 0 0 0,1-2 0 0 0,-1-2 64 0 0,0 0-64 0 0,0-1 0 0 0,1 0 0 0 0,-1-2 64 0 0,1 1-64 0 0,0-2 0 0 0,1 1 0 0 0,0-1 64 0 0,0 1-64 0 0,0-1 64 0 0,0 1-64 0 0,0-1 64 0 0,0 0-64 0 0,0-1 64 0 0,0 1-64 0 0,-1-1 64 0 0,1 0-64 0 0,0 0 80 0 0,1 0-80 0 0,0-1 80 0 0,2-1-16 0 0,-1 0-64 0 0,2-1 96 0 0,-1 0-32 0 0,1 0-64 0 0,0-1 96 0 0,1 1-96 0 0,0-1 96 0 0,1 0-96 0 0,0 0 64 0 0,0 0-64 0 0,0-1 64 0 0,1 0-64 0 0,2 0 96 0 0,1-1 0 0 0,1 0-96 0 0,-1-1 96 0 0,0 0-96 0 0,1-1 96 0 0,-1 1-96 0 0,1 0 64 0 0,0 0-64 0 0,1 0 64 0 0,-1-1-64 0 0,1 1 80 0 0,1-1-80 0 0,0 0 80 0 0,0 0-80 0 0,0-1 80 0 0,1 0-80 0 0,0-2 80 0 0,1 1-16 0 0,0-2-64 0 0,2-1 96 0 0,0 0-32 0 0,0 0-64 0 0,-1-2 96 0 0,1 0-96 0 0,-1 0 96 0 0,0 1-96 0 0,0-1 0 0 0,0 1 72 0 0,0 1-72 0 0,1 0 0 0 0,2 0 64 0 0,-1 2-64 0 0,2 0 0 0 0,-1 0 0 0 0,1 2 0 0 0,0-1 0 0 0,0 0 64 0 0,1 0-64 0 0,0 0 0 0 0,1 0 0 0 0,-1-1 64 0 0,1 1-64 0 0,1-2 0 0 0,1 1 64 0 0,1-1-64 0 0,0-1 0 0 0,0 1 64 0 0,0-1-64 0 0,3-1 0 0 0,2-1 64 0 0,-2 0-64 0 0,-2-1 0 0 0,-2 0 0 0 0,-2 0 0 0 0,-1 0 0 0 0,-1 1 64 0 0,0 0-64 0 0,1 0 0 0 0,0 2 0 0 0,1-1 64 0 0,0-1-64 0 0,1 1 0 0 0,1-1 0 0 0,-1-1 64 0 0,0 1-64 0 0,0-1 0 0 0,0 0 64 0 0,-1 0-64 0 0,0-1 0 0 0,1 1 64 0 0,0-1-64 0 0,0-1 0 0 0,-1 0 0 0 0,-1-1 64 0 0,-1-1-64 0 0,-1 0 0 0 0,-2 0 0 0 0,0 0 72 0 0,-1-1-72 0 0,-2 0 0 0 0,0 0 64 0 0,-1 0-64 0 0,-2-1 0 0 0,-1 0 0 0 0,-1 0 80 0 0,-2 0-80 0 0,0 0 64 0 0,-2-1-64 0 0,0 0 64 0 0,0-1-64 0 0,-1-2 64 0 0,0-1-64 0 0,0-3 64 0 0,1-1-64 0 0,0-2 0 0 0,0 0 64 0 0,-1-1-64 0 0,1-1 64 0 0,-1 0-64 0 0,-1 0 64 0 0,0-2-64 0 0,0 0 0 0 0,0-1 0 0 0,0 0 0 0 0,-1-1 0 0 0,0 0 64 0 0,-1 0-64 0 0,0-1 0 0 0,0 0 0 0 0,-1-1 0 0 0,0 1 64 0 0,-1 0-64 0 0,-1 1 0 0 0,1 0 0 0 0,-1 1 0 0 0,-1 0 64 0 0,0 1-64 0 0,-1 0 0 0 0,-1 1 0 0 0,-1 1 0 0 0,-2 0 0 0 0,0 0 64 0 0,-1 0-64 0 0,0-1 0 0 0,-2 0 0 0 0,0-1 0 0 0,0 0 64 0 0,-1 1-64 0 0,0-1 0 0 0,-1-4 0 0 0,-2 0 0 0 0,0 1 0 0 0,0 2 0 0 0,0 2 64 0 0,-3-1-64 0 0,-1 1 0 0 0,-1 2 0 0 0,0 3 0 0 0,-1 1 0 0 0,0 1 0 0 0,-1 3 0 0 0,0 0 0 0 0,-1 0 0 0 0,-1 0 0 0 0,0 0 0 0 0,-1 0 0 0 0,1 0 0 0 0,-1 1 0 0 0,1 0 0 0 0,-2 0 0 0 0,0 1 0 0 0,0 0 0 0 0,-1 0 0 0 0,0 1 0 0 0,0 1 0 0 0,0 0 0 0 0,-1 2 0 0 0,-1 0 0 0 0,0 1 0 0 0,-1 1 0 0 0,1 1 0 0 0,-2 0 0 0 0,-1 1-64 0 0,-1 0 64 0 0,-1 1 0 0 0,0 0 0 0 0,0 1 0 0 0,0 1 0 0 0,0 1 0 0 0,0 1 0 0 0,0 1-64 0 0,-2 1 64 0 0,0 1 0 0 0,-1 1 0 0 0,0-1 0 0 0,0 0 0 0 0,1-1 0 0 0,0 0 0 0 0,0 0-64 0 0,2-1 64 0 0,0 0 0 0 0,0 1 0 0 0,2-1 0 0 0,0 1 0 0 0,0 0 0 0 0,1 1 0 0 0,0 1 0 0 0,1-1 0 0 0,-1 1 0 0 0,0 1 0 0 0,-1 0-64 0 0,1 1 64 0 0,-1 1 0 0 0,0 2 0 0 0,1 0 0 0 0,0 2 0 0 0,-1-1 0 0 0,0 0 0 0 0,1 0-72 0 0,0-2 72 0 0,2 1 0 0 0,0-2 0 0 0,2 1 0 0 0,2-2-64 0 0,2-1 64 0 0,0 0 0 0 0,2 0 0 0 0,-1 1 0 0 0,2 0 0 0 0,0 0 0 0 0,0 2 0 0 0,2 1-64 0 0,-1 1 64 0 0,2 2 0 0 0,1 2 0 0 0,0 0 0 0 0,1 1 0 0 0,1 0 0 0 0,0 0 0 0 0,1 2-64 0 0,0 0 64 0 0,1 1 0 0 0,0 2 0 0 0,0 1 0 0 0,1 1 0 0 0,1 0 0 0 0,0 2 0 0 0,-1 4-64 0 0,1 2 64 0 0,-1-2 0 0 0,1 0 0 0 0,0-3 0 0 0,0-2 0 0 0,1-1 0 0 0,-1-1 0 0 0,1-2 0 0 0,0 0 0 0 0,0-1 0 0 0,0-1 0 0 0,1 0 0 0 0,-1-1 0 0 0,0 0 0 0 0,0 0 0 0 0,0 0 0 0 0,0 0 0 0 0,0 0 0 0 0,1-1 0 0 0,0 0 0 0 0,2-1 0 0 0,1-1 0 0 0,2 1 0 0 0,1 0 0 0 0,1-1 0 0 0,2 0 0 0 0,-1 0 0 0 0,2-1 0 0 0,1 0 0 0 0,0 0 0 0 0,2 0 0 0 0,2 1 0 0 0,0 2 0 0 0,2 1 0 0 0,1 0 0 0 0,1 0 0 0 0,1 0 0 0 0,1 0 0 0 0,2 0 0 0 0,1 0 0 0 0,0-1 0 0 0,2-1 0 0 0,1 1 0 0 0,1 0 0 0 0,-1-1 0 0 0,2 0 0 0 0,5 1 0 0 0,1 1 0 0 0,1-2 0 0 0,0-2 0 0 0,-2-1 0 0 0,0-1 0 0 0,-1-2 0 0 0,0-1 0 0 0,0-1 0 0 0,1 0 0 0 0,-1-1 0 0 0,2 0 0 0 0,0 1 0 0 0,8 0 0 0 0,9 1 0 0 0,3-1 0 0 0,-1-2 0 0 0,-2-1 0 0 0,-4-2 64 0 0,-1-1-64 0 0,-3-2 0 0 0,5-2 64 0 0,1-3-64 0 0,-2-2 64 0 0,-1-1-64 0 0,-3-2 0 0 0,-2 0 0 0 0,-3-2 0 0 0,-2 1 64 0 0,1-2-64 0 0,-1 1 0 0 0,1-1 0 0 0,-1 0 0 0 0,0 1 64 0 0,0-1-64 0 0,-1-1 0 0 0,0-1 0 0 0,-3-1 0 0 0,4-4 0 0 0,1 0 64 0 0,-3-1-64 0 0,-2 1 0 0 0,-2 0 0 0 0,-2 0 0 0 0,-2-1 0 0 0,-2-1 0 0 0,-1-1 0 0 0,-1 0 64 0 0,-2-1-64 0 0,0 1 0 0 0,-1-1 0 0 0,-2-1 0 0 0,1-2 64 0 0,-2-1-64 0 0,-2 1 0 0 0,-2-2 0 0 0,-1 1 0 0 0,-3-1 0 0 0,-1 0 64 0 0,-1 0-64 0 0,-2 1 0 0 0,-2 1 0 0 0,-1 1 0 0 0,-2 1 64 0 0,0 0-64 0 0,-1-1 0 0 0,-1 0 0 0 0,-1-2 64 0 0,-1 0-64 0 0,-1 0 0 0 0,0-1 72 0 0,-1 0-72 0 0,0 0 64 0 0,0 1-64 0 0,-1-1 64 0 0,0 1-64 0 0,-1-2 0 0 0,0 1 64 0 0,-2 0-64 0 0,0-1 0 0 0,-3 1 72 0 0,-1 0-72 0 0,-4 0 64 0 0,-2-1-64 0 0,-3 0 80 0 0,-3-1-80 0 0,-1 0 64 0 0,-2 1-64 0 0,-1 0 0 0 0,-1 2 72 0 0,0 1-72 0 0,0 3 0 0 0,1 2 0 0 0,0 1 0 0 0,1 3 0 0 0,2 0 0 0 0,-1 3 0 0 0,-6 1-672 0 0,-13 4-960 0 0,-6 8-9568 0 0,6 3-5383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6:42.83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2143 241 919 257645 59972,'0'1'80'0'0,"-2"3"-80"0"0,1 1 0 0 0,-1 1 440 0 0,0-1 72 0 0,0 0 8 0 0,-1 0 8 0 0,0 1-392 0 0,-2 0-72 0 0,-1 2-64 0 0,-1 1 72 0 0,0 1-72 0 0,-1 0 0 0 0,0-1 0 0 0,-1 0 120 0 0,1-2 8 0 0,1-2 0 0 0,1-1 552 0 0,0-2-40 0 0,0-1 24 0 0,1-1 0 0 0,1-1 0 0 0,0-1 0 0 0,0 0 0 0 0,0 0 0 0 0,1-1-120 0 0,0 1-32 0 0,1-1 0 0 0,-1 1 0 0 0,1-1-72 0 0,0-1-24 0 0,-1 0 0 0 0,0 1 0 0 0,0-2 0 0 0,-1 1 0 0 0,0-1 0 0 0,0 0 0 0 0,-1 0-72 0 0,-1 0-24 0 0,1 1 0 0 0,-1 1 0 0 0,0 0-64 0 0,0 0-24 0 0,1 0 0 0 0,-2 1 0 0 0,1 0-16 0 0,0 0-8 0 0,0 1 0 0 0,0 0 0 0 0,1 0-40 0 0,-1-1-8 0 0,1 1 0 0 0,0-1 0 0 0,0 1-24 0 0,-1 0-8 0 0,0 0 0 0 0,-4 0 160 0 0,-1 1-128 0 0,-1 1 0 0 0,-1 0 0 0 0,-1 2-32 0 0,0 1 0 0 0,-1 0 0 0 0,0 0 0 0 0,0 0-40 0 0,0 0-16 0 0,1 1 0 0 0,0-1 0 0 0,1 1-8 0 0,0-1-64 0 0,1 0 96 0 0,0-1-32 0 0,1 0 8 0 0,-1-1 0 0 0,1 0 0 0 0,0-1 0 0 0,1 0 24 0 0,0-1 0 0 0,0-1 0 0 0,0 0 0 0 0,0-1 72 0 0,-1 1 24 0 0,1-1 0 0 0,0 1 0 0 0,1 0-48 0 0,0 0-8 0 0,0 1 0 0 0,0 0 0 0 0,0 0-64 0 0,1 0-8 0 0,0 1-64 0 0,-1 0 96 0 0,0 1-96 0 0,0 0 64 0 0,0 0-64 0 0,-1 0 0 0 0,0 0 0 0 0,0 0 64 0 0,1-1-64 0 0,-1 0 0 0 0,1 0 80 0 0,0-1-8 0 0,-1 0 0 0 0,-1-1 0 0 0,0 1 24 0 0,0-1 0 0 0,0 1 0 0 0,0-1 0 0 0,0 0-24 0 0,0-1 0 0 0,0 1 0 0 0,-2-2 64 0 0,-1 0-72 0 0,1 0 0 0 0,0-1 0 0 0,0 0 0 0 0,1-1 0 0 0,0 1 0 0 0,-1-1 0 0 0,-1 0 32 0 0,-1-1 0 0 0,-2 1 0 0 0,0 0 0 0 0,-2 0-32 0 0,1 0 0 0 0,-2 0 0 0 0,1 2 0 0 0,0 1-64 0 0,1 1 64 0 0,0 2-64 0 0,1 0 64 0 0,-1 1-64 0 0,0 0 0 0 0,0 0 0 0 0,0-2 0 0 0,0 0 0 0 0,0-1 0 0 0,0 0 0 0 0,1 0 64 0 0,2-1-64 0 0,1 1 0 0 0,0-1 64 0 0,0 1-64 0 0,1 0 0 0 0,1 1 72 0 0,-1 1-72 0 0,1 1 0 0 0,-1 0 64 0 0,0 2-64 0 0,-1 0 0 0 0,2 0 0 0 0,-4 2 0 0 0,-1-1 64 0 0,0 1-64 0 0,0 0 0 0 0,1 0 0 0 0,1-1 0 0 0,1 0 0 0 0,1 0 0 0 0,0-1 0 0 0,1 0 0 0 0,0 0 0 0 0,1-1 0 0 0,0 0 0 0 0,0 0 0 0 0,-1 0 0 0 0,0 0 64 0 0,0 0-64 0 0,-1 0 0 0 0,0 0 0 0 0,0 1 72 0 0,0-1-72 0 0,0 1 0 0 0,0 0 64 0 0,-3 1-64 0 0,0 0 0 0 0,0 0 72 0 0,2 0-72 0 0,1 1 0 0 0,2 0 72 0 0,1 0-72 0 0,0 1 0 0 0,0 1 0 0 0,2 1 64 0 0,-1 1-64 0 0,1 0 0 0 0,0 0 0 0 0,0 0 0 0 0,1 0 0 0 0,-1 0 0 0 0,0 1 0 0 0,1 0 0 0 0,-1 0 0 0 0,1 1 0 0 0,-1-1 0 0 0,1 1 0 0 0,0 0 64 0 0,0-1-64 0 0,1 1 0 0 0,0 0 64 0 0,0 0-64 0 0,1 0 0 0 0,0 1 0 0 0,1 0 0 0 0,0 1 0 0 0,1 0 64 0 0,0 1-64 0 0,1-1 0 0 0,1 1 0 0 0,-1 1 0 0 0,1 1 64 0 0,0 1-64 0 0,0-1 0 0 0,0 0 0 0 0,0 0 0 0 0,1 0 64 0 0,-1-1-64 0 0,1-1 0 0 0,0 0 0 0 0,1 1 64 0 0,-1 1-64 0 0,1-1 0 0 0,1 0 64 0 0,-1 0-64 0 0,2-1 64 0 0,0 0-64 0 0,1 1 64 0 0,1 1-64 0 0,1 1 80 0 0,1-1-80 0 0,1 3 80 0 0,2 4-8 0 0,0 1-72 0 0,1-1 0 0 0,-2-2 0 0 0,0-2 0 0 0,-1-2 64 0 0,0-2-64 0 0,-2-2 64 0 0,1 1-64 0 0,-1 0 64 0 0,1-1-64 0 0,0 1 0 0 0,0-1 64 0 0,1 1-64 0 0,0 0 0 0 0,1 1 64 0 0,0-2-64 0 0,1 1 0 0 0,0-1 0 0 0,2 0 72 0 0,0 0-72 0 0,1 0 0 0 0,2-2 88 0 0,0 0-88 0 0,0-1 80 0 0,1 0-80 0 0,0 0 72 0 0,0 0-72 0 0,-1 0 64 0 0,0 0-64 0 0,0 0 64 0 0,0-1-64 0 0,0 1 0 0 0,0-1 64 0 0,-1 0-64 0 0,1 0 0 0 0,1 0 72 0 0,0-1-72 0 0,-1-1 0 0 0,1 0 72 0 0,-1 0-72 0 0,0-1 0 0 0,0-1 80 0 0,-1 1-80 0 0,1 0 64 0 0,0 0-64 0 0,0-1 64 0 0,0 0-64 0 0,0 0 0 0 0,0 0 64 0 0,1 1-64 0 0,0 0 0 0 0,0 0 72 0 0,1-1-72 0 0,-1 0 0 0 0,1-1 64 0 0,0-1-64 0 0,2 0 0 0 0,0-2 0 0 0,1 0 72 0 0,0-2-72 0 0,1-1 0 0 0,0-1 88 0 0,0 0-88 0 0,-1-1 80 0 0,0-1-80 0 0,0-1 80 0 0,0 1-80 0 0,0-2 80 0 0,3 0-16 0 0,1-1-64 0 0,0 0 0 0 0,-1 0 0 0 0,0 0 64 0 0,-2 1-64 0 0,0-1 0 0 0,-1 1 0 0 0,2-1 64 0 0,-1 1-64 0 0,2-1 0 0 0,0-1 0 0 0,0 0 0 0 0,-1 0 64 0 0,0-1-64 0 0,0 0 0 0 0,-2 0 0 0 0,0 0 0 0 0,0 0 64 0 0,0 0-64 0 0,0-1 0 0 0,1-1 0 0 0,0 0 64 0 0,1 0-64 0 0,0 1 0 0 0,-1 0 0 0 0,1 1 64 0 0,-2 1-64 0 0,0 1 0 0 0,-2 0 0 0 0,-3 1 0 0 0,-1 1 0 0 0,-1 0 0 0 0,-2 1 0 0 0,0-1 0 0 0,-1 1 0 0 0,0-1 0 0 0,1 0 0 0 0,0 0 0 0 0,1-1 0 0 0,-1-1 64 0 0,1 0-64 0 0,0-2 0 0 0,0 0 0 0 0,0 0 0 0 0,0-2 0 0 0,-1 1 0 0 0,3-3 0 0 0,-1-1 64 0 0,0 0-64 0 0,-1 1 0 0 0,0 0 0 0 0,-1 2 0 0 0,-1-1 0 0 0,-1 0 0 0 0,0 0 0 0 0,-2 0 0 0 0,0-2 0 0 0,-2 0 0 0 0,0-1 64 0 0,0 0-64 0 0,-2 0 0 0 0,1-1 0 0 0,-1-1 0 0 0,0-4 64 0 0,0-1-64 0 0,0-2 0 0 0,-1 1 0 0 0,1 1 0 0 0,-1 1 0 0 0,0 1 0 0 0,0 0 64 0 0,-1 2-64 0 0,0 0 0 0 0,1 0 0 0 0,-1 0 0 0 0,0 1 0 0 0,-2-1 0 0 0,0 2 0 0 0,-1 0 0 0 0,-1 0 0 0 0,-1 1 0 0 0,-1-1 0 0 0,-1 0 0 0 0,0 1 0 0 0,-1 0 0 0 0,1 1 0 0 0,-1 0 0 0 0,0 0 0 0 0,-1 0 0 0 0,1 1 0 0 0,-1-1 0 0 0,0-1 0 0 0,0 0 0 0 0,0 1 0 0 0,-1-1 0 0 0,1 1 0 0 0,0 0 0 0 0,-1 1 0 0 0,1 0 0 0 0,0 0 0 0 0,0 1 0 0 0,-1 0 0 0 0,0 1 0 0 0,-1-1 0 0 0,0 0 0 0 0,0-1 0 0 0,-1 1 0 0 0,-1-1 0 0 0,-2 0 0 0 0,-2-1 0 0 0,1 0 0 0 0,-1 2 0 0 0,2 1 0 0 0,-1 1 0 0 0,1 2 0 0 0,-4-2 0 0 0,-1 1 0 0 0,0-1 0 0 0,-1 2 0 0 0,1 0 0 0 0,-2 0 0 0 0,1 1 0 0 0,0 0 0 0 0,1 1 0 0 0,0 0 0 0 0,1 0 0 0 0,1 1 0 0 0,0-1 0 0 0,0 1 0 0 0,1-1 0 0 0,1-1 0 0 0,-2 1 0 0 0,1-2 0 0 0,-2 0 0 0 0,1 0 0 0 0,-2-1 0 0 0,-1-1 0 0 0,-1 0 0 0 0,0 0 0 0 0,0 0 0 0 0,-1 1 0 0 0,1-1 0 0 0,-1 1 0 0 0,1 1 0 0 0,0 0 0 0 0,0 0 0 0 0,-1 0 0 0 0,0 0 0 0 0,0 0 0 0 0,-1 1 0 0 0,0-1 0 0 0,1 0 0 0 0,0 0 0 0 0,1 1 0 0 0,-3 0 0 0 0,-7-1 0 0 0,-1 1 0 0 0,1 1 0 0 0,1 2 0 0 0,3 1 0 0 0,2 2 0 0 0,1 0 0 0 0,1 2 0 0 0,0 1 0 0 0,1 2 0 0 0,0 0 0 0 0,0 1 0 0 0,-1 1 0 0 0,1 0 0 0 0,-1 1 0 0 0,0 0 0 0 0,0 2 0 0 0,1-1 0 0 0,1 1 0 0 0,0 1 0 0 0,1 0 0 0 0,0-1 0 0 0,1 2 0 0 0,-1 0-64 0 0,0 0 64 0 0,-1 1 0 0 0,0-1 0 0 0,0 1 0 0 0,0-1 0 0 0,2 1 0 0 0,1-1 0 0 0,0 1 0 0 0,1 0 0 0 0,1 0 0 0 0,1 0 0 0 0,1 0 0 0 0,0-1 0 0 0,1 0 0 0 0,1 0 0 0 0,0 1-64 0 0,0 1 64 0 0,1-1 0 0 0,1 2 0 0 0,0 1 0 0 0,0 0 0 0 0,2 0 0 0 0,0 2 0 0 0,1-1 0 0 0,1 0 0 0 0,0 0 0 0 0,1-1 0 0 0,0 3 0 0 0,0 1 0 0 0,1 0 0 0 0,0 0 0 0 0,0-1 0 0 0,0 1 0 0 0,1 0 0 0 0,0 0 0 0 0,1 0 0 0 0,1 0 0 0 0,0-1 0 0 0,0 0 0 0 0,1-1 0 0 0,0-1 0 0 0,1 0 0 0 0,0 0 0 0 0,1-1 0 0 0,1 1 0 0 0,1-1 0 0 0,0-1 0 0 0,1-1 0 0 0,0 0 0 0 0,0 0 0 0 0,1 0 0 0 0,0 0 0 0 0,0-1 0 0 0,0 0 0 0 0,0 1 0 0 0,0 0 0 0 0,0 0 0 0 0,1-1 0 0 0,-1 1 0 0 0,2-1 0 0 0,-1 0 0 0 0,1 1 0 0 0,1 0 0 0 0,1 2 0 0 0,1-1 0 0 0,1 1 0 0 0,1 0 0 0 0,0-1 0 0 0,0-1 0 0 0,-1 0 0 0 0,0-1 0 0 0,-1 0 0 0 0,1 1 0 0 0,0 0 0 0 0,1 0 0 0 0,0-1 0 0 0,2 0 0 0 0,0-1 0 0 0,0-1 0 0 0,1 0 0 0 0,-1 0 0 0 0,0 0 0 0 0,1 1 0 0 0,0 0 0 0 0,4 2 0 0 0,0 2 0 0 0,1 0 0 0 0,-1-1 0 0 0,0 1 0 0 0,-1-1 0 0 0,-1 0 0 0 0,1 0 0 0 0,1 0 0 0 0,-1-1 0 0 0,2 0 0 0 0,-1-1 0 0 0,2 0 0 0 0,-1-1 0 0 0,0-1 0 0 0,-1 1 0 0 0,-1-1 0 0 0,1-1 0 0 0,0 0 0 0 0,0 0 0 0 0,0 0 0 0 0,-1 0 0 0 0,1-2 0 0 0,0 0 0 0 0,1-1 0 0 0,0-1 0 0 0,0-1 0 0 0,-1 1 0 0 0,0 0 0 0 0,0 0 0 0 0,-1-1 0 0 0,0 0 0 0 0,-1 0 0 0 0,1 0 0 0 0,-1 1 0 0 0,1 0 0 0 0,-1 1 0 0 0,-1 0 0 0 0,1-1 0 0 0,-1 0 0 0 0,0 0 0 0 0,0-2 0 0 0,0 1 0 0 0,1-2 0 0 0,1 1 0 0 0,1-2 0 0 0,1 1 0 0 0,0-1 0 0 0,0 0 0 0 0,0-1 0 0 0,0 0 0 0 0,-1 0 0 0 0,-1 0 0 0 0,0 1 0 0 0,-1-1 0 0 0,0 1 0 0 0,-1-1 0 0 0,3 1 0 0 0,1-1 0 0 0,-1 0 0 0 0,0 0 0 0 0,-2 0 0 0 0,4 0 0 0 0,0-1 0 0 0,0 0 0 0 0,-1 1 0 0 0,0-2 0 0 0,-2 1 0 0 0,1-1 0 0 0,-2-1 0 0 0,0 1 0 0 0,0-2 0 0 0,-1 1 0 0 0,1-1 0 0 0,0-1 0 0 0,0 1 64 0 0,-1-1-64 0 0,-1-1 0 0 0,-1-1 0 0 0,0-1 0 0 0,-2 0 0 0 0,0-2 0 0 0,0 1 0 0 0,-2-1 0 0 0,0 0 0 0 0,0-1 0 0 0,-2 1 0 0 0,-1-1 64 0 0,-1 1-64 0 0,-1-1 0 0 0,0 0 0 0 0,-2-1 0 0 0,0 1 0 0 0,-1 0 0 0 0,-1-1 0 0 0,-1-1 0 0 0,-1-2 64 0 0,1-1-64 0 0,-2 0 0 0 0,0-1 0 0 0,0 0 0 0 0,0 2 0 0 0,0 2 0 0 0,-1 1 0 0 0,0 2 0 0 0,0 3-768 0 0,-1 4-1112 0 0,-2 10-13704 0 0,0 3 4761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7:15.69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3406 1695 4775 269851 53500,'-3'-1'464'0'0,"-1"-1"-464"0"0,-1 0 448 0 0,0 0 40 0 0,-1 1 8 0 0,-1 0 0 0 0,0 0-184 0 0,-2 1-40 0 0,-1 0-8 0 0,0 0 0 0 0,0 1-40 0 0,-1-1-16 0 0,1 1 0 0 0,0 0 0 0 0,1 0-48 0 0,1 1 0 0 0,1 0-8 0 0,0 0 0 0 0,0 0-16 0 0,1-1 0 0 0,0 0 0 0 0,-1 0 0 0 0,1 0-32 0 0,0 0-8 0 0,-1 0 0 0 0,1 1 0 0 0,0 0 0 0 0,0-1 0 0 0,0-1 0 0 0,1 1 0 0 0,-1-1-32 0 0,0 1-64 0 0,-1 0 88 0 0,0 0-88 0 0,0 0 128 0 0,0 0-24 0 0,0-1-8 0 0,0 0 0 0 0,0-1 32 0 0,0 0 0 0 0,1 1 0 0 0,0 0 0 0 0,0 0 0 0 0,-1 1 0 0 0,1 0 0 0 0,0 1 0 0 0,0 0-40 0 0,0-1-8 0 0,0 1 0 0 0,1 0 0 0 0,-1 0 16 0 0,0 0 8 0 0,0 0 0 0 0,1-1 0 0 0,0 1 40 0 0,0-1 8 0 0,0 0 0 0 0,0-1 0 0 0,-1 1 0 0 0,0-1 0 0 0,0 0 0 0 0,0-1 0 0 0,0 1-72 0 0,-1 1-16 0 0,0-1 0 0 0,-1 1 0 0 0,1 0-64 0 0,0 0 72 0 0,-1 1-72 0 0,0-1 64 0 0,1 0-64 0 0,0 1 64 0 0,0 0-64 0 0,1 1 72 0 0,-1-1-72 0 0,0 0 96 0 0,0 0-96 0 0,0-1 96 0 0,0 0-32 0 0,0 0 0 0 0,-1 0 48 0 0,-2 0-32 0 0,1 0-8 0 0,-1 0 0 0 0,1 1-8 0 0,0 0-64 0 0,0 0 96 0 0,0-1-32 0 0,1 1-64 0 0,0-1 80 0 0,1 0-80 0 0,-1-1 80 0 0,1 0-16 0 0,0 0-64 0 0,0-2 96 0 0,-1 1-32 0 0,1-1 8 0 0,0 0 0 0 0,-1 0 0 0 0,1 0 0 0 0,-1 0 16 0 0,-1 0 88 0 0,0 1-88 0 0,-2 0-24 0 0,1 0-64 0 0,0 1 96 0 0,-1 0-32 0 0,0 1-64 0 0,0 0 0 0 0,-2 0 0 0 0,1 0 0 0 0,-1 1 0 0 0,0 0 0 0 0,0 1 0 0 0,0-1 0 0 0,1 1 0 0 0,0-1 64 0 0,1-1-64 0 0,0 0 0 0 0,0 0 72 0 0,1-1-72 0 0,1 1 80 0 0,0-1-80 0 0,0 0 96 0 0,0 0-32 0 0,0 0-64 0 0,-1-1 96 0 0,1 0-16 0 0,0 0-8 0 0,-1-1 0 0 0,0-1 0 0 0,-1 0 8 0 0,0 0 0 0 0,0 0 0 0 0,0 0 0 0 0,0 1-80 0 0,0-1 96 0 0,-1 0-96 0 0,1 0 96 0 0,0 1-96 0 0,1-1 80 0 0,0 0-80 0 0,0 1 80 0 0,0-1-16 0 0,0 0 0 0 0,1 1 0 0 0,0-2 0 0 0,0 1 16 0 0,0 0 0 0 0,-1 0 0 0 0,0 0 0 0 0,-1 0 40 0 0,0 0 8 0 0,-1 0 0 0 0,1-1 0 0 0,-1 0 16 0 0,-1-1 160 0 0,-2-1-152 0 0,0 1-8 0 0,1 1 0 0 0,-1 1 0 0 0,-2-1 96 0 0,-1 2-160 0 0,0 1 0 0 0,0 0 0 0 0,1 1-8 0 0,0 0 0 0 0,0 2 0 0 0,0 0 0 0 0,0 1-8 0 0,0 0 0 0 0,-1-1 0 0 0,1 0 0 0 0,1 0-64 0 0,0-1 64 0 0,1 0-64 0 0,0 0 64 0 0,1 0-64 0 0,-1-1 96 0 0,1 0-96 0 0,0 1 96 0 0,0-1-32 0 0,0 0 0 0 0,-1 1 0 0 0,0-1 0 0 0,1 0 24 0 0,0-1 0 0 0,0 1 0 0 0,1 0 0 0 0,1 0 8 0 0,-1-1 8 0 0,2 0 0 0 0,0-1 0 0 0,0 0-32 0 0,1 0-8 0 0,0 0 0 0 0,0 1 0 0 0,-1-1 0 0 0,0 1-64 0 0,0 0 96 0 0,-1 0-32 0 0,0 0-64 0 0,1 1 80 0 0,0 0-80 0 0,-1 0 80 0 0,1 0-80 0 0,-1 0 80 0 0,0 1-80 0 0,0-1 80 0 0,1 0-80 0 0,0 0 80 0 0,1 1-80 0 0,0-1 80 0 0,-1 0-8 0 0,1 0 0 0 0,1 0 0 0 0,0 0 0 0 0,1 0 0 0 0,-1 0 72 0 0,0-1-72 0 0,1 1 0 0 0,-1-1 0 0 0,1-1 0 0 0,1 0 0 0 0,-1 0-72 0 0,1 0 80 0 0,0 0-80 0 0,0 0 80 0 0,0 0-16 0 0,0 1-64 0 0,-1-1 96 0 0,0 1-32 0 0,0 0-64 0 0,0-1 80 0 0,0 1-80 0 0,0-1 80 0 0,1 1-80 0 0,-1 0 0 0 0,1-1 72 0 0,-1 1-72 0 0,1 1 0 0 0,-1-1 72 0 0,0 1-72 0 0,0 0 0 0 0,0-1 64 0 0,0 1-64 0 0,-1-1 0 0 0,-1 1 0 0 0,0-1 0 0 0,0 1 0 0 0,0 0 64 0 0,0 1-64 0 0,0 0 0 0 0,-2-1 0 0 0,1 0 0 0 0,-1 0 64 0 0,0-1-64 0 0,0 1 0 0 0,0-1 0 0 0,1 0 72 0 0,-1 0-72 0 0,0 1 0 0 0,0-1 72 0 0,-1 1-72 0 0,-1 0 0 0 0,1 0 72 0 0,-1 0-72 0 0,0-1 0 0 0,0 0 0 0 0,1 1 0 0 0,-2 0 64 0 0,1 1-64 0 0,-1 0 0 0 0,1-1 0 0 0,-2 1 0 0 0,1 1 0 0 0,-1 0 64 0 0,-1 0-64 0 0,0 1 0 0 0,-1 0 0 0 0,0 0 64 0 0,1 0-64 0 0,0 0 0 0 0,1-1 0 0 0,1 1 64 0 0,0-2-64 0 0,2 1 0 0 0,0-1 64 0 0,0 1-64 0 0,2-1 80 0 0,0 0-80 0 0,1 0 72 0 0,0 1-72 0 0,0-1 64 0 0,-1 0-64 0 0,1-1 64 0 0,-2 1-64 0 0,-1 0 64 0 0,-1 0-64 0 0,0 0 0 0 0,0 0 0 0 0,0 0 0 0 0,1 0 64 0 0,1 0-64 0 0,0-1 64 0 0,1 0-64 0 0,1-1 72 0 0,1 0-72 0 0,0 0 80 0 0,1-1-80 0 0,1 0 88 0 0,-1-2 8 0 0,1 0-96 0 0,0-1 112 0 0,0 0 40 0 0,1 0-80 0 0,-1-1-8 0 0,1-1 64 0 0,-1 0-64 0 0,1-1-64 0 0,0 0 80 0 0,0-1 0 0 0,1 2-80 0 0,0 0 0 0 0,1 0 72 0 0,0 0-72 0 0,-1-1 64 0 0,1 0-64 0 0,0 0 64 0 0,1 0-64 0 0,0 1 64 0 0,0-2 16 0 0,0-1-80 0 0,1 1 72 0 0,1-1-72 0 0,0 1 64 0 0,0 0-64-500-2,1 0 64 500 2,-1 0-64 0 0,1 1 0 0 0,-1 0 64 0 0,1 0-64 0 0,0-1 80 0 0,0-1-80-500-3,1 0 80 500 3,1-2-80 0 0,1-3 96 0 0,1-1 0 0 0,0 0-96 0 0,0-2 0 0 0,0 0 72 0 0,0-1-72 0 0,0 0 0 0 0,-2-1 64 0 0,1-1-64 0 0,-1 0 0 0 0,-1-1 0 0 0,-1-1 64 0 0,0 0-64 0 0,-1 1 0 0 0,0 1 64 0 0,-1-1-64 0 0,0 0 80 0 0,0 1-80 0 0,-1-1 64 0 0,0 0-64 0 0,1 1 0 0 0,0-1 72 0 0,0 2-72 0 0,1 0 0 0 0,0 2 0 0 0,0-3 64 0 0,-1 0-64 0 0,1 2 0 0 0,0-1 0 0 0,0 2 0 0 0,-1-3 0 0 0,2-1 0 0 0,-1 2 0 0 0,0 1 0 0 0,0 1 0 0 0,-1 1 0 0 0,0 1 0 0 0,0-1 0 0 0,0 2 64 0 0,-1-1-64 0 0,0 1 0 0 0,0 0 0 0 0,-1 1 0 0 0,0-1 0 0 0,1 1 0 0 0,-2-1 0 0 0,1-1 0 0 0,1 0 0 0 0,1 0 0 0 0,1 1 0 0 0,1-1 0 0 0,1 1 0 0 0,1 0 0 0 0,1 0 64 0 0,1 0-64 0 0,1 1 0 0 0,0 0 0 0 0,1 1 0 0 0,0 1 0 0 0,0 0 0 0 0,1 2 0 0 0,-1 1 0 0 0,0 0 0 0 0,0 0 0 0 0,0 0 0 0 0,0 1 0 0 0,-1 0 0 0 0,0 0 0 0 0,0 1 0 0 0,1-1 0 0 0,-1 1 0 0 0,0 1 0 0 0,0-1 0 0 0,1 1 0 0 0,-1 0 0 0 0,1 1 0 0 0,1-1 0 0 0,0 2 0 0 0,1-1 0 0 0,2 0 0 0 0,0 1 0 0 0,2 0 0 0 0,1 0 0 0 0,0 0 0 0 0,1 0 0 0 0,0 0 0 0 0,2 0 0 0 0,0 0 0 0 0,0 0 0 0 0,1 1 0 0 0,0 0 0 0 0,1 1 0 0 0,1-1 0 0 0,0 1 0 0 0,0-1 0 0 0,0 1 0 0 0,1 1 0 0 0,0 0 0 0 0,-1 0 0 0 0,0 1 0 0 0,0 0 0 0 0,1 0 0 0 0,0 0 0 0 0,1 0 0 0 0,0 1 0 0 0,1 0 0 0 0,0 0 0 0 0,0 0 0 0 0,3 1 0 0 0,2-1 0 0 0,-1 1 0 0 0,-1-1 0 0 0,-2 0 0 0 0,0 0 0 0 0,-2 0 0 0 0,0-1 0 0 0,-2 1 0 0 0,1-1 0 0 0,-1 0 0 0 0,1-1 0 0 0,0 1 0 0 0,0 0 0 0 0,0-1 0 0 0,2 0 0 0 0,-1 0 0 0 0,1 0 0 0 0,-1-1 0 0 0,1 1 0 0 0,0-1 0 0 0,-1 1 0 0 0,1-1 0 0 0,-1 1 0 0 0,0 0 0 0 0,-1 1 0 0 0,-1-1 0 0 0,1 2 0 0 0,-2-1 0 0 0,1 1 0 0 0,-1 0 0 0 0,1-1 0 0 0,0 0 0 0 0,0 0 0 0 0,0 0 0 0 0,1-1 0 0 0,0 2 0 0 0,1-1 0 0 0,0 1 0 0 0,1-1 0 0 0,1 0 0 0 0,-1 0 0 0 0,1 0 0 0 0,-1 0 0 0 0,-1-1 0 0 0,5 0 0 0 0,6-2 0 0 0,1 0 0 0 0,0 0 0 0 0,4-1 0 0 0,0 0 0 0 0,-2 0 0 0 0,-1 1 0 0 0,-3 0 0 0 0,-1 1 0 0 0,-2 0 0 0 0,-2 0 0 0 0,-1 1 0 0 0,-2-1 0 0 0,0 1 0 0 0,-2 0 0 0 0,1 0 0 0 0,-1 0 0 0 0,-1 1 0 0 0,0-1 0 0 0,1 1 0 0 0,-1-1 0 0 0,0 1 0 0 0,0 0 0 0 0,0 0 0 0 0,0 0 0 0 0,-1 1 0 0 0,-1 0 0 0 0,0 0 0 0 0,-1 0 0 0 0,-1 0 0 0 0,1 0 0 0 0,-1 0 0 0 0,-1 0 0 0 0,1 0 0 0 0,-1 0 0 0 0,1 0 0 0 0,-1 1 0 0 0,0-1 0 0 0,0 0 0 0 0,0 0 0 0 0,0 0 0 0 0,-1 0 0 0 0,0 1 0 0 0,0-1 0 0 0,3 0 0 0 0,1 0 0 0 0,-1 1 0 0 0,0-1 0 0 0,-1 1 0 0 0,-1-1 0 0 0,-1 0 0 0 0,0 0 0 0 0,0 0 0 0 0,-2 0 0 0 0,0-1 0 0 0,0 1 0 0 0,0-1 0 0 0,0 1 0 0 0,0-1 0 0 0,-1 1 0 0 0,1 0 0 0 0,-2 0 0 0 0,1-1 0 0 0,-1 1 0 0 0,0 0 0 0 0,1 0 0 0 0,-1 1 0 0 0,2 0 0 0 0,0 1 0 0 0,0-1 0 0 0,1 1 0 0 0,0-1 0 0 0,-1 0 0 0 0,1 0 0 0 0,1-1 0 0 0,-1 0 0 0 0,1 0 0 0 0,0 1 0 0 0,0-1 0 0 0,0 1 0 0 0,0-1 0 0 0,0 1 0 0 0,0 0 0 0 0,0 0 0 0 0,0-1 0 0 0,0 0 0 0 0,-1 0 0 0 0,0 0 0 0 0,1 0 0 0 0,1-1 0 0 0,1 0 0 0 0,-1 0 0 0 0,-1 0 0 0 0,0-1 0 0 0,-1 1 0 0 0,0 0 0 0 0,0 0 0 0 0,0-1 0 0 0,-1 1 0 0 0,-1-1 0 0 0,1 1 0 0 0,-1 0 0 0 0,0 0 0 0 0,1-1 0 0 0,-1 1 0 0 0,1 0 0 0 0,-1 0 0 0 0,-1 1 0 0 0,0-1 0 0 0,0 1 0 0 0,-1 1 0 0 0,0 0 0 0 0,1 0 0 0 0,-1 1 0 0 0,0 0 0 0 0,-1 1 0 0 0,0-1 0 0 0,1 2 0 0 0,-1 0 0 0 0,0 0 0 0 0,2 2 0 0 0,1 0 0 0 0,1 1 0 0 0,-1 0 0 0 0,0 0 0 0 0,-1 1 0 0 0,-1-1 0 0 0,0 3 0 0 0,1-1 0 0 0,-1 1-64 0 0,-1-2 64 0 0,0 0 0 0 0,-1-1 0 0 0,-1 0 0 0 0,1 0 0 0 0,-1 1 0 0 0,0 1 0 0 0,1 0 0 0 0,-1 1 0 0 0,1 1 0 0 0,-1 0 0 0 0,0 1 0 0 0,0 1 0 0 0,1 1 0 0 0,-1 0 0 0 0,0-1 0 0 0,0 1 0 0 0,0 0 0 0 0,0 0 0 0 0,0 1 0 0 0,-1 0 0 0 0,0-1 0 0 0,0 1 0 0 0,-1 0 0 0 0,-1 0 0 0 0,0 1 0 0 0,0 3 0 0 0,0 1 0 0 0,-1 5 0 0 0,1 2 0 0 0,-1-1 0 0 0,0-3 0 0 0,-1-2 0 0 0,0-2 0 0 0,1-3 0 0 0,-1-1 0 0 0,0-1 0 0 0,0-1 0 0 0,1-1 0 0 0,0-1 0 0 0,0 1 0 0 0,0-1 0 0 0,1 1 0 0 0,1 0 0 0 0,-1-1 0 0 0,1 1 0 0 0,-1 0 0 0 0,0 0 0 0 0,1 1 0 0 0,-2-1 0 0 0,0 1 0 0 0,0-1 0 0 0,-1 1 0 0 0,-1-1 0 0 0,-1-1 0 0 0,0 0 0 0 0,-1-1 0 0 0,0 1 0 0 0,-2 0 0 0 0,1 0 0 0 0,-2 1 0 0 0,0 1 0 0 0,0-1 0 0 0,-1 1 0 0 0,1 0 0 0 0,-1 0 0 0 0,1 1 0 0 0,0 0 0 0 0,-1-1 0 0 0,0 1 0 0 0,1-2 0 0 0,-1-1 0 0 0,0 0 0 0 0,0 0 0 0 0,1 0 0 0 0,-1 0 0 0 0,0 0 0 0 0,1 0 0 0 0,-2 0 0 0 0,1 0 0 0 0,-1 0 0 0 0,-1-1 0 0 0,1-1 0 0 0,-1 1 0 0 0,0-1 0 0 0,0 0 0 0 0,-1-2 0 0 0,0 0 0 0 0,-1-1 0 0 0,-2 0 0 0 0,0 1 0 0 0,-1-1 0 0 0,0 0 0 0 0,0 0 0 0 0,1 0 0 0 0,0 0 0 0 0,1 0 0 0 0,1 1 0 0 0,-1-1 0 0 0,0 1 0 0 0,0-1 0 0 0,-1 0 0 0 0,0 0 0 0 0,0-1 0 0 0,0 1 0 0 0,0 0 0 0 0,-1-1 0 0 0,0 1 0 0 0,-1-1 0 0 0,0 0 0 0 0,-1 0 0 0 0,-1 0 0 0 0,-1-1 0 0 0,-2-1 0 0 0,0 1 0 0 0,0 0 0 0 0,-1-1 0 0 0,-1-1 0 0 0,-1 0 0 0 0,1-1 0 0 0,0 0 0 0 0,1-1 0 0 0,1 1 0 0 0,0-2 0 0 0,0 1 0 0 0,1-1 0 0 0,-4-1 0 0 0,-5 1 0 0 0,-2-1 0 0 0,1 1 0 0 0,2 0 0 0 0,1-1 0 0 0,2 0 0 0 0,1 1 0 0 0,2-1 0 0 0,-1 0 0 0 0,0-1 0 0 0,0 1 0 0 0,0 1 0 0 0,-1-1 0 0 0,0 1 0 0 0,0 1 0 0 0,-1 0 0 0 0,0 0 0 0 0,0 1 0 0 0,0 0 0 0 0,-1 0 0 0 0,0 0 0 0 0,0 0 0 0 0,-1 1 0 0 0,0-1 0 0 0,0 1 0 0 0,1-1 0 0 0,0-1 0 0 0,-2 1 0 0 0,-2-2 0 0 0,1 0 0 0 0,0 0 0 0 0,1 0 0 0 0,0 0 0 0 0,0 0 0 0 0,0 0 0 0 0,0 0 0 0 0,0 1 0 0 0,0 0 0 0 0,-1-1 0 0 0,2 1 0 0 0,-1 0 0 0 0,1 0 0 0 0,-1 0 0 0 0,0 0 0 0 0,1 0 0 0 0,-1 0 0 0 0,1 1 0 0 0,1 0 0 0 0,0 0 0 0 0,0 1 0 0 0,1-2 0 0 0,0 2 0 0 0,0 0 0 0 0,0 0 0 0 0,1 0 0 0 0,1 1 0 0 0,0-1 0 0 0,1 0 0 0 0,0-1 0 0 0,1 1 0 0 0,-1 0 0 0 0,0-1 0 0 0,0 0 0 0 0,-2-2 0 0 0,1 1 0 0 0,-1-1 0 0 0,1 1 0 0 0,1 0 0 0 0,1-1 0 0 0,1 1 0 0 0,1-1 0 0 0,1 0 0 0 0,1 0 0 0 0,0 0 0 0 0,0 0 0 0 0,-1 0 0 0 0,0 1 0 0 0,1 0 0 0 0,0 0 0 0 0,0-1 0 0 0,0 0 0 0 0,1-1 0 0 0,0 0 0 0 0,0-1 0 0 0,1 0 0 0 0,-2 0 0 0 0,0-1 0 0 0,0 1 0 0 0,0-1 0 0 0,-1 1 0 0 0,1-1 0 0 0,-1 1 0 0 0,0 1 0 0 0,0-1 0 0 0,-1 1 0 0 0,0 1 0 0 0,-1 0 0 0 0,0 0 0 0 0,-1 0 0 0 0,0 1 0 0 0,1-1 0 0 0,0 1 0 0 0,0-1 0 0 0,1 1 0 0 0,1-1 0 0 0,-1 0 0 0 0,1-1 0 0 0,0-1 0 0 0,0-1 0 0 0,-1 1 0 0 0,0-1 0 0 0,-1 0 0 0 0,0 0 0 0 0,-1 0 0 0 0,0 0 0 0 0,1 1 0 0 0,-1 0 0 0 0,1 1 0 0 0,0 1 0 0 0,1 0 0 0 0,-1 0 0-500 4,0 1 0 500-4,1 0 0 0 0,-1 1 0 0 0,1-1 0 0 0,0 0 0 0 0,-1 1 0 0 0,1-1 0 0 0,0 0 0 0 0,0-1 0 0 0,0 0 0 0 0,0-1 0 0 0,1 0 0 0 0,1-1 0 0 0,0 0 0 0 0,0-1 0 0 0,1-1 0 0 0,0 0 0 0 0,1-1 0 0 0,0 0 0 0 0,0 0 0 0 0,-1 0 0 0 0,0 1 0 0 0,1 0 0 0 0,-1 0 0 0 0,1 0 0 0 0,0 1 0 0 0,1 0 0 0 0,1 1 0 0 0,0-1 0 0 0,1-1 0 0 0,0 0 0 0 0,2 0 0-500-8,0-1 0 500 8,0-1 0 0 0,2 0 0 0 0,0 0 0 0 0,0 0 0 0 0,1 1 0 0 0,0-1 0 0 0,-1 0 0 0 0,1 0 0 0 0,0-1 0 0 0,0 1 0 0 0,1-1 0 0 0,0 0 0 0 0,1 0 0 0 0,-1-1 0 0 0,1 1 0 0 0,0-1 0 0 0,0 1 0 0 0,-1-1 0 0 0,1 0 0 0 0,-1 0 0 0 0,-1-1 0 0 0,0 0 0 0 0,0-1 0 0 0,1 1 0-501 0,-2-1 0 501 0,1 0 0 0 0,0-3 0 0 0,0-2 0 0 0,0-2 0 0 0,2 0 0 0 0,0 1 0 0 0,2-1 0 0 0,-1 0 0 0 0,0 0 0 0 0,1-1 0 0 0,-1 1 0 0 0,1 0 0 0 0,-1-1 0 0 0,0 0 0 0 0,0 0 0 0 0,-1 0 0 0 0,0 0 0 0 0,0 0 0 0 0,0-1 0 0 0,-1 0 0 0 0,0 0 0 0 0,1 0 0 0 0,-1 0 0 0 0,1-1 0 0 0,1 1 0 0 0,0 1 0 0 0,0 0 0 0 0,2 0 0 0 0,0 0 0 0 0,1 1 0 0 0,1 1 0 0 0,0 0 0 0 0,2 0 0 0 0,0 1 0 0 0,0 0 0 0 0,0 1 0 0 0,0-1 0 0 0,0 0 0 0 0,1 0 0 0 0,-1-1 0 0 0,1-2 0 0 0,1-2 0 0 0,-1 1 0 0 0,0 1 0 0 0,-1 1 0 0 0,-1 0 0 0 0,0 2 0 0 0,-1 1 0 0 0,-1 0 0 0 0,0 1 0 0 0,0-1 0 0 0,0-1 0 0 0,0 0 0 0 0,0 0 0 0 0,0 0 0 0 0,0 0 0 0 0,1 1 0 0 0,0-1 0 0 0,1 0 0 0 0,-1-1 0 0 0,1-1 0 0 0,0 0 0 0 0,0-1 0 0 0,0 1 0 0 0,0 0 0 0 0,0 1 0 0 0,-1 1 0 0 0,1 0 0 0 0,-1 2 0 0 0,1-4 0 0 0,1 1 0 0 0,0-1 0 0 0,0 1 0 0 0,1 2 0 0 0,-1-1 0 0 0,2 2 0 0 0,-1 0 0 0 0,0 0 0 0 0,1 1 0 0 0,0 2 0 0 0,1 0 0 0 0,-1 2 0 0 0,1 1 0 0 0,-1 2 0 0 0,1 0 0 0 0,1 0 0 0 0,-1 2 0 0 0,0-1 0 0 0,1 1 0 0 0,0 0 0 0 0,0 0 0 0 0,1 0 0 0 0,1 0 0 0 0,0-1 0 0 0,1 0 0 0 0,1 0 0 0 0,0 0 0 0 0,1 0 0 0 0,-1 1 0 0 0,2 0 0 0 0,0 1 0 0 0,1 0 0 0 0,0-1 0 0 0,2 0 0 0 0,1 0 0 0 0,2 1 0 0 0,0-1 0 0 0,2-1 0 0 0,1 0 0 0 0,1-1 0 0 0,0 0 0 0 0,0-1 0 0 0,-1 1 0 0 0,1 0 0 0 0,-2 0 0 0 0,1 2 0 0 0,1-1 0 0 0,1 1 0 0 0,0 1 0 0 0,2-1 0 0 0,0 1 0 0 0,0 1 0 0 0,-1 1 0 0 0,-1 0 0 0 0,-1 0 0 0 0,-2 1 0 0 0,-1 0 0 0 0,-1 0 0 0 0,-1 0 0 0 0,1-1 0 0 0,-1 0 0 0 0,0 0 0 0 0,0-1 0 0 0,0 0 0 0 0,1 1 0 0 0,-1-1 0 0 0,1 0 0 0 0,1 0 0 0 0,0 0 0 0 0,0 1 0 0 0,0-1 0 0 0,0 1 0 0 0,1-1 0 0 0,0 1 0 0 0,-1 0 0 0 0,1 1 0 0 0,0 1 0 0 0,-1 0 0 0 0,1 0 0 0 0,-1 0 0 0 0,0 1 0 0 0,1-1 0 0 0,1 0 0 0 0,0 1 0 0 0,1 0 0 0 0,1-1 0 0 0,2 0 0 0 0,-1-1 0 0 0,4 1 0 0 0,0-1 0 0 0,-1 0 0 0 0,-1 0 0 0 0,-1 0 0 0 0,-2-1 0 0 0,0 0 0 0 0,0 0 0 0 0,-1-1 0 0 0,0 1 0 0 0,-1 0 0 0 0,0-1 0 0 0,-1 2 0 0 0,0-1 0 0 0,1 1 0 0 0,0 1 0 0 0,0 0-64 0 0,0 0 64 0 0,1 1 0 0 0,0 1 0 0 0,-2 0 0 0 0,1 0 0 0 0,-2 0 0 0 0,0 0 0 0 0,1 0 0 0 0,-2 0 0 0 0,1 1 0 0 0,-1-1 0 0 0,1 0 0 0 0,-1-1 0 0 0,1 1 0 0 0,-1 0 0 0 0,0-1 0 0 0,0-1 0 0 0,-1 0 0 0 0,0-1 0 0 0,-1 1 0 0 0,3-2 0 0 0,4 1 0 0 0,1-1 0 0 0,-1 1 0 0 0,-1-1 0 0 0,-2 2 0 0 0,-2-1 0 0 0,-1 1 0 0 0,-1 0 0 0 0,0-1 0 0 0,-1 0 0 0 0,0 0 0 0 0,0-1 0 0 0,0 0 0 0 0,1 0 0 0 0,0 0 0 0 0,0-1 0 0 0,0 0 0 0 0,-1 1 0 0 0,0-1 0 0 0,-2 1 0 0 0,1 0 0 0 0,-1 0 0 0 0,0 1 0 0 0,-1-1 0 0 0,0 1 0 0 0,0 1 0 0 0,1 0 0 0 0,0-1 0 0 0,0 2 0 0 0,0-2 0 0 0,0 1 0 0 0,1 0 0 0 0,0-1 0 0 0,0 1 0 0 0,0-1 0 0 0,1 0 0 0 0,-2 0 0 0 0,1 1 0 0 0,-2 0 0 0 0,0 0 0 0 0,-1 0 0 0 0,-1 0 0 0 0,-2 0 0 0 0,0 0 0 0 0,0 0 0 0 0,-1 0 0 0 0,0 1 0 0 0,1 1 0 0 0,1-1 0 0 0,0 1 0 0 0,1-1 0 0 0,2 0 0 0 0,0 1 0 0 0,1-1 0 0 0,2 1 0 0 0,0-1 0 0 0,1 1 0 0 0,0-2 0 0 0,0 1 0 0 0,0-2 0 0 0,0 1 0 0 0,0 0 0 0 0,-1-1 0 0 0,-1 1 0 0 0,-1 0 0 0 0,-1 0 0 0 0,0 0 0 0 0,-1 1 0 0 0,-1 0 0 0 0,0 0 0 0 0,-1 1 0 0 0,0 0 0 0 0,-2 1 0 0 0,3 2 0 0 0,-1 2 0 0 0,1 0 0 0 0,-1 1 0 0 0,-1-1 0 0 0,-2 0 0 0 0,0-1 0 0 0,-2 0 0 0 0,1 0 0 0 0,-1 0 0 0 0,0 1 0 0 0,1 0 0 0 0,-1 1 0 0 0,-1-1 0 0 0,1 1-64 0 0,-1 0 64 0 0,-1 0 0 0 0,0 0 0 0 0,-1 0 0 0 0,0 3 0 0 0,-1 1 0 0 0,0 0 0 0 0,0-1 0 0 0,-1 0 0 0 0,-1-1 0 0 0,1 0 0 0 0,-1 0 0 0 0,0-1 0 0 0,-1 1 0 0 0,0 0-64 0 0,0 2 64 0 0,0-1 0 0 0,-2 1 0 0 0,1 1 0 0 0,0 0 0 0 0,-1 0 0 0 0,0 1 0 0 0,0-2 0 0 0,0 1 0 0 0,1 0 0 0 0,-1-1 0 0 0,0 0 0 0 0,1 0 0 0 0,0-1 0 0 0,1 0 0 0 0,1-1 0 0 0,-1 1 0 0 0,1-2 0 0 0,0 1 0 0 0,0-1 0 0 0,0 1 0 0 0,0 1 0 0 0,0-1 0 0 0,-1-1 0 0 0,0 0 0 0 0,-1-1 0 0 0,0 0 0 0 0,0 0 0 0 0,0 0 0 0 0,1 0 0 0 0,-1 0 0 0 0,1 0 0 0 0,0 1 0 0 0,1 0 0 0 0,-1 0 0 0 0,2 1 0 0 0,-1 1 0 0 0,1 0 0 0 0,-1-1 0 0 0,1-1 0 0 0,0 1 0 0 0,-1 0 0 0 0,1 1 0 0 0,-1-1 0 0 0,-1 0 0 0 0,0 1 0 0 0,0 1-64 0 0,-1 0 64 0 0,0 0 0 0 0,0 0 0 0 0,0 0 0 0 0,0 0 0 0 0,0-1 0 0 0,1 1 0 0 0,-1-1 0 0 0,1 0 0 0 0,0-2 0 0 0,0 1 0 0 0,0-2 0 0 0,0 1 0 0 0,0-1 0 0 0,-1 0 0 0 0,1-1 0 0 0,-1 0 0 0 0,0 0 0 0 0,0 0 0 0 0,1 0 0 0 0,-1 0 0 0 0,0-1 0 0 0,-1 0 0 0 0,0 0 0 0 0,0 0 0 0 0,-1 0 0 0 0,0-1 0 0 0,0 0 0 0 0,-1-1 0 0 0,-1 1-88 0 0,-4 3-424 0 0,-5 9-656 0 0,-9 12-864 0 0,-8 16-1232 0 0,0 1-18991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7:32.21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4187 1706 2303 266170 50967,'0'0'200'0'0,"0"0"-200"0"0,0 0 160 0 0,0 1-16 0 0,0 1 0 0 0,-1 0-248 0 0,1 2-560 0 0,-2 2 32 0 0,3-1-96 0 0,-1-2 920 0 0,1-1 24 0 0,1-2 0 0 0,-1 0 376 0 0,0-2 80 0 0,-1 1 8 0 0,0-1 8 0 0,1 1-256 0 0,-2 1 320 0 0,0 1-384 0 0,0 0-248 0 0,-2 1-56 0 0,1 1 0 0 0,-1-1 48 0 0,-1 1-32 0 0,1-1-8 0 0,-1 0 0 0 0,0 0 104 0 0,-1 0 216 0 0,0-1-192 0 0,0 0 32 0 0,0 0 8 0 0,1-2 0 0 0,0 0 0 0 0,1 0 48 0 0,0-2 0 0 0,0 0 8 0 0,1-1 0 0 0,-1 1-88 0 0,1-1-16 0 0,0 1-8 0 0,1 0 0 0 0,-1 1-40 0 0,0-1-8 0 0,0 1 0 0 0,0 0 0 0 0,0 0-40 0 0,0 0-16 0 0,-1 1 0 0 0,1-1 0 0 0,0 1-16 0 0,0 0 0 0 0,0 0 0 0 0,0 1 0 0 0,-1 0 0 0 0,1 1 0 0 0,0 0 0 0 0,-1 0 0 0 0,1 0 56 0 0,-1-1 8 0 0,1 0 0 0 0,-1 1 0 0 0,0-1 24 0 0,0 0 168 0 0,1 0-160 0 0,-1 0 32 0 0,1 0 16 0 0,0 0 0 0 0,1-1 0 0 0,-1 0-16 0 0,1 0-8 0 0,0 1 0 0 0,-1-1 0 0 0,1 2-88 0 0,-1-1-24 0 0,1 1 0 0 0,-1 0 0 0 0,1 0-72 0 0,1 0 64 0 0,-1 0-64 0 0,0 0 64 0 0,1-1-64 0 0,0 1 72 0 0,-1-1-72 0 0,0 0 112 0 0,0 0-16 0 0,-1 1 0 0 0,0-1 0 0 0,-1 0 40 0 0,0 0 8 0 0,-2 0 0 0 0,1 1 0 0 0,-2 0-32 0 0,0 1-8 0 0,-1 0 0 0 0,0 1 0 0 0,1 0-104 0 0,-1 0 64 0 0,0 0-64 0 0,0 0 0 0 0,0 0 64 0 0,0 0-64 0 0,-1 0 0 0 0,-1 0 0 0 0,0 0 96 0 0,0 0-32 0 0,1-1-64 0 0,-1 1 96 0 0,1-2 16 0 0,-2 0 112 0 0,0-1-112 0 0,-1 0 16 0 0,1 0 0 0 0,0-1 0 0 0,1 1 0 0 0,0 0-40 0 0,1 0-8 0 0,1-1 0 0 0,-1 0 0 0 0,0 1 0 0 0,0 1 0 0 0,1-1 0 0 0,-1 1 0 0 0,0 0-16 0 0,0-1-64 0 0,1 1 96 0 0,-2-1 32 0 0,0 0-128 0 0,0 0 96 0 0,0 0-32 0 0,0 0 0 0 0,0 0-64 0 0,-1 1 96 0 0,1-1-32 0 0,0 1-64 0 0,-1-1 64 0 0,-1 1-64 0 0,0-1 64 0 0,0-1-64 0 0,0 1 80 0 0,0-1-80 0 0,1 0 80 0 0,0 1-16 0 0,0-1-64 0 0,0 1 96 0 0,1-1-32 0 0,0 0-64 0 0,0 0 80 0 0,1 1-80 0 0,-1-1 80 0 0,1-1-80 0 0,-1 1 0 0 0,0-1 72 0 0,-1 0-72 0 0,-1 0 0 0 0,0 1 72 0 0,-1-1-72 0 0,0 1 0 0 0,-2-1 64 0 0,1 1-64 0 0,-1-1 0 0 0,0 0 0 0 0,0 2 64 0 0,1-1-64 0 0,0 1 0 0 0,0 0 0 0 0,1-1 0 0 0,1 0 80 0 0,-1 0-80 0 0,1 1 64 0 0,0 0-64 0 0,0 0 0 0 0,0 0 72 0 0,0 0-72 0 0,1 0 0 0 0,0 0 72 0 0,0-1-72 0 0,0 1 0 0 0,0 0 88 0 0,0 0-88 0 0,0 0 80 0 0,1 0-80 0 0,0 1 64 0 0,0-1-64 0 0,-1 1 0 0 0,1 1 72 0 0,-2-1-72 0 0,1 0 64 0 0,0-1-64 0 0,0 0 64 0 0,1-1 0 0 0,-2 1 32 0 0,-1-1-32 0 0,0 1-64 0 0,0-1 64 0 0,0 1-64 0 0,1-1 64 0 0,0 0 0 0 0,0 0 0 0 0,1-1 0 0 0,0 0 0 0 0,0 1 8 0 0,0-1 0 0 0,-1 1 0 0 0,1-1 0 0 0,-1 0-8 0 0,1 1-64 0 0,-1 0 96 0 0,0 0-32 0 0,-1 1-64 0 0,0 0 0 0 0,-1 1 0 0 0,0 0 64 0 0,-1 0-64 0 0,0 1 0 0 0,0 0 0 0 0,-1 1 0 0 0,1 0 0 0 0,-3 0 0 0 0,-1 1 0 0 0,0 0 0 0 0,0-1 0 0 0,1-1 0 0 0,1-1 0 0 0,0-1 0 0 0,1 0 0 0 0,0 0 0 0 0,1-1 0 0 0,0 1 0 0 0,1-1 96 0 0,0 0-96 0 0,0 0 96 0 0,1 0-32 0 0,-2-1 32 0 0,0 0-32 0 0,0 0-64 0 0,2 1 96 0 0,1-1-96 0 0,1 1 96 0 0,0 1-96 0 0,0-1 0 0 0,0 2 72 0 0,0-1-72 0 0,0 1 0 0 0,0-1 0 0 0,0 1 0 0 0,0 0 64 0 0,0 0-64 0 0,-2-1 64 0 0,0 1-64 0 0,-1 0 64 0 0,1-1-64 0 0,1 1 64 0 0,0 0-64 0 0,1 0 0 0 0,0 1 64 0 0,1 1-64 0 0,-1-1 0 0 0,0 1 0 0 0,-1 0 0 0 0,0 0 0 0 0,0 0 0 0 0,-1 1 0 0 0,1 0 0 0 0,1 0 0 0 0,-1 1 0 0 0,0-1 0 0 0,0 1 0 0 0,0-1 0 0 0,0 0 64 0 0,0 0-64 0 0,0-1 0 0 0,0 0 64 0 0,-1 0-64 0 0,1-1 80 0 0,-1 1-16 0 0,0-1-64 0 0,0-1 96 0 0,0 1-24 0 0,1-1-8 0 0,0 1 0 0 0,1-1 0 0 0,-1 1 0 0 0,1-2-64 0 0,-1 1 96 0 0,-2-1-32 0 0,-1 0 32 0 0,1-1-96 0 0,0 1 96 0 0,1 0-96 0 0,0-1 80 0 0,0 1-80 0 0,1-1 80 0 0,-2 1-80 0 0,1-1 64 0 0,-1 1-64 0 0,1-1 64 0 0,-1 0-64 0 0,1 0 80 0 0,0 0-80 0 0,0 0 80 0 0,0 1-80 0 0,1 0 80 0 0,1 0-80 0 0,1-1 80 0 0,0 1-80 0 0,0 0 96 0 0,1-1-96 0 0,0 1 96 0 0,0 0-96 0 0,0 0 96 0 0,0 0-96 0 0,0 0 96 0 0,0 0-96 0 0,0 0 64 0 0,0-1-64 0 0,0 0 64 0 0,-1-1-64 0 0,0 0 0 0 0,-1 0 0 0 0,1 0 64 0 0,-1 0 0 0 0,1 0 0 0 0,0 0 0 0 0,0 0 0 0 0,-1 0 0 0 0,1-1-64 0 0,-1 1 96 0 0,0-1-32 0 0,-1 0-64 0 0,0 0 80 0 0,0 1-80 0 0,0 0 80 0 0,-1 1-80 0 0,0-1 0 0 0,0 2 0 0 0,0-1 64 0 0,-1 0-64 0 0,0-1 0 0 0,1 1 72 0 0,0-1-72 0 0,0 0 80 0 0,1 0-16 0 0,0 1-64 0 0,-1-2 96 0 0,1 0-24 0 0,0-2-8 0 0,0 1 0 0 0,-1 0 0 0 0,-1-1 32 0 0,1 0-96 0 0,0 2 96 0 0,1-1-96 0 0,0 2 0 0 0,-1-1 72 0 0,1-1-72 0 0,-1 1 64 0 0,1-1-64 0 0,0 1 64 0 0,0 0-64 0 0,-1-1 0 0 0,0 0 64 0 0,1 0-64 0 0,-1 0 0 0 0,2 0 64 0 0,0 1-64 0 0,0 0 64 0 0,0-1-64 0 0,1 1 64 0 0,0 0-64 0 0,0 0 64 0 0,0 0-64 0 0,0 0 0 0 0,0 1 64 0 0,1 0-64 0 0,-1-1 0 0 0,0 1 0 0 0,0-1 0 0 0,0 1 0 0 0,0 0 64 0 0,-1 0-64 0 0,-1 1 0 0 0,-2 0 0 0 0,0 0 0 0 0,0 0 0 0 0,1 1 0 0 0,-2-1-336 0 0,-7 0-856 0 0,-1 0 1672 0 0,0 1 32 0 0,3 1 0 0 0,3 0-400 0 0,-2 0-112 0 0,1 0 0 0 0,2 0 0 0 0,0 1 0 0 0,1 0 64 0 0,1-1-64 0 0,0 0 0 0 0,0 0 0 0 0,2 0 0 0 0,0 0 64 0 0,0-1-64 0 0,1 0 0 0 0,0 1 0 0 0,0-2 0 0 0,0 1 64 0 0,0-1-64 0 0,1 0 64 0 0,0 0-64 0 0,1-1 96 0 0,1 0-32 0 0,0 0 0 0 0,1-1 0 0 0,0 1-64 0 0,1 0 96 0 0,-1 0-96 0 0,1 1 96 0 0,0-2-96 0 0,-2 0 0 0 0,1 1 0 0 0,-1-1 0 0 0,-1-1 64 0 0,0 1-64 0 0,0-1 64 0 0,-2-1-64 0 0,1 1 72 0 0,-1-2-72 0 0,0 1 80 0 0,1 0-80 0 0,-1 0 104 0 0,1 0-24 0 0,-1-1-8 0 0,1 0 0 0 0,0-1-72 0 0,1 0 96 0 0,0 0-96 0 0,0-1 96 0 0,0 0-96 0 0,-2-2 72 0 0,-1-1-72 0 0,-1 0 0 0 0,-3-1 0 0 0,-1 0 64 0 0,1 1-64 0 0,-2 0 0 0 0,1-1 64 0 0,2 0-64 0 0,3 2 88 0 0,1 0-88 0 0,3 1 96 0 0,1-1-96 0 0,2-1 80 0 0,1-1-80 0 0,1 0 80 0 0,0 0-80 0 0,1-1 0 0 0,1 1 0 0 0,0 1 64 0 0,0 1-64 0 0,1 1 0 0 0,0-1 0 0 0,-1 0 0 0 0,1 0 0 0 0,-1-2 0 0 0,1-1 0 0 0,0-1 0 0 0,-1 0 0 0 0,1-3 0 0 0,-1 1 0 0 0,0 0 0 0 0,0 1 0 0 0,0 2 0 0 0,0 1 0 0 0,0 1 0 0 0,0 0 0 0 0,0 0 64 0 0,0-1-64 0 0,0 0 0 0 0,0-1 0 0 0,0-1 0 0 0,1 0 0 0 0,-1-1 0 0 0,1 1 0 0 0,0-1 64-497 3,0 1-64 497-3,0 1 0 0 0,0-1 0 0 0,0 1 0 0 0,-1 0 64 0 0,0 1-64 0 0,-1 0 0 0 0,1 1 0 0 0,-1 1 0 0 0,-1 0 0 0 0,1 1 0 0 0,-1 0 0 0 0,1 0 0 0 0,0 1 0 0 0,0-3 64 0 0,0-1-64 0 0,0 0 0 0 0,0-2 0 0 0,1 0 0 0 0,0-1 0 0 0,1 2 0 0 0,0-1 0 0 0,0 1 0 0 0,1 0 0 0 0,1-3 0 0 0,1 0 0 0 0,2-2 0 0 0,-1 2 0 0 0,1 0 64 0 0,0 0-64 0 0,1 2 0 0 0,0 2 0 0 0,0 1 0 0 0,1 2 0 0 0,0 1 0 0 0,1 1 0 0 0,0 2 0 0 0,1 0 0 0 0,0-1 0 0 0,1 1 0 0 0,0-1 0 0 0,0 0 0 0 0,1-1 0 0 0,-1 0 0 0 0,1 0 0 0 0,3-2 0 0 0,0-1 0 0 0,0 0 0 0 0,-1 1 0 0 0,-1-1 0 0 0,2-1 0 0 0,-1 0 0 0 0,1 0 0 0 0,-1 1 0 0 0,-1 0 0 0 0,0 2 0 0 0,0-1 0 0 0,3 1 0 0 0,2-1 0 0 0,1 1 0 0 0,0 1 0 0 0,1 2 0 0 0,-1 2 0 0 0,1 0 0-495-9,0 1 0 495 9,1 0 0 0 0,1 0 0 0 0,0-1 0 0 0,1 0 0 0 0,0 1 0 0 0,0-1 0 0 0,1-1 0 0 0,5 0 0 0 0,0-1 0 0 0,1 1 0 0 0,-1-1 0 0 0,0 2 0 0 0,0 0 0 0 0,0 1 0 0 0,0-1 0 0 0,2 1 0 0 0,1 0 0 0 0,0 0 0 0 0,0-1 0 0 0,0 1 0 0 0,-2-2 0 0 0,-1 1 0 0 0,-1-1 0 0 0,0-1 0 0 0,-1 0 0 0 0,1 0 0 0 0,-1-1 0 0 0,1 0 0 0 0,0 1 0 0 0,-1-1 0 0 0,1 1 0 0 0,1 1 0 0 0,-1 0 0 0 0,1 0 0 0 0,1 2 0 0 0,-1 0 0 0 0,1 1 0 0 0,-1 0 0 0 0,1 0 0 0 0,0 1 0 0 0,0 0 0 0 0,2 0 0 0 0,0 0 0 0 0,0 0 0 0 0,0 0 0 0 0,-1 0 0 0 0,-1-1 0 0 0,0 0 0 0 0,-1-1 0 0 0,1 1 0 0 0,0-1 0 0 0,0-1 0 0 0,2 0 0 0 0,0-1 0 0 0,1 1 0 0 0,0-1 0 0 0,1 1 0 0 0,0-1 0 0 0,1 0 0 0 0,1 1 0 0 0,0 0 0 0 0,1 1 0 0 0,-1 0 0 0 0,1 1 0 0 0,0 0 0 0 0,-1-1 0 0 0,-1 1 0 0 0,-1-1 0 0 0,-2 0 0 0 0,0-1 0 0 0,-1 0 0 0 0,-1 0 0 0 0,1-1 0 0 0,-1 0 0 0 0,7-1 0 0 0,3 0 0 0 0,0-1 0 0 0,0 0 0 0 0,-3 1 0 0 0,-2 0 0 0 0,-1 0 0 0 0,-1 1 0 0 0,-1 0 0 0 0,-1 1 0 0 0,0 0 0 0 0,0 0 0 0 0,0 1 0 0 0,0-1 0 0 0,-1 1 0 0 0,0 0 0 0 0,-2 0 0 0 0,-1 0 0 0 0,0 0 0 0 0,-2 0 0 0 0,1 1 0 0 0,-1 0 0 0 0,1 0 0 0 0,0 1 0 0 0,0-1 0 0 0,1 0 0 0 0,0 0 0 0 0,1 0 0 0 0,-1 0 0 0 0,2 1 0 0 0,-1 0 0 0 0,-1 1 0 0 0,-1 1 0 0 0,-1 0 0 0 0,0 1-64 0 0,-1 0 64 0 0,-1 1 0 0 0,1-1 0 0 0,-2 1 0 0 0,1 0 0 0 0,-2 0 0 0 0,0-1 0 0 0,1 1-64 0 0,-2 1 64 0 0,1-1 0 0 0,-1 0 0 0 0,-1 1 0 0 0,-1-1 0 0 0,0 0 0 0 0,-2-1 0 0 0,0 0 0 0 0,0 0 0 0 0,-1-1 0 0 0,0 0 0 0 0,0 1 0 0 0,1-1 0 0 0,2 2 0 0 0,-2-1-64 0 0,-1 1 64 0 0,-1 0 0 0 0,-1 1 0 0 0,-2 0 0 0 0,0 0 0 0 0,-2 0 0 0 0,1 0 0 0 0,0 1 0 0 0,-1 0 0 0 0,0 0 0 0 0,0-1 0 0 0,-1 1 0 0 0,0 0 0 0 0,-1 0 0 0 0,0-1-64 0 0,0 1 64 0 0,0 0 0 0 0,-1 0 0 0 0,0 0 0 0 0,0 0 0 0 0,0 0 0 0 0,-1-1 0 0 0,0 1 0 0 0,-1 0 0 0 0,0 0 0 0 0,0 0 0 0 0,0 0 0 0 0,-1 0 0 0 0,0 1 0 0 0,0 0 0 0 0,-1 0 0 0 0,1 1 0 0 0,-1 0 0 0 0,0 2 0 0 0,1 0 0 0 0,-1 0 0 0 0,0 0 0 0 0,0 1 0 0 0,-1 1 0 0 0,1-1 0 0 0,0 2 0 0 0,0 1 0 0 0,0 0 0 0 0,1 3 0 0 0,-1 4-64 0 0,0 1 64 0 0,0-2 0 0 0,0-1 0 0 0,-2-2 0 0 0,0 0 0 0 0,-1-1 0 0 0,-1-1 0 0 0,0 0 0 0 0,-2 0 0 0 0,1 0 0 0 0,-1 0 0 0 0,0-1 0 0 0,-1 0 0 0 0,1-1 0 0 0,-1 0 0 0 0,1 1 0 0 0,0-1 0 0 0,0 2 0 0 0,0 0 0 0 0,1 0 0 0 0,1 4 0 0 0,-1-1 0 0 0,2 0 0 0 0,-1-2 0 0 0,1 0 0 0 0,0-1 0 0 0,0-1 0 0 0,0 0 0 0 0,0 0 0 0 0,0 1 0 0 0,0-1 0 0 0,-1 1 0 0 0,1-1 0 0 0,0 1 0 0 0,-1 0 0 0 0,1 1 0 0 0,1-1 0 0 0,-1 0 0 0 0,1-1 0 0 0,1 1 0 0 0,-1 0 0 0 0,1 0 0 0 0,0 0 0 0 0,0 1 0 0 0,0 0 0 0 0,0 1 0 0 0,0 0 0 0 0,0-2 0 0 0,0 0 0 0 0,-1 0 0 0 0,0-1 0 0 0,-1 0 0 0 0,-1-1 0 0 0,0 0 0 0 0,-1-1 0 0 0,1 1 0 0 0,-1 0 0 0 0,0 0 0 0 0,0 0 0 0 0,0-1 0 0 0,-1-1 0 0 0,1-1 0 0 0,-1 0 0 0 0,1 0 0 0 0,-1-1 0 0 0,0 0 0 0 0,0 0 0 0 0,0-1 0 0 0,0 0 0 0 0,-1-1 0 0 0,0 0 0 0 0,0 0 0 0 0,0 0 0 0 0,-1 0 0 0 0,1-1 0 0 0,-3 1 0 0 0,-1 1 0 0 0,-1 0 0 0 0,0-1 0 0 0,-1 0 0 0 0,0 1 0 0 0,0-1 0 0 0,0 1 0 0 0,-1 0 0 0 0,-1 0 0 0 0,0 0 0 0 0,1 0 0 0 0,-1 0 0 0 0,0 0 0 0 0,-1-1 0 0 0,1 1 0 0 0,0 0 0 0 0,-1-1 0 0 0,0 1 0 0 0,0-1 0 0 0,-1 0 0 0 0,0 0 0 0 0,-1-1 0 0 0,1 0 0 0 0,-2-1 0 0 0,1 1 0 0 0,-1 0 0 0 0,1-1 0 0 0,1 0 0 0 0,-1 0 0 0 0,1 0 0 0 0,1-1 0 0 0,0 0 0 0 0,0 0 0 0 0,-1-1 0 0 0,1 1 0 0 0,-1 0 0 0 0,0 1 0 0 0,0 0 0 0 0,-1 0 0 0 0,0 0 0 0 0,0 0 0 0 0,-1 0 0 0 0,0-1 0 0 0,-1 0 0 0 0,1 0 0 0 0,-1-1 0 0 0,-1-1 0 0 0,0 0 0 0 0,-1 0 0 0 0,0-1 0 0 0,0 0 0 0 0,0 0 0 0 0,1-1 0 0 0,-1-1 0 0 0,1 1 0 0 0,-1-1 0 0 0,0 1 0 0 0,0 0 0 0 0,0-1 0 0 0,1 1 0 0 0,0-1 0 0 0,1 1 0 0 0,1-1 0 0 0,-1-1 0 0 0,0 1 0 0 0,0-1 0 0 0,-1 0 0 0 0,0 0 0 0 0,0-1 0 0 0,0 2 0 0 0,-3 1 0 0 0,-1-1 0 0 0,1 1 0 0 0,0-1 0 0 0,1 0 0 0 0,1 0 0 0 0,1 1 0 0 0,0-1 0 0 0,1 1 0 0 0,-4 1 0 0 0,0 0 0 0 0,-1 1 0 0 0,1-1 0 0 0,1 1 0 0 0,0 1 0 0 0,0 0 0 0 0,0 1 0 0 0,1-1 0 0 0,-1 1 0 0 0,0 0 0 0 0,0 0 0 0 0,0-1 0 0 0,-1 1 0 0 0,0 0 0 0 0,0-1 0 0 0,1-1 0 0 0,0 0 0 0 0,1 0 0 0 0,0-1 0 0 0,0 0 0 0 0,0-1 0 0 0,-1-1 0 0 0,-1 1 0 0 0,-1-1 0 0 0,0-1 0 0 0,0 1 0 0 0,0 0 0 0 0,1 0 0 0 0,1 1 0 0 0,0 1 0 0 0,1-1 0 0 0,0 1 0 0 0,0 0 0 0 0,0 0 0 0 0,1 0 0 0 0,0-1 0 0 0,0 2 0 0 0,0-1 0 0 0,0 0 0 0 0,-1-1 0 0 0,1-1 0 0 0,0 0 0 0 0,-1-1 0 0 0,0 0 0 0 0,0 0 0 0 0,1-1 0 0 0,-1 1 0 0 0,0 0 0 0 0,0 1 0 0 0,0-1 0 0 0,0 0 0 0 0,0 0 0 0 0,-2-1 0 0 0,0 0 0 0 0,1 1 0 0 0,0-1 0 0 0,2 0 0 0 0,-1 0 0 0 0,1 0 0 0 0,1 1 0 0 0,0-1 0 0 0,0 1 0 0 0,1 0 0 0 0,-1 0 0 0 0,0 2 0 0 0,0-1 0 0 0,1 1 0 0 0,-1 0 0 0 0,1 0 0 0 0,0 0 0 0 0,1-1 0 0 0,0 1 0 0 0,-2-2 0 0 0,1 1 0 0 0,-1 0 0 0 0,1 0 0 0 0,-1 0 0 0 0,1 0 0 0 0,0 1 0 0 0,0-1 0 0 0,0 0 0 0 0,0 1 0 0 0,-1 1 0 0 0,0 0 0 0 0,0 1 0 0 0,-1-1 0 0 0,0 1 0 0 0,0 0 0 0 0,-1 0 0 0 0,0 1 0 0 0,1-1 0 0 0,-1 1 0 0 0,1-1 0 0 0,1 0 0 0 0,1 0 0 0 0,0-1 0 0 0,1 0 0 0 0,-2-1 0 0 0,0-1 0 0 0,0 0 0 0 0,0 1 0 0 0,1-1 0 0 0,0 0 0 0 0,1 0 0 0 0,0 0 0 0 0,1 0 0 0 0,0 0 0 0 0,0 0 0 0 0,0 0 0 0 0,0 0 0 0 0,1 0 0 0 0,-1 0 0 0 0,0 1 0 0 0,0 0 0 0 0,0-1 0 0 0,1 1 0-500 8,-3-1 0 500-8,-4 1 0 0 0,-1-1 0 0 0,1 0 0 0 0,2 0 0 0 0,0 0 0 0 0,2 0 0 0 0,1 1 0 0 0,1 0 0 0 0,0 0 0 0 0,0 1 0 0 0,1 0 0 0 0,-1 0 0 0 0,0 0 0 0 0,0-1 0 0 0,0-1 0 0 0,0 1 0 0 0,0-1 0 0 0,-1 1 0 0 0,1 0 0 0 0,-1 0 0 0 0,0 1 0 0 0,0 0 0 0 0,-1-1 0 0 0,-2 1 0 0 0,0-1 0 0 0,1-1 0 0 0,1 0 0 0 0,1-1 0 0 0,0 0 0 0 0,2-1 0 0 0,-1-1 0 0 0,2 0 0 0 0,0 1 0 0 0,1-1 0 0 0,1 0 0 0 0,0 0 0 0 0,0 0 0-498-4,1-1 0 498 4,-1 1 0 0 0,0-1 0 0 0,-1 1 0 0 0,0-1 0 0 0,0 1 0 0 0,-1-1 0 0 0,1 0 0 0 0,-1 0 0 0 0,1 0 0 0 0,0 0 0 0 0,0 0 0 0 0,2 0 0 0 0,0 0 0 0 0,2 1 0 0 0,0 0 0 0 0,0-1 0 0 0,0 0 0 0 0,1 0 0 0 0,0-1 0 0 0,0 1 0 0 0,1-1 0 0 0,1 0 0 0 0,0 0 0 0 0,-1-1 0 0 0,0 1 0 0 0,0 0 0 0 0,-2 1 0 0 0,0-1 0 0 0,0 0 0 0 0,0 0 0 0 0,1 0 0 0 0,0-1 0-501 4,0 0 0 501-4,2-2 0 0 0,0 1 0 0 0,0-2 0 0 0,1 1 0 0 0,1-1 0 0 0,0-1 0 0 0,1 1 0 0 0,1-1 0 0 0,-1 0 0 0 0,1-1 0 0 0,0 0 0 0 0,0 1 0 0 0,1-1 64 0 0,-1 0-64 0 0,0-1 0 0 0,1-2 0 0 0,-1-1 0 0 0,1 0 0 0 0,-1-1 0 0 0,1 0 0 0 0,0 0 0 0 0,0-1 0 0 0,1 0 0 0 0,-1 0 0 0 0,0-1 0 0 0,1 1 0 0 0,-1 1 0 0 0,1 0 0 0 0,-1 0 0 0 0,1 1 0 0 0,0 0 0 0 0,-1 1 0 0 0,1 1 0 0 0,-1 0 0 0 0,0 0 0 0 0,0 1 0 0 0,0-1 0 0 0,0 1 0 0 0,0 1 0 0 0,0-1 0 0 0,0 0 0 0 0,1 0 0 0 0,-1 0 0 0 0,1 0 0 0 0,0 0 0 0 0,0 1 0 0 0,1 0 0 0 0,-1 0 0 0 0,1 1 0 0 0,1 1 0 0 0,-1 0 0 0 0,1 0 0 0 0,1 1 0 0 0,-1 1 0 0 0,1 0 0 0 0,-1 1 0 0 0,1 0 0 0 0,0-1 0 0 0,0 0 0 0 0,1-1 0 0 0,1-1 0 0 0,-1 1 0 0 0,0 1 0 0 0,1 1 0 0 0,-1 0 0 0 0,-1 2 0 0 0,0-1 0 0 0,-1 1 0 0 0,1 0 0 0 0,-1-1 0 0 0,1 1 0 0 0,1-1 0 0 0,-1 0 0 0 0,2 1 0 0 0,-1-1 0 0 0,1 1 0 0 0,-1-1 0 0 0,1-1 0 0 0,0 1 0 0 0,0 0 0 0 0,0-1 0 0 0,1 1 0 0 0,0 0 0 0 0,0-1 0 0 0,1 1 0 0 0,1 0 0 0 0,0 0 0 0 0,0 0 0 0 0,1 0 0 0 0,0 1 0 0 0,0-1 0 0 0,2-1 0 0 0,-1 1 0 0 0,0 0 0 0 0,1 0 0 0 0,0-1 0 0 0,0 1 0 0 0,0 0 0 0 0,1-1 0 0 0,0 0 0 0 0,2 0 0 0 0,-1 1 0 0 0,1-1 0 0 0,-1 1 0 0 0,0 1 0 0 0,1 0 0 0 0,-1 0 0 0 0,0 1 0 0 0,2 0 0 0 0,0 0 0 0 0,1 1 0 0 0,2-1 0 0 0,0-1 0 0 0,-1 0 0 0 0,1-1 0 0 0,0 0 0 0 0,1-1 0 0 0,-1 0 0 0 0,1-1 0 0 0,0-1 0 0 0,0 0 0 0 0,-1 0 0 0 0,4-1 0 0 0,2 0 0 0 0,-2-1 0 0 0,0 2 0 0 0,-1 0 0 0 0,-2 0 0 0 0,0 1 0 0 0,-2 1 0 0 0,0-1 0 0 0,1 0 0 0 0,0 1 0 0 0,1 0 0 0 0,-1 0 0 0 0,2 0 0 0 0,-1 0 0 0 0,1 0 0 0 0,0 0 0 0 0,0 1 0 0 0,-1 0 0 0 0,0 0 0 0 0,-1 1 0 0 0,-1 1 0 0 0,0-1 0 0 0,0 1 0 0 0,1 0 0 0 0,1 0 0 0 0,0 0 0 0 0,1 0 0 0 0,0 0 0 0 0,0-1 0 0 0,0-1 0 0 0,-1 0 0 0 0,1 0 0 0 0,0-1 0 0 0,1 0 0 0 0,4-1 0 0 0,1 0 0 0 0,0 1 0 0 0,2-1 0 0 0,0 1 0 0 0,-2 1 0 0 0,-1 2 0 0 0,-1 0 0 0 0,-1 1 0 0 0,-1 1 0 0 0,-1 1 0 0 0,0-1 0 0 0,0 2 0 0 0,0-2 0 0 0,0 1 0 0 0,0-1 0 0 0,0 0 0 0 0,0 0 0 0 0,0-1 0 0 0,-1 1 0 0 0,-1 0 0 0 0,0 0 0 0 0,-1-1 0 0 0,-1 1 0 0 0,1 0 0 0 0,0-1 0 0 0,1 1 0 0 0,0-1 0 0 0,1 1 0 0 0,1-1 0 0 0,-1 1 0 0 0,1 0 0 0 0,-1-1 0 0 0,0 1 0 0 0,0-1 0 0 0,0-1 0 0 0,0 1 0 0 0,-1 0 0 0 0,1 1 0 0 0,-1 0 0 0 0,0 0 0 0 0,-1 0 0 0 0,0 0 0 0 0,1 0 0 0 0,0 0 0 0 0,0 0 0 0 0,1 0 0 0 0,0 1 0 0 0,1 0 0 0 0,0 0 0 0 0,0 1 0 0 0,1-1 0 0 0,0 0 0 0 0,0 0 0 0 0,0 1 0 0 0,-2-1 0 0 0,0 1 0 0 0,0-1 0 0 0,-2 1 0 0 0,-1-1 0 0 0,0 0 0 0 0,0 1 0 0 0,-1-1 0 0 0,1 1 0 0 0,-1 0 0 0 0,1-1-64 0 0,0 1 64 0 0,0-1 0 0 0,0 0 0 0 0,0 1 0 0 0,1-1 0 0 0,0 1 0 0 0,1-1 0 0 0,1 0 0 0 0,0 0 0 0 0,-1-1 0 0 0,1 1 0 0 0,1 0 0 0 0,-1 0 0 0 0,1 1 0 0 0,1-1 0 0 0,0 1 0 0 0,0 0 0 0 0,-1 0 0 0 0,0 1 0 0 0,0-1 0 0 0,0 0 0 0 0,-1 1 0 0 0,1-1 0 0 0,1 0 0 0 0,0 0 0 0 0,0 0 0 0 0,0 1 0 0 0,0 0 0 0 0,3 1 0 0 0,2-1 0 0 0,-1 1 0 0 0,1-1 0 0 0,-1 0 0 0 0,-1-1 0 0 0,0 0 0 0 0,0 0 0 0 0,-2-1 0 0 0,1 1 0 0 0,-1 0 0 0 0,0-1 0 0 0,1 1 0 0 0,-1-1 0 0 0,1 0 0 0 0,-1 0 0 0 0,0 0 0 0 0,-1 0 0 0 0,-1 1 0 0 0,3 0 0 0 0,0 1 0 0 0,0 0 0 0 0,-2 1 0 0 0,-1 0 0 0 0,0 0 0 0 0,-1 0 0 0 0,0 1 0 0 0,0 0 0 0 0,0-1 0 0 0,1 2 0 0 0,-1-1 0 0 0,0 0 0 0 0,0 1 0 0 0,1-1 0 0 0,1 0 0 0 0,-1-1 0 0 0,2 1 0 0 0,-1-1 0 0 0,1 0 0 0 0,-1 0-72 0 0,1 0 72 0 0,-1 1 0 0 0,0 0 0 0 0,-1 1 0 0 0,-2-1 0 0 0,0 2 0 0 0,-1 0 0 0 0,0 0 0 0 0,-1 1 0 0 0,-2 1 0 0 0,0 1-64 0 0,-1 0 64 0 0,-1 2 0 0 0,-1 1 0 0 0,0 0 0 0 0,0 2-64 0 0,-1 0 64 0 0,-1 1 0 0 0,0 1 0 0 0,0-1 0 0 0,0 1 0 0 0,-1-1 0 0 0,1 0-64 0 0,-2-2 64 0 0,1 0 0 0 0,-1 0 0 0 0,-2 0 0 0 0,0-1 0 0 0,-1 0 0 0 0,-1 0 0 0 0,-1 0 0 0 0,-2 0 0 0 0,-1 2-64 0 0,-2 3 64 0 0,-2 2 0 0 0,-1 1 0 0 0,-1 1-192 0 0,-2 2 24 0 0,1 3 0 0 0,-4 11-896 0 0,-1 20-1056 0 0,-1 26-7784 0 0,1 12 4464 0 0,3-10-4143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7:41.9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3125 1457 3079 276920 52197,'-2'-1'312'0'0,"0"0"-312"0"0,0-1 0 0 0,-2 0 0 0 0,-1 0 0 0 0,-1 0 0 0 0,-2 0 0 0 0,-1-1 128 0 0,-1 0 48 0 0,0 0 16 0 0,-1 0 0 0 0,0 0 296 0 0,0 0 64 0 0,0 1 16 0 0,-1-1 0 0 0,0 1-184 0 0,0-1-40 0 0,0 1-8 0 0,-1 0 0 0 0,0 0-88 0 0,-1 1-24 0 0,-1 0 0 0 0,1 0 0 0 0,0 0 64 0 0,0 1 16 0 0,-1 0 0 0 0,1 0 0 0 0,-1 0-32 0 0,-1 1-8 0 0,0 0 0 0 0,-1 1 0 0 0,-1-1-104 0 0,0 1-32 0 0,0-1 0 0 0,-1 1 0 0 0,0-1-24 0 0,0 1-8 0 0,0-1 0 0 0,1-1 0 0 0,0 0 16 0 0,0-1 0 0 0,0-1 0 0 0,0 1 0 0 0,-1-1 40 0 0,1 0 8 0 0,1 0 0 0 0,-1 0 0 0 0,1-1-24 0 0,0 1 0 0 0,1 0 0 0 0,0 0 0 0 0,0 0 8 0 0,0 1 0 0 0,0 0 0 0 0,0 1 0 0 0,0-1 16 0 0,-1 1 0 0 0,1 0 0 0 0,0 0 0 0 0,1-1 8 0 0,-1 0 8 0 0,1 0 0 0 0,-1-1 0 0 0,0 0 0 0 0,-3 0 176 0 0,0 0-176 0 0,0 0-16 0 0,-1-1 160 0 0,-1 0-160 0 0,2 0 0 0 0,1 0 0 0 0,1-1 0 0 0,0 1 0 0 0,0 0-16 0 0,0 1-8 0 0,1 1 0 0 0,-1 0 0 0 0,1 1-48 0 0,0 0-16 0 0,0 0 0 0 0,1 1 0 0 0,-1 0-8 0 0,1 0-64 0 0,1-1 96 0 0,-1 1-32 0 0,1-1-64 0 0,0 0 96 0 0,0 0-96 0 0,-1-1 96 0 0,1 1 0 0 0,0-2 0 0 0,0 1 0 0 0,0-1 0 0 0,0 0 40 0 0,1 0 16 0 0,0 0 0 0 0,1 0 0 0 0,-1 1-40 0 0,-1 0 96 0 0,-2 1-104 0 0,1 0-40 0 0,0 1-64 0 0,1 0 88 0 0,0 1-88 0 0,0-1 88 0 0,-1 1-88 0 0,0-1 80 0 0,1-1-80 0 0,-1 1 144 0 0,1-1-16 0 0,0 0-8 0 0,1-1 0 0 0,0 0 40 0 0,0-1 0 0 0,0 1 8 0 0,0-1 0 0 0,0 0-40 0 0,-4 1 96 0 0,0 0-112 0 0,0 2-112 0 0,0 0 64 0 0,2 1-64 0 0,0 1 0 0 0,0-1 64 0 0,0 1-64 0 0,0-1 0 0 0,-1 1 72 0 0,1 0-72 0 0,0-1 96 0 0,0 0-96 0 0,0-2 96 0 0,0 1 8 0 0,-2-1 120 0 0,0 0-112 0 0,0-1 24 0 0,1-1 8 0 0,1 1 0 0 0,1-2 0 0 0,0 1-16 0 0,1 0-8 0 0,0 0 0 0 0,1 1 0 0 0,1-2-40 0 0,0 1-8 0 0,2 0 0 0 0,0-1 0 0 0,1 0 0 0 0,0 1 0 0 0,-1-1 0 0 0,1-1 0 0 0,0 1 0 0 0,-1-1 0 0 0,1 1 0 0 0,-1 0 0 0 0,0-1 408 0 0,0 2 72 0 0,-1-1 24 0 0,-1 0-264 0 0,-5 1-1768 0 0,-4 0 1456 0 0,1 0 0 0 0,1 1 0 0 0,1 1 0 0 0,3-1 0 0 0,1 0 64 0 0,2 0-64 0 0,-1-1 0 0 0,2 0 64 0 0,-1 0-64 0 0,1-1 0 0 0,0 1 112 0 0,1 0-32 0 0,0 0-8 0 0,0-1 0 0 0,0 1-8 0 0,1-1 0 0 0,0 1 0 0 0,0-1 0 0 0,0 0-64 0 0,0 1 80 0 0,1 0-80 0 0,-1 0 80 0 0,1 1-80 0 0,-1-1 0 0 0,0 2 0 0 0,-1-1 0 0 0,1 0 0 0 0,-1 0 0 0 0,0 1 0 0 0,1-1 0 0 0,1 0 0 0 0,-1-1 0 0 0,2 1 64 0 0,-1-1-64 0 0,1 0 0 0 0,0-1 0 0 0,-1 1 0 0 0,1 0 0 0 0,0-1 64 0 0,-1 0-64 0 0,1 0 0 0 0,-1-1 64 0 0,0 0-64 0 0,0-1 96 0 0,0 0-96 0 0,1 0 96 0 0,-1-1-96 0 0,1 0 0 0 0,0 1 72 0 0,-1 0-72 0 0,0 0 0 0 0,0 0 64 0 0,-1 0-64 0 0,0 1 0 0 0,0 0 0 0 0,0 0 0 0 0,0 1 0 0 0,-1 0 64 0 0,1-1-64 0 0,-1 1 0 0 0,0-2 0 0 0,0 0 0 0 0,0 0 0 0 0,0-1 72 0 0,1-1-72 0 0,1 1 0 0 0,0-1 72 0 0,0-2-72 0 0,-1 0 72 0 0,1 0-72 0 0,1 0 64 0 0,-1 2-64 0 0,2 0 64 0 0,-1 1-64 0 0,1-1 0 0 0,0 1 0 0 0,0 0 64 0 0,1-1-64 0 0,-1 0 0 0 0,0-1 0 0 0,0 0 64 0 0,0-1-64 0 0,0-1 0 0 0,0 0 72 0 0,0 1-72 0 0,0-2 64 0 0,1 1-64 0 0,0 0 80 0 0,0-1-80 0 0,1 0 88 0 0,-1 0-88 0 0,1-1 96 0 0,0 0-96 0 0,0 0 80 0 0,-1-2-16 0 0,0-2-64 0 0,1 0 64 0 0,0 1-64 0 0,1 2 64 0 0,1 0-64 0 0,0 1 0 0 0,1 1 64 0 0,0-1-64 0 0,0 0 0 0 0,0 0 0 0 0,0-1 0 0 0,0 0 64 0 0,-1-1-64 0 0,0 0 0 0 0,0-1 0 0 0,-1 0 72 0 0,0-2-72 0 0,1 1 64 0 0,-1-1-64 0 0,0 0 64 0 0,0 0-64 0 0,0 0 80 0 0,-1 1-16 0 0,1 1-64 0 0,0 0 96 0 0,-1-1-96 0 0,1 1 72 0 0,0-1-72 0 0,0-1 64 0 0,1 1-64 0 0,-1-1 0 0 0,1 2 0 0 0,1 0 0 0 0,-1 1 0 0 0,2-1 0 0 0,0-1 64 0 0,0 0-64 0 0,0-1 0 0 0,1-1 0 0 0,-1 1 0 0 0,1 1 0 0 0,0 0 0 0 0,0 1 0 0 0,0-1 64 0 0,0 0-64 0 0,1 0 0 0 0,1 1 0 0 0,-1 1 0 0 0,1 2 0 0 0,0 0 0 0 0,1 2 0 0 0,-1 1 0 0 0,1 2 0 0 0,1 0 0 0 0,0 0 0 0 0,1 1 0 0 0,1 1 0 0 0,-1-1 0 0 0,1 2 0 0 0,0 0 0 0 0,0 0 0 0 0,0 0 0 0 0,0 1 0 0 0,1 0 0 0 0,0 1 0 0 0,4 0 0 0 0,1 0 0 0 0,2 1 0 0 0,1 1 0 0 0,0 1 0 0 0,0 1 0 0 0,1 0 0 0 0,-1 0 0 0 0,2 0 0 0 0,-1-1 0 0 0,1-1 0 0 0,1 0 0 0 0,1 0 0 0 0,1 0 0 0 0,0-1 0 0 0,5-1 0 0 0,1-1 0 0 0,0 1 0 0 0,-1 0 0 0 0,-1 1 0 0 0,-3 0 0 0 0,-1 1 0 0 0,0 0 0 0 0,-1-1 0 0 0,1 1 0 0 0,-1 0 0 0 0,0 0 0 0 0,0 2 0 0 0,1-1 0 0 0,0 0 0 0 0,0 0 0 0 0,0 0 0 0 0,0 1 0 0 0,0-1 0 0 0,-1 0 0 0 0,1 1 0 0 0,-1-1 0 0 0,0 0 0 0 0,0 0 0 0 0,-1 1 0 0 0,-1-1 0 0 0,-1 0 0 0 0,0 0 0 0 0,-1 0 0 0 0,-1-1 0 0 0,2 0 0 0 0,3 0 0 0 0,3 0 0 0 0,0-1 0 0 0,1 1 0 0 0,0-1 0 0 0,-1-1 0 0 0,0 1 0 0 0,3 0 0 0 0,1 0 0 0 0,-1 0 0 0 0,-2 1 0 0 0,-2 0 0 0 0,-1 0 0 0 0,-1 1 0 0 0,0 0 0 0 0,-1 0 0 0 0,0 0 0 0 0,-1 0 0 0 0,0 0 0 0 0,-1-1 0 0 0,1 1 0 0 0,-1-1 0 0 0,3 1 0 0 0,0-1 0 0 0,2 1 0 0 0,-1 0 0 0 0,0 0 0 0 0,0 0 0 0 0,-2 0 0 0 0,0-1 0 0 0,-1 0 0 0 0,-1 1 0 0 0,0-1 0 0 0,2-1 0 0 0,2 0 0 0 0,1 0 0 0 0,-1-1 0 0 0,1 0 0 0 0,-1-1 0 0 0,-1 0 0 0 0,0-1 0 0 0,0 1 0 0 0,4 0 0 0 0,0 0 0 0 0,-1 1 0 0 0,2 0 0 0 0,0 1 0 0 0,-2 0 0 0 0,-1 2 0 0 0,-2 0 0 0 0,-1 1 0 0 0,-1 0 0 0 0,-2 0 0 0 0,1 1 0 0 0,-1 0 0 0 0,1 0 0 0 0,0 0 0 0 0,0 0 0 0 0,0 0 0 0 0,-1-1 0 0 0,3 2 0 0 0,1-1 0 0 0,0 0 0 0 0,0 1 0 0 0,-2-2 0 0 0,2 1 0 0 0,0-1 0 0 0,-2 1 0 0 0,-1 0 0 0 0,-2 0 0 0 0,0 0 0 0 0,-2 0 0 0 0,1 0 0 0 0,-1-1 0 0 0,1-1 0 0 0,0 0 0 0 0,1 0 0 0 0,0-1 0 0 0,0-1 0 0 0,1 1 0 0 0,0-1 0 0 0,0 1 0 0 0,0-1 0 0 0,0 1 0 0 0,-1-1 0 0 0,-1 1 0 0 0,-1 0 0 0 0,1 0 0 0 0,-1 0 0 0 0,1 2 0 0 0,0-1 0 0 0,0 1 0 0 0,1 0 0 0 0,-1 0 0 0 0,1 0 0 0 0,-1 0 0 0 0,0-1 0 0 0,-1 1 0 0 0,-1-1 0 0 0,-1 1 0 0 0,0-1 0 0 0,-1 1 0 0 0,-2 0 0 0 0,0 0 0 0 0,-1 1 0 0 0,0-1 0 0 0,0 1 0 0 0,-1 1 0 0 0,-1-1 0 0 0,1 1 0 0 0,-1 1 0 0 0,0-1 0 0 0,1 2 0 0 0,0 1 0 0 0,1 1 0 0 0,-1 0 0 0 0,1 0 0 0 0,0 1 0 0 0,0 0 0 0 0,1 0 0 0 0,0 0 0 0 0,1 0 0 0 0,0 1 0 0 0,1-1 0 0 0,-1 1 0 0 0,0-1 0 0 0,0-1 0 0 0,-1-1 0 0 0,0 1 0 0 0,-2-1 0 0 0,-1 1 0 0 0,1 3 0 0 0,-1 0 0 0 0,0 2 0 0 0,-1 0 0 0 0,-1 1 0 0 0,-1-1 0 0 0,1 0 0 0 0,-1 0 0 0 0,0-1 0 0 0,1 0 0 0 0,-1 1 0 0 0,0 0 0 0 0,0 0 0 0 0,0 0 0 0 0,-1 0 0 0 0,0 1 0 0 0,0 0 0 0 0,-1 0 0 0 0,0 0 0 0 0,-2 3 0 0 0,0 1 0 0 0,0 1 0 0 0,-1-2 0 0 0,-1 0 0 0 0,0 0 0 0 0,-1-1 0 0 0,1-1 0 0 0,-1 0 0 0 0,0-1 0 0 0,-1 1-64 0 0,1-1 64 0 0,-1 2 0 0 0,0-1 0 0 0,0 2 0 0 0,0-1 0 0 0,-1 0 0 0 0,0 0 0 0 0,0 0 0 0 0,0 0 0 0 0,-1 0 0 0 0,0-1 0 0 0,-1-1 0 0 0,0 0 0 0 0,1 1 0 0 0,-1-1 0 0 0,-1 0 0 0 0,-1 0 0 0 0,1 1 0 0 0,-1-1 0 0 0,0-1 0 0 0,0-1 0 0 0,-1-1 0 0 0,1 0 0 0 0,-1-1 0 0 0,-1 0 0 0 0,1 0 0 0 0,-2-2 0 0 0,0 1 0 0 0,-1-1 0 0 0,1 0 0 0 0,-1 1 0 0 0,1-1 0 0 0,-3 4 0 0 0,-1 0 0 0 0,0 1 0 0 0,0 0 0 0 0,0-1 0 0 0,0 0 0 0 0,0-1 0 0 0,0 0 0 0 0,-1 0 0 0 0,0-2 0 0 0,0 0 0 0 0,0-1 0 0 0,-1-1 0 0 0,1 1 0 0 0,-1-1 0 0 0,0 1 0 0 0,0-1 0 0 0,-1 0 0 0 0,0 1 0 0 0,-1 0 0 0 0,0 0 0 0 0,0 0 0 0 0,1 1 0 0 0,0-1 0 0 0,0 0 0 0 0,0-1 0 0 0,0 0 0 0 0,0-1 0 0 0,0-1 0 0 0,-1 0 0 0 0,-1 0 0 0 0,-4-1 0 0 0,-1 0 0 0 0,-1 0 0 0 0,1 0 0 0 0,2-1 0 0 0,0 0 0 0 0,2-1 0 0 0,-1 0 0 0 0,1-1 64 0 0,1 1-64 0 0,0-1 0 0 0,0 0 0 0 0,-10-1 0 0 0,-2-1 0 0 0,-2 1 0 0 0,2-1 0 0 0,3 0 0 0 0,2 1 0 0 0,0 0 0 0 0,2 0 0 0 0,1 0 0 0 0,1 0 0 0 0,0-1 0 0 0,0 1 0 0 0,0-1 0 0 0,0 0 0 0 0,-1 0 0 0 0,1 0 0 0 0,-1-1 0 0 0,0 1 0 0 0,-2-2 0 0 0,0 2 0 0 0,0-1 0 0 0,-1 0 0 0 0,0 1 0 0 0,0 0 0 0 0,1 1 0 0 0,-5 2 0 0 0,-6 0 0 0 0,0 2 0 0 0,2-1 0 0 0,4 1 0 0 0,3-1 0 0 0,3-1 0 0 0,1 0 0 0 0,2-1 0 0 0,0 0 0 0 0,1-1 0 0 0,1 0 0 0 0,-4-1 0 0 0,0 0 0 0 0,0-1 0 0 0,2 1 0 0 0,1-1 0 0 0,2 1 0 0 0,0 0 0 0 0,1 0 0 0 0,1-1 0 0 0,-3 1 0 0 0,-1-1 0 0 0,1 1 0 0 0,1-1 0 0 0,3 0 0 0 0,1 0 0 0 0,2 1 0 0 0,-3-2 0 0 0,0 1 0 0 0,1 0 0 0 0,1-1 0 0 0,2 1 0 0 0,1 0 0 0 0,1 1 0 0 0,-1-1 0 0 0,0 0 0 0 0,0 0 0 0 0,0 0 0 0 0,1 0 0 0 0,-1 0 0 0 0,0-1 0 0 0,0 0 0 0 0,-1-1 0 0 0,-1 0 0 0 0,-2 0 0 0 0,0-1 0 0 0,1-1 0 0 0,1 1 0 0 0,0-1 0 0 0,1 0 0 0 0,1 0 0 0 0,1 1 0 0 0,0-1 0 0 0,0 0 64 0 0,0-1-64 0 0,1 1 0 0 0,0-1 0 0 0,1 1 0 0 0,-1-1 0 0 0,0 0 0 0 0,0 0 0 0 0,1-2 0 0 0,-2 1 0 0 0,1-1 0 0 0,-3-2 0 0 0,-1-1 0 0 0,0 1 0 0 0,0-1 0 0 0,0 1 0-510-1,1 1 0 510 1,1 0 0 0 0,0 0 0 0 0,-1 0 0 0 0,2 2 0 0 0,0 1 0 0 0,1 1 0 0 0,1 2 0 0 0,2-1 0 0 0,0 1 0 0 0,0-1 0 0 0,1 0 0 0 0,1 0 0 0 0,-1-1 0-510-3,0 0 0 510 3,0-1 0 0 0,0-1 0 0 0,0-2 0 0 0,0 1 0 0 0,0-1 0 0 0,-1 0 0 0 0,1 0 0 0 0,0 0 0 0 0,-1 0 0 0 0,1 1 0 0 0,0 0 0 0 0,0 1 0 0 0,1-1 0 0 0,0 2 0 0 0,1-1 0 0 0,1 2 0 0 0,0-3 0 0 0,0 0 0 0 0,1 0 0 0 0,1-1 0 0 0,1-1 0 0 0,1-1 0 0 0,0 0 0 0 0,0-1 0 0 0,0 0 0 0 0,-1-2 0 0 0,1-2 0-494 3,-1 1 0 494-3,1 1 0 0 0,1 0 64 0 0,1 1-64 0 0,-1 1 0 0 0,0 0 0 0 0,1 1 0 0 0,0 0 0 0 0,0 0 0 0 0,1 1 0 0 0,1 0 0 0 0,0 1 0 0 0,0 0 0 0 0,0 1 0 0 0,1 0 0-507 3,-1-1 0 507-3,2-1 0 0 0,-1 0 0 0 0,1-1 0 0 0,1-1 0 0 0,-1 1 0 0 0,-1-1 0 0 0,1 1 0 0 0,-1-1 0 0 0,0 1 0 0 0,0 0 0 0 0,0 0 0 0 0,2-1 0 0 0,0 0 0 0 0,0 0 0 0 0,2-1 0 0 0,0 0 0 0 0,0 1 0 0 0,1 0 0 0 0,0 0 0 0 0,1 1 0 0 0,-1 1 0 0 0,-1 0 0 0 0,0 2 0 0 0,-1-1 0 0 0,0 1 0 0 0,-1 1 0 0 0,1-2 0 0 0,1-1 0 0 0,0 0 0 0 0,1-1 0 0 0,0 2 0 0 0,1 0 0 0 0,0 0 0 0 0,1 1 0 0 0,0 2 0 0 0,2 0 0 0 0,-1 2 0 0 0,0 1 0 0 0,1 2 0 0 0,0 0 0 0 0,1 0 0 0 0,1 1 0 0 0,2 0 0 0 0,0 0 0 0 0,1 0 0 0 0,2-1 0 0 0,0-1 0 0 0,1 0 0 0 0,1 0 0 0 0,1-1 0 0 0,0 0 0 0 0,2 0 0 0 0,-1 0 0 0 0,0-1 0 0 0,0 1 0 0 0,0 0 0 0 0,1 0 0 0 0,0 0 0 0 0,1 0 0 0 0,0 1 0 0 0,1 0 0 0 0,0 0 0 0 0,0 0 0 0 0,2 0 0 0 0,4 1 0 0 0,2 1 0 0 0,-1-1 0 0 0,-2 1 0 0 0,-3-1 0 0 0,-1 0 0 0 0,-2 0 0 0 0,0 0 0 0 0,0-1 0 0 0,0 0 0 0 0,1-1 0 0 0,-1 0 0 0 0,1-1 0 0 0,0 1 0 0 0,2 0 0 0 0,0 1 0 0 0,1 1 0 0 0,-2 0 0 0 0,0 0 0 0 0,-1 0 0 0 0,-2 1 0 0 0,1 1 0 0 0,-1 1 0 0 0,1-1 0 0 0,-1 2 0 0 0,1-1 0 0 0,-1 1 0 0 0,0 0 0 0 0,0 0 0 0 0,0-1 0 0 0,-1 0 0 0 0,0-1 0 0 0,-1 0 0 0 0,1-2 0 0 0,-1 1 0 0 0,0-1 0 0 0,0 0 0 0 0,1-1 0 0 0,0 1 0 0 0,0-1 0 0 0,2 0 0 0 0,-1 0 0 0 0,-1 1 0 0 0,0 0 0 0 0,-1 0 0 0 0,-1 0 0 0 0,0 1 0 0 0,-1 0 0 0 0,-1 0 0 0 0,5 1 0 0 0,0 0 0 0 0,1 1 0 0 0,3 0 0 0 0,0 1 0 0 0,-1 1 0 0 0,-2 0 0 0 0,-1 1 0 0 0,-2-1 0 0 0,-2 0 0 0 0,-1 1 0 0 0,-1 0 0 0 0,0 0 0 0 0,-1-1 0 0 0,0 1 0 0 0,0-2 0 0 0,4 1 0 0 0,1 0 0 0 0,2-1 0 0 0,-1 0 0 0 0,-1 0 0 0 0,0 0 0 0 0,-2 1 0 0 0,0-1 0 0 0,-2 1 0 0 0,0 1 0 0 0,-1 1 0 0 0,-1 0 0 0 0,-1 0 0 0 0,0 2 0 0 0,-1 0 0 0 0,-1 0 0 0 0,0 0 0 0 0,-1 1 0 0 0,1 0-64 0 0,-1 0 64 0 0,1 1 0 0 0,-1-1 0 0 0,0 2 0 0 0,1-1 0 0 0,0 1 0 0 0,0 0 0 0 0,2 0 0 0 0,0-1 0 0 0,0 0 0 0 0,-2 0 0 0 0,0-2 0 0 0,1 1 0 0 0,-1 1 0 0 0,-1-2 0 0 0,-2 1 0 0 0,0-1 0 0 0,-2 0 0 0 0,0 0 0 0 0,-2 0 0 0 0,0 0 0 0 0,-1 0 0 0 0,0 0 0 0 0,0 0 0 0 0,-1 0 0 0 0,0 0 0 0 0,-1 0 0 0 0,1 2 0 0 0,0 0 0 0 0,0 1 0 0 0,-1-2 0 0 0,1 1 0 0 0,-1-2 0 0 0,0 1 0 0 0,-1 0 0 0 0,0-1 0 0 0,-1 0 0 0 0,-1 0 0 0 0,0-1 0 0 0,0 0 0 0 0,0 0 0 0 0,-1 1 0 0 0,0 0 0 0 0,0 1 0 0 0,0 0 0 0 0,0 1 0 0 0,-1 1 0 0 0,0 1 0 0 0,0 0 0 0 0,0 1 0 0 0,-1 0 0 0 0,1 0 0 0 0,-1 0 0 0 0,0 0 0 0 0,-1 0 0 0 0,1-1 0 0 0,0 0 0 0 0,1-1-64 0 0,-1-2 64 0 0,0 0 0 0 0,1-1 0 0 0,-1 0 0 0 0,-1 0 0 0 0,0 1-72 0 0,0 0 72 0 0,-1 0-96 0 0,0 1 0 0 0,-1 1 8 0 0,-2 2-264 0 0,-4 5-264 0 0,-6 7-904 0 0,-6 10-1288 0 0,-4 6-6512 0 0,3-5-4295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8:11.4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1 455 269538 48409,'5'0'256'0'0,"2"2"288"0"0,1-1-272 0 0,0 1-208 0 0,-2-1-64 0 0,0 0 0 0 0,-1 0 0 0 0,2 1 0 0 0,0-1 0 0 0,1 1 0 0 0,2 0 0 0 0,-1 2 88 0 0,0-1-88 0 0,-1 2 80 0 0,-1 0-80 0 0,0 0 64 0 0,-1 1-64 0 0,0 1 0 0 0,-1-1-1823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7:09.98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23 455 267737 55069,'3'-3'600'0'0,"1"-1"-288"0"0,1-1 0 0 0,-1 1-216 0 0,0 1-96 0 0,-1 1 80 0 0,-1 1-1935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7:10.3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48 455 267743 54489,'0'0'0'0'0,"1"0"0"0"0,1-1 568 0 0,1 1 72 0 0,-1 0 8 0 0,1 0 8 0 0,1 0-528 0 0,1 0-128 0 0,1-1 0 0 0,2 0 0 0 0,0-1 0 0 0,1 0 0 0 0,-1-1 64 0 0,0 0-64 0 0,-1 0 168 0 0,-1-1 8 0 0,-1 1 0 0 0,-1-1 0 0 0,0 1 176 0 0,-1-1 40 0 0,-1 1 8 0 0,0 0 0 0 0,0 2-200 0 0,0 0-40 0 0,-1 0 0 0 0,1 1-8 0 0,0 0-152 0 0,0 0 0 0 0,0-1 0 0 0,0 1-264 0 0,1 0-448 0 0,0 0 344 0 0,0-1-792 0 0,0 0 552 0 0,0 0-2351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48:17.4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2992 1432 2303 270881 49227,'1'-1'200'0'0,"-1"0"-200"0"0,0-1 0 0 0,0 0 1248 0 0,0 1 200 0 0,-1-1 48 0 0,-1 1 8 0 0,0 0-752 0 0,-2 0-144 0 0,-1 1-32 0 0,0 1-8 0 0,-3 2-312 0 0,0 2-64 0 0,-3 2-16 0 0,0 1 0 0 0,-2 2-16 0 0,0 2 0 0 0,-1 0 0 0 0,0 2 0 0 0,-1 0 64 0 0,0 0 16 0 0,0 0 0 0 0,-1-1 0 0 0,1 0 48 0 0,0-1 16 0 0,0-1 0 0 0,0 0 0 0 0,-1-1-48 0 0,1 1-16 0 0,-1-1 0 0 0,1-1 0 0 0,0 0-88 0 0,1-1-24 0 0,2-2 0 0 0,0-1 0 0 0,1 0-8 0 0,1-2-8 0 0,2 0 0 0 0,0-2 0 0 0,1 0 104 0 0,-1-1 256 0 0,0-1-232 0 0,0-1 8 0 0,1 0 0 0 0,0 0 0 0 0,1 0 0 0 0,0 0-48 0 0,0-1-8 0 0,1 1 0 0 0,-2 0 0 0 0,1 0-72 0 0,-2 1-24 0 0,1 0 0 0 0,-1 1 0 0 0,-2-1-24 0 0,0 1-8 0 0,0 0 0 0 0,0-1 0 0 0,-1 1 0 0 0,2-1 0 0 0,-1 0 0 0 0,2 0 0 0 0,0-1 32 0 0,0 0 0 0 0,0 0 0 0 0,1-1 0 0 0,0 1 16 0 0,-1-1 8 0 0,0 1 0 0 0,1 0 0 0 0,-1 1-24 0 0,0-1 0 0 0,0 1 0 0 0,0 0 0 0 0,0-1-32 0 0,-1 1-64 0 0,1 1 88 0 0,0 0-88 0 0,0 1 72 0 0,0 1-72 0 0,-1-1 0 0 0,-2 1 72 0 0,-1 0-72 0 0,-1 1 0 0 0,0 0 0 0 0,0 0 64 0 0,-1-1 16 0 0,1 0 0 0 0,0 0 0 0 0,0 0 0 0 0,0 0 32 0 0,1-1 8 0 0,0 1 0 0 0,0-1 0 0 0,1 0-40 0 0,0 0-8 0 0,1-1 0 0 0,0 0 0 0 0,0 0-8 0 0,0 0-64 0 0,0 0 96 0 0,-1 0-32 0 0,1-1 8 0 0,-1 1 0 0 0,-1 0 0 0 0,0 0 0 0 0,0-1 0 0 0,0 1 0 0 0,-1 0 0 0 0,-3 0 0 0 0,-1 0 24 0 0,0 0-96 0 0,2 0 96 0 0,0 1-96 0 0,3 0 0 0 0,-1 0 0 0 0,2 0 64 0 0,1 0-64 0 0,-1 0 0 0 0,1 0 72 0 0,0 0-72 0 0,-1 0 0 0 0,0 0 72 0 0,0-1-72 0 0,0 0 0 0 0,-1 0 64 0 0,2-1-64 0 0,-1 0 0 0 0,0 1 0 0 0,1-2 80 0 0,0 1-80 0 0,1 0 64 0 0,0 0-64 0 0,1 0 64 0 0,-1 0-64 0 0,1 0 64 0 0,0-1-64 0 0,0 1 64 0 0,-1 0-64 0 0,1 0 0 0 0,-1 0 64 0 0,0 1-64 0 0,-2-1 0 0 0,-1-1 0 0 0,1 1 0 0 0,1 1 0 0 0,0-1 64 0 0,0 1-64 0 0,1-1 0 0 0,-1 2 0 0 0,0-1 0 0 0,0 1 0 0 0,1-1 0 0 0,0 0 64 0 0,0 0-64 0 0,0 1 0 0 0,-1-1 0 0 0,0 1 0 0 0,0-1 0 0 0,1 0 64 0 0,0 0-64 0 0,2 0 64 0 0,0-1-64 0 0,1 0 64 0 0,1-1-64 0 0,0 1 0 0 0,0-1 64 0 0,0-1-64 0 0,-1 1 64 0 0,0 0-64 0 0,0-1 64 0 0,-1 1-64 0 0,0 0 64 0 0,-1-1-64 0 0,0 1 64 0 0,0-1 0 0 0,0 0-64 0 0,0 1 96 0 0,-1-1-32 0 0,1 1-64 0 0,-1-1 96 0 0,0 0-96 0 0,-1 0 96 0 0,-1 0-96 0 0,1 0 64 0 0,-2 0-64 0 0,0 0 64 0 0,0 0-64 0 0,-3 0 72 0 0,-2-1-72 0 0,1 0 0 0 0,1 0 72 0 0,0 0-72 0 0,2 0 0 0 0,1 0 88 0 0,1 0-88 0 0,0 1 80 0 0,0 1-80 0 0,1-1 64 0 0,-1 1-64 0 0,0 1 0 0 0,-1 0 72 0 0,0 0-72 0 0,-1 2 0 0 0,0 0 0 0 0,0 0 0 0 0,1 0 0 0 0,0 0 0 0 0,0-1 0 0 0,1 1 0 0 0,1 1 0 0 0,-1-1 0 0 0,1 0 0 0 0,0 0 0 0 0,0 1 0 0 0,0 0 0 0 0,1 1 0 0 0,0-2 0 0 0,1 1 0 0 0,-1-1 0 0 0,0 1 0 0 0,1-1 0 0 0,0 0 0 0 0,0 1 0 0 0,1-1 0 0 0,-1 0 0 0 0,-1 0 0 0 0,1 0 0 0 0,0 0 64 0 0,-3 0-432 0 0,-2 1-1048 0 0,0-1 1760 0 0,1 0 160 0 0,1 0 32 0 0,1 0 8 0 0,1 0-416 0 0,1-1-128 0 0,0 0 80 0 0,0-1-80 0 0,1 0 72 0 0,-1 0-72 0 0,1 0 80 0 0,0-1-80 0 0,1 1 80 0 0,-1 0-80 0 0,0 0 80 0 0,0 0-80 0 0,-1 0 72 0 0,0 1-8 0 0,-1-1-64 0 0,1 0 0 0 0,0 0 64 0 0,1 0-64 0 0,0 0 0 0 0,0 0 64 0 0,0 0-64 0 0,1 0 64 0 0,1 1-64 0 0,-1-1 0 0 0,1 0 64 0 0,-1 0-64 0 0,0-1 0 0 0,-1 2 0 0 0,1-1 64 0 0,-1 0-64 0 0,1 0 0 0 0,-2-1 64 0 0,1 1-64 0 0,-1-1 0 0 0,-1 0 64 0 0,0 0-64 0 0,-1 0 0 0 0,0-1 72 0 0,0 1-72 0 0,-1 0 0 0 0,0 1 0 0 0,0 0 0 0 0,1 0 64 0 0,0 0-64 0 0,1 0 0 0 0,0 0 0 0 0,2-1 0 0 0,0 1 0 0 0,1-1 0 0 0,1 0 0 0 0,0-1 64 0 0,1 0-64 0 0,0-1 72 0 0,0-1 8 0 0,1 0-80 0 0,0 0 64 0 0,0 0-64 0 0,0 0 64 0 0,0-1-64 0 0,0 0 80 0 0,0 1-80 0 0,-1-1 80 0 0,1 1-80 0 0,-1-1 80 0 0,0-1-80 0 0,-1 1 80 0 0,0-1-80 0 0,0 0 96 0 0,0 0-96 0 0,0-2 96 0 0,-1 0-96 0 0,1 0 80 0 0,-1 0-80 0 0,-1 0 80 0 0,1-1-80 0 0,-1-1 72 0 0,0 0-72 0 0,1 0 0 0 0,1 2 64 0 0,1 0-64 0 0,1 0 0 0 0,0 1 0 0 0,1 0 72 0 0,-1 0-72 0 0,1 0 0 0 0,0 1 64 0 0,0-1-64 0 0,-1 1 0 0 0,1-1 0 0 0,0 1 0 0 0,-1 0 0 0 0,1 0 0 0 0,-1-1 0 0 0,0 0 0 0 0,0 0 0 0 0,0 0 0 0 0,0-1 0 0 0,0 1 64 0 0,0 1-64 0 0,0 0 0 0 0,-1 1 0 0 0,1 1 0 0 0,-1-3 0 0 0,0-1 0 0 0,-1-1 0 0 0,1-1 0 0 0,0-1 0 0 0,1 0 0 0 0,-1 0 64 0 0,1 0-64 0 0,0 0 0 0 0,1 0 0 0 0,0 1 64 0 0,0 0-64 0 0,0 0 0-487 2,0 0 0 487-2,1 1 72 0 0,-1 0-72 0 0,0 1 0 0 0,1 1 72 0 0,-1 0-72 0 0,0-3 0 0 0,-1 0 0 0 0,1-1 0 0 0,0-1 64 0 0,-1-1-64 0 0,1-1 0 0 0,0 2 0 0 0,-1 2 0 0 0,1 0 0 0 0,0 2 0 0 0,0 1 0 0 0,0 1 0 0 0,-1 0 0 0 0,1 0 0 0 0,1 1 0 0 0,-1-2 0 0 0,2 0 0 0 0,-1 0 0 0 0,1 0 0 0 0,0 0 64 0 0,1-1-64 0 0,0 0 0 0 0,0-1 0 0 0,1 1 0 0 0,-1 0 0 0 0,0 1 0 0 0,0 1 0 0 0,0-1 0 0 0,0 0 0 0 0,0-1 64 0 0,-1 0-64 0 0,0-1 0 0 0,1-1 0 0 0,-1 0 0 0 0,0 0 0 0 0,0 0 0 0 0,0-1 64 0 0,1 0-64 0 0,0 0 0 0 0,0 2 0 0 0,1 0 0 0 0,0 0 0 0 0,0 1 0 0 0,0 0 0 0 0,0 0 0 0 0,1 0 0 0 0,0 0 0 0 0,0-2 0 0 0,1 0 0 0 0,-1 0 0 0 0,1-1 0 0 0,1 1 0 0 0,-1 0 64 0 0,1 0-64 0 0,1 0 0 0 0,-1 1 0 0 0,1-2 0 0 0,1 0 0 0 0,-1-1 0 0 0,1 0 0 0 0,0-2 0 0 0,0 2 0 0 0,0-1 0 0 0,2-1 0 0 0,-1 0 0 0 0,1 1 0 0 0,0 1 0 0 0,-1 1 0 0 0,1 1 0 0 0,-1 1 0 0 0,1 0 0 0 0,-1 1 0 0 0,1 1 0 0 0,1 0 0 0 0,0 1 0 0 0,0 1 0 0 0,0-1 0 0 0,0 0 0 0 0,2-1 0 0 0,0-1 0 0 0,0 0 0 0 0,1 0 0 0 0,1-1 0 0 0,-1 2 0 0 0,-1 1 0 0 0,0 1 0 0 0,2 0 0-487 1,1 1 0 487-1,-1 1 0 0 0,1 0 0 0 0,-2 0 0 0 0,1 2 0 0 0,-1-1 0 0 0,0 1 0 0 0,1 0 0 0 0,0 0 0 0 0,0 0 0 0 0,2 0 0 0 0,-1 1 0 0 0,1-1 0 0 0,-1 2 0 0 0,0-1 0 0 0,-1 1 0 0 0,1 0 0 0 0,0 0 0 0 0,0 0 0 0 0,0 0 0 0 0,0-1 0 0 0,1 1 0 0 0,0 0 0 0 0,0 0 0 0 0,0-1 0 0 0,0 1 0 0 0,0 0 0 0 0,1 0 0 0 0,-1 1 0 0 0,1 0 0 0 0,-1 1 0 0 0,0-1 0 0 0,4 0 0 0 0,1 0 0 0 0,0 0 0 0 0,0 0 0 0 0,-1-1 0 0 0,0 0 0 0 0,-1 0 0 0 0,-1 0 0 0 0,0 0 0 0 0,-1-1 0 0 0,-1 1 0 0 0,1-1 0 0 0,1 0 0 0 0,0 0 0 0 0,0 0 0 0 0,1-1 0 0 0,1 1 0 0 0,-1 0 0 0 0,0-1 0 0 0,0 1 0 0 0,-1 0 0 0 0,1 0 0 0 0,0-1 0 0 0,1 1 0 0 0,-1 0 0 0 0,0 1 0 0 0,0 0 0 0 0,0 0 0 0 0,-1 1 0 0 0,0 0 0 0 0,-1 0 0 0 0,0 0 0 0 0,0 0 0 0 0,0 0 0 0 0,0 0 0 0 0,-1 0 0 0 0,1 0 0 0 0,0 0 0 0 0,0 0 0 0 0,1-1 0 0 0,-1 0 0 0 0,0 1 0 0 0,1-1 0 0 0,-1-1 0 0 0,1 1 0 0 0,0 0 0 0 0,0 0 0 0 0,0 0 0 0 0,0 1 0 0 0,-2-1 0 0 0,0 0 0 0 0,-2 0 0 0 0,0 1 0 0 0,-1 1 0 0 0,0-1 0 0 0,0 1 0 0 0,1-1 0 0 0,0 1 0 0 0,1-1 0 0 0,1 1 0 0 0,0-1 0 0 0,1 1 0 0 0,0-1 0 0 0,1 0 0 0 0,0 0 0 0 0,-1 0 0 0 0,1 0 0 0 0,0 1 0 0 0,-1 0 0 0 0,0 0 0 0 0,-1 0 0 0 0,-1 0 0 0 0,0 1 0 0 0,0 0 0 0 0,-1 0 0 0 0,1 0 0 0 0,2 1 0 0 0,-1-1 0 0 0,0-1 0 0 0,-1-1 0 0 0,-1 0 0 0 0,0-1 0 0 0,-1 1 0 0 0,1-1 0 0 0,0 1 0 0 0,1 0 0 0 0,0 0 0 0 0,-1 0 0 0 0,0-1 0 0 0,-1 1 0 0 0,0-1 0 0 0,0 0 0 0 0,-1 0 0 0 0,0 0 0 0 0,0-1 0 0 0,0 1 0 0 0,0 0 0 0 0,0 0 0 0 0,0 1 0 0 0,0 0 0 0 0,0 0 0 0 0,0 0 0 0 0,0 1 0 0 0,-1-1 0 0 0,-1 0 0 0 0,0 0 0 0 0,-2 1 0 0 0,-1 0 0 0 0,-1 0 0 0 0,0 0 0 0 0,0 0 0 0 0,-1 1 0 0 0,0 0 0 0 0,1 0 0 0 0,-1 1 0 0 0,0 0 0 0 0,1 0 0 0 0,-1 1 0 0 0,1 0 0 0 0,0 0 0 0 0,-1 0 0 0 0,2 1 0 0 0,-1 0 0 0 0,1 1 0 0 0,0 0 0 0 0,-1 0 0 0 0,0-1 0 0 0,-1 1 0 0 0,1-2 0 0 0,-1 1 0 0 0,-1-1 0 0 0,0 0 0 0 0,0 0 0 0 0,-1-1 0 0 0,0 0 0 0 0,0-1 0 0 0,-1 1 0 0 0,0-1 0 0 0,0 0 0 0 0,-1 0 0 0 0,1 0 0 0 0,-1 0 0 0 0,0 1 0 0 0,0-1 0 0 0,0 2 0 0 0,0-1 0 0 0,0 0 0 0 0,0 1 0 0 0,0 0 0 0 0,0-1 0 0 0,0 1 0 0 0,0 0 0 0 0,1 0 0 0 0,-1 0 0 0 0,1 1 0 0 0,-1 1 0 0 0,0-1 0 0 0,1 1 0 0 0,-1-1 0 0 0,0 1 0 0 0,1 1 0 0 0,0-1 0 0 0,1 0 0 0 0,-1 0 0 0 0,1 0 0 0 0,0 0 0 0 0,0-1 0 0 0,0 1 0 0 0,0 0 0 0 0,-1-1 0 0 0,0 0 0 0 0,0 1 0 0 0,0 0 0 0 0,0 1 0 0 0,0 0 0 0 0,-1 0 0 0 0,1 1 0 0 0,0-1 0 0 0,-1 1 0 0 0,0-1 0 0 0,0 1 0 0 0,0 0 0 0 0,0-1 0 0 0,0 1-64 0 0,0 0 64 0 0,0 0 0 0 0,0 0 0 0 0,-1 0 0 0 0,2 0 0 0 0,-1-1 0 0 0,0 1 0 0 0,1 0 0 0 0,0 1 0 0 0,-1 0 0 0 0,1 0 0 0 0,0 0 0 0 0,1 0 0 0 0,-1-1 0 0 0,0 0 0 0 0,0-1 0 0 0,1-1 0 0 0,-1 0 0 0 0,0 0 0 0 0,0-1 0 0 0,0 0 0 0 0,0 0 0 0 0,-1 0 0 0 0,1-1 0 0 0,0 1 0 0 0,0-1 0 0 0,1 0 0 0 0,-1 0 0 0 0,1 0 0 0 0,0-1 0 0 0,-1 0 0 0 0,1 0 0 0 0,1 1 0 0 0,-1 0 0 0 0,0 1 0 0 0,1-1 0 0 0,-1 1 0 0 0,0-1 0 0 0,0 0 0 0 0,-1 1 0 0 0,1-1 0 0 0,0 0 0 0 0,0 1 0 0 0,0-1 0 0 0,-1 1 0 0 0,0 0 0 0 0,0 0 0 0 0,0 1 0 0 0,0 0 0 0 0,-1 0 0 0 0,0 0 0 0 0,1 0 0 0 0,-1 1 0 0 0,1 0 0 0 0,0 1 0 0 0,0-1 0 0 0,0 1 0 0 0,1-1 0 0 0,0 0 0 0 0,-1 0 0 0 0,1 0 0 0 0,0 0 0 0 0,-1-1 0 0 0,1 0 0 0 0,-1-1 0 0 0,0 0 0 0 0,0-1 0 0 0,-1 1 0 0 0,0-1 0 0 0,1 0 0 0 0,-2 0 0 0 0,1 0 0 0 0,0 1 0 0 0,-1-1 0 0 0,1 2 0 0 0,-1-1 0 0 0,0 1 0 0 0,0 1 0 0 0,1-1 0 0 0,-1 1 0 0 0,0 0 0 0 0,0 0 0 0 0,1 0 0 0 0,-1-1 0 0 0,1 1 0 0 0,-1-1 0 0 0,1 0 0 0 0,-1 1 0 0 0,-1-1 0 0 0,0 1 0 0 0,0 0 0 0 0,0 1 0 0 0,0 0 0 0 0,1 1 0 0 0,1 0 0 0 0,-1 0 0 0 0,0 1 0 0 0,0 1 0 0 0,-1 0 0 0 0,-1-2 0 0 0,-1 0 0 0 0,0-1 0 0 0,-1-1 0 0 0,0-1 0 0 0,-1-1 0 0 0,-1 1 0 0 0,-2 1 0 0 0,1 0 0 0 0,-1 0 0 0 0,2 0 0 0 0,0 0 0 0 0,0 0 0 0 0,0 0 0 0 0,1 0 0 0 0,-1 0 0 0 0,1 1 0 0 0,-1 0 0 0 0,1-1 0 0 0,-1 1 0 0 0,0-1 0 0 0,0 0 0 0 0,0-1 0 0 0,-1 0 0 0 0,1-1 0 0 0,-1 0 0 0 0,1 0 0 0 0,-1-1 0 0 0,1 0 0 0 0,0 0 0 0 0,-1 1 0 0 0,-1 1 0 0 0,-2 0 0 0 0,-1 0 0 0 0,1 0 0 0 0,-1-1 0 0 0,0 0 0 0 0,0-1 0 0 0,0 0 0 0 0,1-1 0 0 0,-1-1 0 0 0,-1 1 0 0 0,1-1 0 0 0,0 1 0 0 0,0 0 0 0 0,0-1 0 0 0,0 1 0 0 0,1-1 0 0 0,0 1 0 0 0,0-1 0 0 0,0-1 0 0 0,0 1 0 0 0,-2-1 0 0 0,-1 0 0 0 0,-1-1 0 0 0,1 0 0 0 0,-1-1 0 0 0,1 0 0 0 0,0-2 0 0 0,0 1 0 0 0,1-1 0 0 0,-1 0 0 0 0,-1 0 0 0 0,0-1 0 0 0,0 2 0 0 0,2-1 0 0 0,-1 0 0 0 0,2 1 0 0 0,-2-1 0 0 0,1 1 0 0 0,0 0 0 0 0,-1 0 0 0 0,-1 0 0 0 0,-1-1 0 0 0,0 1 0 0 0,0-1 0 0 0,0 1 0 0 0,-1 0 0 0 0,1-1 0 0 0,-2 1 0 0 0,1 1 0 0 0,-1-1 0 0 0,0 1 0 0 0,0 0 0 0 0,-1 1 0 0 0,0 0 0 0 0,0 2 0 0 0,-1-1 0 0 0,0 1 0 0 0,0-1 0 0 0,0 1 0 0 0,0-1 0 0 0,0 0 0 0 0,0 0 0 0 0,0 0 0 0 0,2 1 0 0 0,0-2 0 0 0,1 1 0 0 0,0-2 0 0 0,2 1 0 0 0,0-1 0 0 0,0 0 0 0 0,0 0 0 0 0,0-1 0 0 0,-1 0 0 0 0,0 0 0 0 0,0 0 0 0 0,-1 0 0 0 0,0 0 0 0 0,-1 0 0 0 0,0 0 0 0 0,1-1 0 0 0,-1 1 0 0 0,0 0 0 0 0,0 0 0 0 0,1 0 0 0 0,0 0 0 0 0,-1 0 0 0 0,1 1 0 0 0,-2 0 0 0 0,0 0 0 0 0,-1 1 0 0 0,0 1 0 0 0,1-1 0 0 0,0 2 0 0 0,0-1 0 0 0,1 1 0 0 0,0-1 0 0 0,-1 1 0 0 0,-1-1 0 0 0,-1 0 0 0 0,0 0 0 0 0,0 0 0 0 0,0 0 0 0 0,-1-1 0 0 0,0 0 0 0 0,0-1 0 0 0,0-1 0 0 0,0 1 0 0 0,1-1 0 0 0,0 0 0 0 0,1-1 0 0 0,1 1 0 0 0,0 0 0 0 0,1-1 0 0 0,0 0 0 0 0,0-1 0 0 0,0 0 0 0 0,0-1 0 0 0,0 0 0 0 0,1 0 0 0 0,-1-1 0 0 0,1 0 0 0 0,0 0 0 0 0,0 0 0 0 0,1-1 0 0 0,-1 0 0 0 0,0 0 0 0 0,1 1 0 0 0,0-1 0 0 0,0 0 0 0 0,0 1 0 0 0,0 1 0 0 0,0-1 0 0 0,-2 0 0 0 0,0 1 0 0 0,0 0 0 0 0,1 0 0 0 0,1 1 0 0 0,1-1 0 0 0,1 1 0 0 0,1-1 0 0 0,0 1 0 0 0,-1 0 0 0 0,0 0 0 0 0,0 0 0 0 0,-1 0 0 0 0,0 1 0 0 0,-2-1 0 0 0,1 0 0 0 0,-1 0 0 0 0,1 0 0 0 0,0 0 0 0 0,0-1 0 0 0,1 0 0 0 0,0-1 0 0 0,2 0 0 0 0,1 0 0 0 0,0 0 0 0 0,1 0 0 0 0,1-1 0 0 0,0 0 0 0 0,1 1 0 0 0,0-1 0 0 0,1 0 0 0 0,-1-1 0 0 0,1 0 0 0 0,-1 1 0 0 0,1-1 0 0 0,0 0 0 0 0,0 1 0 0 0,1 0 0 0 0,0 0 0 0 0,0 1 0 0 0,0 0 0 0 0,0-1 0 0 0,0 0 0 0 0,0-1 0 0 0,-1 0 0 0 0,2 1 0-510-2,-1-1 0 510 2,1-1 0 0 0,0 0 0 0 0,0 0 0 0 0,0-1 0 0 0,0 0 0 0 0,0 0 0 0 0,1 0 0 0 0,-2-1 0 0 0,0 0 0 0 0,0 0 0-499-3,1 0 0 499 3,-1 0 0 0 0,1 0 0 0 0,1 1 0 0 0,-1-2 0 0 0,1-1 64 0 0,-1-1-64 0 0,1-1 0 0 0,0-1 0 0 0,-1-1 0 0 0,1 1 0 0 0,-1-1 0 0 0,-1 0 0 0 0,1 0 0 0 0,0 1 0 0 0,0 0 0 0 0,0 0 0 0 0,0 1 0 0 0,0-1 0 0 0,1 1 0 0 0,0-1 0 0 0,0 0 0 0 0,0 1 0 0 0,1 1 0 0 0,1 0 0 0 0,1-1 0 0 0,0 0 0 0 0,1 1 0 0 0,0 0 0 0 0,1 1 0 0 0,0 0 0 0 0,1 0 0 0 0,-1 1 0 0 0,1 1 0 0 0,0 0 0 0 0,0 0 0 0 0,0 1 0-487 4,0 0 0 487-4,0 0 0 0 0,0 1 0 0 0,1-1 0 0 0,-1 1 0 0 0,0-1 0 0 0,0 0 0 0 0,1 0 0 0 0,-1 0 0 0 0,1-1 0 0 0,0 1 0 0 0,1 0 0 0 0,0 0 0 0 0,1 1 0 0 0,1 1 0 0 0,0-1 0 0 0,1 1 0 0 0,0-1 0 0 0,1 0 0 0 0,1 0 0 0 0,1 1 0 0 0,1-1 0 0 0,0 0 0 0 0,2 0 0 0 0,-1 0 0 0 0,0 0 0 0 0,-1 1 0 0 0,-1 1 0 0 0,0-1 0 0 0,-1 1 0 0 0,0 0 0 0 0,-1-1 0 0 0,0 0 0 0 0,0 0 0 0 0,0-1 0 0 0,1-1 0 0 0,1-1 0 0 0,0 0 0 0 0,-1 1 0 0 0,1 1 0 0 0,0 0 0 0 0,0 2 0 0 0,2 0 0 0 0,0 1 0 0 0,1-1 0-511-8,0 1 0 511 8,0-1 0 0 0,1 0 0 0 0,0-1 0 0 0,0 0 0 0 0,0 0 0 0 0,1-1 0 0 0,0 0 0 0 0,0 1 0 0 0,1-1 0 0 0,0 0 0 0 0,0 1 0 0 0,-1-1 0 0 0,0 1 0 0 0,1 0 0 0 0,-1 1 0 0 0,1 0 0 0 0,-1 0 0 0 0,0 1 0 0 0,0-1 0 0 0,0 1 0 0 0,5-2 0 0 0,1 0 0 0 0,2 0 0 0 0,-1 1 0 0 0,0-1 0 0 0,0 2 0 0 0,-2-1 0 0 0,1 2 0 0 0,0-1 0 0 0,-1 0 0 0 0,1 1 0 0 0,-1-1 0 0 0,1 0 0 0 0,-2 0 0 0 0,1 0 0 0 0,-2 0 0 0 0,1-1 0 0 0,0 0 0 0 0,0 0 0 0 0,1 0 0 0 0,0 0 0 0 0,0 0 0 0 0,0 0 0 0 0,0-1 0 0 0,0-1 0 0 0,0 1 0 0 0,0 1 0 0 0,-1-1 0 0 0,0 2 0 0 0,-1 0 0 0 0,0 1 0 0 0,-2 0 0 0 0,1 1 0 0 0,-1 0 0 0 0,0 1 0 0 0,-1 0 0 0 0,1 0 0 0 0,-1 1 0 0 0,1-1 0 0 0,0 1 0 0 0,0 1 0 0 0,0-1 0 0 0,1 2 0 0 0,-1 0 0 0 0,1 0 0 0 0,1 0 0 0 0,-2 1 0 0 0,0 0 0 0 0,0-1 0 0 0,0 1 0 0 0,-1 0 0 0 0,-1 0 0 0 0,1-1 0 0 0,0 0 0 0 0,0 0-64 0 0,1 1 64 0 0,0-1 0 0 0,0 1 0 0 0,0 0 0 0 0,0 1 0 0 0,-1-1 0 0 0,1 0 0 0 0,-1 0 0 0 0,1-1 0 0 0,0 1 0 0 0,1-1 0 0 0,0 0 0 0 0,1-1 0 0 0,-1 0 0 0 0,1 0 0 0 0,-1 0 0 0 0,0 0 0 0 0,0 0 0 0 0,-2 0 0 0 0,0 1 0 0 0,0 0 0 0 0,-2-1 0 0 0,0 1 0 0 0,-1-1 0 0 0,-1 1 0 0 0,0 0 0 0 0,1 0 0 0 0,0 1 0 0 0,0 0 0 0 0,1 0 0 0 0,0 0 0 0 0,-1 1 0 0 0,1 0 0 0 0,0-1 0 0 0,1 1 0 0 0,-1 1 0 0 0,1-1 0 0 0,0 0 0 0 0,0 1 0 0 0,0 0 0 0 0,0-1 0 0 0,1 1 0 0 0,-1 0 0 0 0,-1 0 0 0 0,1-1 0 0 0,-2 1 0 0 0,0-1 0 0 0,-1 0 0 0 0,0 0 0 0 0,0-1 0 0 0,-1 0 0 0 0,1 1 0 0 0,-1-1 0 0 0,-1 1 0 0 0,1 1 0 0 0,-1 0 0 0 0,1 1 0 0 0,0 0 0 0 0,0 0 0 0 0,-1 0 0 0 0,1 0 0 0 0,-1 0 0 0 0,0-1 0 0 0,0 0 0 0 0,0 0 0 0 0,0 0 0 0 0,0-1 0 0 0,0 2 0 0 0,1-1 0 0 0,0 1 0 0 0,0 0 0 0 0,0 0 0 0 0,1 1 0 0 0,-1-1 0 0 0,0 1 0 0 0,-1 0 0 0 0,-1 0 0 0 0,0 0 0 0 0,-1 0 0 0 0,0 0 0 0 0,0 0 0 0 0,-1 0 0 0 0,1 1 0 0 0,0 0 0 0 0,0 0 0 0 0,0 1 0 0 0,1-1 0 0 0,0 2 0 0 0,-1-1 0 0 0,0 0 0 0 0,0 0 0 0 0,0 0 0 0 0,0-1 0 0 0,0 1 0 0 0,-1 0 0 0 0,1-1 0 0 0,-1 0 0 0 0,0 0 0 0 0,-1-2 0 0 0,1 1 0 0 0,-2-1 0 0 0,1 1 0 0 0,-1 0 0 0 0,0 1 0 0 0,0 1 0 0 0,0 0 0 0 0,1 1 0 0 0,0 1 0 0 0,1 0 0 0 0,1 1 0 0 0,0-1 0 0 0,1 1 0 0 0,0-1 0 0 0,0-1 0 0 0,0 0 0 0 0,-1 0 0 0 0,-1 0 0 0 0,-1-1 0 0 0,-1 0 0 0 0,0-2 0 0 0,-2 1 0 0 0,1 0 0 0 0,-1 1 0 0 0,1 0 0 0 0,0 0 0 0 0,-1 1 0 0 0,2 0 0 0 0,0 0 0 0 0,-1 0 0 0 0,1 0 0 0 0,-1-1 0 0 0,1 1 0 0 0,0 0 0 0 0,-1 0 0 0 0,0-1 0 0 0,1 1 0 0 0,-1-1 0 0 0,0 0 0 0 0,1-1 0 0 0,-1 1 0 0 0,-1-1 0 0 0,0 0 0 0 0,-1 1 0 0 0,0 0 0 0 0,0 0 0 0 0,-1-1 0 0 0,1 1 0 0 0,0-1 0 0 0,-1 1 0 0 0,0 0 0 0 0,1 1 0 0 0,-1 0 0 0 0,0-1 0 0 0,1 1 0 0 0,-1 0 0 0 0,1-1 0 0 0,-1 1 0 0 0,1 0 0 0 0,-1-1 0 0 0,0 0-64 0 0,0 0 64 0 0,1 1 0 0 0,-1 0 0 0 0,0 0 0 0 0,0 0 0 0 0,1 0 0 0 0,-1 0 0 0 0,1 0 0 0 0,-1 0 0 0 0,1 0 0 0 0,0 0 0 0 0,-1 1 0 0 0,1 0 0 0 0,-1 1 0 0 0,0 1 0 0 0,1 1 0 0 0,-1 0 0 0 0,1 0 0 0 0,-2 1 0 0 0,1-1 0 0 0,-1 1 0 0 0,0-2 0 0 0,-1-1 0 0 0,1-1 0 0 0,0-1 0 0 0,0 0 0 0 0,-1 1 0 0 0,1 0 0 0 0,-1 0 0 0 0,0 0 0 0 0,0 1 0 0 0,-1 0 0 0 0,0-1 0 0 0,-1 1 0 0 0,0-1 0 0 0,-1 0-64 0 0,0 0 64 0 0,-1 0 0 0 0,-1-1 0 0 0,1-1 0 0 0,0 0 0 0 0,-1-1 0 0 0,-1 1 0 0 0,-2 0 0 0 0,0 0 0 0 0,-2 1 0 0 0,1-1 0 0 0,0 0 0 0 0,0-1 0 0 0,0 0 0 0 0,0-1 0 0 0,0 1 0 0 0,-1-1 0 0 0,-1 1 0 0 0,-1-2 0 0 0,-1 0 0 0 0,0 0 0 0 0,-1 0 0 0 0,-1-1 0 0 0,-4 0 0 0 0,-5 1 0 0 0,-1-1 0 0 0,0-1 0 0 0,2 0 0 0 0,2-1 0 0 0,1-1 0 0 0,3 0 0 0 0,0-1 0 0 0,1 1 0 0 0,-1-1 0 0 0,-1 0 0 0 0,-1 0 0 0 0,0 0 0 0 0,-1 0 0 0 0,1 0 0 0 0,-1 0 0 0 0,0-1 0 0 0,0 1 0 0 0,0 0 0 0 0,2 0 0 0 0,0 0 0 0 0,1 0 0 0 0,1 0 0 0 0,1-1 0 0 0,0 1 0 0 0,0 0 0 0 0,0-1 0 0 0,0 1 0 0 0,1-1 0 0 0,-1 1 0 0 0,1-1 0 0 0,1 1 0 0 0,-1-1 0 0 0,1 1 0 0 0,0 0 0 0 0,0 0 0 0 0,0 0 0 0 0,1 1 0 0 0,-1-1 0 0 0,1 1 0 0 0,1-1 0 0 0,1 0 0 0 0,0 1 0 0 0,1-1 0 0 0,1 1 0 0 0,0-1 0 0 0,0 0 0 0 0,0 1 0 0 0,1-1 0 0 0,-1 0 0 0 0,1 0 0 0 0,-1-1 0 0 0,1 1 0 0 0,-1-1 0 0 0,0 0 0 0 0,0 0 0 0 0,0 0 0 0 0,0 0 0 0 0,0 0 0 0 0,0 0 0 0 0,-1 0 0 0 0,0 0 0 0 0,-1 0 0 0 0,0 1 0 0 0,0 0 0 0 0,-1 0 0 0 0,1 1 0 0 0,-1-1 0 0 0,0 1 0 0 0,-1 0 0 0 0,0 0 0 0 0,1 0 0 0 0,-1 0 0 0 0,-3-1 0 0 0,0 0 0 0 0,1-1 0 0 0,0 1 0 0 0,2 0 0 0 0,0-1 0 0 0,2 0 0 0 0,-1 1 0 0 0,0 0 0 0 0,0 0 0 0 0,0 0 0 0 0,-1 0 0 0 0,1 1 0 0 0,-1-1 0 0 0,0 2 0 0 0,1-1 0 0 0,-1 0 0 0 0,0 0 0 0 0,-1 0 0 0 0,-1 1 0 0 0,0-1 0 0 0,0 1 0 0 0,0-1 0 0 0,-1-1 0 0 0,-1 0 0 0 0,0 0 0 0 0,-1 0 0 0 0,1 0 0 0 0,-1 1 0 0 0,0 0 0 0 0,1 0 0 0 0,-1 0 0 0 0,1 0 0 0 0,1 0 0 0 0,0 1 0 0 0,-1-1 0 0 0,0 0 0 0 0,0 0 0 0 0,-2 0 0 0 0,0-1 0 0 0,-1 1 0 0 0,0-1 0 0 0,0 0 0 0 0,0 0 0 0 0,0 0 0 0 0,0-1 0 0 0,-1 1 0 0 0,2-1 0 0 0,0 0 0 0 0,1 0 0 0 0,1 0 0 0 0,1 0 0 0 0,1 0 0 0 0,1 0 0 0 0,1 2 0 0 0,-1-1 0 0 0,1 2 0 0 0,-1 0-184 0 0,-1 3-184 0 0,-5 6-728 0 0,-4 8-1048 0 0,-1 7 1048 0 0,-2 10-2672 0 0,5 0-16639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31.441"/>
    </inkml:context>
    <inkml:brush xml:id="br0">
      <inkml:brushProperty name="width" value="0.1" units="cm"/>
      <inkml:brushProperty name="height" value="0.1" units="cm"/>
      <inkml:brushProperty name="color" value="#F4F91B"/>
    </inkml:brush>
  </inkml:definitions>
  <inkml:trace contextRef="#ctx0" brushRef="#br0">861 193 4143 0 0,'-18'-15'166'0'0,"-22"-12"0"0"0,12 8-90 0 0,21 15 229 0 0,1 0 0 0 0,-1 1-1 0 0,0 0 1 0 0,0 1 0 0 0,0 0-1 0 0,-13-3 1 0 0,2 1 104 0 0,-155-32-28 0 0,82 20-184 0 0,69 11-179 0 0,-163-29 341 0 0,137 28-614 0 0,-89-1 0 0 0,98 8-2412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35:24.612"/>
    </inkml:context>
    <inkml:brush xml:id="br0">
      <inkml:brushProperty name="width" value="0.1" units="cm"/>
      <inkml:brushProperty name="height" value="0.1" units="cm"/>
      <inkml:brushProperty name="color" value="#E71224"/>
    </inkml:brush>
  </inkml:definitions>
  <inkml:trace contextRef="#ctx0" brushRef="#br0">1146 170 3023 0 0,'-8'-6'180'0'0,"1"1"1"0"0,-1 0-1 0 0,-1 1 0 0 0,1 0 0 0 0,-1 0 0 0 0,-17-4 0 0 0,8 4 212 0 0,-1 0 0 0 0,-29 0-1 0 0,38 4-320 0 0,-1 1-1 0 0,0 0 1 0 0,1 1-1 0 0,-1 0 1 0 0,1 1-1 0 0,-20 7 1 0 0,17-5-38 0 0,-1 0 0 0 0,1-2 0 0 0,-18 3 0 0 0,-16-3 52 0 0,-78-6-1 0 0,25 0-59 0 0,-101-9 45 0 0,138 7 84 0 0,12 3-51 0 0,-62 7 0 0 0,4-1 259 0 0,109-4-354 0 0,-1 0 0 0 0,0 0 0 0 0,1 0 0 0 0,-1 1 0 0 0,1-1 0 0 0,-1 0 0 0 0,0 0 0 0 0,1 0 0 0 0,-1 0 0 0 0,1 1 0 0 0,-1-1-1 0 0,1 0 1 0 0,-1 1 0 0 0,1-1 0 0 0,-1 0 0 0 0,1 1 0 0 0,-1-1 0 0 0,1 0 0 0 0,-1 1 0 0 0,1-1 0 0 0,0 1 0 0 0,-1-1 0 0 0,1 1-1 0 0,-1 0 1 0 0,1-1-4 0 0,0 0 0 0 0,0 1-1 0 0,0-1 1 0 0,0 1 0 0 0,0-1-1 0 0,0 0 1 0 0,0 1 0 0 0,0-1 0 0 0,0 0-1 0 0,0 1 1 0 0,0-1 0 0 0,1 0-1 0 0,-1 0 1 0 0,0 1 0 0 0,0-1-1 0 0,0 0 1 0 0,0 1 0 0 0,0-1-1 0 0,1 0 1 0 0,-1 1 0 0 0,0-1-1 0 0,0 0 1 0 0,0 0 0 0 0,1 1-1 0 0,-1-1 1 0 0,0 0 0 0 0,0 0-1 0 0,1 0 1 0 0,-1 0 0 0 0,0 1 0 0 0,1-1-1 0 0,-1 0 1 0 0,0 0 0 0 0,1 0-1 0 0,-1 0 1 0 0,0 0 0 0 0,1 0-1 0 0,-1 0 1 0 0,0 0 0 0 0,1 0-1 0 0,-1 0 1 0 0,0 0 0 0 0,1 0-1 0 0,24 3 250 0 0,1-1-1 0 0,35-3 1 0 0,8 1 101 0 0,83 12-229 0 0,-78-5-55 0 0,128-4-1 0 0,42-18 37 0 0,114-9 52 0 0,-285 16-117 0 0,1-3 0 0 0,-2-3 0 0 0,0-3 0 0 0,99-38-1 0 0,-143 44-28 0 0,-7 2 54 0 0,0 2 1 0 0,33-8-1 0 0,-48 14-82 0 0,0 0 0 0 0,0 0 0 0 0,-1 0 0 0 0,1 1-1 0 0,0 0 1 0 0,0 1 0 0 0,0-1 0 0 0,0 1 0 0 0,-1 0-1 0 0,1 0 1 0 0,0 1 0 0 0,-1 0 0 0 0,1 0 0 0 0,7 4-1 0 0,3 5-363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31.973"/>
    </inkml:context>
    <inkml:brush xml:id="br0">
      <inkml:brushProperty name="width" value="0.1" units="cm"/>
      <inkml:brushProperty name="height" value="0.1" units="cm"/>
      <inkml:brushProperty name="color" value="#F4F91B"/>
    </inkml:brush>
  </inkml:definitions>
  <inkml:trace contextRef="#ctx0" brushRef="#br0">1543 0 919 0 0,'4'3'736'0'0,"-8"1"-42"0"0,-9 4-93 0 0,-1-3-333 0 0,0-1 0 0 0,0 0 1 0 0,0-2-1 0 0,0 1 0 0 0,-26 0 0 0 0,-77-7 1539 0 0,46 1-994 0 0,-224 13 914 0 0,-13 0-1011 0 0,94-11-571 0 0,153 4-137 0 0,-92 17 0 0 0,22 8-324 0 0,61-12-80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33.317"/>
    </inkml:context>
    <inkml:brush xml:id="br0">
      <inkml:brushProperty name="width" value="0.1" units="cm"/>
      <inkml:brushProperty name="height" value="0.1" units="cm"/>
      <inkml:brushProperty name="color" value="#F4F91B"/>
    </inkml:brush>
  </inkml:definitions>
  <inkml:trace contextRef="#ctx0" brushRef="#br0">2538 47 919 0 0,'-8'3'199'0'0,"1"0"0"0"0,-1-1 0 0 0,0 1-1 0 0,0-1 1 0 0,0-1 0 0 0,0 0-1 0 0,0 0 1 0 0,0 0 0 0 0,0-1-1 0 0,-8-1 1 0 0,-13-2 698 0 0,-43-10 0 0 0,10 2 18 0 0,31 7-393 0 0,0 2 0 0 0,-60 4 0 0 0,-64 17 167 0 0,41-5-495 0 0,56-7-27 0 0,0-3-1 0 0,0-2 0 0 0,-70-8 1 0 0,-11-12 347 0 0,-137-13 385 0 0,-106 11-28 0 0,-24 18-610 0 0,214 22-132 0 0,91-7-3391 0 0,42-6-320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35.079"/>
    </inkml:context>
    <inkml:brush xml:id="br0">
      <inkml:brushProperty name="width" value="0.1" units="cm"/>
      <inkml:brushProperty name="height" value="0.1" units="cm"/>
      <inkml:brushProperty name="color" value="#F4F91B"/>
    </inkml:brush>
  </inkml:definitions>
  <inkml:trace contextRef="#ctx0" brushRef="#br0">1188 157 1375 0 0,'-1'-4'-315'0'0,"-1"-4"896"0"0,0 1 0 0 0,0 0 0 0 0,-1 0 0 0 0,-4-10 0 0 0,6 15-308 0 0,-1-1-1 0 0,0 1 1 0 0,0 0 0 0 0,0-1-1 0 0,0 1 1 0 0,0 0 0 0 0,0 0 0 0 0,-1 0-1 0 0,1 0 1 0 0,-1 1 0 0 0,1-1-1 0 0,-1 1 1 0 0,0 0 0 0 0,-3-2-1 0 0,-4 0-93 0 0,0 0 0 0 0,0 1 0 0 0,0 0 0 0 0,0 0 0 0 0,-13 1 0 0 0,-55 2 190 0 0,28 0-170 0 0,-53-6 326 0 0,-135-23 0 0 0,-31-3-73 0 0,225 29-639 0 0,0 2 1 0 0,1 2 0 0 0,-1 2 0 0 0,-53 12-1 0 0,47-5-3505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35.787"/>
    </inkml:context>
    <inkml:brush xml:id="br0">
      <inkml:brushProperty name="width" value="0.1" units="cm"/>
      <inkml:brushProperty name="height" value="0.1" units="cm"/>
      <inkml:brushProperty name="color" value="#F4F91B"/>
    </inkml:brush>
  </inkml:definitions>
  <inkml:trace contextRef="#ctx0" brushRef="#br0">1304 99 1839 0 0,'1'-3'301'0'0,"0"0"0"0"0,1 0-1 0 0,-1 0 1 0 0,-1 0-1 0 0,1 0 1 0 0,0 0-1 0 0,-1-4 1 0 0,0 6-235 0 0,0 1 1 0 0,0-1-1 0 0,0 0 1 0 0,-1 1-1 0 0,1-1 1 0 0,0 0-1 0 0,-1 1 1 0 0,1-1-1 0 0,0 1 1 0 0,-1-1-1 0 0,1 0 1 0 0,-1 1-1 0 0,1-1 1 0 0,-1 1-1 0 0,1-1 1 0 0,-1 1-1 0 0,1 0 1 0 0,-1-1-1 0 0,1 1 1 0 0,-1-1-1 0 0,0 1 0 0 0,1 0 1 0 0,-1-1-1 0 0,0 1 1 0 0,1 0-1 0 0,-1 0 1 0 0,0 0-1 0 0,1 0 1 0 0,-1 0-1 0 0,0-1 1 0 0,1 1-1 0 0,-1 0 1 0 0,0 0-1 0 0,0 1 1 0 0,1-1-1 0 0,-1 0 1 0 0,0 0-1 0 0,-31-2 284 0 0,1-1 0 0 0,-52-12 0 0 0,2 0 576 0 0,-16 3-220 0 0,-1 5 0 0 0,1 3 0 0 0,-145 14 0 0 0,150 4-708 0 0,-175 50-1 0 0,220-51-163 0 0,-14 3-188 0 0,-2-4-28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36.989"/>
    </inkml:context>
    <inkml:brush xml:id="br0">
      <inkml:brushProperty name="width" value="0.1" units="cm"/>
      <inkml:brushProperty name="height" value="0.1" units="cm"/>
      <inkml:brushProperty name="color" value="#F4F91B"/>
    </inkml:brush>
  </inkml:definitions>
  <inkml:trace contextRef="#ctx0" brushRef="#br0">3142 24 2303 0 0,'-2'-2'277'0'0,"0"-1"-1"0"0,-1 1 0 0 0,0 0 0 0 0,1 0 0 0 0,-1 1 0 0 0,0-1 0 0 0,0 0 0 0 0,0 1 0 0 0,0 0 0 0 0,0 0 0 0 0,0 0 0 0 0,-1 0 1 0 0,1 0-1 0 0,0 1 0 0 0,-1-1 0 0 0,1 1 0 0 0,-6 0 0 0 0,-2 1-123 0 0,0 1 0 0 0,0 0 0 0 0,0 0 0 0 0,-11 5-1 0 0,14-4-131 0 0,0 0-1 0 0,-1-1 0 0 0,1 0 0 0 0,-1 0 1 0 0,0-1-1 0 0,1 0 0 0 0,-13-1 0 0 0,17-1 17 0 0,-39-5 521 0 0,0 2 1 0 0,0 1-1 0 0,-75 6 1 0 0,107-1-533 0 0,-182 18 156 0 0,133-16-133 0 0,-75-6-1 0 0,-196 0 285 0 0,24 1 22 0 0,-134-12-83 0 0,1 0-32 0 0,33 15-176 0 0,402-2-64 0 0,-261 14-292 0 0,177-12-48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39.984"/>
    </inkml:context>
    <inkml:brush xml:id="br0">
      <inkml:brushProperty name="width" value="0.1" units="cm"/>
      <inkml:brushProperty name="height" value="0.1" units="cm"/>
      <inkml:brushProperty name="color" value="#F4F91B"/>
    </inkml:brush>
  </inkml:definitions>
  <inkml:trace contextRef="#ctx0" brushRef="#br0">1076 14 455 0 0,'0'-1'40'0'0,"0"1"-1"0"0,0-1 0 0 0,0 0 0 0 0,0 1 0 0 0,-1-1 0 0 0,1 0 0 0 0,0 1 0 0 0,0-1 0 0 0,-1 1 0 0 0,1-1 0 0 0,0 1 0 0 0,-1-1 0 0 0,1 0 0 0 0,-1 1 0 0 0,1-1 0 0 0,-1 1 0 0 0,1 0 0 0 0,-1-1 0 0 0,1 1 0 0 0,-1-1 0 0 0,0 1 0 0 0,1 0 0 0 0,-1-1 0 0 0,1 1 0 0 0,-1 0 0 0 0,0 0 0 0 0,1 0 0 0 0,-1-1 0 0 0,0 1 0 0 0,1 0 0 0 0,-1 0 0 0 0,0 0 0 0 0,-1 0 0 0 0,-30 1 537 0 0,14-1 129 0 0,-15 0 166 0 0,1 1-1 0 0,-43 7 1 0 0,36-4-456 0 0,13-1-211 0 0,-188 13 972 0 0,36-14-398 0 0,-85 0-141 0 0,152-3-3017 0 0,74-1-414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40.706"/>
    </inkml:context>
    <inkml:brush xml:id="br0">
      <inkml:brushProperty name="width" value="0.1" units="cm"/>
      <inkml:brushProperty name="height" value="0.1" units="cm"/>
      <inkml:brushProperty name="color" value="#F4F91B"/>
    </inkml:brush>
  </inkml:definitions>
  <inkml:trace contextRef="#ctx0" brushRef="#br0">2039 80 3767 0 0,'-7'0'125'0'0,"1"-1"0"0"0,-1 0-1 0 0,1-1 1 0 0,-9-2 0 0 0,-11-3 219 0 0,-49-9 818 0 0,42 8-341 0 0,-39-4-1 0 0,-4 7-6 0 0,-79 7 0 0 0,81 1-573 0 0,-17-1 11 0 0,-230-5 687 0 0,278-1-825 0 0,-229-17 545 0 0,-2 18-271 0 0,-136 24-1261 0 0,334-16-214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25.827"/>
    </inkml:context>
    <inkml:brush xml:id="br0">
      <inkml:brushProperty name="width" value="0.1" units="cm"/>
      <inkml:brushProperty name="height" value="0.1" units="cm"/>
      <inkml:brushProperty name="color" value="#F4F91B"/>
    </inkml:brush>
  </inkml:definitions>
  <inkml:trace contextRef="#ctx0" brushRef="#br0">1803 40 1839 0 0,'-2'-24'1252'0'0,"2"23"-1097"0"0,0 0 1 0 0,0 1-1 0 0,-1-1 1 0 0,1 0-1 0 0,0 0 1 0 0,-1 1-1 0 0,1-1 1 0 0,0 0-1 0 0,-1 0 0 0 0,1 1 1 0 0,-1-1-1 0 0,1 0 1 0 0,-1 1-1 0 0,1-1 1 0 0,-1 1-1 0 0,0-1 1 0 0,1 1-1 0 0,-1-1 1 0 0,0 1-1 0 0,1-1 1 0 0,-1 1-1 0 0,0 0 1 0 0,0-1-1 0 0,-2 1-105 0 0,1 0-1 0 0,0 0 1 0 0,0 0-1 0 0,0 1 1 0 0,0-1-1 0 0,0 0 1 0 0,0 1 0 0 0,0 0-1 0 0,0-1 1 0 0,0 1-1 0 0,0 0 1 0 0,1 0-1 0 0,-1 0 1 0 0,0 0 0 0 0,0 0-1 0 0,1 1 1 0 0,-1-1-1 0 0,0 0 1 0 0,1 1-1 0 0,0-1 1 0 0,-2 3-1 0 0,1-2 38 0 0,0 0-1 0 0,-1 0 0 0 0,1 0 0 0 0,-1 0 0 0 0,1 0 1 0 0,-1 0-1 0 0,1-1 0 0 0,-1 1 0 0 0,0-1 0 0 0,-3 1 1 0 0,-48 4 1604 0 0,39-6-1331 0 0,0 1 0 0 0,-21 5-1 0 0,23-3-264 0 0,0-1 0 0 0,-23 0 0 0 0,-19 3 468 0 0,-92 36 226 0 0,110-28-671 0 0,-1-1 0 0 0,-1-3 0 0 0,-57 8 1 0 0,28-11 162 0 0,-19 1 431 0 0,-116-3 0 0 0,142-10-443 0 0,0-3 0 0 0,-70-19 0 0 0,85 17-68 0 0,1 2 0 0 0,-2 2 0 0 0,-59-2 0 0 0,88 9-341 0 0,0 1 1 0 0,0 1 0 0 0,0 0 0 0 0,-29 9-1 0 0,33-7-494 0 0,1 1 0 0 0,1 0 0 0 0,-1 1-1 0 0,1 0 1 0 0,0 1 0 0 0,-22 17 0 0 0,-3 10-4488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26.772"/>
    </inkml:context>
    <inkml:brush xml:id="br0">
      <inkml:brushProperty name="width" value="0.1" units="cm"/>
      <inkml:brushProperty name="height" value="0.1" units="cm"/>
      <inkml:brushProperty name="color" value="#F4F91B"/>
    </inkml:brush>
  </inkml:definitions>
  <inkml:trace contextRef="#ctx0" brushRef="#br0">794 26 1375 0 0,'-19'-2'815'0'0,"0"1"-1"0"0,0 0 0 0 0,0 2 0 0 0,1 0 0 0 0,-1 1 0 0 0,-23 5 0 0 0,21-3-318 0 0,-1-1 0 0 0,1-1 0 0 0,-1 0 0 0 0,-26-3 0 0 0,-65-19 654 0 0,-4 0 822 0 0,100 19-1798 0 0,0 0 0 0 0,0 1-1 0 0,-1 1 1 0 0,1 0 0 0 0,-18 4 0 0 0,17 0-927 0 0,0 1 0 0 0,0 0 0 0 0,1 1 0 0 0,-23 12 0 0 0,-3 5-3514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27.691"/>
    </inkml:context>
    <inkml:brush xml:id="br0">
      <inkml:brushProperty name="width" value="0.1" units="cm"/>
      <inkml:brushProperty name="height" value="0.1" units="cm"/>
      <inkml:brushProperty name="color" value="#F4F91B"/>
    </inkml:brush>
  </inkml:definitions>
  <inkml:trace contextRef="#ctx0" brushRef="#br0">1297 187 4431 0 0,'-24'-8'908'0'0,"1"1"0"0"0,-45-6 0 0 0,13 2-81 0 0,-199-33 3703 0 0,92 17-3456 0 0,29 1-244 0 0,-142-21-83 0 0,230 44-894 0 0,0 2 0 0 0,-46 6-1 0 0,14 3-4024 0 0,33-3-370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36:04.187"/>
    </inkml:context>
    <inkml:brush xml:id="br0">
      <inkml:brushProperty name="width" value="0.1" units="cm"/>
      <inkml:brushProperty name="height" value="0.1" units="cm"/>
      <inkml:brushProperty name="color" value="#E71224"/>
    </inkml:brush>
  </inkml:definitions>
  <inkml:trace contextRef="#ctx0" brushRef="#br0">239 1432 1375 0 0,'2'-11'311'0'0,"2"0"0"0"0,-1 0-1 0 0,1 0 1 0 0,11-20 0 0 0,-10 23 579 0 0,0 0-410 0 0,0 0-1 0 0,0 0 0 0 0,1 1 0 0 0,14-14 0 0 0,-19 20-437 0 0,0 0-1 0 0,0 0 0 0 0,1 1 0 0 0,-1-1 0 0 0,0 0 0 0 0,1 1 0 0 0,-1-1 0 0 0,1 1 0 0 0,-1 0 1 0 0,0-1-1 0 0,1 1 0 0 0,-1 0 0 0 0,1 0 0 0 0,-1 0 0 0 0,1 0 0 0 0,1 0 0 0 0,28 5 672 0 0,-20-3-365 0 0,-8 0-197 0 0,0-1 0 0 0,0 1 0 0 0,0 0 0 0 0,-1 0-1 0 0,1 0 1 0 0,0 0 0 0 0,-1 1 0 0 0,1-1 0 0 0,-1 1 0 0 0,0-1-1 0 0,0 1 1 0 0,3 5 0 0 0,9 8 274 0 0,0-2-204 0 0,0 0 1 0 0,1-1-1 0 0,1 0 1 0 0,0-1-1 0 0,0-1 1 0 0,28 13-1 0 0,-34-20-123 0 0,0-1 0 0 0,0-1 0 0 0,18 3 0 0 0,5 1 142 0 0,27 6 324 0 0,121 9 0 0 0,-162-21-401 0 0,0-1 0 0 0,0-1 0 0 0,29-6 0 0 0,-30 5-31 0 0,0 0 0 0 0,0 1 0 0 0,0 0 0 0 0,18 2 0 0 0,61 2-14 0 0,-26 3-32 0 0,-29-1-21 0 0,0-2 0 0 0,0-1 0 0 0,82-11 0 0 0,-79 4 162 0 0,47 0-1 0 0,-90 6-220 0 0,42 0 43 0 0,0 2 0 0 0,0 3-1 0 0,43 9 1 0 0,44 5 17 0 0,77 3-66 0 0,-11 10 232 0 0,-151-23-208 0 0,-14-5 7 0 0,-1-2-1 0 0,40-1 0 0 0,-42-1 4 0 0,1 1 0 0 0,53 8-1 0 0,-37-1-6 0 0,90 3 0 0 0,-81-12 39 0 0,-1-2 0 0 0,0-3 0 0 0,89-20 0 0 0,-100 20 17 0 0,0 1 1 0 0,76 3 0 0 0,-86 2-45 0 0,87 2 3 0 0,86-2 52 0 0,-34 5 14 0 0,-114-1-88 0 0,61-2 664 0 0,-67-3-910 0 0,90 12 0 0 0,-97-5 274 0 0,0-1 0 0 0,88-3 0 0 0,-16-2 144 0 0,8 16-64 0 0,13-1 11 0 0,-62-11 159 0 0,135-10 0 0 0,-169-1-173 0 0,80-23 0 0 0,-22 4 173 0 0,-91 24-271 0 0,4 0 6 0 0,0-1-1 0 0,13-5 1 0 0,-24 7-25 0 0,0 0 1 0 0,0 0-1 0 0,0 1 0 0 0,0-1 1 0 0,0 0-1 0 0,0 0 0 0 0,0-1 0 0 0,0 1 1 0 0,-1 0-1 0 0,1-1 0 0 0,-1 1 0 0 0,1-1 1 0 0,-1 1-1 0 0,1-1 0 0 0,-1 0 0 0 0,0 1 1 0 0,0-1-1 0 0,0 0 0 0 0,0 0 0 0 0,1-3 1 0 0,0 0 22 0 0,0 0 1 0 0,0-1 0 0 0,1 1-1 0 0,0 0 1 0 0,0 0 0 0 0,0 1 0 0 0,0-1-1 0 0,1 1 1 0 0,0-1 0 0 0,6-4 0 0 0,7-10 37 0 0,4-4-69 0 0,-13 15 0 0 0,-1 0 0 0 0,11-15 0 0 0,-13 13 70 0 0,0 0-1 0 0,0 0 0 0 0,-1 0 1 0 0,-1-1-1 0 0,1 0 0 0 0,-2 0 1 0 0,1 0-1 0 0,-2 0 0 0 0,1 0 1 0 0,-1 0-1 0 0,-2-18 0 0 0,3 16-42 0 0,-1 0 1 0 0,1 0-1 0 0,1 0 0 0 0,1 0 0 0 0,-1 0 1 0 0,7-13-1 0 0,-4 14-14 0 0,-2-1 0 0 0,0 1 0 0 0,-1-1 0 0 0,0 0 1 0 0,0 0-1 0 0,0-15 0 0 0,-5 0 123 0 0,-8-50 1 0 0,6 58-46 0 0,1 0 0 0 0,1 0 1 0 0,0-1-1 0 0,2 1 1 0 0,2-23-1 0 0,2 11-3 0 0,-1-1-1 0 0,-2 1 1 0 0,-1-1-1 0 0,-9-64 0 0 0,2 55-53 0 0,2 5 87 0 0,-12-43-1 0 0,11 57-92 0 0,-2 0-1 0 0,0 0 1 0 0,-13-21-1 0 0,17 35-18 0 0,-1 1-1 0 0,-1-1 1 0 0,0 1-1 0 0,0 1 0 0 0,0-1 1 0 0,-1 1-1 0 0,0 0 1 0 0,0 1-1 0 0,-1-1 0 0 0,-11-6 1 0 0,12 10-3 0 0,1 0-1 0 0,-1 0 1 0 0,1 1 0 0 0,-1 0 0 0 0,0 0 0 0 0,0 1-1 0 0,0 0 1 0 0,0 0 0 0 0,-14 1 0 0 0,-5 1-9 0 0,-33 5 1 0 0,-87 14 2 0 0,-202-13 78 0 0,87-5-28 0 0,194-1-39 0 0,-77-8-1 0 0,-67-19 38 0 0,95 10-13 0 0,-130 0 0 0 0,97 12 23 0 0,-201-31 1 0 0,278 26-61 0 0,-82 2 1 0 0,-73 12 49 0 0,21 0-29 0 0,-96 4-19 0 0,263-7 0 0 0,-16 0 21 0 0,0-2 1 0 0,-98-14-1 0 0,89 5 2 0 0,1 3 1 0 0,-76 2-1 0 0,-125 24-29 0 0,206-14 22 0 0,0-3 0 0 0,0-2 0 0 0,-75-9 0 0 0,34-4-16 0 0,5 0 0 0 0,-137 1 0 0 0,45 5 53 0 0,2-21-43 0 0,134 17 3 0 0,0 2 1 0 0,0 2 0 0 0,-59 2-1 0 0,90 4-8 0 0,0 2-1 0 0,1 0 0 0 0,-35 9 1 0 0,47-10-9 0 0,0 1-1 0 0,1 0 1 0 0,-1 1 0 0 0,1-1 0 0 0,0 1 0 0 0,0 0 0 0 0,0 0-1 0 0,0 1 1 0 0,0 0 0 0 0,1-1 0 0 0,-1 2 0 0 0,1-1 0 0 0,0 0 0 0 0,1 1-1 0 0,-1 0 1 0 0,-3 6 0 0 0,1 0 4 0 0,1 0 0 0 0,1 0 0 0 0,0 0 1 0 0,0 1-1 0 0,1 0 0 0 0,1-1 0 0 0,0 1 0 0 0,0 14 0 0 0,1 10-5 0 0,6 50-1 0 0,-5-82 5 0 0,0 152-52 0 0,-2-72 53 0 0,-13 114 0 0 0,6-112 0 0 0,7-49 0 0 0,2-1 0 0 0,1 1 0 0 0,2-1 0 0 0,2 0 0 0 0,12 52 0 0 0,-10-64 0 0 0,0 0 0 0 0,1 0 0 0 0,2-1 0 0 0,0 0 0 0 0,2-1 0 0 0,0 0 0 0 0,1-1 0 0 0,2 0 0 0 0,0-1 0 0 0,1-1 0 0 0,26 25 0 0 0,-18-20 0 0 0,-11-11 0 0 0,1-1 0 0 0,22 17 0 0 0,19 5 0 0 0,1-4 0 0 0,59 24 0 0 0,-96-45 11 0 0,0-2-1 0 0,0 0 1 0 0,0-2 0 0 0,1 0-1 0 0,-1-1 1 0 0,1-1 0 0 0,1 0-1 0 0,-1-2 1 0 0,0-1 0 0 0,0 0-1 0 0,0-1 1 0 0,36-8 0 0 0,405-70 234 0 0,-453 78-252 0 0,9-1 30 0 0,0 0 0 0 0,0 1 0 0 0,31 2 0 0 0,-44 0-37 0 0,0-1 1 0 0,0 1 0 0 0,0 0 0 0 0,0 0 0 0 0,-1 0-1 0 0,1 0 1 0 0,0 1 0 0 0,-1-1 0 0 0,1 1 0 0 0,-1 0 0 0 0,1 0-1 0 0,-1 0 1 0 0,0 1 0 0 0,0-1 0 0 0,0 1 0 0 0,0 0 0 0 0,-1 0-1 0 0,1 0 1 0 0,-1 0 0 0 0,1 0 0 0 0,-1 0 0 0 0,3 6-1 0 0,-3-2-92 0 0,1 0 0 0 0,-1 0 0 0 0,-1 0 0 0 0,1 1 0 0 0,-1-1-1 0 0,0 0 1 0 0,-1 1 0 0 0,0-1 0 0 0,0 0 0 0 0,0 1 0 0 0,-3 7-1 0 0,0 2-674 0 0,-1 0 0 0 0,-1 0 0 0 0,-11 26 0 0 0,-6 6-1066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28.093"/>
    </inkml:context>
    <inkml:brush xml:id="br0">
      <inkml:brushProperty name="width" value="0.1" units="cm"/>
      <inkml:brushProperty name="height" value="0.1" units="cm"/>
      <inkml:brushProperty name="color" value="#F4F91B"/>
    </inkml:brush>
  </inkml:definitions>
  <inkml:trace contextRef="#ctx0" brushRef="#br0">1434 313 2759 0 0,'-1'-3'252'0'0,"0"0"-1"0"0,-1 1 1 0 0,1-1-1 0 0,-1 1 0 0 0,0-1 1 0 0,0 1-1 0 0,0-1 1 0 0,0 1-1 0 0,0 0 0 0 0,0 0 1 0 0,0 0-1 0 0,-1 0 1 0 0,1 1-1 0 0,-1-1 0 0 0,1 1 1 0 0,-1-1-1 0 0,0 1 1 0 0,0 0-1 0 0,1 0 0 0 0,-5-1 1 0 0,-10-3-339 0 0,0 1 0 0 0,-21-3 1 0 0,31 6 292 0 0,-93-14 553 0 0,-99-17 1202 0 0,156 22-1548 0 0,1-1 1 0 0,-66-28-1 0 0,-112-47 594 0 0,173 70-853 0 0,-1 3 1 0 0,-87-13-1 0 0,103 23-254 0 0,0 1 0 0 0,0 2-1 0 0,0 1 1 0 0,0 2 0 0 0,0 1 0 0 0,0 1-1 0 0,1 2 1 0 0,-32 11 0 0 0,17-2-974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28.576"/>
    </inkml:context>
    <inkml:brush xml:id="br0">
      <inkml:brushProperty name="width" value="0.1" units="cm"/>
      <inkml:brushProperty name="height" value="0.1" units="cm"/>
      <inkml:brushProperty name="color" value="#F4F91B"/>
    </inkml:brush>
  </inkml:definitions>
  <inkml:trace contextRef="#ctx0" brushRef="#br0">1125 155 4175 0 0,'-3'-30'309'0'0,"3"29"-298"0"0,-1-1-1 0 0,1 1 1 0 0,0-1 0 0 0,-1 1 0 0 0,1-1 0 0 0,-1 1-1 0 0,1-1 1 0 0,-1 1 0 0 0,0 0 0 0 0,1-1 0 0 0,-1 1 0 0 0,0 0-1 0 0,0-1 1 0 0,0 1 0 0 0,-2-2 0 0 0,0 3 150 0 0,1 0 1 0 0,-1-1-1 0 0,0 1 1 0 0,1 1-1 0 0,-1-1 1 0 0,0 0-1 0 0,-4 2 1 0 0,-2-1-120 0 0,-1-1 7 0 0,1-1 0 0 0,-1 0 0 0 0,1 0-1 0 0,-1-1 1 0 0,1 0 0 0 0,0-1 0 0 0,0 0-1 0 0,-11-5 1 0 0,-17-6 271 0 0,-18-3 712 0 0,0 3 1 0 0,-1 2-1 0 0,0 3 0 0 0,-80-3 0 0 0,72 10-881 0 0,13 0-13 0 0,-1 1 1 0 0,1 4-1 0 0,-57 8 0 0 0,51 3-280 0 0,-66 24 0 0 0,100-30 88 0 0,-32 10-184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29.417"/>
    </inkml:context>
    <inkml:brush xml:id="br0">
      <inkml:brushProperty name="width" value="0.1" units="cm"/>
      <inkml:brushProperty name="height" value="0.1" units="cm"/>
      <inkml:brushProperty name="color" value="#F4F91B"/>
    </inkml:brush>
  </inkml:definitions>
  <inkml:trace contextRef="#ctx0" brushRef="#br0">2684 48 1839 0 0,'-4'-3'193'0'0,"-1"-1"-1"0"0,0 1 0 0 0,0 0 0 0 0,0 0 1 0 0,0 0-1 0 0,0 1 0 0 0,-1 0 0 0 0,-9-3 0 0 0,-53-10 598 0 0,59 14-376 0 0,-2-1-57 0 0,0 1 0 0 0,0 1 1 0 0,0 0-1 0 0,0 0 0 0 0,0 1 0 0 0,-20 5 0 0 0,-66 23 372 0 0,54-16-544 0 0,3-2 11 0 0,-1-2-1 0 0,0-1 1 0 0,-72 2 0 0 0,-124-12 1139 0 0,156 0-985 0 0,-79 0 106 0 0,-169-10 103 0 0,159-13-374 0 0,-122-9-17 0 0,-230 27-57 0 0,325 22-399 0 0,105 1 97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6:55.444"/>
    </inkml:context>
    <inkml:brush xml:id="br0">
      <inkml:brushProperty name="width" value="0.1" units="cm"/>
      <inkml:brushProperty name="height" value="0.1" units="cm"/>
      <inkml:brushProperty name="color" value="#F4F91B"/>
    </inkml:brush>
  </inkml:definitions>
  <inkml:trace contextRef="#ctx0" brushRef="#br0">3500 1429 919 0 0,'-3'-4'202'0'0,"0"1"0"0"0,-1 0 0 0 0,1 1 0 0 0,0-1 0 0 0,-1 0 0 0 0,-6-2-1 0 0,8 4-6 0 0,-1 0-1 0 0,1 0 0 0 0,-1 1 0 0 0,1 0 0 0 0,0-1 1 0 0,-1 1-1 0 0,1 0 0 0 0,-1 0 0 0 0,1 0 1 0 0,-1 0-1 0 0,1 1 0 0 0,-1-1 0 0 0,-3 2 0 0 0,-86 28 829 0 0,64-19-99 0 0,0-2 1 0 0,-44 9-1 0 0,31-11 664 0 0,-50 16 0 0 0,84-21-1414 0 0,-1 0 0 0 0,1 0-1 0 0,-1-1 1 0 0,0 0 0 0 0,0 0 0 0 0,0-1-1 0 0,0 0 1 0 0,0 0 0 0 0,1-1-1 0 0,-1 0 1 0 0,0 0 0 0 0,0-1 0 0 0,-11-4-1 0 0,-10-5 915 0 0,-48-11 0 0 0,70 21-1011 0 0,0 1 0 0 0,0 0 0 0 0,0 0 0 0 0,-10 1 0 0 0,-9 0 37 0 0,5-1 36 0 0,0 0 1 0 0,-1 1-1 0 0,1 1 1 0 0,0 1-1 0 0,0 1 1 0 0,-22 7-1 0 0,10 1-52 0 0,-4 1 59 0 0,0 0 0 0 0,-51 9-1 0 0,42-17 525 0 0,-90-1 0 0 0,107-4-531 0 0,-24 2 69 0 0,31 0-77 0 0,-1-2-1 0 0,-29-3 0 0 0,-5-1 256 0 0,0 2 1 0 0,-96 8-1 0 0,128-4-372 0 0,-71-2 323 0 0,-65 8 239 0 0,139-9-513 0 0,-34-6 0 0 0,2-1 108 0 0,5 7 18 0 0,-56 5-1 0 0,3 0-22 0 0,17 2-27 0 0,56-3-78 0 0,-8-1 89 0 0,-72-2 0 0 0,78-2-111 0 0,0 3 0 0 0,-1 0-1 0 0,-30 6 1 0 0,33-4-38 0 0,-3 0 12 0 0,14-2 10 0 0,0 2 1 0 0,-27 5 0 0 0,6 1-24 0 0,30-8 271 0 0,0 0 1 0 0,1-1-1 0 0,-1 0 1 0 0,0-1-1 0 0,0 0 1 0 0,-14-4-1 0 0,20 6-261 0 0,1-1 0 0 0,-1 0 0 0 0,1 0 0 0 0,-1 1 0 0 0,1 0 0 0 0,-1-1 0 0 0,1 1 0 0 0,-4 2 0 0 0,-8 1 282 0 0,14-4-306 0 0,-24 4-1748 0 0,22-4 1829 0 0,1 0-1 0 0,0 0 1 0 0,0 0 0 0 0,-1 0 0 0 0,1 0-1 0 0,0 0 1 0 0,0 0 0 0 0,-1-1-1 0 0,1 1 1 0 0,0 0 0 0 0,0-1 0 0 0,0 1-1 0 0,-1-1 1 0 0,1 1 0 0 0,-2-2-1 0 0,-21 11-1398 0 0,-53-6 1385 0 0,74-3-60 0 0,-1 0-1 0 0,1-1 1 0 0,0 0-1 0 0,0 0 0 0 0,0 0 1 0 0,0 0-1 0 0,0 0 1 0 0,0-1-1 0 0,-2-1 1 0 0,-18-8 25 0 0,21 11-23 0 0,1 0 0 0 0,0 0 0 0 0,0-1-1 0 0,0 1 1 0 0,0-1 0 0 0,-1 1 0 0 0,1-1 0 0 0,0 0-1 0 0,0 1 1 0 0,0-1 0 0 0,0 0 0 0 0,0 0 0 0 0,0 1 0 0 0,0-1-1 0 0,1 0 1 0 0,-1 0 0 0 0,0 0 0 0 0,0 0 0 0 0,1 0-1 0 0,-1-1 1 0 0,1 1 0 0 0,-1 0 0 0 0,1 0 0 0 0,-1 0 0 0 0,1 0-1 0 0,-1-1 1 0 0,1 1 0 0 0,0 0 0 0 0,0 0 0 0 0,0-1-1 0 0,0 1 1 0 0,0 0 0 0 0,0 0 0 0 0,0-1 0 0 0,0 1 0 0 0,0 0-1 0 0,1 0 1 0 0,-1-1 0 0 0,0 1 0 0 0,1 0 0 0 0,-1 0-1 0 0,1 0 1 0 0,1-2 0 0 0,2-8 52 0 0,-1 1 1 0 0,0 0-1 0 0,0-1 0 0 0,-1 0 1 0 0,-1 1-1 0 0,0-1 0 0 0,0-15 1 0 0,2-11 34 0 0,-1 19-26 0 0,1 1-1 0 0,6-19 1 0 0,-7 31-59 0 0,-1 1-1 0 0,0-1 1 0 0,-1 0 0 0 0,1 0-1 0 0,-1 0 1 0 0,0 0 0 0 0,0 0-1 0 0,-1 0 1 0 0,0 0 0 0 0,0 0-1 0 0,-2-8 1 0 0,-2 0 40 0 0,0 0 0 0 0,-13-20 1 0 0,5 7-19 0 0,10 19-16 0 0,0 0 1 0 0,1-1 0 0 0,0 1-1 0 0,-2-12 1 0 0,-6-23 29 0 0,9 42-44 0 0,1-1 0 0 0,-1 0 0 0 0,0 0 0 0 0,1 0 0 0 0,-1 0 0 0 0,0 0 0 0 0,0 1 0 0 0,1-1 0 0 0,-1 0 0 0 0,0 1 0 0 0,0-1 0 0 0,0 1 0 0 0,0-1 0 0 0,0 1 0 0 0,0-1 0 0 0,0 1 0 0 0,0-1 0 0 0,0 1 0 0 0,0 0 0 0 0,0 0 0 0 0,-2-1 0 0 0,-29 0 0 0 0,9 1 0 0 0,22-1 0 0 0,-1 1 0 0 0,1-1 0 0 0,0 0 0 0 0,-1 0 0 0 0,1 1 0 0 0,0-1 0 0 0,0 0 0 0 0,0 0 0 0 0,0 0 0 0 0,0 0 0 0 0,0 0 0 0 0,0 0 0 0 0,0-1 0 0 0,0 1 0 0 0,1 0 0 0 0,-1 0 0 0 0,0-1 0 0 0,1 1 0 0 0,-2-3 0 0 0,-8-31 0 0 0,7 24 0 0 0,0 3 6 0 0,0 0-1 0 0,0 1 1 0 0,-8-13 0 0 0,8 15-3 0 0,0 1 1 0 0,1-1 0 0 0,-1 0 0 0 0,1-1 0 0 0,0 1-1 0 0,0 0 1 0 0,1 0 0 0 0,-1-1 0 0 0,1 1-1 0 0,0-10 1 0 0,0-7-4 0 0,1 10 0 0 0,0 1 0 0 0,0-1 0 0 0,1 1 0 0 0,0-1 0 0 0,1 1 0 0 0,4-13 0 0 0,8-27 20 0 0,-3-1 1 0 0,8-79-1 0 0,-17 120-17 0 0,-2 4-3 0 0,0 0 0 0 0,0 1 0 0 0,-1-1 0 0 0,0 0 0 0 0,0 0 0 0 0,-4-10 0 0 0,3 11 0 0 0,1 0 0 0 0,-1 0 0 0 0,1 0 0 0 0,1 0 0 0 0,-1 0 0 0 0,1 0 0 0 0,0 0 0 0 0,1-9 0 0 0,-1 7 0 0 0,1 0 0 0 0,-1 0 0 0 0,0 0 0 0 0,-1 1 0 0 0,-2-16 0 0 0,1 17 0 0 0,1 0 0 0 0,0 1 0 0 0,0-1 0 0 0,1 0 0 0 0,0 0 0 0 0,0 0 0 0 0,0 0 0 0 0,1 0 0 0 0,-1 0 0 0 0,2 0 0 0 0,2-11 0 0 0,-2 14 0 0 0,0 0 0 0 0,0 1 0 0 0,0-1 0 0 0,0 1 0 0 0,0-1 0 0 0,0 1 0 0 0,1 0 0 0 0,-1 0 0 0 0,1 0 0 0 0,-1 0 0 0 0,1 1 0 0 0,6-4 0 0 0,50-9 0 0 0,-46 12 0 0 0,-1 0 0 0 0,0-1 0 0 0,0-1 0 0 0,0 0 0 0 0,14-7 0 0 0,-1-3 286 0 0,-2 1-568 0 0,1 0 0 0 0,0 2 1 0 0,1 1-1 0 0,38-11 0 0 0,-1 6 1372 0 0,-26 5-1084 0 0,0 3-1 0 0,53-6 1 0 0,-45 10-12 0 0,253-8-57 0 0,-274 9-369 0 0,0 0 0 0 0,31-7 1 0 0,14-3 1747 0 0,219-5-1301 0 0,-216 14-14 0 0,57-11-1 0 0,-103 11 0 0 0,63-6 0 0 0,172 4 0 0 0,-94 22 0 0 0,-111-8 0 0 0,1-4 0 0 0,67-1 0 0 0,78-21 0 0 0,-174 16 0 0 0,0 0 0 0 0,0 2 0 0 0,1 1 0 0 0,46 10 0 0 0,30 6 0 0 0,-69-12 0 0 0,8-1 0 0 0,43-1 0 0 0,25 2 0 0 0,-11-2 0 0 0,-35-3 0 0 0,182 23 0 0 0,-152-13 0 0 0,44-5 0 0 0,52-2 0 0 0,-29 11 0 0 0,-117-12 0 0 0,-26-2 0 0 0,-1 1 0 0 0,25 5 0 0 0,-16-2 0 0 0,-17-3 0 0 0,-1 0 0 0 0,0 0 0 0 0,0 1 0 0 0,0 0 0 0 0,11 6 0 0 0,-2 2 0 0 0,-1 0 0 0 0,21 20 0 0 0,4 2 0 0 0,-35-28 0 0 0,0 1 0 0 0,-1 1 0 0 0,0-1 0 0 0,0 1 0 0 0,-1 0 0 0 0,8 13 0 0 0,25 51 0 0 0,-28-51 0 0 0,6 12 0 0 0,0-1 0 0 0,19 51 0 0 0,-30-65-6 0 0,0 0-1 0 0,-1 1 1 0 0,-1 0-1 0 0,-1 0 1 0 0,-1 0 0 0 0,0 0-1 0 0,-1 0 1 0 0,-1 0-1 0 0,-4 20 1 0 0,1-10 6 0 0,-33 165 0 0 0,31-175 0 0 0,-1 0 0 0 0,0 0 0 0 0,-1-1 0 0 0,-1 0 0 0 0,-1 0 0 0 0,0-1 0 0 0,-1 0 0 0 0,-1-1 0 0 0,0 0 0 0 0,-1-1 0 0 0,-1-1 0 0 0,0 0 0 0 0,-1-1 0 0 0,0 0 0 0 0,-1-1 0 0 0,0-1 0 0 0,-1 0 0 0 0,0-2 0 0 0,-34 13 0 0 0,-174 58-60 0 0,192-67-37 0 0,-55 28 1 0 0,71-31-54 0 0,1 1 1 0 0,0 0 0 0 0,1 2-1 0 0,-28 25 1 0 0,8 1-1479 0 0,-39 53 0 0 0,37-37 12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36.320"/>
    </inkml:context>
    <inkml:brush xml:id="br0">
      <inkml:brushProperty name="width" value="0.1" units="cm"/>
      <inkml:brushProperty name="height" value="0.1" units="cm"/>
      <inkml:brushProperty name="color" value="#F4F91B"/>
    </inkml:brush>
  </inkml:definitions>
  <inkml:trace contextRef="#ctx0" brushRef="#br0">1234 60 2527 0 0,'-17'-9'251'0'0,"9"4"-199"0"0,-69-25 2653 0 0,67 26-2281 0 0,1 1-1 0 0,-1 1 1 0 0,0 0-1 0 0,0 0 1 0 0,0 1-1 0 0,0 0 1 0 0,0 1-1 0 0,0 0 1 0 0,0 0-1 0 0,0 1 1 0 0,-19 4-1 0 0,-7 4 1064 0 0,-65 26 0 0 0,54-17-879 0 0,25-10-382 0 0,0-1-1 0 0,0-1 1 0 0,-1 0 0 0 0,1-2-1 0 0,-1-1 1 0 0,0-1-1 0 0,0-1 1 0 0,0 0 0 0 0,-39-6-1 0 0,4-3 21 0 0,-77-1 0 0 0,102 9-147 0 0,0 1 0 0 0,1 2 0 0 0,-63 13 0 0 0,73-9-340 0 0,1 0 0 0 0,0 2-1 0 0,1 0 1 0 0,-23 15 0 0 0,12-6-1153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37.275"/>
    </inkml:context>
    <inkml:brush xml:id="br0">
      <inkml:brushProperty name="width" value="0.1" units="cm"/>
      <inkml:brushProperty name="height" value="0.1" units="cm"/>
      <inkml:brushProperty name="color" value="#F4F91B"/>
    </inkml:brush>
  </inkml:definitions>
  <inkml:trace contextRef="#ctx0" brushRef="#br0">2235 33 3967 0 0,'-2'-1'152'0'0,"1"-1"-1"0"0,-1 0 0 0 0,0 0 0 0 0,0 0 0 0 0,0 1 0 0 0,0-1 0 0 0,0 1 0 0 0,0 0 1 0 0,0 0-1 0 0,-1 0 0 0 0,1 0 0 0 0,-1 0 0 0 0,-3-1 0 0 0,-31-7 1372 0 0,16 7-1028 0 0,0 1 0 0 0,0 0 0 0 0,0 2 0 0 0,-20 3 0 0 0,-86 18 773 0 0,65-9-670 0 0,18-8-304 0 0,0-1 0 0 0,0-2-1 0 0,-1-3 1 0 0,-45-5-1 0 0,-5-5 363 0 0,-27-2 280 0 0,-116 8 576 0 0,-4-1-328 0 0,152 1-895 0 0,0 4 0 0 0,-100 13 0 0 0,37 3-200 0 0,-113 17-937 0 0,217-23-180 0 0,0 5-68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8:42.52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2841 546 455 247258 62369,'-1'-3'0'0'0,"0"-3"0"0"0,-1 0 0 0 0,1 0 1216 0 0,-1 1 1672 0 0,1 1-1416 0 0,-1 2-928 0 0,-1 0-192 0 0,1 0-32 0 0,-2 0 0 0 0,1 0-64 0 0,-2 0 0 0 0,0 0-8 0 0,0 0 0 0 0,-1 1 32 0 0,0-1 8 0 0,0 1 0 0 0,0 0 0 0 0,0-1 208 0 0,1 0 48 0 0,0 0 0 0 0,-1-1 8 0 0,0 1 24 0 0,-2-2 576 0 0,1 0-576 0 0,-1 0-168 0 0,2 1-32 0 0,1-1-8 0 0,0 1 232 0 0,1 0-392 0 0,1 1-8 0 0,0-1 0 0 0,1 0 8 0 0,-1-1 0 0 0,1 1 0 0 0,0-1 0 0 0,0 0 40 0 0,-1 0 8 0 0,0 1 0 0 0,0-1 0 0 0,-1 1-64 0 0,0 0 0 0 0,0 0-8 0 0,-1 0 0 0 0,-1 1-56 0 0,0 0 0 0 0,0 0-8 0 0,-1 0 0 0 0,0 0-24 0 0,0 0-8 0 0,1 0 0 0 0,0 1 0 0 0,0-1 16 0 0,0-1 8 0 0,0 0 0 0 0,1 0 0 0 0,-1-2 32 0 0,1 0 8 0 0,-1 0 0 0 0,0-2 0 0 0,-1 1 8 0 0,0 0 8 0 0,-1-1 0 0 0,-1 1 0 0 0,-1 0-40 0 0,-1 1 0 0 0,0-1-8 0 0,0 0 0 0 0,-1 1 0 0 0,0-1 0 0 0,0 0 0 0 0,0 0 0 0 0,0-1 0 0 0,0 1 0 0 0,-1 0 0 0 0,0 1 0 0 0,-1-1-40 0 0,0 1-8 0 0,1 2 0 0 0,-2-1 0 0 0,-1 0-72 0 0,2 0 0 0 0,0 0 64 0 0,1 1-64 0 0,0-2 64 0 0,0 1-64 0 0,-2 0 64 0 0,0 0 8 0 0,-3-1 72 0 0,-1 1-72 0 0,-1-1 24 0 0,1 1 0 0 0,0-1 0 0 0,2 2 0 0 0,0 0-16 0 0,1 0 0 0 0,1 0 0 0 0,0 1 0 0 0,0-1-80 0 0,0 1 80 0 0,0-1-80 0 0,-1 0 80 0 0,-1 0-80 0 0,-1-1 80 0 0,0 0-80 0 0,0-1 80 0 0,1 0-80 0 0,-5-1 80 0 0,-1-1 0 0 0,-1 0-80 0 0,1 0 80 0 0,-1 0-80 0 0,1 0 80 0 0,1 0 0 0 0,2 1 0 0 0,1 1 0 0 0,1-1 0 0 0,1 1-80 0 0,0 1 64 0 0,1-1-64 0 0,1 1 64 0 0,-1-1-64 0 0,2 1 64 0 0,0 0-64 0 0,1 0 64 0 0,0 0-64 0 0,0 0 0 0 0,1 1 0 0 0,-1-1 0 0 0,1 0 0 0 0,-1 1 0 0 0,0-1 64 0 0,-1 1-64 0 0,0 0 0 0 0,0 0 0 0 0,0 0 0 0 0,0 1 0 0 0,0 0 64 0 0,-1 0-64 0 0,1 0 64 0 0,-1 1-64 0 0,1 0 0 0 0,0 1 0 0 0,1 0 64 0 0,-2 0-64 0 0,1 0 0 0 0,-1 0 0 0 0,0 0 0 0 0,-1 0 0 0 0,0 0 0 0 0,-2 0 0 0 0,0-1 64 0 0,-1 1-64 0 0,-1 0 0 0 0,0 1 0 0 0,0-1 0 0 0,-1 1 0 0 0,1 0 0 0 0,-1 1 0 0 0,0-1 0 0 0,1 1 0 0 0,1 1 0 0 0,0 0 0 0 0,2-1 0 0 0,0 2 0 0 0,1-1 0 0 0,1 1 0 0 0,-1-1 0 0 0,0 1 0 0 0,-1 1 0 0 0,0-1 0 0 0,0 1 0 0 0,0 0 0 0 0,-1 0 0 0 0,0 1 0 0 0,0-1 0 0 0,-1 0 0 0 0,0 0 0 0 0,-1 2 0 0 0,-1 0 0 0 0,1 1 0 0 0,2-1 0 0 0,1 0 0 0 0,2-1 0 0 0,0-1 0 0 0,2 1 0 0 0,0-1 0 0 0,1 0 0 0 0,1-1 0 0 0,-1 1 0 0 0,1-1 0 0 0,-2 0 0 0 0,0 0 0 0 0,0-1 0 0 0,0 0 64 0 0,1-1-64 0 0,0 1 0 0 0,0-1 0 0 0,0-1 0 0 0,0 0 64 0 0,0 0-64 0 0,0-1 0 0 0,0 0 0 0 0,1 0 0 0 0,0 1 0 0 0,0-1 0 0 0,0-1 0 0 0,0 1 64 0 0,0-1-64 0 0,0 2 0 0 0,0-1 0 0 0,0 1 64 0 0,1 0-64 0 0,-2 2 0 0 0,0 0 0 0 0,1 1 0 0 0,1 0 0 0 0,1 0 0 0 0,1 1 0 0 0,1 0 0 0 0,0 0 0 0 0,0 1 0 0 0,1-1 0 0 0,0 1 0 0 0,-1 2 0 0 0,-1 0 0 0 0,0 1 0 0 0,0-1 0 0 0,0 0 0 0 0,0 0 0 0 0,1 0 0 0 0,1 1 0 0 0,-1 0 0 0 0,0 2 0 0 0,1 0 0 0 0,0 0 0 0 0,0 2 0 0 0,1-1 0 0 0,-1 1 0 0 0,1 0 0 0 0,-1 1 0 0 0,2 1 0 0 0,-1 0 0 0 0,1 1 0 0 0,1-1 64 0 0,1 1-64 0 0,0-1 0 0 0,1 0 0 0 0,1 0 0 0 0,0 1 0 0 0,0-1 64 0 0,0 1-64 0 0,1 1 0 0 0,0 0 64 0 0,0 1-64 0 0,0 0 0 0 0,1 0 0 0 0,-1 1 0 0 0,1-1 0 0 0,-1 0 64 0 0,1-1-64 0 0,0 0 0 0 0,0-1 64 0 0,-1 1-64 0 0,1-1 64 0 0,0 0-64 0 0,0 0 72 0 0,0 0-72 0 0,1-1 80 0 0,-1 0-80 0 0,1 0 64 0 0,-1-1-64 0 0,0 0 0 0 0,0-1 72 0 0,0 1-72 0 0,-1 0 0 0 0,0 0 0 0 0,1-1 64 0 0,-1-1-64 0 0,1-1 0 0 0,1 1 72 0 0,0-2-72 0 0,0 2 0 0 0,0-1 64 0 0,1 0-64 0 0,-1 0 0 0 0,0 0 0 0 0,0 0 0 0 0,0 2 0 0 0,1-1 64 0 0,-1 1-64 0 0,0 0 0 0 0,0 0 0 0 0,0 1 64 0 0,0 0-64 0 0,1 0 0 0 0,-1-2 0 0 0,1 1 0 0 0,0-1 0 0 0,0-1 0 0 0,0-1 64 0 0,0-1-64 0 0,-1 0 0 0 0,1 1 0 0 0,-1 0 0 0 0,0 0 0 0 0,-1 1 0 0 0,1-1 0 0 0,0 0 64 0 0,0 1-64 0 0,-1-1 0 0 0,1 1 0 0 0,0-1 0 0 0,0-1 0 0 0,0 0 0 0 0,-1-1 0 0 0,1 0 64 0 0,0-1-64 0 0,1 1 0 0 0,-1-1 64 0 0,1 0-64 0 0,0 0 0 0 0,1 0 64 0 0,0-1-64 0 0,0 0 0 0 0,1-1 0 0 0,1 0 0 0 0,1 0 0 0 0,1 0 64 0 0,-1 0-64 0 0,2 0 0 0 0,-1 1 0 0 0,1 0 64 0 0,0-1-64 0 0,0 1 0 0 0,-1-1 0 0 0,2 2 0 0 0,1 0 0 0 0,-1 0 0 0 0,0-1 0 0 0,-1 0 0 0 0,0-1 0 0 0,-1 0 0 0 0,2-1 0 0 0,-1 1 0 0 0,4-1 0 0 0,2 1 0 0 0,2 0 0 0 0,0 0 0 0 0,0 0 0 0 0,-1 0 64 0 0,1 1-64 0 0,-1-1 0 0 0,0 0 0 0 0,0 1 0 0 0,0-2 0 0 0,2 2 0 0 0,1-2 0 0 0,1 1 0 0 0,0 0 0 0 0,0-1 0 0 0,0 0 0 0 0,1-1 0 0 0,-1-1 0 0 0,0-1 0 0 0,0 1 0 0 0,0-1 0 0 0,-1 0 0 0 0,1 0 0 0 0,0 0 64 0 0,0 0-64 0 0,0 1 0 0 0,0-1 0 0 0,1 2 0 0 0,0-1 0 0 0,1-1 0 0 0,2 0 0 0 0,-1-1 0 0 0,1-1 0 0 0,0-1 0 0 0,0 0 0 0 0,1-2 64 0 0,0 1-64 0 0,-1-2 0 0 0,0 1 0 0 0,-1-1 0 0 0,0-1 0 0 0,0 1 0 0 0,-1-1 0 0 0,1 1 64 0 0,1 0-64 0 0,-1 2 0 0 0,1 0 0 0 0,1 0 0 0 0,0 1 0 0 0,5-1 0 0 0,1 1 0 0 0,-1 1 0 0 0,-2-1 0 0 0,-3 0 0 0 0,-1 0 0 0 0,-1 0 0 0 0,0 1 0 0 0,-1-2 0 0 0,1 1 0 0 0,0-1 0 0 0,5 0 0 0 0,2-1 0 0 0,-1 0 0 0 0,3 1 0 0 0,0 1 0 0 0,-2 0 0 0 0,-3 0 0 0 0,-4 2 0 0 0,-1-1 0 0 0,-3 0 0 0 0,-1 0 0 0 0,0 0 0 0 0,-1-1 0 0 0,0-1 0 0 0,-1 1 0 0 0,2-1 0 0 0,0-1 64 0 0,0 1-64 0 0,0-1 0 0 0,0-1 0 0 0,-1 1 0 0 0,0-2 0 0 0,0 1 0 0 0,-2 0 0 0 0,0 0 0 0 0,0 0 0 0 0,-1 0 0 0 0,1-1 0 0 0,-1-1 0 0 0,0 1 0 0 0,0-1 0 0 0,-1 0 0 0 0,-1 0 64 0 0,0 0-64 0 0,1-1 0 0 0,0 0 0 0 0,1-1 64 0 0,1-1-64 0 0,-1 0 0 0 0,0-1 0 0 0,1 1 0 0 0,0-2 0 0 0,-2 1 0 0 0,1-1 0 0 0,-1-2 0 0 0,-1-1 0 0 0,0 0 64 0 0,-1-1-64 0 0,-1 0 0 0 0,-1 1 0 0 0,2-4 64 0 0,1 0-64 0 0,-1 0 0 0 0,0-2 72 0 0,0-1-72 0 0,-2 1 64 0 0,-2 1-64 0 0,-2 0 0 0 0,-1 0 0 0 0,-1 0 0 0 0,-2 0 0 0 0,0 0 0 0 0,-1 0 0 0 0,-1 0 64 0 0,-1 1-64 0 0,-1 0 0 0 0,0 1 0 0 0,-1 2 72 0 0,-1-1-72 0 0,1 1 0 0 0,0-1 72 0 0,-1-1-72 0 0,1 0 0 0 0,-1-1 72 0 0,-1-1-72 0 0,-1 0 0 0 0,-2-3 64 0 0,-1-1-64 0 0,-1 0 0 0 0,1 2 0 0 0,0 0 0 0 0,0 2 64 0 0,0 0-64 0 0,0 1 0 0 0,1 1 0 0 0,0 0 0 0 0,-1 0 0 0 0,0 1 0 0 0,-1 1 0 0 0,-1 0 0 0 0,0 1 0 0 0,-2 1 0 0 0,-1 0 0 0 0,-1 0 0 0 0,0 1 0 0 0,-1 0 0 0 0,1 1 0 0 0,-1 1 0 0 0,-1 1 0 0 0,1 0 0 0 0,-1 0 0 0 0,-1 1 0 0 0,1 0 0 0 0,-1 0 0 0 0,0 0 0 0 0,0 1 0 0 0,0 0 0 0 0,0 0 0 0 0,-1 1 0 0 0,1 0 0 0 0,-2 0 0 0 0,-1 1 0 0 0,0 0 0 0 0,-1 0 0 0 0,0 0 0 0 0,0 0 0 0 0,0 0 0 0 0,0 0 0 0 0,0 0 0 0 0,0 0 0 0 0,1 1 0 0 0,0 0 0 0 0,-1 0 0 0 0,-5-1 0 0 0,0 0 0 0 0,-1-1 0 0 0,2 0 0 0 0,1 0 0 0 0,0 0 0 0 0,2 0 0 0 0,0 0 0 0 0,-1 0 0 0 0,1 1 0 0 0,0-1 0 0 0,0 1 0 0 0,0 0 0 0 0,0 1 0 0 0,0 0 0 0 0,-1 0 0 0 0,0-1 0 0 0,0 1 0 0 0,0-1 0 0 0,0 0 0 0 0,0-1 0 0 0,-1 1 0 0 0,0-1 0 0 0,-1 0 0 0 0,0 0 0 0 0,-1 0 64 0 0,0 0-64 0 0,0 1 0 0 0,0 0 0 0 0,-1 0 0 0 0,-1 1 0 0 0,1 0 0 0 0,0 0 0 0 0,0 1 0 0 0,0 1 0 0 0,-1 0 0 0 0,1 1 0 0 0,-1 0 0 0 0,1 1 0 0 0,0 1 0 0 0,1 0 0 0 0,-1 2 0 0 0,1-1 0 0 0,0 2 0 0 0,0 0 0 0 0,1 2 0 0 0,-1 1 0 0 0,-1 1 0 0 0,0 1 0 0 0,0 0 0 0 0,-1 1 0 0 0,2 1 0 0 0,-1 1 0 0 0,2 0 0 0 0,0-1 0 0 0,2 1 0 0 0,1-1 0 0 0,0 1 0 0 0,1-1 0 0 0,-2 2 0 0 0,-1 1 0 0 0,2 1 0 0 0,0 0 0 0 0,-1 1-64 0 0,3-1 64 0 0,-2 2 0 0 0,0-1 0 0 0,1 1 0 0 0,2-2 0 0 0,1-1 0 0 0,2-1 0 0 0,0 0 0 0 0,2-1 0 0 0,1-1 0 0 0,1 0 0 0 0,-1 1 0 0 0,0 0 0 0 0,0 2 0 0 0,1 0 0 0 0,-1 0 0 0 0,1 3 0 0 0,1 0 0 0 0,0 1 0 0 0,2 0 0 0 0,0 1 0 0 0,2-1 0 0 0,1 4 0 0 0,1 0 0 0 0,2 0 0 0 0,1 0-64 0 0,1-1 64 0 0,1-1 0 0 0,1 1 0 0 0,1-1 0 0 0,0 1 0 0 0,0 0 0 0 0,0 0 0 0 0,1-1 0 0 0,0 0 0 0 0,0 0 0 0 0,1 0 0 0 0,0 0 0 0 0,0-1 0 0 0,0 0 0 0 0,1 0 0 0 0,0-1 0 0 0,0-1 0 0 0,0 0 0 0 0,0-2 0 0 0,1 1 0 0 0,-1 0 0 0 0,1-1 0 0 0,-1 0 0 0 0,1 1 0 0 0,0-2 0 0 0,0 1 0 0 0,0-1 0 0 0,0 0 0 0 0,1 1 0 0 0,0-1 0 0 0,1 1 0 0 0,0 0 0 0 0,0 0 0 0 0,1 1 0 0 0,0 0 0 0 0,1 1 0 0 0,0-1 0 0 0,1-1 0 0 0,1 1 0 0 0,0 0 0 0 0,1-1 0 0 0,3 4 0 0 0,1 0 0 0 0,2 0 0 0 0,0-1 0 0 0,0-1 0 0 0,1-1 0 0 0,0-1 0 0 0,0-1 0 0 0,-1-1 0 0 0,1 1 0 0 0,0-2 0 0 0,-1 0 0 0 0,1 0 0 0 0,0 0 0 0 0,1 0 0 0 0,-1 0 0 0 0,0-1 0 0 0,-1 0 0 0 0,-1 0 0 0 0,4 1 0 0 0,1 0 0 0 0,0 0 0 0 0,0-1 0 0 0,0 0 0 0 0,0-2 0 0 0,1 0 0 0 0,0 0 0 0 0,0 0 0 0 0,0-1 0 0 0,1 0 0 0 0,0-1 0 0 0,1 1 0 0 0,0-2 0 0 0,0 1 0 0 0,1 0 0 0 0,1 0 0 0 0,1 0 0 0 0,1 0 0 0 0,1 1 0 0 0,1-1 0 0 0,-1 1 0 0 0,0 0 0 0 0,1-2 0 0 0,-1 0 0 0 0,0-2 0 0 0,-1-1 0 0 0,0-2 0 0 0,-2 0 0 0 0,0-1 0 0 0,0 0 0 0 0,1 0 0 0 0,2 0 0 0 0,1-1 0 0 0,1 1 0 0 0,7 0 0 0 0,3 0 0 0 0,1 1 0 0 0,-3 1 0 0 0,-2 0 0 0 0,-2 0 0 0 0,0 1 0 0 0,-2-1 0 0 0,1 1 0 0 0,6-3 0 0 0,2-1 0 0 0,1-1 0 0 0,-2-3 0 0 0,-3 0 0 0 0,-1-3 0 0 0,-2 0 0 0 0,-1-2 64 0 0,-3 1-64 0 0,0-1 0 0 0,-1 0 0 0 0,1-1 0 0 0,1-2 0 0 0,0 0 0 0 0,-1-1 0 0 0,-1-1 0 0 0,-3 1 0 0 0,-2 0 0 0 0,-3 2 0 0 0,-2 1 0 0 0,-1 2 0 0 0,-3 1 0 0 0,-1 2 0 0 0,-2 2 0 0 0,-1 2 0 0 0,-3 2-120 0 0,-1 1 24 0 0,-1 7-1104 0 0,0 12-1448 0 0,-1 10-7456 0 0,-3-1-4703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9:44.999"/>
    </inkml:context>
    <inkml:brush xml:id="br0">
      <inkml:brushProperty name="width" value="0.35" units="cm"/>
      <inkml:brushProperty name="height" value="2.1" units="cm"/>
      <inkml:brushProperty name="color" value="#33CCFF"/>
      <inkml:brushProperty name="inkEffects" value="pencil"/>
    </inkml:brush>
  </inkml:definitions>
  <inkml:trace contextRef="#ctx0" brushRef="#br0">492 1470 1839 260164 51748,'0'0'160'0'0,"0"-1"-160"0"0,-1-1 0 0 0,0 0 352 0 0,0 1 40 0 0,0-1 8 0 0,0 1 0 0 0,0 0-320 0 0,-1-1-80 0 0,0 0 0 0 0,-1-1 0 0 0,0-1 0 0 0,-1 1 0 0 0,2-1 0 0 0,0 0 0 0 0,0 1 512 0 0,0 0 80 0 0,1 1 16 0 0,1 0 8 0 0,-1 1 216 0 0,1 0 48 0 0,0 1 8 0 0,0 0 0 0 0,1 0-208 0 0,-1 0-40 0 0,0 1 0 0 0,0-1-8 0 0,0 2-144 0 0,0-1-24 0 0,1 1-8 0 0,0 1 0 0 0,0-1-40 0 0,0 0-16 0 0,1 1 0 0 0,0-1 0 0 0,1-1 16 0 0,0 0 8 0 0,1-1 0 0 0,1-1 0 0 0,0 0-16 0 0,1-1-8 0 0,0 1 0 0 0,1 0 0 0 0,0-1-136 0 0,0 1-24 0 0,0-1-8 0 0,0 1 0 0 0,1 0-112 0 0,-1 0-24 0 0,0 1-8 0 0,0 0 0 0 0,1 1 8 0 0,1-1 0 0 0,1 1 0 0 0,-1 0 0 0 0,1 0 8 0 0,-1-1 8 0 0,1 0 0 0 0,1-1 128 0 0,2-1-112 0 0,0 0 0 0 0,-1 0 0 0 0,1 0 32 0 0,-1 0 0 0 0,0 0 8 0 0,1 1 0 0 0,0 0-40 0 0,-1-1 0 0 0,2 1-8 0 0,-1 0 0 0 0,0 1-24 0 0,1-1-8 0 0,0 0 0 0 0,1-1 0 0 0,1 0 8 0 0,1-1 8 0 0,1-1 0 0 0,1-2 0 0 0,0 0 8 0 0,2-1 0 0 0,1-1 0 0 0,1-1 0 0 0,0 1-16 0 0,0-1 0 0 0,0 0 0 0 0,0 1 0 0 0,-1 0-8 0 0,-1 1-8 0 0,1 1 0 0 0,-1 1 0 0 0,-1 1-80 0 0,0 2 80 0 0,-2 1-80 0 0,-2 0 80 0 0,-1 2-80 0 0,-1-1 64 0 0,-1 1-64 0 0,2 1 64 0 0,0-1-64 0 0,0 0 72 0 0,0 0-72 0 0,0 0 64 0 0,-1-1-64 0 0,1 0 80 0 0,-1-1-80 0 0,0 1 88 0 0,0-1-88 0 0,0 1 96 0 0,0-1-96 0 0,0 1 96 0 0,-1-1-96 0 0,1 1 96 0 0,-1 0-96 0 0,1 0 80 0 0,-1 1-80 0 0,0 1 64 0 0,0-1-64 0 0,-1 0 0 0 0,1 0 0 0 0,0 1 0 0 0,1 0 0 0 0,0-1 0 0 0,0 1 0 0 0,0-1 0 0 0,0 1 0 0 0,1-1 0 0 0,0 1 64 0 0,-1-1-64 0 0,1 1 0 0 0,-1-1 64 0 0,0 0-64 0 0,-1 1 64 0 0,1 0-64 0 0,-1 0 0 0 0,0 0 64 0 0,1 1-64 0 0,-1 0 0 0 0,-1-1 64 0 0,1 1-64 0 0,0 0 64 0 0,-1 0-64 0 0,1 0 64 0 0,0-1-64 0 0,-1 1 0 0 0,1 0 64 0 0,0 1-64 0 0,0-1 96 0 0,0 1-96 0 0,-1-1 96 0 0,0 1-96 0 0,0-1 0 0 0,-1 0 0 0 0,0 0 0 0 0,1-1 0 0 0,-2 1 0 0 0,1-1 64 0 0,0 0-64 0 0,0 0 0 0 0,1 0 64 0 0,1-1-64 0 0,0 0 64 0 0,0 0-64 0 0,1 0 80 0 0,0 0-80 0 0,0 0 80 0 0,0 0-80 0 0,4 1 72 0 0,0 0-72 0 0,0 0 0 0 0,1-1 0 0 0,-2 1 0 0 0,0-2 64 0 0,0 1-64 0 0,-1-1 0 0 0,0 0 0 0 0,1 0 64 0 0,0 1-64 0 0,-1-1 72 0 0,-1 0-72 0 0,1-1 80 0 0,-1 1-80 0 0,0 0 64 0 0,0 0-64 0 0,0-1 64 0 0,-1 1-64 0 0,0 0 0 0 0,0 0 72 0 0,-1 0-72 0 0,1 0 0 0 0,0 1 64 0 0,0-1-64 0 0,0 1 0 0 0,0-1 0 0 0,1 0 0 0 0,-1 0 0 0 0,0 1 64 0 0,0-1-64 0 0,-1 0 0 0 0,0 1 64 0 0,0-1-64 0 0,-1 0 0 0 0,0 0 64 0 0,0 0-64 0 0,1 0 0 0 0,1 0 64 0 0,-1 0-64 0 0,0 0 0 0 0,-2 0 0 0 0,0 0 0 0 0,-1 1 0 0 0,0-1 64 0 0,-1 1-64 0 0,1-1 0 0 0,-1 1 0 0 0,1 0 0 0 0,-1 0 0 0 0,0 0 0 0 0,1 1 0 0 0,-1-1 0 0 0,0 1 0 0 0,0 1 0 0 0,1-1 0 0 0,-1 0 0 0 0,0 1 0 0 0,0-1 0 0 0,0 1 0 0 0,0-1 0 0 0,1 0 0 0 0,0-1 0 0 0,0 1 0 0 0,0-1 0 0 0,0 0 0 0 0,0-1 0 0 0,0 0 0 0 0,-1 1 0 0 0,2-1 0 0 0,-1 1 0 0 0,1 0 0 0 0,0 0 0 0 0,0 0 0 0 0,1 0 0 0 0,-1 0 0 0 0,0-1 64 0 0,1 0-64 0 0,-1 0 0 0 0,1 1 0 0 0,-1 1 0 0 0,1-1 0 0 0,0 1 0 0 0,0 1 0 0 0,-1-1 0 0 0,-1 1 0 0 0,0-1 0 0 0,-1 0 0 0 0,1 1 64 0 0,-1-1-64 0 0,2 1 0 0 0,1 0 0 0 0,1 0 0 0 0,0 0 0 0 0,0 0 0 0 0,0 0 0 0 0,0-1 0 0 0,1 0 0 0 0,1-1 0 0 0,-1 1 0 0 0,1 0 0 0 0,-1-1 64 0 0,1 0-64 0 0,1 1 0 0 0,1 0 0 0 0,0 0 64 0 0,-2 1-64 0 0,-1-2 0 0 0,-2 0 0 0 0,-1-1 0 0 0,0 0 0 0 0,0 0 0 0 0,0-2 0 0 0,0 1 0 0 0,1 0 0 0 0,3 0 64 0 0,1-1-64 0 0,0 0 0 0 0,0 1 0 0 0,-1-1 0 0 0,-2 1 64 0 0,0-1-64 0 0,-1 1 0 0 0,-1 0 0 0 0,3-1 0 0 0,0 1 0 0 0,-1 0 0 0 0,1 0 0 0 0,-2 0 0 0 0,-1 0 0 0 0,1 1 0 0 0,-1 0 0 0 0,1 0 0 0 0,0 0 0 0 0,0 0 0 0 0,0 0 0 0 0,0 0 0 0 0,2 1 0 0 0,-1-1 0 0 0,1 0 64 0 0,0 0-64 0 0,0 0 0 0 0,-2-1 0 0 0,0 1 0 0 0,-1-1 0 0 0,0 1 0 0 0,-1-1 0 0 0,1 1 0 0 0,0-1 0 0 0,-1 0 0 0 0,1 1 0 0 0,-1-1 0 0 0,1 1 0 0 0,-2 0 0 0 0,1-1 0 0 0,-2 0 64 0 0,0 1-64 0 0,0-2 0 0 0,-1 1 0 0 0,-1-1 0 0 0,-1-1 0 0 0,0 0 0 0 0,-1 0 0 0 0,1 0 64 0 0,-1-1-64 0 0,0 0 0 0 0,0-1 0 0 0,0 1 0 0 0,0-1 0 0 0,1-1 72 0 0,0 0-72 0 0,2-3 72 0 0,2-2-72 0 0,1-2 72 0 0,-1 0-72 0 0,0 0 0 0 0,-2 1 0 0 0,-1 0 0 0 0,-1 0 0 0 0,-1 1 0 0 0,0 0 64 0 0,-1 0-64 0 0,1 0 0 0 0,-1 0 0 0 0,0 0 0 0 0,0 0 0 0 0,0-1 0 0 0,-1 0 0 0 0,0 0 0 0 0,0 0 0 0 0,0 0 0 0 0,0 0 0 0 0,-1 0 0 0 0,1 0 0 0 0,-1 0 0 0 0,1-1 0 0 0,0 0 0 0 0,0 0 0 0 0,0 0 0 0 0,0-1 0 0 0,0 1 0 0 0,1 0 0 0 0,-1-2 0 0 0,0 1 0 0 0,-1-2 0 0 0,0 1 0 0 0,-1-1 0 0 0,-1 0 0 0 0,0 0 64 0 0,-2-1-64 0 0,-1 1 0 0 0,0 0 0 0 0,-1 0 0 0 0,0 0 64 0 0,1-1-64 0 0,-1 1 0 0 0,0-1 0 0 0,1 0 64 0 0,1 0-64 0 0,0-3 0 0 0,0-1 64 0 0,1 1-64 0 0,0 2 0 0 0,1 1 0 0 0,0 1 64 0 0,1 1-64 0 0,-1-1 0 0 0,0 0 0 0 0,0-2 0 0 0,0 0 0 0 0,1 1 0 0 0,-1-1 0 0 0,1 1 0 0 0,0-1 0 0 0,0 0 0 0 0,0 1 0 0 0,0 1 0 0 0,0 0 0 0 0,-1 0 0 0 0,-1 1 0 0 0,1-1 0 0 0,-2 1 0 0 0,0-2 0 0 0,0 0 0 0 0,0 0 0 0 0,-1 1 0 0 0,0 0 0 0 0,0 1 0 0 0,-1 1 0 0 0,1 0 0 0 0,-1 0 0 0 0,0 1 0 0 0,0 0 0 0 0,0 1 0 0 0,0-1 0 0 0,1 2 0 0 0,-1 0 0 0 0,2 0 0 0 0,-1 1 0 0 0,1 1 0 0 0,0-1 0 0 0,-1 1 0 0 0,1 0 0 0 0,0-1 0 0 0,0 1 0 0 0,-1 0 0 0 0,1 1 0 0 0,-2-1 0 0 0,1 1 0 0 0,-2 1 0 0 0,-1 0 0 0 0,-1 0 0 0 0,-1 1 0 0 0,-1 0 0 0 0,-2 1 0 0 0,-1 1 0 0 0,-1 0 0 0 0,0 0 0 0 0,-1 1 0 0 0,-4 0 0 0 0,-2 1 0 0 0,-1 1 0 0 0,0 1 0 0 0,0 0 0 0 0,0 1 0 0 0,0-1 0 0 0,0 1 0 0 0,0-1 0 0 0,-1 1 0 0 0,-1 1 0 0 0,-4-2 0 0 0,-2 1 0 0 0,-2-1 0 0 0,1 1 0 0 0,0-1 0 0 0,1 1 0 0 0,2 0 0 0 0,0 0 0 0 0,0 0 0 0 0,0 1 0 0 0,0-1 0 0 0,-5 1 0 0 0,-2-1 0 0 0,0 0 0 0 0,1 0 0 0 0,0-1 0 0 0,3 1 0 0 0,1-1 0 0 0,2 1 0 0 0,1-1 0 0 0,0 0 0 0 0,0 0 0 0 0,0 0 0 0 0,0 0 0 0 0,0-1 0 0 0,1 0 0 0 0,0 0 0 0 0,0-1 0 0 0,1-1 0 0 0,1 1 0 0 0,0-1 0 0 0,1 0 0 0 0,0 0 0 0 0,0 1 0 0 0,2-1 0 0 0,1 1 0 0 0,-1 0 0 0 0,0 1 0 0 0,-1 0 0 0 0,-1 0 0 0 0,0-1 0 0 0,-1 1 0 0 0,1 0 0 0 0,0 0 0 0 0,1 0 0 0 0,0 0 0 0 0,1 0 0 0 0,0 0 0 0 0,0-1 0 0 0,1 1 0 0 0,-1 0 0 0 0,0 0 0 0 0,-1 1 0 0 0,-2 0 0 0 0,-5 1 0 0 0,-4 2 0 0 0,0 0 0 0 0,1 1 0 0 0,0 0 0 0 0,1 0 0 0 0,1 0 0 0 0,1 1 0 0 0,0 0 0 0 0,1-1 0 0 0,1 0 0 0 0,2-2 0 0 0,-1 0 0 0 0,-2 0 0 0 0,0-2 0 0 0,-1 0 0 0 0,-1 0 0 0 0,0-2 0 0 0,0 0 0 0 0,0 0 0 0 0,0 0 0 0 0,-4 0 0 0 0,-2 0 0 0 0,0 1 0 0 0,1 0 0 0 0,1 1 0 0 0,2 1 0 0 0,0 1 0 0 0,2 0 0 0 0,1 1 0 0 0,1 0 0 0 0,1-1 0 0 0,0-1 0 0 0,0 1 0 0 0,2-1 0 0 0,0 0 0 0 0,1-2 0 0 0,0-1 0 0 0,1 0 0 0 0,0-1 0 0 0,0 1 0 0 0,0 0 0 0 0,0 0 0 0 0,0 1 0 0 0,0 0 0 0 0,1 0 64 0 0,-1 0-64 0 0,1-1 0 0 0,1 1 0 0 0,0-1 0 0 0,0 0 0 0 0,2 0 0 0 0,-1 1 0 0 0,0 0 0 0 0,-2 0 0 0 0,-1 1 0 0 0,-1 1 0 0 0,-1 1 0 0 0,-4 0 0 0 0,-2 1 0 0 0,-1 1 0 0 0,0-1 0 0 0,1 1 0 0 0,1 0 0 0 0,1 0 0 0 0,2 1 0 0 0,0-1 0 0 0,1 1 0 0 0,2-1 0 0 0,1-1 0 0 0,0 0 0 0 0,0 0 0 0 0,1-1 0 0 0,0 0 0 0 0,1 0 0 0 0,1-1 0 0 0,0 1 0 0 0,1 0 0 0 0,0 0 0 0 0,-3 1 0 0 0,-3 2 0 0 0,-2 2 0 0 0,2-1 0 0 0,3-1 0 0 0,3 0 0 0 0,1-1 0 0 0,3-1 0 0 0,1 0 0 0 0,1 0 0 0 0,0 0 0 0 0,2 0 0 0 0,0 1 0 0 0,1 0 0 0 0,2 0 0 0 0,0 0 0 0 0,1 0 0 0 0,0-1 0 0 0,1 0 0 0 0,1 1 0 0 0,-1-1 0 0 0,1 0 0 0 0,0 0 0 0 0,1 0 0 0 0,0-1 0 0 0,0 1 0 0 0,1 0 0 0 0,0 0 0 0 0,0 1 0 0 0,2 0 0 0 0,-1 1 0 0 0,2 1 0 0 0,0 1 0 0 0,0 2 0 0 0,1 1 0 0 0,1 1 0 0 0,0 1 0 0 0,0 1 0 0 0,0 1 0 0 0,1 2 0 0 0,0 0 0 0 0,2 4 0 0 0,1 2 0 0 0,1 2 0 0 0,0 0 0 0 0,0 1 0 0 0,0-2 0 0 0,0-1 0 0 0,-1 1 0 0 0,1-2-64 0 0,-1 1 64 0 0,1 1 0 0 0,-1 1 0 0 0,1-1 0 0 0,0 1 0 0 0,-1-2 0 0 0,1 0 0 0 0,-1-2 0 0 0,0 1 0 0 0,1-1 0 0 0,0 0 0 0 0,-1 0 0 0 0,1 4 0 0 0,0 1 0 0 0,-1 1 0 0 0,0-2 0 0 0,-1 0 0 0 0,1-1 0 0 0,-1 0 0 0 0,0 0 0 0 0,-1 1 0 0 0,0 0 0 0 0,-1-2 0 0 0,0 0 0 0 0,-1-1 0 0 0,1-1 0 0 0,1-1 0 0 0,-1 1 0 0 0,2 0 0 0 0,-1-1 0 0 0,0 0 0 0 0,1 1 0 0 0,1-2 0 0 0,-1 0 0 0 0,0-1 0 0 0,1-1 0 0 0,0 0 0 0 0,-1-1 0 0 0,0 0 0 0 0,-1 1 0 0 0,0-1 0 0 0,-1 0 0 0 0,-1-1 0 0 0,-1 0 0 0 0,0-1 0 0 0,-1-1 0 0 0,0-1 0 0 0,0 2 0 0 0,0-1 0 0 0,0 0 0 0 0,1-1 0 0 0,0-1 0 0 0,1 0 0 0 0,0-2 0 0 0,0 1 0 0 0,1-2 0 0 0,0 0 0 0 0,2-1 0 0 0,-1 0 0 0 0,1-1 0 0 0,1 0 0 0 0,0-1 0 0 0,1-1 0 0 0,1-1 0 0 0,2-1 0 0 0,1-1 0 0 0,2-1 0 0 0,3 0 0 0 0,3-1 0 0 0,1 0 0 0 0,2 0 0 0 0,0 1 64 0 0,0 0-64 0 0,1 0 0 0 0,-1 0 0 0 0,1 0 0 0 0,1 1 0 0 0,1 1 0 0 0,6-1 0 0 0,4 0 0 0 0,0 0 0 0 0,-1 0 0 0 0,1-1 0 0 0,-1 0 0 0 0,0 0 0 0 0,6-1 0 0 0,2 0 0 0 0,0 0 0 0 0,7 1 0 0 0,0 0 0 0 0,-1 0 0 0 0,-2 0 0 0 0,-4 1 0 0 0,-2 1 0 0 0,-4-1 0 0 0,-2 1 0 0 0,-2-1 0 0 0,0-1 0 0 0,-1 1 0 0 0,-1-1 0 0 0,0 0 0 0 0,0 0 0 0 0,-1 0 0 0 0,-1-1 0 0 0,1 2 0 0 0,0-1 0 0 0,0 1 0 0 0,0 0 0 0 0,-1 1 0 0 0,-1 0 0 0 0,0 0 0 0 0,0 0 0 0 0,1 0 0 0 0,-1 1 0 0 0,2 0 0 0 0,1 0 0 0 0,2 1 0 0 0,-1-1 0 0 0,0 1 0 0 0,0-2 0 0 0,0 0 0 0 0,1-1 0 0 0,-1 0 0 0 0,1-2 0 0 0,0 0 0 0 0,1-1 0 0 0,1 0 0 0 0,-1 0 0 0 0,1-1 0 0 0,0 1 0 0 0,0 0 0 0 0,0 1 0 0 0,0 1 0 0 0,-1 0 0 0 0,1 1 0 0 0,0 1 0 0 0,0 0 0 0 0,-1 0 0 0 0,1 1 0 0 0,-1 0 0 0 0,-1 0 0 0 0,-2 0 0 0 0,-2 0 0 0 0,-2-1 0 0 0,-1 1 0 0 0,-1-2 0 0 0,0 0 0 0 0,2 0 0 0 0,0 0 0 0 0,0-1 0 0 0,2 1 0 0 0,0-1 0 0 0,1 0 0 0 0,0 0 0 0 0,0-1 0 0 0,0 1 0 0 0,-1-1 0 0 0,1 1 0 0 0,0 0 0 0 0,-2-1 0 0 0,0 1 0 0 0,-2 0 0 0 0,0-1 0 0 0,-1 0 0 0 0,0-1 0 0 0,0 1 0 0 0,1-1 0 0 0,0 1 0 0 0,1 1 0 0 0,-1 0 0 0 0,-1 0 0 0 0,0 1 0 0 0,0 0 0 0 0,-1-1 0 0 0,1 0 0 0 0,0 0 0 0 0,1-1 0 0 0,0 0 0 0 0,0 0 0 0 0,0 0 0 0 0,1-1 0 0 0,-1 0 0 0 0,0 0 0 0 0,0-1 0 0 0,-2 0 0 0 0,-2 0 0 0 0,-1 1 0 0 0,-1-1 0 0 0,-2 2 64 0 0,-1 0-64 0 0,-1 0 0 0 0,-1 1 0 0 0,-1 0 0 0 0,-3 0 0 0 0,-1 1 0 0 0,0-2 0 0 0,-1 0 0 0 0,0 0 0 0 0,-1 0 0 0 0,0 0 0 0 0,-1 0 0 0 0,1 0 0 0 0,0-1 0 0 0,0 1 0 0 0,1-1 0 0 0,-1-1 0 0 0,1 0 0 0 0,0 0 0 0 0,1-1 0 0 0,-1 0 0 0 0,0 0 0 0 0,-1 0 0 0 0,0-1 0 0 0,1-1 0 0 0,0 0 0 0 0,-1-1 0 0 0,0-2 0 0 0,0 0 0 0 0,0 0 0 0 0,0-2 0 0 0,-1 1 0 0 0,-1-1 0 0 0,0 0 0 0 0,-1 1 0 0 0,0-1 0 0 0,-1 0 0 0 0,0-1 0 0 0,0-1 0 0 0,-1 1 0 0 0,0-1 0 0 0,-1 1 0 0 0,0-1 0 0 0,0 1 0 0 0,-1-1 0 0 0,1 0 0 0 0,-1-2 0 0 0,0 0 0 0 0,0-1 0 0 0,0-1 0 0 0,0 0 0 0 0,1 0 0 0 0,0-1 0 0 0,0-1 0 0 0,0 0 64 0 0,0-1-64 0 0,0 1 0 0 0,0-1 0 0 0,-1-1 0 0 0,0 1 0 0 0,-1-1 0 0 0,-1 0 0 0 0,0 0 0 0 0,-1 0 0 0 0,0-1 0 0 0,0 1 0 0 0,1 0 0 0 0,-1 0 0 0 0,1 0 0 0 0,1-1 0 0 0,-1 0 0 0 0,-1-2 0 0 0,1 1 0 0 0,-1 0 0 0 0,-1 0 0 0 0,-1 1 0 0 0,0 0 0 0 0,-4-2 0 0 0,0-1 0 0 0,-1 2 0 0 0,0 1 0 0 0,0 1 0 0 0,0 2 0 0 0,1 0 0 0 0,-1 0 0 0 0,1 0 0 0 0,1 0 0 0 0,0-1 0 0 0,1 0 0 0 0,0 3 0 0 0,1 1 0 0 0,1 2 0 0 0,0 1 0 0 0,0 1 0 0 0,0 2 0 0 0,0 1 0 0 0,-1 2 0 0 0,0 0 0 0 0,0 2 0 0 0,-1 0 0 0 0,0 1 0 0 0,-1 0 0 0 0,-1 0 0 0 0,-1 1-64 0 0,-2 1 64 0 0,-2 1 0 0 0,-2 1 0 0 0,-1 1 0 0 0,-3 1 0 0 0,-1 2 0 0 0,-3 1 0 0 0,-1 0 0 0 0,-2 1 0 0 0,-1 1 0 0 0,-2 1 0 0 0,-1-1 0 0 0,0 0 0 0 0,0 1 0 0 0,0-2 0 0 0,1 0 0 0 0,0-1 0 0 0,-1-1 0 0 0,0-1 0 0 0,-1-1 0 0 0,-1-1 0 0 0,-1-1 0 0 0,1-1 0 0 0,0 1 0 0 0,0 0 0 0 0,0 0 0 0 0,-1 1 0 0 0,-1 0 0 0 0,-1 0 0 0 0,0 1 0 0 0,-2 0 0 0 0,-2 1 0 0 0,-1 0 0 0 0,0 0 0 0 0,-1 0 0 0 0,2 1 0 0 0,-1-1 0 0 0,2 0 0 0 0,-7-1 0 0 0,-7 0 0 0 0,-1 1 0 0 0,2-1 0 0 0,4 0 0 0 0,5 1 0 0 0,0 0 0 0 0,0 1 0 0 0,2 0 0 0 0,1-1 0 0 0,0 1 0 0 0,0-1 0 0 0,2 0 0 0 0,0 0 0 0 0,0 0 0 0 0,2-1 0 0 0,2 0 0 0 0,0-1 0 0 0,2 0 0 0 0,0-1 0 0 0,1 0 0 0 0,0-2 0 0 0,0 1 0 0 0,0 0 0 0 0,1 0 0 0 0,-1 1 0 0 0,0 0 0 0 0,0 2 0 0 0,-1-1 0 0 0,0 1 0 0 0,0 0 0 0 0,-2 1 0 0 0,0 0 0 0 0,0 0 0 0 0,-1 0 0 0 0,0 1 0 0 0,-1-1 0 0 0,-1-1 0 0 0,1 1 0 0 0,1-2 0 0 0,1 1 0 0 0,1-1 0 0 0,1 0 0 0 0,1 1 0 0 0,1 0 0 0 0,1 0 0 0 0,0 0 0 0 0,0 1 0 0 0,0 1 0 0 0,0 0 0 0 0,0 1 0 0 0,0 0 0 0 0,1-1 0 0 0,0 2 0 0 0,-1-1 0 0 0,0 1 0 0 0,0 0 0 0 0,0 0 0 0 0,-1-1 0 0 0,2-1 0 0 0,0 0 0 0 0,2-1 0 0 0,0 0 0 0 0,2-1 0 0 0,1 0 0 0 0,-2-1 0 0 0,1-2 0 0 0,1 1 0 0 0,3-2 0 0 0,1 0 0 0 0,2-1 0 0 0,0 0 0 0 0,1 0 0 0 0,0-2 0 0 0,1 1 0 0 0,0-2 0 0 0,0 1 0 0 0,0 0 0 0 0,0 0 0 0 0,1 0 0 0 0,0 1 0 0 0,1 0 0 0 0,1 0 0 0 0,-1 2 0 0 0,0 0 0 0 0,1 1 0 0 0,0 1 0 0 0,1 0 0 0 0,0 0 0 0 0,1 0 0 0 0,1 0 0 0 0,1 1 0 0 0,0 0 0 0 0,0 0 0 0 0,1 1 0 0 0,0-1 0 0 0,1 2 0 0 0,0-1 0 0 0,1 1 0 0 0,0 0 0 0 0,-2 1-64 0 0,0 1 64 0 0,-2 1 0 0 0,2 0 0 0 0,0 1 0 0 0,2-1 0 0 0,1 0 0 0 0,1 1 0 0 0,1-1 0 0 0,1 1 0 0 0,0-1 0 0 0,0 2 0 0 0,1 0 0 0 0,-1 1 0 0 0,1 0 0 0 0,0 0 0 0 0,-1 2 0 0 0,1 1 0 0 0,0 0-64 0 0,-1 2 64 0 0,1 0 0 0 0,-1 0 0 0 0,0 0 0 0 0,0-1 0 0 0,0 1 0 0 0,0 0 0 0 0,-1 1 0 0 0,1 1 0 0 0,0 0 0 0 0,0 2 0 0 0,0-1 0 0 0,0 0 0 0 0,1-1 0 0 0,0 0 0 0 0,1 0 0 0 0,0 1 0 0 0,0 0 0 0 0,1 1 0 0 0,1 0 0 0 0,0 1 0 0 0,2 3 0 0 0,0 2 0 0 0,2 0 0 0 0,-1-1 0 0 0,1 0-64 0 0,-2-1 64 0 0,0 0 0 0 0,0-1 0 0 0,-1 1 0 0 0,1 5 0 0 0,1 1 0 0 0,1-1 0 0 0,1 4 0 0 0,0 0 0 0 0,0-2 0 0 0,-1-2 0 0 0,0-1 0 0 0,0-3 0 0 0,-1-2 0 0 0,0-2 0 0 0,0 0 0 0 0,0-2 0 0 0,0 0 0 0 0,1 0 0 0 0,-1-1 0 0 0,2-1 0 0 0,-1 1 0 0 0,1-2 0 0 0,0-1 0 0 0,0 0 0 0 0,0-2 0 0 0,0-1 0 0 0,1-2 0 0 0,0 0 0 0 0,1-2 0 0 0,0 0 0 0 0,1-1 0 0 0,0 0 0 0 0,1-1 0 0 0,2 0 0 0 0,0 0 0 0 0,1 0 0 0 0,0 0 0 0 0,1 0 0 0 0,0 1 0 0 0,-1-1 0 0 0,1 1 0 0 0,1-1 0 0 0,0 0 0 0 0,2 0 0 0 0,1 0 0 0 0,2-1 0 0 0,2 1 0 0 0,0-1 0 0 0,1 0 0 0 0,1 0 0 0 0,0-1 0 0 0,2 0 0 0 0,1 0 0 0 0,0 0 0 0 0,1 0 0 0 0,0 0 0 0 0,0 0 0 0 0,0 1 0 0 0,1 1 0 0 0,1 0 0 0 0,0 0 0 0 0,1 2 0 0 0,0-1 0 0 0,1 1 0 0 0,0-1 0 0 0,0 0 0 0 0,0 1 0 0 0,4-1 0 0 0,3 1 0 0 0,1-2 0 0 0,7 0 0 0 0,4-1 0 0 0,1-1 0 0 0,0 0 0 0 0,-1-1 0 0 0,-3 2 0 0 0,-1-1 0 0 0,-1 2 0 0 0,1 0 0 0 0,-1 0 0 0 0,1 1 0 0 0,1-1 0 0 0,-2 0 0 0 0,0 0 0 0 0,-2 0 0 0 0,-2-1 0 0 0,0-1 0 0 0,-3 1 0 0 0,0 0 0 0 0,-1 0 0 0 0,-1 0 0 0 0,0 1 0 0 0,-1 0 0 0 0,0 1 0 0 0,0 0 0 0 0,-1 0 0 0 0,0-1 0 0 0,0 1 0 0 0,-1-1 0 0 0,5-1 0 0 0,-2-1 0 0 0,-2 0 0 0 0,-5 0 0 0 0,-5-1 0 0 0,-3 0 0 0 0,-4 0 0 0 0,-2 0 0 0 0,-2 0 0 0 0,0 0 0 0 0,-1 0 0 0 0,-2 0 0 0 0,0-1 0 0 0,-2 0 0 0 0,-3 1 64 0 0,-1-1-64 0 0,-3 0 0 0 0,-1 1-112 0 0,-2 1 24 0 0,-6 7-11096 0 0,-5 8 4888 0 0,-1 0-4799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9:54.117"/>
    </inkml:context>
    <inkml:brush xml:id="br0">
      <inkml:brushProperty name="width" value="0.35" units="cm"/>
      <inkml:brushProperty name="height" value="2.1" units="cm"/>
      <inkml:brushProperty name="color" value="#33CCFF"/>
      <inkml:brushProperty name="inkEffects" value="pencil"/>
    </inkml:brush>
  </inkml:definitions>
  <inkml:trace contextRef="#ctx0" brushRef="#br0">4902 1492 1839 276986 49890,'1'1'176'0'0,"-1"1"-176"0"0,1 0 0 0 0,-1 0 632 0 0,0 0 104 0 0,-1 0 16 0 0,0 0 8 0 0,-1 0-152 0 0,-1 0-24 0 0,-1 0-8 0 0,-3 1 0 0 0,0 0 144 0 0,-2 0 24 0 0,-1 0 8 0 0,-1 0 0 0 0,0-1-104 0 0,-1 0-16 0 0,0 0-8 0 0,0-1 0 0 0,-2 0-120 0 0,0 1-24 0 0,-1-1-8 0 0,1 0 0 0 0,-2 1-136 0 0,-3 0 280 0 0,-2 0-312 0 0,1-1-8 0 0,1 0 0 0 0,0 0 0 0 0,1-1 0 0 0,1-1 24 0 0,-1 0 8 0 0,0 0 0 0 0,0 1 0 0 0,-1-1-40 0 0,0 0-16 0 0,0 1 0 0 0,-5 1 160 0 0,-2 2-288 0 0,-1 0-8 0 0,1 0 0 0 0,1 1-56 0 0,1 0-16 0 0,1 0 0 0 0,1 0 0 0 0,1-1 8 0 0,1 1 0 0 0,-1 0 0 0 0,0-1 0 0 0,-1 0 32 0 0,-1-1 8 0 0,0 1 0 0 0,-1-1 0 0 0,-1 0 8 0 0,0 0 0 0 0,-1 0 0 0 0,1 0 0 0 0,-1 0-32 0 0,0 0-8 0 0,0-1 0 0 0,1 1 0 0 0,0-1-8 0 0,1 1 0 0 0,1 0 0 0 0,1 0 0 0 0,0 0 24 0 0,1-1 0 0 0,-1 0 0 0 0,0-1 0 0 0,0 0 8 0 0,0 0 8 0 0,-2 0 0 0 0,-1-1 0 0 0,-1 0 8 0 0,0 1 0 0 0,-1-2 0 0 0,1 1 0 0 0,1-1-24 0 0,-1 0 0 0 0,1-1 0 0 0,0 0 0 0 0,-1 0-24 0 0,0 0-8 0 0,0 0 0 0 0,0 0 0 0 0,-1-1-64 0 0,1 0 80 0 0,-2 1-80 0 0,1 0 80 0 0,-2 0-16 0 0,0 1-64 0 0,-1 0 96 0 0,2 0-32 0 0,-1 2-64 0 0,1 0 80 0 0,0 1-80 0 0,1 1 80 0 0,-1-1-80 0 0,1 1 0 0 0,-1-1 72 0 0,-1 1-72 0 0,0 0 0 0 0,2-1 72 0 0,0 1-72 0 0,1-2 0 0 0,1 1 64 0 0,1-1-64 0 0,-1 0 0 0 0,0 0 0 0 0,0-1 72 0 0,1 0-72 0 0,-1 0 0 0 0,-1-1 72 0 0,0 1-72 0 0,0-1 96 0 0,0 0-96 0 0,1 1 96 0 0,0 0-32 0 0,1 1-64 0 0,0-1 96 0 0,1 1-32 0 0,2 0-64 0 0,-1 1 96 0 0,1 0-96 0 0,1 1 96 0 0,-1 0-96 0 0,1 1 0 0 0,1 0 0 0 0,-1 1 0 0 0,1-1 64 0 0,0-1-64 0 0,0 1 0 0 0,0 0 64 0 0,1-1-64 0 0,-1-1 0 0 0,1-1 0 0 0,-1 0 64 0 0,2-1-64 0 0,0 0 64 0 0,1 0-64 0 0,0 0 64 0 0,0-1-64 0 0,0 1 96 0 0,0 0-96 0 0,1 0 96 0 0,-1-1-96 0 0,0 1 0 0 0,1-1 0 0 0,1 1 64 0 0,-1-1-64 0 0,1 1 0 0 0,0 0 0 0 0,0 0 64 0 0,0 0-64 0 0,0 1 0 0 0,0-1 0 0 0,0 1 0 0 0,1-1 0 0 0,0 0 0 0 0,0 1 0 0 0,0-2 64 0 0,1 0-64 0 0,-1 0 64 0 0,0 0-64 0 0,-2 0 64 0 0,-1-1 32 0 0,1 1-96 0 0,0-1 96 0 0,2 1-96 0 0,0 1 64 0 0,2-1-64 0 0,-1 1 64 0 0,0-1-64 0 0,1 1 0 0 0,-1 0 0 0 0,-1 0 0 0 0,0 1 0 0 0,-1-1 64 0 0,-1 1-64 0 0,1-1 0 0 0,-1 0 0 0 0,0 0 64 0 0,0 0-64 0 0,0-1 0 0 0,-1 1 0 0 0,0 0 64 0 0,1 0-64 0 0,0-1 0 0 0,0 1 0 0 0,1 0 64 0 0,0-1-64 0 0,0 1 0 0 0,0 0 0 0 0,0 1 0 0 0,1-1 64 0 0,-1 0-64 0 0,0 0 0 0 0,-1-1 0 0 0,-1 1 0 0 0,0 0 0 0 0,-1 0 0 0 0,-1-1 0 0 0,1 1 64 0 0,0 0-64 0 0,-1 0 0 0 0,1 1 0 0 0,0 0 0 0 0,0-1 0 0 0,-1 2 0 0 0,0-1 0 0 0,1 1 0 0 0,1-1 0 0 0,-1 0 0 0 0,1 0 0 0 0,0 0 0 0 0,1-1 0 0 0,1 1 0 0 0,1-1 0 0 0,1 1 0 0 0,0-1 0 0 0,1 0 0 0 0,0 1 64 0 0,1-1-64 0 0,-2 1 0 0 0,-2-1 0 0 0,-1 0 64 0 0,0 0-64 0 0,-1 1 0 0 0,0-1 0 0 0,0 0 0 0 0,-1 1 0 0 0,-1 0 0 0 0,1-1 0 0 0,0 1 64 0 0,0-1-64 0 0,0 1 0 0 0,-1-1 0 0 0,2 0 0 0 0,-1 0 0 0 0,2 0 0 0 0,0 0 0 0 0,1 0 64 0 0,1-1-64 0 0,1 0 0 0 0,1 1 0 0 0,1-1 0 0 0,0 0 0 0 0,0-1 0 0 0,1 1 0 0 0,-1-1 0 0 0,1 1 0 0 0,-1-1 0 0 0,0 0 64 0 0,0 0-64 0 0,-1 0 0-495-1,-1 0 0 495 1,1 0 64 0 0,-1 1-64 0 0,0-1 0 0 0,-1 0 0 0 0,-1 0 64 0 0,-1 0-64 0 0,0 0 0 0 0,2 0 0 0 0,0 1 0 0 0,0-1-360 0 0,-1-3-784 0 0,2 0 1648 0 0,2 0 32 0 0,2 0 8 0 0,2 0-400 0 0,1 1-80 0 0,1-1-64 0 0,0 0 96 0 0,1 1-24 0 0,1-2 0 0 0,0 1 0 0 0,-1-2 0 0 0,1 0-72 0 0,0-1 80 0 0,-1-1-80 0 0,0-1 80 0 0,-1-2-80 0 0,0 0 64 0 0,0-1-64 0 0,0 1 64 0 0,0 1-64 0 0,1 0 0 0 0,-1 1 0 0 0,1-1 64 0 0,1-1-64 0 0,0-2 0 0 0,0 0 0 0 0,1-1 0 0 0,0 0 0 0 0,0-2 64 0 0,1 2-64 0 0,0 1 0 0 0,0 0 0 0 0,0 1 0 0 0,1 1 64 0 0,0-1-64 0 0,0 1 0 0 0,-1-1 0 0 0,1-1 0-494-4,0 0 0 494 4,-1 1 0 0 0,0-1 0 0 0,-1 0 0 0 0,0 1 0 0 0,-1-1 0 0 0,1-1 0 0 0,-1-1 0 0 0,-1 0 0 0 0,1 1 0 0 0,-2 1 64 0 0,1 1-64 0 0,-1 0 0 0 0,0 1 0 0 0,0 1 0 0 0,0 0 0 0 0,1 1 0 0 0,0-1 0 0 0,0 1 0 0 0,0-1 0 0 0,1-1 0 0 0,-1 1 0 0 0,1-1 0 0 0,0 1 0 0 0,0 1 0 0 0,1 0 0 0 0,0 0 0 0 0,0 1 0 0 0,0 0 0 0 0,0 1 0 0 0,0 0 0 0 0,-1-1 0 0 0,0-1 0 0 0,0-1 0 0 0,0-2 0 0 0,-1-2 0-504 5,-1 1 0 504-5,1 0 0 0 0,-1 1 0 0 0,1 1 0 0 0,0 1 0 0 0,1 1 0 0 0,-1-1 0 0 0,1 0 0 0 0,1-2 0 0 0,-1 0 64-505-7,2 0-64 505 7,-1-1 0-503 0,1 0 0 503 0,1 1 0 0 0,0 1 0 0 0,0 0 0 0 0,0 0 0 0 0,0 2 0 0 0,0 1 0 0 0,1 0 0 0 0,0 0 0 0 0,0 1 0 0 0,1 0 0 0 0,-1-1 0 0 0,1 2 0 0 0,0 0 0 0 0,0 1 0 0 0,1 1 0 0 0,1 0 0 0 0,0 1 0 0 0,2 0 0 0 0,0 1 0 0 0,1 0 0 0 0,-1 1 0 0 0,2 0 0 0 0,1 0 0 0 0,1 1 0 0 0,1 0 0 0 0,1 0 0 0 0,0 0 0 0 0,5 0 0 0 0,1-1 0 0 0,1 2 0 0 0,0 0 0 0 0,-1-1 0 0 0,1 2 0 0 0,-1-1 0 0 0,1 2 0 0 0,0 0 0 0 0,0 1 0 0 0,2 0 0 0 0,0-1 0 0 0,1 1 0 0 0,-1-1 0 0 0,0 0 0 0 0,4-1 0 0 0,0 1 0 0 0,1-2 0 0 0,0 0 0 0 0,0 0 0 0 0,0 0 0 0 0,0-1 0 0 0,0 0 0 0 0,0 0 0 0 0,0 0 0 0 0,1 0 0 0 0,0 0 0 0 0,0 1 0 0 0,0-1 0 0 0,0 1 0 0 0,0 0 0 0 0,1 0 0 0 0,0 0 0 0 0,0 1 0 0 0,-1-1 0 0 0,2 0 0 0 0,0 0 0 0 0,1 0 0 0 0,0 0 0 0 0,0 0 0 0 0,0 0 0 0 0,-2 0 0 0 0,1-1 0 0 0,0 0 0 0 0,1-1 0 0 0,2 0 0 0 0,0 0 0 0 0,2 0 0 0 0,0-2 0 0 0,1 1 0 0 0,-1-1 0 0 0,0 1 0 0 0,-2 1 0 0 0,-1 1 0 0 0,-1 1 0 0 0,-1 0 0 0 0,-1 1 0 0 0,1 0 0 0 0,0 0 0 0 0,0 0 0 0 0,0 1 0 0 0,0 0 0 0 0,0 0 0 0 0,-1-1 0 0 0,0 1 0 0 0,-1 0 0 0 0,-1 0 0 0 0,0-1 0 0 0,0 1 0 0 0,0 0 0 0 0,-1-1 0 0 0,1 0 0 0 0,0 0 0 0 0,1 0 0 0 0,0 0 0 0 0,1 0 0 0 0,-1 0 0 0 0,0 1 0 0 0,0-1 0 0 0,-1 1 0 0 0,0 0 0 0 0,0-1 0 0 0,0 0 0 0 0,1 1 0 0 0,5 0 0 0 0,2 0 0 0 0,1 0 0 0 0,-3 0 0 0 0,-2-1 0 0 0,-3 1 0 0 0,-1 0 0 0 0,-3-1 0 0 0,0 0 0 0 0,-1 1 0 0 0,0-1 0 0 0,1 0 0 0 0,1 0 0 0 0,1 0 0 0 0,1 0 0 0 0,0 0 0 0 0,1-1 0 0 0,-1 1 0 0 0,1-1 0 0 0,-2 0 0 0 0,0 0 0 0 0,-1 0 0 0 0,0 0 0 0 0,0 1 0 0 0,-1 0 0 0 0,0 1 0 0 0,0 0 0 0 0,-1 1 0 0 0,-1 0 0 0 0,1 0 0 0 0,0 0 0 0 0,1 0 0 0 0,1 1 0 0 0,1-1 0 0 0,-1 0 0 0 0,1 0 0 0 0,1-1 0 0 0,-2 1 0 0 0,1-1 0 0 0,-1 0 0 0 0,1 0 0 0 0,-1 0 0 0 0,2-1 0 0 0,0-1 0 0 0,1 0 0 0 0,1-1 0 0 0,0 0 0 0 0,0 1 0 0 0,0-1 0 0 0,-2 1 0 0 0,0 1 0 0 0,-2-1 0 0 0,1 1 0 0 0,0-1 0 0 0,1 0 0 0 0,-1 1 0 0 0,0-1 0 0 0,0 1 0 0 0,-1 0 0 0 0,-1 0 0 0 0,1-1 0 0 0,-1 1 0 0 0,0-1 0 0 0,0 0 0 0 0,-1 0 0 0 0,-2 0 0 0 0,0 0 0 0 0,3-1 0 0 0,-1 0 0 0 0,-1 0 0 0 0,-1 0 0 0 0,-1-1 0 0 0,-2 1 0 0 0,0 0 0 0 0,-1 0 0 0 0,0-1 0 0 0,0 1 0 0 0,0 0 0 0 0,1-1 0 0 0,0 0 0 0 0,1 0 0 0 0,0 0 0 0 0,1 0 0 0 0,-1 0 0 0 0,0 1 0 0 0,-1-1 0 0 0,1 1 0 0 0,-1 0 0 0 0,0-1 0 0 0,0 2 0 0 0,-1-1 0 0 0,0 1 0 0 0,0 1 0 0 0,-1-1 0 0 0,0 1 0 0 0,0 0 0 0 0,-1 0 0 0 0,1 2 0 0 0,-1-1 0 0 0,0 1 0 0 0,0 0 0 0 0,-1 1 0 0 0,0 1 0 0 0,0 0 0 0 0,-1 0 0 0 0,0 1 0 0 0,0-1 0 0 0,-1 1 0 0 0,0 0 0 0 0,-1 0 0 0 0,0 1 0 0 0,-1 0 0 0 0,-1 1 0 0 0,0 0 0 0 0,0 1 0 0 0,-1 1 0 0 0,1 1 0 0 0,-1-1 0 0 0,0 1 0 0 0,0 0 0 0 0,0 0 0 0 0,1 0 0 0 0,1-1 0 0 0,0 1 0 0 0,0 0 0 0 0,0 0 0 0 0,0 1 0 0 0,0 0 0 0 0,-2 1 0 0 0,1 0 0 0 0,-2 1 0 0 0,0-1 0 0 0,0 3 0 0 0,-2 0 0 0 0,1 1 0 0 0,-2-1 0 0 0,1-1 0 0 0,-2 0 0 0 0,2-1 0 0 0,0 1 0 0 0,0 0 0 0 0,0 0 0 0 0,1 0 0 0 0,-2 0 0 0 0,1 0 0 0 0,-1 1-64 0 0,0 3 64 0 0,-1 0 0 0 0,-1 1 0 0 0,0-1 0 0 0,-2-2 0 0 0,0-1 0 0 0,0 0 0 0 0,-2-1 0 0 0,0 1 0 0 0,0 1 0 0 0,0 0 0 0 0,0-1 0 0 0,-1 1 0 0 0,1-1 0 0 0,-1 0 0 0 0,0 0 0 0 0,0 0 0 0 0,-1 0 0 0 0,2 0 0 0 0,-1 0 0 0 0,1-1 0 0 0,-1 0 0 0 0,1-1 0 0 0,0-1 0 0 0,-1 0 0 0 0,0-1 0 0 0,0-2 0 0 0,0 0 0 0 0,-1-1 0 0 0,0-1 0 0 0,-1-1 0 0 0,-1 0 0 0 0,-1 0 0 0 0,-1-1 0 0 0,-1 0 0 0 0,-1-1 0 0 0,-1 0 0 0 0,0 0 0 0 0,0 0 0 0 0,-1 0 0 0 0,1 1 0 0 0,0-1 0 0 0,0 1 0 0 0,0 0 0 0 0,0 1 0 0 0,0 0 0 0 0,-1 1 0 0 0,-2-1 0 0 0,0 1 0 0 0,-3 0 0 0 0,0-1 0 0 0,-2 1 0 0 0,-1 0 0 0 0,0 0 0 0 0,-2 1 0 0 0,0 0 0 0 0,-1 1 0 0 0,0 1 0 0 0,0 1 0 0 0,1-1 0 0 0,1 0 0 0 0,1 1 0 0 0,1-1 0 0 0,0 0 0 0 0,-1 0 0 0 0,0-1 0 0 0,-2 0 0 0 0,0-2 0 0 0,-1 1 0 0 0,0-2 0 0 0,0 1 0 0 0,-1-1 0 0 0,0 0 0 0 0,1 0 0 0 0,-1-1 0 0 0,2 1 0 0 0,0-2 0 0 0,1 0 0 0 0,2 0 0 0 0,1-2 0 0 0,0 0 0 0 0,1-1 0 0 0,0 1 0 0 0,0-1 0 0 0,-1 0 0 0 0,-4 0 0 0 0,-2 0 0 0 0,-1-1 0 0 0,0 1 0 0 0,2-1 0 0 0,0-1 0 0 0,3 0 0 0 0,2 0 0 0 0,1 0 0 0 0,1 0 0 0 0,-2 0 0 0 0,-2 1 0 0 0,0-1 0 0 0,-1 1 0 0 0,-1 0 0 0 0,-1 0 0 0 0,-1 1 0 0 0,0 1 0 0 0,-1 0 0 0 0,-2 0 0 0 0,1 1 0 0 0,-1-1 0 0 0,0 1 0 0 0,0 1 0 0 0,0-1 0 0 0,0 0 0 0 0,0 0 0 0 0,1 0 0 0 0,1 0 0 0 0,0 0 0 0 0,1-1 0 0 0,0 1 0 0 0,-1 0 0 0 0,0 0 0 0 0,0 0 0 0 0,0 0 0 0 0,0 1 0 0 0,-1-1 0 0 0,1 1 0 0 0,-1 0 0 0 0,-1 0 0 0 0,-1-1 0 0 0,1 1 0 0 0,-2 0 0 0 0,1 0 0 0 0,-1 0 0 0 0,1 0 0 0 0,0 0 0 0 0,-1 0 0 0 0,0-1 0 0 0,-1 1 0 0 0,1-1 0 0 0,1 0 0 0 0,0 1 0 0 0,0 0 0 0 0,2 0 0 0 0,1 0 0 0 0,1 1 0 0 0,0-1 0 0 0,0 1 0 0 0,0-1 0 0 0,0-1 0 0 0,0 0 0 0 0,-1-1 0 0 0,0 0 0 0 0,-1-1 0 0 0,0-1 0 0 0,0 0 0 0 0,-1 0 0 0 0,-1-1 0 0 0,2 0 0 0 0,-1 0 0 0 0,1 0 0 0 0,-1-1 0 0 0,1 1 0 0 0,0 0 0 0 0,0 0 0 0 0,0 0 0 0 0,1 0 0 0 0,0 1 0 0 0,-1-1 0 0 0,1 2 0 0 0,0-1 0 0 0,0 1 0 0 0,1 0 0 0 0,-1 0 0 0 0,1 0 0 0 0,0 1 0 0 0,1-1 0 0 0,0 1 0 0 0,0 0 0 0 0,-1-1 0 0 0,0 1 0 0 0,-1-1 0 0 0,0-1 0 0 0,0 0 0 0 0,-1-1 0 0 0,0 1 0 0 0,0 0 0 0 0,0-1 0 0 0,1 1 0 0 0,1-1 0 0 0,0 1 64 0 0,1-1-64 0 0,0 1 0 0 0,1 0 0 0 0,0 0 0 0 0,1 1 0 0 0,0 0 0 0 0,1 0 0 0 0,-1 1 0 0 0,0 0 0 0 0,1 0 0 0 0,0 1 0 0 0,0-1 0 0 0,0 1 0 0 0,1 0 0 0 0,-1-1 0 0 0,1 1 0 0 0,1-1 0 0 0,0 0 0 0 0,0 0 0 0 0,-1 0 0 0 0,1-1 0 0 0,-1-1 0 0 0,1 1 0 0 0,-2-2 0 0 0,1 1 0 0 0,0-1 0 0 0,-1-1 0 0 0,0 0 0 0 0,0 0 0 0 0,0-1 0 0 0,0 1 0 0 0,1 1 0 0 0,1 0 0 0 0,-1 0 0 0 0,1 0 0 0 0,0 1 0 0 0,-1 1 0 0 0,1 0 0 0 0,0 0 0 0 0,1 1 0 0 0,0 0 0 0 0,0 0 0 0 0,-2-1 0 0 0,-2 0 0 0 0,0-1 0 0 0,1 0 0 0 0,1-1 0 0 0,0-1 0 0 0,1 0 0 0 0,1-1 0 0 0,0 0 0 0 0,1-1 0 0 0,0 0 0 0 0,0 0 0 0 0,1 0 0 0 0,-1 0 0 0 0,1 0 0 0 0,0 0 0 0 0,0 1 0 0 0,-1-1 0 0 0,0 0 0 0 0,0 0 0 0 0,-1 0 0 0 0,-1 1 0 0 0,-1 0 0 0 0,0 0 0 0 0,0 0 0 0 0,1 1 0 0 0,0 0 0 0 0,1 0 0 0 0,1 0 0 0 0,2 0 0 0 0,0 0 0 0 0,2-1 0 0 0,1 1 0 0 0,0 0 0 0 0,2 0 0 0 0,0-1 0 0 0,1 1 0 0 0,1-1 0 0 0,0 0 0 0 0,1 0 0 0 0,-1 0 0 0 0,1-1 0 0 0,0 1 0 0 0,0-1 0 0 0,1 1 0 0 0,-1-1 0 0 0,1 0 64 0 0,1 0-64 0 0,1-2 0 0 0,0-1 0 0 0,1-2 0 0 0,0-1 64 0 0,0-2-64 0 0,1 0 0 0 0,-1 1 0 0 0,1-1 72 0 0,0-1-72 0 0,-1-1 0 0 0,1 0 64 0 0,-1-1-64 0 0,-1 0 0 0 0,1-1 0 0 0,-2 0 72 0 0,1 0-72 0 0,-1 0 0 0 0,0 1 64 0 0,0 0-64 0 0,1 1 0 0 0,-1 1 0 0 0,2 1 0 0 0,0-1 0 0 0,1 0 0 0 0,0-1 0 0 0,0-1 64 0 0,-1-1-64 0 0,1 0 0 0 0,-1-1 0 0 0,-1 1 0 0 0,-1-1 0 0 0,0 0 64 0 0,0 0-64 0 0,0-1 0 0 0,0 1 80 0 0,0-1-80 0 0,0 1 64 0 0,1 1-64 0 0,0-3 64 0 0,1 0 0 0 0,-1 0-64 0 0,2 1 0 0 0,-2 0 0 0 0,1 2 64 0 0,0 2-64 0 0,0 1 0 0 0,-1 1 0 0 0,0 1 64 0 0,0 1-64 0 0,1-1 0 0 0,-1 1 0 0 0,0-1 0 0 0,1-1 0 0 0,0-1 0 0 0,0-1 0 0 0,1 0 0 0 0,1 1 0 0 0,1 0 0 0 0,0 1 64 0 0,0 0-64 0 0,2 1 0 0 0,0-1 0 0 0,1 0 0 0 0,0-1 64 0 0,0-1-64 0 0,1 0 0 0 0,-1-1 0 0 0,0 0 0 0 0,0 1 0 0 0,-1 1 0 0 0,0 0 0-502-1,0 2 0 502 1,-1 1 0 0 0,-1 1 0 0 0,1 0 0 0 0,-1 1 0 0 0,0 1 0 0 0,0 0 0 0 0,1 0 0 0 0,1 1 0 0 0,0-1 0 0 0,0 1 0 0 0,1-1 0 0 0,0 0 0 0 0,-1 0 0 0 0,1 0 0 0 0,1 0 0 0 0,1 0 0 0 0,1-1 0 0 0,0 1 0 0 0,1 0 0 0 0,3-2 0 0 0,0 1 0 0 0,1 2 0 0 0,-1 0 0 0 0,0 1 0 0 0,1 1 0 0 0,1 1 0 0 0,1 0 0 0 0,2 2 0 0 0,1-1 0 0 0,2 2 0 0 0,1-1 0 0 0,2 1 0 0 0,1 1 0 0 0,1-1 0 0 0,1 1 0 0 0,1-1 0 0 0,0 0 0 0 0,0 0 0 0 0,2-1 0 0 0,2-1 0 0 0,1-1 0 0 0,2-1 0 0 0,3-1 0 0 0,2-1 0 0 0,9-1 0 0 0,4 1 0 0 0,1 0 0 0 0,-1 1 0 0 0,-3 1 0 0 0,-2 1 0 0 0,-2 2 0 0 0,-1 0 0 0 0,-1 0 0 0 0,0 0 0 0 0,-2 0 0 0 0,0-1 0 0 0,0-1 0 0 0,1 0 0 0 0,2-2 0 0 0,1 0 0 0 0,1 0 0 0 0,1-1 0 0 0,1 1 0 0 0,0-1 0 0 0,0 3 0 0 0,0-1 0 0 0,-3 2 0 0 0,0 1 0 0 0,1 0 0 0 0,-1 0 0 0 0,0 0 0 0 0,-1-1 0 0 0,0-1 0 0 0,-2 1 0 0 0,0-1 0 0 0,0 0 0 0 0,0 0 0 0 0,0 0 0 0 0,-1 0 0 0 0,7 0 0 0 0,2-1 0 0 0,-2 1 0 0 0,-2 0 0 0 0,-3 2 0 0 0,-2 0 0 0 0,-1 2 0 0 0,-2 0 0 0 0,1 1 0 0 0,-2-1 0 0 0,0 1 0 0 0,-1-1 0 0 0,-1-1 0 0 0,-1 1 0 0 0,0-1 0 0 0,1 0 0 0 0,1-1 0 0 0,2 0 0 0 0,1-1 0 0 0,1 1 0 0 0,0-1 0 0 0,-1 0 0 0 0,1 1 0 0 0,-2 0 0 0 0,0 1 0 0 0,0-1 0 0 0,-1 1 0 0 0,0 0 0 0 0,-1 1 0 0 0,0 0 0 0 0,0 0 0 0 0,0 0 0 0 0,-2 1 0 0 0,-1 0 0 0 0,-1 0 0 0 0,0 0 0 0 0,-1 0 0 0 0,3 1 0 0 0,0-1 0 0 0,3 0 0 0 0,0 0 0 0 0,1 0 0 0 0,0 0 0 0 0,0-1 0 0 0,0 1 0 0 0,-1 0 0 0 0,-1 0 0 0 0,-1 1 0 0 0,0-1 0 0 0,-1 1 0 0 0,1 1 0 0 0,-1-1 0 0 0,-1-1 0 0 0,0 0 0 0 0,-2 1 0 0 0,-1-1 0 0 0,-2-1 0 0 0,-2 0 0 0 0,0 0 0 0 0,-1-1 0 0 0,-1 1 0 0 0,1-1 0 0 0,1-1 0 0 0,0 0 0 0 0,1 1 0 0 0,4-1 0 0 0,1 0 0 0 0,0 1 0 0 0,-2 1 0 0 0,0 0 0 0 0,-2 1 0 0 0,-1 0 0 0 0,-1 0 0 0 0,-1 1 0 0 0,-2 0 0 0 0,-1 0 0 0 0,0 0 0 0 0,-1 0 0 0 0,-1-1 0 0 0,1 0 0 0 0,-2-1 0 0 0,1 0 0 0 0,1 0 0 0 0,-1-1 0 0 0,1 1 0 0 0,-1-1 0 0 0,4 2 0 0 0,0-1 0 0 0,0 1 0 0 0,0-1 0 0 0,-2 0 0 0 0,0 0 0 0 0,-2 0 0 0 0,0-1 0 0 0,0 1 0 0 0,-1 0 0 0 0,-1 0 0 0 0,-1 0 0 0 0,0 0 0 0 0,-1 0 0 0 0,-1 1 0 0 0,0 0 0 0 0,-1 2 0 0 0,1 0 0 0 0,-1 1 0 0 0,1 0 0 0 0,2 1 0 0 0,-1 1 0 0 0,2 1 0 0 0,-2 1 0 0 0,1 0 0 0 0,1 1 0 0 0,-1 0 0 0 0,-1 1 0 0 0,0 0 0 0 0,-1 1 0 0 0,-1 0 0 0 0,0 1 0 0 0,-2 1 0 0 0,0-1 0 0 0,-1 1 0 0 0,0 0 0 0 0,0 0 0 0 0,-1 1 0 0 0,-1 1-64 0 0,0 0 64 0 0,-1 1 0 0 0,-1 0 0 0 0,0 0 0 0 0,-2-1 0 0 0,0 0 0 0 0,0 0 0 0 0,-1-1 0 0 0,-1 2 0 0 0,0 0 0 0 0,-1 1 0 0 0,-2 0 0 0 0,0 1 0 0 0,-1 0 0 0 0,-1 0 0 0 0,-1 0 0 0 0,-1-1 0 0 0,-1 1 0 0 0,0-1 0 0 0,-1 0 0 0 0,-1 0 0 0 0,-2 0 0 0 0,-1-1 0 0 0,0-1-64 0 0,-1 0 64 0 0,-1 0 0 0 0,-1 0 0 0 0,-1 0 0 0 0,0 0 0 0 0,-1 0 0 0 0,-1 1 0 0 0,0 1 0 0 0,-1 1 0 0 0,0 0 0 0 0,-1 2 0 0 0,0 1 0 0 0,-1 0 0 0 0,0 1 0 0 0,-1-1 0 0 0,-1 2 0 0 0,0-1 0 0 0,0-1 0 0 0,-1 1 0 0 0,1-1 0 0 0,-1 0 0 0 0,1 1 0 0 0,0 0 0 0 0,0 0 0 0 0,1-1 0 0 0,-1 1 0 0 0,0-2 0 0 0,0 0 0 0 0,-2-2 0 0 0,-1-2 0 0 0,-1-1 0 0 0,-1-2 0 0 0,-1-2 0 0 0,-1-2 0 0 0,-2-1 0 0 0,-3-3 0 0 0,-1-1 0 0 0,-2-2 0 0 0,-2-2 0 0 0,-3-1 0 0 0,-2-3 0 0 0,-5-2 0 0 0,-15-5 0 0 0,-8-5 0 0 0,-5-2 0 0 0,-2-4 0 0 0,0-2 0 0 0,-1-2 0 0 0,1-1 0 0 0,2 1 0 0 0,3 2 0 0 0,2 1 0 0 0,3 3 0 0 0,-10 4-392 0 0,-10 8-664 0 0,-8 11-1136 0 0,-3 17-1600 0 0,16 3-18607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0:18.137"/>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3440 1526 919 272020 54693,'-1'0'1040'0'0,"-1"-1"1256"0"0,0-1-1120 0 0,0 1-584 0 0,1 0-112 0 0,0 1-32 0 0,0-1 0 0 0,1 0-64 0 0,-1 0-24 0 0,0-1 0 0 0,0-1 0 0 0,-1 1 64 0 0,0-1 16 0 0,-1 0 0 0 0,-1 1 0 0 0,0 0-56 0 0,0 1-16 0 0,-1-1 0 0 0,0 2 0 0 0,-1 0-112 0 0,1 1-32 0 0,-2-1 0 0 0,-1 1 168 0 0,-2 0-232 0 0,0 0-8 0 0,-1 0 0 0 0,-1 0 72 0 0,1 0 8 0 0,-1 0 8 0 0,-1 0 0 0 0,0-1 32 0 0,-1 1 8 0 0,0-1 0 0 0,1 1 0 0 0,-1 0 8 0 0,1 1 0 0 0,0 0 0 0 0,0 0 0 0 0,1 1-64 0 0,-1-1 0 0 0,0 0-8 0 0,1 0 0 0 0,1 0 16 0 0,-1 1 8 0 0,0 0 0 0 0,0 1 0 0 0,-1-1 24 0 0,-1 1 8 0 0,0 0 0 0 0,0 0 0 0 0,-1 0-48 0 0,1 0-16 0 0,-1 0 0 0 0,0 1 0 0 0,0-1-56 0 0,-2 0 120 0 0,-3 1-8 0 0,-1 0-136 0 0,1 0 0 0 0,1-1 0 0 0,1 0 40 0 0,0 0 8 0 0,1 0 0 0 0,0 0 0 0 0,0-1 8 0 0,0 1 0 0 0,-1-2 0 0 0,0 0 0 0 0,0 0-24 0 0,0-2-8 0 0,1 1 0 0 0,1-1 0 0 0,-1-1 8 0 0,2 1 8 0 0,-1 0 0 0 0,1-1 0 0 0,-1-1-24 0 0,0 0-8 0 0,-1-1 0 0 0,-3 0 120 0 0,0-1-144 0 0,0 0 0 0 0,1 0 0 0 0,1 1-16 0 0,0 0 0 0 0,1 0 0 0 0,1-1 0 0 0,1 2 0 0 0,0-1 0 0 0,1 0 0 0 0,0 0 0 0 0,-1 0 0 0 0,0 0 0 0 0,0 1 0 0 0,0 0 0 0 0,-1 0-32 0 0,0 1-64 0 0,0 1 88 0 0,-1 0-88 0 0,0 1 64 0 0,0-1-64 0 0,-1 1 0 0 0,0-1 0 0 0,0 1 88 0 0,0-1-88 0 0,0 0 80 0 0,-1 0-80 0 0,-1 1 80 0 0,0-1-80 0 0,-1 2 80 0 0,0 0-80 0 0,0 0 88 0 0,0 0-88 0 0,1 1 96 0 0,1 0-96 0 0,0-1 88 0 0,0 0-88 0 0,0 0 80 0 0,-1-1-80 0 0,1 0 72 0 0,-2 0-72 0 0,0-1 64 0 0,0 0-64 0 0,-1 0 72 0 0,1 0-72 0 0,-1-1 80 0 0,1 0-80 0 0,0 0 96 0 0,-3 0 40 0 0,-1 0-72 0 0,0-1 8 0 0,0 1 0 0 0,2 0 0 0 0,0 1 0 0 0,2-1-72 0 0,1 1 96 0 0,0 0-96 0 0,2 1 96 0 0,-1 0-96 0 0,2 0 0 0 0,0 0 72 0 0,0 1-72 0 0,0-1 64 0 0,1 0-64 0 0,1 0 80 0 0,0-1-80 0 0,1 0 80 0 0,0-1-80 0 0,0 0 80 0 0,1 0-80 0 0,0 0 72 0 0,1 1-72 0 0,0-1 64 0 0,-1 1-64 0 0,1-1 0 0 0,0 1 64 0 0,0 0-64 0 0,-1 0 0 0 0,1 0 0 0 0,-1 1 0 0 0,-1 0 64 0 0,-1 0-64 0 0,1 0 0 0 0,-2 0 0 0 0,-1 0 0 0 0,-1 0 0 0 0,0 1 0 0 0,-4-1 0 0 0,-1 0 0 0 0,0 0 0 0 0,1-1 0 0 0,2-1 64 0 0,0 1-64 0 0,2-1 0 0 0,-1-1 64 0 0,1 0-64 0 0,-3 1 64 0 0,0-1 16 0 0,1 0-80 0 0,1 0 80 0 0,2 0-80 0 0,0 1 64 0 0,2 0-64 0 0,1 0 64 0 0,-1 0-64 0 0,0 1 0 0 0,0 1 0 0 0,-1 0 0 0 0,1 0 0 0 0,0-1 64 0 0,-1 0-64 0 0,2 0 0 0 0,0-1 0 0 0,0 0 64 0 0,1 0-64 0 0,0-1 0 0 0,1 1 0 0 0,1-1 64 0 0,0 0-64 0 0,0 1 0 0 0,0-1 0 0 0,1 1 64 0 0,0 0-64 0 0,-1 0 0 0 0,1 1 0 0 0,-1-1 0 0 0,1 0 64 0 0,0 0-64 0 0,1-1 0 0 0,0 1 0 0 0,1 0 0 0 0,0-1 0 0 0,1 0 0 0 0,0 0 0 0 0,1-1 72 0 0,0 0-72 0 0,0 0 0 0 0,0 0 72 0 0,0 0-72 0 0,0 0 0 0 0,-1 0 64 0 0,0 0-64 0 0,-1-1 0 0 0,0 0 0 0 0,1-1 64 0 0,0 1-64 0 0,0 0 0 0 0,0 0 0 0 0,0-1 80 0 0,0 0-80 0 0,1-2 64 0 0,0 0-64 0 0,0 0 72 0 0,0-1-72 0 0,0-1 80 0 0,0 0-80 0 0,0-1 72 0 0,-1 0-72 0 0,1 0 64 0 0,0 0-64 0 0,0 0 64 0 0,0 1-64 0 0,-2 0 0 0 0,0-2 64 0 0,-1-1-64 0 0,1 1 0 0 0,0 0 64 0 0,2-1-64 0 0,1 0 0 0 0,0 0 72 0 0,1 0-72 0 0,0-1 0 0 0,1 0 64 0 0,0 1-64 0 0,-1 0 0 0 0,2 1 0 0 0,-1-2 64 0 0,0-1-64 0 0,1 1 0 0 0,-1-1 0 0 0,1 1 0 0 0,0-1 64 0 0,1 1-64 0 0,0 0 0 0 0,0 1 0 0 0,0-1 0 0 0,-1 1 0 0 0,1-1 0 0 0,-2 0 0 0 0,0-2 0 0 0,0 2 0 0 0,-1 0 0-509-2,1 1 0 509 2,0 1 0 0 0,0 1 0 0 0,0-1 64 0 0,1 0-64 0 0,0-2 0 0 0,1-1 0 0 0,0-1 0 0 0,2 0 0 0 0,0 0 0 0 0,0 1 0 0 0,1 0 0 0 0,0 1 0 0 0,0 0 0 0 0,1-1 0 0 0,-1-1 0 0 0,1 1 0 0 0,0 1 64 0 0,0 1-64 0 0,1 0 0 0 0,0 0 0 0 0,-1-1 0 0 0,0 1 0 0 0,0 0 0 0 0,-1-1 0 0 0,0 1 0 0 0,-1 0 0 0 0,-1 0 0 0 0,1 0 0 0 0,-1 2 0 0 0,-1-1 0 0 0,0 0 0 0 0,0 0 0 0 0,0 0 0 0 0,0 0 0 0 0,-1 0 0 0 0,1 0 0 0 0,0-2 0 0 0,0 0 0 0 0,0 0 64 0 0,0 1-64 0 0,1-1 0 0 0,-1 1 0 0 0,0-1 0 0 0,1 0 0 0 0,-1 0 0 0 0,1 1 0 0 0,1-1 0 0 0,-1 0 0 0 0,1 0 0 0 0,-1 1 0 0 0,0-1 0 0 0,0 1 0 0 0,0 0 0 0 0,0 0 0 0 0,-1 0 0 0 0,1 1 0 0 0,-1 1 0 0 0,1 0 0 0 0,-1 0 0 0 0,0 0 0 0 0,1 0 0 0 0,-1 0 0 0 0,1 0 0 0 0,1 0 0 0 0,0 0 0 0 0,0 0 0 0 0,1 1 0 0 0,0 0 0 0 0,0 0 0 0 0,1 1 0 0 0,-1 0 0 0 0,1 1 0 0 0,1 1 0 0 0,-1 1 0 0 0,0 1 0 0 0,0 0 0 0 0,0 0 0 0 0,-1 0 0 0 0,1 0 0 0 0,0 1 0 0 0,1-1 0 0 0,-1 1 0 0 0,2-1 0 0 0,0 1 0 0 0,0-1 0 0 0,1 1 0-494 5,1-1 0 494-5,0 1 0 0 0,0-1 0 0 0,1 1 0 0 0,0 1 0 0 0,0 0 0 0 0,0 0 0 0 0,1 1 0 0 0,-1 1 0 0 0,1 0 0 0 0,1 1 0 0 0,0 0 0 0 0,0 0 0 0 0,2 0 0 0 0,1 0 0 0 0,1-1 0 0 0,1 0 0 0 0,0 0 0 0 0,0 0 0 0 0,1 0 0 0 0,-1 0 0 0 0,1 1 0 0 0,-1-1 0 0 0,1 1 0 0 0,1 0 0 0 0,5 0 0 0 0,1 0 0 0 0,0 0 0 0 0,1-1 0 0 0,-1 0 0 0 0,-1 0 0 0 0,1 1 0 0 0,4 0 0 0 0,1 0 0 0 0,1 0 0 0 0,-1-1 0 0 0,-1 1 0 0 0,-2 0 0 0 0,0 0 0 0 0,-1 0 0 0 0,-1 0 0 0 0,-1 1 0 0 0,-1-1 0 0 0,0 0 0 0 0,0 0 0 0 0,-1 1 0 0 0,1 0 0 0 0,-1 0 0 0 0,1 1 0 0 0,0-1 0 0 0,0 1 0 0 0,0 0 0 0 0,-1 0 0 0 0,0 0 0 0 0,0-1 0 0 0,-1 0 0 0 0,-1 1 0 0 0,1-2 0 0 0,-1 1 0 0 0,1-1 0 0 0,1 0 0 0 0,0-1 0 0 0,1 0 0 0 0,1-1 0 0 0,0 0 0 0 0,2-1 0 0 0,0 1 0 0 0,1-1 0 0 0,-1 1 0 0 0,-1-1 0 0 0,1 1 0 0 0,0 0 0 0 0,-1 0 0 0 0,0 0 0 0 0,-1 0 0 0 0,1 1 0 0 0,0 0 0 0 0,1-1 0 0 0,0 1 0 0 0,0 1 0 0 0,0-1 0 0 0,0 1 0 0 0,0-1 0 0 0,-1 1 0 0 0,0-1 0 0 0,-1 0 0 0 0,0 0 0 0 0,0 0 0 0 0,-2 0 0 0 0,-1 0 0 0 0,0 0 0 0 0,-1 0 0 0 0,0 1 0 0 0,-1-1 0 0 0,1 0 0 0 0,1 0 0 0 0,0 0 0 0 0,1-1 0 0 0,2 0 0 0 0,1 0 0 0 0,2-1 0 0 0,0 1 0 0 0,2-1 0 0 0,0 1 0 0 0,-1 0 0 0 0,-1 0 0 0 0,-1 0 0 0 0,0 1 0 0 0,-1 0 0 0 0,-1 0 0 0 0,-1 1 0 0 0,0 0 0 0 0,0 0 0 0 0,-1 1 0 0 0,-1 1 0 0 0,0 0 0 0 0,-2 0 0 0 0,1 1 0 0 0,-1-1 0 0 0,0 0 0 0 0,-1 1 0 0 0,1-1 0 0 0,0 0 0 0 0,-1 0 0 0 0,-1-1 0 0 0,1 0 0 0 0,0-1 0 0 0,-1-1 0 0 0,1 0 0 0 0,2 0 0 0 0,0-1 0 0 0,1 0 0 0 0,0 0 0 0 0,-1-1 0 0 0,-1 1 0 0 0,1-1 0 0 0,-2 1 0 0 0,0-1 0 0 0,3 1 0 0 0,0 0 0 0 0,-1 1 0 0 0,0 0 0 0 0,-1 0 0 0 0,-1 1 0 0 0,-1 1 0 0 0,0-1 0 0 0,1 1 0 0 0,0-1 0 0 0,-1 0 0 0 0,1 0 0 0 0,0 0 0 0 0,1 0 0 0 0,-1-1 0 0 0,1 1 0 0 0,0-1 0 0 0,-1-1 0 0 0,1 1 0 0 0,0-1 0 0 0,-1 1 0 0 0,0 0 0 0 0,0 0 0 0 0,0 0 0 0 0,-1 0 0 0 0,0 0 0 0 0,1 0 0 0 0,-1 1 0 0 0,0 0 0 0 0,0 0 0 0 0,0 0 0 0 0,0 0 0 0 0,-1 1 0 0 0,0 0 0 0 0,-1-1 0 0 0,-1 1 0 0 0,0-2 0 0 0,1 1 0 0 0,-1 0 0 0 0,0 0 0 0 0,1-1 0 0 0,-1 0 0 0 0,1-1 0 0 0,-1 1 0 0 0,1 0 0 0 0,2 0 0 0 0,-1 0 0 0 0,1 0 0 0 0,-2 0 0 0 0,0 0 0 0 0,-2 1 0 0 0,0-2 0 0 0,0 1 0 0 0,0 0 0 0 0,0 0 0 0 0,0 0 0 0 0,0 1 0 0 0,1 0 0 0 0,-1 0 0 0 0,0 0 0 0 0,0 0 0 0 0,-1 0 0 0 0,-1 0 0 0 0,-1 0 0 0 0,0 1 0 0 0,-1 0 0 0 0,1-1 0 0 0,-1 2 0 0 0,1-1 0 0 0,0 1 0 0 0,0 0 0 0 0,-1 1 0 0 0,1 0 0 0 0,-1 0 0 0 0,2 2 0 0 0,1 2 0 0 0,-1 0 0 0 0,1 0 0 0 0,0-1 0 0 0,-2 0 0 0 0,0 0 0 0 0,-1 0 0 0 0,0-1 0 0 0,-2 0 0 0 0,0 1 0 0 0,-1-1 0 0 0,1 1 0 0 0,-2-1 0 0 0,1 1 0 0 0,0 0 0 0 0,-1 0 0 0 0,2 0-64 0 0,-1 1 64 0 0,0 0 0 0 0,0 0 0 0 0,1 1 0 0 0,1-1 0 0 0,-1 1 0 0 0,0-1 0 0 0,0 0 0 0 0,0 0 0 0 0,0-1 0 0 0,0 1 0 0 0,1 0 0 0 0,-1 0 0 0 0,1 0 0 0 0,0 1 0 0 0,-1-1 0 0 0,0 0 0 0 0,0 2 0 0 0,-1 1 0 0 0,0 0 0 0 0,-1 0 0 0 0,0 0 0 0 0,-2-1 0 0 0,1 0 0 0 0,-1 0 0 0 0,0-1 0 0 0,0 0 0 0 0,1 0 0 0 0,-1 1 0 0 0,0-1 0 0 0,0-1 0 0 0,0-1 0 0 0,0 0 0 0 0,1 0 0 0 0,-1 0 0 0 0,0-1 0 0 0,0 0 0 0 0,0 0 0 0 0,0-1 0 0 0,0 1 0 0 0,-1 1 0 0 0,-1 1 0 0 0,1 0 0 0 0,-1 0 0 0 0,-1 0 0 0 0,1 0 0 0 0,-1 0 0 0 0,0-1 0 0 0,0 0 0 0 0,1 0 0 0 0,-1 0 0 0 0,0 2 0 0 0,0-1 0 0 0,0 1 0 0 0,0-1 0 0 0,0-1 0 0 0,0 0 0 0 0,-1 1 0 0 0,0-1 0 0 0,0 1 0 0 0,-1 0 0 0 0,1 1 0 0 0,-1 0 0 0 0,-1 1 0 0 0,1-1 0 0 0,-1 1 0 0 0,0 0 0 0 0,1 0 0 0 0,-1 3 0 0 0,1 1 0 0 0,-1-1 0 0 0,1 1 0 0 0,1-2 0 0 0,0 0 0 0 0,-1 0 0 0 0,0 0 0 0 0,0 0 0 0 0,0-2 0 0 0,-1 1 0 0 0,1-1 0 0 0,-1 1 0 0 0,0 0 0 0 0,0 1 0 0 0,0 1 0 0 0,-1 0 0 0 0,1 0 0 0 0,1 2 0 0 0,-1 0 0 0 0,1-1 0 0 0,-1-1 0 0 0,-1-1 0 0 0,1-2 0 0 0,-1 0 0 0 0,0-1 0 0 0,-1-1 0 0 0,-1 0 0 0 0,2 1 0 0 0,-1-1 0 0 0,1 1 0 0 0,0-1 0 0 0,-1 1 0 0 0,0 0 0 0 0,-1 0 0 0 0,0 0 0 0 0,-1-1 0 0 0,1 1 0 0 0,-1-1 0 0 0,0-1 0 0 0,0 0 0 0 0,1 0 0 0 0,-1 0 0 0 0,-1 0 0 0 0,-2 0 0 0 0,1-1 0 0 0,0-1 0 0 0,-1-1 0 0 0,1-1 0 0 0,1 1 0 0 0,-1-1 0 0 0,0 0 0 0 0,-1-1 0 0 0,1 0 0 0 0,-1 0 0 0 0,-1 1 0 0 0,1-1 0 0 0,-2-1 0 0 0,1 1 0 0 0,-1-1 0 0 0,0 0 0 0 0,-1 0 0 0 0,1-1 0 0 0,0-1 0 0 0,-1 0 0 0 0,0 0 0 0 0,1-1 0 0 0,-1 1 0 0 0,0-1 0 0 0,1 1 0 0 0,-1 0 0 0 0,0 0 0 0 0,-1 0 0 0 0,0 0 0 0 0,-1 0 0 0 0,0 0 0 0 0,-1 1 0 0 0,-1-1 0 0 0,0 0 0 0 0,0 1 0 0 0,-1-1 0 0 0,0 0 0 0 0,0 0 0 0 0,0-1 0 0 0,-1 1 0 0 0,0 0 0 0 0,-1 0 0 0 0,-1 1 0 0 0,0 0 0 0 0,0 1 0 0 0,-1 0 0 0 0,-1 1 0 0 0,0 0 0 0 0,0 1 0 0 0,-2-1 0 0 0,1 2 0 0 0,1-1 0 0 0,-1 2 0 0 0,1-1 0 0 0,0 0 0 0 0,2 1 0 0 0,0-1 0 0 0,0 1 0 0 0,1 0 0 0 0,0-1 0 0 0,0-1 0 0 0,-1 0 0 0 0,0-1 0 0 0,0 0 0 0 0,-1-1 0 0 0,-1-1 0 0 0,0 0 0 0 0,-1-1 0 0 0,1-1 0 0 0,-1 1 0 0 0,0-2 0 0 0,-1 1 0 0 0,-1-1 0 0 0,0 1 0 0 0,0 0 0 0 0,-1 1 0 0 0,0 0 0 0 0,1 1 0 0 0,1 1 0 0 0,0 1 0 0 0,1 0 0 0 0,1 0 0 0 0,0 0 0 0 0,1 0 0 0 0,1 0 0 0 0,0-1 0 0 0,1 0 0 0 0,0 0 0 0 0,0-1 0 0 0,1 0 0 0 0,-1 0 0 0 0,0-1 0 0 0,0 0 0 0 0,0 0 0 0 0,0-1 0 0 0,-4 1 0 0 0,-1 0 0 0 0,1-1 0 0 0,2 1 0 0 0,1 0 0 0 0,1 0 0 0 0,1 1 0 0 0,1 0 0 0 0,1 1 0 0 0,0 1 0 0 0,-1-1 0 0 0,0 1 0 0 0,0 0 0 0 0,-2 0 0 0 0,0 1 0 0 0,0-1 0 0 0,-1 1 0 0 0,1-1 0 0 0,-1 0 0 0 0,-3 0 0 0 0,-2 0 0 0 0,0-1 0 0 0,0-1 0 0 0,1 0 0 0 0,1-1 0 0 0,1 0 0 0 0,0 0 0 0 0,0 0 0 0 0,-1 0 0 0 0,1 2 0 0 0,-4-1 0 0 0,-1 1 0 0 0,3 0 0 0 0,1 0 0 0 0,4 0 0 0 0,1-1 0 0 0,2 1 0 0 0,1 0 0 0 0,0-1 0 0 0,-1-1 0 0 0,0 0 0 0 0,0 0 0 0 0,0-1 0 0 0,0-1 0 0 0,0 1 0 0 0,-1 0 0 0 0,0 1 0 0 0,0-1 0 0 0,0 1 0 0 0,-1 1 0 0 0,1 0 0 0 0,0-1 0 0 0,0 1 0 0 0,2 1 0 0 0,0-1 0 0 0,2 0 0 0 0,0 1 0 0 0,1-1 0 0 0,2 0 0 0 0,0-1 0 0 0,2-1 0 0 0,0 0 0 0 0,1 0 0 0 0,1-1 0-509 3,0 0 0 509-3,1 0 0 0 0,-1-1 0 0 0,0-1 0 0 0,1 0 0 0 0,-1-1 0 0 0,-1 0 0 0 0,1-1 0 0 0,-1 0 0 0 0,0 0 0 0 0,-1 0 0 0 0,0-1 0 0 0,-1 0 0 0 0,-1-1 0 0 0,1-1 0 0 0,-1 0 0-494 1,1 0 0 494-1,0-1 0 0 0,-1 0 0 0 0,2-1 0 0 0,0 0 0 0 0,0 0 0 0 0,2 0 0 0 0,1 1 0 0 0,0 1 0 0 0,1 1 0 0 0,1 1 0 0 0,0 1 0 0 0,2 0 0-480-1,-1 0 0 480 1,2-2 0 0 0,-1 0 0-523-3,1-1 0 523 3,0-1 0 0 0,1-1 0 0 0,0 0 0 0 0,1 0 0 0 0,0-1 0 0 0,0 0 0 0 0,0 0 0 0 0,1 1 0-494-5,-1 0 0 494 5,0 1 0 0 0,-1-1 0 0 0,1 0 0 0 0,0 0 0 0 0,-1 1 0 0 0,1-1 0 0 0,-1 0 0 0 0,-1-1 0 0 0,0 0 0 0 0,-1-2 0 0 0,1-1 0 0 0,-1 0 0 0 0,0-1 0 0 0,1 1 0 0 0,0-1 0 0 0,0 0 0 0 0,2 2 0 0 0,0 0 0 0 0,1 1 0 0 0,0 1 0 0 0,0 1 0 0 0,0 1 0 0 0,0 0 0 0 0,0 0 0 0 0,1 0 0 0 0,-1 0 0 0 0,1 0 0 0 0,-1 0 0 0 0,0 1 0 0 0,0-1 0 0 0,-1 0 0 0 0,1 1 0 0 0,-1 1 0 0 0,0-1 0 0 0,-1 1 0 0 0,1 0 0 0 0,1-1 0 0 0,-1-1 0 0 0,1-1 0 0 0,0 0 0 0 0,0-1 0 0 0,0 0 0 0 0,0 0 0 0 0,1-1 0 0 0,0 0 0 0 0,1 1 0 0 0,1-1 0 0 0,0 1 0 0 0,0 0 0 0 0,1 1 0 0 0,-1 0 0 0 0,1 0 0 0 0,-1 0 0 0 0,0 0 0 0 0,1 1 0 0 0,-1 0 0 0 0,1 1 0 0 0,0 0 0 0 0,0 2 0 0 0,0 1 0 0 0,1 0 0 0 0,0 1 0 0 0,2 2 0 0 0,0-1 0 0 0,1 1 0 0 0,1 0 0 0 0,1 0 0 0 0,0-1 0 0 0,1 1 0 0 0,3 0 0 0 0,3-2-64 0 0,1 1 64 0 0,1-1 0 0 0,0 1 0 0 0,1-1 0 0 0,1 0 0 0 0,2 0 0 0 0,1 0 0 0 0,-1-1 0 0 0,-1 1 0 0 0,-1-1 0 0 0,0 1 0 0 0,0 1 0 0 0,-1 0 0 0 0,1 1 0 0 0,-1-1 0 0 0,-1 0 0 0 0,2 1 0 0 0,0 0 0 0 0,1 0 0 0 0,1 0 0 0 0,0 0 0 0 0,1 0 0 0 0,2 0 0 0 0,-1 1 0 0 0,0-1 0 0 0,-1 1 0 0 0,0 0 0 0 0,0 0 0 0 0,0 1 0 0 0,1 0 0 0 0,1 2-64 0 0,-1-1 64 0 0,1 1 0 0 0,0 0 0 0 0,0 0 0 0 0,1 1 0 0 0,0-1 0 0 0,0 0 0 0 0,0 0 0 0 0,0 0 0 0 0,0 0 0 0 0,-1-2 0 0 0,1 1 0 0 0,0-2 0 0 0,2 1 0 0 0,1-2 0 0 0,1 1 0 0 0,0-1 0 0 0,1-1 0 0 0,-1 1 0 0 0,-1 0 0 0 0,1 1 0 0 0,0-1 0 0 0,1 1 0 0 0,1 1 0 0 0,-1-1 0 0 0,0 1 0 0 0,0 0 0 0 0,-2 1 0 0 0,0 1 0 0 0,5-2 0 0 0,1-1 0 0 0,-1 0 0 0 0,-3 0 0 0 0,-1-1 0 0 0,-2 1 0 0 0,0 0 0 0 0,-2 0 0 0 0,1-1 0 0 0,-1 0 0 0 0,2-1 0 0 0,-1 0 0 0 0,1 0 0 0 0,-1 1 0 0 0,0 0 0 0 0,0 1 0 0 0,0 1 0 0 0,0 1 0 0 0,-1 0 0 0 0,-1 1 0 0 0,0 0 0 0 0,3 2 0 0 0,0 0 0 0 0,0 1 0 0 0,-1 0 0 0 0,0 0 0 0 0,-1-1 0 0 0,-1 0 0 0 0,-1-1 0 0 0,0 0 0 0 0,-1-2 0 0 0,-1 0 0 0 0,-1 0 0 0 0,-1-1 0 0 0,0-1 0 0 0,0 1 0 0 0,1-1 0 0 0,0 0 0 0 0,2 0 0 0 0,-1 0 0 0 0,1 0 0 0 0,0 0 0 0 0,1 1 0 0 0,0 0 0 0 0,-1 0 0 0 0,0 1 0 0 0,-1 0 0 0 0,0 1 0 0 0,0 0 0 0 0,-1 1 0 0 0,0 0 0 0 0,-1 0 0 0 0,-1 1-64 0 0,-2-1 64 0 0,2 1 0 0 0,0 0 0 0 0,-2-1 0 0 0,-2 0 0 0 0,-2 0 0 0 0,-1 0 0 0 0,-3-1-96 0 0,-1 1 32 0 0,-3 1-440 0 0,-2 4-528 0 0,-4 5-560 0 0,-4 8-776 0 0,-6 10-12648 0 0,-2 1 4633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0:41.51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 0 455 260981 48597,'-2'0'0'0'0,"-2"1"0"0"0,-1 2 568 0 0,1 0 72 0 0,0 0 8 0 0,2 1 8 0 0,0-1-512 0 0,0 4-144 0 0,1 0-3111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0:45.38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2238 1326 3423 261795 50541,'1'-2'336'0'0,"3"-2"-336"0"0,-1 0 0 0 0,0 0 0 0 0,0 2 64 0 0,-2 0-64 0 0,0 0 80 0 0,-2 0-80 0 0,0 0 384 0 0,0-1 32 0 0,-1 0 8 0 0,-2-1 0 0 0,0 1 272 0 0,-3-1 48 0 0,0 1 16 0 0,-2 1 0 0 0,-1 0-56 0 0,-1 1 0 0 0,-1 0-8 0 0,-4 2 432 0 0,0 1-744 0 0,-1 0-16 0 0,0 1 248 0 0,0 0-392 0 0,2 1-8 0 0,2 0 0 0 0,1-1-8 0 0,2 1 0 0 0,0 0 0 0 0,1 0 0 0 0,1 0 0 0 0,-1 0 0 0 0,1 0 0 0 0,-1 1 0 0 0,0 0-64 0 0,-1 0-16 0 0,1-1 0 0 0,-1 1 0 0 0,1-1-32 0 0,-1 1 0 0 0,0-1-8 0 0,0 1 0 0 0,1 0-16 0 0,-1 0 0 0 0,1 0 0 0 0,-2-1 104 0 0,1 1-64 0 0,-1-1 0 0 0,1-1 0 0 0,0 0 80 0 0,1 0 24 0 0,0 0 0 0 0,0-1 0 0 0,1 1 0 0 0,-1 1 0 0 0,-1 0 0 0 0,0 0 0 0 0,0 0-72 0 0,0 1-16 0 0,-1-1 0 0 0,-1 1 0 0 0,0-2-32 0 0,-1 1 0 0 0,0-1-8 0 0,-2-1 0 0 0,1 0 0 0 0,-1 0 0 0 0,1 0 0 0 0,-2 1 0 0 0,1 1 8 0 0,0-1 8 0 0,0 0 0 0 0,0 1 0 0 0,0 0 16 0 0,1-1 0 0 0,0 0 0 0 0,-1 1 0 0 0,0 0-40 0 0,0 0-8 0 0,0 0 0 0 0,0 0 0 0 0,-1 0 0 0 0,1 0 0 0 0,0 0 0 0 0,0-1 0 0 0,1 1 0 0 0,-1 0 0 0 0,0 0 0 0 0,-3 0 0 0 0,-1 1 8 0 0,0-1-80 0 0,2 0 80 0 0,0-1-80 0 0,2 0 96 0 0,1 0-96 0 0,1-1 96 0 0,1 0-96 0 0,0 0 96 0 0,1-1-96 0 0,1 0 96 0 0,0-1-96 0 0,0-1 96 0 0,1 1-96 0 0,-1 0 96 0 0,2-1-96 0 0,0 0 80 0 0,0 0-80 0 0,1-1 80 0 0,0 1-8 0 0,1-1 0 0 0,0-1 0 0 0,1 1 0 0 0,-1-1-72 0 0,1 0 80 0 0,1 1-80 0 0,-2-1 80 0 0,1 1-80 0 0,0-1 64 0 0,0 1-64 0 0,-1-1 64 0 0,0 0-64 0 0,-1 0 96 0 0,0 0-96 0 0,0-1 96 0 0,-1 0-96 0 0,-1 1 80 0 0,0 0-80 0 0,-1 1 80 0 0,1 0-80 0 0,-1 1 80 0 0,-1 1-80 0 0,1-1 80 0 0,0 1-80 0 0,-1-2 80 0 0,1 0 0 0 0,0-1-80 0 0,1 0 96 0 0,1 0-96 0 0,1 0 96 0 0,0 0-96 0 0,0 1 96 0 0,0 0-96 0 0,0 0 96 0 0,1 0-32 0 0,-1 0-64 0 0,-1 0 96 0 0,0 0-32 0 0,0 0-64 0 0,-1 0 0 0 0,1 0 0 0 0,-1 1 64 0 0,1-1-64 0 0,-1 2 0 0 0,-1-1 72 0 0,-3 0-72 0 0,0 1 0 0 0,-1-1 0 0 0,0 0 0 0 0,2 0 0 0 0,-1 1 64 0 0,1-1-64 0 0,1-1 0 0 0,0 1 72 0 0,0-1-72 0 0,1 0 96 0 0,1 0-96 0 0,1 0 80 0 0,1 1-80 0 0,0-1 64 0 0,0 1-64 0 0,-1 0 64 0 0,0 1-64 0 0,0 0 64 0 0,-1 0-64 0 0,-1 0 0 0 0,0 1 64 0 0,-1 0-64 0 0,0 0 0 0 0,-1 0 0 0 0,-1 2 0 0 0,1-1 64 0 0,-2 1-64 0 0,0 0 0 0 0,-1 1 0 0 0,0-1 0 0 0,0 0 0 0 0,0 0 64 0 0,0-1 0 0 0,0-1-64 0 0,3 0 72 0 0,1-2-72 0 0,2 0 80 0 0,2 0-80 0 0,1 0 88 0 0,0-1-88 0 0,0 0 96 0 0,0 1-96 0 0,0-2 96 0 0,0 1-32 0 0,0 0 0 0 0,0 0-64 0 0,-1 0 80 0 0,0 0-80 0 0,-1 0 64 0 0,-1 1-64 0 0,0 0 0 0 0,0 0 64 0 0,-1 0-64 0 0,-1-1 0 0 0,1 1 64 0 0,1-1-64 0 0,0 1 0 0 0,1-1 64 0 0,1-1-64 0 0,1 1 96 0 0,1-1-96 0 0,1 1 96 0 0,1-1 8 0 0,1 0 8 0 0,1 0 0 0 0,0-1 0 0 0,-1 0-24 0 0,0-1-8 0 0,0 0 0 0 0,0 0 0 0 0,0-1-80 0 0,-1 0 96 0 0,0-2 0 0 0,-1 1-96 0 0,1-1 96 0 0,-1-1-96 0 0,0 1 96 0 0,1-2-32 0 0,1-1-64 0 0,0 0 96 0 0,1-2-32 0 0,0 1-64 0 0,1-1 96 0 0,1 0-96 0 0,0 0 96 0 0,1 0-96 0 0,-1-1 64 0 0,2-1-64 0 0,-1-1 64 0 0,1 0-64 0 0,1-2 64 0 0,0-1 0 0 0,0-1-64 0 0,1 1 64 0 0,-1-1-64 0 0,0-1 64 0 0,-1 1-64 0 0,0-1 0 0 0,-1 1 72 0 0,0 0-72 0 0,-1 0 64 0 0,-1 2-64 0 0,-1 0 64 0 0,-1 1-64 0 0,0 1 0 0 0,-1 0 64 0 0,-1 0-64 0 0,-1-1 0 0 0,0 1 0 0 0,-2-1 64 0 0,-1 0-64 0 0,1 1 0 0 0,-1 0 0 0 0,0 0 72 0 0,1 1-72 0 0,1-1 0 0 0,0 1 64 0 0,2 0-64 0 0,1 1 0 0 0,0 0 0 0 0,1 1 64 0 0,1 1-64 0 0,0-1 0 0 0,0 2 0 0 0,1-1 0 0 0,-2 1 0 0 0,1 0 0 0 0,-1 1 0 0 0,0 0 0 0 0,-1 0 0 0 0,1 1 0 0 0,-1 0 0 0 0,0 0 0 0 0,0 1 0 0 0,0 1 0 0 0,0-1 0 0 0,1 0 0 0 0,1 1 0 0 0,0 0 0 0 0,0-1 0 0 0,2 0 0 0 0,-1 0 0 0 0,2-1 0 0 0,0 1 0 0 0,0-1 0 0 0,0 0 0 0 0,1 1 0 0 0,0 0 0 0 0,-1 1 0 0 0,0 0 0 0 0,1 1 0 0 0,-1 0 0 0 0,1 0 0 0 0,-1 1 0 0 0,1-1 0 0 0,-1 0 0 0 0,0 1 0 0 0,0-1 0 0 0,0-1 0 0 0,-1 0 0 0 0,0-2 0 0 0,0 0 0 0 0,0-1 0 0 0,0 1 0 0 0,0-1 0 0 0,0 1 0 0 0,1-1 0 0 0,1 1 0 0 0,1 0 0 0 0,2-1 0 0 0,3 0 0 0 0,1 1 0 0 0,0 0 0 0 0,1 1 0 0 0,0 1 0 0 0,0 0 0 0 0,4-1 0 0 0,1 0 0 0 0,1 1 0 0 0,-1 0 0 0 0,-1 0 0 0 0,-2 2 0 0 0,-1 0 0 0 0,0 0 0 0 0,0 0 0 0 0,0 1 0 0 0,-1 0 0 0 0,-1 1 0 0 0,0 1 0 0 0,0 0 0 0 0,1 0 0 0 0,1 1 0 0 0,4 0 0 0 0,3 0 0 0 0,0-1 0 0 0,0 1 0 0 0,0-1 0 0 0,-2-1 0 0 0,-1 1 0 0 0,0-1 0 0 0,-1 1 0 0 0,0-1 0 0 0,1 0 0 0 0,0 1 0 0 0,0 0 0 0 0,1 0 0 0 0,0 0 0 0 0,1 1 0 0 0,0-1 0 0 0,-1-1 0 0 0,1 2 0 0 0,-1-1 0 0 0,-1 0 0 0 0,0 1 0 0 0,-1 0 0 0 0,0 0 0 0 0,-1 0 0 0 0,1 1 0 0 0,-1-1 0 0 0,0 1 0 0 0,1 0 0 0 0,1 0 0 0 0,0-1 0 0 0,0 1 0 0 0,2-1 0 0 0,0 1 0 0 0,2-1 0 0 0,0 1 0 0 0,1 0 0 0 0,-1 0 0 0 0,-2 1 0 0 0,0 0 0 0 0,-1-1 0 0 0,0 1 0 0 0,0-1 0 0 0,0 0 0 0 0,-1 0 0 0 0,0 1 0 0 0,0-1 0 0 0,0 0 0 0 0,-1 0 0 0 0,-1 0 0 0 0,0-1 0 0 0,1 1 0 0 0,0-1 0 0 0,1 0 0 0 0,0 1 0 0 0,4 0 0 0 0,0-1 0 0 0,1 1 0 0 0,-1-1 0 0 0,0 1 0 0 0,0 0 0 0 0,0 0 0 0 0,-2 0 0 0 0,0 0 0 0 0,0 0 0 0 0,-1 0 0 0 0,1-1 0 0 0,-1 1 0 0 0,0 0 0 0 0,0 0 0 0 0,1 1 0 0 0,0 0 0 0 0,1 1 0 0 0,1 0 0 0 0,0 1 0 0 0,0-1 0 0 0,4 1 0 0 0,1-1 0 0 0,-1-1 0 0 0,-2 1 0 0 0,-3 0 0 0 0,-1 0 0 0 0,-2 1 0 0 0,-1-1 0 0 0,-2 1 0 0 0,-1-1 0 0 0,0 1 0 0 0,0 0 0 0 0,0 0 0 0 0,-1-1 0 0 0,1 1 0 0 0,-1-1 0 0 0,0 1 0 0 0,-1-1 0 0 0,0 1 0 0 0,0-1 0 0 0,-1 0 0 0 0,1 0 0 0 0,0 0 0 0 0,-1 1 0 0 0,0 1 0 0 0,0 0 0 0 0,-1 0 0 0 0,0 0 0 0 0,0 0 0 0 0,-1 0 0 0 0,1 1 0 0 0,-1-1 0 0 0,0 1 0 0 0,-1-1 0 0 0,0 1 0 0 0,0 0 0 0 0,0 0-64 0 0,0-1 64 0 0,-1 1 0 0 0,0-1 0 0 0,-1 1 0 0 0,1-1 0 0 0,0 1 0 0 0,0 0 0 0 0,-1 1 0 0 0,1 0 0 0 0,0 1 0 0 0,-1 0 0 0 0,0-1 0 0 0,1 2 0 0 0,-1-1 0 0 0,1 2 0 0 0,0 0 0 0 0,0 1 0 0 0,-2-1 0 0 0,0-1 0 0 0,-1 0 0 0 0,0 0 0 0 0,-2-1 0 0 0,-1 0 0 0 0,-1-1 0 0 0,0 1 0 0 0,-1 0 0 0 0,0-1 0 0 0,-1 1 0 0 0,1 1 0 0 0,-1 0 0 0 0,1 0 0 0 0,0 1 0 0 0,0 0 0 0 0,1 2 0 0 0,0 2 0 0 0,0-1 0 0 0,0 3 0 0 0,0 0 0 0 0,0-1 0 0 0,0-2 0 0 0,-1 0 0 0 0,0-1 0 0 0,-1 0 0 0 0,-1 2 0 0 0,0 1 0 0 0,-1-1 0 0 0,0 1 0 0 0,1-2 0 0 0,0 0 0 0 0,0-1 0 0 0,2-1 0 0 0,0-1 0 0 0,2-1 0 0 0,1-1 0 0 0,0-1 0 0 0,1 0 0 0 0,-1 0 0 0 0,2 0 0 0 0,-1 1 0 0 0,1-1 0 0 0,0 0 0 0 0,-1 1 0 0 0,0-1 0 0 0,0 0 0 0 0,0 0 0 0 0,0 1 0 0 0,0 0 0 0 0,1 1 0 0 0,-1-1 0 0 0,0 0 0 0 0,1-1 0 0 0,-1 1 0 0 0,1-1 0 0 0,0 0 0 0 0,0 2 0 0 0,0 0 0 0 0,0 1 0 0 0,0 1 0 0 0,0 0 0 0 0,-1 0 0 0 0,1-1 0 0 0,-1 1 0 0 0,-1-2 0 0 0,1 1 0 0 0,-1-1 0 0 0,0 0 0 0 0,0-1 0 0 0,-1 2 0 0 0,1 0 0 0 0,0 0 0 0 0,0 0 0 0 0,0 0 0 0 0,1-1 0 0 0,0 0 0 0 0,1 2 0 0 0,0 1 0 0 0,0 0 0 0 0,0 0 0 0 0,0 0 0 0 0,-1 0 0 0 0,0 0 0 0 0,0 1 0 0 0,-1-1 0 0 0,0 0 0 0 0,0-1 0 0 0,0 1 0 0 0,-1-1 0 0 0,1-2 0 0 0,-1 0-64 0 0,1 0 64 0 0,0 0 0 0 0,0 0 0 0 0,0 1 0 0 0,0 0 0 0 0,0 0 0 0 0,0 0 0 0 0,-1-1 0 0 0,0 1 0 0 0,-1-1 0 0 0,-1 0 0 0 0,-1 1 0 0 0,0-1 0 0 0,-1 0 0 0 0,-3 2 0 0 0,0-1 0 0 0,-2 1 0 0 0,0-1 0 0 0,0 1 0 0 0,-1-1 0 0 0,0 0 0 0 0,1 1 0 0 0,-1-1 0 0 0,0 1 0 0 0,1-1 0 0 0,-1 1 0 0 0,1-1 0 0 0,-1 0 0 0 0,-1-2 0 0 0,0 0 0 0 0,-2-2 0 0 0,0 0 0 0 0,0-1 64 0 0,-1-1-64 0 0,-1 0 0 0 0,-1-2 0 0 0,0 0 0 0 0,0 0 0 0 0,0-1 0 0 0,1 0 0 0 0,-1-1 64 0 0,-1 0-64 0 0,1 0 0 0 0,-1 0 0 0 0,0 0 0 0 0,-3 0 0 0 0,-2 0 0 0 0,2 0 0 0 0,0-1 0 0 0,0 1 0 0 0,2 0 0 0 0,0 0 0 0 0,0 1 0 0 0,-1-1 0 0 0,1 2 0 0 0,0-1 0 0 0,0 1 0 0 0,0 0 0 0 0,-1 1 0 0 0,0 0 0 0 0,1-1 0 0 0,-1 1 0 0 0,1-1 0 0 0,0 1 0 0 0,-1 0 0 0 0,1-1 0 0 0,0 1 0 0 0,0-1 0 0 0,1 0 0 0 0,0 0 0 0 0,1-1 0 0 0,-1 1 0 0 0,1 0 0 0 0,-1 0 0 0 0,1 0 0 0 0,-1 0 0 0 0,0 0 0 0 0,0 0 0 0 0,-1-1 0 0 0,1 0 0 0 0,-2 0 0 0 0,0-1 0 0 0,-4-1 0 0 0,-3 0 0 0 0,0 0 0 0 0,1 0 0 0 0,1 0 0 0 0,2 0 0 0 0,1-1 0 0 0,0 1 0 0 0,0 0 0 0 0,0 0 0 0 0,0 1 0 0 0,0-1 0 0 0,1 1 0 0 0,0 1 0 0 0,1 1 0 0 0,1 0 0 0 0,0 0 0 0 0,1 1 0 0 0,1-1 0 0 0,0 1 0 0 0,2 0 0 0 0,0 0 0 0 0,1 0 0 0 0,2-1 0 0 0,0 1 0 0 0,2-1 0 0 0,2-1 0 0 0,0 0 0 0 0,2-1 0 0 0,0 1 0 0 0,2-1 0 0 0,1 0 0 0 0,0-1 0 0 0,0 0 0 0 0,1 1 0 0 0,-1-1 0 0 0,0 1 0 0 0,0-1 0 0 0,0 0 0 0 0,-1 0 0 0 0,0 0 0 0 0,-1 1 0 0 0,-2 0 0 0 0,1 0 0 0 0,-2-1 0 0 0,1 1 0 0 0,0 0 0 0 0,1 0 0 0 0,-1-1 0 0 0,1 1 0 0 0,0-1 0 0 0,0 0 0 0 0,0-1 0 0 0,1-1 0 0 0,0 0 0 0 0,1 0 0 0 0,0-1 0 0 0,1-1 0 0 0,-1 0 0 0 0,0-1 64 0 0,1-1-64 0 0,-1 0 0 0 0,0-1 0 0 0,1 0 0-500 4,0-1 0 500-4,0 0 0 0 0,-1 0 0 0 0,0-1 64 0 0,0 0-64 0 0,0-1 0 0 0,0 0 0 0 0,-1-1 0 0 0,-1 0 0 0 0,0-1 0-512 0,0 0 0 512 0,-1-1 0 0 0,0 0 0 0 0,-1 0 0 0 0,0 0 0 0 0,1 1 0 0 0,-1-1 0 0 0,1 0 0 0 0,1 0 0 0 0,0 0 0 0 0,0 0 0 0 0,2 0 0 0 0,-1 0 0 0 0,1-2 0 0 0,0 0 0 0 0,1-1 0 0 0,1 0 0 0 0,0 0 0 0 0,1 0 0 0 0,0 0 0 0 0,1 0 0 0 0,0 0 0 0 0,1 1 0 0 0,0-1 0 0 0,1 1 0 0 0,0 0 0 0 0,1 2 0 0 0,0-1 0 0 0,0 1 0 0 0,0 0 0 0 0,1 1 0 0 0,0 1 0 0 0,0 1 0 0 0,-1-1 0 0 0,1 1 0 0 0,-2 0 0 0 0,0-1 0 0 0,1 1 0 0 0,-2-1 0 0 0,1 0 0 0 0,0 1 0 0 0,-1 1 0 0 0,0-1 0 0 0,0 0 0 0 0,-1 0 0 0 0,0 0 64 0 0,1 0-64 0 0,-1 0 0 0 0,0-2 0 0 0,-1 0 0-502-1,1 0 0 502 1,0 1 0 0 0,0 0 0 0 0,1 2 0 0 0,-1 0 0 0 0,0 1 0 0 0,1 0 0 0 0,0 0 0 0 0,-1 1 0 0 0,1 1 0 0 0,0 0 0 0 0,0 1 0 0 0,-1 0 0 0 0,1 1 0 0 0,-1-1 0 0 0,1 0 0 0 0,-2-2 0 0 0,1-1 0 0 0,-1-2 0 0 0,0-1 0 0 0,0 0 0 0 0,1-2 0 0 0,0-1 0 0 0,0 0 0 0 0,1 0 0 0 0,0 0 0 0 0,1 2 0 0 0,1 0 0 0 0,2 2 0 0 0,0-1 0 0 0,1 3 0 0 0,2 0 0 0 0,2 1 0 0 0,-1 2 0 0 0,0 0 0 0 0,1 2 0 0 0,-1 2 0 0 0,1-1 0 0 0,-1 1 0 0 0,1 0 0 0 0,1 1 0 0 0,0 0 0 0 0,1 0 0 0 0,2 1-64 0 0,1-1 64 0 0,0 1 0 0 0,1 1 0 0 0,1-1 0 0 0,1 1 0 0 0,0-1 0 0 0,3-1 0 0 0,0 1 0 0 0,1 0 0 0 0,2 1 0 0 0,0-1 0 0 0,0 0 0 0 0,1-1 0 0 0,0 1 0 0 0,1-1 0 0 0,-1 1 0 0 0,-1 0 0 0 0,0 1 0 0 0,4 1 0 0 0,2 1 0 0 0,0 0 0 0 0,-1-1 0 0 0,-1 0 0 0 0,-1 0 0 0 0,-2-1 0 0 0,-1 1 0 0 0,-1-1 0 0 0,-1 0 0 0 0,-1 0 0 0 0,-1-1 0 0 0,1 1 0 0 0,-1 0 0 0 0,1 0 0 0 0,4-1 0 0 0,1-1 0 0 0,1 0 0 0 0,-1 0 0 0 0,1 0 0 0 0,-2 0 0 0 0,0 1 0 0 0,4-1 0 0 0,1 0 0 0 0,-1 1 0 0 0,-1-1 0 0 0,-2 0 0 0 0,-2 1 0 0 0,0 0 0 0 0,-2 0 0 0 0,-1 1 0 0 0,0 1 0 0 0,-1 0 0 0 0,1 0 0 0 0,0 1 0 0 0,1 0 0 0 0,-1 0 0 0 0,4 0 0 0 0,1 0 0 0 0,0 0 0 0 0,-3 0 0 0 0,-3 0 0 0 0,-3 1 0 0 0,-2 0 0 0 0,-1 0 0 0 0,-2-1 0 0 0,0 1 0 0 0,0-1 0 0 0,-1 1 0 0 0,1 0 0 0 0,-1 1 0 0 0,-1 0 0 0 0,1 2 0 0 0,-2 1-64 0 0,0 0 64 0 0,-1 1 0 0 0,0-1 0 0 0,-1 2 0 0 0,-1-1 0 0 0,1 2 0 0 0,-2-1 0 0 0,1 2 0 0 0,0 0 0 0 0,0 1 0 0 0,1 4 0 0 0,2 1 0 0 0,0 0 0 0 0,-1 0 0 0 0,1 0 0 0 0,-1-2 0 0 0,0-1 0 0 0,-1 1 0 0 0,1-1 0 0 0,0 0 0 0 0,0 0 0 0 0,2 3 0 0 0,0 4 0 0 0,-1 1 0 0 0,-1 1 0 0 0,-1-1 0 0 0,-1 1 0 0 0,-2-1 0 0 0,0 1 0 0 0,-1 0 0 0 0,0 0 0 0 0,-2 0 0 0 0,-1 0 0 0 0,-1-1 0 0 0,-1-1 0 0 0,0 0 0 0 0,-1 2-64 0 0,-1 1 64 0 0,1 0 0 0 0,1 0 0 0 0,0-1 0 0 0,1 1 0 0 0,0 0 0 0 0,0-1 0 0 0,0-1 0 0 0,0 0 0 0 0,-1 0 0 0 0,-1 1 0 0 0,0 2 0 0 0,-2 1 0 0 0,-1 2-160 0 0,-1 3 0 0 0,-2 3-8 0 0,-2 13-888 0 0,-2 18-1024 0 0,0 23-12904 0 0,3-5 4609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1:11.56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156 3 919 263421 49954,'0'-1'80'0'0,"0"1"-80"0"0,-1-1 0 0 0,1 1 592 0 0,0-1 104 0 0,0 1 16 0 0,-1 1 8 0 0,1-1-552 0 0,-1 0-104 0 0,1 0-64 0 0,-1 1 64 0 0,1-1-64 0 0,-1 0 0 0 0,1 0 0 0 0,-1 0 0 0 0,0 0 72 0 0,0 0 88 0 0,0 0-80 0 0,0 1-16 0 0,0 0-64 0 0,-1-1 96 0 0,1 1-32 0 0,-1-1-64 0 0,0 1 0 0 0,0 0 0 0 0,-1 1 0 0 0,-1 0 0 0 0,0 0 0 0 0,0 0 0 0 0,-1 0 0 0 0,0 0 0 0 0,-1-1 64 0 0,1 1 24 0 0,0 0 0 0 0,1 0 0 0 0,-1 0 0 0 0,0 0-24 0 0,1 0-64 0 0,0 0 96 0 0,-1 0-32 0 0,1 1-64 0 0,-1-1 72 0 0,0 1-72 0 0,0-1 120 0 0,0 0-16 0 0,0 0 0 0 0,1-1 0 0 0,-1-1 32 0 0,1 1 8 0 0,-1 0 0 0 0,1-1 88 0 0,-1 1-160 0 0,1 0 0 0 0,1-1 0 0 0,1 1-72 0 0,1-1 0 0 0,0 1 0 0 0,1-1 64 0 0,0 0-64 0 0,0 0 0 0 0,1 1 0 0 0,-1-1-2648 0 0,1 0-1335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1:12.98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146 24 1839 272070 48351,'-1'-1'160'0'0,"-2"-1"-160"0"0,0-1 0 0 0,-1 1 1176 0 0,0 0 1608 0 0,-2-1-640 0 0,-2-1-1568 0 0,0 1-24 0 0,-1 0-8 0 0,1 2 0 0 0,-1 1-8 0 0,2 2 0 0 0,0 0 0 0 0,0 1 128 0 0,1 2 720 0 0,-1 0-688 0 0,2 1-80 0 0,0 0-8 0 0,0 0-8 0 0,0 1 0 0 0,0 0-200 0 0,1 0-40 0 0,-1 1-8 0 0,1 1 0 0 0,1 0-144 0 0,0 1-32 0 0,1 0-8 0 0,1 0 0 0 0,0 1-8 0 0,1 0-8 0 0,1-1 0 0 0,1 1 0 0 0,2 0 24 0 0,1 0 8 0 0,1 1 0 0 0,1-2 0 0 0,0 0 40 0 0,5 2 256 0 0,1 0-240 0 0,2-1 16 0 0,0-2 0 0 0,0-1 0 0 0,-1-1 0 0 0,-1-2-32 0 0,1-1-8 0 0,-1 0 0 0 0,0-1 0 0 0,1 0 8 0 0,-1-1 0 0 0,1-1 0 0 0,0 0 0 0 0,1-1-8 0 0,1-1 216 0 0,1 0-216 0 0,0 0-56 0 0,-2-1 0 0 0,0 2-8 0 0,-1 1 0 0 0,-1 1-56 0 0,0 0 0 0 0,0 0-8 0 0,-1 1 0 0 0,1-1-24 0 0,2 1 32 0 0,1 0-32 0 0,1 0-64 0 0,3 0 96 0 0,0-1 0 0 0,0 0-32 0 0,-1-1 0 0 0,0-2 0 0 0,-1 0 0 0 0,1 0 8 0 0,2-2 72 0 0,3 0-72 0 0,0 0 8 0 0,-1 0 0 0 0,0 0 0 0 0,-1 1 0 0 0,-1-1-16 0 0,0 0 0 0 0,0 0 0 0 0,0 0 0 0 0,-1 0-64 0 0,-1-1 64 0 0,-1 0-64 0 0,-1 0 64 0 0,-1 0-64 0 0,0-1 96 0 0,-1 0-96 0 0,1 0 96 0 0,0 0-32 0 0,0-1-64 0 0,1 0 96 0 0,0-1-32 0 0,0 0-64 0 0,0-1 96 0 0,1 0-96 0 0,0 0 96 0 0,-1 0-96 0 0,1 1 64 0 0,-1 0-64 0 0,0 0 64 0 0,-1 1-64 0 0,-1 0 0 0 0,-1 0 0 0 0,0 0 64 0 0,0 0-64 0 0,-1 0 0 0 0,-1 1 0 0 0,0-1 64 0 0,0 1-64 0 0,1-1 0 0 0,-1 1 72 0 0,1 0-72 0 0,-1 1 0 0 0,0 0 64 0 0,-1 0-64 0 0,-1 0 0 0 0,-2 1 0 0 0,-2 0 0 0 0,0 2 0 0 0,-1-1 64 0 0,-1 1-64 0 0,-2-1 0 0 0,-1 2 0 0 0,0-1 0 0 0,-3 0 0 0 0,-1 1-160 0 0,-3 0 32 0 0,-9 4-1400 0 0,-14 7-1848 0 0,-2 2-20375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1:15.235"/>
    </inkml:context>
    <inkml:brush xml:id="br0">
      <inkml:brushProperty name="width" value="0.35" units="cm"/>
      <inkml:brushProperty name="height" value="2.1" units="cm"/>
      <inkml:brushProperty name="color" value="#33CCFF"/>
      <inkml:brushProperty name="inkEffects" value="pencil"/>
    </inkml:brush>
  </inkml:definitions>
  <inkml:trace contextRef="#ctx0" brushRef="#br0">45 1186 9991 270588 49079,'-3'-4'1080'0'0,"0"-2"-1080"0"0,-1 1 0 0 0,1 2 152 0 0,1 3 8 0 0,0 3 0 0 0,2 2 0 0 0,1 3-160 0 0,1 2 0 0 0,1 1 0 0 0,2 2 232 0 0,4 1 24 0 0,0 0 0 0 0,4-1 648 0 0,0-1-168 0 0,2-3 8 0 0,-1-1 8 0 0,0-2-24 0 0,-1-2-8 0 0,1 0 0 0 0,0 0 0 0 0,1 0-304 0 0,1 1-56 0 0,2 0-8 0 0,0 2-8 0 0,0 0-192 0 0,1 2-40 0 0,-1 1-8 0 0,-1 1 0 0 0,1 0 0 0 0,-1 0 0 0 0,0 0 0 0 0,0-1 0 0 0,0 1 88 0 0,0-1 8 0 0,2-1 8 0 0,5 2 224 0 0,3-1-208 0 0,2-1 0 0 0,0-2 0 0 0,-1 0 16 0 0,-1-1 8 0 0,0-2 0 0 0,0-1 0 0 0,1 0-48 0 0,2-1-8 0 0,1-1 0 0 0,-1-1 0 0 0,1 0 0 0 0,-1-1-8 0 0,0 0 0 0 0,-1 0 0 0 0,0-1 8 0 0,0-1 0 0 0,0 0 0 0 0,4 0 152 0 0,1-2-200 0 0,-2 2 0 0 0,-1-1 0 0 0,-1 1-48 0 0,-2 0-16 0 0,-2-1 0 0 0,0 1 0 0 0,-1 1-80 0 0,0-1 0 0 0,-1 1 72 0 0,0 1-72 0 0,-1-1 0 0 0,5 0 64 0 0,1 0-64 0 0,0-1 72 0 0,-2 0-72 0 0,-2 0 96 0 0,4 0 0 0 0,-1-1-32 0 0,0 1 0 0 0,-1 0-64 0 0,-2 0 88 0 0,0 1-88 0 0,-1 0 80 0 0,-1 0-80 0 0,0 1 64 0 0,-1 0-64 0 0,-1 1 0 0 0,0-1 0 0 0,-1 0 0 0 0,-2 1 64 0 0,0 0-64 0 0,-2 0 0 0 0,0-1 0 0 0,-1 1 0 0 0,1 0 64 0 0,1-1-64 0 0,0 1 0 0 0,1-1 72 0 0,0 0-72 0 0,1 0 64 0 0,0-1-64 0 0,1 0 80 0 0,0 0-80 0 0,0 0 80 0 0,-1-1-80 0 0,0 0 80 0 0,-1-1-80 0 0,-1 0 80 0 0,1 0-80 0 0,-1 0 64 0 0,-1 0-64 0 0,-1 0 64 0 0,-1 0-64 0 0,-1 0 64 0 0,0 1-64 0 0,0-1 64 0 0,-1 1-64 0 0,-1-1 0 0 0,-1 1 0 0 0,0 0 0 0 0,-2-1 0 0 0,1 0 64 0 0,1-1-64 0 0,-1 0 0 0 0,1 0 0 0 0,0 1 0 0 0,0-1 64 0 0,0 0-64 0 0,0 0 0 0 0,0 0 0 0 0,0 0 0 0 0,-2 0 0 0 0,0-1 0 0 0,-2 1 0 0 0,1 1 0 0 0,-1 0 64 0 0,-1 0-64 0 0,1 0 80 0 0,-1 0-80 0 0,-1-1 80 0 0,0 0-80 0 0,1 0 80 0 0,-1-1-80 0 0,1-2 80 0 0,0 0-80 0 0,0-2 80 0 0,0-1-80 0 0,0-1 80 0 0,0-2-80 0 0,0 0 96 0 0,0-1-96 0 0,-1-1 96 0 0,0-1-96 0 0,0-1 96 0 0,-1 1-96 0 0,0-1 96 0 0,-1 0-96 0 0,0 0 64 0 0,-2 0-64 0 0,0 1 64 0 0,0 0-64 0 0,-1 0 64 0 0,1 1-64 0 0,-1 0 64 0 0,0 1-64 0 0,-1 0 0 0 0,0-1 0 0 0,0 1 64 0 0,-1 1-64 0 0,0 1 0 0 0,0 1 0 0 0,-1 1 64 0 0,0 1-64 0 0,0 0 0 0 0,-1 0 0 0 0,0 0 0 0 0,-2 0 0 0 0,0 0 0 0 0,0 0 0 0 0,-2-1 0 0 0,0 1 0 0 0,0 0 0 0 0,-1 1 0 0 0,-1-1 0 0 0,1 0 0 0 0,0 0 0 0 0,0 0 0 0 0,1 0 0 0 0,1-1 0 0 0,1 1 0 0 0,0-1 64 0 0,0-1-64 0 0,1-1 0 0 0,1 0 0 0 0,-1-1 0 0 0,1 0 64 0 0,0 1-64 0 0,0 0 0 0 0,0 1 0 0 0,0 1 64 0 0,0-1-64 0 0,0-1 0 0 0,-1 0 0 0 0,0-2 0 0 0,-1 0 0 0 0,0-1 0 0 0,1 1 0 0 0,-2 1 0 0 0,1 0 0 0 0,0 0 0 0 0,0 2 64 0 0,1 1-64 0 0,0 1 0 0 0,1 0 0 0 0,0 0 0 0 0,-1 0 0 0 0,0 0 0 0 0,0-1 0 0 0,-1 0 0 0 0,0 0 0 0 0,0 1 0 0 0,-1 0 0 0 0,0 1 0 0 0,0 0 0 0 0,0 2 0 0 0,-2 0 0 0 0,-2 0 0 0 0,-1 0 0 0 0,-1 1 0 0 0,1 2 0 0 0,-2 0 0 0 0,0 1 0 0 0,-1 1 0 0 0,-1 0 0 0 0,-1 1 0 0 0,-1 0 0 0 0,0 1 0 0 0,0 0 0 0 0,-1 0 0 0 0,1 0 0 0 0,0 0 0 0 0,1-1 0 0 0,1 0 0 0 0,-1-1 0 0 0,-3 0 0 0 0,-1-1 0 0 0,-1 0 0 0 0,0 0 0 0 0,0-1 0 0 0,0-1 0 0 0,0 1 0 0 0,-1-1 0 0 0,0 0 0 0 0,-1 0 0 0 0,0 1 0 0 0,0-1 0 0 0,-1 1 0 0 0,0 0 0 0 0,0 0 0 0 0,0 0 0 0 0,1 1 0 0 0,-1-1 0 0 0,1 1 0 0 0,-1-1 0 0 0,1 2 0 0 0,0-1 0 0 0,-1 0 0 0 0,1-1 0 0 0,-2 1 0 0 0,-1-1 0 0 0,1 0 0 0 0,0 0 0 0 0,0 0 64 0 0,1 0-64 0 0,0 0 0 0 0,0 0 0 0 0,0 0 0 0 0,-1 0 0 0 0,1 0 0 0 0,-1 1 0 0 0,1 0 0 0 0,0 1 0 0 0,0 0 0 0 0,0 0 0 0 0,1 0 0 0 0,0 1 0 0 0,0 1 0 0 0,1-1 0 0 0,0 1 0 0 0,1-1 0 0 0,-1 1 0 0 0,0-1 0 0 0,0 0 0 0 0,0 0 0 0 0,1 0 0 0 0,-1 0 0 0 0,1 0 0 0 0,1 0 0 0 0,0 0 0 0 0,0 1 0 0 0,0-1 0 0 0,2 1 0 0 0,-1 0 0 0 0,2 1 0 0 0,1-1 0 0 0,0 1 0 0 0,2 0 0 0 0,-1 0 0 0 0,1 0 0 0 0,1 1 0 0 0,-1 1 0 0 0,0 0 0 0 0,1 0 0 0 0,1 1 0 0 0,1 0 0 0 0,1-1 0 0 0,2 1 0 0 0,0 0 0 0 0,1 1 0 0 0,0 0 0 0 0,1 0 0 0 0,1 1 0 0 0,0 2 0 0 0,0 0 0 0 0,1 1 0 0 0,0 0 0 0 0,1 2 0 0 0,-1 1 0 0 0,-1 1 0 0 0,1 1 0 0 0,-1-1 0 0 0,1 1 0 0 0,0 1 0 0 0,0 1 0 0 0,1 1-64 0 0,0 1 64 0 0,1 1 0 0 0,0 4 0 0 0,0 0 0 0 0,1 1 0 0 0,0 0 0 0 0,1 1 0 0 0,1-1 0 0 0,0 0 0 0 0,1 0 0 0 0,0 0 0 0 0,0-2 0 0 0,0 0 0 0 0,0-1 0 0 0,-1 0 0 0 0,0 0 0 0 0,0-1 0 0 0,-1-2 0 0 0,0 1 0 0 0,0 2 0 0 0,0 0 0 0 0,1 1 0 0 0,0 2 0 0 0,2-1 0 0 0,1-2 0 0 0,1-2 0 0 0,1-1 0 0 0,0-3 0 0 0,1 0 0 0 0,1 2 0 0 0,0 0 0 0 0,1 0 0 0 0,0 1 0 0 0,0-1 0 0 0,2 3 0 0 0,3 4 0 0 0,1 1 0 0 0,1-1 0 0 0,-1-2 0 0 0,0-1 0 0 0,-1-2 0 0 0,0-1 0 0 0,-1 0 0 0 0,1-1 0 0 0,-1 1 0 0 0,0-2 0 0 0,0 0 0 0 0,0 0 0 0 0,0-2 0 0 0,0 0 0 0 0,-1 0 0 0 0,0 0 0 0 0,0-1 0 0 0,0 1 0 0 0,-1 0 0 0 0,-1 0 0 0 0,1 0 0 0 0,-1-1 0 0 0,0 0 0 0 0,1-1 0 0 0,1-1 0 0 0,0-1 0 0 0,0 0 0 0 0,2 0 0 0 0,0-1 0 0 0,2-1 0 0 0,0 1 0 0 0,1-1 0 0 0,0 0 0 0 0,-1 0 0 0 0,1-1 0 0 0,0-1 0 0 0,-1 0 0 0 0,1 0 0 0 0,0 0 0 0 0,1 0 0 0 0,0 0 0 0 0,1 0 0 0 0,0-1 0 0 0,2 0 0 0 0,2 0 0 0 0,1 0 0 0 0,3-1 0 0 0,1-1 0 0 0,1 0 0 0 0,2 0 0 0 0,2 0 0 0 0,0-1 0 0 0,1 0 0 0 0,1 0 0 0 0,0 0 0 0 0,-1-1 64 0 0,0-2-64 0 0,-1 0 0 0 0,-2-1 0 0 0,0 0 0 0 0,-2-1 0 0 0,0-1 0 0 0,0 1 0 0 0,0-2 0 0 0,2 0 0 0 0,0-1 0 0 0,2 0 0 0 0,0 1 64 0 0,1-1-64 0 0,1 0 0 0 0,-1 0 0 0 0,0 0 0 0 0,0 0 0 0 0,1 0 0 0 0,1-1 0 0 0,1-1 0 0 0,0 1 0 0 0,0-1 0 0 0,0 0 0 0 0,-1 0 0 0 0,-1-1 0 0 0,-2-1 0 0 0,2-3 64 0 0,-1-2-64 0 0,-1 0 0 0 0,-1-1 0 0 0,-3-1 0 0 0,-1 0 0 0 0,-1 1 0 0 0,-1 0 0 0 0,-1 1 0 0 0,1-1 0 0 0,0-1 0 0 0,-1-2 0 0 0,-1-1 0 0 0,-2-1 0 0 0,-2-1 0 0 0,0-1 64 0 0,-3-1-64 0 0,-1-1 0 0 0,-3 0 0 0 0,0-1 0 0 0,-2 0 64 0 0,0 0-64 0 0,-1-1 0 0 0,0 0 0 0 0,-1 0 0 0 0,-1 0 64 0 0,1 1-64 0 0,-2 1 0 0 0,0 1 0 0 0,-1-1 0 0 0,0 1 0 0 0,-1 0 0 0 0,-1 2 0 0 0,0 0 0 0 0,0 1 0 0 0,-1 1 0 0 0,-1 1 0 0 0,-1 0 0 0 0,-2-1 0 0 0,0 0 0 0 0,-2 0 0 0 0,-1-2 0 0 0,-3 0 0 0 0,0 0 0 0 0,-2-1 0 0 0,-3-2 0 0 0,-2-1 0 0 0,-1 2 0 0 0,0 4 0 0 0,0 2 0 0 0,-2 1 0 0 0,-1 2 0 0 0,-3 0 0 0 0,-3 0 0 0 0,-1 1 0 0 0,-3 0 0 0 0,-2 0 0 0 0,-2 0 0 0 0,-1 1 0 0 0,0-1 0 0 0,-1-1 0 0 0,-1 0 0 0 0,-2-1 0 0 0,-1 0 0 0 0,-2 0 0 0 0,-1 0 0 0 0,-3 1 0 0 0,-3 1 0 0 0,-2 1 0 0 0,-4 4 0 0 0,-4 2 0 0 0,-6 5 0 0 0,-20 5-800 0 0,-29 12-904 0 0,-25 14-14752 0 0,11 4 5009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1:17.33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2678 800 6911 258856 48991,'-10'-10'744'0'0,"-9"-10"-744"0"0,-4-5 1872 0 0,1 3 360 0 0,5 3 72 0 0,3 6 8 0 0,4 3-1672 0 0,1 2-328 0 0,-1 0-72 0 0,-2-3-16 0 0,-3 0-160 0 0,1-1-64 0 0,0 0 0 0 0,2 1 0 0 0,1 1 72 0 0,0 1-72 0 0,0-2 304 0 0,0-2-32 0 0,-1 0 8 0 0,1-2 0 0 0,-1 1 56 0 0,1-1 16 0 0,0 1 0 0 0,-1 0 0 0 0,0 1-112 0 0,-1 1-16 0 0,-1 1-8 0 0,0 0 0 0 0,0 0-48 0 0,-1 1-8 0 0,1-1 0 0 0,-1 1 0 0 0,0 0 88 0 0,0-2 8 0 0,-2 0 8 0 0,-1-3 0 0 0,0 0-24 0 0,-1 0-8 0 0,-1-1 0 0 0,0 0 0 0 0,0 1-8 0 0,0-1-8 0 0,-1 1 0 0 0,2 0 0 0 0,0 1-56 0 0,2 0-16 0 0,0 1 0 0 0,0 1 0 0 0,1 1-64 0 0,-5-1 48 0 0,-3 0-64 0 0,0 1-64 0 0,-1-1 64 0 0,0 1-64 0 0,2 0 64 0 0,0 1-64 0 0,0-1 64 0 0,0 2-64 0 0,0-1 64 0 0,-1 1-64 0 0,0 0 64 0 0,-1 2-64 0 0,-2 0 64 0 0,-2 2-64 0 0,-2 1 0 0 0,-1 1 0 0 0,-3 1 0 0 0,-1 2 0 0 0,0 1 0 0 0,-1 1 0 0 0,1 2 0 0 0,0 1 0 0 0,-1-1 0 0 0,0 2 0 0 0,-1 1 0 0 0,-2 0 0 0 0,-1 1 0 0 0,0 1 0 0 0,-9 3 0 0 0,-9 4 0 0 0,-3 1 0 0 0,2 0 0 0 0,3 0 0 0 0,6-1 0 0 0,4 0 0 0 0,5-2 0 0 0,0 2 0 0 0,1 0 0 0 0,4-2 0 0 0,3 0 0 0 0,2-3 0 0 0,2 0 0 0 0,1-1 0 0 0,-5 1 0 0 0,1 0 0 0 0,0-1 0 0 0,3 1 0 0 0,4 0 0 0 0,3 0 0 0 0,2 0 0 0 0,3 1 0 0 0,1 1 0 0 0,2 1 0 0 0,0 0 0 0 0,2 2 0 0 0,1 1 0 0 0,0 2 0 0 0,2 1 0 0 0,0 1 0 0 0,2 0 0 0 0,0 1 0 0 0,0-1 0 0 0,1 0 0 0 0,0 1 0 0 0,1 0 0 0 0,0 1 0 0 0,1-2 0 0 0,0 0 0 0 0,1-2 0 0 0,0 0 0 0 0,1 3 0 0 0,2 3 0 0 0,0 0 0 0 0,1-1 0 0 0,0 0 0 0 0,2-1 0 0 0,0-1 0 0 0,0 0 0 0 0,1-1 0 0 0,0 0 0 0 0,1 0 0 0 0,0-1 0 0 0,1 0 0 0 0,0-1 0 0 0,2 0 0 0 0,-1 1 0 0 0,2 0 0 0 0,0 0 0 0 0,1 0 0 0 0,3 3 0 0 0,2 4 0 0 0,0-1 0 0 0,0-2 0 0 0,1-1 0 0 0,1-2 64 0 0,1 0-64 0 0,2 0 0 0 0,2 1 0 0 0,3 1 0 0 0,1 1 0 0 0,1-2 0 0 0,1-1 64 0 0,1-2-64 0 0,0-2 0 0 0,0-1 64 0 0,0-2-64 0 0,3 2 64 0 0,1 0-64 0 0,-1-2 0 0 0,0 0 64 0 0,-2-1-64 0 0,-1-1 0 0 0,0-2 0 0 0,-1-1 0 0 0,0-2 0 0 0,2-1 64 0 0,1-1-64 0 0,1 0 0 0 0,1-1 72 0 0,1 1-72 0 0,0-1 80 0 0,0 1-80 0 0,3 1 72 0 0,0 0-72 0 0,2 1 64 0 0,2 1-64 0 0,0-1 72 0 0,0 0-72 0 0,-1-1 80 0 0,-1 0-80 0 0,-2-1 64 0 0,-1-1-64 0 0,-1 1 0 0 0,-1-2 72 0 0,0 0-72 0 0,2-1 0 0 0,2 0 0 0 0,3-3 64 0 0,2 0 0 0 0,3-1-64 0 0,1-2 96 0 0,3 0-32 0 0,1 0 32 0 0,2-2 0 0 0,0 0 0 0 0,0-1 0 0 0,-2 0-32 0 0,-1-2-64 0 0,-2 0 96 0 0,-2 0-32 0 0,0-1-64 0 0,0 0 64 0 0,1-1-64 0 0,-2 1 64 0 0,-1 0-64 0 0,-2 1 0 0 0,-1 0 0 0 0,-2 0 64 0 0,-2 2-64 0 0,-1 0 0 0 0,-3 0 0 0 0,-1 0 64 0 0,-3 0-64 0 0,-1-1 0 0 0,-2 1 0 0 0,-2-1 64 0 0,-3 0-64 0 0,-1-2 80 0 0,-2 1-80 0 0,-2-2 80 0 0,-2 0-80 0 0,-1-1 80 0 0,-1-1-80 0 0,-1 0 80 0 0,0-1-80 0 0,-1-1 80 0 0,1-1-80 0 0,0-2 80 0 0,0-2-80 0 0,0-1 0 0 0,1-2 72 0 0,1-6-72 0 0,-1 0 72 0 0,-1 0-72 0 0,-2 0 0 0 0,-2 2 64 0 0,-1 0-64 0 0,-1 1 0 0 0,-3 1 0 0 0,-1 0 64 0 0,-1 0-64 0 0,-3 0 0 0 0,0 0 0 0 0,-3 1 72 0 0,-1 0-72 0 0,-2 1 0 0 0,-1 0 72 0 0,-1 1-72 0 0,0-1 0 0 0,-1 0 0 0 0,0-1 64 0 0,0 0-64 0 0,0-1 0 0 0,0 1 0 0 0,1 0 64 0 0,0 0-64 0 0,-4-4 0 0 0,-3-2 64 0 0,-2-1-64 0 0,-5-4 0 0 0,-4-1 0 0 0,0 2 0 0 0,-1 4 0 0 0,2 2 0 0 0,-1 2 0 0 0,0 3 0 0 0,1 1 0 0 0,-1 2 0 0 0,0 0 0 0 0,-2 3 0 0 0,-9-2 0 0 0,-5 1 0 0 0,-2 1 0 0 0,-1 3 0 0 0,0 0 0 0 0,1 2 0 0 0,0 2 0 0 0,1 1 0 0 0,-2 0 0 0 0,0 1 0 0 0,-1 1 0 0 0,0 1 0 0 0,0 0 0 0 0,0 2 0 0 0,1 2 0 0 0,-2 1 0 0 0,0 3 0 0 0,-1 1 0 0 0,-1 1 0 0 0,1 2 0 0 0,0 0 0 0 0,1 1 0 0 0,1-1 0 0 0,1-1 0 0 0,0-1 0 0 0,0-1 0 0 0,1-1 0 0 0,3 0 0 0 0,2 1 0 0 0,2 1 0 0 0,1 1 0 0 0,0 2 0 0 0,1 2 0 0 0,-1 1 0 0 0,2 2 0 0 0,0 1 0 0 0,1 1 0 0 0,0 1 0 0 0,2 0 0 0 0,2-1 0 0 0,1 1 0 0 0,2-2 0 0 0,1 1-64 0 0,1-1 64 0 0,0-1 0 0 0,1 1 0 0 0,0 1 0 0 0,0 0 0 0 0,1 2 0 0 0,1 1 0 0 0,2 2 0 0 0,3 2 0 0 0,2 1 0 0 0,3 2 0 0 0,1 2 0 0 0,2 1 0 0 0,2 2 0 0 0,0 1 0 0 0,1 1-64 0 0,1 2 64 0 0,1 0 0 0 0,0 1 0 0 0,1 0 0 0 0,2-1 0 0 0,1-1 0 0 0,1-1 0 0 0,2-1-64 0 0,1 1 64 0 0,2 2 0 0 0,1 2 0 0 0,1 3 0 0 0,1 1 0 0 0,2 2 0 0 0,1 0 0 0 0,2 1 0 0 0,3 1 0 0 0,2 1 0 0 0,2 0 0 0 0,2-2 0 0 0,4-2 0 0 0,1-2 0 0 0,3-2 0 0 0,1-3 0 0 0,1-3 0 0 0,2-4 0 0 0,0-4 0 0 0,0-2 0 0 0,0-2 0 0 0,1-2 0 0 0,0 0 0 0 0,-1-1 0 0 0,-1 0 0 0 0,0 1 0 0 0,0 1 0 0 0,-1 1 0 0 0,-1 4-96 0 0,-2 2 16 0 0,2 10-920 0 0,-3 20-1240 0 0,-7 26-12968 0 0,-8-2 4673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1:35.830"/>
    </inkml:context>
    <inkml:brush xml:id="br0">
      <inkml:brushProperty name="width" value="0.1" units="cm"/>
      <inkml:brushProperty name="height" value="0.1" units="cm"/>
      <inkml:brushProperty name="color" value="#66CC00"/>
    </inkml:brush>
  </inkml:definitions>
  <inkml:trace contextRef="#ctx0" brushRef="#br0">3178 1420 919 0 0,'-20'-25'3972'0'0,"17"23"-2776"0"0,0-1-1 0 0,0 2 1 0 0,0-1-1 0 0,-4-2 1 0 0,3 2-392 0 0,9 2 43 0 0,3 2-408 0 0,0-2 66 0 0,-1 0 0 0 0,1 0 0 0 0,13-3 0 0 0,11 0 225 0 0,8 3 89 0 0,57 8 0 0 0,-79-5-703 0 0,-1 0 0 0 0,0 1 1 0 0,-1 2-1 0 0,1-1 0 0 0,29 16 1 0 0,-28-11-14 0 0,1 0 0 0 0,1-2 1 0 0,-1 0-1 0 0,42 10 1 0 0,-61-18-96 0 0,0 0 1 0 0,1 0-1 0 0,-1 0 0 0 0,0 0 1 0 0,1 0-1 0 0,-1 0 1 0 0,0 0-1 0 0,1 0 0 0 0,-1 0 1 0 0,1 0-1 0 0,-1 0 1 0 0,0 0-1 0 0,1 0 0 0 0,-1 0 1 0 0,0 0-1 0 0,1 0 0 0 0,-1 0 1 0 0,0 0-1 0 0,1 0 1 0 0,-1-1-1 0 0,0 1 0 0 0,1 0 1 0 0,-1 0-1 0 0,0 0 1 0 0,1-1-1 0 0,-1 1 0 0 0,0 0 1 0 0,0 0-1 0 0,1-1 1 0 0,-1 1-1 0 0,0 0 0 0 0,1-1 1 0 0,-4-12 307 0 0,1 9-239 0 0,1 1 0 0 0,-1 0 0 0 0,0 0 0 0 0,-1 0 0 0 0,1 0 0 0 0,-4-4 0 0 0,-4 0 2 0 0,1 1 1 0 0,-1 0-1 0 0,-1 1 0 0 0,1 0 1 0 0,-1 0-1 0 0,0 1 1 0 0,-16-4-1 0 0,-85-12-53 0 0,62 12-6 0 0,-17-2-12 0 0,0 2 0 0 0,0 4 0 0 0,-1 3 0 0 0,1 2 0 0 0,-1 4 0 0 0,1 2 0 0 0,-78 19 0 0 0,126-22-8 0 0,14-4 0 0 0,0 1 0 0 0,-1 0 0 0 0,1 1 0 0 0,-7 1 0 0 0,12-2 0 0 0,0-1 0 0 0,0 0 0 0 0,0 0 0 0 0,0 0 0 0 0,0 0 0 0 0,-1 0 0 0 0,1 0 0 0 0,0 0 0 0 0,0 0 0 0 0,0 0 0 0 0,0 0 0 0 0,0 0 0 0 0,0 0 0 0 0,0 0-1 0 0,0 0 1 0 0,0 0 0 0 0,0 0 0 0 0,0 1 0 0 0,-1-1 0 0 0,1 0 0 0 0,0 0 0 0 0,0 0 0 0 0,0 0 0 0 0,0 0 0 0 0,0 0 0 0 0,0 0 0 0 0,0 0 0 0 0,0 0 0 0 0,0 1 0 0 0,0-1 0 0 0,0 0 0 0 0,0 0 0 0 0,0 0 0 0 0,0 0-1 0 0,0 0 1 0 0,0 0 0 0 0,0 0 0 0 0,0 1 0 0 0,0-1 0 0 0,0 0 0 0 0,0 0 0 0 0,0 0 0 0 0,0 0 0 0 0,0 0 0 0 0,1 0 0 0 0,-1 0 0 0 0,0 0 0 0 0,0 0 0 0 0,0 0 0 0 0,0 1 0 0 0,0-1 0 0 0,0 0 0 0 0,8 4 41 0 0,10 3 72 0 0,-5-3-33 0 0,-1 1 0 0 0,1 1 0 0 0,16 10 0 0 0,-15-8-15 0 0,0-1 0 0 0,20 8 0 0 0,-1-7 74 0 0,0 0 0 0 0,1-2 0 0 0,0-1 0 0 0,0-2 0 0 0,35-2 0 0 0,10-4 243 0 0,120-22-1 0 0,-8 0 6 0 0,-156 22-370 0 0,0 2-1 0 0,0 2 1 0 0,-1 1 0 0 0,1 2 0 0 0,-1 1-1 0 0,44 13 1 0 0,-52-11-17 0 0,-5-2 0 0 0,23 10 0 0 0,-27-8 6 0 0,1-1 1 0 0,18 4-1 0 0,-30-8-3 0 0,1-1 1 0 0,-1 0-1 0 0,1 0 1 0 0,0-1-1 0 0,-1 0 1 0 0,1 0-1 0 0,0 0 1 0 0,-1-1-1 0 0,7-2 0 0 0,-10 3 27 0 0,-1-1 0 0 0,0 0 0 0 0,1 0 0 0 0,-1-1-1 0 0,0 1 1 0 0,0 0 0 0 0,0-1 0 0 0,0 1 0 0 0,0-1-1 0 0,0 0 1 0 0,0 1 0 0 0,-1-1 0 0 0,1 0-1 0 0,0 0 1 0 0,-1 0 0 0 0,0-1 0 0 0,1 1 0 0 0,-1 0-1 0 0,0 0 1 0 0,0-1 0 0 0,0 1 0 0 0,-1-1-1 0 0,2-2 1 0 0,0-9 41 0 0,0 1-1 0 0,-1 0 1 0 0,-1-21-1 0 0,0 22-13 0 0,0 1 0 0 0,1-1 0 0 0,2-12-1 0 0,1 13-20 0 0,-1-1 0 0 0,-1 1 0 0 0,0-1-1 0 0,0 0 1 0 0,-1 0 0 0 0,-1 0 0 0 0,0 0-1 0 0,-1 0 1 0 0,-3-17 0 0 0,2 21-11 0 0,1-1 1 0 0,-1 1 0 0 0,1 0-1 0 0,0-1 1 0 0,1 1 0 0 0,0 0-1 0 0,0-1 1 0 0,1 1 0 0 0,0-1-1 0 0,1 1 1 0 0,0 0 0 0 0,0 0-1 0 0,0 0 1 0 0,1 0 0 0 0,8-14-1 0 0,-8 16-18 0 0,-1 1-1 0 0,1-1 0 0 0,-1 0 0 0 0,0 1 0 0 0,0-1 0 0 0,-1 0 0 0 0,1 0 0 0 0,-2 0 0 0 0,1-1 0 0 0,-1 1 0 0 0,1 0 0 0 0,-3-11 0 0 0,-1 0 58 0 0,0 1-1 0 0,-2-1 0 0 0,-8-20 0 0 0,9 26-29 0 0,0-5-4 0 0,1-1 1 0 0,0 1-1 0 0,1-1 0 0 0,0 0 1 0 0,2 0-1 0 0,1-20 0 0 0,-3-44 35 0 0,0 58-49 0 0,-2 1 0 0 0,0 0 0 0 0,-1 0 0 0 0,-1 0 0 0 0,-1 1 0 0 0,-2-1 0 0 0,-11-22 0 0 0,10 27-16 0 0,2-1 0 0 0,0-1 0 0 0,1 1 0 0 0,-7-28 0 0 0,9 31 21 0 0,0 0 1 0 0,-1 0-1 0 0,-13-23 1 0 0,-5-12 20 0 0,19 39-34 0 0,0 1 0 0 0,-1 0 0 0 0,0 0 0 0 0,-1 1 0 0 0,0 0 0 0 0,0 0 0 0 0,-17-14 0 0 0,1-7 10 0 0,21 26-15 0 0,0 0 0 0 0,-1 1 1 0 0,1-1-1 0 0,-1 1 0 0 0,0 0 0 0 0,0 0 0 0 0,0 0 0 0 0,0 0 0 0 0,0 0 0 0 0,0 1 0 0 0,-1-1 0 0 0,0 1 0 0 0,1 0 0 0 0,-5-1 0 0 0,-24-6-3 0 0,-1 2 0 0 0,1 2 0 0 0,-52-3 0 0 0,14 2 0 0 0,8 0 0 0 0,0 3 0 0 0,-1 3 0 0 0,-119 15 0 0 0,-55 16 0 0 0,159-27 0 0 0,-112-7 0 0 0,-11-1 0 0 0,138 11 0 0 0,18-1 0 0 0,-80 8 0 0 0,-41 3 0 0 0,23-9 0 0 0,-159 15 0 0 0,205-14 0 0 0,-184-8 0 0 0,106-14 64 0 0,148 13-64 0 0,-47 5 0 0 0,33-1 0 0 0,24-1 0 0 0,1 0 0 0 0,0 1 0 0 0,0 1 0 0 0,-15 6 0 0 0,-6 2 0 0 0,-2-2 0 0 0,0-2 0 0 0,-62 7 0 0 0,38-5 0 0 0,40-6 0 0 0,-29 3 0 0 0,36-8 0 0 0,0 0 0 0 0,0-2 0 0 0,-18-2 0 0 0,-8-2 0 0 0,26 6 0 0 0,0 1 0 0 0,0 0 0 0 0,0 1 0 0 0,0 1 0 0 0,1 0 0 0 0,-22 7 0 0 0,2 0 0 0 0,26-7-4 0 0,0 1 0 0 0,-1 0 1 0 0,2 1-1 0 0,-1 0 0 0 0,0 0 0 0 0,1 1 0 0 0,-13 11 0 0 0,-15 10-5 0 0,33-25 9 0 0,-1 1 0 0 0,1 0 0 0 0,-1 0 0 0 0,1 0 0 0 0,0 0 0 0 0,0 1 0 0 0,1-1 0 0 0,-1 1 0 0 0,1 0 0 0 0,-3 4 0 0 0,0 3 0 0 0,1 1 0 0 0,-4 15 0 0 0,-8 19 0 0 0,12-36 0 0 0,0 1 0 0 0,1 0 0 0 0,0 0 0 0 0,0 0 0 0 0,0 18 0 0 0,0 60 0 0 0,2-26 0 0 0,0-38-5 0 0,2 0-1 0 0,0 0 1 0 0,2-1 0 0 0,1 1-1 0 0,8 28 1 0 0,-7-34 1 0 0,1-1 0 0 0,0-1 0 0 0,2 1 0 0 0,0-1 0 0 0,1 0 0 0 0,1-1 0 0 0,16 22 0 0 0,-12-22 4 0 0,1-1 0 0 0,0-1 0 0 0,31 23 0 0 0,58 31 0 0 0,-84-56 0 0 0,-4-4 0 0 0,0 0 0 0 0,1-1 0 0 0,0-1 0 0 0,30 6 0 0 0,3 2 0 0 0,-10-1 10 0 0,82 29 44 0 0,-81-27-54 0 0,78 18 0 0 0,45-2 0 0 0,-141-27 0 0 0,189 38 0 0 0,108 0 40 0 0,-89-13-16 0 0,-100-13-24 0 0,251 1 0 0 0,-211-26 0 0 0,-169 9 3 0 0,0 0 0 0 0,0 0 0 0 0,0 0-1 0 0,0 0 1 0 0,-1 0 0 0 0,1 1 0 0 0,0-1 0 0 0,0 1 0 0 0,0-1 0 0 0,-1 1-1 0 0,1 0 1 0 0,0-1 0 0 0,-1 1 0 0 0,1 0 0 0 0,2 2 0 0 0,-3-2-14 0 0,-1 0 1 0 0,1 0 0 0 0,0 0-1 0 0,-1 1 1 0 0,1-1-1 0 0,-1 0 1 0 0,1 0 0 0 0,-1 0-1 0 0,1 1 1 0 0,-1-1-1 0 0,0 0 1 0 0,0 1 0 0 0,1-1-1 0 0,-1 0 1 0 0,0 1-1 0 0,0-1 1 0 0,-1 0 0 0 0,1 1-1 0 0,0-1 1 0 0,0 0 0 0 0,-1 0-1 0 0,0 3 1 0 0,-8 23-1137 0 0,-1 0 0 0 0,-22 41 0 0 0,31-66 1045 0 0,-24 47-1682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1:39.339"/>
    </inkml:context>
    <inkml:brush xml:id="br0">
      <inkml:brushProperty name="width" value="0.1" units="cm"/>
      <inkml:brushProperty name="height" value="0.1" units="cm"/>
      <inkml:brushProperty name="color" value="#66CC00"/>
    </inkml:brush>
  </inkml:definitions>
  <inkml:trace contextRef="#ctx0" brushRef="#br0">4755 215 4431 0 0,'-1'-1'23'0'0,"-9"-13"233"0"0,10 14-249 0 0,0-1 1 0 0,-1 1-1 0 0,1-1 0 0 0,0 1 1 0 0,-1-1-1 0 0,1 1 1 0 0,0 0-1 0 0,-1-1 0 0 0,1 1 1 0 0,-1-1-1 0 0,1 1 1 0 0,-1 0-1 0 0,1 0 0 0 0,-1-1 1 0 0,1 1-1 0 0,-1 0 1 0 0,1 0-1 0 0,-1 0 0 0 0,1-1 1 0 0,-1 1-1 0 0,1 0 1 0 0,-1 0-1 0 0,0 0 0 0 0,1 0 17 0 0,-1 0-1 0 0,1 0 1 0 0,0 0-1 0 0,-1 1 0 0 0,1-1 1 0 0,0 0-1 0 0,-1 0 1 0 0,1 0-1 0 0,0 0 1 0 0,0 0-1 0 0,-1 0 0 0 0,1-1 1 0 0,0 1-1 0 0,-1 0 1 0 0,1 0-1 0 0,0 0 0 0 0,0 0 1 0 0,-1 0-1 0 0,1 0 1 0 0,0 0-1 0 0,0-1 1 0 0,-1 1-1 0 0,1 0 0 0 0,0 0 1 0 0,0 0-1 0 0,-1-1 1 0 0,1 1-1 0 0,0 0 0 0 0,0 0 1 0 0,0 0-1 0 0,0-1 1 0 0,-1 1-1 0 0,1 0 0 0 0,0 0 1 0 0,0-1-1 0 0,0 1 1 0 0,0 0-1 0 0,0-1 1 0 0,0 1-1 0 0,0 0 0 0 0,0 0 1 0 0,0-1-1 0 0,0 1 1 0 0,0 0-1 0 0,0-1 0 0 0,0 1 1 0 0,-2-24 2087 0 0,-1 3-785 0 0,3 18-1110 0 0,-1 0 0 0 0,0 0 1 0 0,0 0-1 0 0,-1 0 0 0 0,1 0 0 0 0,-1 0 1 0 0,1 0-1 0 0,-1 1 0 0 0,0-1 1 0 0,0 1-1 0 0,0-1 0 0 0,-5-3 0 0 0,5 5-137 0 0,0-1 0 0 0,-1 1-1 0 0,1 0 1 0 0,-1 0 0 0 0,1 0-1 0 0,-1 0 1 0 0,1 1 0 0 0,-1-1 0 0 0,1 1-1 0 0,-1 0 1 0 0,1-1 0 0 0,-1 1-1 0 0,0 0 1 0 0,1 0 0 0 0,-1 1-1 0 0,-3 0 1 0 0,-87 14 563 0 0,38-5 108 0 0,0-3 0 0 0,-1-1 0 0 0,-61-3-1 0 0,97-3-533 0 0,-31 3 0 0 0,8 1-40 0 0,-74 3 198 0 0,-130 1 780 0 0,191-9-682 0 0,-87 9 0 0 0,121-8-392 0 0,1 0 0 0 0,0 0 0 0 0,-40-8 1 0 0,15 1-18 0 0,-5 4 8 0 0,-1 3-1 0 0,1 1 1 0 0,-59 10-1 0 0,85-9-64 0 0,2 0 70 0 0,0-1-1 0 0,0-2 1 0 0,-26-3-1 0 0,-69-16 424 0 0,48 7-360 0 0,-22-1-7 0 0,21 4 18 0 0,-69-19-1 0 0,118 24 44 0 0,-33-4 0 0 0,-12-2 47 0 0,28 4-105 0 0,-43-2-1 0 0,58 7-80 0 0,-87-7 182 0 0,-16 7-107 0 0,-123-15-1 0 0,237 17-124 0 0,-1 1 0 0 0,-22 4-1 0 0,-1 0-3 0 0,-142 22 43 0 0,67-9-22 0 0,64-11-8 0 0,-72 8 38 0 0,72-13-38 0 0,12-1 18 0 0,1 1-1 0 0,0 1 1 0 0,-60 15 0 0 0,89-16-31 0 0,-49 13 32 0 0,-74 13 0 0 0,58-17-8 0 0,29-4 64 0 0,-80 4 0 0 0,53-11-25 0 0,-90 13-1 0 0,13-2 66 0 0,143-10-127 0 0,0 0 0 0 0,0 0-1 0 0,0 0 1 0 0,0 0 0 0 0,0 0-1 0 0,1 1 1 0 0,-1-1-1 0 0,0 1 1 0 0,1 0 0 0 0,-1-1-1 0 0,1 1 1 0 0,0 1-1 0 0,0-1 1 0 0,0 0 0 0 0,0 0-1 0 0,0 1 1 0 0,0-1 0 0 0,-2 5-1 0 0,-3 5 0 0 0,2 0-1 0 0,-9 26 0 0 0,9-23 2 0 0,-13 34-1 0 0,2 2 0 0 0,-10 58 0 0 0,25-97 0 0 0,0 1 0 0 0,0-1 0 0 0,1 1 0 0 0,1-1 0 0 0,3 24 0 0 0,21 59 0 0 0,-1-4 0 0 0,-18-65 0 0 0,1-1 0 0 0,2 0 0 0 0,16 33 0 0 0,2 4 0 0 0,-18-41 0 0 0,1-1 0 0 0,1 0 0 0 0,1 0 0 0 0,1-1 0 0 0,0-1 0 0 0,1 0 0 0 0,2-1 0 0 0,-1-1 0 0 0,2 0 0 0 0,0-1 0 0 0,23 15 0 0 0,114 67 128 0 0,-130-82-80 0 0,0 0 0 0 0,1-1 0 0 0,1-2 0 0 0,0-1 0 0 0,55 16 0 0 0,108 8-35 0 0,-2-1 102 0 0,-106-17-79 0 0,-1-4 1 0 0,2-3-1 0 0,-1-3 0 0 0,113-6 0 0 0,280 3 103 0 0,-67 19-139 0 0,-245-11 19 0 0,98 3 37 0 0,-4-9-3 0 0,-94 8-35 0 0,-64-4 5 0 0,105-3 0 0 0,299-35-23 0 0,-291 10 0 0 0,-125 8 0 0 0,79 6 0 0 0,-111 5 0 0 0,-33-2 0 0 0,25-5 0 0 0,-24 3 0 0 0,26 0 0 0 0,-35 2 11 0 0,0 0-1 0 0,1 0 1 0 0,-1-1 0 0 0,-1-1-1 0 0,20-6 1 0 0,-25 7-6 0 0,0-1 1 0 0,0 1-1 0 0,-1-2 0 0 0,1 1 1 0 0,-1-1-1 0 0,0 0 0 0 0,0 0 1 0 0,0-1-1 0 0,0 0 0 0 0,-1 0 1 0 0,7-8-1 0 0,-6 3 7 0 0,0 0 0 0 0,0 0-1 0 0,-1-1 1 0 0,0 1 0 0 0,-1-1 0 0 0,0 0 0 0 0,-1-1-1 0 0,3-17 1 0 0,0-13 19 0 0,-1-43 0 0 0,-3 61-7 0 0,-1-12-8 0 0,-2 0 0 0 0,-1 0 0 0 0,-11-58 0 0 0,-17-126 98 0 0,22 145-81 0 0,5 54 8 0 0,-1 0 0 0 0,-1 0 0 0 0,-1 0 0 0 0,-13-29 0 0 0,-44-77 127 0 0,17 36-133 0 0,37 74-5 0 0,-6-14-5 0 0,2-1 1 0 0,-19-60-1 0 0,27 67-14 0 0,3 14-11 0 0,0 1 0 0 0,-1-1 0 0 0,0 1 0 0 0,-1 0 0 0 0,-6-14 0 0 0,10 24-1 0 0,0 0-1 0 0,0 0 0 0 0,0 0 1 0 0,0 0-1 0 0,0-1 1 0 0,0 1-1 0 0,-1 0 1 0 0,1 0-1 0 0,0 0 1 0 0,0 0-1 0 0,0 0 0 0 0,0 0 1 0 0,0 0-1 0 0,0-1 1 0 0,0 1-1 0 0,0 0 1 0 0,-1 0-1 0 0,1 0 1 0 0,0 0-1 0 0,0 0 1 0 0,0 0-1 0 0,0 0 0 0 0,0 0 1 0 0,0 0-1 0 0,-1 0 1 0 0,1 0-1 0 0,0 0 1 0 0,0 0-1 0 0,0 0 1 0 0,0 0-1 0 0,0 0 0 0 0,-1 0 1 0 0,1 0-1 0 0,0 0 1 0 0,0 0-1 0 0,0 0 1 0 0,0 0-1 0 0,0 0 1 0 0,0 0-1 0 0,-1 0 1 0 0,1 0-1 0 0,0 0 0 0 0,-5 7-184 0 0,0 11-468 0 0,-1 29-2222 0 0,2-11 1179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31.885"/>
    </inkml:context>
    <inkml:brush xml:id="br0">
      <inkml:brushProperty name="width" value="0.1" units="cm"/>
      <inkml:brushProperty name="height" value="0.1" units="cm"/>
      <inkml:brushProperty name="color" value="#F4F91B"/>
    </inkml:brush>
  </inkml:definitions>
  <inkml:trace contextRef="#ctx0" brushRef="#br0">2521 63 455 0 0,'0'-1'33'0'0,"0"0"-1"0"0,0 0 1 0 0,0-1-1 0 0,-1 1 0 0 0,1 0 1 0 0,0 0-1 0 0,-1 0 0 0 0,1 0 1 0 0,0 0-1 0 0,-1 0 0 0 0,1 0 1 0 0,-1 0-1 0 0,0 0 0 0 0,1 0 1 0 0,-1 0-1 0 0,0 0 0 0 0,0 0 1 0 0,1 0-1 0 0,-1 0 0 0 0,0 0 1 0 0,-1 0-1 0 0,-1-2 27 0 0,-2-1 249 0 0,0 0 1 0 0,0 1-1 0 0,-1-1 0 0 0,1 1 1 0 0,-1 0-1 0 0,1 1 0 0 0,-1-1 0 0 0,0 1 1 0 0,0 1-1 0 0,0-1 0 0 0,0 1 0 0 0,0 0 1 0 0,-7-1-1 0 0,-1 1 72 0 0,1 1 0 0 0,0 0-1 0 0,-1 1 1 0 0,1 0 0 0 0,-16 4 0 0 0,14-2-226 0 0,-56 13 455 0 0,-97 9 0 0 0,-348 3 1939 0 0,395-25-2326 0 0,-186 15 238 0 0,176 2-326 0 0,-148 15-1 0 0,-252 26-82 0 0,439-47-987 0 0,-1-4-3302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11.930"/>
    </inkml:context>
    <inkml:brush xml:id="br0">
      <inkml:brushProperty name="width" value="0.1" units="cm"/>
      <inkml:brushProperty name="height" value="0.1" units="cm"/>
      <inkml:brushProperty name="color" value="#F4F91B"/>
    </inkml:brush>
  </inkml:definitions>
  <inkml:trace contextRef="#ctx0" brushRef="#br0">1743 124 2303 0 0,'-5'0'109'0'0,"1"-1"0"0"0,-1 0 0 0 0,1 0 0 0 0,0 0-1 0 0,-1 0 1 0 0,1-1 0 0 0,-7-4 0 0 0,6 4 351 0 0,0 0 0 0 0,0 0 0 0 0,0 0 0 0 0,-1 0 0 0 0,-6-1 0 0 0,-78-5 517 0 0,-113 5 1 0 0,77 0-198 0 0,27 0-170 0 0,-8-2-192 0 0,-172-31-1 0 0,69 6 159 0 0,145 24-445 0 0,-82 2-1 0 0,58 9-214 0 0,-107 20-1 0 0,145-16-58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12.620"/>
    </inkml:context>
    <inkml:brush xml:id="br0">
      <inkml:brushProperty name="width" value="0.1" units="cm"/>
      <inkml:brushProperty name="height" value="0.1" units="cm"/>
      <inkml:brushProperty name="color" value="#F4F91B"/>
    </inkml:brush>
  </inkml:definitions>
  <inkml:trace contextRef="#ctx0" brushRef="#br0">787 114 1839 0 0,'-12'-7'456'0'0,"-1"2"0"0"0,1 0 0 0 0,-1 0 0 0 0,0 1-1 0 0,0 1 1 0 0,-25-4 0 0 0,-8-3 357 0 0,20 4-333 0 0,-183-41 2463 0 0,168 40-2660 0 0,1 3 1 0 0,-1 1-1 0 0,-50 2 0 0 0,67 3-269 0 0,1 0-1 0 0,-45 10 0 0 0,58-9-980 0 0,0 1 0 0 0,-16 7 0 0 0,8 0-2268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13.627"/>
    </inkml:context>
    <inkml:brush xml:id="br0">
      <inkml:brushProperty name="width" value="0.1" units="cm"/>
      <inkml:brushProperty name="height" value="0.1" units="cm"/>
      <inkml:brushProperty name="color" value="#F4F91B"/>
    </inkml:brush>
  </inkml:definitions>
  <inkml:trace contextRef="#ctx0" brushRef="#br0">1957 119 3223 0 0,'-194'-27'2679'0'0,"90"15"-1528"0"0,-17-1-213 0 0,-96-17 366 0 0,140 16-941 0 0,0 3-1 0 0,-1 3 1 0 0,0 4-1 0 0,-97 8 0 0 0,-58 1-160 0 0,-38 3-24 0 0,199-2-571 0 0,-124 25 0 0 0,132-15-3421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1:03.521"/>
    </inkml:context>
    <inkml:brush xml:id="br0">
      <inkml:brushProperty name="width" value="0.1" units="cm"/>
      <inkml:brushProperty name="height" value="0.1" units="cm"/>
      <inkml:brushProperty name="color" value="#F4F91B"/>
    </inkml:brush>
  </inkml:definitions>
  <inkml:trace contextRef="#ctx0" brushRef="#br0">782 1554 455 0 0,'3'-2'215'0'0,"0"0"0"0"0,0-1-1 0 0,1 1 1 0 0,-1 0 0 0 0,8-3-1 0 0,10-6 1289 0 0,22-13-302 0 0,-11 18-249 0 0,-12 4 256 0 0,0-1-12 0 0,7-1 118 0 0,-25 3-1270 0 0,0 1 1 0 0,0-1-1 0 0,0 1 1 0 0,1 0-1 0 0,-1 0 1 0 0,0 0 0 0 0,0 0-1 0 0,1 0 1 0 0,-1 0-1 0 0,0 1 1 0 0,0-1-1 0 0,1 1 1 0 0,-1 0-1 0 0,0-1 1 0 0,0 1 0 0 0,0 0-1 0 0,0 0 1 0 0,0 0-1 0 0,0 1 1 0 0,2 1-1 0 0,-1-1 12 0 0,1 0-1 0 0,-1 0 0 0 0,0-1 1 0 0,1 1-1 0 0,-1-1 1 0 0,1 0-1 0 0,4 1 0 0 0,0-1 6 0 0,-1 0-1 0 0,0 0 1 0 0,1 1-1 0 0,-1-1 1 0 0,0 1-1 0 0,0 1 1 0 0,0 0-1 0 0,0 0 1 0 0,0 0-1 0 0,-1 1 1 0 0,0 0-1 0 0,1 0 1 0 0,-1 0-1 0 0,-1 1 1 0 0,8 7-1 0 0,-9-9 4 0 0,0 0 1 0 0,0 0-1 0 0,0 0 0 0 0,0 0 0 0 0,1-1 0 0 0,-1 0 0 0 0,1 1 0 0 0,0-2 1 0 0,-1 1-1 0 0,1-1 0 0 0,0 1 0 0 0,0-1 0 0 0,10 0 0 0 0,3 0 258 0 0,0-1 0 0 0,27-3 0 0 0,-38 3-207 0 0,0 0-1 0 0,1 0 0 0 0,13 3 1 0 0,12 1 105 0 0,-25-5-110 0 0,1-1 1 0 0,-1 0 0 0 0,0 0-1 0 0,0-1 1 0 0,11-4 0 0 0,-12 4 11 0 0,2-1-67 0 0,1 1 1 0 0,-1 0-1 0 0,1 1 0 0 0,0 0 0 0 0,0 1 0 0 0,0 0 0 0 0,-1 0 1 0 0,1 1-1 0 0,0 0 0 0 0,0 1 0 0 0,0 0 0 0 0,0 1 0 0 0,0 0 1 0 0,-1 0-1 0 0,11 5 0 0 0,-4-2 51 0 0,0-1 1 0 0,1-1-1 0 0,0 0 1 0 0,-1-2-1 0 0,33 1 1 0 0,2 0 259 0 0,72 7 189 0 0,-99-8-470 0 0,33-4 1 0 0,-35 1-3 0 0,40 2 0 0 0,-39-1-15 0 0,-20 1-55 0 0,1-1 0 0 0,-1 1 0 0 0,0 0 1 0 0,0 0-1 0 0,1 0 0 0 0,-1 1 0 0 0,0-1 0 0 0,6 2 0 0 0,50 24 17 0 0,-49-20-25 0 0,0-1 0 0 0,1 0 0 0 0,0-1 0 0 0,0 0 0 0 0,0 0 0 0 0,0-1-1 0 0,0-1 1 0 0,16 2 0 0 0,90 2 542 0 0,-81 1-452 0 0,-27-5-89 0 0,-1 0-1 0 0,1-1 1 0 0,14 1-1 0 0,-12-2 53 0 0,-1-2 1 0 0,1 1-1 0 0,14-5 0 0 0,-18 4 23 0 0,1 0-1 0 0,0 0 1 0 0,1 1 0 0 0,-1 0-1 0 0,0 1 1 0 0,15 0 0 0 0,-8 1-68 0 0,0 0 0 0 0,0-1 1 0 0,0-1-1 0 0,1-1 1 0 0,16-3-1 0 0,-4 1 56 0 0,-21 3-39 0 0,1 1 0 0 0,0 0 1 0 0,10 1-1 0 0,-9 0-15 0 0,-1 0 0 0 0,0-1 0 0 0,9 0 0 0 0,10-4 123 0 0,-1 0 106 0 0,30 0 1 0 0,-47 5-207 0 0,-1-1 0 0 0,0 2 0 0 0,15 3 0 0 0,-13-2-9 0 0,34-2-29 0 0,-36-1 25 0 0,0 1 1 0 0,-1-1-1 0 0,1 0 0 0 0,0 0 0 0 0,-1-1 0 0 0,1 0 1 0 0,0 0-1 0 0,-1-1 0 0 0,12-3 0 0 0,-16 4-1 0 0,0 0 0 0 0,0 1 0 0 0,0-1 0 0 0,0 1 0 0 0,0 0 0 0 0,6 1 0 0 0,-6-1-3 0 0,0 0 0 0 0,0 0 0 0 0,0 0 1 0 0,0 0-1 0 0,0-1 0 0 0,5 0 0 0 0,17-9 243 0 0,-17 6-235 0 0,2 1-1 0 0,-1 1 1 0 0,0 0-1 0 0,1 0 1 0 0,-1 0 0 0 0,17 1-1 0 0,-21 1-20 0 0,-1 0 0 0 0,0 0 0 0 0,0 0 0 0 0,1 0 0 0 0,-1-1 0 0 0,0 1 0 0 0,0-1 0 0 0,0 0 0 0 0,0-1 0 0 0,0 1 0 0 0,0-1 0 0 0,0 1 0 0 0,0-1 0 0 0,-1 0 0 0 0,7-5 0 0 0,-6 4 30 0 0,1 1-1 0 0,0-1 0 0 0,0 1 1 0 0,0-1-1 0 0,6 0 0 0 0,-8 1-28 0 0,-1 1 0 0 0,1-1 1 0 0,0 1-1 0 0,0-1 0 0 0,0 0 0 0 0,-1 0 0 0 0,1 0 0 0 0,-1 0 0 0 0,0-1 1 0 0,0 1-1 0 0,0-1 0 0 0,0 1 0 0 0,0-1 0 0 0,0 0 0 0 0,-1 0 0 0 0,1 0 1 0 0,-1 0-1 0 0,0 0 0 0 0,1 0 0 0 0,-1-4 0 0 0,-3-21 77 0 0,2 22-73 0 0,-1 1 1 0 0,1-1-1 0 0,0 0 0 0 0,0 0 0 0 0,0 1 1 0 0,1-1-1 0 0,1-7 0 0 0,0 9 18 0 0,-1 0 0 0 0,0-1 0 0 0,0 1 0 0 0,0 0-1 0 0,-1 0 1 0 0,1-1 0 0 0,-1 1 0 0 0,0 0 0 0 0,0-1 0 0 0,-1 1 0 0 0,1 0-1 0 0,-1-1 1 0 0,-2-6 0 0 0,1 5-11 0 0,0 0-1 0 0,1 0 1 0 0,-1 0-1 0 0,1 0 1 0 0,0-11-1 0 0,0-5 53 0 0,1 15-51 0 0,-1 0 0 0 0,2 0 0 0 0,-1-1 0 0 0,1 1 0 0 0,0 0 0 0 0,2-8 0 0 0,-1 7 6 0 0,1-1 1 0 0,-1 0-1 0 0,-1 0 0 0 0,0 0 0 0 0,0 0 0 0 0,-1 0 1 0 0,0 0-1 0 0,0 0 0 0 0,-3-10 0 0 0,3 13 15 0 0,0 0 0 0 0,0 0 1 0 0,0 0-1 0 0,0 1 0 0 0,1-1 0 0 0,2-8 0 0 0,-2 11-33 0 0,0-1-1 0 0,0 1 1 0 0,0-1-1 0 0,-1 0 1 0 0,1 1-1 0 0,-1-1 1 0 0,0 0-1 0 0,0 1 1 0 0,-1-1-1 0 0,1 0 1 0 0,-1 1-1 0 0,1-1 1 0 0,-1 0-1 0 0,0 1 1 0 0,-1-1-1 0 0,1 1 1 0 0,-3-5-1 0 0,2 5 2 0 0,-1-1 0 0 0,1 0 0 0 0,0 0 0 0 0,0 0-1 0 0,0 0 1 0 0,1 0 0 0 0,-1 0 0 0 0,1 0 0 0 0,0 0 0 0 0,0-1-1 0 0,1 1 1 0 0,-1-7 0 0 0,0 6-10 0 0,1 1 0 0 0,-1-1 0 0 0,0 0 0 0 0,0 0 0 0 0,-4-9 0 0 0,3 9 0 0 0,0 0 0 0 0,1 0 0 0 0,-1 0 0 0 0,1 0 0 0 0,0-1 0 0 0,0-5 0 0 0,1 3 9 0 0,1 4 5 0 0,-1 0 0 0 0,0 0 0 0 0,0 0 0 0 0,0 0 0 0 0,-1 0 0 0 0,0 0 0 0 0,1 0 1 0 0,-1 0-1 0 0,-1 0 0 0 0,1 1 0 0 0,0-1 0 0 0,-4-5 0 0 0,3 4-10 0 0,1 0 0 0 0,-1 0 0 0 0,1-1 0 0 0,0 1 0 0 0,0 0 0 0 0,0-1 0 0 0,1 1 0 0 0,0-1 0 0 0,1-6 0 0 0,-2-16 73 0 0,-1 7-43 0 0,-1 1 69 0 0,2 0-1 0 0,0 0 1 0 0,1 0 0 0 0,3-31-1 0 0,-2 46-98 0 0,-1 0 1 0 0,0 0-1 0 0,-1-1 0 0 0,1 1 0 0 0,-1 0 1 0 0,0 0-1 0 0,0 0 0 0 0,-1 0 1 0 0,1 0-1 0 0,-1 0 0 0 0,0 0 0 0 0,-1 0 1 0 0,1 0-1 0 0,-5-5 0 0 0,-10-14-4 0 0,13 18 0 0 0,0 0 0 0 0,0 1 0 0 0,-1-1 0 0 0,0 1 0 0 0,0 1 0 0 0,-7-7 0 0 0,-1 5 0 0 0,0 1 0 0 0,-1 0 0 0 0,0 1 0 0 0,0 0 0 0 0,0 1 0 0 0,-21-2 0 0 0,-6-11 0 0 0,12 11 0 0 0,-37-2 0 0 0,-22-3 0 0 0,55 5 0 0 0,-14-3 0 0 0,31 3 0 0 0,-1 2 0 0 0,1-2 0 0 0,1 0 0 0 0,-29-14 0 0 0,4-2 0 0 0,-51-17 0 0 0,84 36 0 0 0,0 0 0 0 0,1 1 0 0 0,-12-1 0 0 0,-10-3 0 0 0,-182-34 0 0 0,147 30 0 0 0,41 5 0 0 0,0 0 0 0 0,-37-12 0 0 0,36 9 0 0 0,-1 1 0 0 0,0 1 0 0 0,-41-2 0 0 0,9 0 0 0 0,0 2 0 0 0,38 4 0 0 0,1 0 0 0 0,0-1 0 0 0,1-1 0 0 0,-18-5 0 0 0,-88-27 0 0 0,11 15 0 0 0,101 18 0 0 0,1-1 0 0 0,0-1 0 0 0,0 0 0 0 0,-12-7 0 0 0,11 6 0 0 0,0 0 0 0 0,-18-7 0 0 0,3 6 322 0 0,-31-4 1 0 0,20 4-328 0 0,13 2-71 0 0,1 1 0 0 0,-1 1 0 0 0,0 0 0 0 0,0 2 0 0 0,0 1 0 0 0,0 1 0 0 0,-31 6 0 0 0,-65 12 76 0 0,80-14 0 0 0,8-3 0 0 0,-60-1 0 0 0,59-3 0 0 0,-54 7 0 0 0,31 1 0 0 0,-67 2 0 0 0,79-10 0 0 0,29-1 0 0 0,-1 2 0 0 0,0 0 0 0 0,0 1 0 0 0,-18 3 0 0 0,16-1 0 0 0,1 1 0 0 0,-25 7 0 0 0,23-6 0 0 0,0 0 0 0 0,-28 3 0 0 0,-18 4 0 0 0,52-8 0 0 0,1-2 0 0 0,1 1 0 0 0,0 0 0 0 0,-14 8 0 0 0,0 10 0 0 0,5-3 0 0 0,1-6 0 0 0,6-5 0 0 0,2 1 0 0 0,-1 0 0 0 0,1 0 0 0 0,0 1 0 0 0,1 0 0 0 0,0 1 0 0 0,-12 16 0 0 0,5-1-3 0 0,4-7-7 0 0,1 1 0 0 0,-10 22-1 0 0,18-34 9 0 0,1 0 0 0 0,-1 0 0 0 0,1 1 0 0 0,1-1-1 0 0,0 1 1 0 0,0-1 0 0 0,0 1 0 0 0,1-1-1 0 0,1 16 1 0 0,1-10 48 0 0,1 1 0 0 0,0 0 0 0 0,8 20 0 0 0,-3-12-113 0 0,20 83-98 0 0,-24-87 165 0 0,-1 1 0 0 0,0-1 0 0 0,0 23 0 0 0,-2-18 0 0 0,7 34 0 0 0,1 14 0 0 0,-6-35 110 0 0,-1-16 145 0 0,0 0 1 0 0,8 31-1 0 0,-1-10-352 0 0,-8-32-14 0 0,1 0-1 0 0,0 0 1 0 0,1 0 0 0 0,0 0 0 0 0,0 0-1 0 0,6 10 1 0 0,8 13 111 0 0,-3-6 0 0 0,1-1 0 0 0,24 31 0 0 0,-26-42 0 0 0,1-1 0 0 0,17 14 0 0 0,-30-26 0 0 0,2 2 18 0 0,0-1 0 0 0,0 0 0 0 0,0-1 0 0 0,1 1 0 0 0,-1 0 0 0 0,0-1-1 0 0,1 0 1 0 0,-1 1 0 0 0,1-1 0 0 0,-1-1 0 0 0,1 1 0 0 0,-1-1 0 0 0,5 1 0 0 0,1-1 35 0 0,-1 0 0 0 0,1-1 1 0 0,-1 0-1 0 0,13-4 0 0 0,-20 5-51 0 0,-1-1 0 0 0,1 1 0 0 0,-1 0 0 0 0,1 0 0 0 0,0 0-1 0 0,-1-1 1 0 0,1 1 0 0 0,-1 0 0 0 0,1 0 0 0 0,0 0-1 0 0,-1 0 1 0 0,1 0 0 0 0,0 0 0 0 0,-1 0 0 0 0,1 0 0 0 0,0 0-1 0 0,-1 0 1 0 0,1 1 0 0 0,-1-1 0 0 0,1 0 0 0 0,0 0 0 0 0,-1 1-1 0 0,1-1 1 0 0,-1 0 0 0 0,1 1 0 0 0,-1-1 0 0 0,1 0-1 0 0,-1 1 1 0 0,1-1 0 0 0,-1 1 0 0 0,1-1 0 0 0,-1 1 0 0 0,0-1-1 0 0,1 1 1 0 0,-1-1 0 0 0,0 1 0 0 0,1-1 0 0 0,-1 1 0 0 0,0 0-1 0 0,0-1 1 0 0,1 1 0 0 0,-1-1 0 0 0,0 1 0 0 0,0 0-1 0 0,0-1 1 0 0,0 1 0 0 0,0 0 0 0 0,0 0 0 0 0,0 4-16 0 0,-1 0 0 0 0,0 1 1 0 0,1-1-1 0 0,-5 9 0 0 0,3-5-64 0 0,-24 91-3798 0 0,13-56-3900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1:14.345"/>
    </inkml:context>
    <inkml:brush xml:id="br0">
      <inkml:brushProperty name="width" value="0.1" units="cm"/>
      <inkml:brushProperty name="height" value="0.1" units="cm"/>
      <inkml:brushProperty name="color" value="#F4F91B"/>
    </inkml:brush>
  </inkml:definitions>
  <inkml:trace contextRef="#ctx0" brushRef="#br0">2253 1394 455 0 0,'-17'14'19'0'0,"13"-12"235"0"0,1 1-1 0 0,0 0 0 0 0,-1 0 0 0 0,1 0 1 0 0,-4 6-1 0 0,3-5-129 0 0,1-1 0 0 0,-1 1 0 0 0,0-1 0 0 0,0 0 0 0 0,0 0 0 0 0,0 0-1 0 0,0 0 1 0 0,-1-1 0 0 0,1 1 0 0 0,-1-1 0 0 0,0-1 0 0 0,0 1 0 0 0,-5 1 0 0 0,-1-2 607 0 0,-4 2-248 0 0,9-1-373 0 0,1 0 0 0 0,-1 0 0 0 0,0 0 0 0 0,0-1 0 0 0,0 0 0 0 0,0 0 0 0 0,0 0 0 0 0,0-1-1 0 0,0 0 1 0 0,0 0 0 0 0,0-1 0 0 0,0 1 0 0 0,1-1 0 0 0,-1-1 0 0 0,0 1 0 0 0,0-1 0 0 0,0 0 0 0 0,-8-4-1 0 0,-15-14 832 0 0,26 17-899 0 0,0 1 0 0 0,0-1-1 0 0,0 1 1 0 0,0 0 0 0 0,0 0 0 0 0,-1 0-1 0 0,1 1 1 0 0,-1-1 0 0 0,1 1-1 0 0,-1-1 1 0 0,1 1 0 0 0,-1 0 0 0 0,0 1-1 0 0,-4-1 1 0 0,-31-7 390 0 0,22 8-172 0 0,0-1 1 0 0,0-1-1 0 0,-29-7 0 0 0,40 8-174 0 0,-1 0-1 0 0,1 1 0 0 0,-1-1 1 0 0,1 2-1 0 0,-1-1 0 0 0,1 1 1 0 0,-1 0-1 0 0,1 0 0 0 0,-1 1 1 0 0,1 0-1 0 0,-12 4 0 0 0,5-1-37 0 0,9-4-15 0 0,-1 0 0 0 0,1-1 0 0 0,-1 0 0 0 0,1 1 0 0 0,-7-2 0 0 0,0 1 36 0 0,-5-3 213 0 0,14 2-242 0 0,1 0-1 0 0,-1 1 1 0 0,0 0-1 0 0,1-1 1 0 0,-1 1-1 0 0,1 0 1 0 0,-1 0-1 0 0,0 0 1 0 0,-2 0-1 0 0,-35 2 479 0 0,34-1-491 0 0,0-2 0 0 0,-1 1 0 0 0,1 0 0 0 0,0-1 0 0 0,0 0 0 0 0,0 0 0 0 0,0-1 0 0 0,0 0 0 0 0,-7-3 0 0 0,-21-5 664 0 0,15 6-447 0 0,7 3-200 0 0,0-1 0 0 0,0-1 1 0 0,1 0-1 0 0,-1 0 0 0 0,-17-9 0 0 0,2 5 304 0 0,22 5-288 0 0,0 1-1 0 0,0-1 1 0 0,-1 1 0 0 0,1 0-1 0 0,0 1 1 0 0,-1-1-1 0 0,1 1 1 0 0,0 0-1 0 0,-7 0 1 0 0,-19-2 32 0 0,27 1-67 0 0,-1 1 0 0 0,1-1 1 0 0,-1 1-1 0 0,1 0 0 0 0,-1 0 0 0 0,1 0 0 0 0,-1 0 0 0 0,0 1 0 0 0,1-1 0 0 0,-1 1 0 0 0,1 0 0 0 0,0 0 0 0 0,-1 1 1 0 0,1-1-1 0 0,0 1 0 0 0,-1-1 0 0 0,1 1 0 0 0,0 0 0 0 0,0 0 0 0 0,1 0 0 0 0,-5 4 0 0 0,5-4 24 0 0,-1-1 1 0 0,1 0-1 0 0,-1 0 0 0 0,1 0 0 0 0,-1 0 1 0 0,1 0-1 0 0,-1 0 0 0 0,0-1 0 0 0,1 1 1 0 0,-1-1-1 0 0,0 0 0 0 0,0 1 0 0 0,1-1 0 0 0,-1-1 1 0 0,0 1-1 0 0,1 0 0 0 0,-1-1 0 0 0,0 1 1 0 0,1-1-1 0 0,-1 0 0 0 0,0 0 0 0 0,1 0 1 0 0,-1 0-1 0 0,1 0 0 0 0,-4-3 0 0 0,-1 1 27 0 0,-1 1 1 0 0,1 0-1 0 0,-1 0 0 0 0,0 1 0 0 0,0 0 1 0 0,0 0-1 0 0,-13 1 0 0 0,-11-2 170 0 0,-67-2 261 0 0,13 0-219 0 0,76 3-248 0 0,0 2-1 0 0,1-1 1 0 0,-17 4 0 0 0,1-1 41 0 0,-11 2 18 0 0,19-2-90 0 0,-29 0 0 0 0,31-4 198 0 0,-1 0-1 0 0,-26-7 0 0 0,-3 0 258 0 0,4 5-300 0 0,29 2-70 0 0,0 1 1 0 0,0-2 0 0 0,0 0-1 0 0,-14-4 1 0 0,20 5-27 0 0,0-1-1 0 0,0 1 1 0 0,0 1-1 0 0,-9-1 1 0 0,9 1-33 0 0,0-1 1 0 0,1 1 0 0 0,-1-1 0 0 0,0 0-1 0 0,-10-3 1 0 0,-34-11 456 0 0,47 14-425 0 0,0 1-1 0 0,0-1 1 0 0,0 0-1 0 0,1 0 1 0 0,-1-1 0 0 0,0 1-1 0 0,0-1 1 0 0,1 1-1 0 0,-1-1 1 0 0,1 0-1 0 0,0 0 1 0 0,-1 0 0 0 0,-3-4-1 0 0,-12-24 440 0 0,-14-18 17 0 0,24 38-400 0 0,-1-1-3 0 0,0 0 0 0 0,1 0 0 0 0,1 0 0 0 0,-9-18 0 0 0,10 15 349 0 0,0 0 1 0 0,0 1-1 0 0,-2 0 0 0 0,-11-15 1 0 0,9 13-414 0 0,-8-9 29 0 0,15 20-160 0 0,0 0 1 0 0,0 0-1 0 0,0 0 0 0 0,1-1 1 0 0,-1 1-1 0 0,1-1 0 0 0,0 1 0 0 0,-2-8 1 0 0,-9-43-927 0 0,9 34 850 0 0,-1 2 220 0 0,2 7-5 0 0,1 0 0 0 0,0 1 0 0 0,-1-17 0 0 0,4 13-20 0 0,0-1 0 0 0,2 1 0 0 0,0 0 0 0 0,5-16 0 0 0,-3 11-20 0 0,5-29-1 0 0,-7 18 53 0 0,-3 18-31 0 0,2-1 0 0 0,0 1 0 0 0,6-24 0 0 0,-1 18-29 0 0,-3 8 10 0 0,0-1-1 0 0,0 1 1 0 0,-1-1-1 0 0,2-23 1 0 0,-5 14-26 0 0,0 10 0 0 0,-1 1 0 0 0,2-1 0 0 0,0 0 0 0 0,0 1 0 0 0,0-1 0 0 0,2 1 0 0 0,3-12 0 0 0,12-42 0 0 0,-15 55 0 0 0,1-15 18 0 0,-4 19-12 0 0,1 0-1 0 0,0 0 1 0 0,0 1 0 0 0,0-1 0 0 0,0 0 0 0 0,1 1-1 0 0,3-8 1 0 0,0 4-6 0 0,-2 2 0 0 0,0 1 0 0 0,0 0 0 0 0,0 0 0 0 0,0 0 0 0 0,1 1 0 0 0,0-1 0 0 0,0 1 0 0 0,0 0 0 0 0,1 0 0 0 0,-1 0 0 0 0,1 1 0 0 0,10-7 0 0 0,3 2 0 0 0,0 0 0 0 0,30-9 0 0 0,-38 15 0 0 0,-1 0 0 0 0,1 1 0 0 0,14 0 0 0 0,23-4 0 0 0,16 1 0 0 0,21-11 0 0 0,21-3 0 0 0,40 0 0 0 0,-72 17 0 0 0,-39 1 0 0 0,56 5 0 0 0,-55-2 0 0 0,76 11 0 0 0,130-1 0 0 0,-206-11 0 0 0,58-3 0 0 0,-81 1 0 0 0,0 0 0 0 0,0 1 0 0 0,0 0 0 0 0,14 5 0 0 0,15 1 0 0 0,6-2 0 0 0,90 12 0 0 0,-122-16 0 0 0,0 0 0 0 0,0-1 0 0 0,1-1 0 0 0,-1 0 0 0 0,22-5 0 0 0,11-1 0 0 0,13 3 0 0 0,-38 1 0 0 0,-11 2 0 0 0,-1-1 0 0 0,0 1 0 0 0,1 1 0 0 0,-1 0 0 0 0,19 3 0 0 0,-19-2 0 0 0,0 1 0 0 0,0-2 0 0 0,0 1 0 0 0,16-3 0 0 0,28 2 0 0 0,-6 4-1187 0 0,50 7 2302 0 0,-83-7-1115 0 0,0 0 0 0 0,-1 2 0 0 0,20 8 0 0 0,-20-7 0 0 0,1-1 0 0 0,-1 0 0 0 0,22 4 0 0 0,52 18 0 0 0,-76-25 0 0 0,0 0 0 0 0,0 1 0 0 0,0 0 0 0 0,-1 1 0 0 0,1 1 0 0 0,12 8 0 0 0,-13-9 0 0 0,-1 1 0 0 0,1-2 0 0 0,21 7 0 0 0,-21-8 0 0 0,0 1 0 0 0,0 0 0 0 0,19 11 0 0 0,-10-1 0 0 0,-1 2 0 0 0,-1 0 0 0 0,23 25 0 0 0,-38-37-5 0 0,-1 1-1 0 0,-1 0 1 0 0,1 0 0 0 0,-1 0-1 0 0,1 0 1 0 0,-1 0 0 0 0,-1 0-1 0 0,1 1 1 0 0,-1-1-1 0 0,0 1 1 0 0,1 9 0 0 0,-1-6 5 0 0,1 0 0 0 0,5 17 0 0 0,17 19 0 0 0,14 69 0 0 0,-36-107 0 0 0,-1 0 0 0 0,-1 0 0 0 0,1 0 0 0 0,-1 0 0 0 0,-1 0 0 0 0,0 7 0 0 0,0 25 0 0 0,3 25 0 0 0,-2-44 0 0 0,0 0 0 0 0,1-14 0 0 0,-1 0 0 0 0,1 0 0 0 0,-1 0 0 0 0,-1 0 0 0 0,1-1 0 0 0,-1 1 0 0 0,0 0 0 0 0,-1 0 0 0 0,1-1 0 0 0,-1 1 0 0 0,-3 7 0 0 0,-2-1 0 0 0,1 0 0 0 0,0 1 0 0 0,1 0 0 0 0,1 1 0 0 0,0-1 0 0 0,-4 22 0 0 0,8-31 0 0 0,0-1 0 0 0,-1 0 0 0 0,0 0 0 0 0,0 0 0 0 0,0 0 0 0 0,0 0 0 0 0,0 0 0 0 0,-1-1 0 0 0,1 1 0 0 0,-1 0 0 0 0,0 0 0 0 0,0-1 0 0 0,0 1 0 0 0,0-1 0 0 0,0 0 0 0 0,0 0 0 0 0,0 0 0 0 0,-1 0 0 0 0,0 0 0 0 0,1 0 0 0 0,-1 0 0 0 0,-3 1 0 0 0,2-1-1 0 0,1 0 0 0 0,-1 1 0 0 0,1 0 1 0 0,-1 0-1 0 0,1 0 0 0 0,0 0 0 0 0,0 0 0 0 0,1 1 0 0 0,-4 4 0 0 0,-18 37-534 0 0,14-20-525 0 0,1 1 0 0 0,1 1 0 0 0,-5 30 0 0 0,4-13-692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1:21.990"/>
    </inkml:context>
    <inkml:brush xml:id="br0">
      <inkml:brushProperty name="width" value="0.1" units="cm"/>
      <inkml:brushProperty name="height" value="0.1" units="cm"/>
      <inkml:brushProperty name="color" value="#F4F91B"/>
    </inkml:brush>
  </inkml:definitions>
  <inkml:trace contextRef="#ctx0" brushRef="#br0">0 284 455 0 0,'28'-45'485'0'0,"-21"34"-79"0"0,1 0 0 0 0,-2-1 0 0 0,6-13-1 0 0,-7 13-253 0 0,0-1 0 0 0,-1 0 0 0 0,-1 0-1 0 0,3-23 1 0 0,-5 32-124 0 0,-1-1 0 0 0,0 0 0 0 0,0 0-1 0 0,0 1 1 0 0,-1-1 0 0 0,1 0 0 0 0,-1 1 0 0 0,0-1 0 0 0,0 1 0 0 0,-1-1-1 0 0,0 1 1 0 0,1-1 0 0 0,-1 1 0 0 0,-1 0 0 0 0,1 0 0 0 0,-6-8-1 0 0,-1 3 33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1:56.080"/>
    </inkml:context>
    <inkml:brush xml:id="br0">
      <inkml:brushProperty name="width" value="0.1" units="cm"/>
      <inkml:brushProperty name="height" value="0.1" units="cm"/>
      <inkml:brushProperty name="color" value="#F4F91B"/>
    </inkml:brush>
  </inkml:definitions>
  <inkml:trace contextRef="#ctx0" brushRef="#br0">3426 1462 455 0 0,'-9'4'5011'0'0,"-22"2"-2260"0"0,-1 0-333 0 0,17-2-1825 0 0,0-1-1 0 0,-1 0 0 0 0,1-2 1 0 0,0 1-1 0 0,-22-3 0 0 0,21 1-279 0 0,0 0-1 0 0,0 1 0 0 0,0 1 1 0 0,-27 6-1 0 0,21-3-69 0 0,-1-1 0 0 0,0-1 0 0 0,0-1 1 0 0,-25-1-1 0 0,-22 2 341 0 0,45-2-278 0 0,1-1 0 0 0,-40-5-1 0 0,-20-2 218 0 0,27 7-123 0 0,-54 0 115 0 0,-55 9 18 0 0,-108 10-117 0 0,234-18-348 0 0,1-2-1 0 0,-1-2 1 0 0,1-1-1 0 0,-42-11 1 0 0,46 11 368 0 0,-1 0 0 0 0,-69 4 0 0 0,49 1-1074 0 0,-61-9 711 0 0,74 4-2 0 0,3-2 84 0 0,28 4-90 0 0,-1 0 0 0 0,-16 0 0 0 0,-44 1 152 0 0,-131-17 0 0 0,83 7 80 0 0,99 9-295 0 0,-72 3 104 0 0,-8-2 101 0 0,40-6 111 0 0,-76-19 0 0 0,125 24-305 0 0,-1 1 1 0 0,1 0-1 0 0,-1 1 0 0 0,1 1 1 0 0,0 0-1 0 0,0 1 0 0 0,-20 5 0 0 0,-10 1 9 0 0,29-5-22 0 0,13-2 0 0 0,-1 0 0 0 0,0-1 0 0 0,1 1 0 0 0,-1-1 0 0 0,0 0 0 0 0,1 1 0 0 0,-1-1 0 0 0,0 0 0 0 0,0 0 0 0 0,-3 0 0 0 0,0-1 6 0 0,-1 0 0 0 0,1 1 0 0 0,-1 0-1 0 0,1 0 1 0 0,-1 1 0 0 0,1 0 0 0 0,-1 0 0 0 0,1 0-1 0 0,0 0 1 0 0,-7 3 0 0 0,-5 1-6 0 0,-1-1 0 0 0,1 0 0 0 0,-1-2 0 0 0,-35 2 0 0 0,52-5 11 0 0,-1 1 0 0 0,0-1 0 0 0,1 0-1 0 0,-1 0 1 0 0,0 1 0 0 0,1-1 0 0 0,-1 0 0 0 0,1 0-1 0 0,-1-1 1 0 0,1 1 0 0 0,0 0 0 0 0,-1 0 0 0 0,0-2-1 0 0,0 0 13 0 0,0 1 0 0 0,-1 0-1 0 0,1 0 1 0 0,-1 0-1 0 0,1 0 1 0 0,-5-2-1 0 0,4 3-19 0 0,-2-1 15 0 0,1 1 1 0 0,0-1-1 0 0,-1 0 1 0 0,1 0-1 0 0,0 0 1 0 0,0-1-1 0 0,0 0 0 0 0,1 0 1 0 0,-1 0-1 0 0,-5-6 1 0 0,5 3 50 0 0,0-1-1 0 0,1 0 1 0 0,-1 0 0 0 0,1 0 0 0 0,1 0 0 0 0,0 0-1 0 0,0 0 1 0 0,-2-13 0 0 0,-6-19 98 0 0,3 16-98 0 0,1-1-1 0 0,1 0 1 0 0,1-1-1 0 0,1 1 1 0 0,0-37-1 0 0,3 26-47 0 0,-3 0 1 0 0,-10-58-1 0 0,11 77-4 0 0,1 1 0 0 0,0 0 1 0 0,2-19-1 0 0,-1 16-20 0 0,-2-34 1 0 0,1 34 2 0 0,1 1 0 0 0,0-1 0 0 0,2 0 0 0 0,0 1 0 0 0,5-21 0 0 0,-4 24 0 0 0,5-70 0 0 0,-3 22 0 0 0,6-105 0 0 0,-6 131 21 0 0,1 1 1 0 0,16-50-1 0 0,-19 80-21 0 0,0-1 0 0 0,0 0 0 0 0,0 1 0 0 0,0 0 0 0 0,1-1 0 0 0,0 1 0 0 0,0 1 0 0 0,0-1 0 0 0,8-5 0 0 0,12-16 0 0 0,-20 21 0 0 0,0 0 0 0 0,1 0 0 0 0,0 0 0 0 0,0 1 0 0 0,0 0 0 0 0,0 0 0 0 0,1 0 0 0 0,-1 1 0 0 0,1-1 0 0 0,0 1 0 0 0,0 1 0 0 0,0-1 0 0 0,0 1 0 0 0,1 0 0 0 0,-1 1 0 0 0,1-1 0 0 0,10 0 0 0 0,87-15 0 0 0,-48 12 0 0 0,100-6 0 0 0,-58 10 0 0 0,-62 2-20 0 0,-21 0-2 0 0,30-2 0 0 0,30-4 22 0 0,-1 2 0 0 0,106 11 0 0 0,-161-6 3 0 0,27 8-1 0 0,-27-6-34 0 0,32 4-1 0 0,53 5 20 0 0,-58-7 14 0 0,58 2-1 0 0,-66-8 0 0 0,-8 1 0 0 0,1-2 0 0 0,54-7 0 0 0,-67 6 0 0 0,0 0 0 0 0,0 1 0 0 0,25 2 0 0 0,18 0 0 0 0,183 3 0 0 0,-221-3 0 0 0,65 2 0 0 0,0-4 0 0 0,94-12 0 0 0,-153 10 0 0 0,30 2 0 0 0,-4 0 0 0 0,-11 1 0 0 0,67 9 0 0 0,20 1 0 0 0,55-13 0 0 0,-60-2 0 0 0,58-3 0 0 0,-163 8 0 0 0,-1 1 0 0 0,1 0 0 0 0,-1 2 0 0 0,40 10 0 0 0,-2 0 0 0 0,-40-8 0 0 0,1 0 0 0 0,-1 1 0 0 0,-1 1 0 0 0,29 15 0 0 0,-38-17 0 0 0,2-1 0 0 0,0-1 0 0 0,-1 0 0 0 0,16 3 0 0 0,1 0 0 0 0,50 13 0 0 0,-60-11 0 0 0,0 0 0 0 0,-1 0 0 0 0,0 2 0 0 0,0 0 0 0 0,-1 0 0 0 0,18 18 0 0 0,-1-1 0 0 0,-26-23 0 0 0,0 1 0 0 0,0-1 0 0 0,-1 1 0 0 0,1 0 0 0 0,-1 0 0 0 0,-1 1 0 0 0,1-1 0 0 0,-1 1 0 0 0,0 0 0 0 0,3 6 0 0 0,33 93-65 0 0,-19-46 66 0 0,-12-37-1 0 0,11 27 0 0 0,11 54 0 0 0,-27-89-2 0 0,0 1 1 0 0,-2 0-1 0 0,0-1 0 0 0,0 1 0 0 0,-1 0 0 0 0,-1 0 1 0 0,-1-1-1 0 0,0 1 0 0 0,-1-1 0 0 0,0 1 1 0 0,-8 19-1 0 0,0 1-413 0 0,1 1 1 0 0,2 0 0 0 0,-6 69-1 0 0,12 40-7752 0 0,7-78 1221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2:15.984"/>
    </inkml:context>
    <inkml:brush xml:id="br0">
      <inkml:brushProperty name="width" value="0.1" units="cm"/>
      <inkml:brushProperty name="height" value="0.1" units="cm"/>
      <inkml:brushProperty name="color" value="#F4F91B"/>
    </inkml:brush>
  </inkml:definitions>
  <inkml:trace contextRef="#ctx0" brushRef="#br0">888 1593 455 0 0,'-1'0'29'0'0,"0"0"0"0"0,1 1-1 0 0,-1-1 1 0 0,0 1 0 0 0,1-1-1 0 0,-1 1 1 0 0,0 0 0 0 0,1-1-1 0 0,-1 1 1 0 0,1 0 0 0 0,-1-1-1 0 0,1 1 1 0 0,-1 0 0 0 0,1-1-1 0 0,-1 1 1 0 0,1 0 0 0 0,0 0-1 0 0,-1 0 1 0 0,1-1 0 0 0,0 1-1 0 0,0 1 1 0 0,-1 0-17 0 0,1-1 0 0 0,0 1-1 0 0,-1-1 1 0 0,0 0 0 0 0,1 1 0 0 0,-1-1 0 0 0,1 0 0 0 0,-1 0 0 0 0,0 0-1 0 0,0 0 1 0 0,0 1 0 0 0,0-1 0 0 0,0 0 0 0 0,0 0 0 0 0,0-1 0 0 0,-2 2-1 0 0,1-1 25 0 0,0-1 0 0 0,0 1 0 0 0,0-1 0 0 0,0 0 0 0 0,0 0 0 0 0,0 0 0 0 0,0 0 0 0 0,0 0 0 0 0,0-1 0 0 0,0 1 0 0 0,0-1 0 0 0,0 1 0 0 0,1-1 0 0 0,-1 0 0 0 0,0 1 0 0 0,-3-3 0 0 0,-31-22 1968 0 0,4 2-612 0 0,30 22-1320 0 0,-1-1-1 0 0,0 1 1 0 0,1 0 0 0 0,-1 0-1 0 0,0 0 1 0 0,0 0-1 0 0,1 0 1 0 0,-1 1-1 0 0,0-1 1 0 0,0 1-1 0 0,0 0 1 0 0,0 0-1 0 0,0 0 1 0 0,0 0-1 0 0,0 1 1 0 0,0-1-1 0 0,1 1 1 0 0,-1-1 0 0 0,-3 2-1 0 0,7-3 110 0 0,1 0-1 0 0,-1 1 1 0 0,0-1-1 0 0,1 0 1 0 0,-1 1-1 0 0,1-1 1 0 0,-1 1 0 0 0,1 0-1 0 0,-1-1 1 0 0,1 1-1 0 0,-1 0 1 0 0,1 0-1 0 0,-1 0 1 0 0,1 0 0 0 0,0 0-1 0 0,-1 0 1 0 0,1 1-1 0 0,-1-1 1 0 0,1 0-1 0 0,1 2 1 0 0,1-1-109 0 0,-1 0 0 0 0,1 0 0 0 0,-1-1 0 0 0,1 1 0 0 0,-1-1 0 0 0,1 1 0 0 0,0-1 0 0 0,-1 0 0 0 0,1-1 0 0 0,0 1 0 0 0,-1-1 0 0 0,1 1 0 0 0,6-3 0 0 0,3-6 618 0 0,-12 7-595 0 0,1 1 0 0 0,0 0 0 0 0,-1 0 0 0 0,1-1-1 0 0,0 1 1 0 0,0 0 0 0 0,0 0 0 0 0,3 0 0 0 0,-2 0-24 0 0,0 0 0 0 0,0 1 0 0 0,0-1-1 0 0,0 1 1 0 0,0 0 0 0 0,0 0 0 0 0,0 0 0 0 0,1 0 0 0 0,-1 0 0 0 0,0 1 0 0 0,0-1-1 0 0,4 3 1 0 0,-6-3-13 0 0,0 0-1 0 0,1 0 1 0 0,-1 0-1 0 0,0 0 0 0 0,0 0 1 0 0,0 0-1 0 0,0 0 1 0 0,0 0-1 0 0,0-1 1 0 0,0 1-1 0 0,0 0 0 0 0,0-1 1 0 0,0 1-1 0 0,0-1 1 0 0,1 0-1 0 0,16-4 712 0 0,-14 5-753 0 0,1 1-1 0 0,0 0 0 0 0,-1 0 0 0 0,1 1 1 0 0,-1-1-1 0 0,1 1 0 0 0,7 4 0 0 0,20 6 63 0 0,31-2 277 0 0,24 6 90 0 0,-7-4-154 0 0,-67-9-236 0 0,0-1 0 0 0,1 1 0 0 0,-1-2 0 0 0,1 0 0 0 0,-1-1 0 0 0,1 0 0 0 0,-1-1 0 0 0,1 0 0 0 0,-1-1 0 0 0,20-5 0 0 0,-7-3 294 0 0,-19 6-284 0 0,0 1-1 0 0,1 1 1 0 0,-1 0-1 0 0,1 0 0 0 0,-1 0 1 0 0,16-1-1 0 0,-7 2 0 0 0,0-1 0 0 0,0-1 0 0 0,19-6 0 0 0,-14 5 51 0 0,-1 0-1 0 0,41-2 1 0 0,-18 3-13 0 0,11-7-69 0 0,-39 6 14 0 0,28-3-1 0 0,-38 7-45 0 0,0 0 1 0 0,1 0-1 0 0,-1 0 0 0 0,0 1 0 0 0,0 0 0 0 0,0 0 1 0 0,0 0-1 0 0,0 0 0 0 0,7 4 0 0 0,23 9-1 0 0,-20-9 0 0 0,25 14 0 0 0,-33-17 8 0 0,1 1 1 0 0,0-1-1 0 0,0 0 0 0 0,0-1 1 0 0,0 1-1 0 0,16-1 0 0 0,-9 0-2 0 0,3-1 32 0 0,-1 0-1 0 0,0-1 1 0 0,0-1 0 0 0,27-6-1 0 0,-27 4-1 0 0,0 1 0 0 0,0 1 0 0 0,1 0 0 0 0,21 2 0 0 0,-12 0 76 0 0,-1 0 0 0 0,0-2 0 0 0,34-7 0 0 0,13-1 56 0 0,-52 9-90 0 0,-1-2 0 0 0,0 0 0 0 0,0-1 0 0 0,0-1 0 0 0,0-1 0 0 0,-1-1 0 0 0,24-12 0 0 0,-4 1 53 0 0,-32 15-106 0 0,1-1 1 0 0,-1 1-1 0 0,1-1 0 0 0,-1 0 1 0 0,0-1-1 0 0,-1 0 0 0 0,1 0 1 0 0,-1 0-1 0 0,9-11 0 0 0,-6 5 51 0 0,-1-1-1 0 0,0-1 1 0 0,-1 1-1 0 0,0-1 1 0 0,-1-1 0 0 0,0 1-1 0 0,-1-1 1 0 0,-1 0-1 0 0,0 0 1 0 0,-1 0-1 0 0,-1-1 1 0 0,0 1-1 0 0,-1-1 1 0 0,0-20-1 0 0,-12-115 74 0 0,1 41 52 0 0,8 82-131 0 0,-1 0 1 0 0,-1 0 0 0 0,-12-40-1 0 0,-37-130-59 0 0,11 78 35 0 0,18 56-28 0 0,11 29-18 0 0,-1 0 0 0 0,-19-33 0 0 0,28 60 0 0 0,0-1 0 0 0,0 2 0 0 0,-1-1 0 0 0,0 1 0 0 0,0 0 0 0 0,-1 0 0 0 0,1 1 0 0 0,-15-9 0 0 0,-5-1 0 0 0,-33-14 0 0 0,46 23 0 0 0,-4-2 0 0 0,-1 0 0 0 0,0 2 0 0 0,0 0 0 0 0,0 1 0 0 0,-1 0 0 0 0,-33-2 0 0 0,-318-12 0 0 0,361 18 0 0 0,0-1 0 0 0,0 0 0 0 0,0 0 0 0 0,-9-5 0 0 0,-7-1 0 0 0,-46-14 0 0 0,32 8 0 0 0,0 3 0 0 0,-1 1 0 0 0,-44-5 0 0 0,25 12 0 0 0,-85 7 0 0 0,22 1 0 0 0,81-4 0 0 0,0 2 0 0 0,1 1 0 0 0,-1 3 0 0 0,1 1 0 0 0,1 2 0 0 0,-40 15 0 0 0,-38 8 0 0 0,28-9 0 0 0,44-12 0 0 0,-1-2 0 0 0,0-2 0 0 0,-1-2 0 0 0,-80 1 0 0 0,91-7 0 0 0,1 1 0 0 0,-49 8 0 0 0,65-4 0 0 0,-36 11 0 0 0,48-13 0 0 0,-1 0 0 0 0,1 1 0 0 0,0-1 0 0 0,0 1 0 0 0,0 1 0 0 0,0 0 0 0 0,-7 7 0 0 0,8-6-3 0 0,1 0 1 0 0,0 0-1 0 0,0 1 1 0 0,0-1-1 0 0,1 1 0 0 0,0 0 1 0 0,1 1-1 0 0,-4 7 0 0 0,1 5-14 0 0,-7 37-1 0 0,6-24 13 0 0,5-19 5 0 0,1 1 0 0 0,0-1 0 0 0,1 0 0 0 0,0 0 0 0 0,4 19 0 0 0,0 28 0 0 0,-3-32 0 0 0,0-11 0 0 0,-1-1 0 0 0,-1 1 0 0 0,0-1 0 0 0,-1 1 0 0 0,-7 24 0 0 0,8-36 0 0 0,-1-1 0 0 0,1 1 0 0 0,1 0 0 0 0,-1 0 0 0 0,1 0 0 0 0,0 6 0 0 0,1-4 0 0 0,-1-1 0 0 0,-1 0 0 0 0,-1 12 0 0 0,-5 8 0 0 0,-12 35 0 0 0,17-52 0 0 0,-1 1-1 0 0,2 0 0 0 0,0-1 1 0 0,0 1-1 0 0,1 0 1 0 0,1 18-1 0 0,0 1-67 0 0,0-9 68 0 0,6 31 0 0 0,-1-8 0 0 0,-3-10 0 0 0,4 83 0 0 0,-16-17 0 0 0,9-62 0 0 0,-1-2 0 0 0,2 0 0 0 0,8 58 0 0 0,-2-74 0 0 0,-5-18 0 0 0,-4 4 0 0 0,4 25-22 0 0,0-5-229 0 0,-3-10-381 0 0,-1-1 1 0 0,0-1-1 0 0,-7 24 1 0 0,3-12-1244 0 0,-1 8-4875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2:24.385"/>
    </inkml:context>
    <inkml:brush xml:id="br0">
      <inkml:brushProperty name="width" value="0.1" units="cm"/>
      <inkml:brushProperty name="height" value="0.1" units="cm"/>
      <inkml:brushProperty name="color" value="#F4F91B"/>
    </inkml:brush>
  </inkml:definitions>
  <inkml:trace contextRef="#ctx0" brushRef="#br0">1870 1384 1839 0 0,'-3'-2'254'0'0,"1"0"0"0"0,0 1 0 0 0,-1-1 0 0 0,1 1 0 0 0,-1-1 0 0 0,1 1 0 0 0,-1 0 0 0 0,1 0 0 0 0,-1 0 0 0 0,0 0-1 0 0,0 1 1 0 0,0-1 0 0 0,1 1 0 0 0,-1 0 0 0 0,-6 0 0 0 0,4 0-145 0 0,-1 0 0 0 0,0 1 1 0 0,1 0-1 0 0,-1 0 0 0 0,1 0 0 0 0,0 1 0 0 0,-8 3 0 0 0,-17 6 289 0 0,22-9-249 0 0,-1 1 1 0 0,1 0-1 0 0,-9 6 0 0 0,10-6 59 0 0,0 0 0 0 0,-1 0 0 0 0,1-1 0 0 0,-1 0 0 0 0,0 0 0 0 0,1-1 0 0 0,-1 0 0 0 0,-13 0 0 0 0,11-1 18 0 0,1 1 0 0 0,-1 0-1 0 0,1 1 1 0 0,0 0 0 0 0,-13 4 0 0 0,15-3-142 0 0,1-2 1 0 0,-1 1-1 0 0,0-1 1 0 0,-11 1-1 0 0,-6 1 56 0 0,-57 5 233 0 0,13-3 230 0 0,24-1-180 0 0,19-1-138 0 0,-28 5 1 0 0,-129 20 569 0 0,103-17-120 0 0,60-10-539 0 0,1 0-1 0 0,-1-1 0 0 0,-29-4 1 0 0,15 0 94 0 0,-4 3 68 0 0,-59 6-1 0 0,67-2-196 0 0,0-1 0 0 0,-1-2 0 0 0,-48-5 0 0 0,-36-5 1030 0 0,46 5-935 0 0,53 5-111 0 0,-27 2 1 0 0,3 0 72 0 0,-6 1-52 0 0,35-2-87 0 0,0 1 0 0 0,0-2 0 0 0,0 0 0 0 0,0 0 0 0 0,-12-2 0 0 0,-8 5 266 0 0,29-3-296 0 0,0 0 1 0 0,0-1-1 0 0,0 1 0 0 0,0 0 0 0 0,0-1 0 0 0,-1 1 1 0 0,1-1-1 0 0,0 1 0 0 0,0-1 0 0 0,1 1 0 0 0,-1-1 1 0 0,0 0-1 0 0,0 0 0 0 0,0 1 0 0 0,0-1 1 0 0,0 0-1 0 0,1 0 0 0 0,-1 0 0 0 0,0 0 0 0 0,1 0 1 0 0,-1 0-1 0 0,1 0 0 0 0,-1 0 0 0 0,1 0 0 0 0,-1 0 1 0 0,1 0-1 0 0,0 0 0 0 0,0 0 0 0 0,-1-1 0 0 0,1 1 1 0 0,0-2-1 0 0,-4-11 196 0 0,-8-9-76 0 0,2-1-1 0 0,1 0 1 0 0,1 0 0 0 0,1-1-1 0 0,-5-33 1 0 0,11 40-116 0 0,0 0-1 0 0,1 1 1 0 0,5-30-1 0 0,-1-20 131 0 0,-6 19-104 0 0,0 36-50 0 0,1-1 0 0 0,1 1 0 0 0,0 0 1 0 0,1-1-1 0 0,0 1 0 0 0,4-14 0 0 0,1 1 3 0 0,-1 0 0 0 0,-1-1 0 0 0,1-45 0 0 0,-5 64-22 0 0,-1 0 0 0 0,0 0 0 0 0,-1 0-1 0 0,1 0 1 0 0,-4-7 0 0 0,3 7 2 0 0,0 0-1 0 0,0 0 1 0 0,1 0-1 0 0,-1-1 1 0 0,1-7-1 0 0,2 0-11 0 0,0 0 0 0 0,2 0 0 0 0,5-23 0 0 0,-3 16 0 0 0,-1 1 37 0 0,1-35-1 0 0,-4 36-8 0 0,6-35-1 0 0,-2 39-27 0 0,-2-1 0 0 0,0 1 0 0 0,0 0 0 0 0,-2-1 0 0 0,0 0 0 0 0,-1 1 0 0 0,-1-1 0 0 0,-2-16 0 0 0,-1 11 32 0 0,0 1-1 0 0,2 0 0 0 0,1-1 1 0 0,0 0-1 0 0,2 1 1 0 0,0-1-1 0 0,1 1 0 0 0,9-35 1 0 0,-10 54-30 0 0,-1 0 0 0 0,1 0 0 0 0,-1 0 0 0 0,1 0 0 0 0,0 1 0 0 0,0-1 0 0 0,0 0 0 0 0,0 0 0 0 0,0 1 0 0 0,0-1 0 0 0,0 1-1 0 0,1-1 1 0 0,-1 1 0 0 0,0 0 0 0 0,1-1 0 0 0,-1 1 0 0 0,1 0 0 0 0,0 0 0 0 0,-1 0 0 0 0,1 0 0 0 0,0 0 0 0 0,0 1 0 0 0,-1-1 0 0 0,1 0 0 0 0,0 1 0 0 0,2-1 0 0 0,19 0-18 0 0,42-8 0 0 0,-43 5 0 0 0,45-2 0 0 0,35 3 16 0 0,-46 1 0 0 0,0 2 0 0 0,67 8 0 0 0,-87-4 0 0 0,42-2 0 0 0,-15 0 0 0 0,-26 1 0 0 0,54 0 0 0 0,109-4 0 0 0,-122-1 0 0 0,124 13 0 0 0,-177-10 0 0 0,0-1 0 0 0,0-1 0 0 0,0-2 0 0 0,27-5 0 0 0,22-3 0 0 0,-51 9 0 0 0,151-13 0 0 0,-105 11 0 0 0,149-1 0 0 0,-194 6 0 0 0,81 9 0 0 0,-94-8 0 0 0,0 0 0 0 0,0 1 0 0 0,-1 0 0 0 0,0 1 0 0 0,1 0 0 0 0,-1 1 0 0 0,13 8 0 0 0,-20-11-2 0 0,0 1 1 0 0,0-1-1 0 0,-1 1 0 0 0,1 0 0 0 0,-1 0 1 0 0,1 0-1 0 0,-1 0 0 0 0,0 0 0 0 0,0 1 0 0 0,-1-1 1 0 0,1 0-1 0 0,-1 1 0 0 0,0 0 0 0 0,2 6 1 0 0,0 6-11 0 0,0 0 0 0 0,0 19 0 0 0,-2-20 10 0 0,0 30-20 0 0,-3 44 1 0 0,-1-7 0 0 0,0-24 5 0 0,-3 0 0 0 0,-17 76 0 0 0,4-29 0 0 0,9-32 16 0 0,6-38 0 0 0,-1 1 0 0 0,-2-1 0 0 0,-16 48 0 0 0,-21 46 0 0 0,-12 42 0 0 0,54-167 0 0 0,0 0 0 0 0,-1 0 0 0 0,1 0 0 0 0,-1 0 0 0 0,1 0 0 0 0,-1 0 0 0 0,0-1 0 0 0,-1 1 0 0 0,1-1 0 0 0,0 0 0 0 0,-1 0 0 0 0,0 0 0 0 0,0-1 0 0 0,0 1 0 0 0,-7 2 0 0 0,-7 3 0 0 0,0-1 0 0 0,-29 8 0 0 0,7-3 0 0 0,0 0 22 0 0,-2-2 0 0 0,-55 7 0 0 0,9-2-24 0 0,74-12-19 0 0,-1 1 0 0 0,1 1 1 0 0,0 0-1 0 0,1 1 0 0 0,-1 1 0 0 0,-21 13 0 0 0,-17 19-2060 0 0,4 6-4444 0 0,17-13-283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2:50.539"/>
    </inkml:context>
    <inkml:brush xml:id="br0">
      <inkml:brushProperty name="width" value="0.1" units="cm"/>
      <inkml:brushProperty name="height" value="0.1" units="cm"/>
      <inkml:brushProperty name="color" value="#F4F91B"/>
    </inkml:brush>
  </inkml:definitions>
  <inkml:trace contextRef="#ctx0" brushRef="#br0">2116 1328 2303 0 0,'-13'-49'1691'0'0,"1"20"1848"0"0,8 23-3290 0 0,0 0 0 0 0,0 0 0 0 0,0 0 0 0 0,-1 0 1 0 0,0 1-1 0 0,0 0 0 0 0,-1 0 0 0 0,-6-5 0 0 0,10 9-172 0 0,0 0-1 0 0,1 0 0 0 0,-1 1 0 0 0,0-1 1 0 0,0 0-1 0 0,-1 1 0 0 0,1-1 0 0 0,0 1 1 0 0,0 0-1 0 0,0 0 0 0 0,0 0 0 0 0,0 0 0 0 0,0 0 1 0 0,0 0-1 0 0,0 0 0 0 0,-1 1 0 0 0,1-1 1 0 0,0 1-1 0 0,0-1 0 0 0,0 1 0 0 0,0 0 1 0 0,1 0-1 0 0,-1 0 0 0 0,-3 2 0 0 0,-5 4-6 0 0,0 0 0 0 0,0 1 0 0 0,-10 10 0 0 0,0 0 14 0 0,-40 39-40 0 0,46-43 39 0 0,0 0 0 0 0,-1 0 0 0 0,0-2-1 0 0,-24 16 1 0 0,-3-2 167 0 0,25-15-159 0 0,0-1 0 0 0,-1 0 0 0 0,-23 8 0 0 0,-11 4-25 0 0,41-16 41 0 0,-1-1 0 0 0,0 0 0 0 0,0-1 0 0 0,-1 0-1 0 0,1-1 1 0 0,-20 3 0 0 0,-68 6 1192 0 0,-7 1-826 0 0,51-12-107 0 0,1-4-1 0 0,-59-9 0 0 0,23-2 75 0 0,-34-4-138 0 0,-145 3-40 0 0,169 17-136 0 0,-73-2 211 0 0,162-1-294 0 0,-1 0 0 0 0,0-1 0 0 0,1 0 0 0 0,-1-1 0 0 0,1 0 0 0 0,0-1-1 0 0,0 0 1 0 0,0-1 0 0 0,-11-7 0 0 0,17 8 27 0 0,0 0 0 0 0,0 0 0 0 0,0 0-1 0 0,1-1 1 0 0,-1 0 0 0 0,1 0 0 0 0,1 0-1 0 0,-1-1 1 0 0,1 0 0 0 0,0 0 0 0 0,0 0 0 0 0,0 0-1 0 0,1 0 1 0 0,0-1 0 0 0,0 0 0 0 0,1 1-1 0 0,-3-11 1 0 0,0-8 157 0 0,-16-62 570 0 0,11 46-529 0 0,2-1 0 0 0,-3-41 0 0 0,7 53-189 0 0,1-12-11 0 0,2 0 1 0 0,2 1 0 0 0,8-50-1 0 0,-4 46 3 0 0,-2 1-1 0 0,-4-69 0 0 0,-1 100-60 0 0,1-1-1 0 0,1 0 1 0 0,0 0 0 0 0,1 1-1 0 0,1-1 1 0 0,0 0-1 0 0,0 1 1 0 0,2-1 0 0 0,0 1-1 0 0,0 0 1 0 0,1 0-1 0 0,0 1 1 0 0,2-1 0 0 0,12-19-1 0 0,66-97 55 0 0,-58 88-64 0 0,26-33 0 0 0,-46 65 0 0 0,2 1 0 0 0,-1 0 0 0 0,1 0 0 0 0,0 1 0 0 0,20-13 0 0 0,5 3 0 0 0,1 2 0 0 0,0 1 0 0 0,50-12 0 0 0,-61 19 0 0 0,-5 2-3 0 0,1 1-1 0 0,0 0 1 0 0,0 2-1 0 0,32 0 0 0 0,83 9-31 0 0,-108-4 28 0 0,-23-3 6 0 0,292 18-10 0 0,-114-6 11 0 0,-88-3 0 0 0,128 29 0 0 0,-134-21 0 0 0,166 43 0 0 0,-254-60 0 0 0,18 5 0 0 0,0 0 0 0 0,30 15 0 0 0,-43-17 0 0 0,0 0 0 0 0,0 0 0 0 0,-1 0 0 0 0,1 1 0 0 0,-1-1 0 0 0,0 1 0 0 0,1 0 0 0 0,-2 1 0 0 0,1-1 0 0 0,0 1 0 0 0,-1-1 0 0 0,0 1 0 0 0,4 8 0 0 0,3 14-15 0 0,-1 0 1 0 0,-1 1-1 0 0,-2 1 0 0 0,5 43 0 0 0,10 44 17 0 0,-2-50-2 0 0,8 30 0 0 0,-26-90 0 0 0,-1 1 0 0 0,1 0 0 0 0,-1 0 0 0 0,0-1 0 0 0,-1 1 0 0 0,0 0 0 0 0,-2 12 0 0 0,-4 3 0 0 0,-8 21 0 0 0,-6 17 0 0 0,1 6-31 0 0,-54 116 0 0 0,64-158 29 0 0,1-4 2 0 0,-1 1 0 0 0,-1-2 0 0 0,-1 0 0 0 0,0 0 0 0 0,-19 21 0 0 0,24-32 0 0 0,-1 0 0 0 0,0-1 0 0 0,0 0 0 0 0,-1 0 0 0 0,0-1 0 0 0,0 0 0 0 0,0 0 0 0 0,-1-1 0 0 0,0 0 0 0 0,0-1 0 0 0,0 0 0 0 0,-19 4 0 0 0,13-6 27 0 0,0 0 0 0 0,-1 0 0 0 0,1-2 0 0 0,0 0 0 0 0,0-1 0 0 0,-1-1 0 0 0,-19-4 0 0 0,-111-37 311 0 0,79 21-267 0 0,53 17-37 0 0,0 1-1 0 0,-1 1 0 0 0,1 0 0 0 0,-1 1 0 0 0,-21 0 0 0 0,31 2-64 0 0,1 0 0 0 0,-1 1 0 0 0,1-1 0 0 0,0 1 0 0 0,-1 1 0 0 0,1-1 0 0 0,0 1 0 0 0,0 0 0 0 0,-1 0 0 0 0,2 0-1 0 0,-1 1 1 0 0,0-1 0 0 0,0 1 0 0 0,1 1 0 0 0,0-1 0 0 0,-1 1 0 0 0,1-1 0 0 0,0 1 0 0 0,-3 5 0 0 0,2-2-394 0 0,0 0 0 0 0,1 0 0 0 0,0 1 0 0 0,-6 12 0 0 0,-1 18-4757 0 0,2 3-1386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57.031"/>
    </inkml:context>
    <inkml:brush xml:id="br0">
      <inkml:brushProperty name="width" value="0.1" units="cm"/>
      <inkml:brushProperty name="height" value="0.1" units="cm"/>
      <inkml:brushProperty name="color" value="#F4F91B"/>
    </inkml:brush>
  </inkml:definitions>
  <inkml:trace contextRef="#ctx0" brushRef="#br0">1857 12 919 0 0,'-1'-1'208'0'0,"1"0"0"0"0,-1 1 0 0 0,1-1 0 0 0,-1 0 0 0 0,0 0 0 0 0,0 1 0 0 0,1-1 0 0 0,-1 0 0 0 0,0 1 0 0 0,0-1 0 0 0,0 1 0 0 0,0-1 0 0 0,0 1 0 0 0,1-1 0 0 0,-1 1 0 0 0,0-1 0 0 0,0 1-1 0 0,0 0 1 0 0,0 0 0 0 0,0 0 0 0 0,0-1 0 0 0,-1 1 0 0 0,1 0 0 0 0,-1 1 0 0 0,-31 3-508 0 0,11 0 707 0 0,-132 6 1079 0 0,-169 24 418 0 0,277-29-1793 0 0,0-1 1 0 0,-88-5-1 0 0,90-2 41 0 0,1 2 1 0 0,-1 2 0 0 0,-43 7-1 0 0,-194 23 288 0 0,230-31-274 0 0,0-3 0 0 0,-67-11 0 0 0,64 6 4 0 0,-100-1 0 0 0,127 11-501 0 0,-45 9 0 0 0,64-10 39 0 0,-34 7-3616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39:09.781"/>
    </inkml:context>
    <inkml:brush xml:id="br0">
      <inkml:brushProperty name="width" value="0.1" units="cm"/>
      <inkml:brushProperty name="height" value="0.1" units="cm"/>
      <inkml:brushProperty name="color" value="#E71224"/>
    </inkml:brush>
  </inkml:definitions>
  <inkml:trace contextRef="#ctx0" brushRef="#br0">1 6 455 0 0,'1'0'14'0'0,"-1"0"0"0"0,1 0 0 0 0,0 0 0 0 0,0 0 0 0 0,0 0-1 0 0,0 0 1 0 0,0 0 0 0 0,0 0 0 0 0,0 0 0 0 0,0 0-1 0 0,-1 0 1 0 0,1-1 0 0 0,0 1 0 0 0,0 0 0 0 0,0-1 0 0 0,0 1-1 0 0,0-1 97 0 0,0 1 0 0 0,1-1 1 0 0,-1 1-1 0 0,0-1 0 0 0,0 1 0 0 0,0 0 0 0 0,0 0 0 0 0,0 0 0 0 0,0-1 0 0 0,1 1 0 0 0,-1 0 0 0 0,0 0 0 0 0,0 1 0 0 0,0-1 0 0 0,0 0 0 0 0,0 0 0 0 0,2 1 0 0 0,11 6 97 0 0,-5-3-143 0 0,-1 0 0 0 0,0 0 0 0 0,0 1-1 0 0,-1 0 1 0 0,1 0 0 0 0,8 9 0 0 0,-8-7 29 0 0,0-1 0 0 0,1 0 1 0 0,0 0-1 0 0,0-1 0 0 0,1 0 0 0 0,-1-1 1 0 0,1 0-1 0 0,0-1 0 0 0,14 4 1 0 0,32 12 191 0 0,-33-10-235 0 0,1-2-1 0 0,0 0 0 0 0,0-2 1 0 0,1 0-1 0 0,45 1 0 0 0,-16-6 201 0 0,62-8-1 0 0,-24 1-17 0 0,245 14-27 0 0,-20-8-141 0 0,-237 4-64 0 0,-19 0 0 0 0,-25-3 0 0 0,64-2 0 0 0,-78 2 0 0 0,-1 1 0 0 0,0 1 0 0 0,31 6 0 0 0,14 1 0 0 0,-23-4 0 0 0,-23-2 0 0 0,1-1 0 0 0,40-1 0 0 0,16-5 0 0 0,50-6 0 0 0,13 2 0 0 0,-21 3 0 0 0,116-12 0 0 0,-154 10 0 0 0,104 5 0 0 0,-136 7 0 0 0,-29-2 32 0 0,39-1 0 0 0,-42-3-32 0 0,-3 1 0 0 0,0-1 0 0 0,24 3 0 0 0,21 1 0 0 0,-12-2 0 0 0,-44 0 0 0 0,56 4 0 0 0,107-3 0 0 0,25-24 0 0 0,-11 15 0 0 0,-80 5 0 0 0,-81 2 0 0 0,0 2 0 0 0,-1 0 0 0 0,35 9 0 0 0,11 1 0 0 0,89 0 0 0 0,-27-15 0 0 0,44 0 0 0 0,-63 9 0 0 0,-43-1 0 0 0,-1-3 0 0 0,105-10 0 0 0,-59-9 22 0 0,93-10 156 0 0,-182 25-181 0 0,0 2-1 0 0,0 0 1 0 0,0 1-1 0 0,-1 1 1 0 0,32 7-1 0 0,-35-6-103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58.023"/>
    </inkml:context>
    <inkml:brush xml:id="br0">
      <inkml:brushProperty name="width" value="0.1" units="cm"/>
      <inkml:brushProperty name="height" value="0.1" units="cm"/>
      <inkml:brushProperty name="color" value="#F4F91B"/>
    </inkml:brush>
  </inkml:definitions>
  <inkml:trace contextRef="#ctx0" brushRef="#br0">768 181 455 0 0,'-184'-70'4728'0'0,"113"44"-3788"0"0,-2 4 0 0 0,-1 2 0 0 0,-132-18 0 0 0,184 36-1067 0 0,0 0 0 0 0,1 2-1 0 0,-41 3 1 0 0,29 2-2860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09:59.205"/>
    </inkml:context>
    <inkml:brush xml:id="br0">
      <inkml:brushProperty name="width" value="0.1" units="cm"/>
      <inkml:brushProperty name="height" value="0.1" units="cm"/>
      <inkml:brushProperty name="color" value="#F4F91B"/>
    </inkml:brush>
  </inkml:definitions>
  <inkml:trace contextRef="#ctx0" brushRef="#br0">1867 106 3167 0 0,'3'-2'328'0'0,"-3"3"-330"0"0,1 0 0 0 0,-1-1 0 0 0,0 1 0 0 0,0 0 0 0 0,0-1 0 0 0,0 1 0 0 0,0 0 0 0 0,0-1 0 0 0,-1 1-1 0 0,1-1 1 0 0,0 1 0 0 0,0 0 0 0 0,0-1 0 0 0,0 1 0 0 0,-1-1 0 0 0,1 1 0 0 0,0 0 0 0 0,-1 0-1 0 0,-12-5-37 0 0,6 1 241 0 0,-1-1 0 0 0,1-1 0 0 0,-7-5 0 0 0,9 6 0 0 0,0 1-1 0 0,-1-1 0 0 0,1 1 1 0 0,-1 0-1 0 0,0 0 1 0 0,-12-4-1 0 0,5 5-98 0 0,-1 1-1 0 0,0 0 1 0 0,0 1-1 0 0,0 0 1 0 0,0 2-1 0 0,1-1 1 0 0,-1 2-1 0 0,-14 3 1 0 0,-43 6-71 0 0,22-11 264 0 0,-1-2 0 0 0,1-2 0 0 0,-60-12 0 0 0,10 2 385 0 0,19 8 46 0 0,-119 7 0 0 0,131 2-267 0 0,1-4 0 0 0,-130-15-1 0 0,150 7-302 0 0,-10-3 7 0 0,0 2 0 0 0,-97-1 1 0 0,128 11-162 0 0,0 2 0 0 0,0 0 1 0 0,0 2-1 0 0,-35 11 0 0 0,-8 8-3321 0 0,27-6-379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00.621"/>
    </inkml:context>
    <inkml:brush xml:id="br0">
      <inkml:brushProperty name="width" value="0.1" units="cm"/>
      <inkml:brushProperty name="height" value="0.1" units="cm"/>
      <inkml:brushProperty name="color" value="#F4F91B"/>
    </inkml:brush>
  </inkml:definitions>
  <inkml:trace contextRef="#ctx0" brushRef="#br0">1699 313 2959 0 0,'-2'-2'37'0'0,"1"0"0"0"0,-1 0 0 0 0,0-1 0 0 0,1 1 0 0 0,-1 1 0 0 0,0-1-1 0 0,-1 0 1 0 0,1 0 0 0 0,0 1 0 0 0,0-1 0 0 0,-1 1 0 0 0,1 0-1 0 0,-1 0 1 0 0,1 0 0 0 0,-4-1 0 0 0,-45-10 58 0 0,35 9-102 0 0,-337-55 3528 0 0,251 46-2548 0 0,-107-28-1 0 0,-31-5 281 0 0,-57-14-376 0 0,242 42-830 0 0,14 5 38 0 0,-56-10 1 0 0,84 20-96 0 0,0 0-1 0 0,0 1 1 0 0,0 1-1 0 0,0 0 1 0 0,0 1-1 0 0,0 0 1 0 0,-1 1-1 0 0,-19 6 1 0 0,2 3-638 0 0,-1 2-262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01.690"/>
    </inkml:context>
    <inkml:brush xml:id="br0">
      <inkml:brushProperty name="width" value="0.1" units="cm"/>
      <inkml:brushProperty name="height" value="0.1" units="cm"/>
      <inkml:brushProperty name="color" value="#F4F91B"/>
    </inkml:brush>
  </inkml:definitions>
  <inkml:trace contextRef="#ctx0" brushRef="#br0">1846 123 2879 0 0,'0'2'14'0'0,"-1"-1"-1"0"0,1 1 1 0 0,-1-1-1 0 0,0 0 1 0 0,1 1-1 0 0,-1-1 0 0 0,0 1 1 0 0,0-1-1 0 0,0 0 1 0 0,0 0-1 0 0,0 0 1 0 0,0 1-1 0 0,0-1 0 0 0,0 0 1 0 0,-1 0-1 0 0,1-1 1 0 0,0 1-1 0 0,-1 0 1 0 0,1 0-1 0 0,0-1 0 0 0,-1 1 1 0 0,-2 0-1 0 0,0 1 30 0 0,1-1 0 0 0,-1 0-1 0 0,0 0 1 0 0,1 0 0 0 0,-1 0 0 0 0,0-1-1 0 0,0 1 1 0 0,1-1 0 0 0,-9-1-1 0 0,-27-6 1353 0 0,0 1 0 0 0,-48 0-1 0 0,73 5-1254 0 0,0-1-1 0 0,-25-6 0 0 0,14 3 3 0 0,-62-17 489 0 0,54 12-151 0 0,-68-9 0 0 0,-204 0 275 0 0,52 6-173 0 0,99-3-87 0 0,-74-5 18 0 0,198 21-524 0 0,0 0-1 0 0,0 2 0 0 0,0 2 0 0 0,0 0 1 0 0,1 2-1 0 0,-1 1 0 0 0,2 2 1 0 0,-49 20-1 0 0,35-9-155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02.818"/>
    </inkml:context>
    <inkml:brush xml:id="br0">
      <inkml:brushProperty name="width" value="0.1" units="cm"/>
      <inkml:brushProperty name="height" value="0.1" units="cm"/>
      <inkml:brushProperty name="color" value="#F4F91B"/>
    </inkml:brush>
  </inkml:definitions>
  <inkml:trace contextRef="#ctx0" brushRef="#br0">3304 0 719 0 0,'-8'6'105'0'0,"0"-1"0"0"0,0 0 0 0 0,0-1 0 0 0,-1 0-1 0 0,1 0 1 0 0,-1-1 0 0 0,0 0 0 0 0,0 0-1 0 0,0-1 1 0 0,0 0 0 0 0,-1-1 0 0 0,1 0-1 0 0,-14-1 1 0 0,-84 0 3988 0 0,73 2-3375 0 0,0-3-1 0 0,-51-5 0 0 0,-75-11 578 0 0,116 13-1080 0 0,-259 3 688 0 0,33 2-468 0 0,-226 5 97 0 0,199 4-320 0 0,-63 4-76 0 0,-80-1-10 0 0,435-13-126 0 0,-101-3-5 0 0,-143 16 0 0 0,162 0-868 0 0,-4-1-3218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04.649"/>
    </inkml:context>
    <inkml:brush xml:id="br0">
      <inkml:brushProperty name="width" value="0.1" units="cm"/>
      <inkml:brushProperty name="height" value="0.1" units="cm"/>
      <inkml:brushProperty name="color" value="#F4F91B"/>
    </inkml:brush>
  </inkml:definitions>
  <inkml:trace contextRef="#ctx0" brushRef="#br0">2567 203 2815 0 0,'-4'-2'99'0'0,"0"1"-1"0"0,-1 0 0 0 0,1 1 0 0 0,0-1 1 0 0,-1 1-1 0 0,1 0 0 0 0,-1 0 0 0 0,-5 0 1 0 0,-14 1 312 0 0,10-3 102 0 0,0-1 0 0 0,-1 0 0 0 0,-20-9 1 0 0,17 6 243 0 0,-28-5 1 0 0,0 6-381 0 0,1 2-1 0 0,-1 2 1 0 0,-46 5-1 0 0,20-1-162 0 0,20-5 42 0 0,0-2-1 0 0,-94-20 1 0 0,125 20-183 0 0,-116-26 419 0 0,-54-10 147 0 0,-162-2-260 0 0,-3 29-73 0 0,235 17-416 0 0,0 5-1 0 0,-184 39 0 0 0,169-6-3301 0 0,72-19-164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07.170"/>
    </inkml:context>
    <inkml:brush xml:id="br0">
      <inkml:brushProperty name="width" value="0.1" units="cm"/>
      <inkml:brushProperty name="height" value="0.1" units="cm"/>
      <inkml:brushProperty name="color" value="#F4F91B"/>
    </inkml:brush>
  </inkml:definitions>
  <inkml:trace contextRef="#ctx0" brushRef="#br0">1284 67 919 0 0,'-10'-4'731'0'0,"-1"0"-1"0"0,0 1 0 0 0,-12-3 0 0 0,-10-3 2109 0 0,3 1-2270 0 0,0 1-1 0 0,0 2 0 0 0,-31-2 1 0 0,-96 1 248 0 0,66 4-469 0 0,78 2-340 0 0,-280-5 452 0 0,221 7-338 0 0,1 4 0 0 0,-78 16-1 0 0,0 10-635 0 0,100-22-44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08.001"/>
    </inkml:context>
    <inkml:brush xml:id="br0">
      <inkml:brushProperty name="width" value="0.1" units="cm"/>
      <inkml:brushProperty name="height" value="0.1" units="cm"/>
      <inkml:brushProperty name="color" value="#F4F91B"/>
    </inkml:brush>
  </inkml:definitions>
  <inkml:trace contextRef="#ctx0" brushRef="#br0">1942 168 455 0 0,'-6'-5'693'0'0,"-1"1"0"0"0,0-1 0 0 0,0 1 0 0 0,0 1-1 0 0,-14-5 1 0 0,6 1-287 0 0,-22-6 400 0 0,1 2 1 0 0,-2 1-1 0 0,-67-9 0 0 0,64 13-458 0 0,-109-18 690 0 0,-226-7-1 0 0,128 21-768 0 0,104 2-5 0 0,-174 13 0 0 0,15 24-1044 0 0,227-25-112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3:10:10.250"/>
    </inkml:context>
    <inkml:brush xml:id="br0">
      <inkml:brushProperty name="width" value="0.1" units="cm"/>
      <inkml:brushProperty name="height" value="0.1" units="cm"/>
      <inkml:brushProperty name="color" value="#F4F91B"/>
    </inkml:brush>
  </inkml:definitions>
  <inkml:trace contextRef="#ctx0" brushRef="#br0">1238 0 1375 0 0,'-30'4'2576'0'0,"-25"2"-1213"0"0,-82-1 0 0 0,-56-13 559 0 0,-97 1-18 0 0,219 12-1860 0 0,0 4-1 0 0,1 2 0 0 0,0 3 1 0 0,1 3-1 0 0,-73 29 0 0 0,103-31-911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7T22:57:38.582"/>
    </inkml:context>
    <inkml:brush xml:id="br0">
      <inkml:brushProperty name="width" value="0.1" units="cm"/>
      <inkml:brushProperty name="height" value="0.1" units="cm"/>
      <inkml:brushProperty name="color" value="#F4F91B"/>
    </inkml:brush>
  </inkml:definitions>
  <inkml:trace contextRef="#ctx0" brushRef="#br0">1015 131 2183 0 0,'6'-2'367'0'0,"0"0"0"0"0,0-1 0 0 0,0 0 0 0 0,8-5 0 0 0,-12 6-129 0 0,1 0 0 0 0,-1 1 0 0 0,0-1 0 0 0,0 0 0 0 0,0 0-1 0 0,0-1 1 0 0,0 1 0 0 0,0 0 0 0 0,-1-1 0 0 0,1 1-1 0 0,-1-1 1 0 0,2-3 0 0 0,-2 6-167 0 0,-1-1 1 0 0,0 0-1 0 0,0 0 1 0 0,0 1-1 0 0,0-1 1 0 0,0 0-1 0 0,0 0 0 0 0,0 1 1 0 0,0-1-1 0 0,0 0 1 0 0,0 0-1 0 0,0 1 0 0 0,0-1 1 0 0,0 0-1 0 0,-1 0 1 0 0,1 1-1 0 0,0-1 1 0 0,-1 0-1 0 0,1 1 0 0 0,0-1 1 0 0,-1 0-1 0 0,1 1 1 0 0,-1-1-1 0 0,0 0 0 0 0,0-1 66 0 0,-1 1-1 0 0,0 0 0 0 0,0-1 0 0 0,1 1 0 0 0,-1 0 0 0 0,0 0 0 0 0,0 0 0 0 0,-4-1 0 0 0,-1 0 150 0 0,-1 0 0 0 0,1 0 0 0 0,-16 0-1 0 0,-150-4 1371 0 0,84 4-856 0 0,-44-2 311 0 0,-17-5-146 0 0,-77-8-98 0 0,200 14-758 0 0,0 1-1 0 0,-29 2 1 0 0,42 1-319 0 0,0 1 0 0 0,1 0 0 0 0,-1 0 1 0 0,1 2-1 0 0,0 0 0 0 0,-13 5 0 0 0,5 0-1246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82037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45619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80323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766060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706974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45185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778552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27674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15766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675871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86600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6948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9183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60139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8274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4/16/2024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4/16/2024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48.png"/><Relationship Id="rId18" Type="http://schemas.openxmlformats.org/officeDocument/2006/relationships/customXml" Target="../ink/ink150.xml"/><Relationship Id="rId26" Type="http://schemas.openxmlformats.org/officeDocument/2006/relationships/customXml" Target="../ink/ink154.xml"/><Relationship Id="rId3" Type="http://schemas.openxmlformats.org/officeDocument/2006/relationships/image" Target="../media/image3.png"/><Relationship Id="rId21" Type="http://schemas.openxmlformats.org/officeDocument/2006/relationships/image" Target="../media/image152.png"/><Relationship Id="rId34" Type="http://schemas.openxmlformats.org/officeDocument/2006/relationships/customXml" Target="../ink/ink158.xml"/><Relationship Id="rId7" Type="http://schemas.openxmlformats.org/officeDocument/2006/relationships/image" Target="../media/image145.png"/><Relationship Id="rId12" Type="http://schemas.openxmlformats.org/officeDocument/2006/relationships/customXml" Target="../ink/ink147.xml"/><Relationship Id="rId17" Type="http://schemas.openxmlformats.org/officeDocument/2006/relationships/image" Target="../media/image150.png"/><Relationship Id="rId25" Type="http://schemas.openxmlformats.org/officeDocument/2006/relationships/image" Target="../media/image154.png"/><Relationship Id="rId33" Type="http://schemas.openxmlformats.org/officeDocument/2006/relationships/image" Target="../media/image158.png"/><Relationship Id="rId2" Type="http://schemas.openxmlformats.org/officeDocument/2006/relationships/notesSlide" Target="../notesSlides/notesSlide10.xml"/><Relationship Id="rId16" Type="http://schemas.openxmlformats.org/officeDocument/2006/relationships/customXml" Target="../ink/ink149.xml"/><Relationship Id="rId20" Type="http://schemas.openxmlformats.org/officeDocument/2006/relationships/customXml" Target="../ink/ink151.xml"/><Relationship Id="rId29" Type="http://schemas.openxmlformats.org/officeDocument/2006/relationships/image" Target="../media/image156.png"/><Relationship Id="rId1" Type="http://schemas.openxmlformats.org/officeDocument/2006/relationships/slideLayout" Target="../slideLayouts/slideLayout1.xml"/><Relationship Id="rId6" Type="http://schemas.openxmlformats.org/officeDocument/2006/relationships/customXml" Target="../ink/ink144.xml"/><Relationship Id="rId11" Type="http://schemas.openxmlformats.org/officeDocument/2006/relationships/image" Target="../media/image147.png"/><Relationship Id="rId24" Type="http://schemas.openxmlformats.org/officeDocument/2006/relationships/customXml" Target="../ink/ink153.xml"/><Relationship Id="rId32" Type="http://schemas.openxmlformats.org/officeDocument/2006/relationships/customXml" Target="../ink/ink157.xml"/><Relationship Id="rId5" Type="http://schemas.openxmlformats.org/officeDocument/2006/relationships/image" Target="../media/image6.png"/><Relationship Id="rId15" Type="http://schemas.openxmlformats.org/officeDocument/2006/relationships/image" Target="../media/image149.png"/><Relationship Id="rId23" Type="http://schemas.openxmlformats.org/officeDocument/2006/relationships/image" Target="../media/image153.png"/><Relationship Id="rId28" Type="http://schemas.openxmlformats.org/officeDocument/2006/relationships/customXml" Target="../ink/ink155.xml"/><Relationship Id="rId10" Type="http://schemas.openxmlformats.org/officeDocument/2006/relationships/customXml" Target="../ink/ink146.xml"/><Relationship Id="rId19" Type="http://schemas.openxmlformats.org/officeDocument/2006/relationships/image" Target="../media/image151.png"/><Relationship Id="rId31" Type="http://schemas.openxmlformats.org/officeDocument/2006/relationships/image" Target="../media/image157.png"/><Relationship Id="rId4" Type="http://schemas.openxmlformats.org/officeDocument/2006/relationships/customXml" Target="../ink/ink143.xml"/><Relationship Id="rId9" Type="http://schemas.openxmlformats.org/officeDocument/2006/relationships/image" Target="../media/image146.png"/><Relationship Id="rId14" Type="http://schemas.openxmlformats.org/officeDocument/2006/relationships/customXml" Target="../ink/ink148.xml"/><Relationship Id="rId22" Type="http://schemas.openxmlformats.org/officeDocument/2006/relationships/customXml" Target="../ink/ink152.xml"/><Relationship Id="rId27" Type="http://schemas.openxmlformats.org/officeDocument/2006/relationships/image" Target="../media/image155.png"/><Relationship Id="rId30" Type="http://schemas.openxmlformats.org/officeDocument/2006/relationships/customXml" Target="../ink/ink156.xml"/><Relationship Id="rId35" Type="http://schemas.openxmlformats.org/officeDocument/2006/relationships/image" Target="../media/image159.png"/><Relationship Id="rId8" Type="http://schemas.openxmlformats.org/officeDocument/2006/relationships/customXml" Target="../ink/ink145.xml"/></Relationships>
</file>

<file path=ppt/slides/_rels/slide11.xml.rels><?xml version="1.0" encoding="UTF-8" standalone="yes"?>
<Relationships xmlns="http://schemas.openxmlformats.org/package/2006/relationships"><Relationship Id="rId8" Type="http://schemas.openxmlformats.org/officeDocument/2006/relationships/customXml" Target="../ink/ink161.xml"/><Relationship Id="rId13" Type="http://schemas.openxmlformats.org/officeDocument/2006/relationships/image" Target="../media/image163.png"/><Relationship Id="rId18" Type="http://schemas.openxmlformats.org/officeDocument/2006/relationships/customXml" Target="../ink/ink166.xml"/><Relationship Id="rId26" Type="http://schemas.openxmlformats.org/officeDocument/2006/relationships/customXml" Target="../ink/ink170.xml"/><Relationship Id="rId3" Type="http://schemas.openxmlformats.org/officeDocument/2006/relationships/image" Target="../media/image3.png"/><Relationship Id="rId21" Type="http://schemas.openxmlformats.org/officeDocument/2006/relationships/image" Target="../media/image167.png"/><Relationship Id="rId7" Type="http://schemas.openxmlformats.org/officeDocument/2006/relationships/image" Target="../media/image160.png"/><Relationship Id="rId12" Type="http://schemas.openxmlformats.org/officeDocument/2006/relationships/customXml" Target="../ink/ink163.xml"/><Relationship Id="rId17" Type="http://schemas.openxmlformats.org/officeDocument/2006/relationships/image" Target="../media/image165.png"/><Relationship Id="rId25" Type="http://schemas.openxmlformats.org/officeDocument/2006/relationships/image" Target="../media/image169.png"/><Relationship Id="rId2" Type="http://schemas.openxmlformats.org/officeDocument/2006/relationships/notesSlide" Target="../notesSlides/notesSlide11.xml"/><Relationship Id="rId16" Type="http://schemas.openxmlformats.org/officeDocument/2006/relationships/customXml" Target="../ink/ink165.xml"/><Relationship Id="rId20" Type="http://schemas.openxmlformats.org/officeDocument/2006/relationships/customXml" Target="../ink/ink167.xml"/><Relationship Id="rId29" Type="http://schemas.openxmlformats.org/officeDocument/2006/relationships/image" Target="../media/image171.png"/><Relationship Id="rId1" Type="http://schemas.openxmlformats.org/officeDocument/2006/relationships/slideLayout" Target="../slideLayouts/slideLayout1.xml"/><Relationship Id="rId6" Type="http://schemas.openxmlformats.org/officeDocument/2006/relationships/customXml" Target="../ink/ink160.xml"/><Relationship Id="rId11" Type="http://schemas.openxmlformats.org/officeDocument/2006/relationships/image" Target="../media/image162.png"/><Relationship Id="rId24" Type="http://schemas.openxmlformats.org/officeDocument/2006/relationships/customXml" Target="../ink/ink169.xml"/><Relationship Id="rId5" Type="http://schemas.openxmlformats.org/officeDocument/2006/relationships/image" Target="../media/image6.png"/><Relationship Id="rId15" Type="http://schemas.openxmlformats.org/officeDocument/2006/relationships/image" Target="../media/image164.png"/><Relationship Id="rId23" Type="http://schemas.openxmlformats.org/officeDocument/2006/relationships/image" Target="../media/image168.png"/><Relationship Id="rId28" Type="http://schemas.openxmlformats.org/officeDocument/2006/relationships/customXml" Target="../ink/ink171.xml"/><Relationship Id="rId10" Type="http://schemas.openxmlformats.org/officeDocument/2006/relationships/customXml" Target="../ink/ink162.xml"/><Relationship Id="rId19" Type="http://schemas.openxmlformats.org/officeDocument/2006/relationships/image" Target="../media/image166.png"/><Relationship Id="rId31" Type="http://schemas.openxmlformats.org/officeDocument/2006/relationships/image" Target="../media/image172.png"/><Relationship Id="rId4" Type="http://schemas.openxmlformats.org/officeDocument/2006/relationships/customXml" Target="../ink/ink159.xml"/><Relationship Id="rId9" Type="http://schemas.openxmlformats.org/officeDocument/2006/relationships/image" Target="../media/image161.png"/><Relationship Id="rId14" Type="http://schemas.openxmlformats.org/officeDocument/2006/relationships/customXml" Target="../ink/ink164.xml"/><Relationship Id="rId22" Type="http://schemas.openxmlformats.org/officeDocument/2006/relationships/customXml" Target="../ink/ink168.xml"/><Relationship Id="rId27" Type="http://schemas.openxmlformats.org/officeDocument/2006/relationships/image" Target="../media/image170.png"/><Relationship Id="rId30" Type="http://schemas.openxmlformats.org/officeDocument/2006/relationships/customXml" Target="../ink/ink172.xml"/></Relationships>
</file>

<file path=ppt/slides/_rels/slide12.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image" Target="../media/image176.png"/><Relationship Id="rId18" Type="http://schemas.openxmlformats.org/officeDocument/2006/relationships/customXml" Target="../ink/ink180.xml"/><Relationship Id="rId26" Type="http://schemas.openxmlformats.org/officeDocument/2006/relationships/customXml" Target="../ink/ink184.xml"/><Relationship Id="rId3" Type="http://schemas.openxmlformats.org/officeDocument/2006/relationships/image" Target="../media/image3.png"/><Relationship Id="rId21" Type="http://schemas.openxmlformats.org/officeDocument/2006/relationships/image" Target="../media/image180.png"/><Relationship Id="rId7" Type="http://schemas.openxmlformats.org/officeDocument/2006/relationships/image" Target="../media/image173.png"/><Relationship Id="rId12" Type="http://schemas.openxmlformats.org/officeDocument/2006/relationships/customXml" Target="../ink/ink177.xml"/><Relationship Id="rId17" Type="http://schemas.openxmlformats.org/officeDocument/2006/relationships/image" Target="../media/image178.png"/><Relationship Id="rId25" Type="http://schemas.openxmlformats.org/officeDocument/2006/relationships/image" Target="../media/image182.png"/><Relationship Id="rId2" Type="http://schemas.openxmlformats.org/officeDocument/2006/relationships/notesSlide" Target="../notesSlides/notesSlide12.xml"/><Relationship Id="rId16" Type="http://schemas.openxmlformats.org/officeDocument/2006/relationships/customXml" Target="../ink/ink179.xml"/><Relationship Id="rId20" Type="http://schemas.openxmlformats.org/officeDocument/2006/relationships/customXml" Target="../ink/ink181.xml"/><Relationship Id="rId1" Type="http://schemas.openxmlformats.org/officeDocument/2006/relationships/slideLayout" Target="../slideLayouts/slideLayout1.xml"/><Relationship Id="rId6" Type="http://schemas.openxmlformats.org/officeDocument/2006/relationships/customXml" Target="../ink/ink174.xml"/><Relationship Id="rId11" Type="http://schemas.openxmlformats.org/officeDocument/2006/relationships/image" Target="../media/image175.png"/><Relationship Id="rId24" Type="http://schemas.openxmlformats.org/officeDocument/2006/relationships/customXml" Target="../ink/ink183.xml"/><Relationship Id="rId5" Type="http://schemas.openxmlformats.org/officeDocument/2006/relationships/image" Target="../media/image6.png"/><Relationship Id="rId15" Type="http://schemas.openxmlformats.org/officeDocument/2006/relationships/image" Target="../media/image177.png"/><Relationship Id="rId23" Type="http://schemas.openxmlformats.org/officeDocument/2006/relationships/image" Target="../media/image181.png"/><Relationship Id="rId10" Type="http://schemas.openxmlformats.org/officeDocument/2006/relationships/customXml" Target="../ink/ink176.xml"/><Relationship Id="rId19" Type="http://schemas.openxmlformats.org/officeDocument/2006/relationships/image" Target="../media/image179.png"/><Relationship Id="rId4" Type="http://schemas.openxmlformats.org/officeDocument/2006/relationships/customXml" Target="../ink/ink173.xml"/><Relationship Id="rId9" Type="http://schemas.openxmlformats.org/officeDocument/2006/relationships/image" Target="../media/image174.png"/><Relationship Id="rId14" Type="http://schemas.openxmlformats.org/officeDocument/2006/relationships/customXml" Target="../ink/ink178.xml"/><Relationship Id="rId22" Type="http://schemas.openxmlformats.org/officeDocument/2006/relationships/customXml" Target="../ink/ink182.xml"/><Relationship Id="rId27" Type="http://schemas.openxmlformats.org/officeDocument/2006/relationships/image" Target="../media/image18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6" Type="http://schemas.openxmlformats.org/officeDocument/2006/relationships/customXml" Target="../ink/ink196.xml"/><Relationship Id="rId21" Type="http://schemas.openxmlformats.org/officeDocument/2006/relationships/image" Target="../media/image191.png"/><Relationship Id="rId34" Type="http://schemas.openxmlformats.org/officeDocument/2006/relationships/customXml" Target="../ink/ink200.xml"/><Relationship Id="rId42" Type="http://schemas.openxmlformats.org/officeDocument/2006/relationships/customXml" Target="../ink/ink204.xml"/><Relationship Id="rId47" Type="http://schemas.openxmlformats.org/officeDocument/2006/relationships/image" Target="../media/image204.png"/><Relationship Id="rId50" Type="http://schemas.openxmlformats.org/officeDocument/2006/relationships/customXml" Target="../ink/ink208.xml"/><Relationship Id="rId55" Type="http://schemas.openxmlformats.org/officeDocument/2006/relationships/image" Target="../media/image208.png"/><Relationship Id="rId63" Type="http://schemas.openxmlformats.org/officeDocument/2006/relationships/image" Target="../media/image212.png"/><Relationship Id="rId7" Type="http://schemas.openxmlformats.org/officeDocument/2006/relationships/image" Target="../media/image184.png"/><Relationship Id="rId2" Type="http://schemas.openxmlformats.org/officeDocument/2006/relationships/notesSlide" Target="../notesSlides/notesSlide14.xml"/><Relationship Id="rId16" Type="http://schemas.openxmlformats.org/officeDocument/2006/relationships/customXml" Target="../ink/ink191.xml"/><Relationship Id="rId29" Type="http://schemas.openxmlformats.org/officeDocument/2006/relationships/image" Target="../media/image195.png"/><Relationship Id="rId11" Type="http://schemas.openxmlformats.org/officeDocument/2006/relationships/image" Target="../media/image186.png"/><Relationship Id="rId24" Type="http://schemas.openxmlformats.org/officeDocument/2006/relationships/customXml" Target="../ink/ink195.xml"/><Relationship Id="rId32" Type="http://schemas.openxmlformats.org/officeDocument/2006/relationships/customXml" Target="../ink/ink199.xml"/><Relationship Id="rId37" Type="http://schemas.openxmlformats.org/officeDocument/2006/relationships/image" Target="../media/image199.png"/><Relationship Id="rId40" Type="http://schemas.openxmlformats.org/officeDocument/2006/relationships/customXml" Target="../ink/ink203.xml"/><Relationship Id="rId45" Type="http://schemas.openxmlformats.org/officeDocument/2006/relationships/image" Target="../media/image203.png"/><Relationship Id="rId53" Type="http://schemas.openxmlformats.org/officeDocument/2006/relationships/image" Target="../media/image207.png"/><Relationship Id="rId58" Type="http://schemas.openxmlformats.org/officeDocument/2006/relationships/customXml" Target="../ink/ink212.xml"/><Relationship Id="rId5" Type="http://schemas.openxmlformats.org/officeDocument/2006/relationships/image" Target="../media/image6.png"/><Relationship Id="rId61" Type="http://schemas.openxmlformats.org/officeDocument/2006/relationships/image" Target="../media/image211.png"/><Relationship Id="rId19" Type="http://schemas.openxmlformats.org/officeDocument/2006/relationships/image" Target="../media/image190.png"/><Relationship Id="rId14" Type="http://schemas.openxmlformats.org/officeDocument/2006/relationships/customXml" Target="../ink/ink190.xml"/><Relationship Id="rId22" Type="http://schemas.openxmlformats.org/officeDocument/2006/relationships/customXml" Target="../ink/ink194.xml"/><Relationship Id="rId27" Type="http://schemas.openxmlformats.org/officeDocument/2006/relationships/image" Target="../media/image194.png"/><Relationship Id="rId30" Type="http://schemas.openxmlformats.org/officeDocument/2006/relationships/customXml" Target="../ink/ink198.xml"/><Relationship Id="rId35" Type="http://schemas.openxmlformats.org/officeDocument/2006/relationships/image" Target="../media/image198.png"/><Relationship Id="rId43" Type="http://schemas.openxmlformats.org/officeDocument/2006/relationships/image" Target="../media/image202.png"/><Relationship Id="rId48" Type="http://schemas.openxmlformats.org/officeDocument/2006/relationships/customXml" Target="../ink/ink207.xml"/><Relationship Id="rId56" Type="http://schemas.openxmlformats.org/officeDocument/2006/relationships/customXml" Target="../ink/ink211.xml"/><Relationship Id="rId64" Type="http://schemas.openxmlformats.org/officeDocument/2006/relationships/customXml" Target="../ink/ink215.xml"/><Relationship Id="rId8" Type="http://schemas.openxmlformats.org/officeDocument/2006/relationships/customXml" Target="../ink/ink187.xml"/><Relationship Id="rId51" Type="http://schemas.openxmlformats.org/officeDocument/2006/relationships/image" Target="../media/image206.png"/><Relationship Id="rId3" Type="http://schemas.openxmlformats.org/officeDocument/2006/relationships/image" Target="../media/image3.png"/><Relationship Id="rId12" Type="http://schemas.openxmlformats.org/officeDocument/2006/relationships/customXml" Target="../ink/ink189.xml"/><Relationship Id="rId17" Type="http://schemas.openxmlformats.org/officeDocument/2006/relationships/image" Target="../media/image189.png"/><Relationship Id="rId25" Type="http://schemas.openxmlformats.org/officeDocument/2006/relationships/image" Target="../media/image193.png"/><Relationship Id="rId33" Type="http://schemas.openxmlformats.org/officeDocument/2006/relationships/image" Target="../media/image197.png"/><Relationship Id="rId38" Type="http://schemas.openxmlformats.org/officeDocument/2006/relationships/customXml" Target="../ink/ink202.xml"/><Relationship Id="rId46" Type="http://schemas.openxmlformats.org/officeDocument/2006/relationships/customXml" Target="../ink/ink206.xml"/><Relationship Id="rId59" Type="http://schemas.openxmlformats.org/officeDocument/2006/relationships/image" Target="../media/image210.png"/><Relationship Id="rId20" Type="http://schemas.openxmlformats.org/officeDocument/2006/relationships/customXml" Target="../ink/ink193.xml"/><Relationship Id="rId41" Type="http://schemas.openxmlformats.org/officeDocument/2006/relationships/image" Target="../media/image201.png"/><Relationship Id="rId54" Type="http://schemas.openxmlformats.org/officeDocument/2006/relationships/customXml" Target="../ink/ink210.xml"/><Relationship Id="rId62" Type="http://schemas.openxmlformats.org/officeDocument/2006/relationships/customXml" Target="../ink/ink214.xml"/><Relationship Id="rId1" Type="http://schemas.openxmlformats.org/officeDocument/2006/relationships/slideLayout" Target="../slideLayouts/slideLayout1.xml"/><Relationship Id="rId6" Type="http://schemas.openxmlformats.org/officeDocument/2006/relationships/customXml" Target="../ink/ink186.xml"/><Relationship Id="rId15" Type="http://schemas.openxmlformats.org/officeDocument/2006/relationships/image" Target="../media/image188.png"/><Relationship Id="rId23" Type="http://schemas.openxmlformats.org/officeDocument/2006/relationships/image" Target="../media/image192.png"/><Relationship Id="rId28" Type="http://schemas.openxmlformats.org/officeDocument/2006/relationships/customXml" Target="../ink/ink197.xml"/><Relationship Id="rId36" Type="http://schemas.openxmlformats.org/officeDocument/2006/relationships/customXml" Target="../ink/ink201.xml"/><Relationship Id="rId49" Type="http://schemas.openxmlformats.org/officeDocument/2006/relationships/image" Target="../media/image205.png"/><Relationship Id="rId57" Type="http://schemas.openxmlformats.org/officeDocument/2006/relationships/image" Target="../media/image209.png"/><Relationship Id="rId10" Type="http://schemas.openxmlformats.org/officeDocument/2006/relationships/customXml" Target="../ink/ink188.xml"/><Relationship Id="rId31" Type="http://schemas.openxmlformats.org/officeDocument/2006/relationships/image" Target="../media/image196.png"/><Relationship Id="rId44" Type="http://schemas.openxmlformats.org/officeDocument/2006/relationships/customXml" Target="../ink/ink205.xml"/><Relationship Id="rId52" Type="http://schemas.openxmlformats.org/officeDocument/2006/relationships/customXml" Target="../ink/ink209.xml"/><Relationship Id="rId60" Type="http://schemas.openxmlformats.org/officeDocument/2006/relationships/customXml" Target="../ink/ink213.xml"/><Relationship Id="rId65" Type="http://schemas.openxmlformats.org/officeDocument/2006/relationships/image" Target="../media/image213.png"/><Relationship Id="rId4" Type="http://schemas.openxmlformats.org/officeDocument/2006/relationships/customXml" Target="../ink/ink185.xml"/><Relationship Id="rId9" Type="http://schemas.openxmlformats.org/officeDocument/2006/relationships/image" Target="../media/image185.png"/><Relationship Id="rId13" Type="http://schemas.openxmlformats.org/officeDocument/2006/relationships/image" Target="../media/image187.png"/><Relationship Id="rId18" Type="http://schemas.openxmlformats.org/officeDocument/2006/relationships/customXml" Target="../ink/ink192.xml"/><Relationship Id="rId39" Type="http://schemas.openxmlformats.org/officeDocument/2006/relationships/image" Target="../media/image200.png"/></Relationships>
</file>

<file path=ppt/slides/_rels/slide15.xml.rels><?xml version="1.0" encoding="UTF-8" standalone="yes"?>
<Relationships xmlns="http://schemas.openxmlformats.org/package/2006/relationships"><Relationship Id="rId8" Type="http://schemas.openxmlformats.org/officeDocument/2006/relationships/customXml" Target="../ink/ink218.xml"/><Relationship Id="rId13" Type="http://schemas.openxmlformats.org/officeDocument/2006/relationships/image" Target="../media/image217.png"/><Relationship Id="rId18" Type="http://schemas.openxmlformats.org/officeDocument/2006/relationships/customXml" Target="../ink/ink223.xml"/><Relationship Id="rId3" Type="http://schemas.openxmlformats.org/officeDocument/2006/relationships/image" Target="../media/image3.png"/><Relationship Id="rId21" Type="http://schemas.openxmlformats.org/officeDocument/2006/relationships/image" Target="../media/image221.png"/><Relationship Id="rId7" Type="http://schemas.openxmlformats.org/officeDocument/2006/relationships/image" Target="../media/image214.png"/><Relationship Id="rId12" Type="http://schemas.openxmlformats.org/officeDocument/2006/relationships/customXml" Target="../ink/ink220.xml"/><Relationship Id="rId17" Type="http://schemas.openxmlformats.org/officeDocument/2006/relationships/image" Target="../media/image219.png"/><Relationship Id="rId2" Type="http://schemas.openxmlformats.org/officeDocument/2006/relationships/notesSlide" Target="../notesSlides/notesSlide15.xml"/><Relationship Id="rId16" Type="http://schemas.openxmlformats.org/officeDocument/2006/relationships/customXml" Target="../ink/ink222.xml"/><Relationship Id="rId20" Type="http://schemas.openxmlformats.org/officeDocument/2006/relationships/customXml" Target="../ink/ink224.xml"/><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16.png"/><Relationship Id="rId5" Type="http://schemas.openxmlformats.org/officeDocument/2006/relationships/image" Target="../media/image6.png"/><Relationship Id="rId15" Type="http://schemas.openxmlformats.org/officeDocument/2006/relationships/image" Target="../media/image218.png"/><Relationship Id="rId10" Type="http://schemas.openxmlformats.org/officeDocument/2006/relationships/customXml" Target="../ink/ink219.xml"/><Relationship Id="rId19" Type="http://schemas.openxmlformats.org/officeDocument/2006/relationships/image" Target="../media/image220.png"/><Relationship Id="rId4" Type="http://schemas.openxmlformats.org/officeDocument/2006/relationships/customXml" Target="../ink/ink216.xml"/><Relationship Id="rId9" Type="http://schemas.openxmlformats.org/officeDocument/2006/relationships/image" Target="../media/image215.png"/><Relationship Id="rId14" Type="http://schemas.openxmlformats.org/officeDocument/2006/relationships/customXml" Target="../ink/ink221.xml"/></Relationships>
</file>

<file path=ppt/slides/_rels/slide16.xml.rels><?xml version="1.0" encoding="UTF-8" standalone="yes"?>
<Relationships xmlns="http://schemas.openxmlformats.org/package/2006/relationships"><Relationship Id="rId13" Type="http://schemas.openxmlformats.org/officeDocument/2006/relationships/image" Target="../media/image225.png"/><Relationship Id="rId18" Type="http://schemas.openxmlformats.org/officeDocument/2006/relationships/customXml" Target="../ink/ink232.xml"/><Relationship Id="rId26" Type="http://schemas.openxmlformats.org/officeDocument/2006/relationships/customXml" Target="../ink/ink236.xml"/><Relationship Id="rId39" Type="http://schemas.openxmlformats.org/officeDocument/2006/relationships/image" Target="../media/image239.png"/><Relationship Id="rId21" Type="http://schemas.openxmlformats.org/officeDocument/2006/relationships/image" Target="../media/image230.png"/><Relationship Id="rId34" Type="http://schemas.openxmlformats.org/officeDocument/2006/relationships/customXml" Target="../ink/ink240.xml"/><Relationship Id="rId42" Type="http://schemas.openxmlformats.org/officeDocument/2006/relationships/customXml" Target="../ink/ink244.xml"/><Relationship Id="rId47" Type="http://schemas.openxmlformats.org/officeDocument/2006/relationships/image" Target="../media/image243.png"/><Relationship Id="rId7" Type="http://schemas.openxmlformats.org/officeDocument/2006/relationships/image" Target="../media/image222.png"/><Relationship Id="rId2" Type="http://schemas.openxmlformats.org/officeDocument/2006/relationships/notesSlide" Target="../notesSlides/notesSlide16.xml"/><Relationship Id="rId16" Type="http://schemas.openxmlformats.org/officeDocument/2006/relationships/customXml" Target="../ink/ink231.xml"/><Relationship Id="rId29" Type="http://schemas.openxmlformats.org/officeDocument/2006/relationships/image" Target="../media/image234.png"/><Relationship Id="rId11" Type="http://schemas.openxmlformats.org/officeDocument/2006/relationships/image" Target="../media/image224.png"/><Relationship Id="rId24" Type="http://schemas.openxmlformats.org/officeDocument/2006/relationships/customXml" Target="../ink/ink235.xml"/><Relationship Id="rId32" Type="http://schemas.openxmlformats.org/officeDocument/2006/relationships/customXml" Target="../ink/ink239.xml"/><Relationship Id="rId37" Type="http://schemas.openxmlformats.org/officeDocument/2006/relationships/image" Target="../media/image238.png"/><Relationship Id="rId40" Type="http://schemas.openxmlformats.org/officeDocument/2006/relationships/customXml" Target="../ink/ink243.xml"/><Relationship Id="rId45" Type="http://schemas.openxmlformats.org/officeDocument/2006/relationships/image" Target="../media/image242.png"/><Relationship Id="rId5" Type="http://schemas.openxmlformats.org/officeDocument/2006/relationships/image" Target="../media/image6.png"/><Relationship Id="rId15" Type="http://schemas.openxmlformats.org/officeDocument/2006/relationships/image" Target="../media/image226.png"/><Relationship Id="rId23" Type="http://schemas.openxmlformats.org/officeDocument/2006/relationships/image" Target="../media/image231.png"/><Relationship Id="rId28" Type="http://schemas.openxmlformats.org/officeDocument/2006/relationships/customXml" Target="../ink/ink237.xml"/><Relationship Id="rId36" Type="http://schemas.openxmlformats.org/officeDocument/2006/relationships/customXml" Target="../ink/ink241.xml"/><Relationship Id="rId49" Type="http://schemas.openxmlformats.org/officeDocument/2006/relationships/image" Target="../media/image244.png"/><Relationship Id="rId10" Type="http://schemas.openxmlformats.org/officeDocument/2006/relationships/customXml" Target="../ink/ink228.xml"/><Relationship Id="rId19" Type="http://schemas.openxmlformats.org/officeDocument/2006/relationships/image" Target="../media/image229.png"/><Relationship Id="rId31" Type="http://schemas.openxmlformats.org/officeDocument/2006/relationships/image" Target="../media/image235.png"/><Relationship Id="rId44" Type="http://schemas.openxmlformats.org/officeDocument/2006/relationships/customXml" Target="../ink/ink245.xml"/><Relationship Id="rId4" Type="http://schemas.openxmlformats.org/officeDocument/2006/relationships/customXml" Target="../ink/ink225.xml"/><Relationship Id="rId9" Type="http://schemas.openxmlformats.org/officeDocument/2006/relationships/image" Target="../media/image223.png"/><Relationship Id="rId14" Type="http://schemas.openxmlformats.org/officeDocument/2006/relationships/customXml" Target="../ink/ink230.xml"/><Relationship Id="rId22" Type="http://schemas.openxmlformats.org/officeDocument/2006/relationships/customXml" Target="../ink/ink234.xml"/><Relationship Id="rId27" Type="http://schemas.openxmlformats.org/officeDocument/2006/relationships/image" Target="../media/image233.png"/><Relationship Id="rId30" Type="http://schemas.openxmlformats.org/officeDocument/2006/relationships/customXml" Target="../ink/ink238.xml"/><Relationship Id="rId35" Type="http://schemas.openxmlformats.org/officeDocument/2006/relationships/image" Target="../media/image237.png"/><Relationship Id="rId43" Type="http://schemas.openxmlformats.org/officeDocument/2006/relationships/image" Target="../media/image241.png"/><Relationship Id="rId48" Type="http://schemas.openxmlformats.org/officeDocument/2006/relationships/customXml" Target="../ink/ink247.xml"/><Relationship Id="rId8" Type="http://schemas.openxmlformats.org/officeDocument/2006/relationships/customXml" Target="../ink/ink227.xml"/><Relationship Id="rId3" Type="http://schemas.openxmlformats.org/officeDocument/2006/relationships/image" Target="../media/image3.png"/><Relationship Id="rId12" Type="http://schemas.openxmlformats.org/officeDocument/2006/relationships/customXml" Target="../ink/ink229.xml"/><Relationship Id="rId17" Type="http://schemas.openxmlformats.org/officeDocument/2006/relationships/image" Target="../media/image228.png"/><Relationship Id="rId25" Type="http://schemas.openxmlformats.org/officeDocument/2006/relationships/image" Target="../media/image232.png"/><Relationship Id="rId33" Type="http://schemas.openxmlformats.org/officeDocument/2006/relationships/image" Target="../media/image236.png"/><Relationship Id="rId38" Type="http://schemas.openxmlformats.org/officeDocument/2006/relationships/customXml" Target="../ink/ink242.xml"/><Relationship Id="rId46" Type="http://schemas.openxmlformats.org/officeDocument/2006/relationships/customXml" Target="../ink/ink246.xml"/><Relationship Id="rId20" Type="http://schemas.openxmlformats.org/officeDocument/2006/relationships/customXml" Target="../ink/ink233.xml"/><Relationship Id="rId41" Type="http://schemas.openxmlformats.org/officeDocument/2006/relationships/image" Target="../media/image240.png"/><Relationship Id="rId1" Type="http://schemas.openxmlformats.org/officeDocument/2006/relationships/slideLayout" Target="../slideLayouts/slideLayout1.xml"/><Relationship Id="rId6" Type="http://schemas.openxmlformats.org/officeDocument/2006/relationships/customXml" Target="../ink/ink226.xml"/></Relationships>
</file>

<file path=ppt/slides/_rels/slide17.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48.png"/><Relationship Id="rId18" Type="http://schemas.openxmlformats.org/officeDocument/2006/relationships/customXml" Target="../ink/ink255.xml"/><Relationship Id="rId3" Type="http://schemas.openxmlformats.org/officeDocument/2006/relationships/image" Target="../media/image3.png"/><Relationship Id="rId21" Type="http://schemas.openxmlformats.org/officeDocument/2006/relationships/image" Target="../media/image252.png"/><Relationship Id="rId7" Type="http://schemas.openxmlformats.org/officeDocument/2006/relationships/image" Target="../media/image245.png"/><Relationship Id="rId12" Type="http://schemas.openxmlformats.org/officeDocument/2006/relationships/customXml" Target="../ink/ink252.xml"/><Relationship Id="rId17" Type="http://schemas.openxmlformats.org/officeDocument/2006/relationships/image" Target="../media/image250.png"/><Relationship Id="rId2" Type="http://schemas.openxmlformats.org/officeDocument/2006/relationships/notesSlide" Target="../notesSlides/notesSlide17.xml"/><Relationship Id="rId16" Type="http://schemas.openxmlformats.org/officeDocument/2006/relationships/customXml" Target="../ink/ink254.xml"/><Relationship Id="rId20" Type="http://schemas.openxmlformats.org/officeDocument/2006/relationships/customXml" Target="../ink/ink256.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47.png"/><Relationship Id="rId5" Type="http://schemas.openxmlformats.org/officeDocument/2006/relationships/image" Target="../media/image6.png"/><Relationship Id="rId15" Type="http://schemas.openxmlformats.org/officeDocument/2006/relationships/image" Target="../media/image249.png"/><Relationship Id="rId10" Type="http://schemas.openxmlformats.org/officeDocument/2006/relationships/customXml" Target="../ink/ink251.xml"/><Relationship Id="rId19" Type="http://schemas.openxmlformats.org/officeDocument/2006/relationships/image" Target="../media/image251.png"/><Relationship Id="rId4" Type="http://schemas.openxmlformats.org/officeDocument/2006/relationships/customXml" Target="../ink/ink248.xml"/><Relationship Id="rId9" Type="http://schemas.openxmlformats.org/officeDocument/2006/relationships/image" Target="../media/image246.png"/><Relationship Id="rId14" Type="http://schemas.openxmlformats.org/officeDocument/2006/relationships/customXml" Target="../ink/ink253.xml"/></Relationships>
</file>

<file path=ppt/slides/_rels/slide18.xml.rels><?xml version="1.0" encoding="UTF-8" standalone="yes"?>
<Relationships xmlns="http://schemas.openxmlformats.org/package/2006/relationships"><Relationship Id="rId8" Type="http://schemas.openxmlformats.org/officeDocument/2006/relationships/customXml" Target="../ink/ink259.xml"/><Relationship Id="rId13" Type="http://schemas.openxmlformats.org/officeDocument/2006/relationships/image" Target="../media/image256.png"/><Relationship Id="rId18" Type="http://schemas.openxmlformats.org/officeDocument/2006/relationships/customXml" Target="../ink/ink264.xml"/><Relationship Id="rId3" Type="http://schemas.openxmlformats.org/officeDocument/2006/relationships/image" Target="../media/image3.png"/><Relationship Id="rId21" Type="http://schemas.openxmlformats.org/officeDocument/2006/relationships/image" Target="../media/image260.png"/><Relationship Id="rId7" Type="http://schemas.openxmlformats.org/officeDocument/2006/relationships/image" Target="../media/image253.png"/><Relationship Id="rId12" Type="http://schemas.openxmlformats.org/officeDocument/2006/relationships/customXml" Target="../ink/ink261.xml"/><Relationship Id="rId17" Type="http://schemas.openxmlformats.org/officeDocument/2006/relationships/image" Target="../media/image258.png"/><Relationship Id="rId2" Type="http://schemas.openxmlformats.org/officeDocument/2006/relationships/notesSlide" Target="../notesSlides/notesSlide18.xml"/><Relationship Id="rId16" Type="http://schemas.openxmlformats.org/officeDocument/2006/relationships/customXml" Target="../ink/ink263.xml"/><Relationship Id="rId20" Type="http://schemas.openxmlformats.org/officeDocument/2006/relationships/customXml" Target="../ink/ink265.xml"/><Relationship Id="rId1" Type="http://schemas.openxmlformats.org/officeDocument/2006/relationships/slideLayout" Target="../slideLayouts/slideLayout1.xml"/><Relationship Id="rId6" Type="http://schemas.openxmlformats.org/officeDocument/2006/relationships/customXml" Target="../ink/ink258.xml"/><Relationship Id="rId11" Type="http://schemas.openxmlformats.org/officeDocument/2006/relationships/image" Target="../media/image255.png"/><Relationship Id="rId5" Type="http://schemas.openxmlformats.org/officeDocument/2006/relationships/image" Target="../media/image6.png"/><Relationship Id="rId15" Type="http://schemas.openxmlformats.org/officeDocument/2006/relationships/image" Target="../media/image257.png"/><Relationship Id="rId23" Type="http://schemas.openxmlformats.org/officeDocument/2006/relationships/image" Target="../media/image261.png"/><Relationship Id="rId10" Type="http://schemas.openxmlformats.org/officeDocument/2006/relationships/customXml" Target="../ink/ink260.xml"/><Relationship Id="rId19" Type="http://schemas.openxmlformats.org/officeDocument/2006/relationships/image" Target="../media/image259.png"/><Relationship Id="rId4" Type="http://schemas.openxmlformats.org/officeDocument/2006/relationships/customXml" Target="../ink/ink257.xml"/><Relationship Id="rId9" Type="http://schemas.openxmlformats.org/officeDocument/2006/relationships/image" Target="../media/image254.png"/><Relationship Id="rId14" Type="http://schemas.openxmlformats.org/officeDocument/2006/relationships/customXml" Target="../ink/ink262.xml"/><Relationship Id="rId22" Type="http://schemas.openxmlformats.org/officeDocument/2006/relationships/customXml" Target="../ink/ink266.xml"/></Relationships>
</file>

<file path=ppt/slides/_rels/slide19.xml.rels><?xml version="1.0" encoding="UTF-8" standalone="yes"?>
<Relationships xmlns="http://schemas.openxmlformats.org/package/2006/relationships"><Relationship Id="rId8" Type="http://schemas.openxmlformats.org/officeDocument/2006/relationships/customXml" Target="../ink/ink269.xml"/><Relationship Id="rId3" Type="http://schemas.openxmlformats.org/officeDocument/2006/relationships/image" Target="../media/image3.png"/><Relationship Id="rId7" Type="http://schemas.openxmlformats.org/officeDocument/2006/relationships/image" Target="../media/image26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64.png"/><Relationship Id="rId5" Type="http://schemas.openxmlformats.org/officeDocument/2006/relationships/image" Target="../media/image6.png"/><Relationship Id="rId10" Type="http://schemas.openxmlformats.org/officeDocument/2006/relationships/customXml" Target="../ink/ink270.xml"/><Relationship Id="rId4" Type="http://schemas.openxmlformats.org/officeDocument/2006/relationships/customXml" Target="../ink/ink267.xml"/><Relationship Id="rId9" Type="http://schemas.openxmlformats.org/officeDocument/2006/relationships/image" Target="../media/image26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73.xml"/><Relationship Id="rId13" Type="http://schemas.openxmlformats.org/officeDocument/2006/relationships/image" Target="../media/image268.png"/><Relationship Id="rId3" Type="http://schemas.openxmlformats.org/officeDocument/2006/relationships/image" Target="../media/image3.png"/><Relationship Id="rId7" Type="http://schemas.openxmlformats.org/officeDocument/2006/relationships/image" Target="../media/image265.png"/><Relationship Id="rId12" Type="http://schemas.openxmlformats.org/officeDocument/2006/relationships/customXml" Target="../ink/ink27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72.xml"/><Relationship Id="rId11" Type="http://schemas.openxmlformats.org/officeDocument/2006/relationships/image" Target="../media/image267.png"/><Relationship Id="rId5" Type="http://schemas.openxmlformats.org/officeDocument/2006/relationships/image" Target="../media/image6.png"/><Relationship Id="rId15" Type="http://schemas.openxmlformats.org/officeDocument/2006/relationships/image" Target="../media/image269.png"/><Relationship Id="rId10" Type="http://schemas.openxmlformats.org/officeDocument/2006/relationships/customXml" Target="../ink/ink274.xml"/><Relationship Id="rId4" Type="http://schemas.openxmlformats.org/officeDocument/2006/relationships/customXml" Target="../ink/ink271.xml"/><Relationship Id="rId9" Type="http://schemas.openxmlformats.org/officeDocument/2006/relationships/image" Target="../media/image266.png"/><Relationship Id="rId14" Type="http://schemas.openxmlformats.org/officeDocument/2006/relationships/customXml" Target="../ink/ink276.xml"/></Relationships>
</file>

<file path=ppt/slides/_rels/slide21.xml.rels><?xml version="1.0" encoding="UTF-8" standalone="yes"?>
<Relationships xmlns="http://schemas.openxmlformats.org/package/2006/relationships"><Relationship Id="rId13" Type="http://schemas.openxmlformats.org/officeDocument/2006/relationships/image" Target="../media/image273.png"/><Relationship Id="rId18" Type="http://schemas.openxmlformats.org/officeDocument/2006/relationships/customXml" Target="../ink/ink284.xml"/><Relationship Id="rId26" Type="http://schemas.openxmlformats.org/officeDocument/2006/relationships/customXml" Target="../ink/ink288.xml"/><Relationship Id="rId39" Type="http://schemas.openxmlformats.org/officeDocument/2006/relationships/image" Target="../media/image286.png"/><Relationship Id="rId21" Type="http://schemas.openxmlformats.org/officeDocument/2006/relationships/image" Target="../media/image277.png"/><Relationship Id="rId34" Type="http://schemas.openxmlformats.org/officeDocument/2006/relationships/customXml" Target="../ink/ink292.xml"/><Relationship Id="rId7" Type="http://schemas.openxmlformats.org/officeDocument/2006/relationships/image" Target="../media/image270.png"/><Relationship Id="rId12" Type="http://schemas.openxmlformats.org/officeDocument/2006/relationships/customXml" Target="../ink/ink281.xml"/><Relationship Id="rId17" Type="http://schemas.openxmlformats.org/officeDocument/2006/relationships/image" Target="../media/image275.png"/><Relationship Id="rId25" Type="http://schemas.openxmlformats.org/officeDocument/2006/relationships/image" Target="../media/image279.png"/><Relationship Id="rId33" Type="http://schemas.openxmlformats.org/officeDocument/2006/relationships/image" Target="../media/image283.png"/><Relationship Id="rId38" Type="http://schemas.openxmlformats.org/officeDocument/2006/relationships/customXml" Target="../ink/ink294.xml"/><Relationship Id="rId2" Type="http://schemas.openxmlformats.org/officeDocument/2006/relationships/notesSlide" Target="../notesSlides/notesSlide21.xml"/><Relationship Id="rId16" Type="http://schemas.openxmlformats.org/officeDocument/2006/relationships/customXml" Target="../ink/ink283.xml"/><Relationship Id="rId20" Type="http://schemas.openxmlformats.org/officeDocument/2006/relationships/customXml" Target="../ink/ink285.xml"/><Relationship Id="rId29" Type="http://schemas.openxmlformats.org/officeDocument/2006/relationships/image" Target="../media/image281.png"/><Relationship Id="rId1" Type="http://schemas.openxmlformats.org/officeDocument/2006/relationships/slideLayout" Target="../slideLayouts/slideLayout1.xml"/><Relationship Id="rId6" Type="http://schemas.openxmlformats.org/officeDocument/2006/relationships/customXml" Target="../ink/ink278.xml"/><Relationship Id="rId11" Type="http://schemas.openxmlformats.org/officeDocument/2006/relationships/image" Target="../media/image272.png"/><Relationship Id="rId24" Type="http://schemas.openxmlformats.org/officeDocument/2006/relationships/customXml" Target="../ink/ink287.xml"/><Relationship Id="rId32" Type="http://schemas.openxmlformats.org/officeDocument/2006/relationships/customXml" Target="../ink/ink291.xml"/><Relationship Id="rId37" Type="http://schemas.openxmlformats.org/officeDocument/2006/relationships/image" Target="../media/image285.png"/><Relationship Id="rId5" Type="http://schemas.openxmlformats.org/officeDocument/2006/relationships/image" Target="../media/image6.png"/><Relationship Id="rId15" Type="http://schemas.openxmlformats.org/officeDocument/2006/relationships/image" Target="../media/image274.png"/><Relationship Id="rId23" Type="http://schemas.openxmlformats.org/officeDocument/2006/relationships/image" Target="../media/image278.png"/><Relationship Id="rId28" Type="http://schemas.openxmlformats.org/officeDocument/2006/relationships/customXml" Target="../ink/ink289.xml"/><Relationship Id="rId36" Type="http://schemas.openxmlformats.org/officeDocument/2006/relationships/customXml" Target="../ink/ink293.xml"/><Relationship Id="rId10" Type="http://schemas.openxmlformats.org/officeDocument/2006/relationships/customXml" Target="../ink/ink280.xml"/><Relationship Id="rId19" Type="http://schemas.openxmlformats.org/officeDocument/2006/relationships/image" Target="../media/image276.png"/><Relationship Id="rId31" Type="http://schemas.openxmlformats.org/officeDocument/2006/relationships/image" Target="../media/image282.png"/><Relationship Id="rId4" Type="http://schemas.openxmlformats.org/officeDocument/2006/relationships/customXml" Target="../ink/ink277.xml"/><Relationship Id="rId9" Type="http://schemas.openxmlformats.org/officeDocument/2006/relationships/image" Target="../media/image271.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280.png"/><Relationship Id="rId30" Type="http://schemas.openxmlformats.org/officeDocument/2006/relationships/customXml" Target="../ink/ink290.xml"/><Relationship Id="rId35" Type="http://schemas.openxmlformats.org/officeDocument/2006/relationships/image" Target="../media/image284.png"/><Relationship Id="rId8" Type="http://schemas.openxmlformats.org/officeDocument/2006/relationships/customXml" Target="../ink/ink27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9.xml"/><Relationship Id="rId5" Type="http://schemas.openxmlformats.org/officeDocument/2006/relationships/image" Target="../media/image6.png"/><Relationship Id="rId4" Type="http://schemas.openxmlformats.org/officeDocument/2006/relationships/customXml" Target="../ink/ink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85" Type="http://schemas.openxmlformats.org/officeDocument/2006/relationships/image" Target="../media/image46.png"/><Relationship Id="rId510" Type="http://schemas.openxmlformats.org/officeDocument/2006/relationships/customXml" Target="../ink/ink57.xml"/><Relationship Id="rId531" Type="http://schemas.openxmlformats.org/officeDocument/2006/relationships/image" Target="../media/image69.png"/><Relationship Id="rId552" Type="http://schemas.openxmlformats.org/officeDocument/2006/relationships/customXml" Target="../ink/ink78.xml"/><Relationship Id="rId573" Type="http://schemas.openxmlformats.org/officeDocument/2006/relationships/image" Target="../media/image90.png"/><Relationship Id="rId594" Type="http://schemas.openxmlformats.org/officeDocument/2006/relationships/customXml" Target="../ink/ink99.xml"/><Relationship Id="rId608" Type="http://schemas.openxmlformats.org/officeDocument/2006/relationships/customXml" Target="../ink/ink106.xml"/><Relationship Id="rId629" Type="http://schemas.openxmlformats.org/officeDocument/2006/relationships/image" Target="../media/image118.png"/><Relationship Id="rId433" Type="http://schemas.openxmlformats.org/officeDocument/2006/relationships/image" Target="../media/image20.png"/><Relationship Id="rId454" Type="http://schemas.openxmlformats.org/officeDocument/2006/relationships/customXml" Target="../ink/ink29.xml"/><Relationship Id="rId475" Type="http://schemas.openxmlformats.org/officeDocument/2006/relationships/image" Target="../media/image41.png"/><Relationship Id="rId496" Type="http://schemas.openxmlformats.org/officeDocument/2006/relationships/customXml" Target="../ink/ink50.xml"/><Relationship Id="rId640" Type="http://schemas.openxmlformats.org/officeDocument/2006/relationships/customXml" Target="../ink/ink122.xml"/><Relationship Id="rId500" Type="http://schemas.openxmlformats.org/officeDocument/2006/relationships/customXml" Target="../ink/ink52.xml"/><Relationship Id="rId521" Type="http://schemas.openxmlformats.org/officeDocument/2006/relationships/image" Target="../media/image64.png"/><Relationship Id="rId542" Type="http://schemas.openxmlformats.org/officeDocument/2006/relationships/customXml" Target="../ink/ink73.xml"/><Relationship Id="rId563" Type="http://schemas.openxmlformats.org/officeDocument/2006/relationships/image" Target="../media/image85.png"/><Relationship Id="rId584" Type="http://schemas.openxmlformats.org/officeDocument/2006/relationships/customXml" Target="../ink/ink94.xml"/><Relationship Id="rId619" Type="http://schemas.openxmlformats.org/officeDocument/2006/relationships/image" Target="../media/image113.png"/><Relationship Id="rId423" Type="http://schemas.openxmlformats.org/officeDocument/2006/relationships/image" Target="../media/image15.png"/><Relationship Id="rId444" Type="http://schemas.openxmlformats.org/officeDocument/2006/relationships/customXml" Target="../ink/ink24.xml"/><Relationship Id="rId465" Type="http://schemas.openxmlformats.org/officeDocument/2006/relationships/image" Target="../media/image36.png"/><Relationship Id="rId486" Type="http://schemas.openxmlformats.org/officeDocument/2006/relationships/customXml" Target="../ink/ink45.xml"/><Relationship Id="rId630" Type="http://schemas.openxmlformats.org/officeDocument/2006/relationships/customXml" Target="../ink/ink117.xml"/><Relationship Id="rId511" Type="http://schemas.openxmlformats.org/officeDocument/2006/relationships/image" Target="../media/image59.png"/><Relationship Id="rId532" Type="http://schemas.openxmlformats.org/officeDocument/2006/relationships/customXml" Target="../ink/ink68.xml"/><Relationship Id="rId553" Type="http://schemas.openxmlformats.org/officeDocument/2006/relationships/image" Target="../media/image80.png"/><Relationship Id="rId574" Type="http://schemas.openxmlformats.org/officeDocument/2006/relationships/customXml" Target="../ink/ink89.xml"/><Relationship Id="rId609" Type="http://schemas.openxmlformats.org/officeDocument/2006/relationships/image" Target="../media/image108.png"/><Relationship Id="rId595" Type="http://schemas.openxmlformats.org/officeDocument/2006/relationships/image" Target="../media/image101.png"/><Relationship Id="rId434" Type="http://schemas.openxmlformats.org/officeDocument/2006/relationships/customXml" Target="../ink/ink19.xml"/><Relationship Id="rId455" Type="http://schemas.openxmlformats.org/officeDocument/2006/relationships/image" Target="../media/image31.png"/><Relationship Id="rId476" Type="http://schemas.openxmlformats.org/officeDocument/2006/relationships/customXml" Target="../ink/ink40.xml"/><Relationship Id="rId497" Type="http://schemas.openxmlformats.org/officeDocument/2006/relationships/image" Target="../media/image52.png"/><Relationship Id="rId620" Type="http://schemas.openxmlformats.org/officeDocument/2006/relationships/customXml" Target="../ink/ink112.xml"/><Relationship Id="rId641" Type="http://schemas.openxmlformats.org/officeDocument/2006/relationships/image" Target="../media/image124.png"/><Relationship Id="rId501" Type="http://schemas.openxmlformats.org/officeDocument/2006/relationships/image" Target="../media/image54.png"/><Relationship Id="rId522" Type="http://schemas.openxmlformats.org/officeDocument/2006/relationships/customXml" Target="../ink/ink63.xml"/><Relationship Id="rId543" Type="http://schemas.openxmlformats.org/officeDocument/2006/relationships/image" Target="../media/image75.png"/><Relationship Id="rId564" Type="http://schemas.openxmlformats.org/officeDocument/2006/relationships/customXml" Target="../ink/ink84.xml"/><Relationship Id="rId585" Type="http://schemas.openxmlformats.org/officeDocument/2006/relationships/image" Target="../media/image96.png"/><Relationship Id="rId424" Type="http://schemas.openxmlformats.org/officeDocument/2006/relationships/customXml" Target="../ink/ink14.xml"/><Relationship Id="rId445" Type="http://schemas.openxmlformats.org/officeDocument/2006/relationships/image" Target="../media/image26.png"/><Relationship Id="rId466" Type="http://schemas.openxmlformats.org/officeDocument/2006/relationships/customXml" Target="../ink/ink35.xml"/><Relationship Id="rId487" Type="http://schemas.openxmlformats.org/officeDocument/2006/relationships/image" Target="../media/image47.png"/><Relationship Id="rId610" Type="http://schemas.openxmlformats.org/officeDocument/2006/relationships/customXml" Target="../ink/ink107.xml"/><Relationship Id="rId631" Type="http://schemas.openxmlformats.org/officeDocument/2006/relationships/image" Target="../media/image119.png"/><Relationship Id="rId512" Type="http://schemas.openxmlformats.org/officeDocument/2006/relationships/customXml" Target="../ink/ink58.xml"/><Relationship Id="rId533" Type="http://schemas.openxmlformats.org/officeDocument/2006/relationships/image" Target="../media/image70.png"/><Relationship Id="rId554" Type="http://schemas.openxmlformats.org/officeDocument/2006/relationships/customXml" Target="../ink/ink79.xml"/><Relationship Id="rId575" Type="http://schemas.openxmlformats.org/officeDocument/2006/relationships/image" Target="../media/image91.png"/><Relationship Id="rId596" Type="http://schemas.openxmlformats.org/officeDocument/2006/relationships/customXml" Target="../ink/ink100.xml"/><Relationship Id="rId435" Type="http://schemas.openxmlformats.org/officeDocument/2006/relationships/image" Target="../media/image21.png"/><Relationship Id="rId456" Type="http://schemas.openxmlformats.org/officeDocument/2006/relationships/customXml" Target="../ink/ink30.xml"/><Relationship Id="rId477" Type="http://schemas.openxmlformats.org/officeDocument/2006/relationships/image" Target="../media/image42.png"/><Relationship Id="rId498" Type="http://schemas.openxmlformats.org/officeDocument/2006/relationships/customXml" Target="../ink/ink51.xml"/><Relationship Id="rId600" Type="http://schemas.openxmlformats.org/officeDocument/2006/relationships/customXml" Target="../ink/ink102.xml"/><Relationship Id="rId621" Type="http://schemas.openxmlformats.org/officeDocument/2006/relationships/image" Target="../media/image114.png"/><Relationship Id="rId502" Type="http://schemas.openxmlformats.org/officeDocument/2006/relationships/customXml" Target="../ink/ink53.xml"/><Relationship Id="rId523" Type="http://schemas.openxmlformats.org/officeDocument/2006/relationships/image" Target="../media/image65.png"/><Relationship Id="rId544" Type="http://schemas.openxmlformats.org/officeDocument/2006/relationships/customXml" Target="../ink/ink74.xml"/><Relationship Id="rId565" Type="http://schemas.openxmlformats.org/officeDocument/2006/relationships/image" Target="../media/image86.png"/><Relationship Id="rId586" Type="http://schemas.openxmlformats.org/officeDocument/2006/relationships/customXml" Target="../ink/ink95.xml"/><Relationship Id="rId425" Type="http://schemas.openxmlformats.org/officeDocument/2006/relationships/image" Target="../media/image16.png"/><Relationship Id="rId446" Type="http://schemas.openxmlformats.org/officeDocument/2006/relationships/customXml" Target="../ink/ink25.xml"/><Relationship Id="rId467" Type="http://schemas.openxmlformats.org/officeDocument/2006/relationships/image" Target="../media/image37.png"/><Relationship Id="rId611" Type="http://schemas.openxmlformats.org/officeDocument/2006/relationships/image" Target="../media/image109.png"/><Relationship Id="rId632" Type="http://schemas.openxmlformats.org/officeDocument/2006/relationships/customXml" Target="../ink/ink118.xml"/><Relationship Id="rId488" Type="http://schemas.openxmlformats.org/officeDocument/2006/relationships/customXml" Target="../ink/ink46.xml"/><Relationship Id="rId513" Type="http://schemas.openxmlformats.org/officeDocument/2006/relationships/image" Target="../media/image60.png"/><Relationship Id="rId534" Type="http://schemas.openxmlformats.org/officeDocument/2006/relationships/customXml" Target="../ink/ink69.xml"/><Relationship Id="rId555" Type="http://schemas.openxmlformats.org/officeDocument/2006/relationships/image" Target="../media/image81.png"/><Relationship Id="rId576" Type="http://schemas.openxmlformats.org/officeDocument/2006/relationships/customXml" Target="../ink/ink90.xml"/><Relationship Id="rId597" Type="http://schemas.openxmlformats.org/officeDocument/2006/relationships/image" Target="../media/image102.png"/><Relationship Id="rId436" Type="http://schemas.openxmlformats.org/officeDocument/2006/relationships/customXml" Target="../ink/ink20.xml"/><Relationship Id="rId457" Type="http://schemas.openxmlformats.org/officeDocument/2006/relationships/image" Target="../media/image32.png"/><Relationship Id="rId601" Type="http://schemas.openxmlformats.org/officeDocument/2006/relationships/image" Target="../media/image104.png"/><Relationship Id="rId622" Type="http://schemas.openxmlformats.org/officeDocument/2006/relationships/customXml" Target="../ink/ink113.xml"/><Relationship Id="rId478" Type="http://schemas.openxmlformats.org/officeDocument/2006/relationships/customXml" Target="../ink/ink41.xml"/><Relationship Id="rId499" Type="http://schemas.openxmlformats.org/officeDocument/2006/relationships/image" Target="../media/image53.png"/><Relationship Id="rId503" Type="http://schemas.openxmlformats.org/officeDocument/2006/relationships/image" Target="../media/image55.png"/><Relationship Id="rId524" Type="http://schemas.openxmlformats.org/officeDocument/2006/relationships/customXml" Target="../ink/ink64.xml"/><Relationship Id="rId545" Type="http://schemas.openxmlformats.org/officeDocument/2006/relationships/image" Target="../media/image76.png"/><Relationship Id="rId566" Type="http://schemas.openxmlformats.org/officeDocument/2006/relationships/customXml" Target="../ink/ink85.xml"/><Relationship Id="rId587" Type="http://schemas.openxmlformats.org/officeDocument/2006/relationships/image" Target="../media/image97.png"/><Relationship Id="rId426" Type="http://schemas.openxmlformats.org/officeDocument/2006/relationships/customXml" Target="../ink/ink15.xml"/><Relationship Id="rId447" Type="http://schemas.openxmlformats.org/officeDocument/2006/relationships/image" Target="../media/image27.png"/><Relationship Id="rId612" Type="http://schemas.openxmlformats.org/officeDocument/2006/relationships/customXml" Target="../ink/ink108.xml"/><Relationship Id="rId633" Type="http://schemas.openxmlformats.org/officeDocument/2006/relationships/image" Target="../media/image120.png"/><Relationship Id="rId468" Type="http://schemas.openxmlformats.org/officeDocument/2006/relationships/customXml" Target="../ink/ink36.xml"/><Relationship Id="rId489" Type="http://schemas.openxmlformats.org/officeDocument/2006/relationships/image" Target="../media/image48.png"/><Relationship Id="rId514" Type="http://schemas.openxmlformats.org/officeDocument/2006/relationships/customXml" Target="../ink/ink59.xml"/><Relationship Id="rId530" Type="http://schemas.openxmlformats.org/officeDocument/2006/relationships/customXml" Target="../ink/ink67.xml"/><Relationship Id="rId535" Type="http://schemas.openxmlformats.org/officeDocument/2006/relationships/image" Target="../media/image71.png"/><Relationship Id="rId556" Type="http://schemas.openxmlformats.org/officeDocument/2006/relationships/customXml" Target="../ink/ink80.xml"/><Relationship Id="rId577" Type="http://schemas.openxmlformats.org/officeDocument/2006/relationships/image" Target="../media/image92.png"/><Relationship Id="rId551" Type="http://schemas.openxmlformats.org/officeDocument/2006/relationships/image" Target="../media/image79.png"/><Relationship Id="rId572" Type="http://schemas.openxmlformats.org/officeDocument/2006/relationships/customXml" Target="../ink/ink88.xml"/><Relationship Id="rId593" Type="http://schemas.openxmlformats.org/officeDocument/2006/relationships/image" Target="../media/image100.png"/><Relationship Id="rId598" Type="http://schemas.openxmlformats.org/officeDocument/2006/relationships/customXml" Target="../ink/ink101.xml"/><Relationship Id="rId602" Type="http://schemas.openxmlformats.org/officeDocument/2006/relationships/customXml" Target="../ink/ink103.xml"/><Relationship Id="rId607" Type="http://schemas.openxmlformats.org/officeDocument/2006/relationships/image" Target="../media/image107.png"/><Relationship Id="rId628" Type="http://schemas.openxmlformats.org/officeDocument/2006/relationships/customXml" Target="../ink/ink116.xml"/><Relationship Id="rId432" Type="http://schemas.openxmlformats.org/officeDocument/2006/relationships/customXml" Target="../ink/ink18.xml"/><Relationship Id="rId437" Type="http://schemas.openxmlformats.org/officeDocument/2006/relationships/image" Target="../media/image22.png"/><Relationship Id="rId453" Type="http://schemas.openxmlformats.org/officeDocument/2006/relationships/image" Target="../media/image30.png"/><Relationship Id="rId458" Type="http://schemas.openxmlformats.org/officeDocument/2006/relationships/customXml" Target="../ink/ink31.xml"/><Relationship Id="rId474" Type="http://schemas.openxmlformats.org/officeDocument/2006/relationships/customXml" Target="../ink/ink39.xml"/><Relationship Id="rId479" Type="http://schemas.openxmlformats.org/officeDocument/2006/relationships/image" Target="../media/image43.png"/><Relationship Id="rId509" Type="http://schemas.openxmlformats.org/officeDocument/2006/relationships/image" Target="../media/image58.png"/><Relationship Id="rId623" Type="http://schemas.openxmlformats.org/officeDocument/2006/relationships/image" Target="../media/image115.png"/><Relationship Id="rId490" Type="http://schemas.openxmlformats.org/officeDocument/2006/relationships/customXml" Target="../ink/ink47.xml"/><Relationship Id="rId495" Type="http://schemas.openxmlformats.org/officeDocument/2006/relationships/image" Target="../media/image51.png"/><Relationship Id="rId504" Type="http://schemas.openxmlformats.org/officeDocument/2006/relationships/customXml" Target="../ink/ink54.xml"/><Relationship Id="rId525" Type="http://schemas.openxmlformats.org/officeDocument/2006/relationships/image" Target="../media/image66.png"/><Relationship Id="rId546" Type="http://schemas.openxmlformats.org/officeDocument/2006/relationships/customXml" Target="../ink/ink75.xml"/><Relationship Id="rId567" Type="http://schemas.openxmlformats.org/officeDocument/2006/relationships/image" Target="../media/image87.png"/><Relationship Id="rId520" Type="http://schemas.openxmlformats.org/officeDocument/2006/relationships/customXml" Target="../ink/ink62.xml"/><Relationship Id="rId541" Type="http://schemas.openxmlformats.org/officeDocument/2006/relationships/image" Target="../media/image74.png"/><Relationship Id="rId562" Type="http://schemas.openxmlformats.org/officeDocument/2006/relationships/customXml" Target="../ink/ink83.xml"/><Relationship Id="rId583" Type="http://schemas.openxmlformats.org/officeDocument/2006/relationships/image" Target="../media/image95.png"/><Relationship Id="rId588" Type="http://schemas.openxmlformats.org/officeDocument/2006/relationships/customXml" Target="../ink/ink96.xml"/><Relationship Id="rId618" Type="http://schemas.openxmlformats.org/officeDocument/2006/relationships/customXml" Target="../ink/ink111.xml"/><Relationship Id="rId639" Type="http://schemas.openxmlformats.org/officeDocument/2006/relationships/image" Target="../media/image123.png"/><Relationship Id="rId4" Type="http://schemas.openxmlformats.org/officeDocument/2006/relationships/customXml" Target="../ink/ink10.xml"/><Relationship Id="rId422" Type="http://schemas.openxmlformats.org/officeDocument/2006/relationships/customXml" Target="../ink/ink13.xml"/><Relationship Id="rId427" Type="http://schemas.openxmlformats.org/officeDocument/2006/relationships/image" Target="../media/image17.png"/><Relationship Id="rId443" Type="http://schemas.openxmlformats.org/officeDocument/2006/relationships/image" Target="../media/image25.png"/><Relationship Id="rId448" Type="http://schemas.openxmlformats.org/officeDocument/2006/relationships/customXml" Target="../ink/ink26.xml"/><Relationship Id="rId464" Type="http://schemas.openxmlformats.org/officeDocument/2006/relationships/customXml" Target="../ink/ink34.xml"/><Relationship Id="rId469" Type="http://schemas.openxmlformats.org/officeDocument/2006/relationships/image" Target="../media/image38.png"/><Relationship Id="rId613" Type="http://schemas.openxmlformats.org/officeDocument/2006/relationships/image" Target="../media/image110.png"/><Relationship Id="rId634" Type="http://schemas.openxmlformats.org/officeDocument/2006/relationships/customXml" Target="../ink/ink119.xml"/><Relationship Id="rId480" Type="http://schemas.openxmlformats.org/officeDocument/2006/relationships/customXml" Target="../ink/ink42.xml"/><Relationship Id="rId515" Type="http://schemas.openxmlformats.org/officeDocument/2006/relationships/image" Target="../media/image61.png"/><Relationship Id="rId536" Type="http://schemas.openxmlformats.org/officeDocument/2006/relationships/customXml" Target="../ink/ink70.xml"/><Relationship Id="rId557" Type="http://schemas.openxmlformats.org/officeDocument/2006/relationships/image" Target="../media/image82.png"/><Relationship Id="rId578" Type="http://schemas.openxmlformats.org/officeDocument/2006/relationships/customXml" Target="../ink/ink91.xml"/><Relationship Id="rId599" Type="http://schemas.openxmlformats.org/officeDocument/2006/relationships/image" Target="../media/image103.png"/><Relationship Id="rId417" Type="http://schemas.openxmlformats.org/officeDocument/2006/relationships/image" Target="../media/image227.png"/><Relationship Id="rId438" Type="http://schemas.openxmlformats.org/officeDocument/2006/relationships/customXml" Target="../ink/ink21.xml"/><Relationship Id="rId459" Type="http://schemas.openxmlformats.org/officeDocument/2006/relationships/image" Target="../media/image33.png"/><Relationship Id="rId603" Type="http://schemas.openxmlformats.org/officeDocument/2006/relationships/image" Target="../media/image105.png"/><Relationship Id="rId624" Type="http://schemas.openxmlformats.org/officeDocument/2006/relationships/customXml" Target="../ink/ink114.xml"/><Relationship Id="rId470" Type="http://schemas.openxmlformats.org/officeDocument/2006/relationships/customXml" Target="../ink/ink37.xml"/><Relationship Id="rId491" Type="http://schemas.openxmlformats.org/officeDocument/2006/relationships/image" Target="../media/image49.png"/><Relationship Id="rId505" Type="http://schemas.openxmlformats.org/officeDocument/2006/relationships/image" Target="../media/image56.png"/><Relationship Id="rId526" Type="http://schemas.openxmlformats.org/officeDocument/2006/relationships/customXml" Target="../ink/ink65.xml"/><Relationship Id="rId547" Type="http://schemas.openxmlformats.org/officeDocument/2006/relationships/image" Target="../media/image77.png"/><Relationship Id="rId568" Type="http://schemas.openxmlformats.org/officeDocument/2006/relationships/customXml" Target="../ink/ink86.xml"/><Relationship Id="rId589" Type="http://schemas.openxmlformats.org/officeDocument/2006/relationships/image" Target="../media/image98.png"/><Relationship Id="rId428" Type="http://schemas.openxmlformats.org/officeDocument/2006/relationships/customXml" Target="../ink/ink16.xml"/><Relationship Id="rId449" Type="http://schemas.openxmlformats.org/officeDocument/2006/relationships/image" Target="../media/image28.png"/><Relationship Id="rId614" Type="http://schemas.openxmlformats.org/officeDocument/2006/relationships/customXml" Target="../ink/ink109.xml"/><Relationship Id="rId635" Type="http://schemas.openxmlformats.org/officeDocument/2006/relationships/image" Target="../media/image121.png"/><Relationship Id="rId460" Type="http://schemas.openxmlformats.org/officeDocument/2006/relationships/customXml" Target="../ink/ink32.xml"/><Relationship Id="rId481" Type="http://schemas.openxmlformats.org/officeDocument/2006/relationships/image" Target="../media/image44.png"/><Relationship Id="rId516" Type="http://schemas.openxmlformats.org/officeDocument/2006/relationships/customXml" Target="../ink/ink60.xml"/><Relationship Id="rId537" Type="http://schemas.openxmlformats.org/officeDocument/2006/relationships/image" Target="../media/image72.png"/><Relationship Id="rId558" Type="http://schemas.openxmlformats.org/officeDocument/2006/relationships/customXml" Target="../ink/ink81.xml"/><Relationship Id="rId579" Type="http://schemas.openxmlformats.org/officeDocument/2006/relationships/image" Target="../media/image93.png"/><Relationship Id="rId418" Type="http://schemas.openxmlformats.org/officeDocument/2006/relationships/customXml" Target="../ink/ink11.xml"/><Relationship Id="rId439" Type="http://schemas.openxmlformats.org/officeDocument/2006/relationships/image" Target="../media/image23.png"/><Relationship Id="rId590" Type="http://schemas.openxmlformats.org/officeDocument/2006/relationships/customXml" Target="../ink/ink97.xml"/><Relationship Id="rId604" Type="http://schemas.openxmlformats.org/officeDocument/2006/relationships/customXml" Target="../ink/ink104.xml"/><Relationship Id="rId625" Type="http://schemas.openxmlformats.org/officeDocument/2006/relationships/image" Target="../media/image116.png"/><Relationship Id="rId450" Type="http://schemas.openxmlformats.org/officeDocument/2006/relationships/customXml" Target="../ink/ink27.xml"/><Relationship Id="rId471" Type="http://schemas.openxmlformats.org/officeDocument/2006/relationships/image" Target="../media/image39.png"/><Relationship Id="rId506" Type="http://schemas.openxmlformats.org/officeDocument/2006/relationships/customXml" Target="../ink/ink55.xml"/><Relationship Id="rId492" Type="http://schemas.openxmlformats.org/officeDocument/2006/relationships/customXml" Target="../ink/ink48.xml"/><Relationship Id="rId527" Type="http://schemas.openxmlformats.org/officeDocument/2006/relationships/image" Target="../media/image67.png"/><Relationship Id="rId548" Type="http://schemas.openxmlformats.org/officeDocument/2006/relationships/customXml" Target="../ink/ink76.xml"/><Relationship Id="rId569" Type="http://schemas.openxmlformats.org/officeDocument/2006/relationships/image" Target="../media/image88.png"/><Relationship Id="rId429" Type="http://schemas.openxmlformats.org/officeDocument/2006/relationships/image" Target="../media/image18.png"/><Relationship Id="rId580" Type="http://schemas.openxmlformats.org/officeDocument/2006/relationships/customXml" Target="../ink/ink92.xml"/><Relationship Id="rId615" Type="http://schemas.openxmlformats.org/officeDocument/2006/relationships/image" Target="../media/image111.png"/><Relationship Id="rId636" Type="http://schemas.openxmlformats.org/officeDocument/2006/relationships/customXml" Target="../ink/ink120.xml"/><Relationship Id="rId1" Type="http://schemas.openxmlformats.org/officeDocument/2006/relationships/slideLayout" Target="../slideLayouts/slideLayout1.xml"/><Relationship Id="rId440" Type="http://schemas.openxmlformats.org/officeDocument/2006/relationships/customXml" Target="../ink/ink22.xml"/><Relationship Id="rId461" Type="http://schemas.openxmlformats.org/officeDocument/2006/relationships/image" Target="../media/image34.png"/><Relationship Id="rId482" Type="http://schemas.openxmlformats.org/officeDocument/2006/relationships/customXml" Target="../ink/ink43.xml"/><Relationship Id="rId517" Type="http://schemas.openxmlformats.org/officeDocument/2006/relationships/image" Target="../media/image62.png"/><Relationship Id="rId538" Type="http://schemas.openxmlformats.org/officeDocument/2006/relationships/customXml" Target="../ink/ink71.xml"/><Relationship Id="rId559" Type="http://schemas.openxmlformats.org/officeDocument/2006/relationships/image" Target="../media/image83.png"/><Relationship Id="rId419" Type="http://schemas.openxmlformats.org/officeDocument/2006/relationships/image" Target="../media/image13.png"/><Relationship Id="rId570" Type="http://schemas.openxmlformats.org/officeDocument/2006/relationships/customXml" Target="../ink/ink87.xml"/><Relationship Id="rId591" Type="http://schemas.openxmlformats.org/officeDocument/2006/relationships/image" Target="../media/image99.png"/><Relationship Id="rId605" Type="http://schemas.openxmlformats.org/officeDocument/2006/relationships/image" Target="../media/image106.png"/><Relationship Id="rId626" Type="http://schemas.openxmlformats.org/officeDocument/2006/relationships/customXml" Target="../ink/ink115.xml"/><Relationship Id="rId430" Type="http://schemas.openxmlformats.org/officeDocument/2006/relationships/customXml" Target="../ink/ink17.xml"/><Relationship Id="rId451" Type="http://schemas.openxmlformats.org/officeDocument/2006/relationships/image" Target="../media/image29.png"/><Relationship Id="rId472" Type="http://schemas.openxmlformats.org/officeDocument/2006/relationships/customXml" Target="../ink/ink38.xml"/><Relationship Id="rId493" Type="http://schemas.openxmlformats.org/officeDocument/2006/relationships/image" Target="../media/image50.png"/><Relationship Id="rId507" Type="http://schemas.openxmlformats.org/officeDocument/2006/relationships/image" Target="../media/image57.png"/><Relationship Id="rId528" Type="http://schemas.openxmlformats.org/officeDocument/2006/relationships/customXml" Target="../ink/ink66.xml"/><Relationship Id="rId549" Type="http://schemas.openxmlformats.org/officeDocument/2006/relationships/image" Target="../media/image78.png"/><Relationship Id="rId560" Type="http://schemas.openxmlformats.org/officeDocument/2006/relationships/customXml" Target="../ink/ink82.xml"/><Relationship Id="rId581" Type="http://schemas.openxmlformats.org/officeDocument/2006/relationships/image" Target="../media/image94.png"/><Relationship Id="rId420" Type="http://schemas.openxmlformats.org/officeDocument/2006/relationships/customXml" Target="../ink/ink12.xml"/><Relationship Id="rId616" Type="http://schemas.openxmlformats.org/officeDocument/2006/relationships/customXml" Target="../ink/ink110.xml"/><Relationship Id="rId637" Type="http://schemas.openxmlformats.org/officeDocument/2006/relationships/image" Target="../media/image122.png"/><Relationship Id="rId2" Type="http://schemas.openxmlformats.org/officeDocument/2006/relationships/notesSlide" Target="../notesSlides/notesSlide8.xml"/><Relationship Id="rId441" Type="http://schemas.openxmlformats.org/officeDocument/2006/relationships/image" Target="../media/image24.png"/><Relationship Id="rId462" Type="http://schemas.openxmlformats.org/officeDocument/2006/relationships/customXml" Target="../ink/ink33.xml"/><Relationship Id="rId483" Type="http://schemas.openxmlformats.org/officeDocument/2006/relationships/image" Target="../media/image45.png"/><Relationship Id="rId518" Type="http://schemas.openxmlformats.org/officeDocument/2006/relationships/customXml" Target="../ink/ink61.xml"/><Relationship Id="rId539" Type="http://schemas.openxmlformats.org/officeDocument/2006/relationships/image" Target="../media/image73.png"/><Relationship Id="rId550" Type="http://schemas.openxmlformats.org/officeDocument/2006/relationships/customXml" Target="../ink/ink77.xml"/><Relationship Id="rId571" Type="http://schemas.openxmlformats.org/officeDocument/2006/relationships/image" Target="../media/image89.png"/><Relationship Id="rId592" Type="http://schemas.openxmlformats.org/officeDocument/2006/relationships/customXml" Target="../ink/ink98.xml"/><Relationship Id="rId606" Type="http://schemas.openxmlformats.org/officeDocument/2006/relationships/customXml" Target="../ink/ink105.xml"/><Relationship Id="rId627" Type="http://schemas.openxmlformats.org/officeDocument/2006/relationships/image" Target="../media/image117.png"/><Relationship Id="rId431" Type="http://schemas.openxmlformats.org/officeDocument/2006/relationships/image" Target="../media/image19.png"/><Relationship Id="rId452" Type="http://schemas.openxmlformats.org/officeDocument/2006/relationships/customXml" Target="../ink/ink28.xml"/><Relationship Id="rId473" Type="http://schemas.openxmlformats.org/officeDocument/2006/relationships/image" Target="../media/image40.png"/><Relationship Id="rId494" Type="http://schemas.openxmlformats.org/officeDocument/2006/relationships/customXml" Target="../ink/ink49.xml"/><Relationship Id="rId508" Type="http://schemas.openxmlformats.org/officeDocument/2006/relationships/customXml" Target="../ink/ink56.xml"/><Relationship Id="rId529" Type="http://schemas.openxmlformats.org/officeDocument/2006/relationships/image" Target="../media/image68.png"/><Relationship Id="rId540" Type="http://schemas.openxmlformats.org/officeDocument/2006/relationships/customXml" Target="../ink/ink72.xml"/><Relationship Id="rId561" Type="http://schemas.openxmlformats.org/officeDocument/2006/relationships/image" Target="../media/image84.png"/><Relationship Id="rId582" Type="http://schemas.openxmlformats.org/officeDocument/2006/relationships/customXml" Target="../ink/ink93.xml"/><Relationship Id="rId617" Type="http://schemas.openxmlformats.org/officeDocument/2006/relationships/image" Target="../media/image112.png"/><Relationship Id="rId638" Type="http://schemas.openxmlformats.org/officeDocument/2006/relationships/customXml" Target="../ink/ink121.xml"/><Relationship Id="rId3" Type="http://schemas.openxmlformats.org/officeDocument/2006/relationships/image" Target="../media/image3.png"/><Relationship Id="rId421" Type="http://schemas.openxmlformats.org/officeDocument/2006/relationships/image" Target="../media/image14.png"/><Relationship Id="rId442" Type="http://schemas.openxmlformats.org/officeDocument/2006/relationships/customXml" Target="../ink/ink23.xml"/><Relationship Id="rId463" Type="http://schemas.openxmlformats.org/officeDocument/2006/relationships/image" Target="../media/image35.png"/><Relationship Id="rId484" Type="http://schemas.openxmlformats.org/officeDocument/2006/relationships/customXml" Target="../ink/ink44.xml"/><Relationship Id="rId519" Type="http://schemas.openxmlformats.org/officeDocument/2006/relationships/image" Target="../media/image63.png"/></Relationships>
</file>

<file path=ppt/slides/_rels/slide9.xml.rels><?xml version="1.0" encoding="UTF-8" standalone="yes"?>
<Relationships xmlns="http://schemas.openxmlformats.org/package/2006/relationships"><Relationship Id="rId13" Type="http://schemas.openxmlformats.org/officeDocument/2006/relationships/customXml" Target="../ink/ink127.xml"/><Relationship Id="rId18" Type="http://schemas.openxmlformats.org/officeDocument/2006/relationships/image" Target="../media/image131.png"/><Relationship Id="rId26" Type="http://schemas.openxmlformats.org/officeDocument/2006/relationships/image" Target="../media/image135.png"/><Relationship Id="rId39" Type="http://schemas.openxmlformats.org/officeDocument/2006/relationships/customXml" Target="../ink/ink140.xml"/><Relationship Id="rId21" Type="http://schemas.openxmlformats.org/officeDocument/2006/relationships/customXml" Target="../ink/ink131.xml"/><Relationship Id="rId34" Type="http://schemas.openxmlformats.org/officeDocument/2006/relationships/image" Target="../media/image139.png"/><Relationship Id="rId42" Type="http://schemas.openxmlformats.org/officeDocument/2006/relationships/image" Target="../media/image143.png"/><Relationship Id="rId7" Type="http://schemas.openxmlformats.org/officeDocument/2006/relationships/customXml" Target="../ink/ink124.xml"/><Relationship Id="rId2" Type="http://schemas.openxmlformats.org/officeDocument/2006/relationships/notesSlide" Target="../notesSlides/notesSlide9.xml"/><Relationship Id="rId16" Type="http://schemas.openxmlformats.org/officeDocument/2006/relationships/image" Target="../media/image130.png"/><Relationship Id="rId20" Type="http://schemas.openxmlformats.org/officeDocument/2006/relationships/image" Target="../media/image132.png"/><Relationship Id="rId29" Type="http://schemas.openxmlformats.org/officeDocument/2006/relationships/customXml" Target="../ink/ink135.xml"/><Relationship Id="rId41" Type="http://schemas.openxmlformats.org/officeDocument/2006/relationships/customXml" Target="../ink/ink141.xml"/><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customXml" Target="../ink/ink126.xml"/><Relationship Id="rId24" Type="http://schemas.openxmlformats.org/officeDocument/2006/relationships/image" Target="../media/image134.png"/><Relationship Id="rId32" Type="http://schemas.openxmlformats.org/officeDocument/2006/relationships/image" Target="../media/image138.png"/><Relationship Id="rId37" Type="http://schemas.openxmlformats.org/officeDocument/2006/relationships/customXml" Target="../ink/ink139.xml"/><Relationship Id="rId40" Type="http://schemas.openxmlformats.org/officeDocument/2006/relationships/image" Target="../media/image142.png"/><Relationship Id="rId5" Type="http://schemas.openxmlformats.org/officeDocument/2006/relationships/image" Target="../media/image6.png"/><Relationship Id="rId15" Type="http://schemas.openxmlformats.org/officeDocument/2006/relationships/customXml" Target="../ink/ink128.xml"/><Relationship Id="rId23" Type="http://schemas.openxmlformats.org/officeDocument/2006/relationships/customXml" Target="../ink/ink132.xml"/><Relationship Id="rId28" Type="http://schemas.openxmlformats.org/officeDocument/2006/relationships/image" Target="../media/image136.png"/><Relationship Id="rId36" Type="http://schemas.openxmlformats.org/officeDocument/2006/relationships/image" Target="../media/image140.png"/><Relationship Id="rId10" Type="http://schemas.openxmlformats.org/officeDocument/2006/relationships/image" Target="../media/image127.png"/><Relationship Id="rId19" Type="http://schemas.openxmlformats.org/officeDocument/2006/relationships/customXml" Target="../ink/ink130.xml"/><Relationship Id="rId31" Type="http://schemas.openxmlformats.org/officeDocument/2006/relationships/customXml" Target="../ink/ink136.xml"/><Relationship Id="rId44" Type="http://schemas.openxmlformats.org/officeDocument/2006/relationships/image" Target="../media/image144.png"/><Relationship Id="rId4" Type="http://schemas.openxmlformats.org/officeDocument/2006/relationships/customXml" Target="../ink/ink123.xml"/><Relationship Id="rId9" Type="http://schemas.openxmlformats.org/officeDocument/2006/relationships/customXml" Target="../ink/ink125.xml"/><Relationship Id="rId14" Type="http://schemas.openxmlformats.org/officeDocument/2006/relationships/image" Target="../media/image129.png"/><Relationship Id="rId22" Type="http://schemas.openxmlformats.org/officeDocument/2006/relationships/image" Target="../media/image133.png"/><Relationship Id="rId27" Type="http://schemas.openxmlformats.org/officeDocument/2006/relationships/customXml" Target="../ink/ink134.xml"/><Relationship Id="rId30" Type="http://schemas.openxmlformats.org/officeDocument/2006/relationships/image" Target="../media/image137.png"/><Relationship Id="rId35" Type="http://schemas.openxmlformats.org/officeDocument/2006/relationships/customXml" Target="../ink/ink138.xml"/><Relationship Id="rId43" Type="http://schemas.openxmlformats.org/officeDocument/2006/relationships/customXml" Target="../ink/ink142.xml"/><Relationship Id="rId8" Type="http://schemas.openxmlformats.org/officeDocument/2006/relationships/image" Target="../media/image126.png"/><Relationship Id="rId3" Type="http://schemas.openxmlformats.org/officeDocument/2006/relationships/image" Target="../media/image3.png"/><Relationship Id="rId12" Type="http://schemas.openxmlformats.org/officeDocument/2006/relationships/image" Target="../media/image128.png"/><Relationship Id="rId17" Type="http://schemas.openxmlformats.org/officeDocument/2006/relationships/customXml" Target="../ink/ink129.xml"/><Relationship Id="rId25" Type="http://schemas.openxmlformats.org/officeDocument/2006/relationships/customXml" Target="../ink/ink133.xml"/><Relationship Id="rId33" Type="http://schemas.openxmlformats.org/officeDocument/2006/relationships/customXml" Target="../ink/ink137.xml"/><Relationship Id="rId38" Type="http://schemas.openxmlformats.org/officeDocument/2006/relationships/image" Target="../media/image1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מו:א-ו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46:1-6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8362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50"/>
            <a:ext cx="9200959" cy="6078587"/>
          </a:xfrm>
          <a:prstGeom prst="rect">
            <a:avLst/>
          </a:prstGeom>
          <a:noFill/>
        </p:spPr>
        <p:txBody>
          <a:bodyPr wrap="square" rtlCol="0">
            <a:spAutoFit/>
          </a:bodyPr>
          <a:lstStyle/>
          <a:p>
            <a:r>
              <a:rPr lang="en-US" sz="3200" b="1">
                <a:solidFill>
                  <a:srgbClr val="FFC000"/>
                </a:solidFill>
                <a:cs typeface="+mj-cs"/>
              </a:rPr>
              <a:t>Matthew 6:25–34  </a:t>
            </a:r>
          </a:p>
          <a:p>
            <a:r>
              <a:rPr lang="en-US" sz="2100">
                <a:solidFill>
                  <a:srgbClr val="FFC000"/>
                </a:solidFill>
                <a:cs typeface="+mj-cs"/>
              </a:rPr>
              <a:t>6:25 Therefore I say unto you, Take no thought for your life, what ye shall eat, or what ye shall drink; nor yet for your body, what ye shall put on. Is not the life more than meat, and the body than raiment? 6:26 Behold the fowls of the air: for they sow not, neither do they reap, nor gather into barns; yet your heavenly Father feedeth them. Are ye not much better than they? 6:27 Which of you by taking thought can add one cubit unto his stature? 6:28 And why take ye thought for raiment? Consider the lilies of the field, how they grow; they toil not, neither do they spin: 6:29 And yet I say unto you, That even Solomon in all his glory was not arrayed like one of these. 6:30 Wherefore, if God so clothe the grass of the field, which to day is, and to morrow is cast into the oven, shall he not much more clothe you, O ye of little faith? 6:31 Therefore take no thought, saying, What shall we eat? or, What shall we drink? or, Wherewithal shall we be clothed? 6:32 (For after all these things do the Gentiles seek:) for your heavenly Father knoweth that ye have need of all these things. 6:33 But seek ye first the kingdom of God, and his righteousness; and all these things shall be added unto you. 6:34 Take therefore no thought for the morrow: for the morrow shall take thought for the things of itself. Sufficient unto the day is the evil thereof.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36D1ABE4-E78C-62A6-745E-EDAFCA1716AC}"/>
              </a:ext>
            </a:extLst>
          </p:cNvPr>
          <p:cNvGrpSpPr/>
          <p:nvPr/>
        </p:nvGrpSpPr>
        <p:grpSpPr>
          <a:xfrm>
            <a:off x="4382880" y="849820"/>
            <a:ext cx="4224960" cy="76320"/>
            <a:chOff x="4382880" y="849820"/>
            <a:chExt cx="4224960" cy="7632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8F027B2-F2D9-0CD9-343F-2B0D1088E95C}"/>
                    </a:ext>
                  </a:extLst>
                </p14:cNvPr>
                <p14:cNvContentPartPr/>
                <p14:nvPr/>
              </p14:nvContentPartPr>
              <p14:xfrm>
                <a:off x="4382880" y="849820"/>
                <a:ext cx="2257920" cy="76320"/>
              </p14:xfrm>
            </p:contentPart>
          </mc:Choice>
          <mc:Fallback>
            <p:pic>
              <p:nvPicPr>
                <p:cNvPr id="2" name="Ink 1">
                  <a:extLst>
                    <a:ext uri="{FF2B5EF4-FFF2-40B4-BE49-F238E27FC236}">
                      <a16:creationId xmlns:a16="http://schemas.microsoft.com/office/drawing/2014/main" id="{88F027B2-F2D9-0CD9-343F-2B0D1088E95C}"/>
                    </a:ext>
                  </a:extLst>
                </p:cNvPr>
                <p:cNvPicPr/>
                <p:nvPr/>
              </p:nvPicPr>
              <p:blipFill>
                <a:blip r:embed="rId7"/>
                <a:stretch>
                  <a:fillRect/>
                </a:stretch>
              </p:blipFill>
              <p:spPr>
                <a:xfrm>
                  <a:off x="4364880" y="832180"/>
                  <a:ext cx="2293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CF7BAC87-57EC-2ECF-AD57-4F607526FDEC}"/>
                    </a:ext>
                  </a:extLst>
                </p14:cNvPr>
                <p14:cNvContentPartPr/>
                <p14:nvPr/>
              </p14:nvContentPartPr>
              <p14:xfrm>
                <a:off x="7573920" y="869620"/>
                <a:ext cx="1033920" cy="50040"/>
              </p14:xfrm>
            </p:contentPart>
          </mc:Choice>
          <mc:Fallback>
            <p:pic>
              <p:nvPicPr>
                <p:cNvPr id="4" name="Ink 3">
                  <a:extLst>
                    <a:ext uri="{FF2B5EF4-FFF2-40B4-BE49-F238E27FC236}">
                      <a16:creationId xmlns:a16="http://schemas.microsoft.com/office/drawing/2014/main" id="{CF7BAC87-57EC-2ECF-AD57-4F607526FDEC}"/>
                    </a:ext>
                  </a:extLst>
                </p:cNvPr>
                <p:cNvPicPr/>
                <p:nvPr/>
              </p:nvPicPr>
              <p:blipFill>
                <a:blip r:embed="rId9"/>
                <a:stretch>
                  <a:fillRect/>
                </a:stretch>
              </p:blipFill>
              <p:spPr>
                <a:xfrm>
                  <a:off x="7555920" y="851620"/>
                  <a:ext cx="1069560" cy="85680"/>
                </a:xfrm>
                <a:prstGeom prst="rect">
                  <a:avLst/>
                </a:prstGeom>
              </p:spPr>
            </p:pic>
          </mc:Fallback>
        </mc:AlternateContent>
      </p:grpSp>
      <p:grpSp>
        <p:nvGrpSpPr>
          <p:cNvPr id="12" name="Group 11">
            <a:extLst>
              <a:ext uri="{FF2B5EF4-FFF2-40B4-BE49-F238E27FC236}">
                <a16:creationId xmlns:a16="http://schemas.microsoft.com/office/drawing/2014/main" id="{88CAF505-D518-2965-FD71-2423E7B8D260}"/>
              </a:ext>
            </a:extLst>
          </p:cNvPr>
          <p:cNvGrpSpPr/>
          <p:nvPr/>
        </p:nvGrpSpPr>
        <p:grpSpPr>
          <a:xfrm>
            <a:off x="1109760" y="1109740"/>
            <a:ext cx="5950080" cy="121680"/>
            <a:chOff x="1109760" y="1109740"/>
            <a:chExt cx="5950080" cy="1216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40A027B-8885-92E6-367B-B4B426599991}"/>
                    </a:ext>
                  </a:extLst>
                </p14:cNvPr>
                <p14:cNvContentPartPr/>
                <p14:nvPr/>
              </p14:nvContentPartPr>
              <p14:xfrm>
                <a:off x="1109760" y="1109740"/>
                <a:ext cx="1177560" cy="110520"/>
              </p14:xfrm>
            </p:contentPart>
          </mc:Choice>
          <mc:Fallback>
            <p:pic>
              <p:nvPicPr>
                <p:cNvPr id="7" name="Ink 6">
                  <a:extLst>
                    <a:ext uri="{FF2B5EF4-FFF2-40B4-BE49-F238E27FC236}">
                      <a16:creationId xmlns:a16="http://schemas.microsoft.com/office/drawing/2014/main" id="{E40A027B-8885-92E6-367B-B4B426599991}"/>
                    </a:ext>
                  </a:extLst>
                </p:cNvPr>
                <p:cNvPicPr/>
                <p:nvPr/>
              </p:nvPicPr>
              <p:blipFill>
                <a:blip r:embed="rId11"/>
                <a:stretch>
                  <a:fillRect/>
                </a:stretch>
              </p:blipFill>
              <p:spPr>
                <a:xfrm>
                  <a:off x="1091760" y="1091740"/>
                  <a:ext cx="1213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855F00C-6477-4C07-36A6-DE275E46277F}"/>
                    </a:ext>
                  </a:extLst>
                </p14:cNvPr>
                <p14:cNvContentPartPr/>
                <p14:nvPr/>
              </p14:nvContentPartPr>
              <p14:xfrm>
                <a:off x="3371280" y="1129180"/>
                <a:ext cx="1455480" cy="102240"/>
              </p14:xfrm>
            </p:contentPart>
          </mc:Choice>
          <mc:Fallback>
            <p:pic>
              <p:nvPicPr>
                <p:cNvPr id="9" name="Ink 8">
                  <a:extLst>
                    <a:ext uri="{FF2B5EF4-FFF2-40B4-BE49-F238E27FC236}">
                      <a16:creationId xmlns:a16="http://schemas.microsoft.com/office/drawing/2014/main" id="{C855F00C-6477-4C07-36A6-DE275E46277F}"/>
                    </a:ext>
                  </a:extLst>
                </p:cNvPr>
                <p:cNvPicPr/>
                <p:nvPr/>
              </p:nvPicPr>
              <p:blipFill>
                <a:blip r:embed="rId13"/>
                <a:stretch>
                  <a:fillRect/>
                </a:stretch>
              </p:blipFill>
              <p:spPr>
                <a:xfrm>
                  <a:off x="3353280" y="1111540"/>
                  <a:ext cx="1491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89CC262-C93D-8FB8-2950-A44B380B62A2}"/>
                    </a:ext>
                  </a:extLst>
                </p14:cNvPr>
                <p14:cNvContentPartPr/>
                <p14:nvPr/>
              </p14:nvContentPartPr>
              <p14:xfrm>
                <a:off x="6069480" y="1170940"/>
                <a:ext cx="990360" cy="58680"/>
              </p14:xfrm>
            </p:contentPart>
          </mc:Choice>
          <mc:Fallback>
            <p:pic>
              <p:nvPicPr>
                <p:cNvPr id="11" name="Ink 10">
                  <a:extLst>
                    <a:ext uri="{FF2B5EF4-FFF2-40B4-BE49-F238E27FC236}">
                      <a16:creationId xmlns:a16="http://schemas.microsoft.com/office/drawing/2014/main" id="{589CC262-C93D-8FB8-2950-A44B380B62A2}"/>
                    </a:ext>
                  </a:extLst>
                </p:cNvPr>
                <p:cNvPicPr/>
                <p:nvPr/>
              </p:nvPicPr>
              <p:blipFill>
                <a:blip r:embed="rId15"/>
                <a:stretch>
                  <a:fillRect/>
                </a:stretch>
              </p:blipFill>
              <p:spPr>
                <a:xfrm>
                  <a:off x="6051480" y="1152940"/>
                  <a:ext cx="102600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6EE6747-FDFE-8F62-7390-28C42FD599AB}"/>
                  </a:ext>
                </a:extLst>
              </p14:cNvPr>
              <p14:cNvContentPartPr/>
              <p14:nvPr/>
            </p14:nvContentPartPr>
            <p14:xfrm>
              <a:off x="5420400" y="2236180"/>
              <a:ext cx="3600" cy="1080"/>
            </p14:xfrm>
          </p:contentPart>
        </mc:Choice>
        <mc:Fallback>
          <p:pic>
            <p:nvPicPr>
              <p:cNvPr id="13" name="Ink 12">
                <a:extLst>
                  <a:ext uri="{FF2B5EF4-FFF2-40B4-BE49-F238E27FC236}">
                    <a16:creationId xmlns:a16="http://schemas.microsoft.com/office/drawing/2014/main" id="{16EE6747-FDFE-8F62-7390-28C42FD599AB}"/>
                  </a:ext>
                </a:extLst>
              </p:cNvPr>
              <p:cNvPicPr/>
              <p:nvPr/>
            </p:nvPicPr>
            <p:blipFill>
              <a:blip r:embed="rId17"/>
              <a:stretch>
                <a:fillRect/>
              </a:stretch>
            </p:blipFill>
            <p:spPr>
              <a:xfrm>
                <a:off x="5402760" y="2218180"/>
                <a:ext cx="39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F63D61D-17CD-6426-67D8-8FE33F34AFEF}"/>
                  </a:ext>
                </a:extLst>
              </p14:cNvPr>
              <p14:cNvContentPartPr/>
              <p14:nvPr/>
            </p14:nvContentPartPr>
            <p14:xfrm>
              <a:off x="731760" y="3587620"/>
              <a:ext cx="7200" cy="15840"/>
            </p14:xfrm>
          </p:contentPart>
        </mc:Choice>
        <mc:Fallback>
          <p:pic>
            <p:nvPicPr>
              <p:cNvPr id="14" name="Ink 13">
                <a:extLst>
                  <a:ext uri="{FF2B5EF4-FFF2-40B4-BE49-F238E27FC236}">
                    <a16:creationId xmlns:a16="http://schemas.microsoft.com/office/drawing/2014/main" id="{4F63D61D-17CD-6426-67D8-8FE33F34AFEF}"/>
                  </a:ext>
                </a:extLst>
              </p:cNvPr>
              <p:cNvPicPr/>
              <p:nvPr/>
            </p:nvPicPr>
            <p:blipFill>
              <a:blip r:embed="rId19"/>
              <a:stretch>
                <a:fillRect/>
              </a:stretch>
            </p:blipFill>
            <p:spPr>
              <a:xfrm>
                <a:off x="713760" y="3569620"/>
                <a:ext cx="42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95AD6F5-9B65-CC1A-2E80-31BF8067DBFF}"/>
                  </a:ext>
                </a:extLst>
              </p14:cNvPr>
              <p14:cNvContentPartPr/>
              <p14:nvPr/>
            </p14:nvContentPartPr>
            <p14:xfrm>
              <a:off x="952440" y="3775900"/>
              <a:ext cx="29880" cy="9000"/>
            </p14:xfrm>
          </p:contentPart>
        </mc:Choice>
        <mc:Fallback>
          <p:pic>
            <p:nvPicPr>
              <p:cNvPr id="15" name="Ink 14">
                <a:extLst>
                  <a:ext uri="{FF2B5EF4-FFF2-40B4-BE49-F238E27FC236}">
                    <a16:creationId xmlns:a16="http://schemas.microsoft.com/office/drawing/2014/main" id="{F95AD6F5-9B65-CC1A-2E80-31BF8067DBFF}"/>
                  </a:ext>
                </a:extLst>
              </p:cNvPr>
              <p:cNvPicPr/>
              <p:nvPr/>
            </p:nvPicPr>
            <p:blipFill>
              <a:blip r:embed="rId21"/>
              <a:stretch>
                <a:fillRect/>
              </a:stretch>
            </p:blipFill>
            <p:spPr>
              <a:xfrm>
                <a:off x="934800" y="3758260"/>
                <a:ext cx="65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F03565B-A6A3-4FE9-6D69-F882B564DF39}"/>
                  </a:ext>
                </a:extLst>
              </p14:cNvPr>
              <p14:cNvContentPartPr/>
              <p14:nvPr/>
            </p14:nvContentPartPr>
            <p14:xfrm>
              <a:off x="6463320" y="3742420"/>
              <a:ext cx="2625840" cy="34200"/>
            </p14:xfrm>
          </p:contentPart>
        </mc:Choice>
        <mc:Fallback>
          <p:pic>
            <p:nvPicPr>
              <p:cNvPr id="16" name="Ink 15">
                <a:extLst>
                  <a:ext uri="{FF2B5EF4-FFF2-40B4-BE49-F238E27FC236}">
                    <a16:creationId xmlns:a16="http://schemas.microsoft.com/office/drawing/2014/main" id="{4F03565B-A6A3-4FE9-6D69-F882B564DF39}"/>
                  </a:ext>
                </a:extLst>
              </p:cNvPr>
              <p:cNvPicPr/>
              <p:nvPr/>
            </p:nvPicPr>
            <p:blipFill>
              <a:blip r:embed="rId23"/>
              <a:stretch>
                <a:fillRect/>
              </a:stretch>
            </p:blipFill>
            <p:spPr>
              <a:xfrm>
                <a:off x="6445680" y="3724780"/>
                <a:ext cx="2661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E64D770-976B-5357-DCEC-A1788B1BE534}"/>
                  </a:ext>
                </a:extLst>
              </p14:cNvPr>
              <p14:cNvContentPartPr/>
              <p14:nvPr/>
            </p14:nvContentPartPr>
            <p14:xfrm>
              <a:off x="498840" y="4057420"/>
              <a:ext cx="2279160" cy="58680"/>
            </p14:xfrm>
          </p:contentPart>
        </mc:Choice>
        <mc:Fallback>
          <p:pic>
            <p:nvPicPr>
              <p:cNvPr id="17" name="Ink 16">
                <a:extLst>
                  <a:ext uri="{FF2B5EF4-FFF2-40B4-BE49-F238E27FC236}">
                    <a16:creationId xmlns:a16="http://schemas.microsoft.com/office/drawing/2014/main" id="{EE64D770-976B-5357-DCEC-A1788B1BE534}"/>
                  </a:ext>
                </a:extLst>
              </p:cNvPr>
              <p:cNvPicPr/>
              <p:nvPr/>
            </p:nvPicPr>
            <p:blipFill>
              <a:blip r:embed="rId25"/>
              <a:stretch>
                <a:fillRect/>
              </a:stretch>
            </p:blipFill>
            <p:spPr>
              <a:xfrm>
                <a:off x="480840" y="4039780"/>
                <a:ext cx="2314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852DDA2-B482-8DAB-7979-B5E9ED6EE238}"/>
                  </a:ext>
                </a:extLst>
              </p14:cNvPr>
              <p14:cNvContentPartPr/>
              <p14:nvPr/>
            </p14:nvContentPartPr>
            <p14:xfrm>
              <a:off x="3731280" y="4035460"/>
              <a:ext cx="5504760" cy="105840"/>
            </p14:xfrm>
          </p:contentPart>
        </mc:Choice>
        <mc:Fallback>
          <p:pic>
            <p:nvPicPr>
              <p:cNvPr id="18" name="Ink 17">
                <a:extLst>
                  <a:ext uri="{FF2B5EF4-FFF2-40B4-BE49-F238E27FC236}">
                    <a16:creationId xmlns:a16="http://schemas.microsoft.com/office/drawing/2014/main" id="{D852DDA2-B482-8DAB-7979-B5E9ED6EE238}"/>
                  </a:ext>
                </a:extLst>
              </p:cNvPr>
              <p:cNvPicPr/>
              <p:nvPr/>
            </p:nvPicPr>
            <p:blipFill>
              <a:blip r:embed="rId27"/>
              <a:stretch>
                <a:fillRect/>
              </a:stretch>
            </p:blipFill>
            <p:spPr>
              <a:xfrm>
                <a:off x="3713280" y="4017460"/>
                <a:ext cx="5540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4758979-0163-7478-8EA6-FB6DE027B881}"/>
                  </a:ext>
                </a:extLst>
              </p14:cNvPr>
              <p14:cNvContentPartPr/>
              <p14:nvPr/>
            </p14:nvContentPartPr>
            <p14:xfrm>
              <a:off x="611520" y="4310500"/>
              <a:ext cx="2444040" cy="134640"/>
            </p14:xfrm>
          </p:contentPart>
        </mc:Choice>
        <mc:Fallback>
          <p:pic>
            <p:nvPicPr>
              <p:cNvPr id="19" name="Ink 18">
                <a:extLst>
                  <a:ext uri="{FF2B5EF4-FFF2-40B4-BE49-F238E27FC236}">
                    <a16:creationId xmlns:a16="http://schemas.microsoft.com/office/drawing/2014/main" id="{04758979-0163-7478-8EA6-FB6DE027B881}"/>
                  </a:ext>
                </a:extLst>
              </p:cNvPr>
              <p:cNvPicPr/>
              <p:nvPr/>
            </p:nvPicPr>
            <p:blipFill>
              <a:blip r:embed="rId29"/>
              <a:stretch>
                <a:fillRect/>
              </a:stretch>
            </p:blipFill>
            <p:spPr>
              <a:xfrm>
                <a:off x="593880" y="4292860"/>
                <a:ext cx="2479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2245DF71-ECDC-D568-9ECA-BD4FEF1D068F}"/>
                  </a:ext>
                </a:extLst>
              </p14:cNvPr>
              <p14:cNvContentPartPr/>
              <p14:nvPr/>
            </p14:nvContentPartPr>
            <p14:xfrm>
              <a:off x="3591600" y="4419940"/>
              <a:ext cx="3455280" cy="43920"/>
            </p14:xfrm>
          </p:contentPart>
        </mc:Choice>
        <mc:Fallback>
          <p:pic>
            <p:nvPicPr>
              <p:cNvPr id="20" name="Ink 19">
                <a:extLst>
                  <a:ext uri="{FF2B5EF4-FFF2-40B4-BE49-F238E27FC236}">
                    <a16:creationId xmlns:a16="http://schemas.microsoft.com/office/drawing/2014/main" id="{2245DF71-ECDC-D568-9ECA-BD4FEF1D068F}"/>
                  </a:ext>
                </a:extLst>
              </p:cNvPr>
              <p:cNvPicPr/>
              <p:nvPr/>
            </p:nvPicPr>
            <p:blipFill>
              <a:blip r:embed="rId31"/>
              <a:stretch>
                <a:fillRect/>
              </a:stretch>
            </p:blipFill>
            <p:spPr>
              <a:xfrm>
                <a:off x="3573600" y="4402300"/>
                <a:ext cx="3490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6056A7A4-99E9-1790-3196-C3C7518C080A}"/>
                  </a:ext>
                </a:extLst>
              </p14:cNvPr>
              <p14:cNvContentPartPr/>
              <p14:nvPr/>
            </p14:nvContentPartPr>
            <p14:xfrm>
              <a:off x="3765120" y="5021500"/>
              <a:ext cx="4739400" cy="57960"/>
            </p14:xfrm>
          </p:contentPart>
        </mc:Choice>
        <mc:Fallback>
          <p:pic>
            <p:nvPicPr>
              <p:cNvPr id="21" name="Ink 20">
                <a:extLst>
                  <a:ext uri="{FF2B5EF4-FFF2-40B4-BE49-F238E27FC236}">
                    <a16:creationId xmlns:a16="http://schemas.microsoft.com/office/drawing/2014/main" id="{6056A7A4-99E9-1790-3196-C3C7518C080A}"/>
                  </a:ext>
                </a:extLst>
              </p:cNvPr>
              <p:cNvPicPr/>
              <p:nvPr/>
            </p:nvPicPr>
            <p:blipFill>
              <a:blip r:embed="rId33"/>
              <a:stretch>
                <a:fillRect/>
              </a:stretch>
            </p:blipFill>
            <p:spPr>
              <a:xfrm>
                <a:off x="3747120" y="5003860"/>
                <a:ext cx="4775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BF1B4CE7-4F3A-8B7D-F938-F575F663AF15}"/>
                  </a:ext>
                </a:extLst>
              </p14:cNvPr>
              <p14:cNvContentPartPr/>
              <p14:nvPr/>
            </p14:nvContentPartPr>
            <p14:xfrm>
              <a:off x="569400" y="5339020"/>
              <a:ext cx="6274800" cy="78480"/>
            </p14:xfrm>
          </p:contentPart>
        </mc:Choice>
        <mc:Fallback>
          <p:pic>
            <p:nvPicPr>
              <p:cNvPr id="22" name="Ink 21">
                <a:extLst>
                  <a:ext uri="{FF2B5EF4-FFF2-40B4-BE49-F238E27FC236}">
                    <a16:creationId xmlns:a16="http://schemas.microsoft.com/office/drawing/2014/main" id="{BF1B4CE7-4F3A-8B7D-F938-F575F663AF15}"/>
                  </a:ext>
                </a:extLst>
              </p:cNvPr>
              <p:cNvPicPr/>
              <p:nvPr/>
            </p:nvPicPr>
            <p:blipFill>
              <a:blip r:embed="rId35"/>
              <a:stretch>
                <a:fillRect/>
              </a:stretch>
            </p:blipFill>
            <p:spPr>
              <a:xfrm>
                <a:off x="551760" y="5321020"/>
                <a:ext cx="6310440" cy="114120"/>
              </a:xfrm>
              <a:prstGeom prst="rect">
                <a:avLst/>
              </a:prstGeom>
            </p:spPr>
          </p:pic>
        </mc:Fallback>
      </mc:AlternateContent>
    </p:spTree>
    <p:extLst>
      <p:ext uri="{BB962C8B-B14F-4D97-AF65-F5344CB8AC3E}">
        <p14:creationId xmlns:p14="http://schemas.microsoft.com/office/powerpoint/2010/main" val="408860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04190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50"/>
            <a:ext cx="9200959" cy="4462760"/>
          </a:xfrm>
          <a:prstGeom prst="rect">
            <a:avLst/>
          </a:prstGeom>
          <a:noFill/>
        </p:spPr>
        <p:txBody>
          <a:bodyPr wrap="square" rtlCol="0">
            <a:spAutoFit/>
          </a:bodyPr>
          <a:lstStyle/>
          <a:p>
            <a:r>
              <a:rPr lang="en-US" sz="3200" b="1">
                <a:solidFill>
                  <a:srgbClr val="FFC000"/>
                </a:solidFill>
                <a:cs typeface="+mj-cs"/>
              </a:rPr>
              <a:t>Matthew 11:28–30  </a:t>
            </a:r>
          </a:p>
          <a:p>
            <a:r>
              <a:rPr lang="en-US" sz="2800">
                <a:solidFill>
                  <a:srgbClr val="FFC000"/>
                </a:solidFill>
                <a:cs typeface="+mj-cs"/>
              </a:rPr>
              <a:t>11:28 Come unto me, all ye that labour and are heavy laden, and I will give you rest. 11:29 Take my yoke upon you, and learn of me; for I am meek and lowly in heart: and ye shall find rest unto your souls. 11:30 For my yoke is easy, and my burden is light. (KJV </a:t>
            </a:r>
            <a:r>
              <a:rPr lang="el-GR" sz="2800">
                <a:solidFill>
                  <a:srgbClr val="00B0F0"/>
                </a:solidFill>
                <a:cs typeface="+mj-cs"/>
              </a:rPr>
              <a:t>Δεῦτε πρός με πάντες οἱ κοπιῶντες καὶ πεφορτισμένοι, κἀγὼ ἀναπαύσω ὑμᾶς. ἄρατε τὸν ζυγόν μου ἐφʼ ὑμᾶς καὶ μάθετε ἀπʼ ἐμοῦ, ὅτι πραΰς εἰμι καὶ ταπεινὸς τῇ καρδίᾳ, καὶ εὑρήσετε ἀνάπαυσιν ταῖς ψυχαῖς ὑμῶν· ὁ γὰρ ζυγός μου χρηστὸς καὶ τὸ φορτίον μου ἐλαφρόν ἐστιν.</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8FCD969-CDB6-9B25-19E7-DC6DC40CB22A}"/>
                  </a:ext>
                </a:extLst>
              </p14:cNvPr>
              <p14:cNvContentPartPr/>
              <p14:nvPr/>
            </p14:nvContentPartPr>
            <p14:xfrm>
              <a:off x="5246160" y="946660"/>
              <a:ext cx="716760" cy="30240"/>
            </p14:xfrm>
          </p:contentPart>
        </mc:Choice>
        <mc:Fallback>
          <p:pic>
            <p:nvPicPr>
              <p:cNvPr id="2" name="Ink 1">
                <a:extLst>
                  <a:ext uri="{FF2B5EF4-FFF2-40B4-BE49-F238E27FC236}">
                    <a16:creationId xmlns:a16="http://schemas.microsoft.com/office/drawing/2014/main" id="{28FCD969-CDB6-9B25-19E7-DC6DC40CB22A}"/>
                  </a:ext>
                </a:extLst>
              </p:cNvPr>
              <p:cNvPicPr/>
              <p:nvPr/>
            </p:nvPicPr>
            <p:blipFill>
              <a:blip r:embed="rId7"/>
              <a:stretch>
                <a:fillRect/>
              </a:stretch>
            </p:blipFill>
            <p:spPr>
              <a:xfrm>
                <a:off x="5228520" y="929020"/>
                <a:ext cx="752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B44ECBF-CCEA-7A6F-E917-67F19F6C0FD4}"/>
                  </a:ext>
                </a:extLst>
              </p14:cNvPr>
              <p14:cNvContentPartPr/>
              <p14:nvPr/>
            </p14:nvContentPartPr>
            <p14:xfrm>
              <a:off x="7555200" y="962500"/>
              <a:ext cx="1293480" cy="31320"/>
            </p14:xfrm>
          </p:contentPart>
        </mc:Choice>
        <mc:Fallback>
          <p:pic>
            <p:nvPicPr>
              <p:cNvPr id="4" name="Ink 3">
                <a:extLst>
                  <a:ext uri="{FF2B5EF4-FFF2-40B4-BE49-F238E27FC236}">
                    <a16:creationId xmlns:a16="http://schemas.microsoft.com/office/drawing/2014/main" id="{2B44ECBF-CCEA-7A6F-E917-67F19F6C0FD4}"/>
                  </a:ext>
                </a:extLst>
              </p:cNvPr>
              <p:cNvPicPr/>
              <p:nvPr/>
            </p:nvPicPr>
            <p:blipFill>
              <a:blip r:embed="rId9"/>
              <a:stretch>
                <a:fillRect/>
              </a:stretch>
            </p:blipFill>
            <p:spPr>
              <a:xfrm>
                <a:off x="7537200" y="944860"/>
                <a:ext cx="1329120" cy="66960"/>
              </a:xfrm>
              <a:prstGeom prst="rect">
                <a:avLst/>
              </a:prstGeom>
            </p:spPr>
          </p:pic>
        </mc:Fallback>
      </mc:AlternateContent>
      <p:grpSp>
        <p:nvGrpSpPr>
          <p:cNvPr id="12" name="Group 11">
            <a:extLst>
              <a:ext uri="{FF2B5EF4-FFF2-40B4-BE49-F238E27FC236}">
                <a16:creationId xmlns:a16="http://schemas.microsoft.com/office/drawing/2014/main" id="{D633F2AE-7C5E-B39A-FA53-1E1F3B88F360}"/>
              </a:ext>
            </a:extLst>
          </p:cNvPr>
          <p:cNvGrpSpPr/>
          <p:nvPr/>
        </p:nvGrpSpPr>
        <p:grpSpPr>
          <a:xfrm>
            <a:off x="741840" y="1380460"/>
            <a:ext cx="7049160" cy="119160"/>
            <a:chOff x="741840" y="1380460"/>
            <a:chExt cx="7049160" cy="11916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D450E7A-09C1-B419-F098-0BA6D710562C}"/>
                    </a:ext>
                  </a:extLst>
                </p14:cNvPr>
                <p14:cNvContentPartPr/>
                <p14:nvPr/>
              </p14:nvContentPartPr>
              <p14:xfrm>
                <a:off x="741840" y="1408900"/>
                <a:ext cx="2731320" cy="55440"/>
              </p14:xfrm>
            </p:contentPart>
          </mc:Choice>
          <mc:Fallback>
            <p:pic>
              <p:nvPicPr>
                <p:cNvPr id="5" name="Ink 4">
                  <a:extLst>
                    <a:ext uri="{FF2B5EF4-FFF2-40B4-BE49-F238E27FC236}">
                      <a16:creationId xmlns:a16="http://schemas.microsoft.com/office/drawing/2014/main" id="{0D450E7A-09C1-B419-F098-0BA6D710562C}"/>
                    </a:ext>
                  </a:extLst>
                </p:cNvPr>
                <p:cNvPicPr/>
                <p:nvPr/>
              </p:nvPicPr>
              <p:blipFill>
                <a:blip r:embed="rId11"/>
                <a:stretch>
                  <a:fillRect/>
                </a:stretch>
              </p:blipFill>
              <p:spPr>
                <a:xfrm>
                  <a:off x="723840" y="1390900"/>
                  <a:ext cx="2766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29017A9-0E6A-A1B1-9B4D-03BE3F5EEE98}"/>
                    </a:ext>
                  </a:extLst>
                </p14:cNvPr>
                <p14:cNvContentPartPr/>
                <p14:nvPr/>
              </p14:nvContentPartPr>
              <p14:xfrm>
                <a:off x="5837640" y="1420420"/>
                <a:ext cx="1953360" cy="79200"/>
              </p14:xfrm>
            </p:contentPart>
          </mc:Choice>
          <mc:Fallback>
            <p:pic>
              <p:nvPicPr>
                <p:cNvPr id="7" name="Ink 6">
                  <a:extLst>
                    <a:ext uri="{FF2B5EF4-FFF2-40B4-BE49-F238E27FC236}">
                      <a16:creationId xmlns:a16="http://schemas.microsoft.com/office/drawing/2014/main" id="{C29017A9-0E6A-A1B1-9B4D-03BE3F5EEE98}"/>
                    </a:ext>
                  </a:extLst>
                </p:cNvPr>
                <p:cNvPicPr/>
                <p:nvPr/>
              </p:nvPicPr>
              <p:blipFill>
                <a:blip r:embed="rId13"/>
                <a:stretch>
                  <a:fillRect/>
                </a:stretch>
              </p:blipFill>
              <p:spPr>
                <a:xfrm>
                  <a:off x="5820000" y="1402780"/>
                  <a:ext cx="1989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FE1C06B-EDA8-9AAF-CC42-42641B149635}"/>
                    </a:ext>
                  </a:extLst>
                </p14:cNvPr>
                <p14:cNvContentPartPr/>
                <p14:nvPr/>
              </p14:nvContentPartPr>
              <p14:xfrm>
                <a:off x="4760160" y="1380460"/>
                <a:ext cx="1186920" cy="40320"/>
              </p14:xfrm>
            </p:contentPart>
          </mc:Choice>
          <mc:Fallback>
            <p:pic>
              <p:nvPicPr>
                <p:cNvPr id="11" name="Ink 10">
                  <a:extLst>
                    <a:ext uri="{FF2B5EF4-FFF2-40B4-BE49-F238E27FC236}">
                      <a16:creationId xmlns:a16="http://schemas.microsoft.com/office/drawing/2014/main" id="{5FE1C06B-EDA8-9AAF-CC42-42641B149635}"/>
                    </a:ext>
                  </a:extLst>
                </p:cNvPr>
                <p:cNvPicPr/>
                <p:nvPr/>
              </p:nvPicPr>
              <p:blipFill>
                <a:blip r:embed="rId15"/>
                <a:stretch>
                  <a:fillRect/>
                </a:stretch>
              </p:blipFill>
              <p:spPr>
                <a:xfrm>
                  <a:off x="4742160" y="1362820"/>
                  <a:ext cx="122256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BADE028-06E5-CF62-B2CA-39BEBECD4E92}"/>
                  </a:ext>
                </a:extLst>
              </p14:cNvPr>
              <p14:cNvContentPartPr/>
              <p14:nvPr/>
            </p14:nvContentPartPr>
            <p14:xfrm>
              <a:off x="1672440" y="1852780"/>
              <a:ext cx="177480" cy="42480"/>
            </p14:xfrm>
          </p:contentPart>
        </mc:Choice>
        <mc:Fallback>
          <p:pic>
            <p:nvPicPr>
              <p:cNvPr id="13" name="Ink 12">
                <a:extLst>
                  <a:ext uri="{FF2B5EF4-FFF2-40B4-BE49-F238E27FC236}">
                    <a16:creationId xmlns:a16="http://schemas.microsoft.com/office/drawing/2014/main" id="{8BADE028-06E5-CF62-B2CA-39BEBECD4E92}"/>
                  </a:ext>
                </a:extLst>
              </p:cNvPr>
              <p:cNvPicPr/>
              <p:nvPr/>
            </p:nvPicPr>
            <p:blipFill>
              <a:blip r:embed="rId17"/>
              <a:stretch>
                <a:fillRect/>
              </a:stretch>
            </p:blipFill>
            <p:spPr>
              <a:xfrm>
                <a:off x="1654800" y="1835140"/>
                <a:ext cx="213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94CD5CC-F454-3B0D-ACF8-4C7B2FE83592}"/>
                  </a:ext>
                </a:extLst>
              </p14:cNvPr>
              <p14:cNvContentPartPr/>
              <p14:nvPr/>
            </p14:nvContentPartPr>
            <p14:xfrm>
              <a:off x="6610920" y="1966180"/>
              <a:ext cx="8280" cy="7560"/>
            </p14:xfrm>
          </p:contentPart>
        </mc:Choice>
        <mc:Fallback>
          <p:pic>
            <p:nvPicPr>
              <p:cNvPr id="14" name="Ink 13">
                <a:extLst>
                  <a:ext uri="{FF2B5EF4-FFF2-40B4-BE49-F238E27FC236}">
                    <a16:creationId xmlns:a16="http://schemas.microsoft.com/office/drawing/2014/main" id="{594CD5CC-F454-3B0D-ACF8-4C7B2FE83592}"/>
                  </a:ext>
                </a:extLst>
              </p:cNvPr>
              <p:cNvPicPr/>
              <p:nvPr/>
            </p:nvPicPr>
            <p:blipFill>
              <a:blip r:embed="rId19"/>
              <a:stretch>
                <a:fillRect/>
              </a:stretch>
            </p:blipFill>
            <p:spPr>
              <a:xfrm>
                <a:off x="6593280" y="1948540"/>
                <a:ext cx="43920" cy="43200"/>
              </a:xfrm>
              <a:prstGeom prst="rect">
                <a:avLst/>
              </a:prstGeom>
            </p:spPr>
          </p:pic>
        </mc:Fallback>
      </mc:AlternateContent>
      <p:grpSp>
        <p:nvGrpSpPr>
          <p:cNvPr id="21" name="Group 20">
            <a:extLst>
              <a:ext uri="{FF2B5EF4-FFF2-40B4-BE49-F238E27FC236}">
                <a16:creationId xmlns:a16="http://schemas.microsoft.com/office/drawing/2014/main" id="{14C3CD34-1B31-8288-E196-B76F379ABDD4}"/>
              </a:ext>
            </a:extLst>
          </p:cNvPr>
          <p:cNvGrpSpPr/>
          <p:nvPr/>
        </p:nvGrpSpPr>
        <p:grpSpPr>
          <a:xfrm>
            <a:off x="1182480" y="2191900"/>
            <a:ext cx="2732760" cy="147240"/>
            <a:chOff x="1182480" y="2191900"/>
            <a:chExt cx="2732760" cy="14724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F39575C-6A73-1B42-1A0C-553407D60C75}"/>
                    </a:ext>
                  </a:extLst>
                </p14:cNvPr>
                <p14:cNvContentPartPr/>
                <p14:nvPr/>
              </p14:nvContentPartPr>
              <p14:xfrm>
                <a:off x="1188960" y="2191900"/>
                <a:ext cx="66600" cy="48600"/>
              </p14:xfrm>
            </p:contentPart>
          </mc:Choice>
          <mc:Fallback>
            <p:pic>
              <p:nvPicPr>
                <p:cNvPr id="15" name="Ink 14">
                  <a:extLst>
                    <a:ext uri="{FF2B5EF4-FFF2-40B4-BE49-F238E27FC236}">
                      <a16:creationId xmlns:a16="http://schemas.microsoft.com/office/drawing/2014/main" id="{3F39575C-6A73-1B42-1A0C-553407D60C75}"/>
                    </a:ext>
                  </a:extLst>
                </p:cNvPr>
                <p:cNvPicPr/>
                <p:nvPr/>
              </p:nvPicPr>
              <p:blipFill>
                <a:blip r:embed="rId21"/>
                <a:stretch>
                  <a:fillRect/>
                </a:stretch>
              </p:blipFill>
              <p:spPr>
                <a:xfrm>
                  <a:off x="1171320" y="2174260"/>
                  <a:ext cx="102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2107DEA-C3F6-307F-D182-3E44CCAFCF8A}"/>
                    </a:ext>
                  </a:extLst>
                </p14:cNvPr>
                <p14:cNvContentPartPr/>
                <p14:nvPr/>
              </p14:nvContentPartPr>
              <p14:xfrm>
                <a:off x="2837040" y="2227900"/>
                <a:ext cx="525240" cy="111240"/>
              </p14:xfrm>
            </p:contentPart>
          </mc:Choice>
          <mc:Fallback>
            <p:pic>
              <p:nvPicPr>
                <p:cNvPr id="16" name="Ink 15">
                  <a:extLst>
                    <a:ext uri="{FF2B5EF4-FFF2-40B4-BE49-F238E27FC236}">
                      <a16:creationId xmlns:a16="http://schemas.microsoft.com/office/drawing/2014/main" id="{42107DEA-C3F6-307F-D182-3E44CCAFCF8A}"/>
                    </a:ext>
                  </a:extLst>
                </p:cNvPr>
                <p:cNvPicPr/>
                <p:nvPr/>
              </p:nvPicPr>
              <p:blipFill>
                <a:blip r:embed="rId23"/>
                <a:stretch>
                  <a:fillRect/>
                </a:stretch>
              </p:blipFill>
              <p:spPr>
                <a:xfrm>
                  <a:off x="2819400" y="2210260"/>
                  <a:ext cx="560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C399B0A-E547-1EF8-711A-BCA4C51C1F86}"/>
                    </a:ext>
                  </a:extLst>
                </p14:cNvPr>
                <p14:cNvContentPartPr/>
                <p14:nvPr/>
              </p14:nvContentPartPr>
              <p14:xfrm>
                <a:off x="3826680" y="2278660"/>
                <a:ext cx="88560" cy="29160"/>
              </p14:xfrm>
            </p:contentPart>
          </mc:Choice>
          <mc:Fallback>
            <p:pic>
              <p:nvPicPr>
                <p:cNvPr id="17" name="Ink 16">
                  <a:extLst>
                    <a:ext uri="{FF2B5EF4-FFF2-40B4-BE49-F238E27FC236}">
                      <a16:creationId xmlns:a16="http://schemas.microsoft.com/office/drawing/2014/main" id="{8C399B0A-E547-1EF8-711A-BCA4C51C1F86}"/>
                    </a:ext>
                  </a:extLst>
                </p:cNvPr>
                <p:cNvPicPr/>
                <p:nvPr/>
              </p:nvPicPr>
              <p:blipFill>
                <a:blip r:embed="rId25"/>
                <a:stretch>
                  <a:fillRect/>
                </a:stretch>
              </p:blipFill>
              <p:spPr>
                <a:xfrm>
                  <a:off x="3808680" y="2261020"/>
                  <a:ext cx="124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9E67696D-8C6C-0475-9AC4-DB03C43D58CF}"/>
                    </a:ext>
                  </a:extLst>
                </p14:cNvPr>
                <p14:cNvContentPartPr/>
                <p14:nvPr/>
              </p14:nvContentPartPr>
              <p14:xfrm>
                <a:off x="1182480" y="2210980"/>
                <a:ext cx="2550240" cy="90000"/>
              </p14:xfrm>
            </p:contentPart>
          </mc:Choice>
          <mc:Fallback>
            <p:pic>
              <p:nvPicPr>
                <p:cNvPr id="18" name="Ink 17">
                  <a:extLst>
                    <a:ext uri="{FF2B5EF4-FFF2-40B4-BE49-F238E27FC236}">
                      <a16:creationId xmlns:a16="http://schemas.microsoft.com/office/drawing/2014/main" id="{9E67696D-8C6C-0475-9AC4-DB03C43D58CF}"/>
                    </a:ext>
                  </a:extLst>
                </p:cNvPr>
                <p:cNvPicPr/>
                <p:nvPr/>
              </p:nvPicPr>
              <p:blipFill>
                <a:blip r:embed="rId27"/>
                <a:stretch>
                  <a:fillRect/>
                </a:stretch>
              </p:blipFill>
              <p:spPr>
                <a:xfrm>
                  <a:off x="1164480" y="2192980"/>
                  <a:ext cx="258588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6650597C-F681-48A3-84DF-A093460C55F3}"/>
                  </a:ext>
                </a:extLst>
              </p14:cNvPr>
              <p14:cNvContentPartPr/>
              <p14:nvPr/>
            </p14:nvContentPartPr>
            <p14:xfrm>
              <a:off x="5087760" y="2216740"/>
              <a:ext cx="3389040" cy="197280"/>
            </p14:xfrm>
          </p:contentPart>
        </mc:Choice>
        <mc:Fallback>
          <p:pic>
            <p:nvPicPr>
              <p:cNvPr id="19" name="Ink 18">
                <a:extLst>
                  <a:ext uri="{FF2B5EF4-FFF2-40B4-BE49-F238E27FC236}">
                    <a16:creationId xmlns:a16="http://schemas.microsoft.com/office/drawing/2014/main" id="{6650597C-F681-48A3-84DF-A093460C55F3}"/>
                  </a:ext>
                </a:extLst>
              </p:cNvPr>
              <p:cNvPicPr/>
              <p:nvPr/>
            </p:nvPicPr>
            <p:blipFill>
              <a:blip r:embed="rId29"/>
              <a:stretch>
                <a:fillRect/>
              </a:stretch>
            </p:blipFill>
            <p:spPr>
              <a:xfrm>
                <a:off x="5070120" y="2198740"/>
                <a:ext cx="3424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83440DBF-255D-BA8A-5C16-413DB4E3B93F}"/>
                  </a:ext>
                </a:extLst>
              </p14:cNvPr>
              <p14:cNvContentPartPr/>
              <p14:nvPr/>
            </p14:nvContentPartPr>
            <p14:xfrm>
              <a:off x="675600" y="2675740"/>
              <a:ext cx="1718640" cy="110880"/>
            </p14:xfrm>
          </p:contentPart>
        </mc:Choice>
        <mc:Fallback>
          <p:pic>
            <p:nvPicPr>
              <p:cNvPr id="20" name="Ink 19">
                <a:extLst>
                  <a:ext uri="{FF2B5EF4-FFF2-40B4-BE49-F238E27FC236}">
                    <a16:creationId xmlns:a16="http://schemas.microsoft.com/office/drawing/2014/main" id="{83440DBF-255D-BA8A-5C16-413DB4E3B93F}"/>
                  </a:ext>
                </a:extLst>
              </p:cNvPr>
              <p:cNvPicPr/>
              <p:nvPr/>
            </p:nvPicPr>
            <p:blipFill>
              <a:blip r:embed="rId31"/>
              <a:stretch>
                <a:fillRect/>
              </a:stretch>
            </p:blipFill>
            <p:spPr>
              <a:xfrm>
                <a:off x="657600" y="2658100"/>
                <a:ext cx="1754280" cy="146520"/>
              </a:xfrm>
              <a:prstGeom prst="rect">
                <a:avLst/>
              </a:prstGeom>
            </p:spPr>
          </p:pic>
        </mc:Fallback>
      </mc:AlternateContent>
    </p:spTree>
    <p:extLst>
      <p:ext uri="{BB962C8B-B14F-4D97-AF65-F5344CB8AC3E}">
        <p14:creationId xmlns:p14="http://schemas.microsoft.com/office/powerpoint/2010/main" val="284244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928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50"/>
            <a:ext cx="9200959" cy="5986254"/>
          </a:xfrm>
          <a:prstGeom prst="rect">
            <a:avLst/>
          </a:prstGeom>
          <a:noFill/>
        </p:spPr>
        <p:txBody>
          <a:bodyPr wrap="square" rtlCol="0">
            <a:spAutoFit/>
          </a:bodyPr>
          <a:lstStyle/>
          <a:p>
            <a:r>
              <a:rPr lang="en-US" sz="3200" b="1">
                <a:solidFill>
                  <a:srgbClr val="FFC000"/>
                </a:solidFill>
                <a:cs typeface="+mj-cs"/>
              </a:rPr>
              <a:t>Acts 17:28–30  </a:t>
            </a:r>
          </a:p>
          <a:p>
            <a:r>
              <a:rPr lang="en-US" sz="2700">
                <a:solidFill>
                  <a:srgbClr val="FFC000"/>
                </a:solidFill>
                <a:cs typeface="+mj-cs"/>
              </a:rPr>
              <a:t>17:28 For in him we live, and move, and have our being; as certain also of your own poets have said, For we are also his offspring. 17:29 Forasmuch then as we are the offspring of God, we ought not to think that the Godhead is like unto gold, or silver, or stone, graven by art and man’s device. 17:30 And the times of this ignorance God winked at; but now commandeth all men every where to repent: (KJV </a:t>
            </a:r>
            <a:r>
              <a:rPr lang="el-GR" sz="2700">
                <a:solidFill>
                  <a:srgbClr val="00B0F0"/>
                </a:solidFill>
                <a:cs typeface="+mj-cs"/>
              </a:rPr>
              <a:t>ἐν αὐτῷ γὰρ ζῶμεν καὶ κινούμεθα καὶ ἐσμέν, ὡς καί τινες τῶν καθʼ ὑμᾶς ποιητῶν εἰρήκασιν· τοῦ γὰρ καὶ γένος ἐσμέν. γένος οὖν ὑπάρχοντες τοῦ θεοῦ οὐκ ὀφείλομεν νομίζειν χρυσῷ ἢ ἀργύρῳ ἢ λίθῳ, χαράγματι τέχνης καὶ ἐνθυμήσεως ἀνθρώπου, τὸ θεῖον εἶναι ὅμοιον. τοὺς μὲν οὖν χρόνους τῆς ἀγνοίας ὑπεριδὼν ὁ θεός, τὰ νῦν παραγγέλλει τοῖς ἀνθρώποις πάντας πανταχοῦ μετανοεῖν,</a:t>
            </a:r>
            <a:r>
              <a:rPr lang="el-GR"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A249B5CE-13B7-7AB6-0CF8-E6CD71CECDA2}"/>
                  </a:ext>
                </a:extLst>
              </p14:cNvPr>
              <p14:cNvContentPartPr/>
              <p14:nvPr/>
            </p14:nvContentPartPr>
            <p14:xfrm>
              <a:off x="1355280" y="964300"/>
              <a:ext cx="6699240" cy="92880"/>
            </p14:xfrm>
          </p:contentPart>
        </mc:Choice>
        <mc:Fallback>
          <p:pic>
            <p:nvPicPr>
              <p:cNvPr id="2" name="Ink 1">
                <a:extLst>
                  <a:ext uri="{FF2B5EF4-FFF2-40B4-BE49-F238E27FC236}">
                    <a16:creationId xmlns:a16="http://schemas.microsoft.com/office/drawing/2014/main" id="{A249B5CE-13B7-7AB6-0CF8-E6CD71CECDA2}"/>
                  </a:ext>
                </a:extLst>
              </p:cNvPr>
              <p:cNvPicPr/>
              <p:nvPr/>
            </p:nvPicPr>
            <p:blipFill>
              <a:blip r:embed="rId7"/>
              <a:stretch>
                <a:fillRect/>
              </a:stretch>
            </p:blipFill>
            <p:spPr>
              <a:xfrm>
                <a:off x="1337640" y="946300"/>
                <a:ext cx="6734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D646C85-D327-C77D-6C19-6C5725E7FA5A}"/>
                  </a:ext>
                </a:extLst>
              </p14:cNvPr>
              <p14:cNvContentPartPr/>
              <p14:nvPr/>
            </p14:nvContentPartPr>
            <p14:xfrm>
              <a:off x="6297720" y="1368580"/>
              <a:ext cx="2448000" cy="78120"/>
            </p14:xfrm>
          </p:contentPart>
        </mc:Choice>
        <mc:Fallback>
          <p:pic>
            <p:nvPicPr>
              <p:cNvPr id="4" name="Ink 3">
                <a:extLst>
                  <a:ext uri="{FF2B5EF4-FFF2-40B4-BE49-F238E27FC236}">
                    <a16:creationId xmlns:a16="http://schemas.microsoft.com/office/drawing/2014/main" id="{6D646C85-D327-C77D-6C19-6C5725E7FA5A}"/>
                  </a:ext>
                </a:extLst>
              </p:cNvPr>
              <p:cNvPicPr/>
              <p:nvPr/>
            </p:nvPicPr>
            <p:blipFill>
              <a:blip r:embed="rId9"/>
              <a:stretch>
                <a:fillRect/>
              </a:stretch>
            </p:blipFill>
            <p:spPr>
              <a:xfrm>
                <a:off x="6280080" y="1350940"/>
                <a:ext cx="2483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5833EDA-1C46-76EE-C9C0-559E8BE995F0}"/>
                  </a:ext>
                </a:extLst>
              </p14:cNvPr>
              <p14:cNvContentPartPr/>
              <p14:nvPr/>
            </p14:nvContentPartPr>
            <p14:xfrm>
              <a:off x="516120" y="1791220"/>
              <a:ext cx="1024560" cy="46440"/>
            </p14:xfrm>
          </p:contentPart>
        </mc:Choice>
        <mc:Fallback>
          <p:pic>
            <p:nvPicPr>
              <p:cNvPr id="5" name="Ink 4">
                <a:extLst>
                  <a:ext uri="{FF2B5EF4-FFF2-40B4-BE49-F238E27FC236}">
                    <a16:creationId xmlns:a16="http://schemas.microsoft.com/office/drawing/2014/main" id="{D5833EDA-1C46-76EE-C9C0-559E8BE995F0}"/>
                  </a:ext>
                </a:extLst>
              </p:cNvPr>
              <p:cNvPicPr/>
              <p:nvPr/>
            </p:nvPicPr>
            <p:blipFill>
              <a:blip r:embed="rId11"/>
              <a:stretch>
                <a:fillRect/>
              </a:stretch>
            </p:blipFill>
            <p:spPr>
              <a:xfrm>
                <a:off x="498480" y="1773580"/>
                <a:ext cx="1060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E4EC7254-7492-0113-E2B0-16E16561D37B}"/>
                  </a:ext>
                </a:extLst>
              </p14:cNvPr>
              <p14:cNvContentPartPr/>
              <p14:nvPr/>
            </p14:nvContentPartPr>
            <p14:xfrm>
              <a:off x="7249200" y="1825420"/>
              <a:ext cx="1646280" cy="57240"/>
            </p14:xfrm>
          </p:contentPart>
        </mc:Choice>
        <mc:Fallback>
          <p:pic>
            <p:nvPicPr>
              <p:cNvPr id="7" name="Ink 6">
                <a:extLst>
                  <a:ext uri="{FF2B5EF4-FFF2-40B4-BE49-F238E27FC236}">
                    <a16:creationId xmlns:a16="http://schemas.microsoft.com/office/drawing/2014/main" id="{E4EC7254-7492-0113-E2B0-16E16561D37B}"/>
                  </a:ext>
                </a:extLst>
              </p:cNvPr>
              <p:cNvPicPr/>
              <p:nvPr/>
            </p:nvPicPr>
            <p:blipFill>
              <a:blip r:embed="rId13"/>
              <a:stretch>
                <a:fillRect/>
              </a:stretch>
            </p:blipFill>
            <p:spPr>
              <a:xfrm>
                <a:off x="7231560" y="1807780"/>
                <a:ext cx="1681920" cy="92880"/>
              </a:xfrm>
              <a:prstGeom prst="rect">
                <a:avLst/>
              </a:prstGeom>
            </p:spPr>
          </p:pic>
        </mc:Fallback>
      </mc:AlternateContent>
      <p:grpSp>
        <p:nvGrpSpPr>
          <p:cNvPr id="15" name="Group 14">
            <a:extLst>
              <a:ext uri="{FF2B5EF4-FFF2-40B4-BE49-F238E27FC236}">
                <a16:creationId xmlns:a16="http://schemas.microsoft.com/office/drawing/2014/main" id="{72BBC12A-5B59-9421-8EA4-797C279331D5}"/>
              </a:ext>
            </a:extLst>
          </p:cNvPr>
          <p:cNvGrpSpPr/>
          <p:nvPr/>
        </p:nvGrpSpPr>
        <p:grpSpPr>
          <a:xfrm>
            <a:off x="5007840" y="2144740"/>
            <a:ext cx="3791520" cy="77040"/>
            <a:chOff x="5007840" y="2144740"/>
            <a:chExt cx="3791520" cy="7704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C7BA4AE0-4C6A-E7E4-069B-9812199D7187}"/>
                    </a:ext>
                  </a:extLst>
                </p14:cNvPr>
                <p14:cNvContentPartPr/>
                <p14:nvPr/>
              </p14:nvContentPartPr>
              <p14:xfrm>
                <a:off x="5007840" y="2144740"/>
                <a:ext cx="2781360" cy="77040"/>
              </p14:xfrm>
            </p:contentPart>
          </mc:Choice>
          <mc:Fallback>
            <p:pic>
              <p:nvPicPr>
                <p:cNvPr id="9" name="Ink 8">
                  <a:extLst>
                    <a:ext uri="{FF2B5EF4-FFF2-40B4-BE49-F238E27FC236}">
                      <a16:creationId xmlns:a16="http://schemas.microsoft.com/office/drawing/2014/main" id="{C7BA4AE0-4C6A-E7E4-069B-9812199D7187}"/>
                    </a:ext>
                  </a:extLst>
                </p:cNvPr>
                <p:cNvPicPr/>
                <p:nvPr/>
              </p:nvPicPr>
              <p:blipFill>
                <a:blip r:embed="rId15"/>
                <a:stretch>
                  <a:fillRect/>
                </a:stretch>
              </p:blipFill>
              <p:spPr>
                <a:xfrm>
                  <a:off x="4989840" y="2126740"/>
                  <a:ext cx="2817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B4A48D18-CF1E-4C72-2AEB-83683B56313D}"/>
                    </a:ext>
                  </a:extLst>
                </p14:cNvPr>
                <p14:cNvContentPartPr/>
                <p14:nvPr/>
              </p14:nvContentPartPr>
              <p14:xfrm>
                <a:off x="8791800" y="2151220"/>
                <a:ext cx="7560" cy="2880"/>
              </p14:xfrm>
            </p:contentPart>
          </mc:Choice>
          <mc:Fallback>
            <p:pic>
              <p:nvPicPr>
                <p:cNvPr id="11" name="Ink 10">
                  <a:extLst>
                    <a:ext uri="{FF2B5EF4-FFF2-40B4-BE49-F238E27FC236}">
                      <a16:creationId xmlns:a16="http://schemas.microsoft.com/office/drawing/2014/main" id="{B4A48D18-CF1E-4C72-2AEB-83683B56313D}"/>
                    </a:ext>
                  </a:extLst>
                </p:cNvPr>
                <p:cNvPicPr/>
                <p:nvPr/>
              </p:nvPicPr>
              <p:blipFill>
                <a:blip r:embed="rId17"/>
                <a:stretch>
                  <a:fillRect/>
                </a:stretch>
              </p:blipFill>
              <p:spPr>
                <a:xfrm>
                  <a:off x="8773800" y="2133580"/>
                  <a:ext cx="43200" cy="38520"/>
                </a:xfrm>
                <a:prstGeom prst="rect">
                  <a:avLst/>
                </a:prstGeom>
              </p:spPr>
            </p:pic>
          </mc:Fallback>
        </mc:AlternateContent>
      </p:grpSp>
      <p:grpSp>
        <p:nvGrpSpPr>
          <p:cNvPr id="14" name="Group 13">
            <a:extLst>
              <a:ext uri="{FF2B5EF4-FFF2-40B4-BE49-F238E27FC236}">
                <a16:creationId xmlns:a16="http://schemas.microsoft.com/office/drawing/2014/main" id="{974D02D9-C231-6BF5-DA3D-08488EB8DFE1}"/>
              </a:ext>
            </a:extLst>
          </p:cNvPr>
          <p:cNvGrpSpPr/>
          <p:nvPr/>
        </p:nvGrpSpPr>
        <p:grpSpPr>
          <a:xfrm>
            <a:off x="558240" y="2568460"/>
            <a:ext cx="6059160" cy="93240"/>
            <a:chOff x="558240" y="2568460"/>
            <a:chExt cx="6059160" cy="93240"/>
          </a:xfrm>
        </p:grpSpPr>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757D6E4-2CDD-215A-551A-AB90BCF15E45}"/>
                    </a:ext>
                  </a:extLst>
                </p14:cNvPr>
                <p14:cNvContentPartPr/>
                <p14:nvPr/>
              </p14:nvContentPartPr>
              <p14:xfrm>
                <a:off x="558240" y="2568460"/>
                <a:ext cx="2160360" cy="86400"/>
              </p14:xfrm>
            </p:contentPart>
          </mc:Choice>
          <mc:Fallback>
            <p:pic>
              <p:nvPicPr>
                <p:cNvPr id="12" name="Ink 11">
                  <a:extLst>
                    <a:ext uri="{FF2B5EF4-FFF2-40B4-BE49-F238E27FC236}">
                      <a16:creationId xmlns:a16="http://schemas.microsoft.com/office/drawing/2014/main" id="{6757D6E4-2CDD-215A-551A-AB90BCF15E45}"/>
                    </a:ext>
                  </a:extLst>
                </p:cNvPr>
                <p:cNvPicPr/>
                <p:nvPr/>
              </p:nvPicPr>
              <p:blipFill>
                <a:blip r:embed="rId19"/>
                <a:stretch>
                  <a:fillRect/>
                </a:stretch>
              </p:blipFill>
              <p:spPr>
                <a:xfrm>
                  <a:off x="540240" y="2550820"/>
                  <a:ext cx="2196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D7F81992-17A6-4E78-CA87-87976CE540E2}"/>
                    </a:ext>
                  </a:extLst>
                </p14:cNvPr>
                <p14:cNvContentPartPr/>
                <p14:nvPr/>
              </p14:nvContentPartPr>
              <p14:xfrm>
                <a:off x="3146280" y="2601940"/>
                <a:ext cx="3471120" cy="59760"/>
              </p14:xfrm>
            </p:contentPart>
          </mc:Choice>
          <mc:Fallback>
            <p:pic>
              <p:nvPicPr>
                <p:cNvPr id="13" name="Ink 12">
                  <a:extLst>
                    <a:ext uri="{FF2B5EF4-FFF2-40B4-BE49-F238E27FC236}">
                      <a16:creationId xmlns:a16="http://schemas.microsoft.com/office/drawing/2014/main" id="{D7F81992-17A6-4E78-CA87-87976CE540E2}"/>
                    </a:ext>
                  </a:extLst>
                </p:cNvPr>
                <p:cNvPicPr/>
                <p:nvPr/>
              </p:nvPicPr>
              <p:blipFill>
                <a:blip r:embed="rId21"/>
                <a:stretch>
                  <a:fillRect/>
                </a:stretch>
              </p:blipFill>
              <p:spPr>
                <a:xfrm>
                  <a:off x="3128280" y="2584300"/>
                  <a:ext cx="3506760" cy="95400"/>
                </a:xfrm>
                <a:prstGeom prst="rect">
                  <a:avLst/>
                </a:prstGeom>
              </p:spPr>
            </p:pic>
          </mc:Fallback>
        </mc:AlternateContent>
      </p:grpSp>
      <p:grpSp>
        <p:nvGrpSpPr>
          <p:cNvPr id="20" name="Group 19">
            <a:extLst>
              <a:ext uri="{FF2B5EF4-FFF2-40B4-BE49-F238E27FC236}">
                <a16:creationId xmlns:a16="http://schemas.microsoft.com/office/drawing/2014/main" id="{B7FC2773-0E1A-91EF-8019-C0889A7D2AFA}"/>
              </a:ext>
            </a:extLst>
          </p:cNvPr>
          <p:cNvGrpSpPr/>
          <p:nvPr/>
        </p:nvGrpSpPr>
        <p:grpSpPr>
          <a:xfrm>
            <a:off x="3129000" y="3408700"/>
            <a:ext cx="1117800" cy="69840"/>
            <a:chOff x="3129000" y="3408700"/>
            <a:chExt cx="1117800" cy="6984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8AF82D5-1167-B6B4-72BA-DC00613BDFE2}"/>
                    </a:ext>
                  </a:extLst>
                </p14:cNvPr>
                <p14:cNvContentPartPr/>
                <p14:nvPr/>
              </p14:nvContentPartPr>
              <p14:xfrm>
                <a:off x="3129000" y="3454780"/>
                <a:ext cx="29880" cy="23760"/>
              </p14:xfrm>
            </p:contentPart>
          </mc:Choice>
          <mc:Fallback>
            <p:pic>
              <p:nvPicPr>
                <p:cNvPr id="16" name="Ink 15">
                  <a:extLst>
                    <a:ext uri="{FF2B5EF4-FFF2-40B4-BE49-F238E27FC236}">
                      <a16:creationId xmlns:a16="http://schemas.microsoft.com/office/drawing/2014/main" id="{88AF82D5-1167-B6B4-72BA-DC00613BDFE2}"/>
                    </a:ext>
                  </a:extLst>
                </p:cNvPr>
                <p:cNvPicPr/>
                <p:nvPr/>
              </p:nvPicPr>
              <p:blipFill>
                <a:blip r:embed="rId23"/>
                <a:stretch>
                  <a:fillRect/>
                </a:stretch>
              </p:blipFill>
              <p:spPr>
                <a:xfrm>
                  <a:off x="3111000" y="3436780"/>
                  <a:ext cx="655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A94E066-F99B-B28B-DF5E-2724FF233F46}"/>
                    </a:ext>
                  </a:extLst>
                </p14:cNvPr>
                <p14:cNvContentPartPr/>
                <p14:nvPr/>
              </p14:nvContentPartPr>
              <p14:xfrm>
                <a:off x="3554160" y="3462700"/>
                <a:ext cx="8280" cy="6480"/>
              </p14:xfrm>
            </p:contentPart>
          </mc:Choice>
          <mc:Fallback>
            <p:pic>
              <p:nvPicPr>
                <p:cNvPr id="17" name="Ink 16">
                  <a:extLst>
                    <a:ext uri="{FF2B5EF4-FFF2-40B4-BE49-F238E27FC236}">
                      <a16:creationId xmlns:a16="http://schemas.microsoft.com/office/drawing/2014/main" id="{2A94E066-F99B-B28B-DF5E-2724FF233F46}"/>
                    </a:ext>
                  </a:extLst>
                </p:cNvPr>
                <p:cNvPicPr/>
                <p:nvPr/>
              </p:nvPicPr>
              <p:blipFill>
                <a:blip r:embed="rId25"/>
                <a:stretch>
                  <a:fillRect/>
                </a:stretch>
              </p:blipFill>
              <p:spPr>
                <a:xfrm>
                  <a:off x="3536520" y="3444700"/>
                  <a:ext cx="43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D33384C-4EC5-AE1B-E4F8-D578F1163855}"/>
                    </a:ext>
                  </a:extLst>
                </p14:cNvPr>
                <p14:cNvContentPartPr/>
                <p14:nvPr/>
              </p14:nvContentPartPr>
              <p14:xfrm>
                <a:off x="3276240" y="3408700"/>
                <a:ext cx="970560" cy="63000"/>
              </p14:xfrm>
            </p:contentPart>
          </mc:Choice>
          <mc:Fallback>
            <p:pic>
              <p:nvPicPr>
                <p:cNvPr id="19" name="Ink 18">
                  <a:extLst>
                    <a:ext uri="{FF2B5EF4-FFF2-40B4-BE49-F238E27FC236}">
                      <a16:creationId xmlns:a16="http://schemas.microsoft.com/office/drawing/2014/main" id="{7D33384C-4EC5-AE1B-E4F8-D578F1163855}"/>
                    </a:ext>
                  </a:extLst>
                </p:cNvPr>
                <p:cNvPicPr/>
                <p:nvPr/>
              </p:nvPicPr>
              <p:blipFill>
                <a:blip r:embed="rId27"/>
                <a:stretch>
                  <a:fillRect/>
                </a:stretch>
              </p:blipFill>
              <p:spPr>
                <a:xfrm>
                  <a:off x="3258240" y="3391060"/>
                  <a:ext cx="1006200" cy="98640"/>
                </a:xfrm>
                <a:prstGeom prst="rect">
                  <a:avLst/>
                </a:prstGeom>
              </p:spPr>
            </p:pic>
          </mc:Fallback>
        </mc:AlternateContent>
      </p:grpSp>
    </p:spTree>
    <p:extLst>
      <p:ext uri="{BB962C8B-B14F-4D97-AF65-F5344CB8AC3E}">
        <p14:creationId xmlns:p14="http://schemas.microsoft.com/office/powerpoint/2010/main" val="70782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928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50"/>
            <a:ext cx="9200959" cy="5755422"/>
          </a:xfrm>
          <a:prstGeom prst="rect">
            <a:avLst/>
          </a:prstGeom>
          <a:noFill/>
        </p:spPr>
        <p:txBody>
          <a:bodyPr wrap="square" rtlCol="0">
            <a:spAutoFit/>
          </a:bodyPr>
          <a:lstStyle/>
          <a:p>
            <a:r>
              <a:rPr lang="en-US" sz="3200" b="1">
                <a:solidFill>
                  <a:srgbClr val="FFC000"/>
                </a:solidFill>
                <a:cs typeface="+mj-cs"/>
              </a:rPr>
              <a:t>Targum Jonathan son of Uziel Isaiah 46:1-6</a:t>
            </a:r>
          </a:p>
          <a:p>
            <a:r>
              <a:rPr lang="en-US" sz="2400">
                <a:solidFill>
                  <a:srgbClr val="FFC000"/>
                </a:solidFill>
                <a:cs typeface="+mj-cs"/>
              </a:rPr>
              <a:t>46:1 Bel is bowed down, Nebo is cut down. Their images are in the likeness of serpents and beasts. The burdens of your idols shall be heavy upon those who carry them; because they be exhausted. </a:t>
            </a:r>
            <a:r>
              <a:rPr lang="en-US" sz="2400">
                <a:solidFill>
                  <a:srgbClr val="92D050"/>
                </a:solidFill>
                <a:cs typeface="+mj-cs"/>
              </a:rPr>
              <a:t>46:2 They are cut off, yea, they are altogether cut to pieces, and they were not able to deliver them that carried them; and their worshippers are gone into captivity. 46:3 Hearken unto me, O house of Jacob, and all the remnant of the house of Israel, who are beloved above all nations, yea, beloved above all kingdoms. </a:t>
            </a:r>
            <a:r>
              <a:rPr lang="en-US" sz="2400">
                <a:solidFill>
                  <a:srgbClr val="00B0F0"/>
                </a:solidFill>
                <a:cs typeface="+mj-cs"/>
              </a:rPr>
              <a:t>46:4 Even unto eternity I am He, and my WORD shall endure for ages after ages. It is I who have created all men, and I have scattered them among the nations, yea, I will forgive their sins, and I will pardon. 46:5 To whom will ye liken me, and equal me, and compare me in truth? 46:6 Behold, the people collect gold out of the bag, and weigh silver in the balance, and hire a goldsmith; and he maketh it a god: they fall down, yea, they do it reverence.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pSp>
        <p:nvGrpSpPr>
          <p:cNvPr id="7" name="Group 6">
            <a:extLst>
              <a:ext uri="{FF2B5EF4-FFF2-40B4-BE49-F238E27FC236}">
                <a16:creationId xmlns:a16="http://schemas.microsoft.com/office/drawing/2014/main" id="{BC5859B0-F364-D90B-EC7F-82B20DBFA58B}"/>
              </a:ext>
            </a:extLst>
          </p:cNvPr>
          <p:cNvGrpSpPr/>
          <p:nvPr/>
        </p:nvGrpSpPr>
        <p:grpSpPr>
          <a:xfrm>
            <a:off x="1928400" y="1235740"/>
            <a:ext cx="2211840" cy="135360"/>
            <a:chOff x="1928400" y="1235740"/>
            <a:chExt cx="2211840" cy="13536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16CDDAD-316F-8373-6BF2-04C3A00A3E68}"/>
                    </a:ext>
                  </a:extLst>
                </p14:cNvPr>
                <p14:cNvContentPartPr/>
                <p14:nvPr/>
              </p14:nvContentPartPr>
              <p14:xfrm>
                <a:off x="1928400" y="1235740"/>
                <a:ext cx="843840" cy="55080"/>
              </p14:xfrm>
            </p:contentPart>
          </mc:Choice>
          <mc:Fallback>
            <p:pic>
              <p:nvPicPr>
                <p:cNvPr id="2" name="Ink 1">
                  <a:extLst>
                    <a:ext uri="{FF2B5EF4-FFF2-40B4-BE49-F238E27FC236}">
                      <a16:creationId xmlns:a16="http://schemas.microsoft.com/office/drawing/2014/main" id="{D16CDDAD-316F-8373-6BF2-04C3A00A3E68}"/>
                    </a:ext>
                  </a:extLst>
                </p:cNvPr>
                <p:cNvPicPr/>
                <p:nvPr/>
              </p:nvPicPr>
              <p:blipFill>
                <a:blip r:embed="rId7"/>
                <a:stretch>
                  <a:fillRect/>
                </a:stretch>
              </p:blipFill>
              <p:spPr>
                <a:xfrm>
                  <a:off x="1910400" y="1218100"/>
                  <a:ext cx="879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8B5D039B-FC75-48F4-C21D-C3B493FBBB8E}"/>
                    </a:ext>
                  </a:extLst>
                </p14:cNvPr>
                <p14:cNvContentPartPr/>
                <p14:nvPr/>
              </p14:nvContentPartPr>
              <p14:xfrm>
                <a:off x="3486840" y="1299820"/>
                <a:ext cx="653400" cy="71280"/>
              </p14:xfrm>
            </p:contentPart>
          </mc:Choice>
          <mc:Fallback>
            <p:pic>
              <p:nvPicPr>
                <p:cNvPr id="4" name="Ink 3">
                  <a:extLst>
                    <a:ext uri="{FF2B5EF4-FFF2-40B4-BE49-F238E27FC236}">
                      <a16:creationId xmlns:a16="http://schemas.microsoft.com/office/drawing/2014/main" id="{8B5D039B-FC75-48F4-C21D-C3B493FBBB8E}"/>
                    </a:ext>
                  </a:extLst>
                </p:cNvPr>
                <p:cNvPicPr/>
                <p:nvPr/>
              </p:nvPicPr>
              <p:blipFill>
                <a:blip r:embed="rId9"/>
                <a:stretch>
                  <a:fillRect/>
                </a:stretch>
              </p:blipFill>
              <p:spPr>
                <a:xfrm>
                  <a:off x="3468840" y="1281820"/>
                  <a:ext cx="68904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65D69E23-786B-D44E-BBDB-BE28F008ABF4}"/>
                  </a:ext>
                </a:extLst>
              </p14:cNvPr>
              <p14:cNvContentPartPr/>
              <p14:nvPr/>
            </p14:nvContentPartPr>
            <p14:xfrm>
              <a:off x="5949240" y="914980"/>
              <a:ext cx="2331720" cy="113400"/>
            </p14:xfrm>
          </p:contentPart>
        </mc:Choice>
        <mc:Fallback>
          <p:pic>
            <p:nvPicPr>
              <p:cNvPr id="5" name="Ink 4">
                <a:extLst>
                  <a:ext uri="{FF2B5EF4-FFF2-40B4-BE49-F238E27FC236}">
                    <a16:creationId xmlns:a16="http://schemas.microsoft.com/office/drawing/2014/main" id="{65D69E23-786B-D44E-BBDB-BE28F008ABF4}"/>
                  </a:ext>
                </a:extLst>
              </p:cNvPr>
              <p:cNvPicPr/>
              <p:nvPr/>
            </p:nvPicPr>
            <p:blipFill>
              <a:blip r:embed="rId11"/>
              <a:stretch>
                <a:fillRect/>
              </a:stretch>
            </p:blipFill>
            <p:spPr>
              <a:xfrm>
                <a:off x="5931240" y="897340"/>
                <a:ext cx="2367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669622C-8F63-0C0F-4E6D-F23E43A439AD}"/>
                  </a:ext>
                </a:extLst>
              </p14:cNvPr>
              <p14:cNvContentPartPr/>
              <p14:nvPr/>
            </p14:nvContentPartPr>
            <p14:xfrm>
              <a:off x="463200" y="1234300"/>
              <a:ext cx="988560" cy="51840"/>
            </p14:xfrm>
          </p:contentPart>
        </mc:Choice>
        <mc:Fallback>
          <p:pic>
            <p:nvPicPr>
              <p:cNvPr id="9" name="Ink 8">
                <a:extLst>
                  <a:ext uri="{FF2B5EF4-FFF2-40B4-BE49-F238E27FC236}">
                    <a16:creationId xmlns:a16="http://schemas.microsoft.com/office/drawing/2014/main" id="{F669622C-8F63-0C0F-4E6D-F23E43A439AD}"/>
                  </a:ext>
                </a:extLst>
              </p:cNvPr>
              <p:cNvPicPr/>
              <p:nvPr/>
            </p:nvPicPr>
            <p:blipFill>
              <a:blip r:embed="rId13"/>
              <a:stretch>
                <a:fillRect/>
              </a:stretch>
            </p:blipFill>
            <p:spPr>
              <a:xfrm>
                <a:off x="445560" y="1216660"/>
                <a:ext cx="1024200" cy="87480"/>
              </a:xfrm>
              <a:prstGeom prst="rect">
                <a:avLst/>
              </a:prstGeom>
            </p:spPr>
          </p:pic>
        </mc:Fallback>
      </mc:AlternateContent>
      <p:grpSp>
        <p:nvGrpSpPr>
          <p:cNvPr id="13" name="Group 12">
            <a:extLst>
              <a:ext uri="{FF2B5EF4-FFF2-40B4-BE49-F238E27FC236}">
                <a16:creationId xmlns:a16="http://schemas.microsoft.com/office/drawing/2014/main" id="{61B54695-502F-F07D-D524-9DA45F8EFBF9}"/>
              </a:ext>
            </a:extLst>
          </p:cNvPr>
          <p:cNvGrpSpPr/>
          <p:nvPr/>
        </p:nvGrpSpPr>
        <p:grpSpPr>
          <a:xfrm>
            <a:off x="6214200" y="1646500"/>
            <a:ext cx="689040" cy="40680"/>
            <a:chOff x="6214200" y="1646500"/>
            <a:chExt cx="689040" cy="406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C4E2454-E0AE-68A6-B92A-78BEAAB6A139}"/>
                    </a:ext>
                  </a:extLst>
                </p14:cNvPr>
                <p14:cNvContentPartPr/>
                <p14:nvPr/>
              </p14:nvContentPartPr>
              <p14:xfrm>
                <a:off x="6214200" y="1684660"/>
                <a:ext cx="5760" cy="2520"/>
              </p14:xfrm>
            </p:contentPart>
          </mc:Choice>
          <mc:Fallback>
            <p:pic>
              <p:nvPicPr>
                <p:cNvPr id="11" name="Ink 10">
                  <a:extLst>
                    <a:ext uri="{FF2B5EF4-FFF2-40B4-BE49-F238E27FC236}">
                      <a16:creationId xmlns:a16="http://schemas.microsoft.com/office/drawing/2014/main" id="{BC4E2454-E0AE-68A6-B92A-78BEAAB6A139}"/>
                    </a:ext>
                  </a:extLst>
                </p:cNvPr>
                <p:cNvPicPr/>
                <p:nvPr/>
              </p:nvPicPr>
              <p:blipFill>
                <a:blip r:embed="rId15"/>
                <a:stretch>
                  <a:fillRect/>
                </a:stretch>
              </p:blipFill>
              <p:spPr>
                <a:xfrm>
                  <a:off x="6196560" y="1666660"/>
                  <a:ext cx="41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7634092-6D81-1C4E-D164-C5534EA1DD3C}"/>
                    </a:ext>
                  </a:extLst>
                </p14:cNvPr>
                <p14:cNvContentPartPr/>
                <p14:nvPr/>
              </p14:nvContentPartPr>
              <p14:xfrm>
                <a:off x="6874800" y="1646500"/>
                <a:ext cx="28440" cy="11880"/>
              </p14:xfrm>
            </p:contentPart>
          </mc:Choice>
          <mc:Fallback>
            <p:pic>
              <p:nvPicPr>
                <p:cNvPr id="12" name="Ink 11">
                  <a:extLst>
                    <a:ext uri="{FF2B5EF4-FFF2-40B4-BE49-F238E27FC236}">
                      <a16:creationId xmlns:a16="http://schemas.microsoft.com/office/drawing/2014/main" id="{B7634092-6D81-1C4E-D164-C5534EA1DD3C}"/>
                    </a:ext>
                  </a:extLst>
                </p:cNvPr>
                <p:cNvPicPr/>
                <p:nvPr/>
              </p:nvPicPr>
              <p:blipFill>
                <a:blip r:embed="rId17"/>
                <a:stretch>
                  <a:fillRect/>
                </a:stretch>
              </p:blipFill>
              <p:spPr>
                <a:xfrm>
                  <a:off x="6856800" y="1628500"/>
                  <a:ext cx="6408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73200DB-84C5-F313-0CFD-D8362B28AB43}"/>
                  </a:ext>
                </a:extLst>
              </p14:cNvPr>
              <p14:cNvContentPartPr/>
              <p14:nvPr/>
            </p14:nvContentPartPr>
            <p14:xfrm>
              <a:off x="5621280" y="2012980"/>
              <a:ext cx="1800" cy="1800"/>
            </p14:xfrm>
          </p:contentPart>
        </mc:Choice>
        <mc:Fallback>
          <p:pic>
            <p:nvPicPr>
              <p:cNvPr id="14" name="Ink 13">
                <a:extLst>
                  <a:ext uri="{FF2B5EF4-FFF2-40B4-BE49-F238E27FC236}">
                    <a16:creationId xmlns:a16="http://schemas.microsoft.com/office/drawing/2014/main" id="{373200DB-84C5-F313-0CFD-D8362B28AB43}"/>
                  </a:ext>
                </a:extLst>
              </p:cNvPr>
              <p:cNvPicPr/>
              <p:nvPr/>
            </p:nvPicPr>
            <p:blipFill>
              <a:blip r:embed="rId19"/>
              <a:stretch>
                <a:fillRect/>
              </a:stretch>
            </p:blipFill>
            <p:spPr>
              <a:xfrm>
                <a:off x="5603640" y="199534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5198694-8063-4897-A5BE-41ADEF9F079D}"/>
                  </a:ext>
                </a:extLst>
              </p14:cNvPr>
              <p14:cNvContentPartPr/>
              <p14:nvPr/>
            </p14:nvContentPartPr>
            <p14:xfrm>
              <a:off x="2331600" y="2304940"/>
              <a:ext cx="10440" cy="9000"/>
            </p14:xfrm>
          </p:contentPart>
        </mc:Choice>
        <mc:Fallback>
          <p:pic>
            <p:nvPicPr>
              <p:cNvPr id="15" name="Ink 14">
                <a:extLst>
                  <a:ext uri="{FF2B5EF4-FFF2-40B4-BE49-F238E27FC236}">
                    <a16:creationId xmlns:a16="http://schemas.microsoft.com/office/drawing/2014/main" id="{05198694-8063-4897-A5BE-41ADEF9F079D}"/>
                  </a:ext>
                </a:extLst>
              </p:cNvPr>
              <p:cNvPicPr/>
              <p:nvPr/>
            </p:nvPicPr>
            <p:blipFill>
              <a:blip r:embed="rId21"/>
              <a:stretch>
                <a:fillRect/>
              </a:stretch>
            </p:blipFill>
            <p:spPr>
              <a:xfrm>
                <a:off x="2313600" y="2286940"/>
                <a:ext cx="46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2721E56-6A82-056A-2665-D4B55DB1DB4D}"/>
                  </a:ext>
                </a:extLst>
              </p14:cNvPr>
              <p14:cNvContentPartPr/>
              <p14:nvPr/>
            </p14:nvContentPartPr>
            <p14:xfrm>
              <a:off x="3230160" y="2317540"/>
              <a:ext cx="81000" cy="15840"/>
            </p14:xfrm>
          </p:contentPart>
        </mc:Choice>
        <mc:Fallback>
          <p:pic>
            <p:nvPicPr>
              <p:cNvPr id="16" name="Ink 15">
                <a:extLst>
                  <a:ext uri="{FF2B5EF4-FFF2-40B4-BE49-F238E27FC236}">
                    <a16:creationId xmlns:a16="http://schemas.microsoft.com/office/drawing/2014/main" id="{C2721E56-6A82-056A-2665-D4B55DB1DB4D}"/>
                  </a:ext>
                </a:extLst>
              </p:cNvPr>
              <p:cNvPicPr/>
              <p:nvPr/>
            </p:nvPicPr>
            <p:blipFill>
              <a:blip r:embed="rId23"/>
              <a:stretch>
                <a:fillRect/>
              </a:stretch>
            </p:blipFill>
            <p:spPr>
              <a:xfrm>
                <a:off x="3212520" y="2299540"/>
                <a:ext cx="116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88AE905-8E8A-EF0F-6A66-DE53A3400E2B}"/>
                  </a:ext>
                </a:extLst>
              </p14:cNvPr>
              <p14:cNvContentPartPr/>
              <p14:nvPr/>
            </p14:nvContentPartPr>
            <p14:xfrm>
              <a:off x="2412960" y="2710660"/>
              <a:ext cx="1910160" cy="70560"/>
            </p14:xfrm>
          </p:contentPart>
        </mc:Choice>
        <mc:Fallback>
          <p:pic>
            <p:nvPicPr>
              <p:cNvPr id="17" name="Ink 16">
                <a:extLst>
                  <a:ext uri="{FF2B5EF4-FFF2-40B4-BE49-F238E27FC236}">
                    <a16:creationId xmlns:a16="http://schemas.microsoft.com/office/drawing/2014/main" id="{E88AE905-8E8A-EF0F-6A66-DE53A3400E2B}"/>
                  </a:ext>
                </a:extLst>
              </p:cNvPr>
              <p:cNvPicPr/>
              <p:nvPr/>
            </p:nvPicPr>
            <p:blipFill>
              <a:blip r:embed="rId25"/>
              <a:stretch>
                <a:fillRect/>
              </a:stretch>
            </p:blipFill>
            <p:spPr>
              <a:xfrm>
                <a:off x="2394960" y="2693020"/>
                <a:ext cx="1945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787EBE97-4C0A-7F0B-4383-C6D036C743DC}"/>
                  </a:ext>
                </a:extLst>
              </p14:cNvPr>
              <p14:cNvContentPartPr/>
              <p14:nvPr/>
            </p14:nvContentPartPr>
            <p14:xfrm>
              <a:off x="2497200" y="3218260"/>
              <a:ext cx="5760" cy="5760"/>
            </p14:xfrm>
          </p:contentPart>
        </mc:Choice>
        <mc:Fallback>
          <p:pic>
            <p:nvPicPr>
              <p:cNvPr id="18" name="Ink 17">
                <a:extLst>
                  <a:ext uri="{FF2B5EF4-FFF2-40B4-BE49-F238E27FC236}">
                    <a16:creationId xmlns:a16="http://schemas.microsoft.com/office/drawing/2014/main" id="{787EBE97-4C0A-7F0B-4383-C6D036C743DC}"/>
                  </a:ext>
                </a:extLst>
              </p:cNvPr>
              <p:cNvPicPr/>
              <p:nvPr/>
            </p:nvPicPr>
            <p:blipFill>
              <a:blip r:embed="rId27"/>
              <a:stretch>
                <a:fillRect/>
              </a:stretch>
            </p:blipFill>
            <p:spPr>
              <a:xfrm>
                <a:off x="2479200" y="3200620"/>
                <a:ext cx="41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4073DCD-5232-D53B-4E61-CF38314996F8}"/>
                  </a:ext>
                </a:extLst>
              </p14:cNvPr>
              <p14:cNvContentPartPr/>
              <p14:nvPr/>
            </p14:nvContentPartPr>
            <p14:xfrm>
              <a:off x="4808760" y="3188380"/>
              <a:ext cx="1800" cy="12960"/>
            </p14:xfrm>
          </p:contentPart>
        </mc:Choice>
        <mc:Fallback>
          <p:pic>
            <p:nvPicPr>
              <p:cNvPr id="19" name="Ink 18">
                <a:extLst>
                  <a:ext uri="{FF2B5EF4-FFF2-40B4-BE49-F238E27FC236}">
                    <a16:creationId xmlns:a16="http://schemas.microsoft.com/office/drawing/2014/main" id="{54073DCD-5232-D53B-4E61-CF38314996F8}"/>
                  </a:ext>
                </a:extLst>
              </p:cNvPr>
              <p:cNvPicPr/>
              <p:nvPr/>
            </p:nvPicPr>
            <p:blipFill>
              <a:blip r:embed="rId29"/>
              <a:stretch>
                <a:fillRect/>
              </a:stretch>
            </p:blipFill>
            <p:spPr>
              <a:xfrm>
                <a:off x="4791120" y="3170380"/>
                <a:ext cx="37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313F6585-A0D0-7D91-5BE4-9360A3DA5A82}"/>
                  </a:ext>
                </a:extLst>
              </p14:cNvPr>
              <p14:cNvContentPartPr/>
              <p14:nvPr/>
            </p14:nvContentPartPr>
            <p14:xfrm>
              <a:off x="5809200" y="3082180"/>
              <a:ext cx="11160" cy="4320"/>
            </p14:xfrm>
          </p:contentPart>
        </mc:Choice>
        <mc:Fallback>
          <p:pic>
            <p:nvPicPr>
              <p:cNvPr id="20" name="Ink 19">
                <a:extLst>
                  <a:ext uri="{FF2B5EF4-FFF2-40B4-BE49-F238E27FC236}">
                    <a16:creationId xmlns:a16="http://schemas.microsoft.com/office/drawing/2014/main" id="{313F6585-A0D0-7D91-5BE4-9360A3DA5A82}"/>
                  </a:ext>
                </a:extLst>
              </p:cNvPr>
              <p:cNvPicPr/>
              <p:nvPr/>
            </p:nvPicPr>
            <p:blipFill>
              <a:blip r:embed="rId31"/>
              <a:stretch>
                <a:fillRect/>
              </a:stretch>
            </p:blipFill>
            <p:spPr>
              <a:xfrm>
                <a:off x="5791200" y="3064180"/>
                <a:ext cx="46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065C647B-4DFA-BB80-8E79-7E0D8B110B92}"/>
                  </a:ext>
                </a:extLst>
              </p14:cNvPr>
              <p14:cNvContentPartPr/>
              <p14:nvPr/>
            </p14:nvContentPartPr>
            <p14:xfrm>
              <a:off x="6675000" y="3138340"/>
              <a:ext cx="9000" cy="5040"/>
            </p14:xfrm>
          </p:contentPart>
        </mc:Choice>
        <mc:Fallback>
          <p:pic>
            <p:nvPicPr>
              <p:cNvPr id="21" name="Ink 20">
                <a:extLst>
                  <a:ext uri="{FF2B5EF4-FFF2-40B4-BE49-F238E27FC236}">
                    <a16:creationId xmlns:a16="http://schemas.microsoft.com/office/drawing/2014/main" id="{065C647B-4DFA-BB80-8E79-7E0D8B110B92}"/>
                  </a:ext>
                </a:extLst>
              </p:cNvPr>
              <p:cNvPicPr/>
              <p:nvPr/>
            </p:nvPicPr>
            <p:blipFill>
              <a:blip r:embed="rId33"/>
              <a:stretch>
                <a:fillRect/>
              </a:stretch>
            </p:blipFill>
            <p:spPr>
              <a:xfrm>
                <a:off x="6657360" y="3120340"/>
                <a:ext cx="44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B40DF5B4-2832-FC1B-A94A-23F15E847410}"/>
                  </a:ext>
                </a:extLst>
              </p14:cNvPr>
              <p14:cNvContentPartPr/>
              <p14:nvPr/>
            </p14:nvContentPartPr>
            <p14:xfrm>
              <a:off x="2189400" y="3835300"/>
              <a:ext cx="12240" cy="2880"/>
            </p14:xfrm>
          </p:contentPart>
        </mc:Choice>
        <mc:Fallback>
          <p:pic>
            <p:nvPicPr>
              <p:cNvPr id="22" name="Ink 21">
                <a:extLst>
                  <a:ext uri="{FF2B5EF4-FFF2-40B4-BE49-F238E27FC236}">
                    <a16:creationId xmlns:a16="http://schemas.microsoft.com/office/drawing/2014/main" id="{B40DF5B4-2832-FC1B-A94A-23F15E847410}"/>
                  </a:ext>
                </a:extLst>
              </p:cNvPr>
              <p:cNvPicPr/>
              <p:nvPr/>
            </p:nvPicPr>
            <p:blipFill>
              <a:blip r:embed="rId35"/>
              <a:stretch>
                <a:fillRect/>
              </a:stretch>
            </p:blipFill>
            <p:spPr>
              <a:xfrm>
                <a:off x="2171400" y="3817300"/>
                <a:ext cx="47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E9C11955-E982-9965-A29B-D886754AC6CE}"/>
                  </a:ext>
                </a:extLst>
              </p14:cNvPr>
              <p14:cNvContentPartPr/>
              <p14:nvPr/>
            </p14:nvContentPartPr>
            <p14:xfrm>
              <a:off x="3435360" y="3878860"/>
              <a:ext cx="10440" cy="15120"/>
            </p14:xfrm>
          </p:contentPart>
        </mc:Choice>
        <mc:Fallback>
          <p:pic>
            <p:nvPicPr>
              <p:cNvPr id="23" name="Ink 22">
                <a:extLst>
                  <a:ext uri="{FF2B5EF4-FFF2-40B4-BE49-F238E27FC236}">
                    <a16:creationId xmlns:a16="http://schemas.microsoft.com/office/drawing/2014/main" id="{E9C11955-E982-9965-A29B-D886754AC6CE}"/>
                  </a:ext>
                </a:extLst>
              </p:cNvPr>
              <p:cNvPicPr/>
              <p:nvPr/>
            </p:nvPicPr>
            <p:blipFill>
              <a:blip r:embed="rId37"/>
              <a:stretch>
                <a:fillRect/>
              </a:stretch>
            </p:blipFill>
            <p:spPr>
              <a:xfrm>
                <a:off x="3417360" y="3860860"/>
                <a:ext cx="46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F4BF230E-3D1A-3BB2-D1D2-14A2E6B1BB6B}"/>
                  </a:ext>
                </a:extLst>
              </p14:cNvPr>
              <p14:cNvContentPartPr/>
              <p14:nvPr/>
            </p14:nvContentPartPr>
            <p14:xfrm>
              <a:off x="5248680" y="3890020"/>
              <a:ext cx="7200" cy="7560"/>
            </p14:xfrm>
          </p:contentPart>
        </mc:Choice>
        <mc:Fallback>
          <p:pic>
            <p:nvPicPr>
              <p:cNvPr id="24" name="Ink 23">
                <a:extLst>
                  <a:ext uri="{FF2B5EF4-FFF2-40B4-BE49-F238E27FC236}">
                    <a16:creationId xmlns:a16="http://schemas.microsoft.com/office/drawing/2014/main" id="{F4BF230E-3D1A-3BB2-D1D2-14A2E6B1BB6B}"/>
                  </a:ext>
                </a:extLst>
              </p:cNvPr>
              <p:cNvPicPr/>
              <p:nvPr/>
            </p:nvPicPr>
            <p:blipFill>
              <a:blip r:embed="rId39"/>
              <a:stretch>
                <a:fillRect/>
              </a:stretch>
            </p:blipFill>
            <p:spPr>
              <a:xfrm>
                <a:off x="5231040" y="3872380"/>
                <a:ext cx="42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66A34D73-A4D6-1040-9696-F4027653038A}"/>
                  </a:ext>
                </a:extLst>
              </p14:cNvPr>
              <p14:cNvContentPartPr/>
              <p14:nvPr/>
            </p14:nvContentPartPr>
            <p14:xfrm>
              <a:off x="6954720" y="3887860"/>
              <a:ext cx="5760" cy="9000"/>
            </p14:xfrm>
          </p:contentPart>
        </mc:Choice>
        <mc:Fallback>
          <p:pic>
            <p:nvPicPr>
              <p:cNvPr id="25" name="Ink 24">
                <a:extLst>
                  <a:ext uri="{FF2B5EF4-FFF2-40B4-BE49-F238E27FC236}">
                    <a16:creationId xmlns:a16="http://schemas.microsoft.com/office/drawing/2014/main" id="{66A34D73-A4D6-1040-9696-F4027653038A}"/>
                  </a:ext>
                </a:extLst>
              </p:cNvPr>
              <p:cNvPicPr/>
              <p:nvPr/>
            </p:nvPicPr>
            <p:blipFill>
              <a:blip r:embed="rId41"/>
              <a:stretch>
                <a:fillRect/>
              </a:stretch>
            </p:blipFill>
            <p:spPr>
              <a:xfrm>
                <a:off x="6937080" y="3870220"/>
                <a:ext cx="41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71AFCEEF-5AD6-45F2-8C8D-983F553CA745}"/>
                  </a:ext>
                </a:extLst>
              </p14:cNvPr>
              <p14:cNvContentPartPr/>
              <p14:nvPr/>
            </p14:nvContentPartPr>
            <p14:xfrm>
              <a:off x="2067360" y="4246420"/>
              <a:ext cx="5040" cy="11160"/>
            </p14:xfrm>
          </p:contentPart>
        </mc:Choice>
        <mc:Fallback>
          <p:pic>
            <p:nvPicPr>
              <p:cNvPr id="26" name="Ink 25">
                <a:extLst>
                  <a:ext uri="{FF2B5EF4-FFF2-40B4-BE49-F238E27FC236}">
                    <a16:creationId xmlns:a16="http://schemas.microsoft.com/office/drawing/2014/main" id="{71AFCEEF-5AD6-45F2-8C8D-983F553CA745}"/>
                  </a:ext>
                </a:extLst>
              </p:cNvPr>
              <p:cNvPicPr/>
              <p:nvPr/>
            </p:nvPicPr>
            <p:blipFill>
              <a:blip r:embed="rId43"/>
              <a:stretch>
                <a:fillRect/>
              </a:stretch>
            </p:blipFill>
            <p:spPr>
              <a:xfrm>
                <a:off x="2049360" y="4228780"/>
                <a:ext cx="406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3DDE8601-9DE0-70DB-250E-D6275A3E188E}"/>
                  </a:ext>
                </a:extLst>
              </p14:cNvPr>
              <p14:cNvContentPartPr/>
              <p14:nvPr/>
            </p14:nvContentPartPr>
            <p14:xfrm>
              <a:off x="3814080" y="4309420"/>
              <a:ext cx="360" cy="1800"/>
            </p14:xfrm>
          </p:contentPart>
        </mc:Choice>
        <mc:Fallback>
          <p:pic>
            <p:nvPicPr>
              <p:cNvPr id="27" name="Ink 26">
                <a:extLst>
                  <a:ext uri="{FF2B5EF4-FFF2-40B4-BE49-F238E27FC236}">
                    <a16:creationId xmlns:a16="http://schemas.microsoft.com/office/drawing/2014/main" id="{3DDE8601-9DE0-70DB-250E-D6275A3E188E}"/>
                  </a:ext>
                </a:extLst>
              </p:cNvPr>
              <p:cNvPicPr/>
              <p:nvPr/>
            </p:nvPicPr>
            <p:blipFill>
              <a:blip r:embed="rId45"/>
              <a:stretch>
                <a:fillRect/>
              </a:stretch>
            </p:blipFill>
            <p:spPr>
              <a:xfrm>
                <a:off x="3796080" y="4291420"/>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8B89A2A7-4524-197C-00C9-C22E416475B6}"/>
                  </a:ext>
                </a:extLst>
              </p14:cNvPr>
              <p14:cNvContentPartPr/>
              <p14:nvPr/>
            </p14:nvContentPartPr>
            <p14:xfrm>
              <a:off x="6380520" y="4243900"/>
              <a:ext cx="12960" cy="12240"/>
            </p14:xfrm>
          </p:contentPart>
        </mc:Choice>
        <mc:Fallback>
          <p:pic>
            <p:nvPicPr>
              <p:cNvPr id="28" name="Ink 27">
                <a:extLst>
                  <a:ext uri="{FF2B5EF4-FFF2-40B4-BE49-F238E27FC236}">
                    <a16:creationId xmlns:a16="http://schemas.microsoft.com/office/drawing/2014/main" id="{8B89A2A7-4524-197C-00C9-C22E416475B6}"/>
                  </a:ext>
                </a:extLst>
              </p:cNvPr>
              <p:cNvPicPr/>
              <p:nvPr/>
            </p:nvPicPr>
            <p:blipFill>
              <a:blip r:embed="rId47"/>
              <a:stretch>
                <a:fillRect/>
              </a:stretch>
            </p:blipFill>
            <p:spPr>
              <a:xfrm>
                <a:off x="6362880" y="4226260"/>
                <a:ext cx="48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C8720A26-6A15-E4F6-CBBF-61760E4F63C0}"/>
                  </a:ext>
                </a:extLst>
              </p14:cNvPr>
              <p14:cNvContentPartPr/>
              <p14:nvPr/>
            </p14:nvContentPartPr>
            <p14:xfrm>
              <a:off x="7684080" y="4234540"/>
              <a:ext cx="14400" cy="18360"/>
            </p14:xfrm>
          </p:contentPart>
        </mc:Choice>
        <mc:Fallback>
          <p:pic>
            <p:nvPicPr>
              <p:cNvPr id="29" name="Ink 28">
                <a:extLst>
                  <a:ext uri="{FF2B5EF4-FFF2-40B4-BE49-F238E27FC236}">
                    <a16:creationId xmlns:a16="http://schemas.microsoft.com/office/drawing/2014/main" id="{C8720A26-6A15-E4F6-CBBF-61760E4F63C0}"/>
                  </a:ext>
                </a:extLst>
              </p:cNvPr>
              <p:cNvPicPr/>
              <p:nvPr/>
            </p:nvPicPr>
            <p:blipFill>
              <a:blip r:embed="rId49"/>
              <a:stretch>
                <a:fillRect/>
              </a:stretch>
            </p:blipFill>
            <p:spPr>
              <a:xfrm>
                <a:off x="7666080" y="4216900"/>
                <a:ext cx="50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6E35F5C7-AD01-2636-721A-87B955686392}"/>
                  </a:ext>
                </a:extLst>
              </p14:cNvPr>
              <p14:cNvContentPartPr/>
              <p14:nvPr/>
            </p14:nvContentPartPr>
            <p14:xfrm>
              <a:off x="986280" y="4774900"/>
              <a:ext cx="7560" cy="1800"/>
            </p14:xfrm>
          </p:contentPart>
        </mc:Choice>
        <mc:Fallback>
          <p:pic>
            <p:nvPicPr>
              <p:cNvPr id="30" name="Ink 29">
                <a:extLst>
                  <a:ext uri="{FF2B5EF4-FFF2-40B4-BE49-F238E27FC236}">
                    <a16:creationId xmlns:a16="http://schemas.microsoft.com/office/drawing/2014/main" id="{6E35F5C7-AD01-2636-721A-87B955686392}"/>
                  </a:ext>
                </a:extLst>
              </p:cNvPr>
              <p:cNvPicPr/>
              <p:nvPr/>
            </p:nvPicPr>
            <p:blipFill>
              <a:blip r:embed="rId51"/>
              <a:stretch>
                <a:fillRect/>
              </a:stretch>
            </p:blipFill>
            <p:spPr>
              <a:xfrm>
                <a:off x="968280" y="4756900"/>
                <a:ext cx="43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E41DA211-47AF-D246-D54C-FE18FBBC4C62}"/>
                  </a:ext>
                </a:extLst>
              </p14:cNvPr>
              <p14:cNvContentPartPr/>
              <p14:nvPr/>
            </p14:nvContentPartPr>
            <p14:xfrm>
              <a:off x="2811120" y="4988380"/>
              <a:ext cx="25200" cy="6120"/>
            </p14:xfrm>
          </p:contentPart>
        </mc:Choice>
        <mc:Fallback>
          <p:pic>
            <p:nvPicPr>
              <p:cNvPr id="31" name="Ink 30">
                <a:extLst>
                  <a:ext uri="{FF2B5EF4-FFF2-40B4-BE49-F238E27FC236}">
                    <a16:creationId xmlns:a16="http://schemas.microsoft.com/office/drawing/2014/main" id="{E41DA211-47AF-D246-D54C-FE18FBBC4C62}"/>
                  </a:ext>
                </a:extLst>
              </p:cNvPr>
              <p:cNvPicPr/>
              <p:nvPr/>
            </p:nvPicPr>
            <p:blipFill>
              <a:blip r:embed="rId53"/>
              <a:stretch>
                <a:fillRect/>
              </a:stretch>
            </p:blipFill>
            <p:spPr>
              <a:xfrm>
                <a:off x="2793120" y="4970740"/>
                <a:ext cx="60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4F2346D-0DAA-21C0-774D-450F6B9EB99E}"/>
                  </a:ext>
                </a:extLst>
              </p14:cNvPr>
              <p14:cNvContentPartPr/>
              <p14:nvPr/>
            </p14:nvContentPartPr>
            <p14:xfrm>
              <a:off x="4096320" y="4981180"/>
              <a:ext cx="875160" cy="12240"/>
            </p14:xfrm>
          </p:contentPart>
        </mc:Choice>
        <mc:Fallback>
          <p:pic>
            <p:nvPicPr>
              <p:cNvPr id="32" name="Ink 31">
                <a:extLst>
                  <a:ext uri="{FF2B5EF4-FFF2-40B4-BE49-F238E27FC236}">
                    <a16:creationId xmlns:a16="http://schemas.microsoft.com/office/drawing/2014/main" id="{74F2346D-0DAA-21C0-774D-450F6B9EB99E}"/>
                  </a:ext>
                </a:extLst>
              </p:cNvPr>
              <p:cNvPicPr/>
              <p:nvPr/>
            </p:nvPicPr>
            <p:blipFill>
              <a:blip r:embed="rId55"/>
              <a:stretch>
                <a:fillRect/>
              </a:stretch>
            </p:blipFill>
            <p:spPr>
              <a:xfrm>
                <a:off x="4078680" y="4963180"/>
                <a:ext cx="910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8B5D770F-6802-C640-2CFB-DA17CCA1F351}"/>
                  </a:ext>
                </a:extLst>
              </p14:cNvPr>
              <p14:cNvContentPartPr/>
              <p14:nvPr/>
            </p14:nvContentPartPr>
            <p14:xfrm>
              <a:off x="7531080" y="4972540"/>
              <a:ext cx="15840" cy="2880"/>
            </p14:xfrm>
          </p:contentPart>
        </mc:Choice>
        <mc:Fallback>
          <p:pic>
            <p:nvPicPr>
              <p:cNvPr id="33" name="Ink 32">
                <a:extLst>
                  <a:ext uri="{FF2B5EF4-FFF2-40B4-BE49-F238E27FC236}">
                    <a16:creationId xmlns:a16="http://schemas.microsoft.com/office/drawing/2014/main" id="{8B5D770F-6802-C640-2CFB-DA17CCA1F351}"/>
                  </a:ext>
                </a:extLst>
              </p:cNvPr>
              <p:cNvPicPr/>
              <p:nvPr/>
            </p:nvPicPr>
            <p:blipFill>
              <a:blip r:embed="rId57"/>
              <a:stretch>
                <a:fillRect/>
              </a:stretch>
            </p:blipFill>
            <p:spPr>
              <a:xfrm>
                <a:off x="7513080" y="4954540"/>
                <a:ext cx="51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63CD92A9-600D-AC9B-DF33-DBD49AF125B9}"/>
                  </a:ext>
                </a:extLst>
              </p14:cNvPr>
              <p14:cNvContentPartPr/>
              <p14:nvPr/>
            </p14:nvContentPartPr>
            <p14:xfrm>
              <a:off x="1826880" y="5316340"/>
              <a:ext cx="11880" cy="5040"/>
            </p14:xfrm>
          </p:contentPart>
        </mc:Choice>
        <mc:Fallback>
          <p:pic>
            <p:nvPicPr>
              <p:cNvPr id="34" name="Ink 33">
                <a:extLst>
                  <a:ext uri="{FF2B5EF4-FFF2-40B4-BE49-F238E27FC236}">
                    <a16:creationId xmlns:a16="http://schemas.microsoft.com/office/drawing/2014/main" id="{63CD92A9-600D-AC9B-DF33-DBD49AF125B9}"/>
                  </a:ext>
                </a:extLst>
              </p:cNvPr>
              <p:cNvPicPr/>
              <p:nvPr/>
            </p:nvPicPr>
            <p:blipFill>
              <a:blip r:embed="rId59"/>
              <a:stretch>
                <a:fillRect/>
              </a:stretch>
            </p:blipFill>
            <p:spPr>
              <a:xfrm>
                <a:off x="1808880" y="5298340"/>
                <a:ext cx="47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C2EA9190-E4F3-E5F2-7D8E-D643311698E5}"/>
                  </a:ext>
                </a:extLst>
              </p14:cNvPr>
              <p14:cNvContentPartPr/>
              <p14:nvPr/>
            </p14:nvContentPartPr>
            <p14:xfrm>
              <a:off x="5007840" y="5358460"/>
              <a:ext cx="3600" cy="2520"/>
            </p14:xfrm>
          </p:contentPart>
        </mc:Choice>
        <mc:Fallback>
          <p:pic>
            <p:nvPicPr>
              <p:cNvPr id="35" name="Ink 34">
                <a:extLst>
                  <a:ext uri="{FF2B5EF4-FFF2-40B4-BE49-F238E27FC236}">
                    <a16:creationId xmlns:a16="http://schemas.microsoft.com/office/drawing/2014/main" id="{C2EA9190-E4F3-E5F2-7D8E-D643311698E5}"/>
                  </a:ext>
                </a:extLst>
              </p:cNvPr>
              <p:cNvPicPr/>
              <p:nvPr/>
            </p:nvPicPr>
            <p:blipFill>
              <a:blip r:embed="rId61"/>
              <a:stretch>
                <a:fillRect/>
              </a:stretch>
            </p:blipFill>
            <p:spPr>
              <a:xfrm>
                <a:off x="4989840" y="5340460"/>
                <a:ext cx="39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Ink 35">
                <a:extLst>
                  <a:ext uri="{FF2B5EF4-FFF2-40B4-BE49-F238E27FC236}">
                    <a16:creationId xmlns:a16="http://schemas.microsoft.com/office/drawing/2014/main" id="{A3DD9957-44A9-D10D-656B-DD7F901E2610}"/>
                  </a:ext>
                </a:extLst>
              </p14:cNvPr>
              <p14:cNvContentPartPr/>
              <p14:nvPr/>
            </p14:nvContentPartPr>
            <p14:xfrm>
              <a:off x="9218400" y="5458540"/>
              <a:ext cx="6480" cy="1800"/>
            </p14:xfrm>
          </p:contentPart>
        </mc:Choice>
        <mc:Fallback>
          <p:pic>
            <p:nvPicPr>
              <p:cNvPr id="36" name="Ink 35">
                <a:extLst>
                  <a:ext uri="{FF2B5EF4-FFF2-40B4-BE49-F238E27FC236}">
                    <a16:creationId xmlns:a16="http://schemas.microsoft.com/office/drawing/2014/main" id="{A3DD9957-44A9-D10D-656B-DD7F901E2610}"/>
                  </a:ext>
                </a:extLst>
              </p:cNvPr>
              <p:cNvPicPr/>
              <p:nvPr/>
            </p:nvPicPr>
            <p:blipFill>
              <a:blip r:embed="rId63"/>
              <a:stretch>
                <a:fillRect/>
              </a:stretch>
            </p:blipFill>
            <p:spPr>
              <a:xfrm>
                <a:off x="9200400" y="5440540"/>
                <a:ext cx="4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Ink 36">
                <a:extLst>
                  <a:ext uri="{FF2B5EF4-FFF2-40B4-BE49-F238E27FC236}">
                    <a16:creationId xmlns:a16="http://schemas.microsoft.com/office/drawing/2014/main" id="{28A01700-B96A-090E-0403-7CF93762EA9E}"/>
                  </a:ext>
                </a:extLst>
              </p14:cNvPr>
              <p14:cNvContentPartPr/>
              <p14:nvPr/>
            </p14:nvContentPartPr>
            <p14:xfrm>
              <a:off x="1406760" y="5722420"/>
              <a:ext cx="14400" cy="24840"/>
            </p14:xfrm>
          </p:contentPart>
        </mc:Choice>
        <mc:Fallback>
          <p:pic>
            <p:nvPicPr>
              <p:cNvPr id="37" name="Ink 36">
                <a:extLst>
                  <a:ext uri="{FF2B5EF4-FFF2-40B4-BE49-F238E27FC236}">
                    <a16:creationId xmlns:a16="http://schemas.microsoft.com/office/drawing/2014/main" id="{28A01700-B96A-090E-0403-7CF93762EA9E}"/>
                  </a:ext>
                </a:extLst>
              </p:cNvPr>
              <p:cNvPicPr/>
              <p:nvPr/>
            </p:nvPicPr>
            <p:blipFill>
              <a:blip r:embed="rId65"/>
              <a:stretch>
                <a:fillRect/>
              </a:stretch>
            </p:blipFill>
            <p:spPr>
              <a:xfrm>
                <a:off x="1389120" y="5704420"/>
                <a:ext cx="50040" cy="60480"/>
              </a:xfrm>
              <a:prstGeom prst="rect">
                <a:avLst/>
              </a:prstGeom>
            </p:spPr>
          </p:pic>
        </mc:Fallback>
      </mc:AlternateContent>
    </p:spTree>
    <p:extLst>
      <p:ext uri="{BB962C8B-B14F-4D97-AF65-F5344CB8AC3E}">
        <p14:creationId xmlns:p14="http://schemas.microsoft.com/office/powerpoint/2010/main" val="44361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928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0FFFAE57-3A9F-97DB-28E4-A30F0B803359}"/>
              </a:ext>
            </a:extLst>
          </p:cNvPr>
          <p:cNvGraphicFramePr>
            <a:graphicFrameLocks noGrp="1"/>
          </p:cNvGraphicFramePr>
          <p:nvPr>
            <p:extLst>
              <p:ext uri="{D42A27DB-BD31-4B8C-83A1-F6EECF244321}">
                <p14:modId xmlns:p14="http://schemas.microsoft.com/office/powerpoint/2010/main" val="2646422950"/>
              </p:ext>
            </p:extLst>
          </p:nvPr>
        </p:nvGraphicFramePr>
        <p:xfrm>
          <a:off x="152400" y="376101"/>
          <a:ext cx="5943600" cy="5308600"/>
        </p:xfrm>
        <a:graphic>
          <a:graphicData uri="http://schemas.openxmlformats.org/drawingml/2006/table">
            <a:tbl>
              <a:tblPr>
                <a:tableStyleId>{2D5ABB26-0587-4C30-8999-92F81FD0307C}</a:tableStyleId>
              </a:tblPr>
              <a:tblGrid>
                <a:gridCol w="1981200">
                  <a:extLst>
                    <a:ext uri="{9D8B030D-6E8A-4147-A177-3AD203B41FA5}">
                      <a16:colId xmlns:a16="http://schemas.microsoft.com/office/drawing/2014/main" val="4029842006"/>
                    </a:ext>
                  </a:extLst>
                </a:gridCol>
                <a:gridCol w="1981200">
                  <a:extLst>
                    <a:ext uri="{9D8B030D-6E8A-4147-A177-3AD203B41FA5}">
                      <a16:colId xmlns:a16="http://schemas.microsoft.com/office/drawing/2014/main" val="137907474"/>
                    </a:ext>
                  </a:extLst>
                </a:gridCol>
                <a:gridCol w="1981200">
                  <a:extLst>
                    <a:ext uri="{9D8B030D-6E8A-4147-A177-3AD203B41FA5}">
                      <a16:colId xmlns:a16="http://schemas.microsoft.com/office/drawing/2014/main" val="1276861294"/>
                    </a:ext>
                  </a:extLst>
                </a:gridCol>
              </a:tblGrid>
              <a:tr h="0">
                <a:tc>
                  <a:txBody>
                    <a:bodyPr/>
                    <a:lstStyle/>
                    <a:p>
                      <a:pPr algn="r" rtl="0" fontAlgn="t">
                        <a:spcBef>
                          <a:spcPts val="0"/>
                        </a:spcBef>
                        <a:spcAft>
                          <a:spcPts val="0"/>
                        </a:spcAft>
                      </a:pPr>
                      <a:r>
                        <a:rPr lang="he-IL" sz="2800" b="1" u="none" strike="noStrike">
                          <a:solidFill>
                            <a:schemeClr val="bg1"/>
                          </a:solidFill>
                          <a:effectLst/>
                          <a:cs typeface="+mj-cs"/>
                        </a:rPr>
                        <a:t>﻿</a:t>
                      </a:r>
                      <a:r>
                        <a:rPr lang="he-IL" sz="2800" b="1" u="none" strike="noStrike">
                          <a:solidFill>
                            <a:srgbClr val="00B0F0"/>
                          </a:solidFill>
                          <a:effectLst/>
                          <a:cs typeface="+mj-cs"/>
                        </a:rPr>
                        <a:t>ספר ישעיה פרק מו</a:t>
                      </a:r>
                      <a:endParaRPr lang="he-IL" sz="4400">
                        <a:solidFill>
                          <a:srgbClr val="00B0F0"/>
                        </a:solidFill>
                        <a:effectLst/>
                        <a:cs typeface="+mj-cs"/>
                      </a:endParaRPr>
                    </a:p>
                    <a:p>
                      <a:pPr algn="r" rtl="0" fontAlgn="t">
                        <a:spcBef>
                          <a:spcPts val="0"/>
                        </a:spcBef>
                        <a:spcAft>
                          <a:spcPts val="0"/>
                        </a:spcAft>
                      </a:pPr>
                      <a:r>
                        <a:rPr lang="he-IL" sz="2800" b="0" u="none" strike="noStrike">
                          <a:solidFill>
                            <a:srgbClr val="00B0F0"/>
                          </a:solidFill>
                          <a:effectLst/>
                          <a:cs typeface="+mj-cs"/>
                        </a:rPr>
                        <a:t>א</a:t>
                      </a:r>
                      <a:r>
                        <a:rPr lang="he-IL" sz="2800" b="0" u="none" strike="noStrike">
                          <a:solidFill>
                            <a:schemeClr val="bg1"/>
                          </a:solidFill>
                          <a:effectLst/>
                          <a:cs typeface="+mj-cs"/>
                        </a:rPr>
                        <a:t>   כָּרַע בֵּל קֹרֵס נְבוֹ הָיוּ עֲצַבֵּיהֶם לַחַיָּה וְלַבְּהֵמָה נְשֹֻאֹתֵיכֶם עֲמוּסוֹת מַשָּׂא לַעֲיֵפָה: </a:t>
                      </a:r>
                      <a:endParaRPr lang="he-IL" sz="4400">
                        <a:solidFill>
                          <a:schemeClr val="bg1"/>
                        </a:solidFill>
                        <a:effectLst/>
                        <a:cs typeface="+mj-cs"/>
                      </a:endParaRPr>
                    </a:p>
                    <a:p>
                      <a:pPr fontAlgn="t"/>
                      <a:br>
                        <a:rPr lang="he-IL" sz="4400">
                          <a:solidFill>
                            <a:schemeClr val="bg1"/>
                          </a:solidFill>
                          <a:effectLst/>
                          <a:cs typeface="+mj-cs"/>
                        </a:rPr>
                      </a:br>
                      <a:endParaRPr lang="he-IL" sz="4400">
                        <a:solidFill>
                          <a:schemeClr val="bg1"/>
                        </a:solidFill>
                        <a:effectLst/>
                        <a:cs typeface="+mj-cs"/>
                      </a:endParaRPr>
                    </a:p>
                  </a:txBody>
                  <a:tcPr marL="63500" marR="63500" marT="63500" marB="63500"/>
                </a:tc>
                <a:tc>
                  <a:txBody>
                    <a:bodyPr/>
                    <a:lstStyle/>
                    <a:p>
                      <a:pPr algn="r" rtl="1" fontAlgn="t">
                        <a:spcBef>
                          <a:spcPts val="0"/>
                        </a:spcBef>
                        <a:spcAft>
                          <a:spcPts val="0"/>
                        </a:spcAft>
                      </a:pPr>
                      <a:r>
                        <a:rPr lang="he-IL" sz="2800" b="1" u="none" strike="noStrike">
                          <a:solidFill>
                            <a:srgbClr val="00B0F0"/>
                          </a:solidFill>
                          <a:effectLst/>
                          <a:cs typeface="+mj-cs"/>
                        </a:rPr>
                        <a:t>לוגוס</a:t>
                      </a:r>
                      <a:endParaRPr lang="he-IL" sz="4400">
                        <a:solidFill>
                          <a:srgbClr val="00B0F0"/>
                        </a:solidFill>
                        <a:effectLst/>
                        <a:cs typeface="+mj-cs"/>
                      </a:endParaRPr>
                    </a:p>
                    <a:p>
                      <a:pPr algn="r" rtl="1" fontAlgn="t">
                        <a:spcBef>
                          <a:spcPts val="0"/>
                        </a:spcBef>
                        <a:spcAft>
                          <a:spcPts val="0"/>
                        </a:spcAft>
                      </a:pPr>
                      <a:r>
                        <a:rPr lang="he-IL" sz="2800" b="0" u="none" strike="noStrike">
                          <a:solidFill>
                            <a:srgbClr val="00B0F0"/>
                          </a:solidFill>
                          <a:effectLst/>
                          <a:cs typeface="+mj-cs"/>
                        </a:rPr>
                        <a:t>א</a:t>
                      </a:r>
                      <a:r>
                        <a:rPr lang="he-IL" sz="2800" b="0" u="none" strike="noStrike">
                          <a:solidFill>
                            <a:schemeClr val="bg1"/>
                          </a:solidFill>
                          <a:effectLst/>
                          <a:cs typeface="+mj-cs"/>
                        </a:rPr>
                        <a:t>  חְמִיט בֵל אִתקְטֵיף נְבֹו הְוֹו צַלמָנֵיהֹון דְמוּת חֵיוָא וּבעִיר מַטוּלֵי טָעְוָתְהֹון יַקִירִין עַל נָטְלֵיהֹון וְאִינוּן מְשַלהַן׃ </a:t>
                      </a:r>
                      <a:endParaRPr lang="he-IL" sz="4400">
                        <a:solidFill>
                          <a:schemeClr val="bg1"/>
                        </a:solidFill>
                        <a:effectLst/>
                        <a:cs typeface="+mj-cs"/>
                      </a:endParaRPr>
                    </a:p>
                  </a:txBody>
                  <a:tcPr marL="63500" marR="63500" marT="63500" marB="63500"/>
                </a:tc>
                <a:tc>
                  <a:txBody>
                    <a:bodyPr/>
                    <a:lstStyle/>
                    <a:p>
                      <a:pPr algn="r" rtl="1" fontAlgn="t">
                        <a:spcBef>
                          <a:spcPts val="0"/>
                        </a:spcBef>
                        <a:spcAft>
                          <a:spcPts val="0"/>
                        </a:spcAft>
                      </a:pPr>
                      <a:r>
                        <a:rPr lang="he-IL" sz="2800" b="1" u="none" strike="noStrike">
                          <a:solidFill>
                            <a:srgbClr val="00B0F0"/>
                          </a:solidFill>
                          <a:effectLst/>
                          <a:cs typeface="+mj-cs"/>
                        </a:rPr>
                        <a:t>ספריה </a:t>
                      </a:r>
                      <a:endParaRPr lang="he-IL" sz="4400">
                        <a:solidFill>
                          <a:srgbClr val="00B0F0"/>
                        </a:solidFill>
                        <a:effectLst/>
                        <a:cs typeface="+mj-cs"/>
                      </a:endParaRPr>
                    </a:p>
                    <a:p>
                      <a:pPr algn="r" rtl="1" fontAlgn="t">
                        <a:spcBef>
                          <a:spcPts val="0"/>
                        </a:spcBef>
                        <a:spcAft>
                          <a:spcPts val="0"/>
                        </a:spcAft>
                      </a:pPr>
                      <a:r>
                        <a:rPr lang="he-IL" sz="2800" b="0" u="none" strike="noStrike">
                          <a:solidFill>
                            <a:srgbClr val="00B0F0"/>
                          </a:solidFill>
                          <a:effectLst/>
                          <a:cs typeface="+mj-cs"/>
                        </a:rPr>
                        <a:t>א</a:t>
                      </a:r>
                      <a:r>
                        <a:rPr lang="he-IL" sz="2800" b="0" u="none" strike="noStrike">
                          <a:solidFill>
                            <a:schemeClr val="bg1"/>
                          </a:solidFill>
                          <a:effectLst/>
                          <a:cs typeface="+mj-cs"/>
                        </a:rPr>
                        <a:t>  חֲמִיט בַּל אִתְקְטֵף נְבוֹ הֲווֹ צַלְמָנֵיהוֹן דְמוּת חֵיוָא וּבְעִירָא מַטוּלֵי טַעֲוָתְהוֹן יַקִירִין עַל נָטְלֵיהוֹן וְאִנוּן מְשַׁלְהַיָן: דַחֲלָא סָגְדִין אַף מִשְׁתַּעְבְּדִין:</a:t>
                      </a:r>
                      <a:endParaRPr lang="he-IL" sz="4400">
                        <a:solidFill>
                          <a:schemeClr val="bg1"/>
                        </a:solidFill>
                        <a:effectLst/>
                        <a:cs typeface="+mj-cs"/>
                      </a:endParaRPr>
                    </a:p>
                  </a:txBody>
                  <a:tcPr marL="63500" marR="63500" marT="63500" marB="63500"/>
                </a:tc>
                <a:extLst>
                  <a:ext uri="{0D108BD9-81ED-4DB2-BD59-A6C34878D82A}">
                    <a16:rowId xmlns:a16="http://schemas.microsoft.com/office/drawing/2014/main" val="1975276806"/>
                  </a:ext>
                </a:extLst>
              </a:tr>
            </a:tbl>
          </a:graphicData>
        </a:graphic>
      </p:graphicFrame>
      <p:sp>
        <p:nvSpPr>
          <p:cNvPr id="7" name="TextBox 6">
            <a:extLst>
              <a:ext uri="{FF2B5EF4-FFF2-40B4-BE49-F238E27FC236}">
                <a16:creationId xmlns:a16="http://schemas.microsoft.com/office/drawing/2014/main" id="{D0AFD7D2-E48B-BF32-5B5B-11F4719B912D}"/>
              </a:ext>
            </a:extLst>
          </p:cNvPr>
          <p:cNvSpPr txBox="1"/>
          <p:nvPr/>
        </p:nvSpPr>
        <p:spPr>
          <a:xfrm>
            <a:off x="5450750" y="631668"/>
            <a:ext cx="4177201" cy="4247317"/>
          </a:xfrm>
          <a:prstGeom prst="rect">
            <a:avLst/>
          </a:prstGeom>
          <a:noFill/>
        </p:spPr>
        <p:txBody>
          <a:bodyPr wrap="square">
            <a:spAutoFit/>
          </a:bodyPr>
          <a:lstStyle/>
          <a:p>
            <a:pPr marL="914400" rtl="0">
              <a:spcBef>
                <a:spcPts val="0"/>
              </a:spcBef>
              <a:spcAft>
                <a:spcPts val="0"/>
              </a:spcAft>
            </a:pPr>
            <a:r>
              <a:rPr lang="en-US" sz="1800" b="1" i="0" u="sng" strike="noStrike">
                <a:solidFill>
                  <a:srgbClr val="FFC000"/>
                </a:solidFill>
                <a:effectLst/>
                <a:latin typeface="Arial" panose="020B0604020202020204" pitchFamily="34" charset="0"/>
              </a:rPr>
              <a:t>Definition list</a:t>
            </a:r>
            <a:r>
              <a:rPr lang="en-US" sz="1800" b="1" i="0" u="none" strike="noStrike">
                <a:solidFill>
                  <a:srgbClr val="FFC000"/>
                </a:solidFill>
                <a:effectLst/>
                <a:latin typeface="Arial" panose="020B0604020202020204" pitchFamily="34" charset="0"/>
              </a:rPr>
              <a:t>:</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חֲמִיט</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Bel is bowed down</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בַּל</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Bel</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אִתְקְטֵף</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is cut down</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נְבוֹ</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Nebo</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הצַלְמָנֵיהוֹן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their images</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דְמוּת</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in the likeness of</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חֵיוָא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serpents</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וּבְעִירָא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and beasts</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מַטוּלֵי טַעֲוָתְהוֹן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the burdens of your idols</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יַקִירִין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shall be heavy upon</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עַל נָטְלֵיהוֹן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those who carry them</a:t>
            </a:r>
            <a:endParaRPr lang="en-US" b="0">
              <a:solidFill>
                <a:srgbClr val="FFC000"/>
              </a:solidFill>
              <a:effectLst/>
            </a:endParaRPr>
          </a:p>
          <a:p>
            <a:pPr marL="914400" rtl="0">
              <a:spcBef>
                <a:spcPts val="0"/>
              </a:spcBef>
              <a:spcAft>
                <a:spcPts val="0"/>
              </a:spcAft>
            </a:pPr>
            <a:r>
              <a:rPr lang="he-IL" sz="1800" b="0" i="0" u="none" strike="noStrike">
                <a:solidFill>
                  <a:srgbClr val="FFFF00"/>
                </a:solidFill>
                <a:effectLst/>
                <a:latin typeface="Arial" panose="020B0604020202020204" pitchFamily="34" charset="0"/>
              </a:rPr>
              <a:t>מְשַׁלְהַיָן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they be exhausted</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1E603CE0-D319-8A8E-AAAE-A0E515A261DD}"/>
                  </a:ext>
                </a:extLst>
              </p14:cNvPr>
              <p14:cNvContentPartPr/>
              <p14:nvPr/>
            </p14:nvContentPartPr>
            <p14:xfrm>
              <a:off x="5691480" y="889780"/>
              <a:ext cx="475920" cy="402480"/>
            </p14:xfrm>
          </p:contentPart>
        </mc:Choice>
        <mc:Fallback>
          <p:pic>
            <p:nvPicPr>
              <p:cNvPr id="9" name="Ink 8">
                <a:extLst>
                  <a:ext uri="{FF2B5EF4-FFF2-40B4-BE49-F238E27FC236}">
                    <a16:creationId xmlns:a16="http://schemas.microsoft.com/office/drawing/2014/main" id="{1E603CE0-D319-8A8E-AAAE-A0E515A261DD}"/>
                  </a:ext>
                </a:extLst>
              </p:cNvPr>
              <p:cNvPicPr/>
              <p:nvPr/>
            </p:nvPicPr>
            <p:blipFill>
              <a:blip r:embed="rId7"/>
              <a:stretch>
                <a:fillRect/>
              </a:stretch>
            </p:blipFill>
            <p:spPr>
              <a:xfrm>
                <a:off x="5673840" y="872140"/>
                <a:ext cx="51156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3FF0384B-0CBD-8658-C4BB-3AC634552F3F}"/>
                  </a:ext>
                </a:extLst>
              </p14:cNvPr>
              <p14:cNvContentPartPr/>
              <p14:nvPr/>
            </p14:nvContentPartPr>
            <p14:xfrm>
              <a:off x="5834040" y="1294060"/>
              <a:ext cx="473760" cy="3747240"/>
            </p14:xfrm>
          </p:contentPart>
        </mc:Choice>
        <mc:Fallback>
          <p:pic>
            <p:nvPicPr>
              <p:cNvPr id="11" name="Ink 10">
                <a:extLst>
                  <a:ext uri="{FF2B5EF4-FFF2-40B4-BE49-F238E27FC236}">
                    <a16:creationId xmlns:a16="http://schemas.microsoft.com/office/drawing/2014/main" id="{3FF0384B-0CBD-8658-C4BB-3AC634552F3F}"/>
                  </a:ext>
                </a:extLst>
              </p:cNvPr>
              <p:cNvPicPr/>
              <p:nvPr/>
            </p:nvPicPr>
            <p:blipFill>
              <a:blip r:embed="rId9"/>
              <a:stretch>
                <a:fillRect/>
              </a:stretch>
            </p:blipFill>
            <p:spPr>
              <a:xfrm>
                <a:off x="5816040" y="1276060"/>
                <a:ext cx="509400" cy="378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8331F241-914D-8AE4-12A4-6E5C66E484E8}"/>
                  </a:ext>
                </a:extLst>
              </p14:cNvPr>
              <p14:cNvContentPartPr/>
              <p14:nvPr/>
            </p14:nvContentPartPr>
            <p14:xfrm>
              <a:off x="292560" y="1173820"/>
              <a:ext cx="482400" cy="2921400"/>
            </p14:xfrm>
          </p:contentPart>
        </mc:Choice>
        <mc:Fallback>
          <p:pic>
            <p:nvPicPr>
              <p:cNvPr id="12" name="Ink 11">
                <a:extLst>
                  <a:ext uri="{FF2B5EF4-FFF2-40B4-BE49-F238E27FC236}">
                    <a16:creationId xmlns:a16="http://schemas.microsoft.com/office/drawing/2014/main" id="{8331F241-914D-8AE4-12A4-6E5C66E484E8}"/>
                  </a:ext>
                </a:extLst>
              </p:cNvPr>
              <p:cNvPicPr/>
              <p:nvPr/>
            </p:nvPicPr>
            <p:blipFill>
              <a:blip r:embed="rId11"/>
              <a:stretch>
                <a:fillRect/>
              </a:stretch>
            </p:blipFill>
            <p:spPr>
              <a:xfrm>
                <a:off x="274560" y="1156180"/>
                <a:ext cx="518040" cy="2957040"/>
              </a:xfrm>
              <a:prstGeom prst="rect">
                <a:avLst/>
              </a:prstGeom>
            </p:spPr>
          </p:pic>
        </mc:Fallback>
      </mc:AlternateContent>
      <p:grpSp>
        <p:nvGrpSpPr>
          <p:cNvPr id="15" name="Group 14">
            <a:extLst>
              <a:ext uri="{FF2B5EF4-FFF2-40B4-BE49-F238E27FC236}">
                <a16:creationId xmlns:a16="http://schemas.microsoft.com/office/drawing/2014/main" id="{0B55CA59-93E5-6FD2-5F7D-3CFA75ADC393}"/>
              </a:ext>
            </a:extLst>
          </p:cNvPr>
          <p:cNvGrpSpPr/>
          <p:nvPr/>
        </p:nvGrpSpPr>
        <p:grpSpPr>
          <a:xfrm>
            <a:off x="4577640" y="794020"/>
            <a:ext cx="568080" cy="1010520"/>
            <a:chOff x="4577640" y="794020"/>
            <a:chExt cx="568080" cy="1010520"/>
          </a:xfrm>
        </p:grpSpPr>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3CDABDBB-2C18-16E0-8811-B83D2E5D9203}"/>
                    </a:ext>
                  </a:extLst>
                </p14:cNvPr>
                <p14:cNvContentPartPr/>
                <p14:nvPr/>
              </p14:nvContentPartPr>
              <p14:xfrm>
                <a:off x="4577640" y="794020"/>
                <a:ext cx="509400" cy="523440"/>
              </p14:xfrm>
            </p:contentPart>
          </mc:Choice>
          <mc:Fallback>
            <p:pic>
              <p:nvPicPr>
                <p:cNvPr id="13" name="Ink 12">
                  <a:extLst>
                    <a:ext uri="{FF2B5EF4-FFF2-40B4-BE49-F238E27FC236}">
                      <a16:creationId xmlns:a16="http://schemas.microsoft.com/office/drawing/2014/main" id="{3CDABDBB-2C18-16E0-8811-B83D2E5D9203}"/>
                    </a:ext>
                  </a:extLst>
                </p:cNvPr>
                <p:cNvPicPr/>
                <p:nvPr/>
              </p:nvPicPr>
              <p:blipFill>
                <a:blip r:embed="rId13"/>
                <a:stretch>
                  <a:fillRect/>
                </a:stretch>
              </p:blipFill>
              <p:spPr>
                <a:xfrm>
                  <a:off x="4560000" y="776380"/>
                  <a:ext cx="54504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A6A0971F-FAFC-D20A-5038-75FC7D36D28E}"/>
                    </a:ext>
                  </a:extLst>
                </p14:cNvPr>
                <p14:cNvContentPartPr/>
                <p14:nvPr/>
              </p14:nvContentPartPr>
              <p14:xfrm>
                <a:off x="4635240" y="1310980"/>
                <a:ext cx="510480" cy="493560"/>
              </p14:xfrm>
            </p:contentPart>
          </mc:Choice>
          <mc:Fallback>
            <p:pic>
              <p:nvPicPr>
                <p:cNvPr id="14" name="Ink 13">
                  <a:extLst>
                    <a:ext uri="{FF2B5EF4-FFF2-40B4-BE49-F238E27FC236}">
                      <a16:creationId xmlns:a16="http://schemas.microsoft.com/office/drawing/2014/main" id="{A6A0971F-FAFC-D20A-5038-75FC7D36D28E}"/>
                    </a:ext>
                  </a:extLst>
                </p:cNvPr>
                <p:cNvPicPr/>
                <p:nvPr/>
              </p:nvPicPr>
              <p:blipFill>
                <a:blip r:embed="rId15"/>
                <a:stretch>
                  <a:fillRect/>
                </a:stretch>
              </p:blipFill>
              <p:spPr>
                <a:xfrm>
                  <a:off x="4617240" y="1292980"/>
                  <a:ext cx="546120" cy="529200"/>
                </a:xfrm>
                <a:prstGeom prst="rect">
                  <a:avLst/>
                </a:prstGeom>
              </p:spPr>
            </p:pic>
          </mc:Fallback>
        </mc:AlternateContent>
      </p:grpSp>
      <p:grpSp>
        <p:nvGrpSpPr>
          <p:cNvPr id="20" name="Group 19">
            <a:extLst>
              <a:ext uri="{FF2B5EF4-FFF2-40B4-BE49-F238E27FC236}">
                <a16:creationId xmlns:a16="http://schemas.microsoft.com/office/drawing/2014/main" id="{A24F1675-A71B-D498-FD2E-CE1DCAB0B35A}"/>
              </a:ext>
            </a:extLst>
          </p:cNvPr>
          <p:cNvGrpSpPr/>
          <p:nvPr/>
        </p:nvGrpSpPr>
        <p:grpSpPr>
          <a:xfrm>
            <a:off x="4430040" y="2121340"/>
            <a:ext cx="1679760" cy="491040"/>
            <a:chOff x="4430040" y="2121340"/>
            <a:chExt cx="1679760" cy="491040"/>
          </a:xfrm>
        </p:grpSpPr>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8BBC6CA5-EFD4-37F4-CBCE-463EE940842D}"/>
                    </a:ext>
                  </a:extLst>
                </p14:cNvPr>
                <p14:cNvContentPartPr/>
                <p14:nvPr/>
              </p14:nvContentPartPr>
              <p14:xfrm>
                <a:off x="5590680" y="2519860"/>
                <a:ext cx="29880" cy="27000"/>
              </p14:xfrm>
            </p:contentPart>
          </mc:Choice>
          <mc:Fallback>
            <p:pic>
              <p:nvPicPr>
                <p:cNvPr id="16" name="Ink 15">
                  <a:extLst>
                    <a:ext uri="{FF2B5EF4-FFF2-40B4-BE49-F238E27FC236}">
                      <a16:creationId xmlns:a16="http://schemas.microsoft.com/office/drawing/2014/main" id="{8BBC6CA5-EFD4-37F4-CBCE-463EE940842D}"/>
                    </a:ext>
                  </a:extLst>
                </p:cNvPr>
                <p:cNvPicPr/>
                <p:nvPr/>
              </p:nvPicPr>
              <p:blipFill>
                <a:blip r:embed="rId17"/>
                <a:stretch>
                  <a:fillRect/>
                </a:stretch>
              </p:blipFill>
              <p:spPr>
                <a:xfrm>
                  <a:off x="5573040" y="2502220"/>
                  <a:ext cx="65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B5D22B43-F6B9-7C22-5168-F5228DFCE357}"/>
                    </a:ext>
                  </a:extLst>
                </p14:cNvPr>
                <p14:cNvContentPartPr/>
                <p14:nvPr/>
              </p14:nvContentPartPr>
              <p14:xfrm>
                <a:off x="5444520" y="2196220"/>
                <a:ext cx="665280" cy="415440"/>
              </p14:xfrm>
            </p:contentPart>
          </mc:Choice>
          <mc:Fallback>
            <p:pic>
              <p:nvPicPr>
                <p:cNvPr id="17" name="Ink 16">
                  <a:extLst>
                    <a:ext uri="{FF2B5EF4-FFF2-40B4-BE49-F238E27FC236}">
                      <a16:creationId xmlns:a16="http://schemas.microsoft.com/office/drawing/2014/main" id="{B5D22B43-F6B9-7C22-5168-F5228DFCE357}"/>
                    </a:ext>
                  </a:extLst>
                </p:cNvPr>
                <p:cNvPicPr/>
                <p:nvPr/>
              </p:nvPicPr>
              <p:blipFill>
                <a:blip r:embed="rId19"/>
                <a:stretch>
                  <a:fillRect/>
                </a:stretch>
              </p:blipFill>
              <p:spPr>
                <a:xfrm>
                  <a:off x="5426880" y="2178220"/>
                  <a:ext cx="70092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90A051AF-A8E6-BB97-7A50-D811D6618B37}"/>
                    </a:ext>
                  </a:extLst>
                </p14:cNvPr>
                <p14:cNvContentPartPr/>
                <p14:nvPr/>
              </p14:nvContentPartPr>
              <p14:xfrm>
                <a:off x="4430040" y="2121340"/>
                <a:ext cx="1020240" cy="491040"/>
              </p14:xfrm>
            </p:contentPart>
          </mc:Choice>
          <mc:Fallback>
            <p:pic>
              <p:nvPicPr>
                <p:cNvPr id="19" name="Ink 18">
                  <a:extLst>
                    <a:ext uri="{FF2B5EF4-FFF2-40B4-BE49-F238E27FC236}">
                      <a16:creationId xmlns:a16="http://schemas.microsoft.com/office/drawing/2014/main" id="{90A051AF-A8E6-BB97-7A50-D811D6618B37}"/>
                    </a:ext>
                  </a:extLst>
                </p:cNvPr>
                <p:cNvPicPr/>
                <p:nvPr/>
              </p:nvPicPr>
              <p:blipFill>
                <a:blip r:embed="rId21"/>
                <a:stretch>
                  <a:fillRect/>
                </a:stretch>
              </p:blipFill>
              <p:spPr>
                <a:xfrm>
                  <a:off x="4412400" y="2103700"/>
                  <a:ext cx="1055880" cy="526680"/>
                </a:xfrm>
                <a:prstGeom prst="rect">
                  <a:avLst/>
                </a:prstGeom>
              </p:spPr>
            </p:pic>
          </mc:Fallback>
        </mc:AlternateContent>
      </p:grpSp>
    </p:spTree>
    <p:extLst>
      <p:ext uri="{BB962C8B-B14F-4D97-AF65-F5344CB8AC3E}">
        <p14:creationId xmlns:p14="http://schemas.microsoft.com/office/powerpoint/2010/main" val="166455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92850"/>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250471"/>
            <a:ext cx="9200959" cy="5724644"/>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46:1 Part 1</a:t>
            </a:r>
            <a:endParaRPr lang="en-US" sz="40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כרע בל קורס נבו.</a:t>
            </a:r>
            <a:r>
              <a:rPr lang="he-IL" sz="1800" b="0" i="0" u="none" strike="noStrike">
                <a:solidFill>
                  <a:srgbClr val="FFFF00"/>
                </a:solidFill>
                <a:effectLst/>
                <a:latin typeface="Arial" panose="020B0604020202020204" pitchFamily="34" charset="0"/>
              </a:rPr>
              <a:t> אלהותיהם של בבל כרעו קרסו ל' שחוק של עכו"ם הוא כמי שיש לו חולי מעים ואינו מספיק לישב על מושב בה"כ עד שהוא נתרז:</a:t>
            </a:r>
            <a:endParaRPr lang="he-IL" sz="3200" b="0">
              <a:solidFill>
                <a:srgbClr val="FFFF00"/>
              </a:solidFill>
              <a:effectLst/>
            </a:endParaRPr>
          </a:p>
          <a:p>
            <a:pPr rtl="0">
              <a:spcBef>
                <a:spcPts val="0"/>
              </a:spcBef>
              <a:spcAft>
                <a:spcPts val="0"/>
              </a:spcAft>
            </a:pPr>
            <a:r>
              <a:rPr lang="en-US" sz="1800" b="1" i="0" u="none" strike="noStrike">
                <a:solidFill>
                  <a:srgbClr val="FFC000"/>
                </a:solidFill>
                <a:effectLst/>
                <a:latin typeface="Arial" panose="020B0604020202020204" pitchFamily="34" charset="0"/>
              </a:rPr>
              <a:t>Bel squats; Nebo soils himself</a:t>
            </a:r>
            <a:r>
              <a:rPr lang="en-US" sz="1800" b="0" i="0" u="none" strike="noStrike">
                <a:solidFill>
                  <a:srgbClr val="FFC000"/>
                </a:solidFill>
                <a:effectLst/>
                <a:latin typeface="Arial" panose="020B0604020202020204" pitchFamily="34" charset="0"/>
              </a:rPr>
              <a:t> The deities of Babylon squatted and soiled themselves. This is an expression of ridicule of the idols, like one who suffers from diarrhea and does not manage to sit down on the seat in the privy before he discharges with a splash.</a:t>
            </a:r>
            <a:endParaRPr lang="en-US" sz="32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כרע בל קורס נבו.</a:t>
            </a:r>
            <a:r>
              <a:rPr lang="he-IL" sz="1800" b="0" i="0" u="none" strike="noStrike">
                <a:solidFill>
                  <a:srgbClr val="FFFF00"/>
                </a:solidFill>
                <a:effectLst/>
                <a:latin typeface="Arial" panose="020B0604020202020204" pitchFamily="34" charset="0"/>
              </a:rPr>
              <a:t> אישקרופי"ר בל קונקיא"ה נבו כך שמעתי משמו של רבינו גרשום מאור הגולה:</a:t>
            </a:r>
            <a:endParaRPr lang="he-IL" sz="3200" b="0">
              <a:solidFill>
                <a:srgbClr val="FFFF00"/>
              </a:solidFill>
              <a:effectLst/>
            </a:endParaRPr>
          </a:p>
          <a:p>
            <a:pPr rtl="0">
              <a:spcBef>
                <a:spcPts val="0"/>
              </a:spcBef>
              <a:spcAft>
                <a:spcPts val="0"/>
              </a:spcAft>
            </a:pPr>
            <a:r>
              <a:rPr lang="en-US" sz="1800" b="1" i="0" u="none" strike="noStrike">
                <a:solidFill>
                  <a:srgbClr val="FFC000"/>
                </a:solidFill>
                <a:effectLst/>
                <a:latin typeface="Arial" panose="020B0604020202020204" pitchFamily="34" charset="0"/>
              </a:rPr>
              <a:t>Bel squats; Nebo soils himself</a:t>
            </a:r>
            <a:r>
              <a:rPr lang="en-US" sz="1800" b="0" i="0" u="none" strike="noStrike">
                <a:solidFill>
                  <a:srgbClr val="FFC000"/>
                </a:solidFill>
                <a:effectLst/>
                <a:latin typeface="Arial" panose="020B0604020202020204" pitchFamily="34" charset="0"/>
              </a:rPr>
              <a:t> Heb. </a:t>
            </a:r>
            <a:r>
              <a:rPr lang="he-IL" sz="1800" b="0" i="0" u="none" strike="noStrike">
                <a:solidFill>
                  <a:srgbClr val="FFFF00"/>
                </a:solidFill>
                <a:effectLst/>
                <a:latin typeface="Arial" panose="020B0604020202020204" pitchFamily="34" charset="0"/>
              </a:rPr>
              <a:t>כָּרַע בֵּל קֹרֵס נְבוֹ</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Akropid sei Bel; konkiad sei Nebo. Bel squats; Nebo soils himself. So I heard in the name of Rabbenu Gershom, the Light of the Diaspora.</a:t>
            </a:r>
            <a:endParaRPr lang="en-US" sz="32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היו עצביהם.</a:t>
            </a:r>
            <a:r>
              <a:rPr lang="he-IL" sz="1800" b="0" i="0" u="none" strike="noStrike">
                <a:solidFill>
                  <a:srgbClr val="FFFF00"/>
                </a:solidFill>
                <a:effectLst/>
                <a:latin typeface="Arial" panose="020B0604020202020204" pitchFamily="34" charset="0"/>
              </a:rPr>
              <a:t> צלמי צורתם של בל ונבו היו לחיה ולבהמה נדמו להיות כחיה וכבהמה שמזהימין ומלכלכין עצמן ברעי שלהם:</a:t>
            </a:r>
            <a:endParaRPr lang="he-IL" sz="3200" b="0">
              <a:solidFill>
                <a:srgbClr val="FFFF00"/>
              </a:solidFill>
              <a:effectLst/>
            </a:endParaRPr>
          </a:p>
          <a:p>
            <a:pPr rtl="0">
              <a:spcBef>
                <a:spcPts val="0"/>
              </a:spcBef>
              <a:spcAft>
                <a:spcPts val="0"/>
              </a:spcAft>
            </a:pPr>
            <a:r>
              <a:rPr lang="en-US" sz="1800" b="1" i="0" u="none" strike="noStrike">
                <a:solidFill>
                  <a:srgbClr val="FFC000"/>
                </a:solidFill>
                <a:effectLst/>
                <a:latin typeface="Arial" panose="020B0604020202020204" pitchFamily="34" charset="0"/>
              </a:rPr>
              <a:t>their idols were</a:t>
            </a:r>
            <a:r>
              <a:rPr lang="en-US" sz="1800" b="0" i="0" u="none" strike="noStrike">
                <a:solidFill>
                  <a:srgbClr val="FFC000"/>
                </a:solidFill>
                <a:effectLst/>
                <a:latin typeface="Arial" panose="020B0604020202020204" pitchFamily="34" charset="0"/>
              </a:rPr>
              <a:t> The images of the forms of Bel and Nebo were to the beasts and the cattle, compared to the beasts and the cattle, which soil and dirty themselves with their droppings.</a:t>
            </a:r>
            <a:endParaRPr lang="en-US" sz="32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rPr>
              <a:t>נשואותיכם עמוסות משא.</a:t>
            </a:r>
            <a:r>
              <a:rPr lang="he-IL" sz="1800" b="0" i="0" u="none" strike="noStrike">
                <a:solidFill>
                  <a:srgbClr val="FFFF00"/>
                </a:solidFill>
                <a:effectLst/>
                <a:latin typeface="Arial" panose="020B0604020202020204" pitchFamily="34" charset="0"/>
              </a:rPr>
              <a:t> רעי שבמעיהם כבדות הם לעמוס כמשא לאדם עיף לפיכך קרסו כרעו יחדיו הקריסה עם הכריעה:</a:t>
            </a:r>
            <a:endParaRPr lang="he-IL" sz="3200" b="0">
              <a:solidFill>
                <a:srgbClr val="FFFF00"/>
              </a:solidFill>
              <a:effectLst/>
            </a:endParaRPr>
          </a:p>
          <a:p>
            <a:pPr rtl="0">
              <a:spcBef>
                <a:spcPts val="0"/>
              </a:spcBef>
              <a:spcAft>
                <a:spcPts val="0"/>
              </a:spcAft>
            </a:pPr>
            <a:r>
              <a:rPr lang="en-US" sz="1800" b="1" i="0" u="none" strike="noStrike">
                <a:solidFill>
                  <a:srgbClr val="FFC000"/>
                </a:solidFill>
                <a:effectLst/>
                <a:latin typeface="Arial" panose="020B0604020202020204" pitchFamily="34" charset="0"/>
              </a:rPr>
              <a:t>what you carry is made a load, a burden</a:t>
            </a:r>
            <a:r>
              <a:rPr lang="en-US" sz="1800" b="0" i="0" u="none" strike="noStrike">
                <a:solidFill>
                  <a:srgbClr val="FFC000"/>
                </a:solidFill>
                <a:effectLst/>
                <a:latin typeface="Arial" panose="020B0604020202020204" pitchFamily="34" charset="0"/>
              </a:rPr>
              <a:t> The feces in their bowels are heavy to bear like a burden for a weary man. Therefore, they soiled themselves and squatted together, the soiling with the squatting.</a:t>
            </a:r>
            <a:endParaRPr lang="en-US" sz="32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D79399B-B16F-21F2-9238-B5D5C0ECCB77}"/>
                  </a:ext>
                </a:extLst>
              </p14:cNvPr>
              <p14:cNvContentPartPr/>
              <p14:nvPr/>
            </p14:nvContentPartPr>
            <p14:xfrm>
              <a:off x="9369600" y="620140"/>
              <a:ext cx="128880" cy="598680"/>
            </p14:xfrm>
          </p:contentPart>
        </mc:Choice>
        <mc:Fallback>
          <p:pic>
            <p:nvPicPr>
              <p:cNvPr id="2" name="Ink 1">
                <a:extLst>
                  <a:ext uri="{FF2B5EF4-FFF2-40B4-BE49-F238E27FC236}">
                    <a16:creationId xmlns:a16="http://schemas.microsoft.com/office/drawing/2014/main" id="{0D79399B-B16F-21F2-9238-B5D5C0ECCB77}"/>
                  </a:ext>
                </a:extLst>
              </p:cNvPr>
              <p:cNvPicPr/>
              <p:nvPr/>
            </p:nvPicPr>
            <p:blipFill>
              <a:blip r:embed="rId7"/>
              <a:stretch>
                <a:fillRect/>
              </a:stretch>
            </p:blipFill>
            <p:spPr>
              <a:xfrm>
                <a:off x="9351960" y="602500"/>
                <a:ext cx="16452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C6072F2-F268-4D74-78BA-CBFC85F73B68}"/>
                  </a:ext>
                </a:extLst>
              </p14:cNvPr>
              <p14:cNvContentPartPr/>
              <p14:nvPr/>
            </p14:nvContentPartPr>
            <p14:xfrm>
              <a:off x="9308400" y="2004340"/>
              <a:ext cx="133200" cy="308160"/>
            </p14:xfrm>
          </p:contentPart>
        </mc:Choice>
        <mc:Fallback>
          <p:pic>
            <p:nvPicPr>
              <p:cNvPr id="4" name="Ink 3">
                <a:extLst>
                  <a:ext uri="{FF2B5EF4-FFF2-40B4-BE49-F238E27FC236}">
                    <a16:creationId xmlns:a16="http://schemas.microsoft.com/office/drawing/2014/main" id="{3C6072F2-F268-4D74-78BA-CBFC85F73B68}"/>
                  </a:ext>
                </a:extLst>
              </p:cNvPr>
              <p:cNvPicPr/>
              <p:nvPr/>
            </p:nvPicPr>
            <p:blipFill>
              <a:blip r:embed="rId9"/>
              <a:stretch>
                <a:fillRect/>
              </a:stretch>
            </p:blipFill>
            <p:spPr>
              <a:xfrm>
                <a:off x="9290760" y="1986700"/>
                <a:ext cx="1688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6BA5A9F-0ABF-7D9F-85ED-41E01B92F36B}"/>
                  </a:ext>
                </a:extLst>
              </p14:cNvPr>
              <p14:cNvContentPartPr/>
              <p14:nvPr/>
            </p14:nvContentPartPr>
            <p14:xfrm>
              <a:off x="9413520" y="3175060"/>
              <a:ext cx="91440" cy="330120"/>
            </p14:xfrm>
          </p:contentPart>
        </mc:Choice>
        <mc:Fallback>
          <p:pic>
            <p:nvPicPr>
              <p:cNvPr id="5" name="Ink 4">
                <a:extLst>
                  <a:ext uri="{FF2B5EF4-FFF2-40B4-BE49-F238E27FC236}">
                    <a16:creationId xmlns:a16="http://schemas.microsoft.com/office/drawing/2014/main" id="{86BA5A9F-0ABF-7D9F-85ED-41E01B92F36B}"/>
                  </a:ext>
                </a:extLst>
              </p:cNvPr>
              <p:cNvPicPr/>
              <p:nvPr/>
            </p:nvPicPr>
            <p:blipFill>
              <a:blip r:embed="rId11"/>
              <a:stretch>
                <a:fillRect/>
              </a:stretch>
            </p:blipFill>
            <p:spPr>
              <a:xfrm>
                <a:off x="9395520" y="3157060"/>
                <a:ext cx="12708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EF154977-ADDD-1D5F-1116-C9B6E5DC53EF}"/>
                  </a:ext>
                </a:extLst>
              </p14:cNvPr>
              <p14:cNvContentPartPr/>
              <p14:nvPr/>
            </p14:nvContentPartPr>
            <p14:xfrm>
              <a:off x="9299760" y="4535860"/>
              <a:ext cx="178920" cy="541080"/>
            </p14:xfrm>
          </p:contentPart>
        </mc:Choice>
        <mc:Fallback>
          <p:pic>
            <p:nvPicPr>
              <p:cNvPr id="7" name="Ink 6">
                <a:extLst>
                  <a:ext uri="{FF2B5EF4-FFF2-40B4-BE49-F238E27FC236}">
                    <a16:creationId xmlns:a16="http://schemas.microsoft.com/office/drawing/2014/main" id="{EF154977-ADDD-1D5F-1116-C9B6E5DC53EF}"/>
                  </a:ext>
                </a:extLst>
              </p:cNvPr>
              <p:cNvPicPr/>
              <p:nvPr/>
            </p:nvPicPr>
            <p:blipFill>
              <a:blip r:embed="rId13"/>
              <a:stretch>
                <a:fillRect/>
              </a:stretch>
            </p:blipFill>
            <p:spPr>
              <a:xfrm>
                <a:off x="9282120" y="4517860"/>
                <a:ext cx="21456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05F54DB4-76B9-1CAD-D8A9-87CFC8BE33A4}"/>
                  </a:ext>
                </a:extLst>
              </p14:cNvPr>
              <p14:cNvContentPartPr/>
              <p14:nvPr/>
            </p14:nvContentPartPr>
            <p14:xfrm>
              <a:off x="1802760" y="1487020"/>
              <a:ext cx="1829160" cy="56880"/>
            </p14:xfrm>
          </p:contentPart>
        </mc:Choice>
        <mc:Fallback>
          <p:pic>
            <p:nvPicPr>
              <p:cNvPr id="9" name="Ink 8">
                <a:extLst>
                  <a:ext uri="{FF2B5EF4-FFF2-40B4-BE49-F238E27FC236}">
                    <a16:creationId xmlns:a16="http://schemas.microsoft.com/office/drawing/2014/main" id="{05F54DB4-76B9-1CAD-D8A9-87CFC8BE33A4}"/>
                  </a:ext>
                </a:extLst>
              </p:cNvPr>
              <p:cNvPicPr/>
              <p:nvPr/>
            </p:nvPicPr>
            <p:blipFill>
              <a:blip r:embed="rId15"/>
              <a:stretch>
                <a:fillRect/>
              </a:stretch>
            </p:blipFill>
            <p:spPr>
              <a:xfrm>
                <a:off x="1785120" y="1469020"/>
                <a:ext cx="1864800" cy="92520"/>
              </a:xfrm>
              <a:prstGeom prst="rect">
                <a:avLst/>
              </a:prstGeom>
            </p:spPr>
          </p:pic>
        </mc:Fallback>
      </mc:AlternateContent>
      <p:grpSp>
        <p:nvGrpSpPr>
          <p:cNvPr id="14" name="Group 13">
            <a:extLst>
              <a:ext uri="{FF2B5EF4-FFF2-40B4-BE49-F238E27FC236}">
                <a16:creationId xmlns:a16="http://schemas.microsoft.com/office/drawing/2014/main" id="{63BCDDD1-32A5-A61F-F9FA-0363FCD702C2}"/>
              </a:ext>
            </a:extLst>
          </p:cNvPr>
          <p:cNvGrpSpPr/>
          <p:nvPr/>
        </p:nvGrpSpPr>
        <p:grpSpPr>
          <a:xfrm>
            <a:off x="6212400" y="1480180"/>
            <a:ext cx="615960" cy="91800"/>
            <a:chOff x="6212400" y="1480180"/>
            <a:chExt cx="615960" cy="91800"/>
          </a:xfrm>
        </p:grpSpPr>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09BCAFC8-6E59-E603-37F6-E8755852628F}"/>
                    </a:ext>
                  </a:extLst>
                </p14:cNvPr>
                <p14:cNvContentPartPr/>
                <p14:nvPr/>
              </p14:nvContentPartPr>
              <p14:xfrm>
                <a:off x="6212400" y="1539220"/>
                <a:ext cx="388440" cy="32760"/>
              </p14:xfrm>
            </p:contentPart>
          </mc:Choice>
          <mc:Fallback>
            <p:pic>
              <p:nvPicPr>
                <p:cNvPr id="11" name="Ink 10">
                  <a:extLst>
                    <a:ext uri="{FF2B5EF4-FFF2-40B4-BE49-F238E27FC236}">
                      <a16:creationId xmlns:a16="http://schemas.microsoft.com/office/drawing/2014/main" id="{09BCAFC8-6E59-E603-37F6-E8755852628F}"/>
                    </a:ext>
                  </a:extLst>
                </p:cNvPr>
                <p:cNvPicPr/>
                <p:nvPr/>
              </p:nvPicPr>
              <p:blipFill>
                <a:blip r:embed="rId17"/>
                <a:stretch>
                  <a:fillRect/>
                </a:stretch>
              </p:blipFill>
              <p:spPr>
                <a:xfrm>
                  <a:off x="6194400" y="1521580"/>
                  <a:ext cx="424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26EC2B9-1BC8-C0B5-63CC-BB4947582AFD}"/>
                    </a:ext>
                  </a:extLst>
                </p14:cNvPr>
                <p14:cNvContentPartPr/>
                <p14:nvPr/>
              </p14:nvContentPartPr>
              <p14:xfrm>
                <a:off x="6235800" y="1480180"/>
                <a:ext cx="592560" cy="27360"/>
              </p14:xfrm>
            </p:contentPart>
          </mc:Choice>
          <mc:Fallback>
            <p:pic>
              <p:nvPicPr>
                <p:cNvPr id="12" name="Ink 11">
                  <a:extLst>
                    <a:ext uri="{FF2B5EF4-FFF2-40B4-BE49-F238E27FC236}">
                      <a16:creationId xmlns:a16="http://schemas.microsoft.com/office/drawing/2014/main" id="{626EC2B9-1BC8-C0B5-63CC-BB4947582AFD}"/>
                    </a:ext>
                  </a:extLst>
                </p:cNvPr>
                <p:cNvPicPr/>
                <p:nvPr/>
              </p:nvPicPr>
              <p:blipFill>
                <a:blip r:embed="rId19"/>
                <a:stretch>
                  <a:fillRect/>
                </a:stretch>
              </p:blipFill>
              <p:spPr>
                <a:xfrm>
                  <a:off x="6217800" y="1462540"/>
                  <a:ext cx="62820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40D857A5-5169-A0C9-6227-FE973E5903AA}"/>
                  </a:ext>
                </a:extLst>
              </p14:cNvPr>
              <p14:cNvContentPartPr/>
              <p14:nvPr/>
            </p14:nvContentPartPr>
            <p14:xfrm>
              <a:off x="7513800" y="1496020"/>
              <a:ext cx="471240" cy="63000"/>
            </p14:xfrm>
          </p:contentPart>
        </mc:Choice>
        <mc:Fallback>
          <p:pic>
            <p:nvPicPr>
              <p:cNvPr id="13" name="Ink 12">
                <a:extLst>
                  <a:ext uri="{FF2B5EF4-FFF2-40B4-BE49-F238E27FC236}">
                    <a16:creationId xmlns:a16="http://schemas.microsoft.com/office/drawing/2014/main" id="{40D857A5-5169-A0C9-6227-FE973E5903AA}"/>
                  </a:ext>
                </a:extLst>
              </p:cNvPr>
              <p:cNvPicPr/>
              <p:nvPr/>
            </p:nvPicPr>
            <p:blipFill>
              <a:blip r:embed="rId21"/>
              <a:stretch>
                <a:fillRect/>
              </a:stretch>
            </p:blipFill>
            <p:spPr>
              <a:xfrm>
                <a:off x="7495800" y="1478020"/>
                <a:ext cx="506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7B2AA3A-9316-85A6-4A77-F0E6F25B41B0}"/>
                  </a:ext>
                </a:extLst>
              </p14:cNvPr>
              <p14:cNvContentPartPr/>
              <p14:nvPr/>
            </p14:nvContentPartPr>
            <p14:xfrm>
              <a:off x="4249320" y="2280100"/>
              <a:ext cx="1633680" cy="374040"/>
            </p14:xfrm>
          </p:contentPart>
        </mc:Choice>
        <mc:Fallback>
          <p:pic>
            <p:nvPicPr>
              <p:cNvPr id="15" name="Ink 14">
                <a:extLst>
                  <a:ext uri="{FF2B5EF4-FFF2-40B4-BE49-F238E27FC236}">
                    <a16:creationId xmlns:a16="http://schemas.microsoft.com/office/drawing/2014/main" id="{77B2AA3A-9316-85A6-4A77-F0E6F25B41B0}"/>
                  </a:ext>
                </a:extLst>
              </p:cNvPr>
              <p:cNvPicPr/>
              <p:nvPr/>
            </p:nvPicPr>
            <p:blipFill>
              <a:blip r:embed="rId23"/>
              <a:stretch>
                <a:fillRect/>
              </a:stretch>
            </p:blipFill>
            <p:spPr>
              <a:xfrm>
                <a:off x="4231320" y="2262460"/>
                <a:ext cx="166932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B8B677B-2A4F-7AD7-77A6-A3B7161213CF}"/>
                  </a:ext>
                </a:extLst>
              </p14:cNvPr>
              <p14:cNvContentPartPr/>
              <p14:nvPr/>
            </p14:nvContentPartPr>
            <p14:xfrm>
              <a:off x="2284440" y="3908740"/>
              <a:ext cx="5765400" cy="57600"/>
            </p14:xfrm>
          </p:contentPart>
        </mc:Choice>
        <mc:Fallback>
          <p:pic>
            <p:nvPicPr>
              <p:cNvPr id="16" name="Ink 15">
                <a:extLst>
                  <a:ext uri="{FF2B5EF4-FFF2-40B4-BE49-F238E27FC236}">
                    <a16:creationId xmlns:a16="http://schemas.microsoft.com/office/drawing/2014/main" id="{BB8B677B-2A4F-7AD7-77A6-A3B7161213CF}"/>
                  </a:ext>
                </a:extLst>
              </p:cNvPr>
              <p:cNvPicPr/>
              <p:nvPr/>
            </p:nvPicPr>
            <p:blipFill>
              <a:blip r:embed="rId25"/>
              <a:stretch>
                <a:fillRect/>
              </a:stretch>
            </p:blipFill>
            <p:spPr>
              <a:xfrm>
                <a:off x="2266440" y="3890740"/>
                <a:ext cx="5801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8A98916-369D-75D3-37A4-A2D82B160CFE}"/>
                  </a:ext>
                </a:extLst>
              </p14:cNvPr>
              <p14:cNvContentPartPr/>
              <p14:nvPr/>
            </p14:nvContentPartPr>
            <p14:xfrm>
              <a:off x="461400" y="4214380"/>
              <a:ext cx="281520" cy="39960"/>
            </p14:xfrm>
          </p:contentPart>
        </mc:Choice>
        <mc:Fallback>
          <p:pic>
            <p:nvPicPr>
              <p:cNvPr id="17" name="Ink 16">
                <a:extLst>
                  <a:ext uri="{FF2B5EF4-FFF2-40B4-BE49-F238E27FC236}">
                    <a16:creationId xmlns:a16="http://schemas.microsoft.com/office/drawing/2014/main" id="{58A98916-369D-75D3-37A4-A2D82B160CFE}"/>
                  </a:ext>
                </a:extLst>
              </p:cNvPr>
              <p:cNvPicPr/>
              <p:nvPr/>
            </p:nvPicPr>
            <p:blipFill>
              <a:blip r:embed="rId27"/>
              <a:stretch>
                <a:fillRect/>
              </a:stretch>
            </p:blipFill>
            <p:spPr>
              <a:xfrm>
                <a:off x="443760" y="4196740"/>
                <a:ext cx="317160" cy="75600"/>
              </a:xfrm>
              <a:prstGeom prst="rect">
                <a:avLst/>
              </a:prstGeom>
            </p:spPr>
          </p:pic>
        </mc:Fallback>
      </mc:AlternateContent>
      <p:grpSp>
        <p:nvGrpSpPr>
          <p:cNvPr id="20" name="Group 19">
            <a:extLst>
              <a:ext uri="{FF2B5EF4-FFF2-40B4-BE49-F238E27FC236}">
                <a16:creationId xmlns:a16="http://schemas.microsoft.com/office/drawing/2014/main" id="{F3BF0F2F-F642-CE24-7E3B-72639806F9AB}"/>
              </a:ext>
            </a:extLst>
          </p:cNvPr>
          <p:cNvGrpSpPr/>
          <p:nvPr/>
        </p:nvGrpSpPr>
        <p:grpSpPr>
          <a:xfrm>
            <a:off x="2686200" y="4285660"/>
            <a:ext cx="2082240" cy="41040"/>
            <a:chOff x="2686200" y="4285660"/>
            <a:chExt cx="2082240" cy="41040"/>
          </a:xfrm>
        </p:grpSpPr>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D3F9C504-AC51-CC5E-17B0-58D98A8BAD11}"/>
                    </a:ext>
                  </a:extLst>
                </p14:cNvPr>
                <p14:cNvContentPartPr/>
                <p14:nvPr/>
              </p14:nvContentPartPr>
              <p14:xfrm>
                <a:off x="2686200" y="4285660"/>
                <a:ext cx="639360" cy="10800"/>
              </p14:xfrm>
            </p:contentPart>
          </mc:Choice>
          <mc:Fallback>
            <p:pic>
              <p:nvPicPr>
                <p:cNvPr id="18" name="Ink 17">
                  <a:extLst>
                    <a:ext uri="{FF2B5EF4-FFF2-40B4-BE49-F238E27FC236}">
                      <a16:creationId xmlns:a16="http://schemas.microsoft.com/office/drawing/2014/main" id="{D3F9C504-AC51-CC5E-17B0-58D98A8BAD11}"/>
                    </a:ext>
                  </a:extLst>
                </p:cNvPr>
                <p:cNvPicPr/>
                <p:nvPr/>
              </p:nvPicPr>
              <p:blipFill>
                <a:blip r:embed="rId29"/>
                <a:stretch>
                  <a:fillRect/>
                </a:stretch>
              </p:blipFill>
              <p:spPr>
                <a:xfrm>
                  <a:off x="2668200" y="4268020"/>
                  <a:ext cx="675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D61C630E-A2B8-BDD7-8CAB-854C36FFFCEE}"/>
                    </a:ext>
                  </a:extLst>
                </p14:cNvPr>
                <p14:cNvContentPartPr/>
                <p14:nvPr/>
              </p14:nvContentPartPr>
              <p14:xfrm>
                <a:off x="4277400" y="4296820"/>
                <a:ext cx="491040" cy="29880"/>
              </p14:xfrm>
            </p:contentPart>
          </mc:Choice>
          <mc:Fallback>
            <p:pic>
              <p:nvPicPr>
                <p:cNvPr id="19" name="Ink 18">
                  <a:extLst>
                    <a:ext uri="{FF2B5EF4-FFF2-40B4-BE49-F238E27FC236}">
                      <a16:creationId xmlns:a16="http://schemas.microsoft.com/office/drawing/2014/main" id="{D61C630E-A2B8-BDD7-8CAB-854C36FFFCEE}"/>
                    </a:ext>
                  </a:extLst>
                </p:cNvPr>
                <p:cNvPicPr/>
                <p:nvPr/>
              </p:nvPicPr>
              <p:blipFill>
                <a:blip r:embed="rId31"/>
                <a:stretch>
                  <a:fillRect/>
                </a:stretch>
              </p:blipFill>
              <p:spPr>
                <a:xfrm>
                  <a:off x="4259400" y="4278820"/>
                  <a:ext cx="526680" cy="65520"/>
                </a:xfrm>
                <a:prstGeom prst="rect">
                  <a:avLst/>
                </a:prstGeom>
              </p:spPr>
            </p:pic>
          </mc:Fallback>
        </mc:AlternateContent>
      </p:grpSp>
      <p:grpSp>
        <p:nvGrpSpPr>
          <p:cNvPr id="23" name="Group 22">
            <a:extLst>
              <a:ext uri="{FF2B5EF4-FFF2-40B4-BE49-F238E27FC236}">
                <a16:creationId xmlns:a16="http://schemas.microsoft.com/office/drawing/2014/main" id="{156F0553-D1C5-EEFA-81EC-E21FC5BCA7CE}"/>
              </a:ext>
            </a:extLst>
          </p:cNvPr>
          <p:cNvGrpSpPr/>
          <p:nvPr/>
        </p:nvGrpSpPr>
        <p:grpSpPr>
          <a:xfrm>
            <a:off x="5638200" y="4298620"/>
            <a:ext cx="1258200" cy="49320"/>
            <a:chOff x="5638200" y="4298620"/>
            <a:chExt cx="1258200" cy="4932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2D83EBB9-9CD0-1D36-3D67-549120957770}"/>
                    </a:ext>
                  </a:extLst>
                </p14:cNvPr>
                <p14:cNvContentPartPr/>
                <p14:nvPr/>
              </p14:nvContentPartPr>
              <p14:xfrm>
                <a:off x="5638200" y="4298620"/>
                <a:ext cx="459720" cy="23760"/>
              </p14:xfrm>
            </p:contentPart>
          </mc:Choice>
          <mc:Fallback>
            <p:pic>
              <p:nvPicPr>
                <p:cNvPr id="21" name="Ink 20">
                  <a:extLst>
                    <a:ext uri="{FF2B5EF4-FFF2-40B4-BE49-F238E27FC236}">
                      <a16:creationId xmlns:a16="http://schemas.microsoft.com/office/drawing/2014/main" id="{2D83EBB9-9CD0-1D36-3D67-549120957770}"/>
                    </a:ext>
                  </a:extLst>
                </p:cNvPr>
                <p:cNvPicPr/>
                <p:nvPr/>
              </p:nvPicPr>
              <p:blipFill>
                <a:blip r:embed="rId33"/>
                <a:stretch>
                  <a:fillRect/>
                </a:stretch>
              </p:blipFill>
              <p:spPr>
                <a:xfrm>
                  <a:off x="5620200" y="4280620"/>
                  <a:ext cx="495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38DEBAF-0B76-987A-1A50-4E2F64E5463D}"/>
                    </a:ext>
                  </a:extLst>
                </p14:cNvPr>
                <p14:cNvContentPartPr/>
                <p14:nvPr/>
              </p14:nvContentPartPr>
              <p14:xfrm>
                <a:off x="6595080" y="4329580"/>
                <a:ext cx="301320" cy="18360"/>
              </p14:xfrm>
            </p:contentPart>
          </mc:Choice>
          <mc:Fallback>
            <p:pic>
              <p:nvPicPr>
                <p:cNvPr id="22" name="Ink 21">
                  <a:extLst>
                    <a:ext uri="{FF2B5EF4-FFF2-40B4-BE49-F238E27FC236}">
                      <a16:creationId xmlns:a16="http://schemas.microsoft.com/office/drawing/2014/main" id="{338DEBAF-0B76-987A-1A50-4E2F64E5463D}"/>
                    </a:ext>
                  </a:extLst>
                </p:cNvPr>
                <p:cNvPicPr/>
                <p:nvPr/>
              </p:nvPicPr>
              <p:blipFill>
                <a:blip r:embed="rId35"/>
                <a:stretch>
                  <a:fillRect/>
                </a:stretch>
              </p:blipFill>
              <p:spPr>
                <a:xfrm>
                  <a:off x="6577080" y="4311580"/>
                  <a:ext cx="336960" cy="5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AC9857F1-EA40-AB94-D505-8C278464BA12}"/>
                  </a:ext>
                </a:extLst>
              </p14:cNvPr>
              <p14:cNvContentPartPr/>
              <p14:nvPr/>
            </p14:nvContentPartPr>
            <p14:xfrm>
              <a:off x="453840" y="4486900"/>
              <a:ext cx="783720" cy="56520"/>
            </p14:xfrm>
          </p:contentPart>
        </mc:Choice>
        <mc:Fallback>
          <p:pic>
            <p:nvPicPr>
              <p:cNvPr id="24" name="Ink 23">
                <a:extLst>
                  <a:ext uri="{FF2B5EF4-FFF2-40B4-BE49-F238E27FC236}">
                    <a16:creationId xmlns:a16="http://schemas.microsoft.com/office/drawing/2014/main" id="{AC9857F1-EA40-AB94-D505-8C278464BA12}"/>
                  </a:ext>
                </a:extLst>
              </p:cNvPr>
              <p:cNvPicPr/>
              <p:nvPr/>
            </p:nvPicPr>
            <p:blipFill>
              <a:blip r:embed="rId37"/>
              <a:stretch>
                <a:fillRect/>
              </a:stretch>
            </p:blipFill>
            <p:spPr>
              <a:xfrm>
                <a:off x="436200" y="4469260"/>
                <a:ext cx="819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EFD42FD7-6EA8-757B-F701-5276796C90BC}"/>
                  </a:ext>
                </a:extLst>
              </p14:cNvPr>
              <p14:cNvContentPartPr/>
              <p14:nvPr/>
            </p14:nvContentPartPr>
            <p14:xfrm>
              <a:off x="3171480" y="5330380"/>
              <a:ext cx="1371240" cy="38880"/>
            </p14:xfrm>
          </p:contentPart>
        </mc:Choice>
        <mc:Fallback>
          <p:pic>
            <p:nvPicPr>
              <p:cNvPr id="25" name="Ink 24">
                <a:extLst>
                  <a:ext uri="{FF2B5EF4-FFF2-40B4-BE49-F238E27FC236}">
                    <a16:creationId xmlns:a16="http://schemas.microsoft.com/office/drawing/2014/main" id="{EFD42FD7-6EA8-757B-F701-5276796C90BC}"/>
                  </a:ext>
                </a:extLst>
              </p:cNvPr>
              <p:cNvPicPr/>
              <p:nvPr/>
            </p:nvPicPr>
            <p:blipFill>
              <a:blip r:embed="rId39"/>
              <a:stretch>
                <a:fillRect/>
              </a:stretch>
            </p:blipFill>
            <p:spPr>
              <a:xfrm>
                <a:off x="3153840" y="5312740"/>
                <a:ext cx="1406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10DF7C45-75E8-8FB8-E555-3FFD3C20D5E5}"/>
                  </a:ext>
                </a:extLst>
              </p14:cNvPr>
              <p14:cNvContentPartPr/>
              <p14:nvPr/>
            </p14:nvContentPartPr>
            <p14:xfrm>
              <a:off x="5540640" y="5311300"/>
              <a:ext cx="3363120" cy="52920"/>
            </p14:xfrm>
          </p:contentPart>
        </mc:Choice>
        <mc:Fallback>
          <p:pic>
            <p:nvPicPr>
              <p:cNvPr id="26" name="Ink 25">
                <a:extLst>
                  <a:ext uri="{FF2B5EF4-FFF2-40B4-BE49-F238E27FC236}">
                    <a16:creationId xmlns:a16="http://schemas.microsoft.com/office/drawing/2014/main" id="{10DF7C45-75E8-8FB8-E555-3FFD3C20D5E5}"/>
                  </a:ext>
                </a:extLst>
              </p:cNvPr>
              <p:cNvPicPr/>
              <p:nvPr/>
            </p:nvPicPr>
            <p:blipFill>
              <a:blip r:embed="rId41"/>
              <a:stretch>
                <a:fillRect/>
              </a:stretch>
            </p:blipFill>
            <p:spPr>
              <a:xfrm>
                <a:off x="5522640" y="5293660"/>
                <a:ext cx="3398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67ED62D2-2502-C3F3-9EDD-670CA6BC1BBC}"/>
                  </a:ext>
                </a:extLst>
              </p14:cNvPr>
              <p14:cNvContentPartPr/>
              <p14:nvPr/>
            </p14:nvContentPartPr>
            <p14:xfrm>
              <a:off x="936600" y="5589220"/>
              <a:ext cx="2270160" cy="98280"/>
            </p14:xfrm>
          </p:contentPart>
        </mc:Choice>
        <mc:Fallback>
          <p:pic>
            <p:nvPicPr>
              <p:cNvPr id="27" name="Ink 26">
                <a:extLst>
                  <a:ext uri="{FF2B5EF4-FFF2-40B4-BE49-F238E27FC236}">
                    <a16:creationId xmlns:a16="http://schemas.microsoft.com/office/drawing/2014/main" id="{67ED62D2-2502-C3F3-9EDD-670CA6BC1BBC}"/>
                  </a:ext>
                </a:extLst>
              </p:cNvPr>
              <p:cNvPicPr/>
              <p:nvPr/>
            </p:nvPicPr>
            <p:blipFill>
              <a:blip r:embed="rId43"/>
              <a:stretch>
                <a:fillRect/>
              </a:stretch>
            </p:blipFill>
            <p:spPr>
              <a:xfrm>
                <a:off x="918960" y="5571220"/>
                <a:ext cx="2305800" cy="133920"/>
              </a:xfrm>
              <a:prstGeom prst="rect">
                <a:avLst/>
              </a:prstGeom>
            </p:spPr>
          </p:pic>
        </mc:Fallback>
      </mc:AlternateContent>
      <p:grpSp>
        <p:nvGrpSpPr>
          <p:cNvPr id="31" name="Group 30">
            <a:extLst>
              <a:ext uri="{FF2B5EF4-FFF2-40B4-BE49-F238E27FC236}">
                <a16:creationId xmlns:a16="http://schemas.microsoft.com/office/drawing/2014/main" id="{56D08D69-DAD4-674F-3E4A-B80D1161E6EB}"/>
              </a:ext>
            </a:extLst>
          </p:cNvPr>
          <p:cNvGrpSpPr/>
          <p:nvPr/>
        </p:nvGrpSpPr>
        <p:grpSpPr>
          <a:xfrm>
            <a:off x="4828920" y="5648980"/>
            <a:ext cx="3875400" cy="67680"/>
            <a:chOff x="4828920" y="5648980"/>
            <a:chExt cx="3875400" cy="67680"/>
          </a:xfrm>
        </p:grpSpPr>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BFCB11DA-89A8-C27F-74CC-F5D621D4754E}"/>
                    </a:ext>
                  </a:extLst>
                </p14:cNvPr>
                <p14:cNvContentPartPr/>
                <p14:nvPr/>
              </p14:nvContentPartPr>
              <p14:xfrm>
                <a:off x="4828920" y="5648980"/>
                <a:ext cx="1439280" cy="36360"/>
              </p14:xfrm>
            </p:contentPart>
          </mc:Choice>
          <mc:Fallback>
            <p:pic>
              <p:nvPicPr>
                <p:cNvPr id="28" name="Ink 27">
                  <a:extLst>
                    <a:ext uri="{FF2B5EF4-FFF2-40B4-BE49-F238E27FC236}">
                      <a16:creationId xmlns:a16="http://schemas.microsoft.com/office/drawing/2014/main" id="{BFCB11DA-89A8-C27F-74CC-F5D621D4754E}"/>
                    </a:ext>
                  </a:extLst>
                </p:cNvPr>
                <p:cNvPicPr/>
                <p:nvPr/>
              </p:nvPicPr>
              <p:blipFill>
                <a:blip r:embed="rId45"/>
                <a:stretch>
                  <a:fillRect/>
                </a:stretch>
              </p:blipFill>
              <p:spPr>
                <a:xfrm>
                  <a:off x="4810920" y="5630980"/>
                  <a:ext cx="1474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27231A86-DCC1-EC3C-6E06-2A1B957D9EF9}"/>
                    </a:ext>
                  </a:extLst>
                </p14:cNvPr>
                <p14:cNvContentPartPr/>
                <p14:nvPr/>
              </p14:nvContentPartPr>
              <p14:xfrm>
                <a:off x="7598400" y="5676340"/>
                <a:ext cx="1105920" cy="40320"/>
              </p14:xfrm>
            </p:contentPart>
          </mc:Choice>
          <mc:Fallback>
            <p:pic>
              <p:nvPicPr>
                <p:cNvPr id="29" name="Ink 28">
                  <a:extLst>
                    <a:ext uri="{FF2B5EF4-FFF2-40B4-BE49-F238E27FC236}">
                      <a16:creationId xmlns:a16="http://schemas.microsoft.com/office/drawing/2014/main" id="{27231A86-DCC1-EC3C-6E06-2A1B957D9EF9}"/>
                    </a:ext>
                  </a:extLst>
                </p:cNvPr>
                <p:cNvPicPr/>
                <p:nvPr/>
              </p:nvPicPr>
              <p:blipFill>
                <a:blip r:embed="rId47"/>
                <a:stretch>
                  <a:fillRect/>
                </a:stretch>
              </p:blipFill>
              <p:spPr>
                <a:xfrm>
                  <a:off x="7580760" y="5658340"/>
                  <a:ext cx="114156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897C75C3-5281-69F7-EFDF-0B7E0C5D55B5}"/>
                  </a:ext>
                </a:extLst>
              </p14:cNvPr>
              <p14:cNvContentPartPr/>
              <p14:nvPr/>
            </p14:nvContentPartPr>
            <p14:xfrm>
              <a:off x="753000" y="5901700"/>
              <a:ext cx="2151000" cy="50040"/>
            </p14:xfrm>
          </p:contentPart>
        </mc:Choice>
        <mc:Fallback>
          <p:pic>
            <p:nvPicPr>
              <p:cNvPr id="30" name="Ink 29">
                <a:extLst>
                  <a:ext uri="{FF2B5EF4-FFF2-40B4-BE49-F238E27FC236}">
                    <a16:creationId xmlns:a16="http://schemas.microsoft.com/office/drawing/2014/main" id="{897C75C3-5281-69F7-EFDF-0B7E0C5D55B5}"/>
                  </a:ext>
                </a:extLst>
              </p:cNvPr>
              <p:cNvPicPr/>
              <p:nvPr/>
            </p:nvPicPr>
            <p:blipFill>
              <a:blip r:embed="rId49"/>
              <a:stretch>
                <a:fillRect/>
              </a:stretch>
            </p:blipFill>
            <p:spPr>
              <a:xfrm>
                <a:off x="735360" y="5884060"/>
                <a:ext cx="2186640" cy="85680"/>
              </a:xfrm>
              <a:prstGeom prst="rect">
                <a:avLst/>
              </a:prstGeom>
            </p:spPr>
          </p:pic>
        </mc:Fallback>
      </mc:AlternateContent>
    </p:spTree>
    <p:extLst>
      <p:ext uri="{BB962C8B-B14F-4D97-AF65-F5344CB8AC3E}">
        <p14:creationId xmlns:p14="http://schemas.microsoft.com/office/powerpoint/2010/main" val="429150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92850"/>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3" name="Table 2">
            <a:extLst>
              <a:ext uri="{FF2B5EF4-FFF2-40B4-BE49-F238E27FC236}">
                <a16:creationId xmlns:a16="http://schemas.microsoft.com/office/drawing/2014/main" id="{58EAE9A1-0049-866A-0800-DCA17EFE7891}"/>
              </a:ext>
            </a:extLst>
          </p:cNvPr>
          <p:cNvGraphicFramePr>
            <a:graphicFrameLocks noGrp="1"/>
          </p:cNvGraphicFramePr>
          <p:nvPr>
            <p:extLst>
              <p:ext uri="{D42A27DB-BD31-4B8C-83A1-F6EECF244321}">
                <p14:modId xmlns:p14="http://schemas.microsoft.com/office/powerpoint/2010/main" val="1654347768"/>
              </p:ext>
            </p:extLst>
          </p:nvPr>
        </p:nvGraphicFramePr>
        <p:xfrm>
          <a:off x="857250" y="379254"/>
          <a:ext cx="7365999" cy="4638040"/>
        </p:xfrm>
        <a:graphic>
          <a:graphicData uri="http://schemas.openxmlformats.org/drawingml/2006/table">
            <a:tbl>
              <a:tblPr/>
              <a:tblGrid>
                <a:gridCol w="2455333">
                  <a:extLst>
                    <a:ext uri="{9D8B030D-6E8A-4147-A177-3AD203B41FA5}">
                      <a16:colId xmlns:a16="http://schemas.microsoft.com/office/drawing/2014/main" val="1853585565"/>
                    </a:ext>
                  </a:extLst>
                </a:gridCol>
                <a:gridCol w="2455333">
                  <a:extLst>
                    <a:ext uri="{9D8B030D-6E8A-4147-A177-3AD203B41FA5}">
                      <a16:colId xmlns:a16="http://schemas.microsoft.com/office/drawing/2014/main" val="3637483603"/>
                    </a:ext>
                  </a:extLst>
                </a:gridCol>
                <a:gridCol w="2455333">
                  <a:extLst>
                    <a:ext uri="{9D8B030D-6E8A-4147-A177-3AD203B41FA5}">
                      <a16:colId xmlns:a16="http://schemas.microsoft.com/office/drawing/2014/main" val="1295498729"/>
                    </a:ext>
                  </a:extLst>
                </a:gridCol>
              </a:tblGrid>
              <a:tr h="0">
                <a:tc>
                  <a:txBody>
                    <a:bodyPr/>
                    <a:lstStyle/>
                    <a:p>
                      <a:pPr algn="r" rtl="0" fontAlgn="t">
                        <a:spcBef>
                          <a:spcPts val="0"/>
                        </a:spcBef>
                        <a:spcAft>
                          <a:spcPts val="0"/>
                        </a:spcAft>
                      </a:pPr>
                      <a:r>
                        <a:rPr lang="he-IL" sz="2400" b="1" i="0" u="none" strike="noStrike">
                          <a:solidFill>
                            <a:schemeClr val="bg1"/>
                          </a:solidFill>
                          <a:effectLst/>
                          <a:latin typeface="Arial" panose="020B0604020202020204" pitchFamily="34" charset="0"/>
                          <a:cs typeface="+mj-cs"/>
                        </a:rPr>
                        <a:t>﻿</a:t>
                      </a:r>
                      <a:r>
                        <a:rPr lang="he-IL" sz="2400" b="1" i="0" u="none" strike="noStrike">
                          <a:solidFill>
                            <a:srgbClr val="00B0F0"/>
                          </a:solidFill>
                          <a:effectLst/>
                          <a:latin typeface="Arial" panose="020B0604020202020204" pitchFamily="34" charset="0"/>
                          <a:cs typeface="+mj-cs"/>
                        </a:rPr>
                        <a:t>ספר ישעיה פרק מו</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קָרְסוּ כָרְעוּ יַחְדָּו לֹא יָכְלוּ מַלֵּט מַשָּׂא וְנַפְשָׁם בַּשְּׁבִי הָלָכָה: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שִׁמְעוּ אֵלַי בֵּית יַעֲקֹב וְכָל-שְׁאֵרִית בֵּית יִשְֹרָאֵל הַעֲמֻסִים מִנִּי-בֶטֶן הַנְּשֹֻאִים מִנִּי-רָחַם: </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אִתקְצִיצוּ אִתקְטִיפוּ כַחדָא לָא יְכִילוּ לְשֵיזָבָא נָטְלֵיהֹון וּפָלְחֵיהֹון בְשִביָא אְזַלוּ׃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קַבִילוּ לְמֵימְרִי דְבֵית יַעְקֹב וְכָל שְאָרָא דְבֵית יִשׂרָאֵל דִרחִימִין מִכָל עַמְמַיָא חַבִיבִין מִכָל מַלכְוָתָא׃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r>
                        <a:rPr lang="he-IL" sz="2400" b="1"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אִתְקְצִיצוּ וְאִתְקְטִפוּ כַּחֲדָא וְלָא יָכִילוּ לְשֵׁיזָבָא נַטְלֵיהוֹן וּפִלְחֵיהוֹן בְּשִׁבְיָא אֲזָלוּ: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קַבִּילוּ לְמֵימְרִי דְבֵית יַעֲקֹב וְכָל שְׁאָרָא דְבֵית יִשְׂרָאֵל דִרְחִימִין מִכָּל עַמְמַיָא וַחֲבִיבִין מִכָּל מַלְכְּוָתָא: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36485"/>
                  </a:ext>
                </a:extLst>
              </a:tr>
            </a:tbl>
          </a:graphicData>
        </a:graphic>
      </p:graphicFrame>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A875D7E-15C8-D50E-E279-CB2F1A207913}"/>
                  </a:ext>
                </a:extLst>
              </p14:cNvPr>
              <p14:cNvContentPartPr/>
              <p14:nvPr/>
            </p14:nvContentPartPr>
            <p14:xfrm>
              <a:off x="5800200" y="763420"/>
              <a:ext cx="2612160" cy="1610280"/>
            </p14:xfrm>
          </p:contentPart>
        </mc:Choice>
        <mc:Fallback>
          <p:pic>
            <p:nvPicPr>
              <p:cNvPr id="5" name="Ink 4">
                <a:extLst>
                  <a:ext uri="{FF2B5EF4-FFF2-40B4-BE49-F238E27FC236}">
                    <a16:creationId xmlns:a16="http://schemas.microsoft.com/office/drawing/2014/main" id="{6A875D7E-15C8-D50E-E279-CB2F1A207913}"/>
                  </a:ext>
                </a:extLst>
              </p:cNvPr>
              <p:cNvPicPr/>
              <p:nvPr/>
            </p:nvPicPr>
            <p:blipFill>
              <a:blip r:embed="rId7"/>
              <a:stretch>
                <a:fillRect/>
              </a:stretch>
            </p:blipFill>
            <p:spPr>
              <a:xfrm>
                <a:off x="5782560" y="745780"/>
                <a:ext cx="2647800" cy="164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7F05DFF3-ACB3-34C9-C327-DDAFCADF6CE7}"/>
                  </a:ext>
                </a:extLst>
              </p14:cNvPr>
              <p14:cNvContentPartPr/>
              <p14:nvPr/>
            </p14:nvContentPartPr>
            <p14:xfrm>
              <a:off x="5890920" y="2256340"/>
              <a:ext cx="2647080" cy="2145600"/>
            </p14:xfrm>
          </p:contentPart>
        </mc:Choice>
        <mc:Fallback>
          <p:pic>
            <p:nvPicPr>
              <p:cNvPr id="9" name="Ink 8">
                <a:extLst>
                  <a:ext uri="{FF2B5EF4-FFF2-40B4-BE49-F238E27FC236}">
                    <a16:creationId xmlns:a16="http://schemas.microsoft.com/office/drawing/2014/main" id="{7F05DFF3-ACB3-34C9-C327-DDAFCADF6CE7}"/>
                  </a:ext>
                </a:extLst>
              </p:cNvPr>
              <p:cNvPicPr/>
              <p:nvPr/>
            </p:nvPicPr>
            <p:blipFill>
              <a:blip r:embed="rId9"/>
              <a:stretch>
                <a:fillRect/>
              </a:stretch>
            </p:blipFill>
            <p:spPr>
              <a:xfrm>
                <a:off x="5873280" y="2238700"/>
                <a:ext cx="2682720" cy="218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7FD7D16A-E3EA-3B2C-E123-DF0E35462283}"/>
                  </a:ext>
                </a:extLst>
              </p14:cNvPr>
              <p14:cNvContentPartPr/>
              <p14:nvPr/>
            </p14:nvContentPartPr>
            <p14:xfrm>
              <a:off x="6582120" y="2600140"/>
              <a:ext cx="1249200" cy="76320"/>
            </p14:xfrm>
          </p:contentPart>
        </mc:Choice>
        <mc:Fallback>
          <p:pic>
            <p:nvPicPr>
              <p:cNvPr id="11" name="Ink 10">
                <a:extLst>
                  <a:ext uri="{FF2B5EF4-FFF2-40B4-BE49-F238E27FC236}">
                    <a16:creationId xmlns:a16="http://schemas.microsoft.com/office/drawing/2014/main" id="{7FD7D16A-E3EA-3B2C-E123-DF0E35462283}"/>
                  </a:ext>
                </a:extLst>
              </p:cNvPr>
              <p:cNvPicPr/>
              <p:nvPr/>
            </p:nvPicPr>
            <p:blipFill>
              <a:blip r:embed="rId11"/>
              <a:stretch>
                <a:fillRect/>
              </a:stretch>
            </p:blipFill>
            <p:spPr>
              <a:xfrm>
                <a:off x="6564120" y="2582500"/>
                <a:ext cx="1284840" cy="111960"/>
              </a:xfrm>
              <a:prstGeom prst="rect">
                <a:avLst/>
              </a:prstGeom>
            </p:spPr>
          </p:pic>
        </mc:Fallback>
      </mc:AlternateContent>
      <p:grpSp>
        <p:nvGrpSpPr>
          <p:cNvPr id="17" name="Group 16">
            <a:extLst>
              <a:ext uri="{FF2B5EF4-FFF2-40B4-BE49-F238E27FC236}">
                <a16:creationId xmlns:a16="http://schemas.microsoft.com/office/drawing/2014/main" id="{526803A1-C210-FE58-663E-54ACD409F98B}"/>
              </a:ext>
            </a:extLst>
          </p:cNvPr>
          <p:cNvGrpSpPr/>
          <p:nvPr/>
        </p:nvGrpSpPr>
        <p:grpSpPr>
          <a:xfrm>
            <a:off x="6059040" y="3352540"/>
            <a:ext cx="2214360" cy="837000"/>
            <a:chOff x="6059040" y="3352540"/>
            <a:chExt cx="2214360" cy="83700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BDBFC15-688C-F64B-11E2-3D4B4091502F}"/>
                    </a:ext>
                  </a:extLst>
                </p14:cNvPr>
                <p14:cNvContentPartPr/>
                <p14:nvPr/>
              </p14:nvContentPartPr>
              <p14:xfrm>
                <a:off x="6234720" y="3756100"/>
                <a:ext cx="363240" cy="33480"/>
              </p14:xfrm>
            </p:contentPart>
          </mc:Choice>
          <mc:Fallback>
            <p:pic>
              <p:nvPicPr>
                <p:cNvPr id="12" name="Ink 11">
                  <a:extLst>
                    <a:ext uri="{FF2B5EF4-FFF2-40B4-BE49-F238E27FC236}">
                      <a16:creationId xmlns:a16="http://schemas.microsoft.com/office/drawing/2014/main" id="{7BDBFC15-688C-F64B-11E2-3D4B4091502F}"/>
                    </a:ext>
                  </a:extLst>
                </p:cNvPr>
                <p:cNvPicPr/>
                <p:nvPr/>
              </p:nvPicPr>
              <p:blipFill>
                <a:blip r:embed="rId13"/>
                <a:stretch>
                  <a:fillRect/>
                </a:stretch>
              </p:blipFill>
              <p:spPr>
                <a:xfrm>
                  <a:off x="6217080" y="3738460"/>
                  <a:ext cx="398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A5BCD8D-8FBD-6DD4-B325-1E73CB39EE80}"/>
                    </a:ext>
                  </a:extLst>
                </p14:cNvPr>
                <p14:cNvContentPartPr/>
                <p14:nvPr/>
              </p14:nvContentPartPr>
              <p14:xfrm>
                <a:off x="7427760" y="4139140"/>
                <a:ext cx="754920" cy="50400"/>
              </p14:xfrm>
            </p:contentPart>
          </mc:Choice>
          <mc:Fallback>
            <p:pic>
              <p:nvPicPr>
                <p:cNvPr id="13" name="Ink 12">
                  <a:extLst>
                    <a:ext uri="{FF2B5EF4-FFF2-40B4-BE49-F238E27FC236}">
                      <a16:creationId xmlns:a16="http://schemas.microsoft.com/office/drawing/2014/main" id="{AA5BCD8D-8FBD-6DD4-B325-1E73CB39EE80}"/>
                    </a:ext>
                  </a:extLst>
                </p:cNvPr>
                <p:cNvPicPr/>
                <p:nvPr/>
              </p:nvPicPr>
              <p:blipFill>
                <a:blip r:embed="rId15"/>
                <a:stretch>
                  <a:fillRect/>
                </a:stretch>
              </p:blipFill>
              <p:spPr>
                <a:xfrm>
                  <a:off x="7409760" y="4121500"/>
                  <a:ext cx="790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C20C0991-0492-742D-BF0F-67C557F12715}"/>
                    </a:ext>
                  </a:extLst>
                </p14:cNvPr>
                <p14:cNvContentPartPr/>
                <p14:nvPr/>
              </p14:nvContentPartPr>
              <p14:xfrm>
                <a:off x="7200600" y="3677260"/>
                <a:ext cx="1072800" cy="466920"/>
              </p14:xfrm>
            </p:contentPart>
          </mc:Choice>
          <mc:Fallback>
            <p:pic>
              <p:nvPicPr>
                <p:cNvPr id="15" name="Ink 14">
                  <a:extLst>
                    <a:ext uri="{FF2B5EF4-FFF2-40B4-BE49-F238E27FC236}">
                      <a16:creationId xmlns:a16="http://schemas.microsoft.com/office/drawing/2014/main" id="{C20C0991-0492-742D-BF0F-67C557F12715}"/>
                    </a:ext>
                  </a:extLst>
                </p:cNvPr>
                <p:cNvPicPr/>
                <p:nvPr/>
              </p:nvPicPr>
              <p:blipFill>
                <a:blip r:embed="rId17"/>
                <a:stretch>
                  <a:fillRect/>
                </a:stretch>
              </p:blipFill>
              <p:spPr>
                <a:xfrm>
                  <a:off x="7182600" y="3659260"/>
                  <a:ext cx="110844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92890300-C76C-7F49-0E3F-03552FE5B2C1}"/>
                    </a:ext>
                  </a:extLst>
                </p14:cNvPr>
                <p14:cNvContentPartPr/>
                <p14:nvPr/>
              </p14:nvContentPartPr>
              <p14:xfrm>
                <a:off x="6059040" y="3352540"/>
                <a:ext cx="567000" cy="455400"/>
              </p14:xfrm>
            </p:contentPart>
          </mc:Choice>
          <mc:Fallback>
            <p:pic>
              <p:nvPicPr>
                <p:cNvPr id="16" name="Ink 15">
                  <a:extLst>
                    <a:ext uri="{FF2B5EF4-FFF2-40B4-BE49-F238E27FC236}">
                      <a16:creationId xmlns:a16="http://schemas.microsoft.com/office/drawing/2014/main" id="{92890300-C76C-7F49-0E3F-03552FE5B2C1}"/>
                    </a:ext>
                  </a:extLst>
                </p:cNvPr>
                <p:cNvPicPr/>
                <p:nvPr/>
              </p:nvPicPr>
              <p:blipFill>
                <a:blip r:embed="rId19"/>
                <a:stretch>
                  <a:fillRect/>
                </a:stretch>
              </p:blipFill>
              <p:spPr>
                <a:xfrm>
                  <a:off x="6041040" y="3334900"/>
                  <a:ext cx="602640" cy="49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96A4AA45-70B5-4131-087B-6DBC999DAAD9}"/>
                  </a:ext>
                </a:extLst>
              </p14:cNvPr>
              <p14:cNvContentPartPr/>
              <p14:nvPr/>
            </p14:nvContentPartPr>
            <p14:xfrm>
              <a:off x="951360" y="1798780"/>
              <a:ext cx="2597400" cy="2185560"/>
            </p14:xfrm>
          </p:contentPart>
        </mc:Choice>
        <mc:Fallback>
          <p:pic>
            <p:nvPicPr>
              <p:cNvPr id="18" name="Ink 17">
                <a:extLst>
                  <a:ext uri="{FF2B5EF4-FFF2-40B4-BE49-F238E27FC236}">
                    <a16:creationId xmlns:a16="http://schemas.microsoft.com/office/drawing/2014/main" id="{96A4AA45-70B5-4131-087B-6DBC999DAAD9}"/>
                  </a:ext>
                </a:extLst>
              </p:cNvPr>
              <p:cNvPicPr/>
              <p:nvPr/>
            </p:nvPicPr>
            <p:blipFill>
              <a:blip r:embed="rId21"/>
              <a:stretch>
                <a:fillRect/>
              </a:stretch>
            </p:blipFill>
            <p:spPr>
              <a:xfrm>
                <a:off x="933360" y="1780780"/>
                <a:ext cx="2633040" cy="2221200"/>
              </a:xfrm>
              <a:prstGeom prst="rect">
                <a:avLst/>
              </a:prstGeom>
            </p:spPr>
          </p:pic>
        </mc:Fallback>
      </mc:AlternateContent>
    </p:spTree>
    <p:extLst>
      <p:ext uri="{BB962C8B-B14F-4D97-AF65-F5344CB8AC3E}">
        <p14:creationId xmlns:p14="http://schemas.microsoft.com/office/powerpoint/2010/main" val="179975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1054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7200" y="355600"/>
            <a:ext cx="9200959" cy="3816429"/>
          </a:xfrm>
          <a:prstGeom prst="rect">
            <a:avLst/>
          </a:prstGeom>
          <a:noFill/>
        </p:spPr>
        <p:txBody>
          <a:bodyPr wrap="square" rtlCol="0">
            <a:spAutoFit/>
          </a:bodyPr>
          <a:lstStyle/>
          <a:p>
            <a:r>
              <a:rPr lang="en-US" sz="3200" b="1">
                <a:solidFill>
                  <a:srgbClr val="FFC000"/>
                </a:solidFill>
                <a:cs typeface="+mj-cs"/>
              </a:rPr>
              <a:t>Siddur Sefard, Shabbat Mincha, Korbanot 27</a:t>
            </a:r>
          </a:p>
          <a:p>
            <a:r>
              <a:rPr lang="en-US" sz="3000">
                <a:solidFill>
                  <a:srgbClr val="FFC000"/>
                </a:solidFill>
                <a:cs typeface="+mj-cs"/>
              </a:rPr>
              <a:t>May the Father of mercy have compassion on the people borne by Him, and may He remember the covenant with the patriarchs; may He rescue our souls from evil times; and may He rebuke the evil impulse from those who have been carried by Him; and may He graciously grant us eternal survival; and fulfill our requests in beneficent measure, [for] deliverance and compassion.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39F912E-31F4-B15F-02A0-D2C43CFEAF6B}"/>
                  </a:ext>
                </a:extLst>
              </p14:cNvPr>
              <p14:cNvContentPartPr/>
              <p14:nvPr/>
            </p14:nvContentPartPr>
            <p14:xfrm>
              <a:off x="670560" y="1793020"/>
              <a:ext cx="1927080" cy="37440"/>
            </p14:xfrm>
          </p:contentPart>
        </mc:Choice>
        <mc:Fallback>
          <p:pic>
            <p:nvPicPr>
              <p:cNvPr id="2" name="Ink 1">
                <a:extLst>
                  <a:ext uri="{FF2B5EF4-FFF2-40B4-BE49-F238E27FC236}">
                    <a16:creationId xmlns:a16="http://schemas.microsoft.com/office/drawing/2014/main" id="{D39F912E-31F4-B15F-02A0-D2C43CFEAF6B}"/>
                  </a:ext>
                </a:extLst>
              </p:cNvPr>
              <p:cNvPicPr/>
              <p:nvPr/>
            </p:nvPicPr>
            <p:blipFill>
              <a:blip r:embed="rId7"/>
              <a:stretch>
                <a:fillRect/>
              </a:stretch>
            </p:blipFill>
            <p:spPr>
              <a:xfrm>
                <a:off x="652560" y="1775380"/>
                <a:ext cx="1962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0926B5A-B132-0025-BF53-81082E3180EE}"/>
                  </a:ext>
                </a:extLst>
              </p14:cNvPr>
              <p14:cNvContentPartPr/>
              <p14:nvPr/>
            </p14:nvContentPartPr>
            <p14:xfrm>
              <a:off x="1133160" y="2687620"/>
              <a:ext cx="48600" cy="74520"/>
            </p14:xfrm>
          </p:contentPart>
        </mc:Choice>
        <mc:Fallback>
          <p:pic>
            <p:nvPicPr>
              <p:cNvPr id="4" name="Ink 3">
                <a:extLst>
                  <a:ext uri="{FF2B5EF4-FFF2-40B4-BE49-F238E27FC236}">
                    <a16:creationId xmlns:a16="http://schemas.microsoft.com/office/drawing/2014/main" id="{A0926B5A-B132-0025-BF53-81082E3180EE}"/>
                  </a:ext>
                </a:extLst>
              </p:cNvPr>
              <p:cNvPicPr/>
              <p:nvPr/>
            </p:nvPicPr>
            <p:blipFill>
              <a:blip r:embed="rId9"/>
              <a:stretch>
                <a:fillRect/>
              </a:stretch>
            </p:blipFill>
            <p:spPr>
              <a:xfrm>
                <a:off x="1115160" y="2669620"/>
                <a:ext cx="84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4F30F4C-6DDF-AC5B-E013-BBC1F453946E}"/>
                  </a:ext>
                </a:extLst>
              </p14:cNvPr>
              <p14:cNvContentPartPr/>
              <p14:nvPr/>
            </p14:nvContentPartPr>
            <p14:xfrm>
              <a:off x="2099400" y="2711380"/>
              <a:ext cx="3847680" cy="66960"/>
            </p14:xfrm>
          </p:contentPart>
        </mc:Choice>
        <mc:Fallback>
          <p:pic>
            <p:nvPicPr>
              <p:cNvPr id="5" name="Ink 4">
                <a:extLst>
                  <a:ext uri="{FF2B5EF4-FFF2-40B4-BE49-F238E27FC236}">
                    <a16:creationId xmlns:a16="http://schemas.microsoft.com/office/drawing/2014/main" id="{B4F30F4C-6DDF-AC5B-E013-BBC1F453946E}"/>
                  </a:ext>
                </a:extLst>
              </p:cNvPr>
              <p:cNvPicPr/>
              <p:nvPr/>
            </p:nvPicPr>
            <p:blipFill>
              <a:blip r:embed="rId11"/>
              <a:stretch>
                <a:fillRect/>
              </a:stretch>
            </p:blipFill>
            <p:spPr>
              <a:xfrm>
                <a:off x="2081400" y="2693740"/>
                <a:ext cx="3883320" cy="102600"/>
              </a:xfrm>
              <a:prstGeom prst="rect">
                <a:avLst/>
              </a:prstGeom>
            </p:spPr>
          </p:pic>
        </mc:Fallback>
      </mc:AlternateContent>
      <p:grpSp>
        <p:nvGrpSpPr>
          <p:cNvPr id="11" name="Group 10">
            <a:extLst>
              <a:ext uri="{FF2B5EF4-FFF2-40B4-BE49-F238E27FC236}">
                <a16:creationId xmlns:a16="http://schemas.microsoft.com/office/drawing/2014/main" id="{B01AE002-DC8A-3E3A-0D99-65482598BEBD}"/>
              </a:ext>
            </a:extLst>
          </p:cNvPr>
          <p:cNvGrpSpPr/>
          <p:nvPr/>
        </p:nvGrpSpPr>
        <p:grpSpPr>
          <a:xfrm>
            <a:off x="5808480" y="3193060"/>
            <a:ext cx="2761920" cy="55800"/>
            <a:chOff x="5808480" y="3193060"/>
            <a:chExt cx="2761920" cy="55800"/>
          </a:xfrm>
        </p:grpSpPr>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48CFD3FF-3429-31E6-CEA3-FFE0F91A7D5D}"/>
                    </a:ext>
                  </a:extLst>
                </p14:cNvPr>
                <p14:cNvContentPartPr/>
                <p14:nvPr/>
              </p14:nvContentPartPr>
              <p14:xfrm>
                <a:off x="5808480" y="3206020"/>
                <a:ext cx="224640" cy="30600"/>
              </p14:xfrm>
            </p:contentPart>
          </mc:Choice>
          <mc:Fallback>
            <p:pic>
              <p:nvPicPr>
                <p:cNvPr id="7" name="Ink 6">
                  <a:extLst>
                    <a:ext uri="{FF2B5EF4-FFF2-40B4-BE49-F238E27FC236}">
                      <a16:creationId xmlns:a16="http://schemas.microsoft.com/office/drawing/2014/main" id="{48CFD3FF-3429-31E6-CEA3-FFE0F91A7D5D}"/>
                    </a:ext>
                  </a:extLst>
                </p:cNvPr>
                <p:cNvPicPr/>
                <p:nvPr/>
              </p:nvPicPr>
              <p:blipFill>
                <a:blip r:embed="rId13"/>
                <a:stretch>
                  <a:fillRect/>
                </a:stretch>
              </p:blipFill>
              <p:spPr>
                <a:xfrm>
                  <a:off x="5790480" y="3188380"/>
                  <a:ext cx="260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AEE186CA-399B-2D6E-4204-D8115CC310F7}"/>
                    </a:ext>
                  </a:extLst>
                </p14:cNvPr>
                <p14:cNvContentPartPr/>
                <p14:nvPr/>
              </p14:nvContentPartPr>
              <p14:xfrm>
                <a:off x="5979480" y="3193060"/>
                <a:ext cx="2590920" cy="55800"/>
              </p14:xfrm>
            </p:contentPart>
          </mc:Choice>
          <mc:Fallback>
            <p:pic>
              <p:nvPicPr>
                <p:cNvPr id="9" name="Ink 8">
                  <a:extLst>
                    <a:ext uri="{FF2B5EF4-FFF2-40B4-BE49-F238E27FC236}">
                      <a16:creationId xmlns:a16="http://schemas.microsoft.com/office/drawing/2014/main" id="{AEE186CA-399B-2D6E-4204-D8115CC310F7}"/>
                    </a:ext>
                  </a:extLst>
                </p:cNvPr>
                <p:cNvPicPr/>
                <p:nvPr/>
              </p:nvPicPr>
              <p:blipFill>
                <a:blip r:embed="rId15"/>
                <a:stretch>
                  <a:fillRect/>
                </a:stretch>
              </p:blipFill>
              <p:spPr>
                <a:xfrm>
                  <a:off x="5961480" y="3175060"/>
                  <a:ext cx="2626560" cy="9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6C77BFB-203C-2C43-0651-45C103C53E76}"/>
                  </a:ext>
                </a:extLst>
              </p14:cNvPr>
              <p14:cNvContentPartPr/>
              <p14:nvPr/>
            </p14:nvContentPartPr>
            <p14:xfrm>
              <a:off x="672360" y="3631540"/>
              <a:ext cx="2316600" cy="100440"/>
            </p14:xfrm>
          </p:contentPart>
        </mc:Choice>
        <mc:Fallback>
          <p:pic>
            <p:nvPicPr>
              <p:cNvPr id="12" name="Ink 11">
                <a:extLst>
                  <a:ext uri="{FF2B5EF4-FFF2-40B4-BE49-F238E27FC236}">
                    <a16:creationId xmlns:a16="http://schemas.microsoft.com/office/drawing/2014/main" id="{56C77BFB-203C-2C43-0651-45C103C53E76}"/>
                  </a:ext>
                </a:extLst>
              </p:cNvPr>
              <p:cNvPicPr/>
              <p:nvPr/>
            </p:nvPicPr>
            <p:blipFill>
              <a:blip r:embed="rId17"/>
              <a:stretch>
                <a:fillRect/>
              </a:stretch>
            </p:blipFill>
            <p:spPr>
              <a:xfrm>
                <a:off x="654360" y="3613900"/>
                <a:ext cx="2352240" cy="136080"/>
              </a:xfrm>
              <a:prstGeom prst="rect">
                <a:avLst/>
              </a:prstGeom>
            </p:spPr>
          </p:pic>
        </mc:Fallback>
      </mc:AlternateContent>
      <p:grpSp>
        <p:nvGrpSpPr>
          <p:cNvPr id="15" name="Group 14">
            <a:extLst>
              <a:ext uri="{FF2B5EF4-FFF2-40B4-BE49-F238E27FC236}">
                <a16:creationId xmlns:a16="http://schemas.microsoft.com/office/drawing/2014/main" id="{5E9293A5-A0A2-FFBE-A5D8-4EB5A7C5A391}"/>
              </a:ext>
            </a:extLst>
          </p:cNvPr>
          <p:cNvGrpSpPr/>
          <p:nvPr/>
        </p:nvGrpSpPr>
        <p:grpSpPr>
          <a:xfrm>
            <a:off x="1631760" y="4113580"/>
            <a:ext cx="2293200" cy="53280"/>
            <a:chOff x="1631760" y="4113580"/>
            <a:chExt cx="2293200" cy="5328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A892B57-96A5-8EAF-C5E0-FAB8D260DD06}"/>
                    </a:ext>
                  </a:extLst>
                </p14:cNvPr>
                <p14:cNvContentPartPr/>
                <p14:nvPr/>
              </p14:nvContentPartPr>
              <p14:xfrm>
                <a:off x="1631760" y="4141660"/>
                <a:ext cx="12960" cy="25200"/>
              </p14:xfrm>
            </p:contentPart>
          </mc:Choice>
          <mc:Fallback>
            <p:pic>
              <p:nvPicPr>
                <p:cNvPr id="13" name="Ink 12">
                  <a:extLst>
                    <a:ext uri="{FF2B5EF4-FFF2-40B4-BE49-F238E27FC236}">
                      <a16:creationId xmlns:a16="http://schemas.microsoft.com/office/drawing/2014/main" id="{EA892B57-96A5-8EAF-C5E0-FAB8D260DD06}"/>
                    </a:ext>
                  </a:extLst>
                </p:cNvPr>
                <p:cNvPicPr/>
                <p:nvPr/>
              </p:nvPicPr>
              <p:blipFill>
                <a:blip r:embed="rId19"/>
                <a:stretch>
                  <a:fillRect/>
                </a:stretch>
              </p:blipFill>
              <p:spPr>
                <a:xfrm>
                  <a:off x="1614120" y="4124020"/>
                  <a:ext cx="48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26D410B-AB9D-B62F-FD44-363DFF185FC2}"/>
                    </a:ext>
                  </a:extLst>
                </p14:cNvPr>
                <p14:cNvContentPartPr/>
                <p14:nvPr/>
              </p14:nvContentPartPr>
              <p14:xfrm>
                <a:off x="2499720" y="4113580"/>
                <a:ext cx="1425240" cy="50400"/>
              </p14:xfrm>
            </p:contentPart>
          </mc:Choice>
          <mc:Fallback>
            <p:pic>
              <p:nvPicPr>
                <p:cNvPr id="14" name="Ink 13">
                  <a:extLst>
                    <a:ext uri="{FF2B5EF4-FFF2-40B4-BE49-F238E27FC236}">
                      <a16:creationId xmlns:a16="http://schemas.microsoft.com/office/drawing/2014/main" id="{126D410B-AB9D-B62F-FD44-363DFF185FC2}"/>
                    </a:ext>
                  </a:extLst>
                </p:cNvPr>
                <p:cNvPicPr/>
                <p:nvPr/>
              </p:nvPicPr>
              <p:blipFill>
                <a:blip r:embed="rId21"/>
                <a:stretch>
                  <a:fillRect/>
                </a:stretch>
              </p:blipFill>
              <p:spPr>
                <a:xfrm>
                  <a:off x="2482080" y="4095940"/>
                  <a:ext cx="146088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6C56BF9-8E0C-F9A4-B06F-E07EBB109552}"/>
                  </a:ext>
                </a:extLst>
              </p14:cNvPr>
              <p14:cNvContentPartPr/>
              <p14:nvPr/>
            </p14:nvContentPartPr>
            <p14:xfrm>
              <a:off x="5966520" y="4290700"/>
              <a:ext cx="7560" cy="8280"/>
            </p14:xfrm>
          </p:contentPart>
        </mc:Choice>
        <mc:Fallback>
          <p:pic>
            <p:nvPicPr>
              <p:cNvPr id="16" name="Ink 15">
                <a:extLst>
                  <a:ext uri="{FF2B5EF4-FFF2-40B4-BE49-F238E27FC236}">
                    <a16:creationId xmlns:a16="http://schemas.microsoft.com/office/drawing/2014/main" id="{E6C56BF9-8E0C-F9A4-B06F-E07EBB109552}"/>
                  </a:ext>
                </a:extLst>
              </p:cNvPr>
              <p:cNvPicPr/>
              <p:nvPr/>
            </p:nvPicPr>
            <p:blipFill>
              <a:blip r:embed="rId23"/>
              <a:stretch>
                <a:fillRect/>
              </a:stretch>
            </p:blipFill>
            <p:spPr>
              <a:xfrm>
                <a:off x="5948880" y="4272700"/>
                <a:ext cx="43200" cy="43920"/>
              </a:xfrm>
              <a:prstGeom prst="rect">
                <a:avLst/>
              </a:prstGeom>
            </p:spPr>
          </p:pic>
        </mc:Fallback>
      </mc:AlternateContent>
    </p:spTree>
    <p:extLst>
      <p:ext uri="{BB962C8B-B14F-4D97-AF65-F5344CB8AC3E}">
        <p14:creationId xmlns:p14="http://schemas.microsoft.com/office/powerpoint/2010/main" val="344188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7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36550"/>
            <a:ext cx="9200959" cy="5016758"/>
          </a:xfrm>
          <a:prstGeom prst="rect">
            <a:avLst/>
          </a:prstGeom>
          <a:noFill/>
        </p:spPr>
        <p:txBody>
          <a:bodyPr wrap="square" rtlCol="0">
            <a:spAutoFit/>
          </a:bodyPr>
          <a:lstStyle/>
          <a:p>
            <a:r>
              <a:rPr lang="en-US" sz="3200" b="1">
                <a:solidFill>
                  <a:srgbClr val="FFC000"/>
                </a:solidFill>
                <a:cs typeface="+mj-cs"/>
              </a:rPr>
              <a:t>John 3:1–7  </a:t>
            </a:r>
          </a:p>
          <a:p>
            <a:r>
              <a:rPr lang="en-US" sz="2400">
                <a:solidFill>
                  <a:srgbClr val="FFC000"/>
                </a:solidFill>
                <a:cs typeface="+mj-cs"/>
              </a:rPr>
              <a:t>3:1 There was a man of the Pharisees, named Nicodemus, a ruler of the Jews: 3:2 The same came to Jesus by night, and said unto him, Rabbi, we know that thou art a teacher come from God: for no man can do these miracles that thou doest, except God be with him. 3:3 Jesus answered and said unto him, Verily, verily, I say unto thee, Except a man be born again, he cannot see the kingdom of God. 3:4 Nicodemus saith unto him, How can a man be born when he is old? can he enter the second time into his mother’s womb, and be born? 3:5 Jesus answered, Verily, verily, I say unto thee, Except a man be born of water and of the Spirit, he cannot enter into the kingdom of God. 3:6 That which is born of the flesh is flesh; and that which is born of the Spirit is spirit. 3:7 Marvel not that I said unto thee, Ye must be born again.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4CC0FF5A-7E89-2529-9B49-84CD0C3C25A8}"/>
                  </a:ext>
                </a:extLst>
              </p14:cNvPr>
              <p14:cNvContentPartPr/>
              <p14:nvPr/>
            </p14:nvContentPartPr>
            <p14:xfrm>
              <a:off x="3780600" y="2671420"/>
              <a:ext cx="5169240" cy="93240"/>
            </p14:xfrm>
          </p:contentPart>
        </mc:Choice>
        <mc:Fallback>
          <p:pic>
            <p:nvPicPr>
              <p:cNvPr id="2" name="Ink 1">
                <a:extLst>
                  <a:ext uri="{FF2B5EF4-FFF2-40B4-BE49-F238E27FC236}">
                    <a16:creationId xmlns:a16="http://schemas.microsoft.com/office/drawing/2014/main" id="{4CC0FF5A-7E89-2529-9B49-84CD0C3C25A8}"/>
                  </a:ext>
                </a:extLst>
              </p:cNvPr>
              <p:cNvPicPr/>
              <p:nvPr/>
            </p:nvPicPr>
            <p:blipFill>
              <a:blip r:embed="rId7"/>
              <a:stretch>
                <a:fillRect/>
              </a:stretch>
            </p:blipFill>
            <p:spPr>
              <a:xfrm>
                <a:off x="3762600" y="2653780"/>
                <a:ext cx="5204880" cy="128880"/>
              </a:xfrm>
              <a:prstGeom prst="rect">
                <a:avLst/>
              </a:prstGeom>
            </p:spPr>
          </p:pic>
        </mc:Fallback>
      </mc:AlternateContent>
      <p:grpSp>
        <p:nvGrpSpPr>
          <p:cNvPr id="7" name="Group 6">
            <a:extLst>
              <a:ext uri="{FF2B5EF4-FFF2-40B4-BE49-F238E27FC236}">
                <a16:creationId xmlns:a16="http://schemas.microsoft.com/office/drawing/2014/main" id="{1DDDC53E-7E29-1731-7F6C-382376A9C0B1}"/>
              </a:ext>
            </a:extLst>
          </p:cNvPr>
          <p:cNvGrpSpPr/>
          <p:nvPr/>
        </p:nvGrpSpPr>
        <p:grpSpPr>
          <a:xfrm>
            <a:off x="473280" y="3042580"/>
            <a:ext cx="4875480" cy="111960"/>
            <a:chOff x="473280" y="3042580"/>
            <a:chExt cx="4875480" cy="11196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C6B4885C-B7E6-BC91-7C0E-B3C6D21D1A7A}"/>
                    </a:ext>
                  </a:extLst>
                </p14:cNvPr>
                <p14:cNvContentPartPr/>
                <p14:nvPr/>
              </p14:nvContentPartPr>
              <p14:xfrm>
                <a:off x="473280" y="3050860"/>
                <a:ext cx="636120" cy="103680"/>
              </p14:xfrm>
            </p:contentPart>
          </mc:Choice>
          <mc:Fallback>
            <p:pic>
              <p:nvPicPr>
                <p:cNvPr id="4" name="Ink 3">
                  <a:extLst>
                    <a:ext uri="{FF2B5EF4-FFF2-40B4-BE49-F238E27FC236}">
                      <a16:creationId xmlns:a16="http://schemas.microsoft.com/office/drawing/2014/main" id="{C6B4885C-B7E6-BC91-7C0E-B3C6D21D1A7A}"/>
                    </a:ext>
                  </a:extLst>
                </p:cNvPr>
                <p:cNvPicPr/>
                <p:nvPr/>
              </p:nvPicPr>
              <p:blipFill>
                <a:blip r:embed="rId9"/>
                <a:stretch>
                  <a:fillRect/>
                </a:stretch>
              </p:blipFill>
              <p:spPr>
                <a:xfrm>
                  <a:off x="455640" y="3032860"/>
                  <a:ext cx="671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7056617-7D77-9420-D235-33DFECABD27B}"/>
                    </a:ext>
                  </a:extLst>
                </p14:cNvPr>
                <p14:cNvContentPartPr/>
                <p14:nvPr/>
              </p14:nvContentPartPr>
              <p14:xfrm>
                <a:off x="1536360" y="3042580"/>
                <a:ext cx="3812400" cy="49680"/>
              </p14:xfrm>
            </p:contentPart>
          </mc:Choice>
          <mc:Fallback>
            <p:pic>
              <p:nvPicPr>
                <p:cNvPr id="5" name="Ink 4">
                  <a:extLst>
                    <a:ext uri="{FF2B5EF4-FFF2-40B4-BE49-F238E27FC236}">
                      <a16:creationId xmlns:a16="http://schemas.microsoft.com/office/drawing/2014/main" id="{27056617-7D77-9420-D235-33DFECABD27B}"/>
                    </a:ext>
                  </a:extLst>
                </p:cNvPr>
                <p:cNvPicPr/>
                <p:nvPr/>
              </p:nvPicPr>
              <p:blipFill>
                <a:blip r:embed="rId11"/>
                <a:stretch>
                  <a:fillRect/>
                </a:stretch>
              </p:blipFill>
              <p:spPr>
                <a:xfrm>
                  <a:off x="1518360" y="3024940"/>
                  <a:ext cx="3848040" cy="85320"/>
                </a:xfrm>
                <a:prstGeom prst="rect">
                  <a:avLst/>
                </a:prstGeom>
              </p:spPr>
            </p:pic>
          </mc:Fallback>
        </mc:AlternateContent>
      </p:grpSp>
    </p:spTree>
    <p:extLst>
      <p:ext uri="{BB962C8B-B14F-4D97-AF65-F5344CB8AC3E}">
        <p14:creationId xmlns:p14="http://schemas.microsoft.com/office/powerpoint/2010/main" val="202232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46:1-6</a:t>
            </a:r>
          </a:p>
          <a:p>
            <a:pPr algn="ctr"/>
            <a:r>
              <a:rPr lang="he-IL" sz="8800" b="1">
                <a:ln w="15875">
                  <a:solidFill>
                    <a:schemeClr val="tx1"/>
                  </a:solidFill>
                  <a:prstDash val="solid"/>
                </a:ln>
                <a:solidFill>
                  <a:srgbClr val="FFFF00"/>
                </a:solidFill>
                <a:cs typeface="+mj-cs"/>
              </a:rPr>
              <a:t>ישעיהו מו:א-ו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3559744" y="4569977"/>
            <a:ext cx="5427255" cy="1200329"/>
          </a:xfrm>
          <a:prstGeom prst="rect">
            <a:avLst/>
          </a:prstGeom>
          <a:noFill/>
        </p:spPr>
        <p:txBody>
          <a:bodyPr wrap="none" rtlCol="0">
            <a:spAutoFit/>
          </a:bodyPr>
          <a:lstStyle/>
          <a:p>
            <a:pPr algn="ctr"/>
            <a:r>
              <a:rPr lang="en-US" sz="3600">
                <a:solidFill>
                  <a:srgbClr val="FFFF00"/>
                </a:solidFill>
              </a:rPr>
              <a:t>What Isaiah Says About </a:t>
            </a:r>
          </a:p>
          <a:p>
            <a:pPr algn="ctr"/>
            <a:r>
              <a:rPr lang="en-US" sz="3600">
                <a:solidFill>
                  <a:srgbClr val="FFFF00"/>
                </a:solidFill>
              </a:rPr>
              <a:t>the Burden of Carrying Idols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928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7F1A50D3-7027-6103-FBF2-DF90D6EB6769}"/>
              </a:ext>
            </a:extLst>
          </p:cNvPr>
          <p:cNvGraphicFramePr>
            <a:graphicFrameLocks noGrp="1"/>
          </p:cNvGraphicFramePr>
          <p:nvPr>
            <p:extLst>
              <p:ext uri="{D42A27DB-BD31-4B8C-83A1-F6EECF244321}">
                <p14:modId xmlns:p14="http://schemas.microsoft.com/office/powerpoint/2010/main" val="485708454"/>
              </p:ext>
            </p:extLst>
          </p:nvPr>
        </p:nvGraphicFramePr>
        <p:xfrm>
          <a:off x="527050" y="336314"/>
          <a:ext cx="8483601" cy="5247640"/>
        </p:xfrm>
        <a:graphic>
          <a:graphicData uri="http://schemas.openxmlformats.org/drawingml/2006/table">
            <a:tbl>
              <a:tblPr/>
              <a:tblGrid>
                <a:gridCol w="2827867">
                  <a:extLst>
                    <a:ext uri="{9D8B030D-6E8A-4147-A177-3AD203B41FA5}">
                      <a16:colId xmlns:a16="http://schemas.microsoft.com/office/drawing/2014/main" val="3330612400"/>
                    </a:ext>
                  </a:extLst>
                </a:gridCol>
                <a:gridCol w="2827867">
                  <a:extLst>
                    <a:ext uri="{9D8B030D-6E8A-4147-A177-3AD203B41FA5}">
                      <a16:colId xmlns:a16="http://schemas.microsoft.com/office/drawing/2014/main" val="3490112162"/>
                    </a:ext>
                  </a:extLst>
                </a:gridCol>
                <a:gridCol w="2827867">
                  <a:extLst>
                    <a:ext uri="{9D8B030D-6E8A-4147-A177-3AD203B41FA5}">
                      <a16:colId xmlns:a16="http://schemas.microsoft.com/office/drawing/2014/main" val="4102522400"/>
                    </a:ext>
                  </a:extLst>
                </a:gridCol>
              </a:tblGrid>
              <a:tr h="0">
                <a:tc>
                  <a:txBody>
                    <a:bodyPr/>
                    <a:lstStyle/>
                    <a:p>
                      <a:pPr algn="r" rtl="0" fontAlgn="t">
                        <a:spcBef>
                          <a:spcPts val="0"/>
                        </a:spcBef>
                        <a:spcAft>
                          <a:spcPts val="0"/>
                        </a:spcAft>
                      </a:pPr>
                      <a:r>
                        <a:rPr lang="he-IL" sz="2400" b="1" i="0" u="none" strike="noStrike">
                          <a:solidFill>
                            <a:schemeClr val="bg1"/>
                          </a:solidFill>
                          <a:effectLst/>
                          <a:latin typeface="Arial" panose="020B0604020202020204" pitchFamily="34" charset="0"/>
                          <a:cs typeface="+mj-cs"/>
                        </a:rPr>
                        <a:t>﻿</a:t>
                      </a:r>
                      <a:r>
                        <a:rPr lang="he-IL" sz="2400" b="1" i="0" u="none" strike="noStrike">
                          <a:solidFill>
                            <a:srgbClr val="00B0F0"/>
                          </a:solidFill>
                          <a:effectLst/>
                          <a:latin typeface="Arial" panose="020B0604020202020204" pitchFamily="34" charset="0"/>
                          <a:cs typeface="+mj-cs"/>
                        </a:rPr>
                        <a:t>ספר ישעיה פרק מו</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וְעַד-זִקְנָה אֲנִי הוּא וְעַד-שֵֹיבָה אֲנִי אֶסְבֹּל אֲנִי עָשִֹיתִי וַאֲנִי אֶשָּׂא וַאֲנִי אֶסְבֹּל וַאֲמַלֵּט: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לְמִי תְדַמְּיוּנִי וְתַשְׁווּ וְתַמְשִׁלוּנִי וְנִדְמֶה: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הַזָּלִים זָהָב מִכִּיס וְכֶסֶף בַּקָּנֶה יִשְׁקֹלוּ יִשְֹכְּרוּ צוֹרֵף וְיַעֲשֵֹהוּ אֵל יִסְגְּדוּ אַף-יִשְׁתַּחֲווּ: </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וְעַד עָלְמָא אְנָא הוּא וְעַד עָלַם עָלְמַיָא </a:t>
                      </a:r>
                      <a:r>
                        <a:rPr lang="he-IL" sz="2400" b="1" i="0" u="none" strike="noStrike">
                          <a:solidFill>
                            <a:schemeClr val="bg1"/>
                          </a:solidFill>
                          <a:effectLst/>
                          <a:latin typeface="Arial" panose="020B0604020202020204" pitchFamily="34" charset="0"/>
                          <a:cs typeface="+mj-cs"/>
                        </a:rPr>
                        <a:t>מ</a:t>
                      </a:r>
                      <a:r>
                        <a:rPr lang="he-IL" sz="2400" b="1" i="0" u="none" strike="noStrike">
                          <a:solidFill>
                            <a:srgbClr val="92D050"/>
                          </a:solidFill>
                          <a:effectLst/>
                          <a:latin typeface="Arial" panose="020B0604020202020204" pitchFamily="34" charset="0"/>
                          <a:cs typeface="+mj-cs"/>
                        </a:rPr>
                        <a:t>ֵימְרִי קַייָם</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אְנָא בְרֵית כָל אְנָשָא אְנָא בַדַרִית יָתְהֹון לְבֵינֵי עַמְמַיָא אַף אְנָא אַשבֹוק לְחֹובֵיהֹון וְאַסלַח׃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לְמַן תְדַמֹון קֳדָמַי וּתַשוֹון וּתכָוְונוּן קֳדָמַי בִקשֹוט׃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הָא עַמְמַיָא גָבַן דְהַב מִכִיס וְכַספָא בְמֹוזְנַיָא תָקְלִין אָגְרִין קֵינָאָה וְעָבֵיד לֵיה דַחלָא סָגְדִין אַף מִשתַעבְדִין׃</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r>
                        <a:rPr lang="he-IL" sz="2400" b="1"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וְעַל עַלְמָא אֲנָא הוּא וְעַד עֲלָם עַלְמַיָא </a:t>
                      </a:r>
                      <a:r>
                        <a:rPr lang="he-IL" sz="2400" b="1" i="0" u="none" strike="noStrike">
                          <a:solidFill>
                            <a:srgbClr val="92D050"/>
                          </a:solidFill>
                          <a:effectLst/>
                          <a:latin typeface="Arial" panose="020B0604020202020204" pitchFamily="34" charset="0"/>
                          <a:cs typeface="+mj-cs"/>
                        </a:rPr>
                        <a:t>מֵימְרִי קַיָם</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אֲנָא בָרֵית כָּל אֱנָשָׁא וַאֲנָא בַדְרֵית יַתְהוֹן לְבֵינֵי עַמְמַיָא אַף אֲנָא אֶשְׁבּוֹק לְחוֹבֵיהוֹן וְאֶסְלַח: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לְמַן תְּדַמוּן קֳדָמַי וּתְשַׁווּן וּתְכַוְנוּן קֳדָמַי בִּקְשׁוֹט: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הָא עַמְמַיָא גָבָן דְהַב מִכִּיס וְכַסְפָא בְּמֹאזְנַיָא תַּקְלִין אָגְרִין קִינָאָה וְעָבֵיד לֵיהּ דַחֲלָא סָגְדִין אַף מִשְׁתַּעְבְּדִין:</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281544"/>
                  </a:ext>
                </a:extLst>
              </a:tr>
            </a:tbl>
          </a:graphicData>
        </a:graphic>
      </p:graphicFrame>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90BBAF5-E0E8-455C-B407-EB497A0C7C7E}"/>
                  </a:ext>
                </a:extLst>
              </p14:cNvPr>
              <p14:cNvContentPartPr/>
              <p14:nvPr/>
            </p14:nvContentPartPr>
            <p14:xfrm>
              <a:off x="8195640" y="719500"/>
              <a:ext cx="830160" cy="70560"/>
            </p14:xfrm>
          </p:contentPart>
        </mc:Choice>
        <mc:Fallback>
          <p:pic>
            <p:nvPicPr>
              <p:cNvPr id="5" name="Ink 4">
                <a:extLst>
                  <a:ext uri="{FF2B5EF4-FFF2-40B4-BE49-F238E27FC236}">
                    <a16:creationId xmlns:a16="http://schemas.microsoft.com/office/drawing/2014/main" id="{390BBAF5-E0E8-455C-B407-EB497A0C7C7E}"/>
                  </a:ext>
                </a:extLst>
              </p:cNvPr>
              <p:cNvPicPr/>
              <p:nvPr/>
            </p:nvPicPr>
            <p:blipFill>
              <a:blip r:embed="rId7"/>
              <a:stretch>
                <a:fillRect/>
              </a:stretch>
            </p:blipFill>
            <p:spPr>
              <a:xfrm>
                <a:off x="8177640" y="701500"/>
                <a:ext cx="865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F9939D3-E26C-B219-E078-D8AB4D286411}"/>
                  </a:ext>
                </a:extLst>
              </p14:cNvPr>
              <p14:cNvContentPartPr/>
              <p14:nvPr/>
            </p14:nvContentPartPr>
            <p14:xfrm>
              <a:off x="7096560" y="1446700"/>
              <a:ext cx="8280" cy="13320"/>
            </p14:xfrm>
          </p:contentPart>
        </mc:Choice>
        <mc:Fallback>
          <p:pic>
            <p:nvPicPr>
              <p:cNvPr id="7" name="Ink 6">
                <a:extLst>
                  <a:ext uri="{FF2B5EF4-FFF2-40B4-BE49-F238E27FC236}">
                    <a16:creationId xmlns:a16="http://schemas.microsoft.com/office/drawing/2014/main" id="{9F9939D3-E26C-B219-E078-D8AB4D286411}"/>
                  </a:ext>
                </a:extLst>
              </p:cNvPr>
              <p:cNvPicPr/>
              <p:nvPr/>
            </p:nvPicPr>
            <p:blipFill>
              <a:blip r:embed="rId9"/>
              <a:stretch>
                <a:fillRect/>
              </a:stretch>
            </p:blipFill>
            <p:spPr>
              <a:xfrm>
                <a:off x="7078560" y="1429060"/>
                <a:ext cx="43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D5D2DD4-66F1-2B32-F2C6-A7694F1E57B6}"/>
                  </a:ext>
                </a:extLst>
              </p14:cNvPr>
              <p14:cNvContentPartPr/>
              <p14:nvPr/>
            </p14:nvContentPartPr>
            <p14:xfrm>
              <a:off x="6479520" y="1127020"/>
              <a:ext cx="1311120" cy="448920"/>
            </p14:xfrm>
          </p:contentPart>
        </mc:Choice>
        <mc:Fallback>
          <p:pic>
            <p:nvPicPr>
              <p:cNvPr id="9" name="Ink 8">
                <a:extLst>
                  <a:ext uri="{FF2B5EF4-FFF2-40B4-BE49-F238E27FC236}">
                    <a16:creationId xmlns:a16="http://schemas.microsoft.com/office/drawing/2014/main" id="{ED5D2DD4-66F1-2B32-F2C6-A7694F1E57B6}"/>
                  </a:ext>
                </a:extLst>
              </p:cNvPr>
              <p:cNvPicPr/>
              <p:nvPr/>
            </p:nvPicPr>
            <p:blipFill>
              <a:blip r:embed="rId11"/>
              <a:stretch>
                <a:fillRect/>
              </a:stretch>
            </p:blipFill>
            <p:spPr>
              <a:xfrm>
                <a:off x="6461880" y="1109020"/>
                <a:ext cx="134676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1C303B2-841E-4F94-1FA7-4BA24FAC167C}"/>
                  </a:ext>
                </a:extLst>
              </p14:cNvPr>
              <p14:cNvContentPartPr/>
              <p14:nvPr/>
            </p14:nvContentPartPr>
            <p14:xfrm>
              <a:off x="3666480" y="1135660"/>
              <a:ext cx="843120" cy="383040"/>
            </p14:xfrm>
          </p:contentPart>
        </mc:Choice>
        <mc:Fallback>
          <p:pic>
            <p:nvPicPr>
              <p:cNvPr id="11" name="Ink 10">
                <a:extLst>
                  <a:ext uri="{FF2B5EF4-FFF2-40B4-BE49-F238E27FC236}">
                    <a16:creationId xmlns:a16="http://schemas.microsoft.com/office/drawing/2014/main" id="{81C303B2-841E-4F94-1FA7-4BA24FAC167C}"/>
                  </a:ext>
                </a:extLst>
              </p:cNvPr>
              <p:cNvPicPr/>
              <p:nvPr/>
            </p:nvPicPr>
            <p:blipFill>
              <a:blip r:embed="rId13"/>
              <a:stretch>
                <a:fillRect/>
              </a:stretch>
            </p:blipFill>
            <p:spPr>
              <a:xfrm>
                <a:off x="3648480" y="1117660"/>
                <a:ext cx="87876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0AD1F40-E3E6-B63B-B215-D21688562D76}"/>
                  </a:ext>
                </a:extLst>
              </p14:cNvPr>
              <p14:cNvContentPartPr/>
              <p14:nvPr/>
            </p14:nvContentPartPr>
            <p14:xfrm>
              <a:off x="5510040" y="1460740"/>
              <a:ext cx="676800" cy="473760"/>
            </p14:xfrm>
          </p:contentPart>
        </mc:Choice>
        <mc:Fallback>
          <p:pic>
            <p:nvPicPr>
              <p:cNvPr id="12" name="Ink 11">
                <a:extLst>
                  <a:ext uri="{FF2B5EF4-FFF2-40B4-BE49-F238E27FC236}">
                    <a16:creationId xmlns:a16="http://schemas.microsoft.com/office/drawing/2014/main" id="{B0AD1F40-E3E6-B63B-B215-D21688562D76}"/>
                  </a:ext>
                </a:extLst>
              </p:cNvPr>
              <p:cNvPicPr/>
              <p:nvPr/>
            </p:nvPicPr>
            <p:blipFill>
              <a:blip r:embed="rId15"/>
              <a:stretch>
                <a:fillRect/>
              </a:stretch>
            </p:blipFill>
            <p:spPr>
              <a:xfrm>
                <a:off x="5492040" y="1443100"/>
                <a:ext cx="712440" cy="509400"/>
              </a:xfrm>
              <a:prstGeom prst="rect">
                <a:avLst/>
              </a:prstGeom>
            </p:spPr>
          </p:pic>
        </mc:Fallback>
      </mc:AlternateContent>
    </p:spTree>
    <p:extLst>
      <p:ext uri="{BB962C8B-B14F-4D97-AF65-F5344CB8AC3E}">
        <p14:creationId xmlns:p14="http://schemas.microsoft.com/office/powerpoint/2010/main" val="182539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86600" cy="651857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0650" y="30188"/>
            <a:ext cx="11925300" cy="6124754"/>
          </a:xfrm>
          <a:prstGeom prst="rect">
            <a:avLst/>
          </a:prstGeom>
          <a:noFill/>
        </p:spPr>
        <p:txBody>
          <a:bodyPr wrap="square" rtlCol="0">
            <a:spAutoFit/>
          </a:bodyPr>
          <a:lstStyle/>
          <a:p>
            <a:r>
              <a:rPr lang="en-US" sz="3200" b="1">
                <a:solidFill>
                  <a:srgbClr val="FFC000"/>
                </a:solidFill>
                <a:cs typeface="+mj-cs"/>
              </a:rPr>
              <a:t>Bereshit Rabbah 90:2</a:t>
            </a:r>
          </a:p>
          <a:p>
            <a:r>
              <a:rPr lang="he-IL" sz="2000">
                <a:solidFill>
                  <a:srgbClr val="FFC000"/>
                </a:solidFill>
                <a:cs typeface="+mj-cs"/>
              </a:rPr>
              <a:t>“</a:t>
            </a:r>
            <a:r>
              <a:rPr lang="en-US" sz="2000">
                <a:solidFill>
                  <a:srgbClr val="00B0F0"/>
                </a:solidFill>
                <a:cs typeface="+mj-cs"/>
              </a:rPr>
              <a:t>Pharaoh said to Joseph: Since God has disclosed all this to you, there is no one as insightful and wise as you” </a:t>
            </a:r>
            <a:r>
              <a:rPr lang="en-US" sz="2000">
                <a:solidFill>
                  <a:srgbClr val="FFC000"/>
                </a:solidFill>
                <a:cs typeface="+mj-cs"/>
              </a:rPr>
              <a:t>(</a:t>
            </a:r>
            <a:r>
              <a:rPr lang="en-US" sz="2000">
                <a:solidFill>
                  <a:srgbClr val="92D050"/>
                </a:solidFill>
                <a:cs typeface="+mj-cs"/>
              </a:rPr>
              <a:t>Genesis 41:39</a:t>
            </a:r>
            <a:r>
              <a:rPr lang="en-US" sz="2000">
                <a:solidFill>
                  <a:srgbClr val="FFC000"/>
                </a:solidFill>
                <a:cs typeface="+mj-cs"/>
              </a:rPr>
              <a:t>). </a:t>
            </a:r>
            <a:r>
              <a:rPr lang="en-US" sz="2000">
                <a:solidFill>
                  <a:srgbClr val="00B0F0"/>
                </a:solidFill>
                <a:cs typeface="+mj-cs"/>
              </a:rPr>
              <a:t>“You will be in charge of my house, and my entire people will be sustained at your directive; only the throne will I make greater than you”</a:t>
            </a:r>
            <a:r>
              <a:rPr lang="en-US" sz="2000">
                <a:solidFill>
                  <a:srgbClr val="FFC000"/>
                </a:solidFill>
                <a:cs typeface="+mj-cs"/>
              </a:rPr>
              <a:t> (</a:t>
            </a:r>
            <a:r>
              <a:rPr lang="en-US" sz="2000">
                <a:solidFill>
                  <a:srgbClr val="92D050"/>
                </a:solidFill>
                <a:cs typeface="+mj-cs"/>
              </a:rPr>
              <a:t>Genesis 41:40</a:t>
            </a:r>
            <a:r>
              <a:rPr lang="en-US" sz="2000">
                <a:solidFill>
                  <a:srgbClr val="FFC000"/>
                </a:solidFill>
                <a:cs typeface="+mj-cs"/>
              </a:rPr>
              <a:t>). </a:t>
            </a:r>
            <a:r>
              <a:rPr lang="en-US" sz="2000">
                <a:solidFill>
                  <a:srgbClr val="00B0F0"/>
                </a:solidFill>
                <a:cs typeface="+mj-cs"/>
              </a:rPr>
              <a:t>“Pharaoh said to Joseph…You will be in charge of my house…”</a:t>
            </a:r>
            <a:r>
              <a:rPr lang="en-US" sz="2000">
                <a:solidFill>
                  <a:srgbClr val="FFC000"/>
                </a:solidFill>
                <a:cs typeface="+mj-cs"/>
              </a:rPr>
              <a:t> – there will be no person who will kiss me other than you. </a:t>
            </a:r>
            <a:r>
              <a:rPr lang="en-US" sz="2000">
                <a:solidFill>
                  <a:srgbClr val="00B0F0"/>
                </a:solidFill>
                <a:cs typeface="+mj-cs"/>
              </a:rPr>
              <a:t>“And my entire people will be sustained [yishak] at your directive” </a:t>
            </a:r>
            <a:r>
              <a:rPr lang="en-US" sz="2000">
                <a:solidFill>
                  <a:srgbClr val="FFC000"/>
                </a:solidFill>
                <a:cs typeface="+mj-cs"/>
              </a:rPr>
              <a:t>– there will be promotions only through you. “Only the throne” – Reish Lakish said: Moses gave us in writing two portions in the Torah, and we learn them from the portion of the wicked Pharaoh. One verse says: </a:t>
            </a:r>
            <a:r>
              <a:rPr lang="en-US" sz="2000">
                <a:solidFill>
                  <a:srgbClr val="00B0F0"/>
                </a:solidFill>
                <a:cs typeface="+mj-cs"/>
              </a:rPr>
              <a:t>“You will be only [rak] above [and not below]” </a:t>
            </a:r>
            <a:r>
              <a:rPr lang="en-US" sz="2000">
                <a:solidFill>
                  <a:srgbClr val="FFC000"/>
                </a:solidFill>
                <a:cs typeface="+mj-cs"/>
              </a:rPr>
              <a:t>(</a:t>
            </a:r>
            <a:r>
              <a:rPr lang="en-US" sz="2000">
                <a:solidFill>
                  <a:srgbClr val="92D050"/>
                </a:solidFill>
                <a:cs typeface="+mj-cs"/>
              </a:rPr>
              <a:t>Deuteronomy 28:13</a:t>
            </a:r>
            <a:r>
              <a:rPr lang="en-US" sz="2000">
                <a:solidFill>
                  <a:srgbClr val="FFC000"/>
                </a:solidFill>
                <a:cs typeface="+mj-cs"/>
              </a:rPr>
              <a:t>). Does it, perhaps, [mean you will be] on a par with Me? Impossible! The verse states: </a:t>
            </a:r>
            <a:r>
              <a:rPr lang="en-US" sz="2000">
                <a:solidFill>
                  <a:srgbClr val="00B0F0"/>
                </a:solidFill>
                <a:cs typeface="+mj-cs"/>
              </a:rPr>
              <a:t>“Only” </a:t>
            </a:r>
            <a:r>
              <a:rPr lang="en-US" sz="2000">
                <a:solidFill>
                  <a:srgbClr val="FFC000"/>
                </a:solidFill>
                <a:cs typeface="+mj-cs"/>
              </a:rPr>
              <a:t>– My greatness will be above your greatness. We learn this from the wicked Pharaoh: </a:t>
            </a:r>
            <a:r>
              <a:rPr lang="en-US" sz="2000">
                <a:solidFill>
                  <a:srgbClr val="00B0F0"/>
                </a:solidFill>
                <a:cs typeface="+mj-cs"/>
              </a:rPr>
              <a:t>“You will be” </a:t>
            </a:r>
            <a:r>
              <a:rPr lang="en-US" sz="2000">
                <a:solidFill>
                  <a:srgbClr val="FFC000"/>
                </a:solidFill>
                <a:cs typeface="+mj-cs"/>
              </a:rPr>
              <a:t>– does it, perhaps, [mean you will be] on a par with me? The verse states: </a:t>
            </a:r>
            <a:r>
              <a:rPr lang="en-US" sz="2000">
                <a:solidFill>
                  <a:srgbClr val="00B0F0"/>
                </a:solidFill>
                <a:cs typeface="+mj-cs"/>
              </a:rPr>
              <a:t>“Only” </a:t>
            </a:r>
            <a:r>
              <a:rPr lang="en-US" sz="2000">
                <a:solidFill>
                  <a:srgbClr val="FFC000"/>
                </a:solidFill>
                <a:cs typeface="+mj-cs"/>
              </a:rPr>
              <a:t>– my greatness is above your greatness. And this – </a:t>
            </a:r>
            <a:r>
              <a:rPr lang="en-US" sz="2000">
                <a:solidFill>
                  <a:srgbClr val="00B0F0"/>
                </a:solidFill>
                <a:cs typeface="+mj-cs"/>
              </a:rPr>
              <a:t>“speak to the entire congregation of the children of Israel, and say to them: You shall be holy”</a:t>
            </a:r>
            <a:r>
              <a:rPr lang="en-US" sz="2000">
                <a:solidFill>
                  <a:srgbClr val="FFC000"/>
                </a:solidFill>
                <a:cs typeface="+mj-cs"/>
              </a:rPr>
              <a:t> (</a:t>
            </a:r>
            <a:r>
              <a:rPr lang="en-US" sz="2000">
                <a:solidFill>
                  <a:srgbClr val="92D050"/>
                </a:solidFill>
                <a:cs typeface="+mj-cs"/>
              </a:rPr>
              <a:t>Leviticus 19:2</a:t>
            </a:r>
            <a:r>
              <a:rPr lang="en-US" sz="2000">
                <a:solidFill>
                  <a:srgbClr val="FFC000"/>
                </a:solidFill>
                <a:cs typeface="+mj-cs"/>
              </a:rPr>
              <a:t>) – does it, perhaps, [mean you will be] on a par with Me? The verse states: </a:t>
            </a:r>
            <a:r>
              <a:rPr lang="en-US" sz="2000">
                <a:solidFill>
                  <a:srgbClr val="00B0F0"/>
                </a:solidFill>
                <a:cs typeface="+mj-cs"/>
              </a:rPr>
              <a:t>“For I, the Lord your God, am holy” </a:t>
            </a:r>
            <a:r>
              <a:rPr lang="en-US" sz="2000">
                <a:solidFill>
                  <a:srgbClr val="FFC000"/>
                </a:solidFill>
                <a:cs typeface="+mj-cs"/>
              </a:rPr>
              <a:t>(</a:t>
            </a:r>
            <a:r>
              <a:rPr lang="en-US" sz="2000">
                <a:solidFill>
                  <a:srgbClr val="92D050"/>
                </a:solidFill>
                <a:cs typeface="+mj-cs"/>
              </a:rPr>
              <a:t>Leviticus 19:2</a:t>
            </a:r>
            <a:r>
              <a:rPr lang="en-US" sz="2000">
                <a:solidFill>
                  <a:srgbClr val="FFC000"/>
                </a:solidFill>
                <a:cs typeface="+mj-cs"/>
              </a:rPr>
              <a:t>) – My sanctity is above your sanctity. We learn this from the wicked Pharaoh. </a:t>
            </a:r>
            <a:r>
              <a:rPr lang="en-US" sz="2000">
                <a:solidFill>
                  <a:srgbClr val="00B0F0"/>
                </a:solidFill>
                <a:cs typeface="+mj-cs"/>
              </a:rPr>
              <a:t>“I am Pharaoh” </a:t>
            </a:r>
            <a:r>
              <a:rPr lang="en-US" sz="2000">
                <a:solidFill>
                  <a:srgbClr val="FFC000"/>
                </a:solidFill>
                <a:cs typeface="+mj-cs"/>
              </a:rPr>
              <a:t>(</a:t>
            </a:r>
            <a:r>
              <a:rPr lang="en-US" sz="2000">
                <a:solidFill>
                  <a:srgbClr val="92D050"/>
                </a:solidFill>
                <a:cs typeface="+mj-cs"/>
              </a:rPr>
              <a:t>Genesis 41:44</a:t>
            </a:r>
            <a:r>
              <a:rPr lang="en-US" sz="2000">
                <a:solidFill>
                  <a:srgbClr val="FFC000"/>
                </a:solidFill>
                <a:cs typeface="+mj-cs"/>
              </a:rPr>
              <a:t>) – does it, perhaps, [mean you will be] on a par with me? The verse states: </a:t>
            </a:r>
            <a:r>
              <a:rPr lang="en-US" sz="2000">
                <a:solidFill>
                  <a:srgbClr val="00B0F0"/>
                </a:solidFill>
                <a:cs typeface="+mj-cs"/>
              </a:rPr>
              <a:t>“I am Pharaoh” </a:t>
            </a:r>
            <a:r>
              <a:rPr lang="en-US" sz="2000">
                <a:solidFill>
                  <a:srgbClr val="FFC000"/>
                </a:solidFill>
                <a:cs typeface="+mj-cs"/>
              </a:rPr>
              <a:t>– my greatness is above your greatness. Rabbi Yehoshua of Sikhnin said in the name of Rabbi Levi: From the </a:t>
            </a:r>
            <a:r>
              <a:rPr lang="en-US" sz="2000">
                <a:solidFill>
                  <a:srgbClr val="00B0F0"/>
                </a:solidFill>
                <a:cs typeface="+mj-cs"/>
              </a:rPr>
              <a:t>“I” </a:t>
            </a:r>
            <a:r>
              <a:rPr lang="en-US" sz="2000">
                <a:solidFill>
                  <a:srgbClr val="FFC000"/>
                </a:solidFill>
                <a:cs typeface="+mj-cs"/>
              </a:rPr>
              <a:t>of flesh and blood, you derive the </a:t>
            </a:r>
            <a:r>
              <a:rPr lang="en-US" sz="2000">
                <a:solidFill>
                  <a:srgbClr val="00B0F0"/>
                </a:solidFill>
                <a:cs typeface="+mj-cs"/>
              </a:rPr>
              <a:t>“I”</a:t>
            </a:r>
            <a:r>
              <a:rPr lang="en-US" sz="2000">
                <a:solidFill>
                  <a:srgbClr val="FFC000"/>
                </a:solidFill>
                <a:cs typeface="+mj-cs"/>
              </a:rPr>
              <a:t> of the Holy One blessed be He. Just as regarding the </a:t>
            </a:r>
            <a:r>
              <a:rPr lang="en-US" sz="2000">
                <a:solidFill>
                  <a:srgbClr val="00B0F0"/>
                </a:solidFill>
                <a:cs typeface="+mj-cs"/>
              </a:rPr>
              <a:t>“I”</a:t>
            </a:r>
            <a:r>
              <a:rPr lang="en-US" sz="2000">
                <a:solidFill>
                  <a:srgbClr val="FFC000"/>
                </a:solidFill>
                <a:cs typeface="+mj-cs"/>
              </a:rPr>
              <a:t> of flesh and blood, through the wicked Pharaoh saying to Joseph: </a:t>
            </a:r>
            <a:r>
              <a:rPr lang="en-US" sz="2000">
                <a:solidFill>
                  <a:srgbClr val="00B0F0"/>
                </a:solidFill>
                <a:cs typeface="+mj-cs"/>
              </a:rPr>
              <a:t>“I am Pharaoh,”</a:t>
            </a:r>
            <a:r>
              <a:rPr lang="en-US" sz="2000">
                <a:solidFill>
                  <a:srgbClr val="FFC000"/>
                </a:solidFill>
                <a:cs typeface="+mj-cs"/>
              </a:rPr>
              <a:t> [Joseph] received all this honor; when the </a:t>
            </a:r>
            <a:r>
              <a:rPr lang="en-US" sz="2000">
                <a:solidFill>
                  <a:srgbClr val="00B0F0"/>
                </a:solidFill>
                <a:cs typeface="+mj-cs"/>
              </a:rPr>
              <a:t>“I”</a:t>
            </a:r>
            <a:r>
              <a:rPr lang="en-US" sz="2000">
                <a:solidFill>
                  <a:srgbClr val="FFC000"/>
                </a:solidFill>
                <a:cs typeface="+mj-cs"/>
              </a:rPr>
              <a:t> of the Holy One blessed be He will come: </a:t>
            </a:r>
            <a:r>
              <a:rPr lang="en-US" sz="2000">
                <a:solidFill>
                  <a:srgbClr val="00B0F0"/>
                </a:solidFill>
                <a:cs typeface="+mj-cs"/>
              </a:rPr>
              <a:t>“I have made, and I will bear”</a:t>
            </a:r>
            <a:r>
              <a:rPr lang="en-US" sz="2000">
                <a:solidFill>
                  <a:srgbClr val="FFC000"/>
                </a:solidFill>
                <a:cs typeface="+mj-cs"/>
              </a:rPr>
              <a:t> (</a:t>
            </a:r>
            <a:r>
              <a:rPr lang="en-US" sz="2000">
                <a:solidFill>
                  <a:srgbClr val="92D050"/>
                </a:solidFill>
                <a:cs typeface="+mj-cs"/>
              </a:rPr>
              <a:t>Isaiah 46:4</a:t>
            </a:r>
            <a:r>
              <a:rPr lang="en-US" sz="2000">
                <a:solidFill>
                  <a:srgbClr val="FFC000"/>
                </a:solidFill>
                <a:cs typeface="+mj-cs"/>
              </a:rPr>
              <a:t>), all the more so.</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10A84FF4-AADE-B3A4-A95F-26AC98FD3EAC}"/>
                  </a:ext>
                </a:extLst>
              </p14:cNvPr>
              <p14:cNvContentPartPr/>
              <p14:nvPr/>
            </p14:nvContentPartPr>
            <p14:xfrm>
              <a:off x="8325600" y="2701660"/>
              <a:ext cx="446760" cy="22320"/>
            </p14:xfrm>
          </p:contentPart>
        </mc:Choice>
        <mc:Fallback>
          <p:pic>
            <p:nvPicPr>
              <p:cNvPr id="2" name="Ink 1">
                <a:extLst>
                  <a:ext uri="{FF2B5EF4-FFF2-40B4-BE49-F238E27FC236}">
                    <a16:creationId xmlns:a16="http://schemas.microsoft.com/office/drawing/2014/main" id="{10A84FF4-AADE-B3A4-A95F-26AC98FD3EAC}"/>
                  </a:ext>
                </a:extLst>
              </p:cNvPr>
              <p:cNvPicPr/>
              <p:nvPr/>
            </p:nvPicPr>
            <p:blipFill>
              <a:blip r:embed="rId7"/>
              <a:stretch>
                <a:fillRect/>
              </a:stretch>
            </p:blipFill>
            <p:spPr>
              <a:xfrm>
                <a:off x="8307960" y="2683660"/>
                <a:ext cx="482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3EC682C-413D-4E8B-ED99-0CE5C73C6A90}"/>
                  </a:ext>
                </a:extLst>
              </p14:cNvPr>
              <p14:cNvContentPartPr/>
              <p14:nvPr/>
            </p14:nvContentPartPr>
            <p14:xfrm>
              <a:off x="7689840" y="3338500"/>
              <a:ext cx="6480" cy="5040"/>
            </p14:xfrm>
          </p:contentPart>
        </mc:Choice>
        <mc:Fallback>
          <p:pic>
            <p:nvPicPr>
              <p:cNvPr id="4" name="Ink 3">
                <a:extLst>
                  <a:ext uri="{FF2B5EF4-FFF2-40B4-BE49-F238E27FC236}">
                    <a16:creationId xmlns:a16="http://schemas.microsoft.com/office/drawing/2014/main" id="{A3EC682C-413D-4E8B-ED99-0CE5C73C6A90}"/>
                  </a:ext>
                </a:extLst>
              </p:cNvPr>
              <p:cNvPicPr/>
              <p:nvPr/>
            </p:nvPicPr>
            <p:blipFill>
              <a:blip r:embed="rId9"/>
              <a:stretch>
                <a:fillRect/>
              </a:stretch>
            </p:blipFill>
            <p:spPr>
              <a:xfrm>
                <a:off x="7672200" y="3320500"/>
                <a:ext cx="42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80CC51D-B50F-9AB7-6179-9E42F53F77F3}"/>
                  </a:ext>
                </a:extLst>
              </p14:cNvPr>
              <p14:cNvContentPartPr/>
              <p14:nvPr/>
            </p14:nvContentPartPr>
            <p14:xfrm>
              <a:off x="9554280" y="3329140"/>
              <a:ext cx="2880" cy="3600"/>
            </p14:xfrm>
          </p:contentPart>
        </mc:Choice>
        <mc:Fallback>
          <p:pic>
            <p:nvPicPr>
              <p:cNvPr id="5" name="Ink 4">
                <a:extLst>
                  <a:ext uri="{FF2B5EF4-FFF2-40B4-BE49-F238E27FC236}">
                    <a16:creationId xmlns:a16="http://schemas.microsoft.com/office/drawing/2014/main" id="{F80CC51D-B50F-9AB7-6179-9E42F53F77F3}"/>
                  </a:ext>
                </a:extLst>
              </p:cNvPr>
              <p:cNvPicPr/>
              <p:nvPr/>
            </p:nvPicPr>
            <p:blipFill>
              <a:blip r:embed="rId11"/>
              <a:stretch>
                <a:fillRect/>
              </a:stretch>
            </p:blipFill>
            <p:spPr>
              <a:xfrm>
                <a:off x="9536280" y="3311500"/>
                <a:ext cx="38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66D46CE-EE6D-49B4-25BD-68CCF9FBCEDB}"/>
                  </a:ext>
                </a:extLst>
              </p14:cNvPr>
              <p14:cNvContentPartPr/>
              <p14:nvPr/>
            </p14:nvContentPartPr>
            <p14:xfrm>
              <a:off x="11129280" y="3341740"/>
              <a:ext cx="5040" cy="12960"/>
            </p14:xfrm>
          </p:contentPart>
        </mc:Choice>
        <mc:Fallback>
          <p:pic>
            <p:nvPicPr>
              <p:cNvPr id="7" name="Ink 6">
                <a:extLst>
                  <a:ext uri="{FF2B5EF4-FFF2-40B4-BE49-F238E27FC236}">
                    <a16:creationId xmlns:a16="http://schemas.microsoft.com/office/drawing/2014/main" id="{C66D46CE-EE6D-49B4-25BD-68CCF9FBCEDB}"/>
                  </a:ext>
                </a:extLst>
              </p:cNvPr>
              <p:cNvPicPr/>
              <p:nvPr/>
            </p:nvPicPr>
            <p:blipFill>
              <a:blip r:embed="rId13"/>
              <a:stretch>
                <a:fillRect/>
              </a:stretch>
            </p:blipFill>
            <p:spPr>
              <a:xfrm>
                <a:off x="11111640" y="3324100"/>
                <a:ext cx="40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39411DB2-3935-CFC9-41E5-B4FBAF2E79B1}"/>
                  </a:ext>
                </a:extLst>
              </p14:cNvPr>
              <p14:cNvContentPartPr/>
              <p14:nvPr/>
            </p14:nvContentPartPr>
            <p14:xfrm>
              <a:off x="1660560" y="3584380"/>
              <a:ext cx="510480" cy="51480"/>
            </p14:xfrm>
          </p:contentPart>
        </mc:Choice>
        <mc:Fallback>
          <p:pic>
            <p:nvPicPr>
              <p:cNvPr id="9" name="Ink 8">
                <a:extLst>
                  <a:ext uri="{FF2B5EF4-FFF2-40B4-BE49-F238E27FC236}">
                    <a16:creationId xmlns:a16="http://schemas.microsoft.com/office/drawing/2014/main" id="{39411DB2-3935-CFC9-41E5-B4FBAF2E79B1}"/>
                  </a:ext>
                </a:extLst>
              </p:cNvPr>
              <p:cNvPicPr/>
              <p:nvPr/>
            </p:nvPicPr>
            <p:blipFill>
              <a:blip r:embed="rId15"/>
              <a:stretch>
                <a:fillRect/>
              </a:stretch>
            </p:blipFill>
            <p:spPr>
              <a:xfrm>
                <a:off x="1642560" y="3566380"/>
                <a:ext cx="546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A12181AE-D49A-BAB7-9744-E6C1923EF307}"/>
                  </a:ext>
                </a:extLst>
              </p14:cNvPr>
              <p14:cNvContentPartPr/>
              <p14:nvPr/>
            </p14:nvContentPartPr>
            <p14:xfrm>
              <a:off x="4871400" y="3893260"/>
              <a:ext cx="33840" cy="1800"/>
            </p14:xfrm>
          </p:contentPart>
        </mc:Choice>
        <mc:Fallback>
          <p:pic>
            <p:nvPicPr>
              <p:cNvPr id="11" name="Ink 10">
                <a:extLst>
                  <a:ext uri="{FF2B5EF4-FFF2-40B4-BE49-F238E27FC236}">
                    <a16:creationId xmlns:a16="http://schemas.microsoft.com/office/drawing/2014/main" id="{A12181AE-D49A-BAB7-9744-E6C1923EF307}"/>
                  </a:ext>
                </a:extLst>
              </p:cNvPr>
              <p:cNvPicPr/>
              <p:nvPr/>
            </p:nvPicPr>
            <p:blipFill>
              <a:blip r:embed="rId17"/>
              <a:stretch>
                <a:fillRect/>
              </a:stretch>
            </p:blipFill>
            <p:spPr>
              <a:xfrm>
                <a:off x="4853760" y="3875620"/>
                <a:ext cx="69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80F16A14-1A22-1F1C-1AE3-D1178B2D9D42}"/>
                  </a:ext>
                </a:extLst>
              </p14:cNvPr>
              <p14:cNvContentPartPr/>
              <p14:nvPr/>
            </p14:nvContentPartPr>
            <p14:xfrm>
              <a:off x="5724240" y="3889660"/>
              <a:ext cx="1543320" cy="68760"/>
            </p14:xfrm>
          </p:contentPart>
        </mc:Choice>
        <mc:Fallback>
          <p:pic>
            <p:nvPicPr>
              <p:cNvPr id="12" name="Ink 11">
                <a:extLst>
                  <a:ext uri="{FF2B5EF4-FFF2-40B4-BE49-F238E27FC236}">
                    <a16:creationId xmlns:a16="http://schemas.microsoft.com/office/drawing/2014/main" id="{80F16A14-1A22-1F1C-1AE3-D1178B2D9D42}"/>
                  </a:ext>
                </a:extLst>
              </p:cNvPr>
              <p:cNvPicPr/>
              <p:nvPr/>
            </p:nvPicPr>
            <p:blipFill>
              <a:blip r:embed="rId19"/>
              <a:stretch>
                <a:fillRect/>
              </a:stretch>
            </p:blipFill>
            <p:spPr>
              <a:xfrm>
                <a:off x="5706600" y="3872020"/>
                <a:ext cx="1578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38F3C690-C37E-163D-F058-A4F41846CEA2}"/>
                  </a:ext>
                </a:extLst>
              </p14:cNvPr>
              <p14:cNvContentPartPr/>
              <p14:nvPr/>
            </p14:nvContentPartPr>
            <p14:xfrm>
              <a:off x="6807840" y="4344700"/>
              <a:ext cx="9720" cy="26280"/>
            </p14:xfrm>
          </p:contentPart>
        </mc:Choice>
        <mc:Fallback>
          <p:pic>
            <p:nvPicPr>
              <p:cNvPr id="13" name="Ink 12">
                <a:extLst>
                  <a:ext uri="{FF2B5EF4-FFF2-40B4-BE49-F238E27FC236}">
                    <a16:creationId xmlns:a16="http://schemas.microsoft.com/office/drawing/2014/main" id="{38F3C690-C37E-163D-F058-A4F41846CEA2}"/>
                  </a:ext>
                </a:extLst>
              </p:cNvPr>
              <p:cNvPicPr/>
              <p:nvPr/>
            </p:nvPicPr>
            <p:blipFill>
              <a:blip r:embed="rId21"/>
              <a:stretch>
                <a:fillRect/>
              </a:stretch>
            </p:blipFill>
            <p:spPr>
              <a:xfrm>
                <a:off x="6790200" y="4327060"/>
                <a:ext cx="45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DC6B3D86-AD02-D903-F823-D6B4B70D9112}"/>
                  </a:ext>
                </a:extLst>
              </p14:cNvPr>
              <p14:cNvContentPartPr/>
              <p14:nvPr/>
            </p14:nvContentPartPr>
            <p14:xfrm>
              <a:off x="6579600" y="4567180"/>
              <a:ext cx="13680" cy="7560"/>
            </p14:xfrm>
          </p:contentPart>
        </mc:Choice>
        <mc:Fallback>
          <p:pic>
            <p:nvPicPr>
              <p:cNvPr id="14" name="Ink 13">
                <a:extLst>
                  <a:ext uri="{FF2B5EF4-FFF2-40B4-BE49-F238E27FC236}">
                    <a16:creationId xmlns:a16="http://schemas.microsoft.com/office/drawing/2014/main" id="{DC6B3D86-AD02-D903-F823-D6B4B70D9112}"/>
                  </a:ext>
                </a:extLst>
              </p:cNvPr>
              <p:cNvPicPr/>
              <p:nvPr/>
            </p:nvPicPr>
            <p:blipFill>
              <a:blip r:embed="rId23"/>
              <a:stretch>
                <a:fillRect/>
              </a:stretch>
            </p:blipFill>
            <p:spPr>
              <a:xfrm>
                <a:off x="6561600" y="4549180"/>
                <a:ext cx="49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02E84DCF-7ACF-2F5F-582E-ACFDEB5E9767}"/>
                  </a:ext>
                </a:extLst>
              </p14:cNvPr>
              <p14:cNvContentPartPr/>
              <p14:nvPr/>
            </p14:nvContentPartPr>
            <p14:xfrm>
              <a:off x="2653440" y="4814860"/>
              <a:ext cx="5760" cy="12240"/>
            </p14:xfrm>
          </p:contentPart>
        </mc:Choice>
        <mc:Fallback>
          <p:pic>
            <p:nvPicPr>
              <p:cNvPr id="15" name="Ink 14">
                <a:extLst>
                  <a:ext uri="{FF2B5EF4-FFF2-40B4-BE49-F238E27FC236}">
                    <a16:creationId xmlns:a16="http://schemas.microsoft.com/office/drawing/2014/main" id="{02E84DCF-7ACF-2F5F-582E-ACFDEB5E9767}"/>
                  </a:ext>
                </a:extLst>
              </p:cNvPr>
              <p:cNvPicPr/>
              <p:nvPr/>
            </p:nvPicPr>
            <p:blipFill>
              <a:blip r:embed="rId25"/>
              <a:stretch>
                <a:fillRect/>
              </a:stretch>
            </p:blipFill>
            <p:spPr>
              <a:xfrm>
                <a:off x="2635440" y="4796860"/>
                <a:ext cx="41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CC5D9691-BC67-0B9E-4BD6-95D2FD90D8D2}"/>
                  </a:ext>
                </a:extLst>
              </p14:cNvPr>
              <p14:cNvContentPartPr/>
              <p14:nvPr/>
            </p14:nvContentPartPr>
            <p14:xfrm>
              <a:off x="4797960" y="4789300"/>
              <a:ext cx="1258920" cy="51840"/>
            </p14:xfrm>
          </p:contentPart>
        </mc:Choice>
        <mc:Fallback>
          <p:pic>
            <p:nvPicPr>
              <p:cNvPr id="16" name="Ink 15">
                <a:extLst>
                  <a:ext uri="{FF2B5EF4-FFF2-40B4-BE49-F238E27FC236}">
                    <a16:creationId xmlns:a16="http://schemas.microsoft.com/office/drawing/2014/main" id="{CC5D9691-BC67-0B9E-4BD6-95D2FD90D8D2}"/>
                  </a:ext>
                </a:extLst>
              </p:cNvPr>
              <p:cNvPicPr/>
              <p:nvPr/>
            </p:nvPicPr>
            <p:blipFill>
              <a:blip r:embed="rId27"/>
              <a:stretch>
                <a:fillRect/>
              </a:stretch>
            </p:blipFill>
            <p:spPr>
              <a:xfrm>
                <a:off x="4780320" y="4771300"/>
                <a:ext cx="1294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958F9666-2D2E-C483-075D-DFB721F08578}"/>
                  </a:ext>
                </a:extLst>
              </p14:cNvPr>
              <p14:cNvContentPartPr/>
              <p14:nvPr/>
            </p14:nvContentPartPr>
            <p14:xfrm>
              <a:off x="6529560" y="5140660"/>
              <a:ext cx="223920" cy="27720"/>
            </p14:xfrm>
          </p:contentPart>
        </mc:Choice>
        <mc:Fallback>
          <p:pic>
            <p:nvPicPr>
              <p:cNvPr id="17" name="Ink 16">
                <a:extLst>
                  <a:ext uri="{FF2B5EF4-FFF2-40B4-BE49-F238E27FC236}">
                    <a16:creationId xmlns:a16="http://schemas.microsoft.com/office/drawing/2014/main" id="{958F9666-2D2E-C483-075D-DFB721F08578}"/>
                  </a:ext>
                </a:extLst>
              </p:cNvPr>
              <p:cNvPicPr/>
              <p:nvPr/>
            </p:nvPicPr>
            <p:blipFill>
              <a:blip r:embed="rId29"/>
              <a:stretch>
                <a:fillRect/>
              </a:stretch>
            </p:blipFill>
            <p:spPr>
              <a:xfrm>
                <a:off x="6511560" y="5122660"/>
                <a:ext cx="259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4FC9521F-8AC0-9256-70D6-B1B74862BF6C}"/>
                  </a:ext>
                </a:extLst>
              </p14:cNvPr>
              <p14:cNvContentPartPr/>
              <p14:nvPr/>
            </p14:nvContentPartPr>
            <p14:xfrm>
              <a:off x="10453920" y="5111500"/>
              <a:ext cx="169560" cy="33120"/>
            </p14:xfrm>
          </p:contentPart>
        </mc:Choice>
        <mc:Fallback>
          <p:pic>
            <p:nvPicPr>
              <p:cNvPr id="18" name="Ink 17">
                <a:extLst>
                  <a:ext uri="{FF2B5EF4-FFF2-40B4-BE49-F238E27FC236}">
                    <a16:creationId xmlns:a16="http://schemas.microsoft.com/office/drawing/2014/main" id="{4FC9521F-8AC0-9256-70D6-B1B74862BF6C}"/>
                  </a:ext>
                </a:extLst>
              </p:cNvPr>
              <p:cNvPicPr/>
              <p:nvPr/>
            </p:nvPicPr>
            <p:blipFill>
              <a:blip r:embed="rId31"/>
              <a:stretch>
                <a:fillRect/>
              </a:stretch>
            </p:blipFill>
            <p:spPr>
              <a:xfrm>
                <a:off x="10435920" y="5093500"/>
                <a:ext cx="205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EFB25CD6-3C52-5A6D-058D-758359E37487}"/>
                  </a:ext>
                </a:extLst>
              </p14:cNvPr>
              <p14:cNvContentPartPr/>
              <p14:nvPr/>
            </p14:nvContentPartPr>
            <p14:xfrm>
              <a:off x="4439400" y="5396260"/>
              <a:ext cx="214920" cy="47160"/>
            </p14:xfrm>
          </p:contentPart>
        </mc:Choice>
        <mc:Fallback>
          <p:pic>
            <p:nvPicPr>
              <p:cNvPr id="19" name="Ink 18">
                <a:extLst>
                  <a:ext uri="{FF2B5EF4-FFF2-40B4-BE49-F238E27FC236}">
                    <a16:creationId xmlns:a16="http://schemas.microsoft.com/office/drawing/2014/main" id="{EFB25CD6-3C52-5A6D-058D-758359E37487}"/>
                  </a:ext>
                </a:extLst>
              </p:cNvPr>
              <p:cNvPicPr/>
              <p:nvPr/>
            </p:nvPicPr>
            <p:blipFill>
              <a:blip r:embed="rId33"/>
              <a:stretch>
                <a:fillRect/>
              </a:stretch>
            </p:blipFill>
            <p:spPr>
              <a:xfrm>
                <a:off x="4421760" y="5378620"/>
                <a:ext cx="250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a:extLst>
                  <a:ext uri="{FF2B5EF4-FFF2-40B4-BE49-F238E27FC236}">
                    <a16:creationId xmlns:a16="http://schemas.microsoft.com/office/drawing/2014/main" id="{A1A456B2-C771-8DCF-FBC1-D601D12C1D77}"/>
                  </a:ext>
                </a:extLst>
              </p14:cNvPr>
              <p14:cNvContentPartPr/>
              <p14:nvPr/>
            </p14:nvContentPartPr>
            <p14:xfrm>
              <a:off x="11622120" y="5408140"/>
              <a:ext cx="228240" cy="18720"/>
            </p14:xfrm>
          </p:contentPart>
        </mc:Choice>
        <mc:Fallback>
          <p:pic>
            <p:nvPicPr>
              <p:cNvPr id="20" name="Ink 19">
                <a:extLst>
                  <a:ext uri="{FF2B5EF4-FFF2-40B4-BE49-F238E27FC236}">
                    <a16:creationId xmlns:a16="http://schemas.microsoft.com/office/drawing/2014/main" id="{A1A456B2-C771-8DCF-FBC1-D601D12C1D77}"/>
                  </a:ext>
                </a:extLst>
              </p:cNvPr>
              <p:cNvPicPr/>
              <p:nvPr/>
            </p:nvPicPr>
            <p:blipFill>
              <a:blip r:embed="rId35"/>
              <a:stretch>
                <a:fillRect/>
              </a:stretch>
            </p:blipFill>
            <p:spPr>
              <a:xfrm>
                <a:off x="11604120" y="5390500"/>
                <a:ext cx="263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65BDDBD8-6169-4FCD-C454-03DED1F2737F}"/>
                  </a:ext>
                </a:extLst>
              </p14:cNvPr>
              <p14:cNvContentPartPr/>
              <p14:nvPr/>
            </p14:nvContentPartPr>
            <p14:xfrm>
              <a:off x="6083880" y="5753740"/>
              <a:ext cx="207360" cy="27360"/>
            </p14:xfrm>
          </p:contentPart>
        </mc:Choice>
        <mc:Fallback>
          <p:pic>
            <p:nvPicPr>
              <p:cNvPr id="21" name="Ink 20">
                <a:extLst>
                  <a:ext uri="{FF2B5EF4-FFF2-40B4-BE49-F238E27FC236}">
                    <a16:creationId xmlns:a16="http://schemas.microsoft.com/office/drawing/2014/main" id="{65BDDBD8-6169-4FCD-C454-03DED1F2737F}"/>
                  </a:ext>
                </a:extLst>
              </p:cNvPr>
              <p:cNvPicPr/>
              <p:nvPr/>
            </p:nvPicPr>
            <p:blipFill>
              <a:blip r:embed="rId37"/>
              <a:stretch>
                <a:fillRect/>
              </a:stretch>
            </p:blipFill>
            <p:spPr>
              <a:xfrm>
                <a:off x="6066240" y="5735740"/>
                <a:ext cx="243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Ink 21">
                <a:extLst>
                  <a:ext uri="{FF2B5EF4-FFF2-40B4-BE49-F238E27FC236}">
                    <a16:creationId xmlns:a16="http://schemas.microsoft.com/office/drawing/2014/main" id="{E883B381-ACD4-1E80-7FD4-A5540B5A2715}"/>
                  </a:ext>
                </a:extLst>
              </p14:cNvPr>
              <p14:cNvContentPartPr/>
              <p14:nvPr/>
            </p14:nvContentPartPr>
            <p14:xfrm>
              <a:off x="2490000" y="5670580"/>
              <a:ext cx="1402920" cy="462960"/>
            </p14:xfrm>
          </p:contentPart>
        </mc:Choice>
        <mc:Fallback>
          <p:pic>
            <p:nvPicPr>
              <p:cNvPr id="22" name="Ink 21">
                <a:extLst>
                  <a:ext uri="{FF2B5EF4-FFF2-40B4-BE49-F238E27FC236}">
                    <a16:creationId xmlns:a16="http://schemas.microsoft.com/office/drawing/2014/main" id="{E883B381-ACD4-1E80-7FD4-A5540B5A2715}"/>
                  </a:ext>
                </a:extLst>
              </p:cNvPr>
              <p:cNvPicPr/>
              <p:nvPr/>
            </p:nvPicPr>
            <p:blipFill>
              <a:blip r:embed="rId39"/>
              <a:stretch>
                <a:fillRect/>
              </a:stretch>
            </p:blipFill>
            <p:spPr>
              <a:xfrm>
                <a:off x="2472360" y="5652580"/>
                <a:ext cx="1438560" cy="498600"/>
              </a:xfrm>
              <a:prstGeom prst="rect">
                <a:avLst/>
              </a:prstGeom>
            </p:spPr>
          </p:pic>
        </mc:Fallback>
      </mc:AlternateContent>
    </p:spTree>
    <p:extLst>
      <p:ext uri="{BB962C8B-B14F-4D97-AF65-F5344CB8AC3E}">
        <p14:creationId xmlns:p14="http://schemas.microsoft.com/office/powerpoint/2010/main" val="1527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7307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4800" y="291401"/>
            <a:ext cx="9200959" cy="3600986"/>
          </a:xfrm>
          <a:prstGeom prst="rect">
            <a:avLst/>
          </a:prstGeom>
          <a:noFill/>
        </p:spPr>
        <p:txBody>
          <a:bodyPr wrap="square" rtlCol="0">
            <a:spAutoFit/>
          </a:bodyPr>
          <a:lstStyle/>
          <a:p>
            <a:r>
              <a:rPr lang="en-US" sz="3600" b="1">
                <a:solidFill>
                  <a:srgbClr val="FFC000"/>
                </a:solidFill>
                <a:cs typeface="+mj-cs"/>
              </a:rPr>
              <a:t>Romans 1:25  </a:t>
            </a:r>
          </a:p>
          <a:p>
            <a:r>
              <a:rPr lang="en-US" sz="3200">
                <a:solidFill>
                  <a:srgbClr val="FFC000"/>
                </a:solidFill>
                <a:cs typeface="+mj-cs"/>
              </a:rPr>
              <a:t>1:25 Who changed the truth of God into a lie, and worshipped and served the creature more than the Creator, who is blessed for ever. Amen. (KJV </a:t>
            </a:r>
            <a:r>
              <a:rPr lang="el-GR" sz="3200">
                <a:solidFill>
                  <a:srgbClr val="00B0F0"/>
                </a:solidFill>
                <a:cs typeface="+mj-cs"/>
              </a:rPr>
              <a:t>οἵτινες μετήλλαξαν τὴν ἀλήθειαν τοῦ θεοῦ ἐν τῷ ψεύδει καὶ ἐσεβάσθησαν καὶ ἐλάτρευσαν τῇ κτίσει παρὰ τὸν κτίσαντα, ὅς ἐστιν εὐλογητὸς εἰς τοὺς αἰῶνας, ἀμήν</a:t>
            </a:r>
            <a:r>
              <a:rPr lang="el-GR"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7135FF5-365B-C627-0A5E-A2E0606A52F1}"/>
                  </a:ext>
                </a:extLst>
              </p14:cNvPr>
              <p14:cNvContentPartPr/>
              <p14:nvPr/>
            </p14:nvContentPartPr>
            <p14:xfrm>
              <a:off x="1476960" y="1357780"/>
              <a:ext cx="6062400" cy="155880"/>
            </p14:xfrm>
          </p:contentPart>
        </mc:Choice>
        <mc:Fallback>
          <p:pic>
            <p:nvPicPr>
              <p:cNvPr id="2" name="Ink 1">
                <a:extLst>
                  <a:ext uri="{FF2B5EF4-FFF2-40B4-BE49-F238E27FC236}">
                    <a16:creationId xmlns:a16="http://schemas.microsoft.com/office/drawing/2014/main" id="{27135FF5-365B-C627-0A5E-A2E0606A52F1}"/>
                  </a:ext>
                </a:extLst>
              </p:cNvPr>
              <p:cNvPicPr/>
              <p:nvPr/>
            </p:nvPicPr>
            <p:blipFill>
              <a:blip r:embed="rId7"/>
              <a:stretch>
                <a:fillRect/>
              </a:stretch>
            </p:blipFill>
            <p:spPr>
              <a:xfrm>
                <a:off x="1458960" y="1339780"/>
                <a:ext cx="6098040" cy="191520"/>
              </a:xfrm>
              <a:prstGeom prst="rect">
                <a:avLst/>
              </a:prstGeom>
            </p:spPr>
          </p:pic>
        </mc:Fallback>
      </mc:AlternateContent>
      <p:grpSp>
        <p:nvGrpSpPr>
          <p:cNvPr id="7" name="Group 6">
            <a:extLst>
              <a:ext uri="{FF2B5EF4-FFF2-40B4-BE49-F238E27FC236}">
                <a16:creationId xmlns:a16="http://schemas.microsoft.com/office/drawing/2014/main" id="{7144E746-3D0A-BF07-1399-9A3AE8CBB107}"/>
              </a:ext>
            </a:extLst>
          </p:cNvPr>
          <p:cNvGrpSpPr/>
          <p:nvPr/>
        </p:nvGrpSpPr>
        <p:grpSpPr>
          <a:xfrm>
            <a:off x="927240" y="1773220"/>
            <a:ext cx="7386840" cy="181080"/>
            <a:chOff x="927240" y="1773220"/>
            <a:chExt cx="7386840" cy="18108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C961754-1BB7-06FC-3330-364B6DACA22E}"/>
                    </a:ext>
                  </a:extLst>
                </p14:cNvPr>
                <p14:cNvContentPartPr/>
                <p14:nvPr/>
              </p14:nvContentPartPr>
              <p14:xfrm>
                <a:off x="927240" y="1773220"/>
                <a:ext cx="5426640" cy="181080"/>
              </p14:xfrm>
            </p:contentPart>
          </mc:Choice>
          <mc:Fallback>
            <p:pic>
              <p:nvPicPr>
                <p:cNvPr id="4" name="Ink 3">
                  <a:extLst>
                    <a:ext uri="{FF2B5EF4-FFF2-40B4-BE49-F238E27FC236}">
                      <a16:creationId xmlns:a16="http://schemas.microsoft.com/office/drawing/2014/main" id="{DC961754-1BB7-06FC-3330-364B6DACA22E}"/>
                    </a:ext>
                  </a:extLst>
                </p:cNvPr>
                <p:cNvPicPr/>
                <p:nvPr/>
              </p:nvPicPr>
              <p:blipFill>
                <a:blip r:embed="rId9"/>
                <a:stretch>
                  <a:fillRect/>
                </a:stretch>
              </p:blipFill>
              <p:spPr>
                <a:xfrm>
                  <a:off x="909600" y="1755580"/>
                  <a:ext cx="54622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B649D9A-705B-D096-29DA-9460AC393E19}"/>
                    </a:ext>
                  </a:extLst>
                </p14:cNvPr>
                <p14:cNvContentPartPr/>
                <p14:nvPr/>
              </p14:nvContentPartPr>
              <p14:xfrm>
                <a:off x="6969480" y="1876180"/>
                <a:ext cx="1344600" cy="60480"/>
              </p14:xfrm>
            </p:contentPart>
          </mc:Choice>
          <mc:Fallback>
            <p:pic>
              <p:nvPicPr>
                <p:cNvPr id="5" name="Ink 4">
                  <a:extLst>
                    <a:ext uri="{FF2B5EF4-FFF2-40B4-BE49-F238E27FC236}">
                      <a16:creationId xmlns:a16="http://schemas.microsoft.com/office/drawing/2014/main" id="{2B649D9A-705B-D096-29DA-9460AC393E19}"/>
                    </a:ext>
                  </a:extLst>
                </p:cNvPr>
                <p:cNvPicPr/>
                <p:nvPr/>
              </p:nvPicPr>
              <p:blipFill>
                <a:blip r:embed="rId11"/>
                <a:stretch>
                  <a:fillRect/>
                </a:stretch>
              </p:blipFill>
              <p:spPr>
                <a:xfrm>
                  <a:off x="6951480" y="1858540"/>
                  <a:ext cx="138024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7AB8E47-1168-1C1A-F404-6D7E137EE3F6}"/>
                  </a:ext>
                </a:extLst>
              </p14:cNvPr>
              <p14:cNvContentPartPr/>
              <p14:nvPr/>
            </p14:nvContentPartPr>
            <p14:xfrm>
              <a:off x="656520" y="2302060"/>
              <a:ext cx="690120" cy="68760"/>
            </p14:xfrm>
          </p:contentPart>
        </mc:Choice>
        <mc:Fallback>
          <p:pic>
            <p:nvPicPr>
              <p:cNvPr id="9" name="Ink 8">
                <a:extLst>
                  <a:ext uri="{FF2B5EF4-FFF2-40B4-BE49-F238E27FC236}">
                    <a16:creationId xmlns:a16="http://schemas.microsoft.com/office/drawing/2014/main" id="{67AB8E47-1168-1C1A-F404-6D7E137EE3F6}"/>
                  </a:ext>
                </a:extLst>
              </p:cNvPr>
              <p:cNvPicPr/>
              <p:nvPr/>
            </p:nvPicPr>
            <p:blipFill>
              <a:blip r:embed="rId13"/>
              <a:stretch>
                <a:fillRect/>
              </a:stretch>
            </p:blipFill>
            <p:spPr>
              <a:xfrm>
                <a:off x="638520" y="2284060"/>
                <a:ext cx="725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FC7ABD0-F4CC-3B3D-3A68-C91BDCFD37F0}"/>
                  </a:ext>
                </a:extLst>
              </p14:cNvPr>
              <p14:cNvContentPartPr/>
              <p14:nvPr/>
            </p14:nvContentPartPr>
            <p14:xfrm>
              <a:off x="323520" y="2345620"/>
              <a:ext cx="2081880" cy="662760"/>
            </p14:xfrm>
          </p:contentPart>
        </mc:Choice>
        <mc:Fallback>
          <p:pic>
            <p:nvPicPr>
              <p:cNvPr id="11" name="Ink 10">
                <a:extLst>
                  <a:ext uri="{FF2B5EF4-FFF2-40B4-BE49-F238E27FC236}">
                    <a16:creationId xmlns:a16="http://schemas.microsoft.com/office/drawing/2014/main" id="{4FC7ABD0-F4CC-3B3D-3A68-C91BDCFD37F0}"/>
                  </a:ext>
                </a:extLst>
              </p:cNvPr>
              <p:cNvPicPr/>
              <p:nvPr/>
            </p:nvPicPr>
            <p:blipFill>
              <a:blip r:embed="rId15"/>
              <a:stretch>
                <a:fillRect/>
              </a:stretch>
            </p:blipFill>
            <p:spPr>
              <a:xfrm>
                <a:off x="305880" y="2327980"/>
                <a:ext cx="2117520" cy="698400"/>
              </a:xfrm>
              <a:prstGeom prst="rect">
                <a:avLst/>
              </a:prstGeom>
            </p:spPr>
          </p:pic>
        </mc:Fallback>
      </mc:AlternateContent>
    </p:spTree>
    <p:extLst>
      <p:ext uri="{BB962C8B-B14F-4D97-AF65-F5344CB8AC3E}">
        <p14:creationId xmlns:p14="http://schemas.microsoft.com/office/powerpoint/2010/main" val="133770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8362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9200959" cy="6063198"/>
          </a:xfrm>
          <a:prstGeom prst="rect">
            <a:avLst/>
          </a:prstGeom>
          <a:noFill/>
        </p:spPr>
        <p:txBody>
          <a:bodyPr wrap="square" rtlCol="0">
            <a:spAutoFit/>
          </a:bodyPr>
          <a:lstStyle/>
          <a:p>
            <a:r>
              <a:rPr lang="en-US" sz="3600" b="1">
                <a:solidFill>
                  <a:srgbClr val="FFC000"/>
                </a:solidFill>
                <a:cs typeface="+mj-cs"/>
              </a:rPr>
              <a:t>Matthew 11:28–30  </a:t>
            </a:r>
          </a:p>
          <a:p>
            <a:r>
              <a:rPr lang="en-US" sz="3200">
                <a:solidFill>
                  <a:srgbClr val="FFC000"/>
                </a:solidFill>
                <a:cs typeface="+mj-cs"/>
              </a:rPr>
              <a:t>11:28 Come unto me, all ye that labour and are heavy laden, and I will give you rest. 11:29 Take my yoke upon you, and learn of me; for I am meek and lowly in heart: and ye shall find rest unto your souls. 11:30 For my yoke is easy, and my burden is light. (KJV </a:t>
            </a:r>
            <a:r>
              <a:rPr lang="el-GR" sz="3200">
                <a:solidFill>
                  <a:srgbClr val="00B0F0"/>
                </a:solidFill>
                <a:cs typeface="+mj-cs"/>
              </a:rPr>
              <a:t>Δεῦτε πρός με πάντες οἱ κοπιῶντες καὶ πεφορτισμένοι, κἀγὼ ἀναπαύσω ὑμᾶς. ἄρατε τὸν ζυγόν μου ἐφʼ ὑμᾶς καὶ μάθετε ἀπʼ ἐμοῦ, ὅτι πραΰς εἰμι καὶ ταπεινὸς τῇ καρδίᾳ, καὶ εὑρήσετε ἀνάπαυσιν ταῖς ψυχαῖς ὑμῶν· ὁ γὰρ ζυγός μου χρηστὸς καὶ τὸ φορτίον μου ἐλαφρόν ἐστιν.</a:t>
            </a:r>
            <a:r>
              <a:rPr lang="el-GR"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Tree>
    <p:extLst>
      <p:ext uri="{BB962C8B-B14F-4D97-AF65-F5344CB8AC3E}">
        <p14:creationId xmlns:p14="http://schemas.microsoft.com/office/powerpoint/2010/main" val="369718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8362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50"/>
            <a:ext cx="9200959" cy="6217087"/>
          </a:xfrm>
          <a:prstGeom prst="rect">
            <a:avLst/>
          </a:prstGeom>
          <a:noFill/>
        </p:spPr>
        <p:txBody>
          <a:bodyPr wrap="square" rtlCol="0">
            <a:spAutoFit/>
          </a:bodyPr>
          <a:lstStyle/>
          <a:p>
            <a:r>
              <a:rPr lang="en-US" sz="3600" b="1">
                <a:solidFill>
                  <a:srgbClr val="FFC000"/>
                </a:solidFill>
                <a:cs typeface="+mj-cs"/>
              </a:rPr>
              <a:t>John 3:16–17  </a:t>
            </a:r>
          </a:p>
          <a:p>
            <a:r>
              <a:rPr lang="en-US" sz="2800">
                <a:solidFill>
                  <a:srgbClr val="FFC000"/>
                </a:solidFill>
                <a:cs typeface="+mj-cs"/>
              </a:rPr>
              <a:t>3:16 For God so loved the world, that he gave his only begotten Son, that whosoever believeth in him should not perish, but have everlasting life. 3:17 For God sent not his Son into the world to condemn the world; but that the world through him might be saved. (KJV </a:t>
            </a:r>
            <a:r>
              <a:rPr lang="el-GR" sz="2800">
                <a:solidFill>
                  <a:srgbClr val="00B0F0"/>
                </a:solidFill>
                <a:cs typeface="+mj-cs"/>
              </a:rPr>
              <a:t>οὕτως γὰρ ἠγάπησεν ὁ θεὸς τὸν κόσμον, ὥστε τὸν υἱὸν τὸν μονογενῆ ἔδωκεν, ἵνα πᾶς ὁ πιστεύων εἰς αὐτὸν μὴ ἀπόληται ἀλλʼ ἔχῃ ζωὴν αἰώνιον. οὐ γὰρ ἀπέστειλεν ὁ θεὸς τὸν υἱὸν εἰς τὸν κόσμον ἵνα κρίνῃ τὸν κόσμον, ἀλλʼ ἵνα σωθῇ ὁ κόσμος διʼ αὐτοῦ.</a:t>
            </a:r>
            <a:r>
              <a:rPr lang="el-GR" sz="2800">
                <a:solidFill>
                  <a:srgbClr val="FFC000"/>
                </a:solidFill>
                <a:cs typeface="+mj-cs"/>
              </a:rPr>
              <a:t>)</a:t>
            </a:r>
          </a:p>
          <a:p>
            <a:endParaRPr lang="el-GR" sz="1050" b="1">
              <a:solidFill>
                <a:srgbClr val="FFC000"/>
              </a:solidFill>
              <a:cs typeface="+mj-cs"/>
            </a:endParaRPr>
          </a:p>
          <a:p>
            <a:r>
              <a:rPr lang="el-GR" sz="3600" b="1">
                <a:solidFill>
                  <a:srgbClr val="FFC000"/>
                </a:solidFill>
                <a:cs typeface="+mj-cs"/>
              </a:rPr>
              <a:t>1 </a:t>
            </a:r>
            <a:r>
              <a:rPr lang="en-US" sz="3600" b="1">
                <a:solidFill>
                  <a:srgbClr val="FFC000"/>
                </a:solidFill>
                <a:cs typeface="+mj-cs"/>
              </a:rPr>
              <a:t>Corinthians 10:14  </a:t>
            </a:r>
          </a:p>
          <a:p>
            <a:r>
              <a:rPr lang="en-US" sz="2800">
                <a:solidFill>
                  <a:srgbClr val="FFC000"/>
                </a:solidFill>
                <a:cs typeface="+mj-cs"/>
              </a:rPr>
              <a:t>10:14 Wherefore, my dearly beloved, flee from idolatry. (KJV </a:t>
            </a:r>
            <a:r>
              <a:rPr lang="el-GR" sz="2800">
                <a:solidFill>
                  <a:srgbClr val="00B0F0"/>
                </a:solidFill>
                <a:cs typeface="+mj-cs"/>
              </a:rPr>
              <a:t>Διόπερ, ἀγαπητοί μου, φεύγετε ἀπὸ τῆς εἰδωλολατρίας.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7D84B20-655F-74DB-AF88-EFDFF194EEFC}"/>
                  </a:ext>
                </a:extLst>
              </p14:cNvPr>
              <p14:cNvContentPartPr/>
              <p14:nvPr/>
            </p14:nvContentPartPr>
            <p14:xfrm>
              <a:off x="6141480" y="5580220"/>
              <a:ext cx="1968840" cy="67680"/>
            </p14:xfrm>
          </p:contentPart>
        </mc:Choice>
        <mc:Fallback>
          <p:pic>
            <p:nvPicPr>
              <p:cNvPr id="2" name="Ink 1">
                <a:extLst>
                  <a:ext uri="{FF2B5EF4-FFF2-40B4-BE49-F238E27FC236}">
                    <a16:creationId xmlns:a16="http://schemas.microsoft.com/office/drawing/2014/main" id="{97D84B20-655F-74DB-AF88-EFDFF194EEFC}"/>
                  </a:ext>
                </a:extLst>
              </p:cNvPr>
              <p:cNvPicPr/>
              <p:nvPr/>
            </p:nvPicPr>
            <p:blipFill>
              <a:blip r:embed="rId7"/>
              <a:stretch>
                <a:fillRect/>
              </a:stretch>
            </p:blipFill>
            <p:spPr>
              <a:xfrm>
                <a:off x="6123840" y="5562220"/>
                <a:ext cx="2004480" cy="103320"/>
              </a:xfrm>
              <a:prstGeom prst="rect">
                <a:avLst/>
              </a:prstGeom>
            </p:spPr>
          </p:pic>
        </mc:Fallback>
      </mc:AlternateContent>
    </p:spTree>
    <p:extLst>
      <p:ext uri="{BB962C8B-B14F-4D97-AF65-F5344CB8AC3E}">
        <p14:creationId xmlns:p14="http://schemas.microsoft.com/office/powerpoint/2010/main" val="21653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078313"/>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מו</a:t>
            </a:r>
          </a:p>
          <a:p>
            <a:pPr algn="r"/>
            <a:r>
              <a:rPr lang="he-IL" sz="3500">
                <a:solidFill>
                  <a:srgbClr val="FFFF00"/>
                </a:solidFill>
                <a:cs typeface="+mj-cs"/>
              </a:rPr>
              <a:t>א   כָּרַע בֵּל קֹרֵס נְבוֹ הָיוּ עֲצַבֵּיהֶם לַחַיָּה וְלַבְּהֵמָה נְשֹֻאֹתֵיכֶם עֲמוּסוֹת מַשָּׂא לַעֲיֵפָה: ב   קָרְסוּ כָרְעוּ יַחְדָּו לֹא יָכְלוּ מַלֵּט מַשָּׂא וְנַפְשָׁם בַּשְּׁבִי הָלָכָה:       </a:t>
            </a:r>
            <a:r>
              <a:rPr lang="he-IL" sz="3500">
                <a:solidFill>
                  <a:srgbClr val="FFC000"/>
                </a:solidFill>
                <a:cs typeface="+mj-cs"/>
              </a:rPr>
              <a:t>ג   שִׁמְעוּ אֵלַי בֵּית יַעֲקֹב וְכָל-שְׁאֵרִית בֵּית יִשְֹרָאֵל הַעֲמֻסִים מִנִּי-בֶטֶן הַנְּשֹֻאִים מִנִּי-רָחַם: ד   וְעַד-זִקְנָה אֲנִי הוּא וְעַד-שֵֹיבָה אֲנִי אֶסְבֹּל אֲנִי עָשִֹיתִי וַאֲנִי אֶשָּׂא וַאֲנִי אֶסְבֹּל וַאֲמַלֵּט:       </a:t>
            </a:r>
            <a:r>
              <a:rPr lang="he-IL" sz="3500">
                <a:solidFill>
                  <a:srgbClr val="92D050"/>
                </a:solidFill>
                <a:cs typeface="+mj-cs"/>
              </a:rPr>
              <a:t>ה   לְמִי תְדַמְּיוּנִי וְתַשְׁווּ וְתַמְשִׁלוּנִי וְנִדְמֶה: ו   הַזָּלִים זָהָב מִכִּיס וְכֶסֶף בַּקָּנֶה יִשְׁקֹלוּ יִשְֹכְּרוּ צוֹרֵף וְיַעֲשֵֹהוּ אֵל יִסְגְּדוּ אַף-יִשְׁתַּחֲווּ: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9FDD1EA3-65F1-69F8-2535-1362AA77C2A7}"/>
              </a:ext>
            </a:extLst>
          </p:cNvPr>
          <p:cNvGrpSpPr/>
          <p:nvPr/>
        </p:nvGrpSpPr>
        <p:grpSpPr>
          <a:xfrm>
            <a:off x="5543880" y="652540"/>
            <a:ext cx="3570120" cy="105840"/>
            <a:chOff x="5543880" y="652540"/>
            <a:chExt cx="3570120" cy="105840"/>
          </a:xfrm>
        </p:grpSpPr>
        <mc:AlternateContent xmlns:mc="http://schemas.openxmlformats.org/markup-compatibility/2006">
          <mc:Choice xmlns:p14="http://schemas.microsoft.com/office/powerpoint/2010/main" Requires="p14">
            <p:contentPart p14:bwMode="auto" r:id="rId418">
              <p14:nvContentPartPr>
                <p14:cNvPr id="2" name="Ink 1">
                  <a:extLst>
                    <a:ext uri="{FF2B5EF4-FFF2-40B4-BE49-F238E27FC236}">
                      <a16:creationId xmlns:a16="http://schemas.microsoft.com/office/drawing/2014/main" id="{BC090766-7CA6-75C1-3787-90E1D8696CA9}"/>
                    </a:ext>
                  </a:extLst>
                </p14:cNvPr>
                <p14:cNvContentPartPr/>
                <p14:nvPr/>
              </p14:nvContentPartPr>
              <p14:xfrm>
                <a:off x="7152360" y="683140"/>
                <a:ext cx="1961640" cy="75240"/>
              </p14:xfrm>
            </p:contentPart>
          </mc:Choice>
          <mc:Fallback>
            <p:pic>
              <p:nvPicPr>
                <p:cNvPr id="2" name="Ink 1">
                  <a:extLst>
                    <a:ext uri="{FF2B5EF4-FFF2-40B4-BE49-F238E27FC236}">
                      <a16:creationId xmlns:a16="http://schemas.microsoft.com/office/drawing/2014/main" id="{BC090766-7CA6-75C1-3787-90E1D8696CA9}"/>
                    </a:ext>
                  </a:extLst>
                </p:cNvPr>
                <p:cNvPicPr/>
                <p:nvPr/>
              </p:nvPicPr>
              <p:blipFill>
                <a:blip r:embed="rId419"/>
                <a:stretch>
                  <a:fillRect/>
                </a:stretch>
              </p:blipFill>
              <p:spPr>
                <a:xfrm>
                  <a:off x="7134720" y="665140"/>
                  <a:ext cx="1997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 name="Ink 3">
                  <a:extLst>
                    <a:ext uri="{FF2B5EF4-FFF2-40B4-BE49-F238E27FC236}">
                      <a16:creationId xmlns:a16="http://schemas.microsoft.com/office/drawing/2014/main" id="{0720AA6A-62C0-E8D8-4D0D-9E2FB8E7C31C}"/>
                    </a:ext>
                  </a:extLst>
                </p14:cNvPr>
                <p14:cNvContentPartPr/>
                <p14:nvPr/>
              </p14:nvContentPartPr>
              <p14:xfrm>
                <a:off x="5543880" y="652540"/>
                <a:ext cx="1300320" cy="63000"/>
              </p14:xfrm>
            </p:contentPart>
          </mc:Choice>
          <mc:Fallback>
            <p:pic>
              <p:nvPicPr>
                <p:cNvPr id="4" name="Ink 3">
                  <a:extLst>
                    <a:ext uri="{FF2B5EF4-FFF2-40B4-BE49-F238E27FC236}">
                      <a16:creationId xmlns:a16="http://schemas.microsoft.com/office/drawing/2014/main" id="{0720AA6A-62C0-E8D8-4D0D-9E2FB8E7C31C}"/>
                    </a:ext>
                  </a:extLst>
                </p:cNvPr>
                <p:cNvPicPr/>
                <p:nvPr/>
              </p:nvPicPr>
              <p:blipFill>
                <a:blip r:embed="rId421"/>
                <a:stretch>
                  <a:fillRect/>
                </a:stretch>
              </p:blipFill>
              <p:spPr>
                <a:xfrm>
                  <a:off x="5526240" y="634540"/>
                  <a:ext cx="1335960" cy="98640"/>
                </a:xfrm>
                <a:prstGeom prst="rect">
                  <a:avLst/>
                </a:prstGeom>
              </p:spPr>
            </p:pic>
          </mc:Fallback>
        </mc:AlternateContent>
      </p:grpSp>
      <p:grpSp>
        <p:nvGrpSpPr>
          <p:cNvPr id="32" name="Group 31">
            <a:extLst>
              <a:ext uri="{FF2B5EF4-FFF2-40B4-BE49-F238E27FC236}">
                <a16:creationId xmlns:a16="http://schemas.microsoft.com/office/drawing/2014/main" id="{3F38AE8A-716A-05E5-86AE-0BCA18495337}"/>
              </a:ext>
            </a:extLst>
          </p:cNvPr>
          <p:cNvGrpSpPr/>
          <p:nvPr/>
        </p:nvGrpSpPr>
        <p:grpSpPr>
          <a:xfrm>
            <a:off x="996720" y="1199740"/>
            <a:ext cx="8348400" cy="741600"/>
            <a:chOff x="996720" y="1199740"/>
            <a:chExt cx="8348400" cy="741600"/>
          </a:xfrm>
        </p:grpSpPr>
        <mc:AlternateContent xmlns:mc="http://schemas.openxmlformats.org/markup-compatibility/2006">
          <mc:Choice xmlns:p14="http://schemas.microsoft.com/office/powerpoint/2010/main" Requires="p14">
            <p:contentPart p14:bwMode="auto" r:id="rId422">
              <p14:nvContentPartPr>
                <p14:cNvPr id="7" name="Ink 6">
                  <a:extLst>
                    <a:ext uri="{FF2B5EF4-FFF2-40B4-BE49-F238E27FC236}">
                      <a16:creationId xmlns:a16="http://schemas.microsoft.com/office/drawing/2014/main" id="{36D90991-850D-F910-4191-A2AB8DB76712}"/>
                    </a:ext>
                  </a:extLst>
                </p14:cNvPr>
                <p14:cNvContentPartPr/>
                <p14:nvPr/>
              </p14:nvContentPartPr>
              <p14:xfrm>
                <a:off x="9101040" y="1199740"/>
                <a:ext cx="21240" cy="9720"/>
              </p14:xfrm>
            </p:contentPart>
          </mc:Choice>
          <mc:Fallback>
            <p:pic>
              <p:nvPicPr>
                <p:cNvPr id="7" name="Ink 6">
                  <a:extLst>
                    <a:ext uri="{FF2B5EF4-FFF2-40B4-BE49-F238E27FC236}">
                      <a16:creationId xmlns:a16="http://schemas.microsoft.com/office/drawing/2014/main" id="{36D90991-850D-F910-4191-A2AB8DB76712}"/>
                    </a:ext>
                  </a:extLst>
                </p:cNvPr>
                <p:cNvPicPr/>
                <p:nvPr/>
              </p:nvPicPr>
              <p:blipFill>
                <a:blip r:embed="rId423"/>
                <a:stretch>
                  <a:fillRect/>
                </a:stretch>
              </p:blipFill>
              <p:spPr>
                <a:xfrm>
                  <a:off x="9083040" y="1182100"/>
                  <a:ext cx="56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9" name="Ink 8">
                  <a:extLst>
                    <a:ext uri="{FF2B5EF4-FFF2-40B4-BE49-F238E27FC236}">
                      <a16:creationId xmlns:a16="http://schemas.microsoft.com/office/drawing/2014/main" id="{99AFBBFA-9972-24A1-2D05-100B4C007718}"/>
                    </a:ext>
                  </a:extLst>
                </p14:cNvPr>
                <p14:cNvContentPartPr/>
                <p14:nvPr/>
              </p14:nvContentPartPr>
              <p14:xfrm>
                <a:off x="8974680" y="1213060"/>
                <a:ext cx="294480" cy="80640"/>
              </p14:xfrm>
            </p:contentPart>
          </mc:Choice>
          <mc:Fallback>
            <p:pic>
              <p:nvPicPr>
                <p:cNvPr id="9" name="Ink 8">
                  <a:extLst>
                    <a:ext uri="{FF2B5EF4-FFF2-40B4-BE49-F238E27FC236}">
                      <a16:creationId xmlns:a16="http://schemas.microsoft.com/office/drawing/2014/main" id="{99AFBBFA-9972-24A1-2D05-100B4C007718}"/>
                    </a:ext>
                  </a:extLst>
                </p:cNvPr>
                <p:cNvPicPr/>
                <p:nvPr/>
              </p:nvPicPr>
              <p:blipFill>
                <a:blip r:embed="rId425"/>
                <a:stretch>
                  <a:fillRect/>
                </a:stretch>
              </p:blipFill>
              <p:spPr>
                <a:xfrm>
                  <a:off x="8956680" y="1195060"/>
                  <a:ext cx="330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2" name="Ink 11">
                  <a:extLst>
                    <a:ext uri="{FF2B5EF4-FFF2-40B4-BE49-F238E27FC236}">
                      <a16:creationId xmlns:a16="http://schemas.microsoft.com/office/drawing/2014/main" id="{64ACBF05-AC95-BE97-AEB3-EC8366E15FFE}"/>
                    </a:ext>
                  </a:extLst>
                </p14:cNvPr>
                <p14:cNvContentPartPr/>
                <p14:nvPr/>
              </p14:nvContentPartPr>
              <p14:xfrm>
                <a:off x="8138040" y="1321780"/>
                <a:ext cx="431640" cy="69840"/>
              </p14:xfrm>
            </p:contentPart>
          </mc:Choice>
          <mc:Fallback>
            <p:pic>
              <p:nvPicPr>
                <p:cNvPr id="12" name="Ink 11">
                  <a:extLst>
                    <a:ext uri="{FF2B5EF4-FFF2-40B4-BE49-F238E27FC236}">
                      <a16:creationId xmlns:a16="http://schemas.microsoft.com/office/drawing/2014/main" id="{64ACBF05-AC95-BE97-AEB3-EC8366E15FFE}"/>
                    </a:ext>
                  </a:extLst>
                </p:cNvPr>
                <p:cNvPicPr/>
                <p:nvPr/>
              </p:nvPicPr>
              <p:blipFill>
                <a:blip r:embed="rId427"/>
                <a:stretch>
                  <a:fillRect/>
                </a:stretch>
              </p:blipFill>
              <p:spPr>
                <a:xfrm>
                  <a:off x="8120040" y="1303780"/>
                  <a:ext cx="467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3" name="Ink 12">
                  <a:extLst>
                    <a:ext uri="{FF2B5EF4-FFF2-40B4-BE49-F238E27FC236}">
                      <a16:creationId xmlns:a16="http://schemas.microsoft.com/office/drawing/2014/main" id="{C2897A53-A109-6FD5-D948-068F46A0B561}"/>
                    </a:ext>
                  </a:extLst>
                </p14:cNvPr>
                <p14:cNvContentPartPr/>
                <p14:nvPr/>
              </p14:nvContentPartPr>
              <p14:xfrm>
                <a:off x="7757520" y="1313860"/>
                <a:ext cx="344880" cy="24840"/>
              </p14:xfrm>
            </p:contentPart>
          </mc:Choice>
          <mc:Fallback>
            <p:pic>
              <p:nvPicPr>
                <p:cNvPr id="13" name="Ink 12">
                  <a:extLst>
                    <a:ext uri="{FF2B5EF4-FFF2-40B4-BE49-F238E27FC236}">
                      <a16:creationId xmlns:a16="http://schemas.microsoft.com/office/drawing/2014/main" id="{C2897A53-A109-6FD5-D948-068F46A0B561}"/>
                    </a:ext>
                  </a:extLst>
                </p:cNvPr>
                <p:cNvPicPr/>
                <p:nvPr/>
              </p:nvPicPr>
              <p:blipFill>
                <a:blip r:embed="rId429"/>
                <a:stretch>
                  <a:fillRect/>
                </a:stretch>
              </p:blipFill>
              <p:spPr>
                <a:xfrm>
                  <a:off x="7739520" y="1296220"/>
                  <a:ext cx="380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4" name="Ink 13">
                  <a:extLst>
                    <a:ext uri="{FF2B5EF4-FFF2-40B4-BE49-F238E27FC236}">
                      <a16:creationId xmlns:a16="http://schemas.microsoft.com/office/drawing/2014/main" id="{D910BD72-D14B-208F-B978-6E1F17DDB2A4}"/>
                    </a:ext>
                  </a:extLst>
                </p14:cNvPr>
                <p14:cNvContentPartPr/>
                <p14:nvPr/>
              </p14:nvContentPartPr>
              <p14:xfrm>
                <a:off x="6978840" y="1333300"/>
                <a:ext cx="481680" cy="29520"/>
              </p14:xfrm>
            </p:contentPart>
          </mc:Choice>
          <mc:Fallback>
            <p:pic>
              <p:nvPicPr>
                <p:cNvPr id="14" name="Ink 13">
                  <a:extLst>
                    <a:ext uri="{FF2B5EF4-FFF2-40B4-BE49-F238E27FC236}">
                      <a16:creationId xmlns:a16="http://schemas.microsoft.com/office/drawing/2014/main" id="{D910BD72-D14B-208F-B978-6E1F17DDB2A4}"/>
                    </a:ext>
                  </a:extLst>
                </p:cNvPr>
                <p:cNvPicPr/>
                <p:nvPr/>
              </p:nvPicPr>
              <p:blipFill>
                <a:blip r:embed="rId431"/>
                <a:stretch>
                  <a:fillRect/>
                </a:stretch>
              </p:blipFill>
              <p:spPr>
                <a:xfrm>
                  <a:off x="6961200" y="1315660"/>
                  <a:ext cx="517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5" name="Ink 14">
                  <a:extLst>
                    <a:ext uri="{FF2B5EF4-FFF2-40B4-BE49-F238E27FC236}">
                      <a16:creationId xmlns:a16="http://schemas.microsoft.com/office/drawing/2014/main" id="{753478C3-9A62-C6B1-8F77-ECCB33345B1F}"/>
                    </a:ext>
                  </a:extLst>
                </p14:cNvPr>
                <p14:cNvContentPartPr/>
                <p14:nvPr/>
              </p14:nvContentPartPr>
              <p14:xfrm>
                <a:off x="6287280" y="1335820"/>
                <a:ext cx="515160" cy="52200"/>
              </p14:xfrm>
            </p:contentPart>
          </mc:Choice>
          <mc:Fallback>
            <p:pic>
              <p:nvPicPr>
                <p:cNvPr id="15" name="Ink 14">
                  <a:extLst>
                    <a:ext uri="{FF2B5EF4-FFF2-40B4-BE49-F238E27FC236}">
                      <a16:creationId xmlns:a16="http://schemas.microsoft.com/office/drawing/2014/main" id="{753478C3-9A62-C6B1-8F77-ECCB33345B1F}"/>
                    </a:ext>
                  </a:extLst>
                </p:cNvPr>
                <p:cNvPicPr/>
                <p:nvPr/>
              </p:nvPicPr>
              <p:blipFill>
                <a:blip r:embed="rId433"/>
                <a:stretch>
                  <a:fillRect/>
                </a:stretch>
              </p:blipFill>
              <p:spPr>
                <a:xfrm>
                  <a:off x="6269280" y="1317820"/>
                  <a:ext cx="550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 name="Ink 16">
                  <a:extLst>
                    <a:ext uri="{FF2B5EF4-FFF2-40B4-BE49-F238E27FC236}">
                      <a16:creationId xmlns:a16="http://schemas.microsoft.com/office/drawing/2014/main" id="{9267D0DC-AFCD-81B1-DF2A-A4262019E9C8}"/>
                    </a:ext>
                  </a:extLst>
                </p14:cNvPr>
                <p14:cNvContentPartPr/>
                <p14:nvPr/>
              </p14:nvContentPartPr>
              <p14:xfrm>
                <a:off x="5824320" y="1375420"/>
                <a:ext cx="390240" cy="25560"/>
              </p14:xfrm>
            </p:contentPart>
          </mc:Choice>
          <mc:Fallback>
            <p:pic>
              <p:nvPicPr>
                <p:cNvPr id="17" name="Ink 16">
                  <a:extLst>
                    <a:ext uri="{FF2B5EF4-FFF2-40B4-BE49-F238E27FC236}">
                      <a16:creationId xmlns:a16="http://schemas.microsoft.com/office/drawing/2014/main" id="{9267D0DC-AFCD-81B1-DF2A-A4262019E9C8}"/>
                    </a:ext>
                  </a:extLst>
                </p:cNvPr>
                <p:cNvPicPr/>
                <p:nvPr/>
              </p:nvPicPr>
              <p:blipFill>
                <a:blip r:embed="rId435"/>
                <a:stretch>
                  <a:fillRect/>
                </a:stretch>
              </p:blipFill>
              <p:spPr>
                <a:xfrm>
                  <a:off x="5806680" y="1357780"/>
                  <a:ext cx="425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8" name="Ink 17">
                  <a:extLst>
                    <a:ext uri="{FF2B5EF4-FFF2-40B4-BE49-F238E27FC236}">
                      <a16:creationId xmlns:a16="http://schemas.microsoft.com/office/drawing/2014/main" id="{68E790D8-B7D7-39B3-F25A-00C00DAB881A}"/>
                    </a:ext>
                  </a:extLst>
                </p14:cNvPr>
                <p14:cNvContentPartPr/>
                <p14:nvPr/>
              </p14:nvContentPartPr>
              <p14:xfrm>
                <a:off x="4514280" y="1361020"/>
                <a:ext cx="1078560" cy="65520"/>
              </p14:xfrm>
            </p:contentPart>
          </mc:Choice>
          <mc:Fallback>
            <p:pic>
              <p:nvPicPr>
                <p:cNvPr id="18" name="Ink 17">
                  <a:extLst>
                    <a:ext uri="{FF2B5EF4-FFF2-40B4-BE49-F238E27FC236}">
                      <a16:creationId xmlns:a16="http://schemas.microsoft.com/office/drawing/2014/main" id="{68E790D8-B7D7-39B3-F25A-00C00DAB881A}"/>
                    </a:ext>
                  </a:extLst>
                </p:cNvPr>
                <p:cNvPicPr/>
                <p:nvPr/>
              </p:nvPicPr>
              <p:blipFill>
                <a:blip r:embed="rId437"/>
                <a:stretch>
                  <a:fillRect/>
                </a:stretch>
              </p:blipFill>
              <p:spPr>
                <a:xfrm>
                  <a:off x="4496640" y="1343020"/>
                  <a:ext cx="1114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0" name="Ink 19">
                  <a:extLst>
                    <a:ext uri="{FF2B5EF4-FFF2-40B4-BE49-F238E27FC236}">
                      <a16:creationId xmlns:a16="http://schemas.microsoft.com/office/drawing/2014/main" id="{EE7C3C77-8E62-D33E-4769-FC7623C27EC8}"/>
                    </a:ext>
                  </a:extLst>
                </p14:cNvPr>
                <p14:cNvContentPartPr/>
                <p14:nvPr/>
              </p14:nvContentPartPr>
              <p14:xfrm>
                <a:off x="3670440" y="1295860"/>
                <a:ext cx="676800" cy="28800"/>
              </p14:xfrm>
            </p:contentPart>
          </mc:Choice>
          <mc:Fallback>
            <p:pic>
              <p:nvPicPr>
                <p:cNvPr id="20" name="Ink 19">
                  <a:extLst>
                    <a:ext uri="{FF2B5EF4-FFF2-40B4-BE49-F238E27FC236}">
                      <a16:creationId xmlns:a16="http://schemas.microsoft.com/office/drawing/2014/main" id="{EE7C3C77-8E62-D33E-4769-FC7623C27EC8}"/>
                    </a:ext>
                  </a:extLst>
                </p:cNvPr>
                <p:cNvPicPr/>
                <p:nvPr/>
              </p:nvPicPr>
              <p:blipFill>
                <a:blip r:embed="rId439"/>
                <a:stretch>
                  <a:fillRect/>
                </a:stretch>
              </p:blipFill>
              <p:spPr>
                <a:xfrm>
                  <a:off x="3652440" y="1278220"/>
                  <a:ext cx="712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2" name="Ink 21">
                  <a:extLst>
                    <a:ext uri="{FF2B5EF4-FFF2-40B4-BE49-F238E27FC236}">
                      <a16:creationId xmlns:a16="http://schemas.microsoft.com/office/drawing/2014/main" id="{C4FDDE85-9F3D-F434-5356-C086DED1465D}"/>
                    </a:ext>
                  </a:extLst>
                </p14:cNvPr>
                <p14:cNvContentPartPr/>
                <p14:nvPr/>
              </p14:nvContentPartPr>
              <p14:xfrm>
                <a:off x="2628600" y="1255900"/>
                <a:ext cx="754920" cy="54360"/>
              </p14:xfrm>
            </p:contentPart>
          </mc:Choice>
          <mc:Fallback>
            <p:pic>
              <p:nvPicPr>
                <p:cNvPr id="22" name="Ink 21">
                  <a:extLst>
                    <a:ext uri="{FF2B5EF4-FFF2-40B4-BE49-F238E27FC236}">
                      <a16:creationId xmlns:a16="http://schemas.microsoft.com/office/drawing/2014/main" id="{C4FDDE85-9F3D-F434-5356-C086DED1465D}"/>
                    </a:ext>
                  </a:extLst>
                </p:cNvPr>
                <p:cNvPicPr/>
                <p:nvPr/>
              </p:nvPicPr>
              <p:blipFill>
                <a:blip r:embed="rId441"/>
                <a:stretch>
                  <a:fillRect/>
                </a:stretch>
              </p:blipFill>
              <p:spPr>
                <a:xfrm>
                  <a:off x="2610960" y="1237900"/>
                  <a:ext cx="790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 name="Ink 23">
                  <a:extLst>
                    <a:ext uri="{FF2B5EF4-FFF2-40B4-BE49-F238E27FC236}">
                      <a16:creationId xmlns:a16="http://schemas.microsoft.com/office/drawing/2014/main" id="{7707925C-4502-B69D-9148-C9054B89A5E5}"/>
                    </a:ext>
                  </a:extLst>
                </p14:cNvPr>
                <p14:cNvContentPartPr/>
                <p14:nvPr/>
              </p14:nvContentPartPr>
              <p14:xfrm>
                <a:off x="996720" y="1271020"/>
                <a:ext cx="1291320" cy="65520"/>
              </p14:xfrm>
            </p:contentPart>
          </mc:Choice>
          <mc:Fallback>
            <p:pic>
              <p:nvPicPr>
                <p:cNvPr id="24" name="Ink 23">
                  <a:extLst>
                    <a:ext uri="{FF2B5EF4-FFF2-40B4-BE49-F238E27FC236}">
                      <a16:creationId xmlns:a16="http://schemas.microsoft.com/office/drawing/2014/main" id="{7707925C-4502-B69D-9148-C9054B89A5E5}"/>
                    </a:ext>
                  </a:extLst>
                </p:cNvPr>
                <p:cNvPicPr/>
                <p:nvPr/>
              </p:nvPicPr>
              <p:blipFill>
                <a:blip r:embed="rId443"/>
                <a:stretch>
                  <a:fillRect/>
                </a:stretch>
              </p:blipFill>
              <p:spPr>
                <a:xfrm>
                  <a:off x="979080" y="1253020"/>
                  <a:ext cx="1326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 name="Ink 25">
                  <a:extLst>
                    <a:ext uri="{FF2B5EF4-FFF2-40B4-BE49-F238E27FC236}">
                      <a16:creationId xmlns:a16="http://schemas.microsoft.com/office/drawing/2014/main" id="{25C83C05-5A4B-EB6E-1205-84B220D159CF}"/>
                    </a:ext>
                  </a:extLst>
                </p14:cNvPr>
                <p14:cNvContentPartPr/>
                <p14:nvPr/>
              </p14:nvContentPartPr>
              <p14:xfrm>
                <a:off x="8067120" y="1808860"/>
                <a:ext cx="1188360" cy="45720"/>
              </p14:xfrm>
            </p:contentPart>
          </mc:Choice>
          <mc:Fallback>
            <p:pic>
              <p:nvPicPr>
                <p:cNvPr id="26" name="Ink 25">
                  <a:extLst>
                    <a:ext uri="{FF2B5EF4-FFF2-40B4-BE49-F238E27FC236}">
                      <a16:creationId xmlns:a16="http://schemas.microsoft.com/office/drawing/2014/main" id="{25C83C05-5A4B-EB6E-1205-84B220D159CF}"/>
                    </a:ext>
                  </a:extLst>
                </p:cNvPr>
                <p:cNvPicPr/>
                <p:nvPr/>
              </p:nvPicPr>
              <p:blipFill>
                <a:blip r:embed="rId445"/>
                <a:stretch>
                  <a:fillRect/>
                </a:stretch>
              </p:blipFill>
              <p:spPr>
                <a:xfrm>
                  <a:off x="8049480" y="1791220"/>
                  <a:ext cx="1224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 name="Ink 26">
                  <a:extLst>
                    <a:ext uri="{FF2B5EF4-FFF2-40B4-BE49-F238E27FC236}">
                      <a16:creationId xmlns:a16="http://schemas.microsoft.com/office/drawing/2014/main" id="{313E7C69-C4E0-50E5-1972-C3CECDA85C66}"/>
                    </a:ext>
                  </a:extLst>
                </p14:cNvPr>
                <p14:cNvContentPartPr/>
                <p14:nvPr/>
              </p14:nvContentPartPr>
              <p14:xfrm>
                <a:off x="7274760" y="1895260"/>
                <a:ext cx="793080" cy="46080"/>
              </p14:xfrm>
            </p:contentPart>
          </mc:Choice>
          <mc:Fallback>
            <p:pic>
              <p:nvPicPr>
                <p:cNvPr id="27" name="Ink 26">
                  <a:extLst>
                    <a:ext uri="{FF2B5EF4-FFF2-40B4-BE49-F238E27FC236}">
                      <a16:creationId xmlns:a16="http://schemas.microsoft.com/office/drawing/2014/main" id="{313E7C69-C4E0-50E5-1972-C3CECDA85C66}"/>
                    </a:ext>
                  </a:extLst>
                </p:cNvPr>
                <p:cNvPicPr/>
                <p:nvPr/>
              </p:nvPicPr>
              <p:blipFill>
                <a:blip r:embed="rId447"/>
                <a:stretch>
                  <a:fillRect/>
                </a:stretch>
              </p:blipFill>
              <p:spPr>
                <a:xfrm>
                  <a:off x="7256760" y="1877260"/>
                  <a:ext cx="828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 name="Ink 28">
                  <a:extLst>
                    <a:ext uri="{FF2B5EF4-FFF2-40B4-BE49-F238E27FC236}">
                      <a16:creationId xmlns:a16="http://schemas.microsoft.com/office/drawing/2014/main" id="{6EB735E2-292C-326E-04D3-546C726714C7}"/>
                    </a:ext>
                  </a:extLst>
                </p14:cNvPr>
                <p14:cNvContentPartPr/>
                <p14:nvPr/>
              </p14:nvContentPartPr>
              <p14:xfrm>
                <a:off x="6340560" y="1852780"/>
                <a:ext cx="886680" cy="48960"/>
              </p14:xfrm>
            </p:contentPart>
          </mc:Choice>
          <mc:Fallback>
            <p:pic>
              <p:nvPicPr>
                <p:cNvPr id="29" name="Ink 28">
                  <a:extLst>
                    <a:ext uri="{FF2B5EF4-FFF2-40B4-BE49-F238E27FC236}">
                      <a16:creationId xmlns:a16="http://schemas.microsoft.com/office/drawing/2014/main" id="{6EB735E2-292C-326E-04D3-546C726714C7}"/>
                    </a:ext>
                  </a:extLst>
                </p:cNvPr>
                <p:cNvPicPr/>
                <p:nvPr/>
              </p:nvPicPr>
              <p:blipFill>
                <a:blip r:embed="rId449"/>
                <a:stretch>
                  <a:fillRect/>
                </a:stretch>
              </p:blipFill>
              <p:spPr>
                <a:xfrm>
                  <a:off x="6322560" y="1835140"/>
                  <a:ext cx="922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1" name="Ink 30">
                  <a:extLst>
                    <a:ext uri="{FF2B5EF4-FFF2-40B4-BE49-F238E27FC236}">
                      <a16:creationId xmlns:a16="http://schemas.microsoft.com/office/drawing/2014/main" id="{95FA786D-2F9D-A30F-3D8D-C58B9AC80B23}"/>
                    </a:ext>
                  </a:extLst>
                </p14:cNvPr>
                <p14:cNvContentPartPr/>
                <p14:nvPr/>
              </p14:nvContentPartPr>
              <p14:xfrm>
                <a:off x="6223560" y="1263460"/>
                <a:ext cx="3121560" cy="666720"/>
              </p14:xfrm>
            </p:contentPart>
          </mc:Choice>
          <mc:Fallback>
            <p:pic>
              <p:nvPicPr>
                <p:cNvPr id="31" name="Ink 30">
                  <a:extLst>
                    <a:ext uri="{FF2B5EF4-FFF2-40B4-BE49-F238E27FC236}">
                      <a16:creationId xmlns:a16="http://schemas.microsoft.com/office/drawing/2014/main" id="{95FA786D-2F9D-A30F-3D8D-C58B9AC80B23}"/>
                    </a:ext>
                  </a:extLst>
                </p:cNvPr>
                <p:cNvPicPr/>
                <p:nvPr/>
              </p:nvPicPr>
              <p:blipFill>
                <a:blip r:embed="rId451"/>
                <a:stretch>
                  <a:fillRect/>
                </a:stretch>
              </p:blipFill>
              <p:spPr>
                <a:xfrm>
                  <a:off x="6205920" y="1245820"/>
                  <a:ext cx="3157200" cy="702360"/>
                </a:xfrm>
                <a:prstGeom prst="rect">
                  <a:avLst/>
                </a:prstGeom>
              </p:spPr>
            </p:pic>
          </mc:Fallback>
        </mc:AlternateContent>
      </p:grpSp>
      <p:grpSp>
        <p:nvGrpSpPr>
          <p:cNvPr id="41" name="Group 40">
            <a:extLst>
              <a:ext uri="{FF2B5EF4-FFF2-40B4-BE49-F238E27FC236}">
                <a16:creationId xmlns:a16="http://schemas.microsoft.com/office/drawing/2014/main" id="{2332DA8B-8395-F7C6-5BD1-E55B60BB1AC5}"/>
              </a:ext>
            </a:extLst>
          </p:cNvPr>
          <p:cNvGrpSpPr/>
          <p:nvPr/>
        </p:nvGrpSpPr>
        <p:grpSpPr>
          <a:xfrm>
            <a:off x="448800" y="1755940"/>
            <a:ext cx="5079600" cy="124560"/>
            <a:chOff x="448800" y="1755940"/>
            <a:chExt cx="5079600" cy="124560"/>
          </a:xfrm>
        </p:grpSpPr>
        <mc:AlternateContent xmlns:mc="http://schemas.openxmlformats.org/markup-compatibility/2006">
          <mc:Choice xmlns:p14="http://schemas.microsoft.com/office/powerpoint/2010/main" Requires="p14">
            <p:contentPart p14:bwMode="auto" r:id="rId452">
              <p14:nvContentPartPr>
                <p14:cNvPr id="33" name="Ink 32">
                  <a:extLst>
                    <a:ext uri="{FF2B5EF4-FFF2-40B4-BE49-F238E27FC236}">
                      <a16:creationId xmlns:a16="http://schemas.microsoft.com/office/drawing/2014/main" id="{D49A857A-806E-65CF-698E-77E35BF47F6F}"/>
                    </a:ext>
                  </a:extLst>
                </p14:cNvPr>
                <p14:cNvContentPartPr/>
                <p14:nvPr/>
              </p14:nvContentPartPr>
              <p14:xfrm>
                <a:off x="4878240" y="1755940"/>
                <a:ext cx="650160" cy="124560"/>
              </p14:xfrm>
            </p:contentPart>
          </mc:Choice>
          <mc:Fallback>
            <p:pic>
              <p:nvPicPr>
                <p:cNvPr id="33" name="Ink 32">
                  <a:extLst>
                    <a:ext uri="{FF2B5EF4-FFF2-40B4-BE49-F238E27FC236}">
                      <a16:creationId xmlns:a16="http://schemas.microsoft.com/office/drawing/2014/main" id="{D49A857A-806E-65CF-698E-77E35BF47F6F}"/>
                    </a:ext>
                  </a:extLst>
                </p:cNvPr>
                <p:cNvPicPr/>
                <p:nvPr/>
              </p:nvPicPr>
              <p:blipFill>
                <a:blip r:embed="rId453"/>
                <a:stretch>
                  <a:fillRect/>
                </a:stretch>
              </p:blipFill>
              <p:spPr>
                <a:xfrm>
                  <a:off x="4860600" y="1738300"/>
                  <a:ext cx="685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4" name="Ink 33">
                  <a:extLst>
                    <a:ext uri="{FF2B5EF4-FFF2-40B4-BE49-F238E27FC236}">
                      <a16:creationId xmlns:a16="http://schemas.microsoft.com/office/drawing/2014/main" id="{C972B3D3-17DA-F246-35C5-27367035422D}"/>
                    </a:ext>
                  </a:extLst>
                </p14:cNvPr>
                <p14:cNvContentPartPr/>
                <p14:nvPr/>
              </p14:nvContentPartPr>
              <p14:xfrm>
                <a:off x="3970680" y="1769980"/>
                <a:ext cx="677160" cy="63720"/>
              </p14:xfrm>
            </p:contentPart>
          </mc:Choice>
          <mc:Fallback>
            <p:pic>
              <p:nvPicPr>
                <p:cNvPr id="34" name="Ink 33">
                  <a:extLst>
                    <a:ext uri="{FF2B5EF4-FFF2-40B4-BE49-F238E27FC236}">
                      <a16:creationId xmlns:a16="http://schemas.microsoft.com/office/drawing/2014/main" id="{C972B3D3-17DA-F246-35C5-27367035422D}"/>
                    </a:ext>
                  </a:extLst>
                </p:cNvPr>
                <p:cNvPicPr/>
                <p:nvPr/>
              </p:nvPicPr>
              <p:blipFill>
                <a:blip r:embed="rId455"/>
                <a:stretch>
                  <a:fillRect/>
                </a:stretch>
              </p:blipFill>
              <p:spPr>
                <a:xfrm>
                  <a:off x="3953040" y="1751980"/>
                  <a:ext cx="712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6" name="Ink 35">
                  <a:extLst>
                    <a:ext uri="{FF2B5EF4-FFF2-40B4-BE49-F238E27FC236}">
                      <a16:creationId xmlns:a16="http://schemas.microsoft.com/office/drawing/2014/main" id="{630280E5-2C85-16D7-00CD-360F84B33A35}"/>
                    </a:ext>
                  </a:extLst>
                </p14:cNvPr>
                <p14:cNvContentPartPr/>
                <p14:nvPr/>
              </p14:nvContentPartPr>
              <p14:xfrm>
                <a:off x="3130080" y="1793020"/>
                <a:ext cx="715320" cy="51480"/>
              </p14:xfrm>
            </p:contentPart>
          </mc:Choice>
          <mc:Fallback>
            <p:pic>
              <p:nvPicPr>
                <p:cNvPr id="36" name="Ink 35">
                  <a:extLst>
                    <a:ext uri="{FF2B5EF4-FFF2-40B4-BE49-F238E27FC236}">
                      <a16:creationId xmlns:a16="http://schemas.microsoft.com/office/drawing/2014/main" id="{630280E5-2C85-16D7-00CD-360F84B33A35}"/>
                    </a:ext>
                  </a:extLst>
                </p:cNvPr>
                <p:cNvPicPr/>
                <p:nvPr/>
              </p:nvPicPr>
              <p:blipFill>
                <a:blip r:embed="rId457"/>
                <a:stretch>
                  <a:fillRect/>
                </a:stretch>
              </p:blipFill>
              <p:spPr>
                <a:xfrm>
                  <a:off x="3112440" y="1775020"/>
                  <a:ext cx="750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7" name="Ink 36">
                  <a:extLst>
                    <a:ext uri="{FF2B5EF4-FFF2-40B4-BE49-F238E27FC236}">
                      <a16:creationId xmlns:a16="http://schemas.microsoft.com/office/drawing/2014/main" id="{16CEC59F-1338-A290-A8E3-A5119D317CCF}"/>
                    </a:ext>
                  </a:extLst>
                </p14:cNvPr>
                <p14:cNvContentPartPr/>
                <p14:nvPr/>
              </p14:nvContentPartPr>
              <p14:xfrm>
                <a:off x="2732280" y="1789420"/>
                <a:ext cx="297000" cy="45720"/>
              </p14:xfrm>
            </p:contentPart>
          </mc:Choice>
          <mc:Fallback>
            <p:pic>
              <p:nvPicPr>
                <p:cNvPr id="37" name="Ink 36">
                  <a:extLst>
                    <a:ext uri="{FF2B5EF4-FFF2-40B4-BE49-F238E27FC236}">
                      <a16:creationId xmlns:a16="http://schemas.microsoft.com/office/drawing/2014/main" id="{16CEC59F-1338-A290-A8E3-A5119D317CCF}"/>
                    </a:ext>
                  </a:extLst>
                </p:cNvPr>
                <p:cNvPicPr/>
                <p:nvPr/>
              </p:nvPicPr>
              <p:blipFill>
                <a:blip r:embed="rId459"/>
                <a:stretch>
                  <a:fillRect/>
                </a:stretch>
              </p:blipFill>
              <p:spPr>
                <a:xfrm>
                  <a:off x="2714280" y="1771420"/>
                  <a:ext cx="332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8" name="Ink 37">
                  <a:extLst>
                    <a:ext uri="{FF2B5EF4-FFF2-40B4-BE49-F238E27FC236}">
                      <a16:creationId xmlns:a16="http://schemas.microsoft.com/office/drawing/2014/main" id="{47A76F75-CEAF-10F7-842B-548ACA7D46E4}"/>
                    </a:ext>
                  </a:extLst>
                </p14:cNvPr>
                <p14:cNvContentPartPr/>
                <p14:nvPr/>
              </p14:nvContentPartPr>
              <p14:xfrm>
                <a:off x="1683240" y="1766380"/>
                <a:ext cx="891720" cy="91800"/>
              </p14:xfrm>
            </p:contentPart>
          </mc:Choice>
          <mc:Fallback>
            <p:pic>
              <p:nvPicPr>
                <p:cNvPr id="38" name="Ink 37">
                  <a:extLst>
                    <a:ext uri="{FF2B5EF4-FFF2-40B4-BE49-F238E27FC236}">
                      <a16:creationId xmlns:a16="http://schemas.microsoft.com/office/drawing/2014/main" id="{47A76F75-CEAF-10F7-842B-548ACA7D46E4}"/>
                    </a:ext>
                  </a:extLst>
                </p:cNvPr>
                <p:cNvPicPr/>
                <p:nvPr/>
              </p:nvPicPr>
              <p:blipFill>
                <a:blip r:embed="rId461"/>
                <a:stretch>
                  <a:fillRect/>
                </a:stretch>
              </p:blipFill>
              <p:spPr>
                <a:xfrm>
                  <a:off x="1665600" y="1748380"/>
                  <a:ext cx="927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9" name="Ink 38">
                  <a:extLst>
                    <a:ext uri="{FF2B5EF4-FFF2-40B4-BE49-F238E27FC236}">
                      <a16:creationId xmlns:a16="http://schemas.microsoft.com/office/drawing/2014/main" id="{5D21CBC8-3101-3B11-70EF-AC68E81FA546}"/>
                    </a:ext>
                  </a:extLst>
                </p14:cNvPr>
                <p14:cNvContentPartPr/>
                <p14:nvPr/>
              </p14:nvContentPartPr>
              <p14:xfrm>
                <a:off x="1062240" y="1789780"/>
                <a:ext cx="714960" cy="55440"/>
              </p14:xfrm>
            </p:contentPart>
          </mc:Choice>
          <mc:Fallback>
            <p:pic>
              <p:nvPicPr>
                <p:cNvPr id="39" name="Ink 38">
                  <a:extLst>
                    <a:ext uri="{FF2B5EF4-FFF2-40B4-BE49-F238E27FC236}">
                      <a16:creationId xmlns:a16="http://schemas.microsoft.com/office/drawing/2014/main" id="{5D21CBC8-3101-3B11-70EF-AC68E81FA546}"/>
                    </a:ext>
                  </a:extLst>
                </p:cNvPr>
                <p:cNvPicPr/>
                <p:nvPr/>
              </p:nvPicPr>
              <p:blipFill>
                <a:blip r:embed="rId463"/>
                <a:stretch>
                  <a:fillRect/>
                </a:stretch>
              </p:blipFill>
              <p:spPr>
                <a:xfrm>
                  <a:off x="1044600" y="1771780"/>
                  <a:ext cx="750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0" name="Ink 39">
                  <a:extLst>
                    <a:ext uri="{FF2B5EF4-FFF2-40B4-BE49-F238E27FC236}">
                      <a16:creationId xmlns:a16="http://schemas.microsoft.com/office/drawing/2014/main" id="{B548F769-7328-E409-4464-15D2BFDF3009}"/>
                    </a:ext>
                  </a:extLst>
                </p14:cNvPr>
                <p14:cNvContentPartPr/>
                <p14:nvPr/>
              </p14:nvContentPartPr>
              <p14:xfrm>
                <a:off x="448800" y="1813900"/>
                <a:ext cx="622080" cy="39600"/>
              </p14:xfrm>
            </p:contentPart>
          </mc:Choice>
          <mc:Fallback>
            <p:pic>
              <p:nvPicPr>
                <p:cNvPr id="40" name="Ink 39">
                  <a:extLst>
                    <a:ext uri="{FF2B5EF4-FFF2-40B4-BE49-F238E27FC236}">
                      <a16:creationId xmlns:a16="http://schemas.microsoft.com/office/drawing/2014/main" id="{B548F769-7328-E409-4464-15D2BFDF3009}"/>
                    </a:ext>
                  </a:extLst>
                </p:cNvPr>
                <p:cNvPicPr/>
                <p:nvPr/>
              </p:nvPicPr>
              <p:blipFill>
                <a:blip r:embed="rId465"/>
                <a:stretch>
                  <a:fillRect/>
                </a:stretch>
              </p:blipFill>
              <p:spPr>
                <a:xfrm>
                  <a:off x="430800" y="1796260"/>
                  <a:ext cx="657720" cy="75240"/>
                </a:xfrm>
                <a:prstGeom prst="rect">
                  <a:avLst/>
                </a:prstGeom>
              </p:spPr>
            </p:pic>
          </mc:Fallback>
        </mc:AlternateContent>
      </p:grpSp>
      <p:grpSp>
        <p:nvGrpSpPr>
          <p:cNvPr id="46" name="Group 45">
            <a:extLst>
              <a:ext uri="{FF2B5EF4-FFF2-40B4-BE49-F238E27FC236}">
                <a16:creationId xmlns:a16="http://schemas.microsoft.com/office/drawing/2014/main" id="{72B2C668-FC85-1640-3FE2-04286CC9660C}"/>
              </a:ext>
            </a:extLst>
          </p:cNvPr>
          <p:cNvGrpSpPr/>
          <p:nvPr/>
        </p:nvGrpSpPr>
        <p:grpSpPr>
          <a:xfrm>
            <a:off x="6580320" y="2320420"/>
            <a:ext cx="2677680" cy="84960"/>
            <a:chOff x="6580320" y="2320420"/>
            <a:chExt cx="2677680" cy="84960"/>
          </a:xfrm>
        </p:grpSpPr>
        <mc:AlternateContent xmlns:mc="http://schemas.openxmlformats.org/markup-compatibility/2006">
          <mc:Choice xmlns:p14="http://schemas.microsoft.com/office/powerpoint/2010/main" Requires="p14">
            <p:contentPart p14:bwMode="auto" r:id="rId466">
              <p14:nvContentPartPr>
                <p14:cNvPr id="42" name="Ink 41">
                  <a:extLst>
                    <a:ext uri="{FF2B5EF4-FFF2-40B4-BE49-F238E27FC236}">
                      <a16:creationId xmlns:a16="http://schemas.microsoft.com/office/drawing/2014/main" id="{AC708E46-636E-FD97-650E-AAC6077AAE9A}"/>
                    </a:ext>
                  </a:extLst>
                </p14:cNvPr>
                <p14:cNvContentPartPr/>
                <p14:nvPr/>
              </p14:nvContentPartPr>
              <p14:xfrm>
                <a:off x="8300400" y="2320420"/>
                <a:ext cx="957600" cy="81360"/>
              </p14:xfrm>
            </p:contentPart>
          </mc:Choice>
          <mc:Fallback>
            <p:pic>
              <p:nvPicPr>
                <p:cNvPr id="42" name="Ink 41">
                  <a:extLst>
                    <a:ext uri="{FF2B5EF4-FFF2-40B4-BE49-F238E27FC236}">
                      <a16:creationId xmlns:a16="http://schemas.microsoft.com/office/drawing/2014/main" id="{AC708E46-636E-FD97-650E-AAC6077AAE9A}"/>
                    </a:ext>
                  </a:extLst>
                </p:cNvPr>
                <p:cNvPicPr/>
                <p:nvPr/>
              </p:nvPicPr>
              <p:blipFill>
                <a:blip r:embed="rId467"/>
                <a:stretch>
                  <a:fillRect/>
                </a:stretch>
              </p:blipFill>
              <p:spPr>
                <a:xfrm>
                  <a:off x="8282400" y="2302780"/>
                  <a:ext cx="993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3" name="Ink 42">
                  <a:extLst>
                    <a:ext uri="{FF2B5EF4-FFF2-40B4-BE49-F238E27FC236}">
                      <a16:creationId xmlns:a16="http://schemas.microsoft.com/office/drawing/2014/main" id="{530A3D99-FBE5-1A95-24CB-288F1CE367BC}"/>
                    </a:ext>
                  </a:extLst>
                </p14:cNvPr>
                <p14:cNvContentPartPr/>
                <p14:nvPr/>
              </p14:nvContentPartPr>
              <p14:xfrm>
                <a:off x="7472400" y="2339500"/>
                <a:ext cx="755640" cy="65880"/>
              </p14:xfrm>
            </p:contentPart>
          </mc:Choice>
          <mc:Fallback>
            <p:pic>
              <p:nvPicPr>
                <p:cNvPr id="43" name="Ink 42">
                  <a:extLst>
                    <a:ext uri="{FF2B5EF4-FFF2-40B4-BE49-F238E27FC236}">
                      <a16:creationId xmlns:a16="http://schemas.microsoft.com/office/drawing/2014/main" id="{530A3D99-FBE5-1A95-24CB-288F1CE367BC}"/>
                    </a:ext>
                  </a:extLst>
                </p:cNvPr>
                <p:cNvPicPr/>
                <p:nvPr/>
              </p:nvPicPr>
              <p:blipFill>
                <a:blip r:embed="rId469"/>
                <a:stretch>
                  <a:fillRect/>
                </a:stretch>
              </p:blipFill>
              <p:spPr>
                <a:xfrm>
                  <a:off x="7454400" y="2321860"/>
                  <a:ext cx="791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5" name="Ink 44">
                  <a:extLst>
                    <a:ext uri="{FF2B5EF4-FFF2-40B4-BE49-F238E27FC236}">
                      <a16:creationId xmlns:a16="http://schemas.microsoft.com/office/drawing/2014/main" id="{E83D0399-614D-5B35-2E8F-1D6A8F716044}"/>
                    </a:ext>
                  </a:extLst>
                </p14:cNvPr>
                <p14:cNvContentPartPr/>
                <p14:nvPr/>
              </p14:nvContentPartPr>
              <p14:xfrm>
                <a:off x="6580320" y="2374780"/>
                <a:ext cx="664560" cy="29160"/>
              </p14:xfrm>
            </p:contentPart>
          </mc:Choice>
          <mc:Fallback>
            <p:pic>
              <p:nvPicPr>
                <p:cNvPr id="45" name="Ink 44">
                  <a:extLst>
                    <a:ext uri="{FF2B5EF4-FFF2-40B4-BE49-F238E27FC236}">
                      <a16:creationId xmlns:a16="http://schemas.microsoft.com/office/drawing/2014/main" id="{E83D0399-614D-5B35-2E8F-1D6A8F716044}"/>
                    </a:ext>
                  </a:extLst>
                </p:cNvPr>
                <p:cNvPicPr/>
                <p:nvPr/>
              </p:nvPicPr>
              <p:blipFill>
                <a:blip r:embed="rId471"/>
                <a:stretch>
                  <a:fillRect/>
                </a:stretch>
              </p:blipFill>
              <p:spPr>
                <a:xfrm>
                  <a:off x="6562320" y="2356780"/>
                  <a:ext cx="70020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2">
            <p14:nvContentPartPr>
              <p14:cNvPr id="47" name="Ink 46">
                <a:extLst>
                  <a:ext uri="{FF2B5EF4-FFF2-40B4-BE49-F238E27FC236}">
                    <a16:creationId xmlns:a16="http://schemas.microsoft.com/office/drawing/2014/main" id="{CA52BE28-CA78-32D1-E53E-12D088BD11F6}"/>
                  </a:ext>
                </a:extLst>
              </p14:cNvPr>
              <p14:cNvContentPartPr/>
              <p14:nvPr/>
            </p14:nvContentPartPr>
            <p14:xfrm>
              <a:off x="7465560" y="713020"/>
              <a:ext cx="614160" cy="563040"/>
            </p14:xfrm>
          </p:contentPart>
        </mc:Choice>
        <mc:Fallback>
          <p:pic>
            <p:nvPicPr>
              <p:cNvPr id="47" name="Ink 46">
                <a:extLst>
                  <a:ext uri="{FF2B5EF4-FFF2-40B4-BE49-F238E27FC236}">
                    <a16:creationId xmlns:a16="http://schemas.microsoft.com/office/drawing/2014/main" id="{CA52BE28-CA78-32D1-E53E-12D088BD11F6}"/>
                  </a:ext>
                </a:extLst>
              </p:cNvPr>
              <p:cNvPicPr/>
              <p:nvPr/>
            </p:nvPicPr>
            <p:blipFill>
              <a:blip r:embed="rId473"/>
              <a:stretch>
                <a:fillRect/>
              </a:stretch>
            </p:blipFill>
            <p:spPr>
              <a:xfrm>
                <a:off x="7447920" y="695020"/>
                <a:ext cx="64980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8" name="Ink 47">
                <a:extLst>
                  <a:ext uri="{FF2B5EF4-FFF2-40B4-BE49-F238E27FC236}">
                    <a16:creationId xmlns:a16="http://schemas.microsoft.com/office/drawing/2014/main" id="{5B9130BD-B48C-A2C1-A385-CF86BAB810A5}"/>
                  </a:ext>
                </a:extLst>
              </p14:cNvPr>
              <p14:cNvContentPartPr/>
              <p14:nvPr/>
            </p14:nvContentPartPr>
            <p14:xfrm>
              <a:off x="6160920" y="750460"/>
              <a:ext cx="650160" cy="515520"/>
            </p14:xfrm>
          </p:contentPart>
        </mc:Choice>
        <mc:Fallback>
          <p:pic>
            <p:nvPicPr>
              <p:cNvPr id="48" name="Ink 47">
                <a:extLst>
                  <a:ext uri="{FF2B5EF4-FFF2-40B4-BE49-F238E27FC236}">
                    <a16:creationId xmlns:a16="http://schemas.microsoft.com/office/drawing/2014/main" id="{5B9130BD-B48C-A2C1-A385-CF86BAB810A5}"/>
                  </a:ext>
                </a:extLst>
              </p:cNvPr>
              <p:cNvPicPr/>
              <p:nvPr/>
            </p:nvPicPr>
            <p:blipFill>
              <a:blip r:embed="rId475"/>
              <a:stretch>
                <a:fillRect/>
              </a:stretch>
            </p:blipFill>
            <p:spPr>
              <a:xfrm>
                <a:off x="6143280" y="732460"/>
                <a:ext cx="685800" cy="551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6">
            <p14:nvContentPartPr>
              <p14:cNvPr id="49" name="Ink 48">
                <a:extLst>
                  <a:ext uri="{FF2B5EF4-FFF2-40B4-BE49-F238E27FC236}">
                    <a16:creationId xmlns:a16="http://schemas.microsoft.com/office/drawing/2014/main" id="{0EBC787C-16B5-C5E6-A691-7534BDCF36EB}"/>
                  </a:ext>
                </a:extLst>
              </p14:cNvPr>
              <p14:cNvContentPartPr/>
              <p14:nvPr/>
            </p14:nvContentPartPr>
            <p14:xfrm>
              <a:off x="8027160" y="719860"/>
              <a:ext cx="837000" cy="627840"/>
            </p14:xfrm>
          </p:contentPart>
        </mc:Choice>
        <mc:Fallback>
          <p:pic>
            <p:nvPicPr>
              <p:cNvPr id="49" name="Ink 48">
                <a:extLst>
                  <a:ext uri="{FF2B5EF4-FFF2-40B4-BE49-F238E27FC236}">
                    <a16:creationId xmlns:a16="http://schemas.microsoft.com/office/drawing/2014/main" id="{0EBC787C-16B5-C5E6-A691-7534BDCF36EB}"/>
                  </a:ext>
                </a:extLst>
              </p:cNvPr>
              <p:cNvPicPr/>
              <p:nvPr/>
            </p:nvPicPr>
            <p:blipFill>
              <a:blip r:embed="rId477"/>
              <a:stretch>
                <a:fillRect/>
              </a:stretch>
            </p:blipFill>
            <p:spPr>
              <a:xfrm>
                <a:off x="7995840" y="688540"/>
                <a:ext cx="899640" cy="690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8">
            <p14:nvContentPartPr>
              <p14:cNvPr id="50" name="Ink 49">
                <a:extLst>
                  <a:ext uri="{FF2B5EF4-FFF2-40B4-BE49-F238E27FC236}">
                    <a16:creationId xmlns:a16="http://schemas.microsoft.com/office/drawing/2014/main" id="{30D942EC-7B16-D937-17B0-2C0148E2072D}"/>
                  </a:ext>
                </a:extLst>
              </p14:cNvPr>
              <p14:cNvContentPartPr/>
              <p14:nvPr/>
            </p14:nvContentPartPr>
            <p14:xfrm>
              <a:off x="6742320" y="721300"/>
              <a:ext cx="771840" cy="631440"/>
            </p14:xfrm>
          </p:contentPart>
        </mc:Choice>
        <mc:Fallback>
          <p:pic>
            <p:nvPicPr>
              <p:cNvPr id="50" name="Ink 49">
                <a:extLst>
                  <a:ext uri="{FF2B5EF4-FFF2-40B4-BE49-F238E27FC236}">
                    <a16:creationId xmlns:a16="http://schemas.microsoft.com/office/drawing/2014/main" id="{30D942EC-7B16-D937-17B0-2C0148E2072D}"/>
                  </a:ext>
                </a:extLst>
              </p:cNvPr>
              <p:cNvPicPr/>
              <p:nvPr/>
            </p:nvPicPr>
            <p:blipFill>
              <a:blip r:embed="rId479"/>
              <a:stretch>
                <a:fillRect/>
              </a:stretch>
            </p:blipFill>
            <p:spPr>
              <a:xfrm>
                <a:off x="6711000" y="689980"/>
                <a:ext cx="834480" cy="69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0">
            <p14:nvContentPartPr>
              <p14:cNvPr id="53" name="Ink 52">
                <a:extLst>
                  <a:ext uri="{FF2B5EF4-FFF2-40B4-BE49-F238E27FC236}">
                    <a16:creationId xmlns:a16="http://schemas.microsoft.com/office/drawing/2014/main" id="{E53EA443-672F-2F2B-E1AC-D136FC5F8DD4}"/>
                  </a:ext>
                </a:extLst>
              </p14:cNvPr>
              <p14:cNvContentPartPr/>
              <p14:nvPr/>
            </p14:nvContentPartPr>
            <p14:xfrm>
              <a:off x="4313400" y="714460"/>
              <a:ext cx="1415880" cy="639720"/>
            </p14:xfrm>
          </p:contentPart>
        </mc:Choice>
        <mc:Fallback>
          <p:pic>
            <p:nvPicPr>
              <p:cNvPr id="53" name="Ink 52">
                <a:extLst>
                  <a:ext uri="{FF2B5EF4-FFF2-40B4-BE49-F238E27FC236}">
                    <a16:creationId xmlns:a16="http://schemas.microsoft.com/office/drawing/2014/main" id="{E53EA443-672F-2F2B-E1AC-D136FC5F8DD4}"/>
                  </a:ext>
                </a:extLst>
              </p:cNvPr>
              <p:cNvPicPr/>
              <p:nvPr/>
            </p:nvPicPr>
            <p:blipFill>
              <a:blip r:embed="rId481"/>
              <a:stretch>
                <a:fillRect/>
              </a:stretch>
            </p:blipFill>
            <p:spPr>
              <a:xfrm>
                <a:off x="4282080" y="683140"/>
                <a:ext cx="1478520" cy="702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2">
            <p14:nvContentPartPr>
              <p14:cNvPr id="55" name="Ink 54">
                <a:extLst>
                  <a:ext uri="{FF2B5EF4-FFF2-40B4-BE49-F238E27FC236}">
                    <a16:creationId xmlns:a16="http://schemas.microsoft.com/office/drawing/2014/main" id="{6B85B260-D2EC-E1DA-0859-ADA3A07DD22B}"/>
                  </a:ext>
                </a:extLst>
              </p14:cNvPr>
              <p14:cNvContentPartPr/>
              <p14:nvPr/>
            </p14:nvContentPartPr>
            <p14:xfrm>
              <a:off x="677040" y="714820"/>
              <a:ext cx="1736280" cy="655920"/>
            </p14:xfrm>
          </p:contentPart>
        </mc:Choice>
        <mc:Fallback>
          <p:pic>
            <p:nvPicPr>
              <p:cNvPr id="55" name="Ink 54">
                <a:extLst>
                  <a:ext uri="{FF2B5EF4-FFF2-40B4-BE49-F238E27FC236}">
                    <a16:creationId xmlns:a16="http://schemas.microsoft.com/office/drawing/2014/main" id="{6B85B260-D2EC-E1DA-0859-ADA3A07DD22B}"/>
                  </a:ext>
                </a:extLst>
              </p:cNvPr>
              <p:cNvPicPr/>
              <p:nvPr/>
            </p:nvPicPr>
            <p:blipFill>
              <a:blip r:embed="rId483"/>
              <a:stretch>
                <a:fillRect/>
              </a:stretch>
            </p:blipFill>
            <p:spPr>
              <a:xfrm>
                <a:off x="645720" y="683500"/>
                <a:ext cx="1798920" cy="718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4">
            <p14:nvContentPartPr>
              <p14:cNvPr id="56" name="Ink 55">
                <a:extLst>
                  <a:ext uri="{FF2B5EF4-FFF2-40B4-BE49-F238E27FC236}">
                    <a16:creationId xmlns:a16="http://schemas.microsoft.com/office/drawing/2014/main" id="{8F9FA3AE-EA04-FA76-F41C-CC8027408EE6}"/>
                  </a:ext>
                </a:extLst>
              </p14:cNvPr>
              <p14:cNvContentPartPr/>
              <p14:nvPr/>
            </p14:nvContentPartPr>
            <p14:xfrm>
              <a:off x="8065680" y="1318540"/>
              <a:ext cx="1239840" cy="524520"/>
            </p14:xfrm>
          </p:contentPart>
        </mc:Choice>
        <mc:Fallback>
          <p:pic>
            <p:nvPicPr>
              <p:cNvPr id="56" name="Ink 55">
                <a:extLst>
                  <a:ext uri="{FF2B5EF4-FFF2-40B4-BE49-F238E27FC236}">
                    <a16:creationId xmlns:a16="http://schemas.microsoft.com/office/drawing/2014/main" id="{8F9FA3AE-EA04-FA76-F41C-CC8027408EE6}"/>
                  </a:ext>
                </a:extLst>
              </p:cNvPr>
              <p:cNvPicPr/>
              <p:nvPr/>
            </p:nvPicPr>
            <p:blipFill>
              <a:blip r:embed="rId485"/>
              <a:stretch>
                <a:fillRect/>
              </a:stretch>
            </p:blipFill>
            <p:spPr>
              <a:xfrm>
                <a:off x="8034360" y="1287220"/>
                <a:ext cx="1302480" cy="587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6">
            <p14:nvContentPartPr>
              <p14:cNvPr id="57" name="Ink 56">
                <a:extLst>
                  <a:ext uri="{FF2B5EF4-FFF2-40B4-BE49-F238E27FC236}">
                    <a16:creationId xmlns:a16="http://schemas.microsoft.com/office/drawing/2014/main" id="{3D429FBC-3A16-D38E-6536-6BDA7A7FAAE3}"/>
                  </a:ext>
                </a:extLst>
              </p14:cNvPr>
              <p14:cNvContentPartPr/>
              <p14:nvPr/>
            </p14:nvContentPartPr>
            <p14:xfrm>
              <a:off x="7169280" y="1745860"/>
              <a:ext cx="48600" cy="20520"/>
            </p14:xfrm>
          </p:contentPart>
        </mc:Choice>
        <mc:Fallback>
          <p:pic>
            <p:nvPicPr>
              <p:cNvPr id="57" name="Ink 56">
                <a:extLst>
                  <a:ext uri="{FF2B5EF4-FFF2-40B4-BE49-F238E27FC236}">
                    <a16:creationId xmlns:a16="http://schemas.microsoft.com/office/drawing/2014/main" id="{3D429FBC-3A16-D38E-6536-6BDA7A7FAAE3}"/>
                  </a:ext>
                </a:extLst>
              </p:cNvPr>
              <p:cNvPicPr/>
              <p:nvPr/>
            </p:nvPicPr>
            <p:blipFill>
              <a:blip r:embed="rId487"/>
              <a:stretch>
                <a:fillRect/>
              </a:stretch>
            </p:blipFill>
            <p:spPr>
              <a:xfrm>
                <a:off x="7137960" y="1714540"/>
                <a:ext cx="111240" cy="83160"/>
              </a:xfrm>
              <a:prstGeom prst="rect">
                <a:avLst/>
              </a:prstGeom>
            </p:spPr>
          </p:pic>
        </mc:Fallback>
      </mc:AlternateContent>
      <p:grpSp>
        <p:nvGrpSpPr>
          <p:cNvPr id="59" name="Group 58">
            <a:extLst>
              <a:ext uri="{FF2B5EF4-FFF2-40B4-BE49-F238E27FC236}">
                <a16:creationId xmlns:a16="http://schemas.microsoft.com/office/drawing/2014/main" id="{2823E64D-FA14-2141-407D-9FB325C7348C}"/>
              </a:ext>
            </a:extLst>
          </p:cNvPr>
          <p:cNvGrpSpPr/>
          <p:nvPr/>
        </p:nvGrpSpPr>
        <p:grpSpPr>
          <a:xfrm>
            <a:off x="5420400" y="1294060"/>
            <a:ext cx="1856520" cy="603360"/>
            <a:chOff x="5420400" y="1294060"/>
            <a:chExt cx="1856520" cy="603360"/>
          </a:xfrm>
        </p:grpSpPr>
        <mc:AlternateContent xmlns:mc="http://schemas.openxmlformats.org/markup-compatibility/2006">
          <mc:Choice xmlns:p14="http://schemas.microsoft.com/office/powerpoint/2010/main" xmlns:aink="http://schemas.microsoft.com/office/drawing/2016/ink" Requires="p14 aink">
            <p:contentPart p14:bwMode="auto" r:id="rId488">
              <p14:nvContentPartPr>
                <p14:cNvPr id="51" name="Ink 50">
                  <a:extLst>
                    <a:ext uri="{FF2B5EF4-FFF2-40B4-BE49-F238E27FC236}">
                      <a16:creationId xmlns:a16="http://schemas.microsoft.com/office/drawing/2014/main" id="{8C658A52-A2FB-90CA-9ED3-201955A1A9B4}"/>
                    </a:ext>
                  </a:extLst>
                </p14:cNvPr>
                <p14:cNvContentPartPr/>
                <p14:nvPr/>
              </p14:nvContentPartPr>
              <p14:xfrm>
                <a:off x="5420400" y="1316380"/>
                <a:ext cx="9720" cy="8640"/>
              </p14:xfrm>
            </p:contentPart>
          </mc:Choice>
          <mc:Fallback>
            <p:pic>
              <p:nvPicPr>
                <p:cNvPr id="51" name="Ink 50">
                  <a:extLst>
                    <a:ext uri="{FF2B5EF4-FFF2-40B4-BE49-F238E27FC236}">
                      <a16:creationId xmlns:a16="http://schemas.microsoft.com/office/drawing/2014/main" id="{8C658A52-A2FB-90CA-9ED3-201955A1A9B4}"/>
                    </a:ext>
                  </a:extLst>
                </p:cNvPr>
                <p:cNvPicPr/>
                <p:nvPr/>
              </p:nvPicPr>
              <p:blipFill>
                <a:blip r:embed="rId489"/>
                <a:stretch>
                  <a:fillRect/>
                </a:stretch>
              </p:blipFill>
              <p:spPr>
                <a:xfrm>
                  <a:off x="5389080" y="1285060"/>
                  <a:ext cx="72360" cy="71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0">
              <p14:nvContentPartPr>
                <p14:cNvPr id="52" name="Ink 51">
                  <a:extLst>
                    <a:ext uri="{FF2B5EF4-FFF2-40B4-BE49-F238E27FC236}">
                      <a16:creationId xmlns:a16="http://schemas.microsoft.com/office/drawing/2014/main" id="{A7BB30F6-0B85-2E76-27F9-3C526E603379}"/>
                    </a:ext>
                  </a:extLst>
                </p14:cNvPr>
                <p14:cNvContentPartPr/>
                <p14:nvPr/>
              </p14:nvContentPartPr>
              <p14:xfrm>
                <a:off x="5433720" y="1350220"/>
                <a:ext cx="47160" cy="17640"/>
              </p14:xfrm>
            </p:contentPart>
          </mc:Choice>
          <mc:Fallback>
            <p:pic>
              <p:nvPicPr>
                <p:cNvPr id="52" name="Ink 51">
                  <a:extLst>
                    <a:ext uri="{FF2B5EF4-FFF2-40B4-BE49-F238E27FC236}">
                      <a16:creationId xmlns:a16="http://schemas.microsoft.com/office/drawing/2014/main" id="{A7BB30F6-0B85-2E76-27F9-3C526E603379}"/>
                    </a:ext>
                  </a:extLst>
                </p:cNvPr>
                <p:cNvPicPr/>
                <p:nvPr/>
              </p:nvPicPr>
              <p:blipFill>
                <a:blip r:embed="rId491"/>
                <a:stretch>
                  <a:fillRect/>
                </a:stretch>
              </p:blipFill>
              <p:spPr>
                <a:xfrm>
                  <a:off x="5402400" y="1318900"/>
                  <a:ext cx="109800" cy="80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2">
              <p14:nvContentPartPr>
                <p14:cNvPr id="58" name="Ink 57">
                  <a:extLst>
                    <a:ext uri="{FF2B5EF4-FFF2-40B4-BE49-F238E27FC236}">
                      <a16:creationId xmlns:a16="http://schemas.microsoft.com/office/drawing/2014/main" id="{4590AE7A-80DB-B964-F82A-BF142C34A98D}"/>
                    </a:ext>
                  </a:extLst>
                </p14:cNvPr>
                <p14:cNvContentPartPr/>
                <p14:nvPr/>
              </p14:nvContentPartPr>
              <p14:xfrm>
                <a:off x="6183600" y="1294060"/>
                <a:ext cx="1093320" cy="603360"/>
              </p14:xfrm>
            </p:contentPart>
          </mc:Choice>
          <mc:Fallback>
            <p:pic>
              <p:nvPicPr>
                <p:cNvPr id="58" name="Ink 57">
                  <a:extLst>
                    <a:ext uri="{FF2B5EF4-FFF2-40B4-BE49-F238E27FC236}">
                      <a16:creationId xmlns:a16="http://schemas.microsoft.com/office/drawing/2014/main" id="{4590AE7A-80DB-B964-F82A-BF142C34A98D}"/>
                    </a:ext>
                  </a:extLst>
                </p:cNvPr>
                <p:cNvPicPr/>
                <p:nvPr/>
              </p:nvPicPr>
              <p:blipFill>
                <a:blip r:embed="rId493"/>
                <a:stretch>
                  <a:fillRect/>
                </a:stretch>
              </p:blipFill>
              <p:spPr>
                <a:xfrm>
                  <a:off x="6152280" y="1262740"/>
                  <a:ext cx="1155960" cy="666000"/>
                </a:xfrm>
                <a:prstGeom prst="rect">
                  <a:avLst/>
                </a:prstGeom>
              </p:spPr>
            </p:pic>
          </mc:Fallback>
        </mc:AlternateContent>
      </p:grpSp>
      <p:grpSp>
        <p:nvGrpSpPr>
          <p:cNvPr id="271" name="Group 270">
            <a:extLst>
              <a:ext uri="{FF2B5EF4-FFF2-40B4-BE49-F238E27FC236}">
                <a16:creationId xmlns:a16="http://schemas.microsoft.com/office/drawing/2014/main" id="{B77886C6-29ED-EA23-1BE6-56DD7301F1FA}"/>
              </a:ext>
            </a:extLst>
          </p:cNvPr>
          <p:cNvGrpSpPr/>
          <p:nvPr/>
        </p:nvGrpSpPr>
        <p:grpSpPr>
          <a:xfrm>
            <a:off x="2340960" y="2801380"/>
            <a:ext cx="6942600" cy="138600"/>
            <a:chOff x="2340960" y="2801380"/>
            <a:chExt cx="6942600" cy="138600"/>
          </a:xfrm>
        </p:grpSpPr>
        <mc:AlternateContent xmlns:mc="http://schemas.openxmlformats.org/markup-compatibility/2006">
          <mc:Choice xmlns:p14="http://schemas.microsoft.com/office/powerpoint/2010/main" Requires="p14">
            <p:contentPart p14:bwMode="auto" r:id="rId494">
              <p14:nvContentPartPr>
                <p14:cNvPr id="260" name="Ink 259">
                  <a:extLst>
                    <a:ext uri="{FF2B5EF4-FFF2-40B4-BE49-F238E27FC236}">
                      <a16:creationId xmlns:a16="http://schemas.microsoft.com/office/drawing/2014/main" id="{4A7A6EA2-8CCB-55EA-7B19-1F2B3D15775A}"/>
                    </a:ext>
                  </a:extLst>
                </p14:cNvPr>
                <p14:cNvContentPartPr/>
                <p14:nvPr/>
              </p14:nvContentPartPr>
              <p14:xfrm>
                <a:off x="8973240" y="2818300"/>
                <a:ext cx="310320" cy="69840"/>
              </p14:xfrm>
            </p:contentPart>
          </mc:Choice>
          <mc:Fallback>
            <p:pic>
              <p:nvPicPr>
                <p:cNvPr id="260" name="Ink 259">
                  <a:extLst>
                    <a:ext uri="{FF2B5EF4-FFF2-40B4-BE49-F238E27FC236}">
                      <a16:creationId xmlns:a16="http://schemas.microsoft.com/office/drawing/2014/main" id="{4A7A6EA2-8CCB-55EA-7B19-1F2B3D15775A}"/>
                    </a:ext>
                  </a:extLst>
                </p:cNvPr>
                <p:cNvPicPr/>
                <p:nvPr/>
              </p:nvPicPr>
              <p:blipFill>
                <a:blip r:embed="rId495"/>
                <a:stretch>
                  <a:fillRect/>
                </a:stretch>
              </p:blipFill>
              <p:spPr>
                <a:xfrm>
                  <a:off x="8955600" y="2800660"/>
                  <a:ext cx="345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1" name="Ink 260">
                  <a:extLst>
                    <a:ext uri="{FF2B5EF4-FFF2-40B4-BE49-F238E27FC236}">
                      <a16:creationId xmlns:a16="http://schemas.microsoft.com/office/drawing/2014/main" id="{A3DCA97D-2BDF-9EF7-2359-882725922115}"/>
                    </a:ext>
                  </a:extLst>
                </p14:cNvPr>
                <p14:cNvContentPartPr/>
                <p14:nvPr/>
              </p14:nvContentPartPr>
              <p14:xfrm>
                <a:off x="7937880" y="2879140"/>
                <a:ext cx="557280" cy="41760"/>
              </p14:xfrm>
            </p:contentPart>
          </mc:Choice>
          <mc:Fallback>
            <p:pic>
              <p:nvPicPr>
                <p:cNvPr id="261" name="Ink 260">
                  <a:extLst>
                    <a:ext uri="{FF2B5EF4-FFF2-40B4-BE49-F238E27FC236}">
                      <a16:creationId xmlns:a16="http://schemas.microsoft.com/office/drawing/2014/main" id="{A3DCA97D-2BDF-9EF7-2359-882725922115}"/>
                    </a:ext>
                  </a:extLst>
                </p:cNvPr>
                <p:cNvPicPr/>
                <p:nvPr/>
              </p:nvPicPr>
              <p:blipFill>
                <a:blip r:embed="rId497"/>
                <a:stretch>
                  <a:fillRect/>
                </a:stretch>
              </p:blipFill>
              <p:spPr>
                <a:xfrm>
                  <a:off x="7919880" y="2861140"/>
                  <a:ext cx="592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2" name="Ink 261">
                  <a:extLst>
                    <a:ext uri="{FF2B5EF4-FFF2-40B4-BE49-F238E27FC236}">
                      <a16:creationId xmlns:a16="http://schemas.microsoft.com/office/drawing/2014/main" id="{EA4BD2EE-5E57-8057-37D9-B139F1BB9E6C}"/>
                    </a:ext>
                  </a:extLst>
                </p14:cNvPr>
                <p14:cNvContentPartPr/>
                <p14:nvPr/>
              </p14:nvContentPartPr>
              <p14:xfrm>
                <a:off x="6524160" y="2911900"/>
                <a:ext cx="913680" cy="28080"/>
              </p14:xfrm>
            </p:contentPart>
          </mc:Choice>
          <mc:Fallback>
            <p:pic>
              <p:nvPicPr>
                <p:cNvPr id="262" name="Ink 261">
                  <a:extLst>
                    <a:ext uri="{FF2B5EF4-FFF2-40B4-BE49-F238E27FC236}">
                      <a16:creationId xmlns:a16="http://schemas.microsoft.com/office/drawing/2014/main" id="{EA4BD2EE-5E57-8057-37D9-B139F1BB9E6C}"/>
                    </a:ext>
                  </a:extLst>
                </p:cNvPr>
                <p:cNvPicPr/>
                <p:nvPr/>
              </p:nvPicPr>
              <p:blipFill>
                <a:blip r:embed="rId499"/>
                <a:stretch>
                  <a:fillRect/>
                </a:stretch>
              </p:blipFill>
              <p:spPr>
                <a:xfrm>
                  <a:off x="6506520" y="2894260"/>
                  <a:ext cx="949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4" name="Ink 263">
                  <a:extLst>
                    <a:ext uri="{FF2B5EF4-FFF2-40B4-BE49-F238E27FC236}">
                      <a16:creationId xmlns:a16="http://schemas.microsoft.com/office/drawing/2014/main" id="{7AB93770-C51E-521B-6F55-C22B474EC939}"/>
                    </a:ext>
                  </a:extLst>
                </p14:cNvPr>
                <p14:cNvContentPartPr/>
                <p14:nvPr/>
              </p14:nvContentPartPr>
              <p14:xfrm>
                <a:off x="5759520" y="2801380"/>
                <a:ext cx="427680" cy="56880"/>
              </p14:xfrm>
            </p:contentPart>
          </mc:Choice>
          <mc:Fallback>
            <p:pic>
              <p:nvPicPr>
                <p:cNvPr id="264" name="Ink 263">
                  <a:extLst>
                    <a:ext uri="{FF2B5EF4-FFF2-40B4-BE49-F238E27FC236}">
                      <a16:creationId xmlns:a16="http://schemas.microsoft.com/office/drawing/2014/main" id="{7AB93770-C51E-521B-6F55-C22B474EC939}"/>
                    </a:ext>
                  </a:extLst>
                </p:cNvPr>
                <p:cNvPicPr/>
                <p:nvPr/>
              </p:nvPicPr>
              <p:blipFill>
                <a:blip r:embed="rId501"/>
                <a:stretch>
                  <a:fillRect/>
                </a:stretch>
              </p:blipFill>
              <p:spPr>
                <a:xfrm>
                  <a:off x="5741880" y="2783380"/>
                  <a:ext cx="463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5" name="Ink 264">
                  <a:extLst>
                    <a:ext uri="{FF2B5EF4-FFF2-40B4-BE49-F238E27FC236}">
                      <a16:creationId xmlns:a16="http://schemas.microsoft.com/office/drawing/2014/main" id="{97ED9E0E-B5BD-19F0-7E2C-C2C75AED659A}"/>
                    </a:ext>
                  </a:extLst>
                </p14:cNvPr>
                <p14:cNvContentPartPr/>
                <p14:nvPr/>
              </p14:nvContentPartPr>
              <p14:xfrm>
                <a:off x="5170200" y="2859700"/>
                <a:ext cx="472320" cy="46440"/>
              </p14:xfrm>
            </p:contentPart>
          </mc:Choice>
          <mc:Fallback>
            <p:pic>
              <p:nvPicPr>
                <p:cNvPr id="265" name="Ink 264">
                  <a:extLst>
                    <a:ext uri="{FF2B5EF4-FFF2-40B4-BE49-F238E27FC236}">
                      <a16:creationId xmlns:a16="http://schemas.microsoft.com/office/drawing/2014/main" id="{97ED9E0E-B5BD-19F0-7E2C-C2C75AED659A}"/>
                    </a:ext>
                  </a:extLst>
                </p:cNvPr>
                <p:cNvPicPr/>
                <p:nvPr/>
              </p:nvPicPr>
              <p:blipFill>
                <a:blip r:embed="rId503"/>
                <a:stretch>
                  <a:fillRect/>
                </a:stretch>
              </p:blipFill>
              <p:spPr>
                <a:xfrm>
                  <a:off x="5152200" y="2841700"/>
                  <a:ext cx="507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7" name="Ink 266">
                  <a:extLst>
                    <a:ext uri="{FF2B5EF4-FFF2-40B4-BE49-F238E27FC236}">
                      <a16:creationId xmlns:a16="http://schemas.microsoft.com/office/drawing/2014/main" id="{56525058-344F-DB31-BE20-BB1E48DDCD2D}"/>
                    </a:ext>
                  </a:extLst>
                </p14:cNvPr>
                <p14:cNvContentPartPr/>
                <p14:nvPr/>
              </p14:nvContentPartPr>
              <p14:xfrm>
                <a:off x="3765840" y="2909380"/>
                <a:ext cx="1131480" cy="15840"/>
              </p14:xfrm>
            </p:contentPart>
          </mc:Choice>
          <mc:Fallback>
            <p:pic>
              <p:nvPicPr>
                <p:cNvPr id="267" name="Ink 266">
                  <a:extLst>
                    <a:ext uri="{FF2B5EF4-FFF2-40B4-BE49-F238E27FC236}">
                      <a16:creationId xmlns:a16="http://schemas.microsoft.com/office/drawing/2014/main" id="{56525058-344F-DB31-BE20-BB1E48DDCD2D}"/>
                    </a:ext>
                  </a:extLst>
                </p:cNvPr>
                <p:cNvPicPr/>
                <p:nvPr/>
              </p:nvPicPr>
              <p:blipFill>
                <a:blip r:embed="rId505"/>
                <a:stretch>
                  <a:fillRect/>
                </a:stretch>
              </p:blipFill>
              <p:spPr>
                <a:xfrm>
                  <a:off x="3748200" y="2891740"/>
                  <a:ext cx="1167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9" name="Ink 268">
                  <a:extLst>
                    <a:ext uri="{FF2B5EF4-FFF2-40B4-BE49-F238E27FC236}">
                      <a16:creationId xmlns:a16="http://schemas.microsoft.com/office/drawing/2014/main" id="{487BE7F8-6DE1-0AE0-9946-353785B5040A}"/>
                    </a:ext>
                  </a:extLst>
                </p14:cNvPr>
                <p14:cNvContentPartPr/>
                <p14:nvPr/>
              </p14:nvContentPartPr>
              <p14:xfrm>
                <a:off x="3282360" y="2875540"/>
                <a:ext cx="387720" cy="13680"/>
              </p14:xfrm>
            </p:contentPart>
          </mc:Choice>
          <mc:Fallback>
            <p:pic>
              <p:nvPicPr>
                <p:cNvPr id="269" name="Ink 268">
                  <a:extLst>
                    <a:ext uri="{FF2B5EF4-FFF2-40B4-BE49-F238E27FC236}">
                      <a16:creationId xmlns:a16="http://schemas.microsoft.com/office/drawing/2014/main" id="{487BE7F8-6DE1-0AE0-9946-353785B5040A}"/>
                    </a:ext>
                  </a:extLst>
                </p:cNvPr>
                <p:cNvPicPr/>
                <p:nvPr/>
              </p:nvPicPr>
              <p:blipFill>
                <a:blip r:embed="rId507"/>
                <a:stretch>
                  <a:fillRect/>
                </a:stretch>
              </p:blipFill>
              <p:spPr>
                <a:xfrm>
                  <a:off x="3264720" y="2857540"/>
                  <a:ext cx="423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0" name="Ink 269">
                  <a:extLst>
                    <a:ext uri="{FF2B5EF4-FFF2-40B4-BE49-F238E27FC236}">
                      <a16:creationId xmlns:a16="http://schemas.microsoft.com/office/drawing/2014/main" id="{16B40EA1-3578-0595-8AD5-573B01519559}"/>
                    </a:ext>
                  </a:extLst>
                </p14:cNvPr>
                <p14:cNvContentPartPr/>
                <p14:nvPr/>
              </p14:nvContentPartPr>
              <p14:xfrm>
                <a:off x="2340960" y="2901820"/>
                <a:ext cx="734040" cy="29160"/>
              </p14:xfrm>
            </p:contentPart>
          </mc:Choice>
          <mc:Fallback>
            <p:pic>
              <p:nvPicPr>
                <p:cNvPr id="270" name="Ink 269">
                  <a:extLst>
                    <a:ext uri="{FF2B5EF4-FFF2-40B4-BE49-F238E27FC236}">
                      <a16:creationId xmlns:a16="http://schemas.microsoft.com/office/drawing/2014/main" id="{16B40EA1-3578-0595-8AD5-573B01519559}"/>
                    </a:ext>
                  </a:extLst>
                </p:cNvPr>
                <p:cNvPicPr/>
                <p:nvPr/>
              </p:nvPicPr>
              <p:blipFill>
                <a:blip r:embed="rId509"/>
                <a:stretch>
                  <a:fillRect/>
                </a:stretch>
              </p:blipFill>
              <p:spPr>
                <a:xfrm>
                  <a:off x="2322960" y="2883820"/>
                  <a:ext cx="769680" cy="64800"/>
                </a:xfrm>
                <a:prstGeom prst="rect">
                  <a:avLst/>
                </a:prstGeom>
              </p:spPr>
            </p:pic>
          </mc:Fallback>
        </mc:AlternateContent>
      </p:grpSp>
      <p:grpSp>
        <p:nvGrpSpPr>
          <p:cNvPr id="273" name="Group 272">
            <a:extLst>
              <a:ext uri="{FF2B5EF4-FFF2-40B4-BE49-F238E27FC236}">
                <a16:creationId xmlns:a16="http://schemas.microsoft.com/office/drawing/2014/main" id="{D69FEFF8-4BA8-A838-9415-CD47057BCBFC}"/>
              </a:ext>
            </a:extLst>
          </p:cNvPr>
          <p:cNvGrpSpPr/>
          <p:nvPr/>
        </p:nvGrpSpPr>
        <p:grpSpPr>
          <a:xfrm>
            <a:off x="369960" y="1793380"/>
            <a:ext cx="4868640" cy="643320"/>
            <a:chOff x="369960" y="1793380"/>
            <a:chExt cx="4868640" cy="643320"/>
          </a:xfrm>
        </p:grpSpPr>
        <mc:AlternateContent xmlns:mc="http://schemas.openxmlformats.org/markup-compatibility/2006">
          <mc:Choice xmlns:p14="http://schemas.microsoft.com/office/powerpoint/2010/main" Requires="p14">
            <p:contentPart p14:bwMode="auto" r:id="rId510">
              <p14:nvContentPartPr>
                <p14:cNvPr id="60" name="Ink 59">
                  <a:extLst>
                    <a:ext uri="{FF2B5EF4-FFF2-40B4-BE49-F238E27FC236}">
                      <a16:creationId xmlns:a16="http://schemas.microsoft.com/office/drawing/2014/main" id="{2041A305-E7D7-5323-227F-E9138A63A830}"/>
                    </a:ext>
                  </a:extLst>
                </p14:cNvPr>
                <p14:cNvContentPartPr/>
                <p14:nvPr/>
              </p14:nvContentPartPr>
              <p14:xfrm>
                <a:off x="4390800" y="2252020"/>
                <a:ext cx="649440" cy="73080"/>
              </p14:xfrm>
            </p:contentPart>
          </mc:Choice>
          <mc:Fallback>
            <p:pic>
              <p:nvPicPr>
                <p:cNvPr id="60" name="Ink 59">
                  <a:extLst>
                    <a:ext uri="{FF2B5EF4-FFF2-40B4-BE49-F238E27FC236}">
                      <a16:creationId xmlns:a16="http://schemas.microsoft.com/office/drawing/2014/main" id="{2041A305-E7D7-5323-227F-E9138A63A830}"/>
                    </a:ext>
                  </a:extLst>
                </p:cNvPr>
                <p:cNvPicPr/>
                <p:nvPr/>
              </p:nvPicPr>
              <p:blipFill>
                <a:blip r:embed="rId511"/>
                <a:stretch>
                  <a:fillRect/>
                </a:stretch>
              </p:blipFill>
              <p:spPr>
                <a:xfrm>
                  <a:off x="4373160" y="2234380"/>
                  <a:ext cx="685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61" name="Ink 60">
                  <a:extLst>
                    <a:ext uri="{FF2B5EF4-FFF2-40B4-BE49-F238E27FC236}">
                      <a16:creationId xmlns:a16="http://schemas.microsoft.com/office/drawing/2014/main" id="{64FB6A8B-77FA-DCB5-5F90-146143C913FD}"/>
                    </a:ext>
                  </a:extLst>
                </p14:cNvPr>
                <p14:cNvContentPartPr/>
                <p14:nvPr/>
              </p14:nvContentPartPr>
              <p14:xfrm>
                <a:off x="3899400" y="2294860"/>
                <a:ext cx="286200" cy="27000"/>
              </p14:xfrm>
            </p:contentPart>
          </mc:Choice>
          <mc:Fallback>
            <p:pic>
              <p:nvPicPr>
                <p:cNvPr id="61" name="Ink 60">
                  <a:extLst>
                    <a:ext uri="{FF2B5EF4-FFF2-40B4-BE49-F238E27FC236}">
                      <a16:creationId xmlns:a16="http://schemas.microsoft.com/office/drawing/2014/main" id="{64FB6A8B-77FA-DCB5-5F90-146143C913FD}"/>
                    </a:ext>
                  </a:extLst>
                </p:cNvPr>
                <p:cNvPicPr/>
                <p:nvPr/>
              </p:nvPicPr>
              <p:blipFill>
                <a:blip r:embed="rId513"/>
                <a:stretch>
                  <a:fillRect/>
                </a:stretch>
              </p:blipFill>
              <p:spPr>
                <a:xfrm>
                  <a:off x="3881400" y="2277220"/>
                  <a:ext cx="321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63" name="Ink 62">
                  <a:extLst>
                    <a:ext uri="{FF2B5EF4-FFF2-40B4-BE49-F238E27FC236}">
                      <a16:creationId xmlns:a16="http://schemas.microsoft.com/office/drawing/2014/main" id="{4B6CEA10-5472-961D-844C-89CEF7CF969D}"/>
                    </a:ext>
                  </a:extLst>
                </p14:cNvPr>
                <p14:cNvContentPartPr/>
                <p14:nvPr/>
              </p14:nvContentPartPr>
              <p14:xfrm>
                <a:off x="3108120" y="2299180"/>
                <a:ext cx="466920" cy="67680"/>
              </p14:xfrm>
            </p:contentPart>
          </mc:Choice>
          <mc:Fallback>
            <p:pic>
              <p:nvPicPr>
                <p:cNvPr id="63" name="Ink 62">
                  <a:extLst>
                    <a:ext uri="{FF2B5EF4-FFF2-40B4-BE49-F238E27FC236}">
                      <a16:creationId xmlns:a16="http://schemas.microsoft.com/office/drawing/2014/main" id="{4B6CEA10-5472-961D-844C-89CEF7CF969D}"/>
                    </a:ext>
                  </a:extLst>
                </p:cNvPr>
                <p:cNvPicPr/>
                <p:nvPr/>
              </p:nvPicPr>
              <p:blipFill>
                <a:blip r:embed="rId515"/>
                <a:stretch>
                  <a:fillRect/>
                </a:stretch>
              </p:blipFill>
              <p:spPr>
                <a:xfrm>
                  <a:off x="3090480" y="2281180"/>
                  <a:ext cx="502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56" name="Ink 255">
                  <a:extLst>
                    <a:ext uri="{FF2B5EF4-FFF2-40B4-BE49-F238E27FC236}">
                      <a16:creationId xmlns:a16="http://schemas.microsoft.com/office/drawing/2014/main" id="{F85522A2-19E5-CE7B-2C24-A5F4A104CB57}"/>
                    </a:ext>
                  </a:extLst>
                </p14:cNvPr>
                <p14:cNvContentPartPr/>
                <p14:nvPr/>
              </p14:nvContentPartPr>
              <p14:xfrm>
                <a:off x="2199480" y="2277220"/>
                <a:ext cx="516600" cy="112680"/>
              </p14:xfrm>
            </p:contentPart>
          </mc:Choice>
          <mc:Fallback>
            <p:pic>
              <p:nvPicPr>
                <p:cNvPr id="256" name="Ink 255">
                  <a:extLst>
                    <a:ext uri="{FF2B5EF4-FFF2-40B4-BE49-F238E27FC236}">
                      <a16:creationId xmlns:a16="http://schemas.microsoft.com/office/drawing/2014/main" id="{F85522A2-19E5-CE7B-2C24-A5F4A104CB57}"/>
                    </a:ext>
                  </a:extLst>
                </p:cNvPr>
                <p:cNvPicPr/>
                <p:nvPr/>
              </p:nvPicPr>
              <p:blipFill>
                <a:blip r:embed="rId517"/>
                <a:stretch>
                  <a:fillRect/>
                </a:stretch>
              </p:blipFill>
              <p:spPr>
                <a:xfrm>
                  <a:off x="2181480" y="2259580"/>
                  <a:ext cx="552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57" name="Ink 256">
                  <a:extLst>
                    <a:ext uri="{FF2B5EF4-FFF2-40B4-BE49-F238E27FC236}">
                      <a16:creationId xmlns:a16="http://schemas.microsoft.com/office/drawing/2014/main" id="{8E32B3E6-F3F5-1BE8-C9EB-B0EF84019C7B}"/>
                    </a:ext>
                  </a:extLst>
                </p14:cNvPr>
                <p14:cNvContentPartPr/>
                <p14:nvPr/>
              </p14:nvContentPartPr>
              <p14:xfrm>
                <a:off x="1681800" y="2380900"/>
                <a:ext cx="405000" cy="55800"/>
              </p14:xfrm>
            </p:contentPart>
          </mc:Choice>
          <mc:Fallback>
            <p:pic>
              <p:nvPicPr>
                <p:cNvPr id="257" name="Ink 256">
                  <a:extLst>
                    <a:ext uri="{FF2B5EF4-FFF2-40B4-BE49-F238E27FC236}">
                      <a16:creationId xmlns:a16="http://schemas.microsoft.com/office/drawing/2014/main" id="{8E32B3E6-F3F5-1BE8-C9EB-B0EF84019C7B}"/>
                    </a:ext>
                  </a:extLst>
                </p:cNvPr>
                <p:cNvPicPr/>
                <p:nvPr/>
              </p:nvPicPr>
              <p:blipFill>
                <a:blip r:embed="rId519"/>
                <a:stretch>
                  <a:fillRect/>
                </a:stretch>
              </p:blipFill>
              <p:spPr>
                <a:xfrm>
                  <a:off x="1664160" y="2362900"/>
                  <a:ext cx="440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58" name="Ink 257">
                  <a:extLst>
                    <a:ext uri="{FF2B5EF4-FFF2-40B4-BE49-F238E27FC236}">
                      <a16:creationId xmlns:a16="http://schemas.microsoft.com/office/drawing/2014/main" id="{D19FBEC4-70F6-25DD-6DD6-F4423DF50529}"/>
                    </a:ext>
                  </a:extLst>
                </p14:cNvPr>
                <p14:cNvContentPartPr/>
                <p14:nvPr/>
              </p14:nvContentPartPr>
              <p14:xfrm>
                <a:off x="369960" y="2352460"/>
                <a:ext cx="966600" cy="32040"/>
              </p14:xfrm>
            </p:contentPart>
          </mc:Choice>
          <mc:Fallback>
            <p:pic>
              <p:nvPicPr>
                <p:cNvPr id="258" name="Ink 257">
                  <a:extLst>
                    <a:ext uri="{FF2B5EF4-FFF2-40B4-BE49-F238E27FC236}">
                      <a16:creationId xmlns:a16="http://schemas.microsoft.com/office/drawing/2014/main" id="{D19FBEC4-70F6-25DD-6DD6-F4423DF50529}"/>
                    </a:ext>
                  </a:extLst>
                </p:cNvPr>
                <p:cNvPicPr/>
                <p:nvPr/>
              </p:nvPicPr>
              <p:blipFill>
                <a:blip r:embed="rId521"/>
                <a:stretch>
                  <a:fillRect/>
                </a:stretch>
              </p:blipFill>
              <p:spPr>
                <a:xfrm>
                  <a:off x="351960" y="2334820"/>
                  <a:ext cx="1002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72" name="Ink 271">
                  <a:extLst>
                    <a:ext uri="{FF2B5EF4-FFF2-40B4-BE49-F238E27FC236}">
                      <a16:creationId xmlns:a16="http://schemas.microsoft.com/office/drawing/2014/main" id="{E73947AA-4A2F-CFD4-90DF-4DA28D0F9979}"/>
                    </a:ext>
                  </a:extLst>
                </p14:cNvPr>
                <p14:cNvContentPartPr/>
                <p14:nvPr/>
              </p14:nvContentPartPr>
              <p14:xfrm>
                <a:off x="3553800" y="1793380"/>
                <a:ext cx="1684800" cy="596520"/>
              </p14:xfrm>
            </p:contentPart>
          </mc:Choice>
          <mc:Fallback>
            <p:pic>
              <p:nvPicPr>
                <p:cNvPr id="272" name="Ink 271">
                  <a:extLst>
                    <a:ext uri="{FF2B5EF4-FFF2-40B4-BE49-F238E27FC236}">
                      <a16:creationId xmlns:a16="http://schemas.microsoft.com/office/drawing/2014/main" id="{E73947AA-4A2F-CFD4-90DF-4DA28D0F9979}"/>
                    </a:ext>
                  </a:extLst>
                </p:cNvPr>
                <p:cNvPicPr/>
                <p:nvPr/>
              </p:nvPicPr>
              <p:blipFill>
                <a:blip r:embed="rId523"/>
                <a:stretch>
                  <a:fillRect/>
                </a:stretch>
              </p:blipFill>
              <p:spPr>
                <a:xfrm>
                  <a:off x="3536160" y="1775740"/>
                  <a:ext cx="1720440" cy="632160"/>
                </a:xfrm>
                <a:prstGeom prst="rect">
                  <a:avLst/>
                </a:prstGeom>
              </p:spPr>
            </p:pic>
          </mc:Fallback>
        </mc:AlternateContent>
      </p:grpSp>
      <p:grpSp>
        <p:nvGrpSpPr>
          <p:cNvPr id="276" name="Group 275">
            <a:extLst>
              <a:ext uri="{FF2B5EF4-FFF2-40B4-BE49-F238E27FC236}">
                <a16:creationId xmlns:a16="http://schemas.microsoft.com/office/drawing/2014/main" id="{5A20B79A-4BB1-B626-84C3-A68A3F419AEA}"/>
              </a:ext>
            </a:extLst>
          </p:cNvPr>
          <p:cNvGrpSpPr/>
          <p:nvPr/>
        </p:nvGrpSpPr>
        <p:grpSpPr>
          <a:xfrm>
            <a:off x="200400" y="2873020"/>
            <a:ext cx="1398240" cy="64440"/>
            <a:chOff x="200400" y="2873020"/>
            <a:chExt cx="1398240" cy="64440"/>
          </a:xfrm>
        </p:grpSpPr>
        <mc:AlternateContent xmlns:mc="http://schemas.openxmlformats.org/markup-compatibility/2006">
          <mc:Choice xmlns:p14="http://schemas.microsoft.com/office/powerpoint/2010/main" Requires="p14">
            <p:contentPart p14:bwMode="auto" r:id="rId524">
              <p14:nvContentPartPr>
                <p14:cNvPr id="274" name="Ink 273">
                  <a:extLst>
                    <a:ext uri="{FF2B5EF4-FFF2-40B4-BE49-F238E27FC236}">
                      <a16:creationId xmlns:a16="http://schemas.microsoft.com/office/drawing/2014/main" id="{F5AC5D2F-4913-5878-B8A7-E48047869697}"/>
                    </a:ext>
                  </a:extLst>
                </p14:cNvPr>
                <p14:cNvContentPartPr/>
                <p14:nvPr/>
              </p14:nvContentPartPr>
              <p14:xfrm>
                <a:off x="1154400" y="2873020"/>
                <a:ext cx="444240" cy="64440"/>
              </p14:xfrm>
            </p:contentPart>
          </mc:Choice>
          <mc:Fallback>
            <p:pic>
              <p:nvPicPr>
                <p:cNvPr id="274" name="Ink 273">
                  <a:extLst>
                    <a:ext uri="{FF2B5EF4-FFF2-40B4-BE49-F238E27FC236}">
                      <a16:creationId xmlns:a16="http://schemas.microsoft.com/office/drawing/2014/main" id="{F5AC5D2F-4913-5878-B8A7-E48047869697}"/>
                    </a:ext>
                  </a:extLst>
                </p:cNvPr>
                <p:cNvPicPr/>
                <p:nvPr/>
              </p:nvPicPr>
              <p:blipFill>
                <a:blip r:embed="rId525"/>
                <a:stretch>
                  <a:fillRect/>
                </a:stretch>
              </p:blipFill>
              <p:spPr>
                <a:xfrm>
                  <a:off x="1136760" y="2855380"/>
                  <a:ext cx="479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75" name="Ink 274">
                  <a:extLst>
                    <a:ext uri="{FF2B5EF4-FFF2-40B4-BE49-F238E27FC236}">
                      <a16:creationId xmlns:a16="http://schemas.microsoft.com/office/drawing/2014/main" id="{042FD1D7-4DC7-640A-22AC-52E2AEE67945}"/>
                    </a:ext>
                  </a:extLst>
                </p14:cNvPr>
                <p14:cNvContentPartPr/>
                <p14:nvPr/>
              </p14:nvContentPartPr>
              <p14:xfrm>
                <a:off x="200400" y="2885260"/>
                <a:ext cx="804960" cy="30960"/>
              </p14:xfrm>
            </p:contentPart>
          </mc:Choice>
          <mc:Fallback>
            <p:pic>
              <p:nvPicPr>
                <p:cNvPr id="275" name="Ink 274">
                  <a:extLst>
                    <a:ext uri="{FF2B5EF4-FFF2-40B4-BE49-F238E27FC236}">
                      <a16:creationId xmlns:a16="http://schemas.microsoft.com/office/drawing/2014/main" id="{042FD1D7-4DC7-640A-22AC-52E2AEE67945}"/>
                    </a:ext>
                  </a:extLst>
                </p:cNvPr>
                <p:cNvPicPr/>
                <p:nvPr/>
              </p:nvPicPr>
              <p:blipFill>
                <a:blip r:embed="rId527"/>
                <a:stretch>
                  <a:fillRect/>
                </a:stretch>
              </p:blipFill>
              <p:spPr>
                <a:xfrm>
                  <a:off x="182400" y="2867260"/>
                  <a:ext cx="840600" cy="666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528">
            <p14:nvContentPartPr>
              <p14:cNvPr id="297" name="Ink 296">
                <a:extLst>
                  <a:ext uri="{FF2B5EF4-FFF2-40B4-BE49-F238E27FC236}">
                    <a16:creationId xmlns:a16="http://schemas.microsoft.com/office/drawing/2014/main" id="{7E10B000-66AC-6682-80A7-B519ED0432A1}"/>
                  </a:ext>
                </a:extLst>
              </p14:cNvPr>
              <p14:cNvContentPartPr/>
              <p14:nvPr/>
            </p14:nvContentPartPr>
            <p14:xfrm>
              <a:off x="4239600" y="1791940"/>
              <a:ext cx="1023120" cy="610920"/>
            </p14:xfrm>
          </p:contentPart>
        </mc:Choice>
        <mc:Fallback>
          <p:pic>
            <p:nvPicPr>
              <p:cNvPr id="297" name="Ink 296">
                <a:extLst>
                  <a:ext uri="{FF2B5EF4-FFF2-40B4-BE49-F238E27FC236}">
                    <a16:creationId xmlns:a16="http://schemas.microsoft.com/office/drawing/2014/main" id="{7E10B000-66AC-6682-80A7-B519ED0432A1}"/>
                  </a:ext>
                </a:extLst>
              </p:cNvPr>
              <p:cNvPicPr/>
              <p:nvPr/>
            </p:nvPicPr>
            <p:blipFill>
              <a:blip r:embed="rId529"/>
              <a:stretch>
                <a:fillRect/>
              </a:stretch>
            </p:blipFill>
            <p:spPr>
              <a:xfrm>
                <a:off x="4208280" y="1760620"/>
                <a:ext cx="1085760" cy="673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0">
            <p14:nvContentPartPr>
              <p14:cNvPr id="298" name="Ink 297">
                <a:extLst>
                  <a:ext uri="{FF2B5EF4-FFF2-40B4-BE49-F238E27FC236}">
                    <a16:creationId xmlns:a16="http://schemas.microsoft.com/office/drawing/2014/main" id="{CBD8B3B2-31EA-6745-9AC9-EE509E0C2DE6}"/>
                  </a:ext>
                </a:extLst>
              </p14:cNvPr>
              <p14:cNvContentPartPr/>
              <p14:nvPr/>
            </p14:nvContentPartPr>
            <p14:xfrm>
              <a:off x="2013000" y="1839820"/>
              <a:ext cx="1565640" cy="569880"/>
            </p14:xfrm>
          </p:contentPart>
        </mc:Choice>
        <mc:Fallback>
          <p:pic>
            <p:nvPicPr>
              <p:cNvPr id="298" name="Ink 297">
                <a:extLst>
                  <a:ext uri="{FF2B5EF4-FFF2-40B4-BE49-F238E27FC236}">
                    <a16:creationId xmlns:a16="http://schemas.microsoft.com/office/drawing/2014/main" id="{CBD8B3B2-31EA-6745-9AC9-EE509E0C2DE6}"/>
                  </a:ext>
                </a:extLst>
              </p:cNvPr>
              <p:cNvPicPr/>
              <p:nvPr/>
            </p:nvPicPr>
            <p:blipFill>
              <a:blip r:embed="rId531"/>
              <a:stretch>
                <a:fillRect/>
              </a:stretch>
            </p:blipFill>
            <p:spPr>
              <a:xfrm>
                <a:off x="1981680" y="1808500"/>
                <a:ext cx="1628280" cy="63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2">
            <p14:nvContentPartPr>
              <p14:cNvPr id="299" name="Ink 298">
                <a:extLst>
                  <a:ext uri="{FF2B5EF4-FFF2-40B4-BE49-F238E27FC236}">
                    <a16:creationId xmlns:a16="http://schemas.microsoft.com/office/drawing/2014/main" id="{13FABAFE-4C3B-A0EB-0E58-930DEDC508B3}"/>
                  </a:ext>
                </a:extLst>
              </p14:cNvPr>
              <p14:cNvContentPartPr/>
              <p14:nvPr/>
            </p14:nvContentPartPr>
            <p14:xfrm>
              <a:off x="7490400" y="2340940"/>
              <a:ext cx="2010600" cy="582840"/>
            </p14:xfrm>
          </p:contentPart>
        </mc:Choice>
        <mc:Fallback>
          <p:pic>
            <p:nvPicPr>
              <p:cNvPr id="299" name="Ink 298">
                <a:extLst>
                  <a:ext uri="{FF2B5EF4-FFF2-40B4-BE49-F238E27FC236}">
                    <a16:creationId xmlns:a16="http://schemas.microsoft.com/office/drawing/2014/main" id="{13FABAFE-4C3B-A0EB-0E58-930DEDC508B3}"/>
                  </a:ext>
                </a:extLst>
              </p:cNvPr>
              <p:cNvPicPr/>
              <p:nvPr/>
            </p:nvPicPr>
            <p:blipFill>
              <a:blip r:embed="rId533"/>
              <a:stretch>
                <a:fillRect/>
              </a:stretch>
            </p:blipFill>
            <p:spPr>
              <a:xfrm>
                <a:off x="7459080" y="2309620"/>
                <a:ext cx="2073240" cy="645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4">
            <p14:nvContentPartPr>
              <p14:cNvPr id="300" name="Ink 299">
                <a:extLst>
                  <a:ext uri="{FF2B5EF4-FFF2-40B4-BE49-F238E27FC236}">
                    <a16:creationId xmlns:a16="http://schemas.microsoft.com/office/drawing/2014/main" id="{F9D1AEB8-9B31-B9E2-E92F-043D5F13A608}"/>
                  </a:ext>
                </a:extLst>
              </p14:cNvPr>
              <p14:cNvContentPartPr/>
              <p14:nvPr/>
            </p14:nvContentPartPr>
            <p14:xfrm>
              <a:off x="6165240" y="2353180"/>
              <a:ext cx="1440000" cy="585360"/>
            </p14:xfrm>
          </p:contentPart>
        </mc:Choice>
        <mc:Fallback>
          <p:pic>
            <p:nvPicPr>
              <p:cNvPr id="300" name="Ink 299">
                <a:extLst>
                  <a:ext uri="{FF2B5EF4-FFF2-40B4-BE49-F238E27FC236}">
                    <a16:creationId xmlns:a16="http://schemas.microsoft.com/office/drawing/2014/main" id="{F9D1AEB8-9B31-B9E2-E92F-043D5F13A608}"/>
                  </a:ext>
                </a:extLst>
              </p:cNvPr>
              <p:cNvPicPr/>
              <p:nvPr/>
            </p:nvPicPr>
            <p:blipFill>
              <a:blip r:embed="rId535"/>
              <a:stretch>
                <a:fillRect/>
              </a:stretch>
            </p:blipFill>
            <p:spPr>
              <a:xfrm>
                <a:off x="6133920" y="2321860"/>
                <a:ext cx="1502640" cy="64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6">
            <p14:nvContentPartPr>
              <p14:cNvPr id="301" name="Ink 300">
                <a:extLst>
                  <a:ext uri="{FF2B5EF4-FFF2-40B4-BE49-F238E27FC236}">
                    <a16:creationId xmlns:a16="http://schemas.microsoft.com/office/drawing/2014/main" id="{E9B3A10A-9FF8-E1BA-D126-5ACA39D20751}"/>
                  </a:ext>
                </a:extLst>
              </p14:cNvPr>
              <p14:cNvContentPartPr/>
              <p14:nvPr/>
            </p14:nvContentPartPr>
            <p14:xfrm>
              <a:off x="863880" y="2853220"/>
              <a:ext cx="9720" cy="11520"/>
            </p14:xfrm>
          </p:contentPart>
        </mc:Choice>
        <mc:Fallback>
          <p:pic>
            <p:nvPicPr>
              <p:cNvPr id="301" name="Ink 300">
                <a:extLst>
                  <a:ext uri="{FF2B5EF4-FFF2-40B4-BE49-F238E27FC236}">
                    <a16:creationId xmlns:a16="http://schemas.microsoft.com/office/drawing/2014/main" id="{E9B3A10A-9FF8-E1BA-D126-5ACA39D20751}"/>
                  </a:ext>
                </a:extLst>
              </p:cNvPr>
              <p:cNvPicPr/>
              <p:nvPr/>
            </p:nvPicPr>
            <p:blipFill>
              <a:blip r:embed="rId537"/>
              <a:stretch>
                <a:fillRect/>
              </a:stretch>
            </p:blipFill>
            <p:spPr>
              <a:xfrm>
                <a:off x="832560" y="2821900"/>
                <a:ext cx="72360" cy="7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8">
            <p14:nvContentPartPr>
              <p14:cNvPr id="303" name="Ink 302">
                <a:extLst>
                  <a:ext uri="{FF2B5EF4-FFF2-40B4-BE49-F238E27FC236}">
                    <a16:creationId xmlns:a16="http://schemas.microsoft.com/office/drawing/2014/main" id="{C37738FE-76B7-4D78-4D9A-8E7B78DBA82D}"/>
                  </a:ext>
                </a:extLst>
              </p14:cNvPr>
              <p14:cNvContentPartPr/>
              <p14:nvPr/>
            </p14:nvContentPartPr>
            <p14:xfrm>
              <a:off x="197520" y="2389900"/>
              <a:ext cx="811440" cy="563400"/>
            </p14:xfrm>
          </p:contentPart>
        </mc:Choice>
        <mc:Fallback>
          <p:pic>
            <p:nvPicPr>
              <p:cNvPr id="303" name="Ink 302">
                <a:extLst>
                  <a:ext uri="{FF2B5EF4-FFF2-40B4-BE49-F238E27FC236}">
                    <a16:creationId xmlns:a16="http://schemas.microsoft.com/office/drawing/2014/main" id="{C37738FE-76B7-4D78-4D9A-8E7B78DBA82D}"/>
                  </a:ext>
                </a:extLst>
              </p:cNvPr>
              <p:cNvPicPr/>
              <p:nvPr/>
            </p:nvPicPr>
            <p:blipFill>
              <a:blip r:embed="rId539"/>
              <a:stretch>
                <a:fillRect/>
              </a:stretch>
            </p:blipFill>
            <p:spPr>
              <a:xfrm>
                <a:off x="166200" y="2358580"/>
                <a:ext cx="874080" cy="626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0">
            <p14:nvContentPartPr>
              <p14:cNvPr id="304" name="Ink 303">
                <a:extLst>
                  <a:ext uri="{FF2B5EF4-FFF2-40B4-BE49-F238E27FC236}">
                    <a16:creationId xmlns:a16="http://schemas.microsoft.com/office/drawing/2014/main" id="{3DCB41DF-5B37-364A-C8E9-EA8C2DF24F84}"/>
                  </a:ext>
                </a:extLst>
              </p14:cNvPr>
              <p14:cNvContentPartPr/>
              <p14:nvPr/>
            </p14:nvContentPartPr>
            <p14:xfrm>
              <a:off x="911400" y="3492580"/>
              <a:ext cx="56160" cy="20880"/>
            </p14:xfrm>
          </p:contentPart>
        </mc:Choice>
        <mc:Fallback>
          <p:pic>
            <p:nvPicPr>
              <p:cNvPr id="304" name="Ink 303">
                <a:extLst>
                  <a:ext uri="{FF2B5EF4-FFF2-40B4-BE49-F238E27FC236}">
                    <a16:creationId xmlns:a16="http://schemas.microsoft.com/office/drawing/2014/main" id="{3DCB41DF-5B37-364A-C8E9-EA8C2DF24F84}"/>
                  </a:ext>
                </a:extLst>
              </p:cNvPr>
              <p:cNvPicPr/>
              <p:nvPr/>
            </p:nvPicPr>
            <p:blipFill>
              <a:blip r:embed="rId541"/>
              <a:stretch>
                <a:fillRect/>
              </a:stretch>
            </p:blipFill>
            <p:spPr>
              <a:xfrm>
                <a:off x="880080" y="3461260"/>
                <a:ext cx="118800" cy="83520"/>
              </a:xfrm>
              <a:prstGeom prst="rect">
                <a:avLst/>
              </a:prstGeom>
            </p:spPr>
          </p:pic>
        </mc:Fallback>
      </mc:AlternateContent>
      <p:grpSp>
        <p:nvGrpSpPr>
          <p:cNvPr id="308" name="Group 307">
            <a:extLst>
              <a:ext uri="{FF2B5EF4-FFF2-40B4-BE49-F238E27FC236}">
                <a16:creationId xmlns:a16="http://schemas.microsoft.com/office/drawing/2014/main" id="{6770610A-0A62-74E0-BDBE-6863FBB5DAA8}"/>
              </a:ext>
            </a:extLst>
          </p:cNvPr>
          <p:cNvGrpSpPr/>
          <p:nvPr/>
        </p:nvGrpSpPr>
        <p:grpSpPr>
          <a:xfrm>
            <a:off x="5091360" y="2870140"/>
            <a:ext cx="909360" cy="646200"/>
            <a:chOff x="5091360" y="2870140"/>
            <a:chExt cx="909360" cy="646200"/>
          </a:xfrm>
        </p:grpSpPr>
        <mc:AlternateContent xmlns:mc="http://schemas.openxmlformats.org/markup-compatibility/2006">
          <mc:Choice xmlns:p14="http://schemas.microsoft.com/office/powerpoint/2010/main" xmlns:aink="http://schemas.microsoft.com/office/drawing/2016/ink" Requires="p14 aink">
            <p:contentPart p14:bwMode="auto" r:id="rId542">
              <p14:nvContentPartPr>
                <p14:cNvPr id="305" name="Ink 304">
                  <a:extLst>
                    <a:ext uri="{FF2B5EF4-FFF2-40B4-BE49-F238E27FC236}">
                      <a16:creationId xmlns:a16="http://schemas.microsoft.com/office/drawing/2014/main" id="{0393A12E-7768-8A3F-DB54-E8A5E153283F}"/>
                    </a:ext>
                  </a:extLst>
                </p14:cNvPr>
                <p14:cNvContentPartPr/>
                <p14:nvPr/>
              </p14:nvContentPartPr>
              <p14:xfrm>
                <a:off x="5158320" y="3402940"/>
                <a:ext cx="497520" cy="113400"/>
              </p14:xfrm>
            </p:contentPart>
          </mc:Choice>
          <mc:Fallback>
            <p:pic>
              <p:nvPicPr>
                <p:cNvPr id="305" name="Ink 304">
                  <a:extLst>
                    <a:ext uri="{FF2B5EF4-FFF2-40B4-BE49-F238E27FC236}">
                      <a16:creationId xmlns:a16="http://schemas.microsoft.com/office/drawing/2014/main" id="{0393A12E-7768-8A3F-DB54-E8A5E153283F}"/>
                    </a:ext>
                  </a:extLst>
                </p:cNvPr>
                <p:cNvPicPr/>
                <p:nvPr/>
              </p:nvPicPr>
              <p:blipFill>
                <a:blip r:embed="rId543"/>
                <a:stretch>
                  <a:fillRect/>
                </a:stretch>
              </p:blipFill>
              <p:spPr>
                <a:xfrm>
                  <a:off x="5127000" y="3371620"/>
                  <a:ext cx="560160" cy="176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4">
              <p14:nvContentPartPr>
                <p14:cNvPr id="306" name="Ink 305">
                  <a:extLst>
                    <a:ext uri="{FF2B5EF4-FFF2-40B4-BE49-F238E27FC236}">
                      <a16:creationId xmlns:a16="http://schemas.microsoft.com/office/drawing/2014/main" id="{87D82C34-06DF-54DD-313E-C7B41ACB56C8}"/>
                    </a:ext>
                  </a:extLst>
                </p14:cNvPr>
                <p14:cNvContentPartPr/>
                <p14:nvPr/>
              </p14:nvContentPartPr>
              <p14:xfrm>
                <a:off x="5091360" y="2870140"/>
                <a:ext cx="909360" cy="554040"/>
              </p14:xfrm>
            </p:contentPart>
          </mc:Choice>
          <mc:Fallback>
            <p:pic>
              <p:nvPicPr>
                <p:cNvPr id="306" name="Ink 305">
                  <a:extLst>
                    <a:ext uri="{FF2B5EF4-FFF2-40B4-BE49-F238E27FC236}">
                      <a16:creationId xmlns:a16="http://schemas.microsoft.com/office/drawing/2014/main" id="{87D82C34-06DF-54DD-313E-C7B41ACB56C8}"/>
                    </a:ext>
                  </a:extLst>
                </p:cNvPr>
                <p:cNvPicPr/>
                <p:nvPr/>
              </p:nvPicPr>
              <p:blipFill>
                <a:blip r:embed="rId545"/>
                <a:stretch>
                  <a:fillRect/>
                </a:stretch>
              </p:blipFill>
              <p:spPr>
                <a:xfrm>
                  <a:off x="5060040" y="2838820"/>
                  <a:ext cx="972000" cy="6166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546">
            <p14:nvContentPartPr>
              <p14:cNvPr id="307" name="Ink 306">
                <a:extLst>
                  <a:ext uri="{FF2B5EF4-FFF2-40B4-BE49-F238E27FC236}">
                    <a16:creationId xmlns:a16="http://schemas.microsoft.com/office/drawing/2014/main" id="{D2FDE8A1-37ED-0DB6-399F-FA9E04081D64}"/>
                  </a:ext>
                </a:extLst>
              </p14:cNvPr>
              <p14:cNvContentPartPr/>
              <p14:nvPr/>
            </p14:nvContentPartPr>
            <p14:xfrm>
              <a:off x="125160" y="2840260"/>
              <a:ext cx="1045080" cy="748080"/>
            </p14:xfrm>
          </p:contentPart>
        </mc:Choice>
        <mc:Fallback>
          <p:pic>
            <p:nvPicPr>
              <p:cNvPr id="307" name="Ink 306">
                <a:extLst>
                  <a:ext uri="{FF2B5EF4-FFF2-40B4-BE49-F238E27FC236}">
                    <a16:creationId xmlns:a16="http://schemas.microsoft.com/office/drawing/2014/main" id="{D2FDE8A1-37ED-0DB6-399F-FA9E04081D64}"/>
                  </a:ext>
                </a:extLst>
              </p:cNvPr>
              <p:cNvPicPr/>
              <p:nvPr/>
            </p:nvPicPr>
            <p:blipFill>
              <a:blip r:embed="rId547"/>
              <a:stretch>
                <a:fillRect/>
              </a:stretch>
            </p:blipFill>
            <p:spPr>
              <a:xfrm>
                <a:off x="93840" y="2808940"/>
                <a:ext cx="1107720" cy="8107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09" name="Ink 308">
                <a:extLst>
                  <a:ext uri="{FF2B5EF4-FFF2-40B4-BE49-F238E27FC236}">
                    <a16:creationId xmlns:a16="http://schemas.microsoft.com/office/drawing/2014/main" id="{2336CB55-8014-3C3B-5057-7AB14825F407}"/>
                  </a:ext>
                </a:extLst>
              </p14:cNvPr>
              <p14:cNvContentPartPr/>
              <p14:nvPr/>
            </p14:nvContentPartPr>
            <p14:xfrm>
              <a:off x="4983000" y="2868340"/>
              <a:ext cx="1499400" cy="623160"/>
            </p14:xfrm>
          </p:contentPart>
        </mc:Choice>
        <mc:Fallback>
          <p:pic>
            <p:nvPicPr>
              <p:cNvPr id="309" name="Ink 308">
                <a:extLst>
                  <a:ext uri="{FF2B5EF4-FFF2-40B4-BE49-F238E27FC236}">
                    <a16:creationId xmlns:a16="http://schemas.microsoft.com/office/drawing/2014/main" id="{2336CB55-8014-3C3B-5057-7AB14825F407}"/>
                  </a:ext>
                </a:extLst>
              </p:cNvPr>
              <p:cNvPicPr/>
              <p:nvPr/>
            </p:nvPicPr>
            <p:blipFill>
              <a:blip r:embed="rId549"/>
              <a:stretch>
                <a:fillRect/>
              </a:stretch>
            </p:blipFill>
            <p:spPr>
              <a:xfrm>
                <a:off x="4965000" y="2850700"/>
                <a:ext cx="153504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10" name="Ink 309">
                <a:extLst>
                  <a:ext uri="{FF2B5EF4-FFF2-40B4-BE49-F238E27FC236}">
                    <a16:creationId xmlns:a16="http://schemas.microsoft.com/office/drawing/2014/main" id="{323AC2D7-4722-845A-B2D6-E5E7B1A199A7}"/>
                  </a:ext>
                </a:extLst>
              </p14:cNvPr>
              <p14:cNvContentPartPr/>
              <p14:nvPr/>
            </p14:nvContentPartPr>
            <p14:xfrm>
              <a:off x="102480" y="2913340"/>
              <a:ext cx="1793880" cy="588240"/>
            </p14:xfrm>
          </p:contentPart>
        </mc:Choice>
        <mc:Fallback>
          <p:pic>
            <p:nvPicPr>
              <p:cNvPr id="310" name="Ink 309">
                <a:extLst>
                  <a:ext uri="{FF2B5EF4-FFF2-40B4-BE49-F238E27FC236}">
                    <a16:creationId xmlns:a16="http://schemas.microsoft.com/office/drawing/2014/main" id="{323AC2D7-4722-845A-B2D6-E5E7B1A199A7}"/>
                  </a:ext>
                </a:extLst>
              </p:cNvPr>
              <p:cNvPicPr/>
              <p:nvPr/>
            </p:nvPicPr>
            <p:blipFill>
              <a:blip r:embed="rId551"/>
              <a:stretch>
                <a:fillRect/>
              </a:stretch>
            </p:blipFill>
            <p:spPr>
              <a:xfrm>
                <a:off x="84480" y="2895340"/>
                <a:ext cx="182952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18" name="Ink 317">
                <a:extLst>
                  <a:ext uri="{FF2B5EF4-FFF2-40B4-BE49-F238E27FC236}">
                    <a16:creationId xmlns:a16="http://schemas.microsoft.com/office/drawing/2014/main" id="{6F76B9D4-1A68-17C1-BF02-91F5B872AB41}"/>
                  </a:ext>
                </a:extLst>
              </p14:cNvPr>
              <p14:cNvContentPartPr/>
              <p14:nvPr/>
            </p14:nvContentPartPr>
            <p14:xfrm>
              <a:off x="1643280" y="3960940"/>
              <a:ext cx="907920" cy="87120"/>
            </p14:xfrm>
          </p:contentPart>
        </mc:Choice>
        <mc:Fallback>
          <p:pic>
            <p:nvPicPr>
              <p:cNvPr id="318" name="Ink 317">
                <a:extLst>
                  <a:ext uri="{FF2B5EF4-FFF2-40B4-BE49-F238E27FC236}">
                    <a16:creationId xmlns:a16="http://schemas.microsoft.com/office/drawing/2014/main" id="{6F76B9D4-1A68-17C1-BF02-91F5B872AB41}"/>
                  </a:ext>
                </a:extLst>
              </p:cNvPr>
              <p:cNvPicPr/>
              <p:nvPr/>
            </p:nvPicPr>
            <p:blipFill>
              <a:blip r:embed="rId553"/>
              <a:stretch>
                <a:fillRect/>
              </a:stretch>
            </p:blipFill>
            <p:spPr>
              <a:xfrm>
                <a:off x="1625280" y="3943300"/>
                <a:ext cx="943560" cy="122760"/>
              </a:xfrm>
              <a:prstGeom prst="rect">
                <a:avLst/>
              </a:prstGeom>
            </p:spPr>
          </p:pic>
        </mc:Fallback>
      </mc:AlternateContent>
      <p:grpSp>
        <p:nvGrpSpPr>
          <p:cNvPr id="340" name="Group 339">
            <a:extLst>
              <a:ext uri="{FF2B5EF4-FFF2-40B4-BE49-F238E27FC236}">
                <a16:creationId xmlns:a16="http://schemas.microsoft.com/office/drawing/2014/main" id="{0D65427C-AB40-5A0E-8488-A35AB461DEB9}"/>
              </a:ext>
            </a:extLst>
          </p:cNvPr>
          <p:cNvGrpSpPr/>
          <p:nvPr/>
        </p:nvGrpSpPr>
        <p:grpSpPr>
          <a:xfrm>
            <a:off x="7131840" y="5003140"/>
            <a:ext cx="2173680" cy="69120"/>
            <a:chOff x="7131840" y="5003140"/>
            <a:chExt cx="2173680" cy="69120"/>
          </a:xfrm>
        </p:grpSpPr>
        <mc:AlternateContent xmlns:mc="http://schemas.openxmlformats.org/markup-compatibility/2006">
          <mc:Choice xmlns:p14="http://schemas.microsoft.com/office/powerpoint/2010/main" Requires="p14">
            <p:contentPart p14:bwMode="auto" r:id="rId554">
              <p14:nvContentPartPr>
                <p14:cNvPr id="337" name="Ink 336">
                  <a:extLst>
                    <a:ext uri="{FF2B5EF4-FFF2-40B4-BE49-F238E27FC236}">
                      <a16:creationId xmlns:a16="http://schemas.microsoft.com/office/drawing/2014/main" id="{FC55657C-9D87-E9E0-304D-437E8140C0D1}"/>
                    </a:ext>
                  </a:extLst>
                </p14:cNvPr>
                <p14:cNvContentPartPr/>
                <p14:nvPr/>
              </p14:nvContentPartPr>
              <p14:xfrm>
                <a:off x="8678040" y="5009260"/>
                <a:ext cx="627480" cy="45000"/>
              </p14:xfrm>
            </p:contentPart>
          </mc:Choice>
          <mc:Fallback>
            <p:pic>
              <p:nvPicPr>
                <p:cNvPr id="337" name="Ink 336">
                  <a:extLst>
                    <a:ext uri="{FF2B5EF4-FFF2-40B4-BE49-F238E27FC236}">
                      <a16:creationId xmlns:a16="http://schemas.microsoft.com/office/drawing/2014/main" id="{FC55657C-9D87-E9E0-304D-437E8140C0D1}"/>
                    </a:ext>
                  </a:extLst>
                </p:cNvPr>
                <p:cNvPicPr/>
                <p:nvPr/>
              </p:nvPicPr>
              <p:blipFill>
                <a:blip r:embed="rId555"/>
                <a:stretch>
                  <a:fillRect/>
                </a:stretch>
              </p:blipFill>
              <p:spPr>
                <a:xfrm>
                  <a:off x="8660400" y="4991260"/>
                  <a:ext cx="663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8" name="Ink 337">
                  <a:extLst>
                    <a:ext uri="{FF2B5EF4-FFF2-40B4-BE49-F238E27FC236}">
                      <a16:creationId xmlns:a16="http://schemas.microsoft.com/office/drawing/2014/main" id="{DC346B3D-84CC-828F-F1EA-E63BDB1D0652}"/>
                    </a:ext>
                  </a:extLst>
                </p14:cNvPr>
                <p14:cNvContentPartPr/>
                <p14:nvPr/>
              </p14:nvContentPartPr>
              <p14:xfrm>
                <a:off x="8093400" y="5003140"/>
                <a:ext cx="283320" cy="41040"/>
              </p14:xfrm>
            </p:contentPart>
          </mc:Choice>
          <mc:Fallback>
            <p:pic>
              <p:nvPicPr>
                <p:cNvPr id="338" name="Ink 337">
                  <a:extLst>
                    <a:ext uri="{FF2B5EF4-FFF2-40B4-BE49-F238E27FC236}">
                      <a16:creationId xmlns:a16="http://schemas.microsoft.com/office/drawing/2014/main" id="{DC346B3D-84CC-828F-F1EA-E63BDB1D0652}"/>
                    </a:ext>
                  </a:extLst>
                </p:cNvPr>
                <p:cNvPicPr/>
                <p:nvPr/>
              </p:nvPicPr>
              <p:blipFill>
                <a:blip r:embed="rId557"/>
                <a:stretch>
                  <a:fillRect/>
                </a:stretch>
              </p:blipFill>
              <p:spPr>
                <a:xfrm>
                  <a:off x="8075400" y="4985140"/>
                  <a:ext cx="318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9" name="Ink 338">
                  <a:extLst>
                    <a:ext uri="{FF2B5EF4-FFF2-40B4-BE49-F238E27FC236}">
                      <a16:creationId xmlns:a16="http://schemas.microsoft.com/office/drawing/2014/main" id="{D66BA2CE-69DA-37FB-F77B-C9CAAC51B051}"/>
                    </a:ext>
                  </a:extLst>
                </p14:cNvPr>
                <p14:cNvContentPartPr/>
                <p14:nvPr/>
              </p14:nvContentPartPr>
              <p14:xfrm>
                <a:off x="7131840" y="5029420"/>
                <a:ext cx="704880" cy="42840"/>
              </p14:xfrm>
            </p:contentPart>
          </mc:Choice>
          <mc:Fallback>
            <p:pic>
              <p:nvPicPr>
                <p:cNvPr id="339" name="Ink 338">
                  <a:extLst>
                    <a:ext uri="{FF2B5EF4-FFF2-40B4-BE49-F238E27FC236}">
                      <a16:creationId xmlns:a16="http://schemas.microsoft.com/office/drawing/2014/main" id="{D66BA2CE-69DA-37FB-F77B-C9CAAC51B051}"/>
                    </a:ext>
                  </a:extLst>
                </p:cNvPr>
                <p:cNvPicPr/>
                <p:nvPr/>
              </p:nvPicPr>
              <p:blipFill>
                <a:blip r:embed="rId559"/>
                <a:stretch>
                  <a:fillRect/>
                </a:stretch>
              </p:blipFill>
              <p:spPr>
                <a:xfrm>
                  <a:off x="7113840" y="5011420"/>
                  <a:ext cx="74052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0">
            <p14:nvContentPartPr>
              <p14:cNvPr id="344" name="Ink 343">
                <a:extLst>
                  <a:ext uri="{FF2B5EF4-FFF2-40B4-BE49-F238E27FC236}">
                    <a16:creationId xmlns:a16="http://schemas.microsoft.com/office/drawing/2014/main" id="{19EE0584-ED35-FFF6-1E05-218E3705C41A}"/>
                  </a:ext>
                </a:extLst>
              </p14:cNvPr>
              <p14:cNvContentPartPr/>
              <p14:nvPr/>
            </p14:nvContentPartPr>
            <p14:xfrm>
              <a:off x="5072280" y="3390700"/>
              <a:ext cx="1259640" cy="607320"/>
            </p14:xfrm>
          </p:contentPart>
        </mc:Choice>
        <mc:Fallback>
          <p:pic>
            <p:nvPicPr>
              <p:cNvPr id="344" name="Ink 343">
                <a:extLst>
                  <a:ext uri="{FF2B5EF4-FFF2-40B4-BE49-F238E27FC236}">
                    <a16:creationId xmlns:a16="http://schemas.microsoft.com/office/drawing/2014/main" id="{19EE0584-ED35-FFF6-1E05-218E3705C41A}"/>
                  </a:ext>
                </a:extLst>
              </p:cNvPr>
              <p:cNvPicPr/>
              <p:nvPr/>
            </p:nvPicPr>
            <p:blipFill>
              <a:blip r:embed="rId561"/>
              <a:stretch>
                <a:fillRect/>
              </a:stretch>
            </p:blipFill>
            <p:spPr>
              <a:xfrm>
                <a:off x="5054640" y="3372700"/>
                <a:ext cx="129528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6" name="Ink 345">
                <a:extLst>
                  <a:ext uri="{FF2B5EF4-FFF2-40B4-BE49-F238E27FC236}">
                    <a16:creationId xmlns:a16="http://schemas.microsoft.com/office/drawing/2014/main" id="{24D247CC-FBE5-533B-C463-3EE44A6F431F}"/>
                  </a:ext>
                </a:extLst>
              </p14:cNvPr>
              <p14:cNvContentPartPr/>
              <p14:nvPr/>
            </p14:nvContentPartPr>
            <p14:xfrm>
              <a:off x="3952680" y="3417700"/>
              <a:ext cx="1109520" cy="534960"/>
            </p14:xfrm>
          </p:contentPart>
        </mc:Choice>
        <mc:Fallback>
          <p:pic>
            <p:nvPicPr>
              <p:cNvPr id="346" name="Ink 345">
                <a:extLst>
                  <a:ext uri="{FF2B5EF4-FFF2-40B4-BE49-F238E27FC236}">
                    <a16:creationId xmlns:a16="http://schemas.microsoft.com/office/drawing/2014/main" id="{24D247CC-FBE5-533B-C463-3EE44A6F431F}"/>
                  </a:ext>
                </a:extLst>
              </p:cNvPr>
              <p:cNvPicPr/>
              <p:nvPr/>
            </p:nvPicPr>
            <p:blipFill>
              <a:blip r:embed="rId563"/>
              <a:stretch>
                <a:fillRect/>
              </a:stretch>
            </p:blipFill>
            <p:spPr>
              <a:xfrm>
                <a:off x="3935040" y="3400060"/>
                <a:ext cx="114516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8" name="Ink 347">
                <a:extLst>
                  <a:ext uri="{FF2B5EF4-FFF2-40B4-BE49-F238E27FC236}">
                    <a16:creationId xmlns:a16="http://schemas.microsoft.com/office/drawing/2014/main" id="{A536B8C7-B4DC-DD15-9BEA-A17D2A252B63}"/>
                  </a:ext>
                </a:extLst>
              </p14:cNvPr>
              <p14:cNvContentPartPr/>
              <p14:nvPr/>
            </p14:nvContentPartPr>
            <p14:xfrm>
              <a:off x="4025760" y="3735220"/>
              <a:ext cx="30960" cy="102600"/>
            </p14:xfrm>
          </p:contentPart>
        </mc:Choice>
        <mc:Fallback>
          <p:pic>
            <p:nvPicPr>
              <p:cNvPr id="348" name="Ink 347">
                <a:extLst>
                  <a:ext uri="{FF2B5EF4-FFF2-40B4-BE49-F238E27FC236}">
                    <a16:creationId xmlns:a16="http://schemas.microsoft.com/office/drawing/2014/main" id="{A536B8C7-B4DC-DD15-9BEA-A17D2A252B63}"/>
                  </a:ext>
                </a:extLst>
              </p:cNvPr>
              <p:cNvPicPr/>
              <p:nvPr/>
            </p:nvPicPr>
            <p:blipFill>
              <a:blip r:embed="rId565"/>
              <a:stretch>
                <a:fillRect/>
              </a:stretch>
            </p:blipFill>
            <p:spPr>
              <a:xfrm>
                <a:off x="4007760" y="3717220"/>
                <a:ext cx="66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0" name="Ink 349">
                <a:extLst>
                  <a:ext uri="{FF2B5EF4-FFF2-40B4-BE49-F238E27FC236}">
                    <a16:creationId xmlns:a16="http://schemas.microsoft.com/office/drawing/2014/main" id="{3423D6DE-F057-0B2E-DABE-2D42218391E8}"/>
                  </a:ext>
                </a:extLst>
              </p14:cNvPr>
              <p14:cNvContentPartPr/>
              <p14:nvPr/>
            </p14:nvContentPartPr>
            <p14:xfrm>
              <a:off x="2518800" y="3407260"/>
              <a:ext cx="1504080" cy="553680"/>
            </p14:xfrm>
          </p:contentPart>
        </mc:Choice>
        <mc:Fallback>
          <p:pic>
            <p:nvPicPr>
              <p:cNvPr id="350" name="Ink 349">
                <a:extLst>
                  <a:ext uri="{FF2B5EF4-FFF2-40B4-BE49-F238E27FC236}">
                    <a16:creationId xmlns:a16="http://schemas.microsoft.com/office/drawing/2014/main" id="{3423D6DE-F057-0B2E-DABE-2D42218391E8}"/>
                  </a:ext>
                </a:extLst>
              </p:cNvPr>
              <p:cNvPicPr/>
              <p:nvPr/>
            </p:nvPicPr>
            <p:blipFill>
              <a:blip r:embed="rId567"/>
              <a:stretch>
                <a:fillRect/>
              </a:stretch>
            </p:blipFill>
            <p:spPr>
              <a:xfrm>
                <a:off x="2501160" y="3389260"/>
                <a:ext cx="15397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2" name="Ink 351">
                <a:extLst>
                  <a:ext uri="{FF2B5EF4-FFF2-40B4-BE49-F238E27FC236}">
                    <a16:creationId xmlns:a16="http://schemas.microsoft.com/office/drawing/2014/main" id="{949D1CF4-C708-C4ED-96F8-5A50E2F415E2}"/>
                  </a:ext>
                </a:extLst>
              </p14:cNvPr>
              <p14:cNvContentPartPr/>
              <p14:nvPr/>
            </p14:nvContentPartPr>
            <p14:xfrm>
              <a:off x="8322000" y="3900460"/>
              <a:ext cx="1024920" cy="662400"/>
            </p14:xfrm>
          </p:contentPart>
        </mc:Choice>
        <mc:Fallback>
          <p:pic>
            <p:nvPicPr>
              <p:cNvPr id="352" name="Ink 351">
                <a:extLst>
                  <a:ext uri="{FF2B5EF4-FFF2-40B4-BE49-F238E27FC236}">
                    <a16:creationId xmlns:a16="http://schemas.microsoft.com/office/drawing/2014/main" id="{949D1CF4-C708-C4ED-96F8-5A50E2F415E2}"/>
                  </a:ext>
                </a:extLst>
              </p:cNvPr>
              <p:cNvPicPr/>
              <p:nvPr/>
            </p:nvPicPr>
            <p:blipFill>
              <a:blip r:embed="rId569"/>
              <a:stretch>
                <a:fillRect/>
              </a:stretch>
            </p:blipFill>
            <p:spPr>
              <a:xfrm>
                <a:off x="8304360" y="3882460"/>
                <a:ext cx="106056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4" name="Ink 353">
                <a:extLst>
                  <a:ext uri="{FF2B5EF4-FFF2-40B4-BE49-F238E27FC236}">
                    <a16:creationId xmlns:a16="http://schemas.microsoft.com/office/drawing/2014/main" id="{398A1572-B643-0EB8-60DF-F66131743F25}"/>
                  </a:ext>
                </a:extLst>
              </p14:cNvPr>
              <p14:cNvContentPartPr/>
              <p14:nvPr/>
            </p14:nvContentPartPr>
            <p14:xfrm>
              <a:off x="2177520" y="3950860"/>
              <a:ext cx="856080" cy="588600"/>
            </p14:xfrm>
          </p:contentPart>
        </mc:Choice>
        <mc:Fallback>
          <p:pic>
            <p:nvPicPr>
              <p:cNvPr id="354" name="Ink 353">
                <a:extLst>
                  <a:ext uri="{FF2B5EF4-FFF2-40B4-BE49-F238E27FC236}">
                    <a16:creationId xmlns:a16="http://schemas.microsoft.com/office/drawing/2014/main" id="{398A1572-B643-0EB8-60DF-F66131743F25}"/>
                  </a:ext>
                </a:extLst>
              </p:cNvPr>
              <p:cNvPicPr/>
              <p:nvPr/>
            </p:nvPicPr>
            <p:blipFill>
              <a:blip r:embed="rId571"/>
              <a:stretch>
                <a:fillRect/>
              </a:stretch>
            </p:blipFill>
            <p:spPr>
              <a:xfrm>
                <a:off x="2159520" y="3932860"/>
                <a:ext cx="89172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6" name="Ink 355">
                <a:extLst>
                  <a:ext uri="{FF2B5EF4-FFF2-40B4-BE49-F238E27FC236}">
                    <a16:creationId xmlns:a16="http://schemas.microsoft.com/office/drawing/2014/main" id="{0BC4568D-E616-354F-F341-AA298ACD3A76}"/>
                  </a:ext>
                </a:extLst>
              </p14:cNvPr>
              <p14:cNvContentPartPr/>
              <p14:nvPr/>
            </p14:nvContentPartPr>
            <p14:xfrm>
              <a:off x="5919360" y="3993700"/>
              <a:ext cx="795240" cy="558360"/>
            </p14:xfrm>
          </p:contentPart>
        </mc:Choice>
        <mc:Fallback>
          <p:pic>
            <p:nvPicPr>
              <p:cNvPr id="356" name="Ink 355">
                <a:extLst>
                  <a:ext uri="{FF2B5EF4-FFF2-40B4-BE49-F238E27FC236}">
                    <a16:creationId xmlns:a16="http://schemas.microsoft.com/office/drawing/2014/main" id="{0BC4568D-E616-354F-F341-AA298ACD3A76}"/>
                  </a:ext>
                </a:extLst>
              </p:cNvPr>
              <p:cNvPicPr/>
              <p:nvPr/>
            </p:nvPicPr>
            <p:blipFill>
              <a:blip r:embed="rId573"/>
              <a:stretch>
                <a:fillRect/>
              </a:stretch>
            </p:blipFill>
            <p:spPr>
              <a:xfrm>
                <a:off x="5901360" y="3975700"/>
                <a:ext cx="830880" cy="594000"/>
              </a:xfrm>
              <a:prstGeom prst="rect">
                <a:avLst/>
              </a:prstGeom>
            </p:spPr>
          </p:pic>
        </mc:Fallback>
      </mc:AlternateContent>
      <p:grpSp>
        <p:nvGrpSpPr>
          <p:cNvPr id="359" name="Group 358">
            <a:extLst>
              <a:ext uri="{FF2B5EF4-FFF2-40B4-BE49-F238E27FC236}">
                <a16:creationId xmlns:a16="http://schemas.microsoft.com/office/drawing/2014/main" id="{D403BE14-208E-304E-8CA8-9E0D52CB4C2D}"/>
              </a:ext>
            </a:extLst>
          </p:cNvPr>
          <p:cNvGrpSpPr/>
          <p:nvPr/>
        </p:nvGrpSpPr>
        <p:grpSpPr>
          <a:xfrm>
            <a:off x="323880" y="3333460"/>
            <a:ext cx="9058680" cy="1238040"/>
            <a:chOff x="323880" y="3333460"/>
            <a:chExt cx="9058680" cy="1238040"/>
          </a:xfrm>
        </p:grpSpPr>
        <mc:AlternateContent xmlns:mc="http://schemas.openxmlformats.org/markup-compatibility/2006">
          <mc:Choice xmlns:p14="http://schemas.microsoft.com/office/powerpoint/2010/main" Requires="p14">
            <p:contentPart p14:bwMode="auto" r:id="rId574">
              <p14:nvContentPartPr>
                <p14:cNvPr id="322" name="Ink 321">
                  <a:extLst>
                    <a:ext uri="{FF2B5EF4-FFF2-40B4-BE49-F238E27FC236}">
                      <a16:creationId xmlns:a16="http://schemas.microsoft.com/office/drawing/2014/main" id="{E01D84C3-789E-16AB-619B-8586A22C2B9E}"/>
                    </a:ext>
                  </a:extLst>
                </p14:cNvPr>
                <p14:cNvContentPartPr/>
                <p14:nvPr/>
              </p14:nvContentPartPr>
              <p14:xfrm>
                <a:off x="8529360" y="4476100"/>
                <a:ext cx="668880" cy="34920"/>
              </p14:xfrm>
            </p:contentPart>
          </mc:Choice>
          <mc:Fallback>
            <p:pic>
              <p:nvPicPr>
                <p:cNvPr id="322" name="Ink 321">
                  <a:extLst>
                    <a:ext uri="{FF2B5EF4-FFF2-40B4-BE49-F238E27FC236}">
                      <a16:creationId xmlns:a16="http://schemas.microsoft.com/office/drawing/2014/main" id="{E01D84C3-789E-16AB-619B-8586A22C2B9E}"/>
                    </a:ext>
                  </a:extLst>
                </p:cNvPr>
                <p:cNvPicPr/>
                <p:nvPr/>
              </p:nvPicPr>
              <p:blipFill>
                <a:blip r:embed="rId575"/>
                <a:stretch>
                  <a:fillRect/>
                </a:stretch>
              </p:blipFill>
              <p:spPr>
                <a:xfrm>
                  <a:off x="8511360" y="4458100"/>
                  <a:ext cx="704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23" name="Ink 322">
                  <a:extLst>
                    <a:ext uri="{FF2B5EF4-FFF2-40B4-BE49-F238E27FC236}">
                      <a16:creationId xmlns:a16="http://schemas.microsoft.com/office/drawing/2014/main" id="{2DEEF49B-3E25-4F47-26FF-0396BCB4A408}"/>
                    </a:ext>
                  </a:extLst>
                </p14:cNvPr>
                <p14:cNvContentPartPr/>
                <p14:nvPr/>
              </p14:nvContentPartPr>
              <p14:xfrm>
                <a:off x="7942560" y="4487980"/>
                <a:ext cx="276840" cy="65520"/>
              </p14:xfrm>
            </p:contentPart>
          </mc:Choice>
          <mc:Fallback>
            <p:pic>
              <p:nvPicPr>
                <p:cNvPr id="323" name="Ink 322">
                  <a:extLst>
                    <a:ext uri="{FF2B5EF4-FFF2-40B4-BE49-F238E27FC236}">
                      <a16:creationId xmlns:a16="http://schemas.microsoft.com/office/drawing/2014/main" id="{2DEEF49B-3E25-4F47-26FF-0396BCB4A408}"/>
                    </a:ext>
                  </a:extLst>
                </p:cNvPr>
                <p:cNvPicPr/>
                <p:nvPr/>
              </p:nvPicPr>
              <p:blipFill>
                <a:blip r:embed="rId577"/>
                <a:stretch>
                  <a:fillRect/>
                </a:stretch>
              </p:blipFill>
              <p:spPr>
                <a:xfrm>
                  <a:off x="7924560" y="4470340"/>
                  <a:ext cx="312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24" name="Ink 323">
                  <a:extLst>
                    <a:ext uri="{FF2B5EF4-FFF2-40B4-BE49-F238E27FC236}">
                      <a16:creationId xmlns:a16="http://schemas.microsoft.com/office/drawing/2014/main" id="{34E7D4DD-B651-A977-0DFC-B32C94B4A402}"/>
                    </a:ext>
                  </a:extLst>
                </p14:cNvPr>
                <p14:cNvContentPartPr/>
                <p14:nvPr/>
              </p14:nvContentPartPr>
              <p14:xfrm>
                <a:off x="6863280" y="4473580"/>
                <a:ext cx="673560" cy="42120"/>
              </p14:xfrm>
            </p:contentPart>
          </mc:Choice>
          <mc:Fallback>
            <p:pic>
              <p:nvPicPr>
                <p:cNvPr id="324" name="Ink 323">
                  <a:extLst>
                    <a:ext uri="{FF2B5EF4-FFF2-40B4-BE49-F238E27FC236}">
                      <a16:creationId xmlns:a16="http://schemas.microsoft.com/office/drawing/2014/main" id="{34E7D4DD-B651-A977-0DFC-B32C94B4A402}"/>
                    </a:ext>
                  </a:extLst>
                </p:cNvPr>
                <p:cNvPicPr/>
                <p:nvPr/>
              </p:nvPicPr>
              <p:blipFill>
                <a:blip r:embed="rId579"/>
                <a:stretch>
                  <a:fillRect/>
                </a:stretch>
              </p:blipFill>
              <p:spPr>
                <a:xfrm>
                  <a:off x="6845640" y="4455940"/>
                  <a:ext cx="709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26" name="Ink 325">
                  <a:extLst>
                    <a:ext uri="{FF2B5EF4-FFF2-40B4-BE49-F238E27FC236}">
                      <a16:creationId xmlns:a16="http://schemas.microsoft.com/office/drawing/2014/main" id="{A446D680-4958-2B8E-EDC9-BDAB459E166F}"/>
                    </a:ext>
                  </a:extLst>
                </p14:cNvPr>
                <p14:cNvContentPartPr/>
                <p14:nvPr/>
              </p14:nvContentPartPr>
              <p14:xfrm>
                <a:off x="6149760" y="4441180"/>
                <a:ext cx="612000" cy="112680"/>
              </p14:xfrm>
            </p:contentPart>
          </mc:Choice>
          <mc:Fallback>
            <p:pic>
              <p:nvPicPr>
                <p:cNvPr id="326" name="Ink 325">
                  <a:extLst>
                    <a:ext uri="{FF2B5EF4-FFF2-40B4-BE49-F238E27FC236}">
                      <a16:creationId xmlns:a16="http://schemas.microsoft.com/office/drawing/2014/main" id="{A446D680-4958-2B8E-EDC9-BDAB459E166F}"/>
                    </a:ext>
                  </a:extLst>
                </p:cNvPr>
                <p:cNvPicPr/>
                <p:nvPr/>
              </p:nvPicPr>
              <p:blipFill>
                <a:blip r:embed="rId581"/>
                <a:stretch>
                  <a:fillRect/>
                </a:stretch>
              </p:blipFill>
              <p:spPr>
                <a:xfrm>
                  <a:off x="6131760" y="4423540"/>
                  <a:ext cx="647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27" name="Ink 326">
                  <a:extLst>
                    <a:ext uri="{FF2B5EF4-FFF2-40B4-BE49-F238E27FC236}">
                      <a16:creationId xmlns:a16="http://schemas.microsoft.com/office/drawing/2014/main" id="{58813272-EEC9-4F81-4C42-DEF2B9593AE9}"/>
                    </a:ext>
                  </a:extLst>
                </p14:cNvPr>
                <p14:cNvContentPartPr/>
                <p14:nvPr/>
              </p14:nvContentPartPr>
              <p14:xfrm>
                <a:off x="5240760" y="4514980"/>
                <a:ext cx="664560" cy="56520"/>
              </p14:xfrm>
            </p:contentPart>
          </mc:Choice>
          <mc:Fallback>
            <p:pic>
              <p:nvPicPr>
                <p:cNvPr id="327" name="Ink 326">
                  <a:extLst>
                    <a:ext uri="{FF2B5EF4-FFF2-40B4-BE49-F238E27FC236}">
                      <a16:creationId xmlns:a16="http://schemas.microsoft.com/office/drawing/2014/main" id="{58813272-EEC9-4F81-4C42-DEF2B9593AE9}"/>
                    </a:ext>
                  </a:extLst>
                </p:cNvPr>
                <p:cNvPicPr/>
                <p:nvPr/>
              </p:nvPicPr>
              <p:blipFill>
                <a:blip r:embed="rId583"/>
                <a:stretch>
                  <a:fillRect/>
                </a:stretch>
              </p:blipFill>
              <p:spPr>
                <a:xfrm>
                  <a:off x="5223120" y="4497340"/>
                  <a:ext cx="700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28" name="Ink 327">
                  <a:extLst>
                    <a:ext uri="{FF2B5EF4-FFF2-40B4-BE49-F238E27FC236}">
                      <a16:creationId xmlns:a16="http://schemas.microsoft.com/office/drawing/2014/main" id="{277A3005-926A-A3C5-9D2E-278A2E5B0B1C}"/>
                    </a:ext>
                  </a:extLst>
                </p14:cNvPr>
                <p14:cNvContentPartPr/>
                <p14:nvPr/>
              </p14:nvContentPartPr>
              <p14:xfrm>
                <a:off x="3849360" y="4511740"/>
                <a:ext cx="1189440" cy="34560"/>
              </p14:xfrm>
            </p:contentPart>
          </mc:Choice>
          <mc:Fallback>
            <p:pic>
              <p:nvPicPr>
                <p:cNvPr id="328" name="Ink 327">
                  <a:extLst>
                    <a:ext uri="{FF2B5EF4-FFF2-40B4-BE49-F238E27FC236}">
                      <a16:creationId xmlns:a16="http://schemas.microsoft.com/office/drawing/2014/main" id="{277A3005-926A-A3C5-9D2E-278A2E5B0B1C}"/>
                    </a:ext>
                  </a:extLst>
                </p:cNvPr>
                <p:cNvPicPr/>
                <p:nvPr/>
              </p:nvPicPr>
              <p:blipFill>
                <a:blip r:embed="rId585"/>
                <a:stretch>
                  <a:fillRect/>
                </a:stretch>
              </p:blipFill>
              <p:spPr>
                <a:xfrm>
                  <a:off x="3831360" y="4493740"/>
                  <a:ext cx="1225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30" name="Ink 329">
                  <a:extLst>
                    <a:ext uri="{FF2B5EF4-FFF2-40B4-BE49-F238E27FC236}">
                      <a16:creationId xmlns:a16="http://schemas.microsoft.com/office/drawing/2014/main" id="{DBC8DB7F-58DC-D61C-248A-C7BD6ECBC268}"/>
                    </a:ext>
                  </a:extLst>
                </p14:cNvPr>
                <p14:cNvContentPartPr/>
                <p14:nvPr/>
              </p14:nvContentPartPr>
              <p14:xfrm>
                <a:off x="3156360" y="4423540"/>
                <a:ext cx="924480" cy="73080"/>
              </p14:xfrm>
            </p:contentPart>
          </mc:Choice>
          <mc:Fallback>
            <p:pic>
              <p:nvPicPr>
                <p:cNvPr id="330" name="Ink 329">
                  <a:extLst>
                    <a:ext uri="{FF2B5EF4-FFF2-40B4-BE49-F238E27FC236}">
                      <a16:creationId xmlns:a16="http://schemas.microsoft.com/office/drawing/2014/main" id="{DBC8DB7F-58DC-D61C-248A-C7BD6ECBC268}"/>
                    </a:ext>
                  </a:extLst>
                </p:cNvPr>
                <p:cNvPicPr/>
                <p:nvPr/>
              </p:nvPicPr>
              <p:blipFill>
                <a:blip r:embed="rId587"/>
                <a:stretch>
                  <a:fillRect/>
                </a:stretch>
              </p:blipFill>
              <p:spPr>
                <a:xfrm>
                  <a:off x="3138360" y="4405900"/>
                  <a:ext cx="960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32" name="Ink 331">
                  <a:extLst>
                    <a:ext uri="{FF2B5EF4-FFF2-40B4-BE49-F238E27FC236}">
                      <a16:creationId xmlns:a16="http://schemas.microsoft.com/office/drawing/2014/main" id="{F21E4DB1-3A32-0BB1-9B95-5BC10D79BFF9}"/>
                    </a:ext>
                  </a:extLst>
                </p14:cNvPr>
                <p14:cNvContentPartPr/>
                <p14:nvPr/>
              </p14:nvContentPartPr>
              <p14:xfrm>
                <a:off x="2446440" y="4492300"/>
                <a:ext cx="462240" cy="26280"/>
              </p14:xfrm>
            </p:contentPart>
          </mc:Choice>
          <mc:Fallback>
            <p:pic>
              <p:nvPicPr>
                <p:cNvPr id="332" name="Ink 331">
                  <a:extLst>
                    <a:ext uri="{FF2B5EF4-FFF2-40B4-BE49-F238E27FC236}">
                      <a16:creationId xmlns:a16="http://schemas.microsoft.com/office/drawing/2014/main" id="{F21E4DB1-3A32-0BB1-9B95-5BC10D79BFF9}"/>
                    </a:ext>
                  </a:extLst>
                </p:cNvPr>
                <p:cNvPicPr/>
                <p:nvPr/>
              </p:nvPicPr>
              <p:blipFill>
                <a:blip r:embed="rId589"/>
                <a:stretch>
                  <a:fillRect/>
                </a:stretch>
              </p:blipFill>
              <p:spPr>
                <a:xfrm>
                  <a:off x="2428800" y="4474660"/>
                  <a:ext cx="497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33" name="Ink 332">
                  <a:extLst>
                    <a:ext uri="{FF2B5EF4-FFF2-40B4-BE49-F238E27FC236}">
                      <a16:creationId xmlns:a16="http://schemas.microsoft.com/office/drawing/2014/main" id="{FA5B68BE-8768-F79C-0D1E-050D361146E9}"/>
                    </a:ext>
                  </a:extLst>
                </p14:cNvPr>
                <p14:cNvContentPartPr/>
                <p14:nvPr/>
              </p14:nvContentPartPr>
              <p14:xfrm>
                <a:off x="1330080" y="4476820"/>
                <a:ext cx="699480" cy="60840"/>
              </p14:xfrm>
            </p:contentPart>
          </mc:Choice>
          <mc:Fallback>
            <p:pic>
              <p:nvPicPr>
                <p:cNvPr id="333" name="Ink 332">
                  <a:extLst>
                    <a:ext uri="{FF2B5EF4-FFF2-40B4-BE49-F238E27FC236}">
                      <a16:creationId xmlns:a16="http://schemas.microsoft.com/office/drawing/2014/main" id="{FA5B68BE-8768-F79C-0D1E-050D361146E9}"/>
                    </a:ext>
                  </a:extLst>
                </p:cNvPr>
                <p:cNvPicPr/>
                <p:nvPr/>
              </p:nvPicPr>
              <p:blipFill>
                <a:blip r:embed="rId591"/>
                <a:stretch>
                  <a:fillRect/>
                </a:stretch>
              </p:blipFill>
              <p:spPr>
                <a:xfrm>
                  <a:off x="1312080" y="4458820"/>
                  <a:ext cx="735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35" name="Ink 334">
                  <a:extLst>
                    <a:ext uri="{FF2B5EF4-FFF2-40B4-BE49-F238E27FC236}">
                      <a16:creationId xmlns:a16="http://schemas.microsoft.com/office/drawing/2014/main" id="{E2A2E395-48BF-628A-8B27-D7E232C7CDC6}"/>
                    </a:ext>
                  </a:extLst>
                </p14:cNvPr>
                <p14:cNvContentPartPr/>
                <p14:nvPr/>
              </p14:nvContentPartPr>
              <p14:xfrm>
                <a:off x="518640" y="4485100"/>
                <a:ext cx="445680" cy="42480"/>
              </p14:xfrm>
            </p:contentPart>
          </mc:Choice>
          <mc:Fallback>
            <p:pic>
              <p:nvPicPr>
                <p:cNvPr id="335" name="Ink 334">
                  <a:extLst>
                    <a:ext uri="{FF2B5EF4-FFF2-40B4-BE49-F238E27FC236}">
                      <a16:creationId xmlns:a16="http://schemas.microsoft.com/office/drawing/2014/main" id="{E2A2E395-48BF-628A-8B27-D7E232C7CDC6}"/>
                    </a:ext>
                  </a:extLst>
                </p:cNvPr>
                <p:cNvPicPr/>
                <p:nvPr/>
              </p:nvPicPr>
              <p:blipFill>
                <a:blip r:embed="rId593"/>
                <a:stretch>
                  <a:fillRect/>
                </a:stretch>
              </p:blipFill>
              <p:spPr>
                <a:xfrm>
                  <a:off x="501000" y="4467100"/>
                  <a:ext cx="481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77" name="Ink 276">
                  <a:extLst>
                    <a:ext uri="{FF2B5EF4-FFF2-40B4-BE49-F238E27FC236}">
                      <a16:creationId xmlns:a16="http://schemas.microsoft.com/office/drawing/2014/main" id="{12FDAF4C-C576-E02E-3942-705DE32CD19A}"/>
                    </a:ext>
                  </a:extLst>
                </p14:cNvPr>
                <p14:cNvContentPartPr/>
                <p14:nvPr/>
              </p14:nvContentPartPr>
              <p14:xfrm>
                <a:off x="8993400" y="3333460"/>
                <a:ext cx="389160" cy="47520"/>
              </p14:xfrm>
            </p:contentPart>
          </mc:Choice>
          <mc:Fallback>
            <p:pic>
              <p:nvPicPr>
                <p:cNvPr id="277" name="Ink 276">
                  <a:extLst>
                    <a:ext uri="{FF2B5EF4-FFF2-40B4-BE49-F238E27FC236}">
                      <a16:creationId xmlns:a16="http://schemas.microsoft.com/office/drawing/2014/main" id="{12FDAF4C-C576-E02E-3942-705DE32CD19A}"/>
                    </a:ext>
                  </a:extLst>
                </p:cNvPr>
                <p:cNvPicPr/>
                <p:nvPr/>
              </p:nvPicPr>
              <p:blipFill>
                <a:blip r:embed="rId595"/>
                <a:stretch>
                  <a:fillRect/>
                </a:stretch>
              </p:blipFill>
              <p:spPr>
                <a:xfrm>
                  <a:off x="8975400" y="3315460"/>
                  <a:ext cx="424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78" name="Ink 277">
                  <a:extLst>
                    <a:ext uri="{FF2B5EF4-FFF2-40B4-BE49-F238E27FC236}">
                      <a16:creationId xmlns:a16="http://schemas.microsoft.com/office/drawing/2014/main" id="{67344BD2-545B-880B-7582-5F846569318E}"/>
                    </a:ext>
                  </a:extLst>
                </p14:cNvPr>
                <p14:cNvContentPartPr/>
                <p14:nvPr/>
              </p14:nvContentPartPr>
              <p14:xfrm>
                <a:off x="8331720" y="3348940"/>
                <a:ext cx="389880" cy="45360"/>
              </p14:xfrm>
            </p:contentPart>
          </mc:Choice>
          <mc:Fallback>
            <p:pic>
              <p:nvPicPr>
                <p:cNvPr id="278" name="Ink 277">
                  <a:extLst>
                    <a:ext uri="{FF2B5EF4-FFF2-40B4-BE49-F238E27FC236}">
                      <a16:creationId xmlns:a16="http://schemas.microsoft.com/office/drawing/2014/main" id="{67344BD2-545B-880B-7582-5F846569318E}"/>
                    </a:ext>
                  </a:extLst>
                </p:cNvPr>
                <p:cNvPicPr/>
                <p:nvPr/>
              </p:nvPicPr>
              <p:blipFill>
                <a:blip r:embed="rId597"/>
                <a:stretch>
                  <a:fillRect/>
                </a:stretch>
              </p:blipFill>
              <p:spPr>
                <a:xfrm>
                  <a:off x="8313720" y="3330940"/>
                  <a:ext cx="425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79" name="Ink 278">
                  <a:extLst>
                    <a:ext uri="{FF2B5EF4-FFF2-40B4-BE49-F238E27FC236}">
                      <a16:creationId xmlns:a16="http://schemas.microsoft.com/office/drawing/2014/main" id="{28D495AC-33C2-1102-4770-E3EBCF5867DF}"/>
                    </a:ext>
                  </a:extLst>
                </p14:cNvPr>
                <p14:cNvContentPartPr/>
                <p14:nvPr/>
              </p14:nvContentPartPr>
              <p14:xfrm>
                <a:off x="7591920" y="3380980"/>
                <a:ext cx="458640" cy="76680"/>
              </p14:xfrm>
            </p:contentPart>
          </mc:Choice>
          <mc:Fallback>
            <p:pic>
              <p:nvPicPr>
                <p:cNvPr id="279" name="Ink 278">
                  <a:extLst>
                    <a:ext uri="{FF2B5EF4-FFF2-40B4-BE49-F238E27FC236}">
                      <a16:creationId xmlns:a16="http://schemas.microsoft.com/office/drawing/2014/main" id="{28D495AC-33C2-1102-4770-E3EBCF5867DF}"/>
                    </a:ext>
                  </a:extLst>
                </p:cNvPr>
                <p:cNvPicPr/>
                <p:nvPr/>
              </p:nvPicPr>
              <p:blipFill>
                <a:blip r:embed="rId599"/>
                <a:stretch>
                  <a:fillRect/>
                </a:stretch>
              </p:blipFill>
              <p:spPr>
                <a:xfrm>
                  <a:off x="7573920" y="3363340"/>
                  <a:ext cx="494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80" name="Ink 279">
                  <a:extLst>
                    <a:ext uri="{FF2B5EF4-FFF2-40B4-BE49-F238E27FC236}">
                      <a16:creationId xmlns:a16="http://schemas.microsoft.com/office/drawing/2014/main" id="{68859E9A-65EF-E4A5-588E-04A178BA16C6}"/>
                    </a:ext>
                  </a:extLst>
                </p14:cNvPr>
                <p14:cNvContentPartPr/>
                <p14:nvPr/>
              </p14:nvContentPartPr>
              <p14:xfrm>
                <a:off x="6751680" y="3427060"/>
                <a:ext cx="587160" cy="21600"/>
              </p14:xfrm>
            </p:contentPart>
          </mc:Choice>
          <mc:Fallback>
            <p:pic>
              <p:nvPicPr>
                <p:cNvPr id="280" name="Ink 279">
                  <a:extLst>
                    <a:ext uri="{FF2B5EF4-FFF2-40B4-BE49-F238E27FC236}">
                      <a16:creationId xmlns:a16="http://schemas.microsoft.com/office/drawing/2014/main" id="{68859E9A-65EF-E4A5-588E-04A178BA16C6}"/>
                    </a:ext>
                  </a:extLst>
                </p:cNvPr>
                <p:cNvPicPr/>
                <p:nvPr/>
              </p:nvPicPr>
              <p:blipFill>
                <a:blip r:embed="rId601"/>
                <a:stretch>
                  <a:fillRect/>
                </a:stretch>
              </p:blipFill>
              <p:spPr>
                <a:xfrm>
                  <a:off x="6734040" y="3409060"/>
                  <a:ext cx="622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82" name="Ink 281">
                  <a:extLst>
                    <a:ext uri="{FF2B5EF4-FFF2-40B4-BE49-F238E27FC236}">
                      <a16:creationId xmlns:a16="http://schemas.microsoft.com/office/drawing/2014/main" id="{BB37DBCC-3C42-FCC3-BF51-9CB2321EB7FB}"/>
                    </a:ext>
                  </a:extLst>
                </p14:cNvPr>
                <p14:cNvContentPartPr/>
                <p14:nvPr/>
              </p14:nvContentPartPr>
              <p14:xfrm>
                <a:off x="6153720" y="3391420"/>
                <a:ext cx="353520" cy="45720"/>
              </p14:xfrm>
            </p:contentPart>
          </mc:Choice>
          <mc:Fallback>
            <p:pic>
              <p:nvPicPr>
                <p:cNvPr id="282" name="Ink 281">
                  <a:extLst>
                    <a:ext uri="{FF2B5EF4-FFF2-40B4-BE49-F238E27FC236}">
                      <a16:creationId xmlns:a16="http://schemas.microsoft.com/office/drawing/2014/main" id="{BB37DBCC-3C42-FCC3-BF51-9CB2321EB7FB}"/>
                    </a:ext>
                  </a:extLst>
                </p:cNvPr>
                <p:cNvPicPr/>
                <p:nvPr/>
              </p:nvPicPr>
              <p:blipFill>
                <a:blip r:embed="rId603"/>
                <a:stretch>
                  <a:fillRect/>
                </a:stretch>
              </p:blipFill>
              <p:spPr>
                <a:xfrm>
                  <a:off x="6135720" y="3373780"/>
                  <a:ext cx="389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83" name="Ink 282">
                  <a:extLst>
                    <a:ext uri="{FF2B5EF4-FFF2-40B4-BE49-F238E27FC236}">
                      <a16:creationId xmlns:a16="http://schemas.microsoft.com/office/drawing/2014/main" id="{905252D7-A787-FC11-15B9-181ECC50A859}"/>
                    </a:ext>
                  </a:extLst>
                </p14:cNvPr>
                <p14:cNvContentPartPr/>
                <p14:nvPr/>
              </p14:nvContentPartPr>
              <p14:xfrm>
                <a:off x="5160840" y="3438580"/>
                <a:ext cx="725400" cy="36000"/>
              </p14:xfrm>
            </p:contentPart>
          </mc:Choice>
          <mc:Fallback>
            <p:pic>
              <p:nvPicPr>
                <p:cNvPr id="283" name="Ink 282">
                  <a:extLst>
                    <a:ext uri="{FF2B5EF4-FFF2-40B4-BE49-F238E27FC236}">
                      <a16:creationId xmlns:a16="http://schemas.microsoft.com/office/drawing/2014/main" id="{905252D7-A787-FC11-15B9-181ECC50A859}"/>
                    </a:ext>
                  </a:extLst>
                </p:cNvPr>
                <p:cNvPicPr/>
                <p:nvPr/>
              </p:nvPicPr>
              <p:blipFill>
                <a:blip r:embed="rId605"/>
                <a:stretch>
                  <a:fillRect/>
                </a:stretch>
              </p:blipFill>
              <p:spPr>
                <a:xfrm>
                  <a:off x="5142840" y="3420580"/>
                  <a:ext cx="761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85" name="Ink 284">
                  <a:extLst>
                    <a:ext uri="{FF2B5EF4-FFF2-40B4-BE49-F238E27FC236}">
                      <a16:creationId xmlns:a16="http://schemas.microsoft.com/office/drawing/2014/main" id="{B5162A78-E52F-9BA2-E22C-1BDC57C88825}"/>
                    </a:ext>
                  </a:extLst>
                </p14:cNvPr>
                <p14:cNvContentPartPr/>
                <p14:nvPr/>
              </p14:nvContentPartPr>
              <p14:xfrm>
                <a:off x="4981920" y="3409420"/>
                <a:ext cx="1800" cy="1800"/>
              </p14:xfrm>
            </p:contentPart>
          </mc:Choice>
          <mc:Fallback>
            <p:pic>
              <p:nvPicPr>
                <p:cNvPr id="285" name="Ink 284">
                  <a:extLst>
                    <a:ext uri="{FF2B5EF4-FFF2-40B4-BE49-F238E27FC236}">
                      <a16:creationId xmlns:a16="http://schemas.microsoft.com/office/drawing/2014/main" id="{B5162A78-E52F-9BA2-E22C-1BDC57C88825}"/>
                    </a:ext>
                  </a:extLst>
                </p:cNvPr>
                <p:cNvPicPr/>
                <p:nvPr/>
              </p:nvPicPr>
              <p:blipFill>
                <a:blip r:embed="rId607"/>
                <a:stretch>
                  <a:fillRect/>
                </a:stretch>
              </p:blipFill>
              <p:spPr>
                <a:xfrm>
                  <a:off x="4963920" y="339142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86" name="Ink 285">
                  <a:extLst>
                    <a:ext uri="{FF2B5EF4-FFF2-40B4-BE49-F238E27FC236}">
                      <a16:creationId xmlns:a16="http://schemas.microsoft.com/office/drawing/2014/main" id="{07473946-1BE3-CAD7-9F5F-7AB67182E8BA}"/>
                    </a:ext>
                  </a:extLst>
                </p14:cNvPr>
                <p14:cNvContentPartPr/>
                <p14:nvPr/>
              </p14:nvContentPartPr>
              <p14:xfrm>
                <a:off x="4576560" y="3397540"/>
                <a:ext cx="393480" cy="30960"/>
              </p14:xfrm>
            </p:contentPart>
          </mc:Choice>
          <mc:Fallback>
            <p:pic>
              <p:nvPicPr>
                <p:cNvPr id="286" name="Ink 285">
                  <a:extLst>
                    <a:ext uri="{FF2B5EF4-FFF2-40B4-BE49-F238E27FC236}">
                      <a16:creationId xmlns:a16="http://schemas.microsoft.com/office/drawing/2014/main" id="{07473946-1BE3-CAD7-9F5F-7AB67182E8BA}"/>
                    </a:ext>
                  </a:extLst>
                </p:cNvPr>
                <p:cNvPicPr/>
                <p:nvPr/>
              </p:nvPicPr>
              <p:blipFill>
                <a:blip r:embed="rId609"/>
                <a:stretch>
                  <a:fillRect/>
                </a:stretch>
              </p:blipFill>
              <p:spPr>
                <a:xfrm>
                  <a:off x="4558560" y="3379540"/>
                  <a:ext cx="429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87" name="Ink 286">
                  <a:extLst>
                    <a:ext uri="{FF2B5EF4-FFF2-40B4-BE49-F238E27FC236}">
                      <a16:creationId xmlns:a16="http://schemas.microsoft.com/office/drawing/2014/main" id="{2C8AC492-90FB-F4AA-8B53-347FC72BBFA7}"/>
                    </a:ext>
                  </a:extLst>
                </p14:cNvPr>
                <p14:cNvContentPartPr/>
                <p14:nvPr/>
              </p14:nvContentPartPr>
              <p14:xfrm>
                <a:off x="3533640" y="3435340"/>
                <a:ext cx="760320" cy="57240"/>
              </p14:xfrm>
            </p:contentPart>
          </mc:Choice>
          <mc:Fallback>
            <p:pic>
              <p:nvPicPr>
                <p:cNvPr id="287" name="Ink 286">
                  <a:extLst>
                    <a:ext uri="{FF2B5EF4-FFF2-40B4-BE49-F238E27FC236}">
                      <a16:creationId xmlns:a16="http://schemas.microsoft.com/office/drawing/2014/main" id="{2C8AC492-90FB-F4AA-8B53-347FC72BBFA7}"/>
                    </a:ext>
                  </a:extLst>
                </p:cNvPr>
                <p:cNvPicPr/>
                <p:nvPr/>
              </p:nvPicPr>
              <p:blipFill>
                <a:blip r:embed="rId611"/>
                <a:stretch>
                  <a:fillRect/>
                </a:stretch>
              </p:blipFill>
              <p:spPr>
                <a:xfrm>
                  <a:off x="3515640" y="3417340"/>
                  <a:ext cx="795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89" name="Ink 288">
                  <a:extLst>
                    <a:ext uri="{FF2B5EF4-FFF2-40B4-BE49-F238E27FC236}">
                      <a16:creationId xmlns:a16="http://schemas.microsoft.com/office/drawing/2014/main" id="{98302E19-111E-1379-7488-2D5F4FB55F38}"/>
                    </a:ext>
                  </a:extLst>
                </p14:cNvPr>
                <p14:cNvContentPartPr/>
                <p14:nvPr/>
              </p14:nvContentPartPr>
              <p14:xfrm>
                <a:off x="2834880" y="3454780"/>
                <a:ext cx="491760" cy="63000"/>
              </p14:xfrm>
            </p:contentPart>
          </mc:Choice>
          <mc:Fallback>
            <p:pic>
              <p:nvPicPr>
                <p:cNvPr id="289" name="Ink 288">
                  <a:extLst>
                    <a:ext uri="{FF2B5EF4-FFF2-40B4-BE49-F238E27FC236}">
                      <a16:creationId xmlns:a16="http://schemas.microsoft.com/office/drawing/2014/main" id="{98302E19-111E-1379-7488-2D5F4FB55F38}"/>
                    </a:ext>
                  </a:extLst>
                </p:cNvPr>
                <p:cNvPicPr/>
                <p:nvPr/>
              </p:nvPicPr>
              <p:blipFill>
                <a:blip r:embed="rId613"/>
                <a:stretch>
                  <a:fillRect/>
                </a:stretch>
              </p:blipFill>
              <p:spPr>
                <a:xfrm>
                  <a:off x="2817240" y="3437140"/>
                  <a:ext cx="527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90" name="Ink 289">
                  <a:extLst>
                    <a:ext uri="{FF2B5EF4-FFF2-40B4-BE49-F238E27FC236}">
                      <a16:creationId xmlns:a16="http://schemas.microsoft.com/office/drawing/2014/main" id="{EBC8FDCE-8F0C-632E-602A-6104F83AA622}"/>
                    </a:ext>
                  </a:extLst>
                </p14:cNvPr>
                <p14:cNvContentPartPr/>
                <p14:nvPr/>
              </p14:nvContentPartPr>
              <p14:xfrm>
                <a:off x="2049000" y="3448300"/>
                <a:ext cx="600120" cy="49680"/>
              </p14:xfrm>
            </p:contentPart>
          </mc:Choice>
          <mc:Fallback>
            <p:pic>
              <p:nvPicPr>
                <p:cNvPr id="290" name="Ink 289">
                  <a:extLst>
                    <a:ext uri="{FF2B5EF4-FFF2-40B4-BE49-F238E27FC236}">
                      <a16:creationId xmlns:a16="http://schemas.microsoft.com/office/drawing/2014/main" id="{EBC8FDCE-8F0C-632E-602A-6104F83AA622}"/>
                    </a:ext>
                  </a:extLst>
                </p:cNvPr>
                <p:cNvPicPr/>
                <p:nvPr/>
              </p:nvPicPr>
              <p:blipFill>
                <a:blip r:embed="rId615"/>
                <a:stretch>
                  <a:fillRect/>
                </a:stretch>
              </p:blipFill>
              <p:spPr>
                <a:xfrm>
                  <a:off x="2031360" y="3430300"/>
                  <a:ext cx="635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92" name="Ink 291">
                  <a:extLst>
                    <a:ext uri="{FF2B5EF4-FFF2-40B4-BE49-F238E27FC236}">
                      <a16:creationId xmlns:a16="http://schemas.microsoft.com/office/drawing/2014/main" id="{668CA375-7A68-8129-81CF-018F370C5155}"/>
                    </a:ext>
                  </a:extLst>
                </p14:cNvPr>
                <p14:cNvContentPartPr/>
                <p14:nvPr/>
              </p14:nvContentPartPr>
              <p14:xfrm>
                <a:off x="1407480" y="3356140"/>
                <a:ext cx="536040" cy="44280"/>
              </p14:xfrm>
            </p:contentPart>
          </mc:Choice>
          <mc:Fallback>
            <p:pic>
              <p:nvPicPr>
                <p:cNvPr id="292" name="Ink 291">
                  <a:extLst>
                    <a:ext uri="{FF2B5EF4-FFF2-40B4-BE49-F238E27FC236}">
                      <a16:creationId xmlns:a16="http://schemas.microsoft.com/office/drawing/2014/main" id="{668CA375-7A68-8129-81CF-018F370C5155}"/>
                    </a:ext>
                  </a:extLst>
                </p:cNvPr>
                <p:cNvPicPr/>
                <p:nvPr/>
              </p:nvPicPr>
              <p:blipFill>
                <a:blip r:embed="rId617"/>
                <a:stretch>
                  <a:fillRect/>
                </a:stretch>
              </p:blipFill>
              <p:spPr>
                <a:xfrm>
                  <a:off x="1389480" y="3338140"/>
                  <a:ext cx="571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94" name="Ink 293">
                  <a:extLst>
                    <a:ext uri="{FF2B5EF4-FFF2-40B4-BE49-F238E27FC236}">
                      <a16:creationId xmlns:a16="http://schemas.microsoft.com/office/drawing/2014/main" id="{6A7628F6-643A-88C2-45CA-729186E87786}"/>
                    </a:ext>
                  </a:extLst>
                </p14:cNvPr>
                <p14:cNvContentPartPr/>
                <p14:nvPr/>
              </p14:nvContentPartPr>
              <p14:xfrm>
                <a:off x="323880" y="3464860"/>
                <a:ext cx="825480" cy="40680"/>
              </p14:xfrm>
            </p:contentPart>
          </mc:Choice>
          <mc:Fallback>
            <p:pic>
              <p:nvPicPr>
                <p:cNvPr id="294" name="Ink 293">
                  <a:extLst>
                    <a:ext uri="{FF2B5EF4-FFF2-40B4-BE49-F238E27FC236}">
                      <a16:creationId xmlns:a16="http://schemas.microsoft.com/office/drawing/2014/main" id="{6A7628F6-643A-88C2-45CA-729186E87786}"/>
                    </a:ext>
                  </a:extLst>
                </p:cNvPr>
                <p:cNvPicPr/>
                <p:nvPr/>
              </p:nvPicPr>
              <p:blipFill>
                <a:blip r:embed="rId619"/>
                <a:stretch>
                  <a:fillRect/>
                </a:stretch>
              </p:blipFill>
              <p:spPr>
                <a:xfrm>
                  <a:off x="305880" y="3447220"/>
                  <a:ext cx="861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96" name="Ink 295">
                  <a:extLst>
                    <a:ext uri="{FF2B5EF4-FFF2-40B4-BE49-F238E27FC236}">
                      <a16:creationId xmlns:a16="http://schemas.microsoft.com/office/drawing/2014/main" id="{8EB56B9F-3B94-4DDE-FF0F-3BB8C0EC6960}"/>
                    </a:ext>
                  </a:extLst>
                </p14:cNvPr>
                <p14:cNvContentPartPr/>
                <p14:nvPr/>
              </p14:nvContentPartPr>
              <p14:xfrm>
                <a:off x="8302200" y="3917020"/>
                <a:ext cx="968040" cy="81000"/>
              </p14:xfrm>
            </p:contentPart>
          </mc:Choice>
          <mc:Fallback>
            <p:pic>
              <p:nvPicPr>
                <p:cNvPr id="296" name="Ink 295">
                  <a:extLst>
                    <a:ext uri="{FF2B5EF4-FFF2-40B4-BE49-F238E27FC236}">
                      <a16:creationId xmlns:a16="http://schemas.microsoft.com/office/drawing/2014/main" id="{8EB56B9F-3B94-4DDE-FF0F-3BB8C0EC6960}"/>
                    </a:ext>
                  </a:extLst>
                </p:cNvPr>
                <p:cNvPicPr/>
                <p:nvPr/>
              </p:nvPicPr>
              <p:blipFill>
                <a:blip r:embed="rId621"/>
                <a:stretch>
                  <a:fillRect/>
                </a:stretch>
              </p:blipFill>
              <p:spPr>
                <a:xfrm>
                  <a:off x="8284560" y="3899380"/>
                  <a:ext cx="1003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1" name="Ink 340">
                  <a:extLst>
                    <a:ext uri="{FF2B5EF4-FFF2-40B4-BE49-F238E27FC236}">
                      <a16:creationId xmlns:a16="http://schemas.microsoft.com/office/drawing/2014/main" id="{9505C344-3A2A-EA67-1512-3E8E06439CD6}"/>
                    </a:ext>
                  </a:extLst>
                </p14:cNvPr>
                <p14:cNvContentPartPr/>
                <p14:nvPr/>
              </p14:nvContentPartPr>
              <p14:xfrm>
                <a:off x="6995760" y="3479980"/>
                <a:ext cx="599760" cy="463680"/>
              </p14:xfrm>
            </p:contentPart>
          </mc:Choice>
          <mc:Fallback>
            <p:pic>
              <p:nvPicPr>
                <p:cNvPr id="341" name="Ink 340">
                  <a:extLst>
                    <a:ext uri="{FF2B5EF4-FFF2-40B4-BE49-F238E27FC236}">
                      <a16:creationId xmlns:a16="http://schemas.microsoft.com/office/drawing/2014/main" id="{9505C344-3A2A-EA67-1512-3E8E06439CD6}"/>
                    </a:ext>
                  </a:extLst>
                </p:cNvPr>
                <p:cNvPicPr/>
                <p:nvPr/>
              </p:nvPicPr>
              <p:blipFill>
                <a:blip r:embed="rId623"/>
                <a:stretch>
                  <a:fillRect/>
                </a:stretch>
              </p:blipFill>
              <p:spPr>
                <a:xfrm>
                  <a:off x="6978120" y="3462340"/>
                  <a:ext cx="63540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2" name="Ink 341">
                  <a:extLst>
                    <a:ext uri="{FF2B5EF4-FFF2-40B4-BE49-F238E27FC236}">
                      <a16:creationId xmlns:a16="http://schemas.microsoft.com/office/drawing/2014/main" id="{0B6916BD-8C75-75BF-0AED-C66652DF93E3}"/>
                    </a:ext>
                  </a:extLst>
                </p14:cNvPr>
                <p14:cNvContentPartPr/>
                <p14:nvPr/>
              </p14:nvContentPartPr>
              <p14:xfrm>
                <a:off x="914280" y="3468100"/>
                <a:ext cx="565560" cy="543600"/>
              </p14:xfrm>
            </p:contentPart>
          </mc:Choice>
          <mc:Fallback>
            <p:pic>
              <p:nvPicPr>
                <p:cNvPr id="342" name="Ink 341">
                  <a:extLst>
                    <a:ext uri="{FF2B5EF4-FFF2-40B4-BE49-F238E27FC236}">
                      <a16:creationId xmlns:a16="http://schemas.microsoft.com/office/drawing/2014/main" id="{0B6916BD-8C75-75BF-0AED-C66652DF93E3}"/>
                    </a:ext>
                  </a:extLst>
                </p:cNvPr>
                <p:cNvPicPr/>
                <p:nvPr/>
              </p:nvPicPr>
              <p:blipFill>
                <a:blip r:embed="rId625"/>
                <a:stretch>
                  <a:fillRect/>
                </a:stretch>
              </p:blipFill>
              <p:spPr>
                <a:xfrm>
                  <a:off x="896640" y="3450460"/>
                  <a:ext cx="60120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11" name="Ink 310">
                  <a:extLst>
                    <a:ext uri="{FF2B5EF4-FFF2-40B4-BE49-F238E27FC236}">
                      <a16:creationId xmlns:a16="http://schemas.microsoft.com/office/drawing/2014/main" id="{8F531B75-CCA3-2CFE-85FE-2DC6979F9CF6}"/>
                    </a:ext>
                  </a:extLst>
                </p14:cNvPr>
                <p14:cNvContentPartPr/>
                <p14:nvPr/>
              </p14:nvContentPartPr>
              <p14:xfrm>
                <a:off x="6892080" y="3908020"/>
                <a:ext cx="13680" cy="3600"/>
              </p14:xfrm>
            </p:contentPart>
          </mc:Choice>
          <mc:Fallback>
            <p:pic>
              <p:nvPicPr>
                <p:cNvPr id="311" name="Ink 310">
                  <a:extLst>
                    <a:ext uri="{FF2B5EF4-FFF2-40B4-BE49-F238E27FC236}">
                      <a16:creationId xmlns:a16="http://schemas.microsoft.com/office/drawing/2014/main" id="{8F531B75-CCA3-2CFE-85FE-2DC6979F9CF6}"/>
                    </a:ext>
                  </a:extLst>
                </p:cNvPr>
                <p:cNvPicPr/>
                <p:nvPr/>
              </p:nvPicPr>
              <p:blipFill>
                <a:blip r:embed="rId627"/>
                <a:stretch>
                  <a:fillRect/>
                </a:stretch>
              </p:blipFill>
              <p:spPr>
                <a:xfrm>
                  <a:off x="6874080" y="3890380"/>
                  <a:ext cx="49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12" name="Ink 311">
                  <a:extLst>
                    <a:ext uri="{FF2B5EF4-FFF2-40B4-BE49-F238E27FC236}">
                      <a16:creationId xmlns:a16="http://schemas.microsoft.com/office/drawing/2014/main" id="{C6EF2EFD-FB76-97D5-58D6-BE40571EB19B}"/>
                    </a:ext>
                  </a:extLst>
                </p14:cNvPr>
                <p14:cNvContentPartPr/>
                <p14:nvPr/>
              </p14:nvContentPartPr>
              <p14:xfrm>
                <a:off x="6478080" y="3899380"/>
                <a:ext cx="446400" cy="44280"/>
              </p14:xfrm>
            </p:contentPart>
          </mc:Choice>
          <mc:Fallback>
            <p:pic>
              <p:nvPicPr>
                <p:cNvPr id="312" name="Ink 311">
                  <a:extLst>
                    <a:ext uri="{FF2B5EF4-FFF2-40B4-BE49-F238E27FC236}">
                      <a16:creationId xmlns:a16="http://schemas.microsoft.com/office/drawing/2014/main" id="{C6EF2EFD-FB76-97D5-58D6-BE40571EB19B}"/>
                    </a:ext>
                  </a:extLst>
                </p:cNvPr>
                <p:cNvPicPr/>
                <p:nvPr/>
              </p:nvPicPr>
              <p:blipFill>
                <a:blip r:embed="rId629"/>
                <a:stretch>
                  <a:fillRect/>
                </a:stretch>
              </p:blipFill>
              <p:spPr>
                <a:xfrm>
                  <a:off x="6460440" y="3881740"/>
                  <a:ext cx="482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13" name="Ink 312">
                  <a:extLst>
                    <a:ext uri="{FF2B5EF4-FFF2-40B4-BE49-F238E27FC236}">
                      <a16:creationId xmlns:a16="http://schemas.microsoft.com/office/drawing/2014/main" id="{469C206A-482D-B151-574E-AD72340F3E5E}"/>
                    </a:ext>
                  </a:extLst>
                </p14:cNvPr>
                <p14:cNvContentPartPr/>
                <p14:nvPr/>
              </p14:nvContentPartPr>
              <p14:xfrm>
                <a:off x="5264160" y="3931060"/>
                <a:ext cx="979560" cy="52920"/>
              </p14:xfrm>
            </p:contentPart>
          </mc:Choice>
          <mc:Fallback>
            <p:pic>
              <p:nvPicPr>
                <p:cNvPr id="313" name="Ink 312">
                  <a:extLst>
                    <a:ext uri="{FF2B5EF4-FFF2-40B4-BE49-F238E27FC236}">
                      <a16:creationId xmlns:a16="http://schemas.microsoft.com/office/drawing/2014/main" id="{469C206A-482D-B151-574E-AD72340F3E5E}"/>
                    </a:ext>
                  </a:extLst>
                </p:cNvPr>
                <p:cNvPicPr/>
                <p:nvPr/>
              </p:nvPicPr>
              <p:blipFill>
                <a:blip r:embed="rId631"/>
                <a:stretch>
                  <a:fillRect/>
                </a:stretch>
              </p:blipFill>
              <p:spPr>
                <a:xfrm>
                  <a:off x="5246520" y="3913420"/>
                  <a:ext cx="1015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15" name="Ink 314">
                  <a:extLst>
                    <a:ext uri="{FF2B5EF4-FFF2-40B4-BE49-F238E27FC236}">
                      <a16:creationId xmlns:a16="http://schemas.microsoft.com/office/drawing/2014/main" id="{BD45F384-661F-8F5A-CA4F-5D947D872A1B}"/>
                    </a:ext>
                  </a:extLst>
                </p14:cNvPr>
                <p14:cNvContentPartPr/>
                <p14:nvPr/>
              </p14:nvContentPartPr>
              <p14:xfrm>
                <a:off x="4220520" y="3914140"/>
                <a:ext cx="803520" cy="66240"/>
              </p14:xfrm>
            </p:contentPart>
          </mc:Choice>
          <mc:Fallback>
            <p:pic>
              <p:nvPicPr>
                <p:cNvPr id="315" name="Ink 314">
                  <a:extLst>
                    <a:ext uri="{FF2B5EF4-FFF2-40B4-BE49-F238E27FC236}">
                      <a16:creationId xmlns:a16="http://schemas.microsoft.com/office/drawing/2014/main" id="{BD45F384-661F-8F5A-CA4F-5D947D872A1B}"/>
                    </a:ext>
                  </a:extLst>
                </p:cNvPr>
                <p:cNvPicPr/>
                <p:nvPr/>
              </p:nvPicPr>
              <p:blipFill>
                <a:blip r:embed="rId633"/>
                <a:stretch>
                  <a:fillRect/>
                </a:stretch>
              </p:blipFill>
              <p:spPr>
                <a:xfrm>
                  <a:off x="4202880" y="3896500"/>
                  <a:ext cx="839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16" name="Ink 315">
                  <a:extLst>
                    <a:ext uri="{FF2B5EF4-FFF2-40B4-BE49-F238E27FC236}">
                      <a16:creationId xmlns:a16="http://schemas.microsoft.com/office/drawing/2014/main" id="{EB322D32-F8C2-B9E5-E1C6-54FF975D0968}"/>
                    </a:ext>
                  </a:extLst>
                </p14:cNvPr>
                <p14:cNvContentPartPr/>
                <p14:nvPr/>
              </p14:nvContentPartPr>
              <p14:xfrm>
                <a:off x="2931360" y="3921340"/>
                <a:ext cx="1081800" cy="82440"/>
              </p14:xfrm>
            </p:contentPart>
          </mc:Choice>
          <mc:Fallback>
            <p:pic>
              <p:nvPicPr>
                <p:cNvPr id="316" name="Ink 315">
                  <a:extLst>
                    <a:ext uri="{FF2B5EF4-FFF2-40B4-BE49-F238E27FC236}">
                      <a16:creationId xmlns:a16="http://schemas.microsoft.com/office/drawing/2014/main" id="{EB322D32-F8C2-B9E5-E1C6-54FF975D0968}"/>
                    </a:ext>
                  </a:extLst>
                </p:cNvPr>
                <p:cNvPicPr/>
                <p:nvPr/>
              </p:nvPicPr>
              <p:blipFill>
                <a:blip r:embed="rId635"/>
                <a:stretch>
                  <a:fillRect/>
                </a:stretch>
              </p:blipFill>
              <p:spPr>
                <a:xfrm>
                  <a:off x="2913360" y="3903700"/>
                  <a:ext cx="1117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19" name="Ink 318">
                  <a:extLst>
                    <a:ext uri="{FF2B5EF4-FFF2-40B4-BE49-F238E27FC236}">
                      <a16:creationId xmlns:a16="http://schemas.microsoft.com/office/drawing/2014/main" id="{FE100E8F-6B79-7445-7CDB-9515A0AF6DD1}"/>
                    </a:ext>
                  </a:extLst>
                </p14:cNvPr>
                <p14:cNvContentPartPr/>
                <p14:nvPr/>
              </p14:nvContentPartPr>
              <p14:xfrm>
                <a:off x="5218800" y="3907660"/>
                <a:ext cx="961200" cy="106200"/>
              </p14:xfrm>
            </p:contentPart>
          </mc:Choice>
          <mc:Fallback>
            <p:pic>
              <p:nvPicPr>
                <p:cNvPr id="319" name="Ink 318">
                  <a:extLst>
                    <a:ext uri="{FF2B5EF4-FFF2-40B4-BE49-F238E27FC236}">
                      <a16:creationId xmlns:a16="http://schemas.microsoft.com/office/drawing/2014/main" id="{FE100E8F-6B79-7445-7CDB-9515A0AF6DD1}"/>
                    </a:ext>
                  </a:extLst>
                </p:cNvPr>
                <p:cNvPicPr/>
                <p:nvPr/>
              </p:nvPicPr>
              <p:blipFill>
                <a:blip r:embed="rId637"/>
                <a:stretch>
                  <a:fillRect/>
                </a:stretch>
              </p:blipFill>
              <p:spPr>
                <a:xfrm>
                  <a:off x="5201160" y="3890020"/>
                  <a:ext cx="996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20" name="Ink 319">
                  <a:extLst>
                    <a:ext uri="{FF2B5EF4-FFF2-40B4-BE49-F238E27FC236}">
                      <a16:creationId xmlns:a16="http://schemas.microsoft.com/office/drawing/2014/main" id="{67DBF46D-58F9-0D67-21B7-CB75E31B4242}"/>
                    </a:ext>
                  </a:extLst>
                </p14:cNvPr>
                <p14:cNvContentPartPr/>
                <p14:nvPr/>
              </p14:nvContentPartPr>
              <p14:xfrm>
                <a:off x="4126560" y="3890380"/>
                <a:ext cx="990360" cy="87120"/>
              </p14:xfrm>
            </p:contentPart>
          </mc:Choice>
          <mc:Fallback>
            <p:pic>
              <p:nvPicPr>
                <p:cNvPr id="320" name="Ink 319">
                  <a:extLst>
                    <a:ext uri="{FF2B5EF4-FFF2-40B4-BE49-F238E27FC236}">
                      <a16:creationId xmlns:a16="http://schemas.microsoft.com/office/drawing/2014/main" id="{67DBF46D-58F9-0D67-21B7-CB75E31B4242}"/>
                    </a:ext>
                  </a:extLst>
                </p:cNvPr>
                <p:cNvPicPr/>
                <p:nvPr/>
              </p:nvPicPr>
              <p:blipFill>
                <a:blip r:embed="rId639"/>
                <a:stretch>
                  <a:fillRect/>
                </a:stretch>
              </p:blipFill>
              <p:spPr>
                <a:xfrm>
                  <a:off x="4108560" y="3872380"/>
                  <a:ext cx="1026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8" name="Ink 357">
                  <a:extLst>
                    <a:ext uri="{FF2B5EF4-FFF2-40B4-BE49-F238E27FC236}">
                      <a16:creationId xmlns:a16="http://schemas.microsoft.com/office/drawing/2014/main" id="{2FB205BD-889B-DB6D-7D42-CE2E7854742A}"/>
                    </a:ext>
                  </a:extLst>
                </p14:cNvPr>
                <p14:cNvContentPartPr/>
                <p14:nvPr/>
              </p14:nvContentPartPr>
              <p14:xfrm>
                <a:off x="7623240" y="3848980"/>
                <a:ext cx="698760" cy="685440"/>
              </p14:xfrm>
            </p:contentPart>
          </mc:Choice>
          <mc:Fallback>
            <p:pic>
              <p:nvPicPr>
                <p:cNvPr id="358" name="Ink 357">
                  <a:extLst>
                    <a:ext uri="{FF2B5EF4-FFF2-40B4-BE49-F238E27FC236}">
                      <a16:creationId xmlns:a16="http://schemas.microsoft.com/office/drawing/2014/main" id="{2FB205BD-889B-DB6D-7D42-CE2E7854742A}"/>
                    </a:ext>
                  </a:extLst>
                </p:cNvPr>
                <p:cNvPicPr/>
                <p:nvPr/>
              </p:nvPicPr>
              <p:blipFill>
                <a:blip r:embed="rId641"/>
                <a:stretch>
                  <a:fillRect/>
                </a:stretch>
              </p:blipFill>
              <p:spPr>
                <a:xfrm>
                  <a:off x="7605240" y="3831340"/>
                  <a:ext cx="734400" cy="7210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9472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pic>
        <p:nvPicPr>
          <p:cNvPr id="5" name="Picture 4" descr="A map of the middle east&#10;&#10;Description automatically generated">
            <a:extLst>
              <a:ext uri="{FF2B5EF4-FFF2-40B4-BE49-F238E27FC236}">
                <a16:creationId xmlns:a16="http://schemas.microsoft.com/office/drawing/2014/main" id="{0587111D-CEE0-D6C6-05B8-0DF08B96E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313" y="300124"/>
            <a:ext cx="8564873" cy="5407079"/>
          </a:xfrm>
          <a:prstGeom prst="rect">
            <a:avLst/>
          </a:prstGeom>
        </p:spPr>
      </p:pic>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4F5F4ABB-61D8-6951-960D-841C790D1A69}"/>
                  </a:ext>
                </a:extLst>
              </p14:cNvPr>
              <p14:cNvContentPartPr/>
              <p14:nvPr/>
            </p14:nvContentPartPr>
            <p14:xfrm>
              <a:off x="3960600" y="3472060"/>
              <a:ext cx="528480" cy="49320"/>
            </p14:xfrm>
          </p:contentPart>
        </mc:Choice>
        <mc:Fallback>
          <p:pic>
            <p:nvPicPr>
              <p:cNvPr id="7" name="Ink 6">
                <a:extLst>
                  <a:ext uri="{FF2B5EF4-FFF2-40B4-BE49-F238E27FC236}">
                    <a16:creationId xmlns:a16="http://schemas.microsoft.com/office/drawing/2014/main" id="{4F5F4ABB-61D8-6951-960D-841C790D1A69}"/>
                  </a:ext>
                </a:extLst>
              </p:cNvPr>
              <p:cNvPicPr/>
              <p:nvPr/>
            </p:nvPicPr>
            <p:blipFill>
              <a:blip r:embed="rId8"/>
              <a:stretch>
                <a:fillRect/>
              </a:stretch>
            </p:blipFill>
            <p:spPr>
              <a:xfrm>
                <a:off x="3942600" y="3454060"/>
                <a:ext cx="564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B45BB9BF-F440-6C57-F54D-E0C4110F8730}"/>
                  </a:ext>
                </a:extLst>
              </p14:cNvPr>
              <p14:cNvContentPartPr/>
              <p14:nvPr/>
            </p14:nvContentPartPr>
            <p14:xfrm>
              <a:off x="4903080" y="2272900"/>
              <a:ext cx="862920" cy="421200"/>
            </p14:xfrm>
          </p:contentPart>
        </mc:Choice>
        <mc:Fallback>
          <p:pic>
            <p:nvPicPr>
              <p:cNvPr id="9" name="Ink 8">
                <a:extLst>
                  <a:ext uri="{FF2B5EF4-FFF2-40B4-BE49-F238E27FC236}">
                    <a16:creationId xmlns:a16="http://schemas.microsoft.com/office/drawing/2014/main" id="{B45BB9BF-F440-6C57-F54D-E0C4110F8730}"/>
                  </a:ext>
                </a:extLst>
              </p:cNvPr>
              <p:cNvPicPr/>
              <p:nvPr/>
            </p:nvPicPr>
            <p:blipFill>
              <a:blip r:embed="rId10"/>
              <a:stretch>
                <a:fillRect/>
              </a:stretch>
            </p:blipFill>
            <p:spPr>
              <a:xfrm>
                <a:off x="4885080" y="2254900"/>
                <a:ext cx="8985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3F0F56B6-DFE7-BED9-C064-BEE48DEA7808}"/>
                  </a:ext>
                </a:extLst>
              </p14:cNvPr>
              <p14:cNvContentPartPr/>
              <p14:nvPr/>
            </p14:nvContentPartPr>
            <p14:xfrm>
              <a:off x="2958720" y="2544700"/>
              <a:ext cx="1185840" cy="401760"/>
            </p14:xfrm>
          </p:contentPart>
        </mc:Choice>
        <mc:Fallback>
          <p:pic>
            <p:nvPicPr>
              <p:cNvPr id="11" name="Ink 10">
                <a:extLst>
                  <a:ext uri="{FF2B5EF4-FFF2-40B4-BE49-F238E27FC236}">
                    <a16:creationId xmlns:a16="http://schemas.microsoft.com/office/drawing/2014/main" id="{3F0F56B6-DFE7-BED9-C064-BEE48DEA7808}"/>
                  </a:ext>
                </a:extLst>
              </p:cNvPr>
              <p:cNvPicPr/>
              <p:nvPr/>
            </p:nvPicPr>
            <p:blipFill>
              <a:blip r:embed="rId12"/>
              <a:stretch>
                <a:fillRect/>
              </a:stretch>
            </p:blipFill>
            <p:spPr>
              <a:xfrm>
                <a:off x="2940720" y="2527060"/>
                <a:ext cx="122148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D4410A0B-A10D-8723-EF1E-134320D757A1}"/>
                  </a:ext>
                </a:extLst>
              </p14:cNvPr>
              <p14:cNvContentPartPr/>
              <p14:nvPr/>
            </p14:nvContentPartPr>
            <p14:xfrm>
              <a:off x="759120" y="4164340"/>
              <a:ext cx="737280" cy="598320"/>
            </p14:xfrm>
          </p:contentPart>
        </mc:Choice>
        <mc:Fallback>
          <p:pic>
            <p:nvPicPr>
              <p:cNvPr id="12" name="Ink 11">
                <a:extLst>
                  <a:ext uri="{FF2B5EF4-FFF2-40B4-BE49-F238E27FC236}">
                    <a16:creationId xmlns:a16="http://schemas.microsoft.com/office/drawing/2014/main" id="{D4410A0B-A10D-8723-EF1E-134320D757A1}"/>
                  </a:ext>
                </a:extLst>
              </p:cNvPr>
              <p:cNvPicPr/>
              <p:nvPr/>
            </p:nvPicPr>
            <p:blipFill>
              <a:blip r:embed="rId14"/>
              <a:stretch>
                <a:fillRect/>
              </a:stretch>
            </p:blipFill>
            <p:spPr>
              <a:xfrm>
                <a:off x="741480" y="4146700"/>
                <a:ext cx="772920" cy="633960"/>
              </a:xfrm>
              <a:prstGeom prst="rect">
                <a:avLst/>
              </a:prstGeom>
            </p:spPr>
          </p:pic>
        </mc:Fallback>
      </mc:AlternateContent>
      <p:grpSp>
        <p:nvGrpSpPr>
          <p:cNvPr id="15" name="Group 14">
            <a:extLst>
              <a:ext uri="{FF2B5EF4-FFF2-40B4-BE49-F238E27FC236}">
                <a16:creationId xmlns:a16="http://schemas.microsoft.com/office/drawing/2014/main" id="{312AC5D6-DDEB-1810-63F5-5610C737A9D2}"/>
              </a:ext>
            </a:extLst>
          </p:cNvPr>
          <p:cNvGrpSpPr/>
          <p:nvPr/>
        </p:nvGrpSpPr>
        <p:grpSpPr>
          <a:xfrm>
            <a:off x="4296840" y="2504380"/>
            <a:ext cx="522360" cy="271080"/>
            <a:chOff x="4296840" y="2504380"/>
            <a:chExt cx="522360" cy="271080"/>
          </a:xfrm>
        </p:grpSpPr>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145CB559-B134-4BB7-C618-1246F7647892}"/>
                    </a:ext>
                  </a:extLst>
                </p14:cNvPr>
                <p14:cNvContentPartPr/>
                <p14:nvPr/>
              </p14:nvContentPartPr>
              <p14:xfrm>
                <a:off x="4361640" y="2504380"/>
                <a:ext cx="457560" cy="237960"/>
              </p14:xfrm>
            </p:contentPart>
          </mc:Choice>
          <mc:Fallback>
            <p:pic>
              <p:nvPicPr>
                <p:cNvPr id="13" name="Ink 12">
                  <a:extLst>
                    <a:ext uri="{FF2B5EF4-FFF2-40B4-BE49-F238E27FC236}">
                      <a16:creationId xmlns:a16="http://schemas.microsoft.com/office/drawing/2014/main" id="{145CB559-B134-4BB7-C618-1246F7647892}"/>
                    </a:ext>
                  </a:extLst>
                </p:cNvPr>
                <p:cNvPicPr/>
                <p:nvPr/>
              </p:nvPicPr>
              <p:blipFill>
                <a:blip r:embed="rId16"/>
                <a:stretch>
                  <a:fillRect/>
                </a:stretch>
              </p:blipFill>
              <p:spPr>
                <a:xfrm>
                  <a:off x="4343640" y="2486380"/>
                  <a:ext cx="4932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D3DDA2A9-8465-D931-B263-A9F33C3830C8}"/>
                    </a:ext>
                  </a:extLst>
                </p14:cNvPr>
                <p14:cNvContentPartPr/>
                <p14:nvPr/>
              </p14:nvContentPartPr>
              <p14:xfrm>
                <a:off x="4296840" y="2617780"/>
                <a:ext cx="155160" cy="157680"/>
              </p14:xfrm>
            </p:contentPart>
          </mc:Choice>
          <mc:Fallback>
            <p:pic>
              <p:nvPicPr>
                <p:cNvPr id="14" name="Ink 13">
                  <a:extLst>
                    <a:ext uri="{FF2B5EF4-FFF2-40B4-BE49-F238E27FC236}">
                      <a16:creationId xmlns:a16="http://schemas.microsoft.com/office/drawing/2014/main" id="{D3DDA2A9-8465-D931-B263-A9F33C3830C8}"/>
                    </a:ext>
                  </a:extLst>
                </p:cNvPr>
                <p:cNvPicPr/>
                <p:nvPr/>
              </p:nvPicPr>
              <p:blipFill>
                <a:blip r:embed="rId18"/>
                <a:stretch>
                  <a:fillRect/>
                </a:stretch>
              </p:blipFill>
              <p:spPr>
                <a:xfrm>
                  <a:off x="4278840" y="2600140"/>
                  <a:ext cx="190800" cy="19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6C734021-7125-9514-0734-0DE864FE4277}"/>
                  </a:ext>
                </a:extLst>
              </p14:cNvPr>
              <p14:cNvContentPartPr/>
              <p14:nvPr/>
            </p14:nvContentPartPr>
            <p14:xfrm>
              <a:off x="3818040" y="4926460"/>
              <a:ext cx="238320" cy="312120"/>
            </p14:xfrm>
          </p:contentPart>
        </mc:Choice>
        <mc:Fallback>
          <p:pic>
            <p:nvPicPr>
              <p:cNvPr id="16" name="Ink 15">
                <a:extLst>
                  <a:ext uri="{FF2B5EF4-FFF2-40B4-BE49-F238E27FC236}">
                    <a16:creationId xmlns:a16="http://schemas.microsoft.com/office/drawing/2014/main" id="{6C734021-7125-9514-0734-0DE864FE4277}"/>
                  </a:ext>
                </a:extLst>
              </p:cNvPr>
              <p:cNvPicPr/>
              <p:nvPr/>
            </p:nvPicPr>
            <p:blipFill>
              <a:blip r:embed="rId20"/>
              <a:stretch>
                <a:fillRect/>
              </a:stretch>
            </p:blipFill>
            <p:spPr>
              <a:xfrm>
                <a:off x="3800400" y="4908460"/>
                <a:ext cx="2739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BB476E9A-5B9B-F7FC-DB3F-AF3E24B35176}"/>
                  </a:ext>
                </a:extLst>
              </p14:cNvPr>
              <p14:cNvContentPartPr/>
              <p14:nvPr/>
            </p14:nvContentPartPr>
            <p14:xfrm>
              <a:off x="4169400" y="4947700"/>
              <a:ext cx="192240" cy="293760"/>
            </p14:xfrm>
          </p:contentPart>
        </mc:Choice>
        <mc:Fallback>
          <p:pic>
            <p:nvPicPr>
              <p:cNvPr id="17" name="Ink 16">
                <a:extLst>
                  <a:ext uri="{FF2B5EF4-FFF2-40B4-BE49-F238E27FC236}">
                    <a16:creationId xmlns:a16="http://schemas.microsoft.com/office/drawing/2014/main" id="{BB476E9A-5B9B-F7FC-DB3F-AF3E24B35176}"/>
                  </a:ext>
                </a:extLst>
              </p:cNvPr>
              <p:cNvPicPr/>
              <p:nvPr/>
            </p:nvPicPr>
            <p:blipFill>
              <a:blip r:embed="rId22"/>
              <a:stretch>
                <a:fillRect/>
              </a:stretch>
            </p:blipFill>
            <p:spPr>
              <a:xfrm>
                <a:off x="4151400" y="4929700"/>
                <a:ext cx="2278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B552E79D-49D1-D802-1D55-502705D604AE}"/>
                  </a:ext>
                </a:extLst>
              </p14:cNvPr>
              <p14:cNvContentPartPr/>
              <p14:nvPr/>
            </p14:nvContentPartPr>
            <p14:xfrm>
              <a:off x="4178040" y="4921420"/>
              <a:ext cx="457200" cy="380160"/>
            </p14:xfrm>
          </p:contentPart>
        </mc:Choice>
        <mc:Fallback>
          <p:pic>
            <p:nvPicPr>
              <p:cNvPr id="18" name="Ink 17">
                <a:extLst>
                  <a:ext uri="{FF2B5EF4-FFF2-40B4-BE49-F238E27FC236}">
                    <a16:creationId xmlns:a16="http://schemas.microsoft.com/office/drawing/2014/main" id="{B552E79D-49D1-D802-1D55-502705D604AE}"/>
                  </a:ext>
                </a:extLst>
              </p:cNvPr>
              <p:cNvPicPr/>
              <p:nvPr/>
            </p:nvPicPr>
            <p:blipFill>
              <a:blip r:embed="rId24"/>
              <a:stretch>
                <a:fillRect/>
              </a:stretch>
            </p:blipFill>
            <p:spPr>
              <a:xfrm>
                <a:off x="4160400" y="4903420"/>
                <a:ext cx="49284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13AF851A-A4CB-DBAD-4A92-6704D9FCA041}"/>
                  </a:ext>
                </a:extLst>
              </p14:cNvPr>
              <p14:cNvContentPartPr/>
              <p14:nvPr/>
            </p14:nvContentPartPr>
            <p14:xfrm>
              <a:off x="4634160" y="4970020"/>
              <a:ext cx="317160" cy="297000"/>
            </p14:xfrm>
          </p:contentPart>
        </mc:Choice>
        <mc:Fallback>
          <p:pic>
            <p:nvPicPr>
              <p:cNvPr id="19" name="Ink 18">
                <a:extLst>
                  <a:ext uri="{FF2B5EF4-FFF2-40B4-BE49-F238E27FC236}">
                    <a16:creationId xmlns:a16="http://schemas.microsoft.com/office/drawing/2014/main" id="{13AF851A-A4CB-DBAD-4A92-6704D9FCA041}"/>
                  </a:ext>
                </a:extLst>
              </p:cNvPr>
              <p:cNvPicPr/>
              <p:nvPr/>
            </p:nvPicPr>
            <p:blipFill>
              <a:blip r:embed="rId26"/>
              <a:stretch>
                <a:fillRect/>
              </a:stretch>
            </p:blipFill>
            <p:spPr>
              <a:xfrm>
                <a:off x="4616160" y="4952020"/>
                <a:ext cx="352800" cy="332640"/>
              </a:xfrm>
              <a:prstGeom prst="rect">
                <a:avLst/>
              </a:prstGeom>
            </p:spPr>
          </p:pic>
        </mc:Fallback>
      </mc:AlternateContent>
      <p:grpSp>
        <p:nvGrpSpPr>
          <p:cNvPr id="33" name="Group 32">
            <a:extLst>
              <a:ext uri="{FF2B5EF4-FFF2-40B4-BE49-F238E27FC236}">
                <a16:creationId xmlns:a16="http://schemas.microsoft.com/office/drawing/2014/main" id="{7420FAF4-51F9-CB35-9491-A6819C554026}"/>
              </a:ext>
            </a:extLst>
          </p:cNvPr>
          <p:cNvGrpSpPr/>
          <p:nvPr/>
        </p:nvGrpSpPr>
        <p:grpSpPr>
          <a:xfrm>
            <a:off x="4990560" y="4857700"/>
            <a:ext cx="2814480" cy="493560"/>
            <a:chOff x="4990560" y="4857700"/>
            <a:chExt cx="2814480" cy="493560"/>
          </a:xfrm>
        </p:grpSpPr>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28EB3527-FEC1-A7B0-5F91-CDDCFC801E36}"/>
                    </a:ext>
                  </a:extLst>
                </p14:cNvPr>
                <p14:cNvContentPartPr/>
                <p14:nvPr/>
              </p14:nvContentPartPr>
              <p14:xfrm>
                <a:off x="4990560" y="4948420"/>
                <a:ext cx="204480" cy="257400"/>
              </p14:xfrm>
            </p:contentPart>
          </mc:Choice>
          <mc:Fallback>
            <p:pic>
              <p:nvPicPr>
                <p:cNvPr id="21" name="Ink 20">
                  <a:extLst>
                    <a:ext uri="{FF2B5EF4-FFF2-40B4-BE49-F238E27FC236}">
                      <a16:creationId xmlns:a16="http://schemas.microsoft.com/office/drawing/2014/main" id="{28EB3527-FEC1-A7B0-5F91-CDDCFC801E36}"/>
                    </a:ext>
                  </a:extLst>
                </p:cNvPr>
                <p:cNvPicPr/>
                <p:nvPr/>
              </p:nvPicPr>
              <p:blipFill>
                <a:blip r:embed="rId28"/>
                <a:stretch>
                  <a:fillRect/>
                </a:stretch>
              </p:blipFill>
              <p:spPr>
                <a:xfrm>
                  <a:off x="4972920" y="4930420"/>
                  <a:ext cx="2401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B47FBEB1-9AE6-951D-53CC-F19F09B50107}"/>
                    </a:ext>
                  </a:extLst>
                </p14:cNvPr>
                <p14:cNvContentPartPr/>
                <p14:nvPr/>
              </p14:nvContentPartPr>
              <p14:xfrm>
                <a:off x="5170560" y="4857700"/>
                <a:ext cx="303120" cy="431640"/>
              </p14:xfrm>
            </p:contentPart>
          </mc:Choice>
          <mc:Fallback>
            <p:pic>
              <p:nvPicPr>
                <p:cNvPr id="23" name="Ink 22">
                  <a:extLst>
                    <a:ext uri="{FF2B5EF4-FFF2-40B4-BE49-F238E27FC236}">
                      <a16:creationId xmlns:a16="http://schemas.microsoft.com/office/drawing/2014/main" id="{B47FBEB1-9AE6-951D-53CC-F19F09B50107}"/>
                    </a:ext>
                  </a:extLst>
                </p:cNvPr>
                <p:cNvPicPr/>
                <p:nvPr/>
              </p:nvPicPr>
              <p:blipFill>
                <a:blip r:embed="rId30"/>
                <a:stretch>
                  <a:fillRect/>
                </a:stretch>
              </p:blipFill>
              <p:spPr>
                <a:xfrm>
                  <a:off x="5152560" y="4839700"/>
                  <a:ext cx="33876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24DCEA40-2B67-26F1-51C5-E8C6E3784864}"/>
                    </a:ext>
                  </a:extLst>
                </p14:cNvPr>
                <p14:cNvContentPartPr/>
                <p14:nvPr/>
              </p14:nvContentPartPr>
              <p14:xfrm>
                <a:off x="5523720" y="5003140"/>
                <a:ext cx="268200" cy="247320"/>
              </p14:xfrm>
            </p:contentPart>
          </mc:Choice>
          <mc:Fallback>
            <p:pic>
              <p:nvPicPr>
                <p:cNvPr id="25" name="Ink 24">
                  <a:extLst>
                    <a:ext uri="{FF2B5EF4-FFF2-40B4-BE49-F238E27FC236}">
                      <a16:creationId xmlns:a16="http://schemas.microsoft.com/office/drawing/2014/main" id="{24DCEA40-2B67-26F1-51C5-E8C6E3784864}"/>
                    </a:ext>
                  </a:extLst>
                </p:cNvPr>
                <p:cNvPicPr/>
                <p:nvPr/>
              </p:nvPicPr>
              <p:blipFill>
                <a:blip r:embed="rId32"/>
                <a:stretch>
                  <a:fillRect/>
                </a:stretch>
              </p:blipFill>
              <p:spPr>
                <a:xfrm>
                  <a:off x="5505720" y="4985500"/>
                  <a:ext cx="3038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6A32BB1C-7E5C-5B96-0E76-A9B6D91BF992}"/>
                    </a:ext>
                  </a:extLst>
                </p14:cNvPr>
                <p14:cNvContentPartPr/>
                <p14:nvPr/>
              </p14:nvContentPartPr>
              <p14:xfrm>
                <a:off x="5814960" y="4875340"/>
                <a:ext cx="496440" cy="399240"/>
              </p14:xfrm>
            </p:contentPart>
          </mc:Choice>
          <mc:Fallback>
            <p:pic>
              <p:nvPicPr>
                <p:cNvPr id="27" name="Ink 26">
                  <a:extLst>
                    <a:ext uri="{FF2B5EF4-FFF2-40B4-BE49-F238E27FC236}">
                      <a16:creationId xmlns:a16="http://schemas.microsoft.com/office/drawing/2014/main" id="{6A32BB1C-7E5C-5B96-0E76-A9B6D91BF992}"/>
                    </a:ext>
                  </a:extLst>
                </p:cNvPr>
                <p:cNvPicPr/>
                <p:nvPr/>
              </p:nvPicPr>
              <p:blipFill>
                <a:blip r:embed="rId34"/>
                <a:stretch>
                  <a:fillRect/>
                </a:stretch>
              </p:blipFill>
              <p:spPr>
                <a:xfrm>
                  <a:off x="5797320" y="4857340"/>
                  <a:ext cx="53208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Ink 28">
                  <a:extLst>
                    <a:ext uri="{FF2B5EF4-FFF2-40B4-BE49-F238E27FC236}">
                      <a16:creationId xmlns:a16="http://schemas.microsoft.com/office/drawing/2014/main" id="{7EEF1468-2FE2-B401-0AD3-47172397BCBF}"/>
                    </a:ext>
                  </a:extLst>
                </p14:cNvPr>
                <p14:cNvContentPartPr/>
                <p14:nvPr/>
              </p14:nvContentPartPr>
              <p14:xfrm>
                <a:off x="6349200" y="5066860"/>
                <a:ext cx="196560" cy="221040"/>
              </p14:xfrm>
            </p:contentPart>
          </mc:Choice>
          <mc:Fallback>
            <p:pic>
              <p:nvPicPr>
                <p:cNvPr id="29" name="Ink 28">
                  <a:extLst>
                    <a:ext uri="{FF2B5EF4-FFF2-40B4-BE49-F238E27FC236}">
                      <a16:creationId xmlns:a16="http://schemas.microsoft.com/office/drawing/2014/main" id="{7EEF1468-2FE2-B401-0AD3-47172397BCBF}"/>
                    </a:ext>
                  </a:extLst>
                </p:cNvPr>
                <p:cNvPicPr/>
                <p:nvPr/>
              </p:nvPicPr>
              <p:blipFill>
                <a:blip r:embed="rId36"/>
                <a:stretch>
                  <a:fillRect/>
                </a:stretch>
              </p:blipFill>
              <p:spPr>
                <a:xfrm>
                  <a:off x="6331560" y="5048860"/>
                  <a:ext cx="2322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Ink 29">
                  <a:extLst>
                    <a:ext uri="{FF2B5EF4-FFF2-40B4-BE49-F238E27FC236}">
                      <a16:creationId xmlns:a16="http://schemas.microsoft.com/office/drawing/2014/main" id="{2EF187DF-09C6-FA32-A293-B24602B67712}"/>
                    </a:ext>
                  </a:extLst>
                </p14:cNvPr>
                <p14:cNvContentPartPr/>
                <p14:nvPr/>
              </p14:nvContentPartPr>
              <p14:xfrm>
                <a:off x="6553680" y="5076220"/>
                <a:ext cx="312120" cy="275040"/>
              </p14:xfrm>
            </p:contentPart>
          </mc:Choice>
          <mc:Fallback>
            <p:pic>
              <p:nvPicPr>
                <p:cNvPr id="30" name="Ink 29">
                  <a:extLst>
                    <a:ext uri="{FF2B5EF4-FFF2-40B4-BE49-F238E27FC236}">
                      <a16:creationId xmlns:a16="http://schemas.microsoft.com/office/drawing/2014/main" id="{2EF187DF-09C6-FA32-A293-B24602B67712}"/>
                    </a:ext>
                  </a:extLst>
                </p:cNvPr>
                <p:cNvPicPr/>
                <p:nvPr/>
              </p:nvPicPr>
              <p:blipFill>
                <a:blip r:embed="rId38"/>
                <a:stretch>
                  <a:fillRect/>
                </a:stretch>
              </p:blipFill>
              <p:spPr>
                <a:xfrm>
                  <a:off x="6536040" y="5058220"/>
                  <a:ext cx="3477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Ink 30">
                  <a:extLst>
                    <a:ext uri="{FF2B5EF4-FFF2-40B4-BE49-F238E27FC236}">
                      <a16:creationId xmlns:a16="http://schemas.microsoft.com/office/drawing/2014/main" id="{EA94AFB1-3984-8098-0300-9080325934CF}"/>
                    </a:ext>
                  </a:extLst>
                </p14:cNvPr>
                <p14:cNvContentPartPr/>
                <p14:nvPr/>
              </p14:nvContentPartPr>
              <p14:xfrm>
                <a:off x="6842040" y="5046340"/>
                <a:ext cx="340920" cy="298800"/>
              </p14:xfrm>
            </p:contentPart>
          </mc:Choice>
          <mc:Fallback>
            <p:pic>
              <p:nvPicPr>
                <p:cNvPr id="31" name="Ink 30">
                  <a:extLst>
                    <a:ext uri="{FF2B5EF4-FFF2-40B4-BE49-F238E27FC236}">
                      <a16:creationId xmlns:a16="http://schemas.microsoft.com/office/drawing/2014/main" id="{EA94AFB1-3984-8098-0300-9080325934CF}"/>
                    </a:ext>
                  </a:extLst>
                </p:cNvPr>
                <p:cNvPicPr/>
                <p:nvPr/>
              </p:nvPicPr>
              <p:blipFill>
                <a:blip r:embed="rId40"/>
                <a:stretch>
                  <a:fillRect/>
                </a:stretch>
              </p:blipFill>
              <p:spPr>
                <a:xfrm>
                  <a:off x="6824040" y="5028700"/>
                  <a:ext cx="3765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Ink 31">
                  <a:extLst>
                    <a:ext uri="{FF2B5EF4-FFF2-40B4-BE49-F238E27FC236}">
                      <a16:creationId xmlns:a16="http://schemas.microsoft.com/office/drawing/2014/main" id="{8F4C2A88-9E8F-16CA-328D-8BEE130D15ED}"/>
                    </a:ext>
                  </a:extLst>
                </p14:cNvPr>
                <p14:cNvContentPartPr/>
                <p14:nvPr/>
              </p14:nvContentPartPr>
              <p14:xfrm>
                <a:off x="7188000" y="5047780"/>
                <a:ext cx="617040" cy="259920"/>
              </p14:xfrm>
            </p:contentPart>
          </mc:Choice>
          <mc:Fallback>
            <p:pic>
              <p:nvPicPr>
                <p:cNvPr id="32" name="Ink 31">
                  <a:extLst>
                    <a:ext uri="{FF2B5EF4-FFF2-40B4-BE49-F238E27FC236}">
                      <a16:creationId xmlns:a16="http://schemas.microsoft.com/office/drawing/2014/main" id="{8F4C2A88-9E8F-16CA-328D-8BEE130D15ED}"/>
                    </a:ext>
                  </a:extLst>
                </p:cNvPr>
                <p:cNvPicPr/>
                <p:nvPr/>
              </p:nvPicPr>
              <p:blipFill>
                <a:blip r:embed="rId42"/>
                <a:stretch>
                  <a:fillRect/>
                </a:stretch>
              </p:blipFill>
              <p:spPr>
                <a:xfrm>
                  <a:off x="7170360" y="5029780"/>
                  <a:ext cx="652680" cy="29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4" name="Ink 33">
                <a:extLst>
                  <a:ext uri="{FF2B5EF4-FFF2-40B4-BE49-F238E27FC236}">
                    <a16:creationId xmlns:a16="http://schemas.microsoft.com/office/drawing/2014/main" id="{84FD3124-AD32-82A6-03F9-7D95D60186FB}"/>
                  </a:ext>
                </a:extLst>
              </p14:cNvPr>
              <p14:cNvContentPartPr/>
              <p14:nvPr/>
            </p14:nvContentPartPr>
            <p14:xfrm>
              <a:off x="3621120" y="4752220"/>
              <a:ext cx="1407240" cy="705960"/>
            </p14:xfrm>
          </p:contentPart>
        </mc:Choice>
        <mc:Fallback>
          <p:pic>
            <p:nvPicPr>
              <p:cNvPr id="34" name="Ink 33">
                <a:extLst>
                  <a:ext uri="{FF2B5EF4-FFF2-40B4-BE49-F238E27FC236}">
                    <a16:creationId xmlns:a16="http://schemas.microsoft.com/office/drawing/2014/main" id="{84FD3124-AD32-82A6-03F9-7D95D60186FB}"/>
                  </a:ext>
                </a:extLst>
              </p:cNvPr>
              <p:cNvPicPr/>
              <p:nvPr/>
            </p:nvPicPr>
            <p:blipFill>
              <a:blip r:embed="rId44"/>
              <a:stretch>
                <a:fillRect/>
              </a:stretch>
            </p:blipFill>
            <p:spPr>
              <a:xfrm>
                <a:off x="3603480" y="4734580"/>
                <a:ext cx="1442880" cy="741600"/>
              </a:xfrm>
              <a:prstGeom prst="rect">
                <a:avLst/>
              </a:prstGeom>
            </p:spPr>
          </p:pic>
        </mc:Fallback>
      </mc:AlternateContent>
    </p:spTree>
    <p:extLst>
      <p:ext uri="{BB962C8B-B14F-4D97-AF65-F5344CB8AC3E}">
        <p14:creationId xmlns:p14="http://schemas.microsoft.com/office/powerpoint/2010/main" val="271321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20895</TotalTime>
  <Words>2964</Words>
  <Application>Microsoft Office PowerPoint</Application>
  <PresentationFormat>Widescreen</PresentationFormat>
  <Paragraphs>155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128</cp:revision>
  <dcterms:created xsi:type="dcterms:W3CDTF">2021-02-18T19:11:41Z</dcterms:created>
  <dcterms:modified xsi:type="dcterms:W3CDTF">2024-04-18T01:04:23Z</dcterms:modified>
</cp:coreProperties>
</file>