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8.xml" ContentType="application/vnd.openxmlformats-officedocument.presentationml.notesSlide+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9.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0.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notesSlides/notesSlide11.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12.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3.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4.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5.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18.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19.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20.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21.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notesSlides/notesSlide22.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23.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4.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25.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65" r:id="rId3"/>
    <p:sldId id="268" r:id="rId4"/>
    <p:sldId id="282" r:id="rId5"/>
    <p:sldId id="283" r:id="rId6"/>
    <p:sldId id="272" r:id="rId7"/>
    <p:sldId id="270" r:id="rId8"/>
    <p:sldId id="284" r:id="rId9"/>
    <p:sldId id="285" r:id="rId10"/>
    <p:sldId id="286" r:id="rId11"/>
    <p:sldId id="287" r:id="rId12"/>
    <p:sldId id="288" r:id="rId13"/>
    <p:sldId id="289" r:id="rId14"/>
    <p:sldId id="290" r:id="rId15"/>
    <p:sldId id="291" r:id="rId16"/>
    <p:sldId id="271" r:id="rId17"/>
    <p:sldId id="292" r:id="rId18"/>
    <p:sldId id="297" r:id="rId19"/>
    <p:sldId id="296" r:id="rId20"/>
    <p:sldId id="294" r:id="rId21"/>
    <p:sldId id="299" r:id="rId22"/>
    <p:sldId id="300" r:id="rId23"/>
    <p:sldId id="293" r:id="rId24"/>
    <p:sldId id="298"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B7DBE-5879-483D-9FEC-B0E6A1E4DA43}" v="3" dt="2024-04-11T02:08:00.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96" y="7"/>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99B7DBE-5879-483D-9FEC-B0E6A1E4DA43}"/>
    <pc:docChg chg="modSld">
      <pc:chgData name="Duane Miller" userId="086b8d4e5ca37aec" providerId="LiveId" clId="{099B7DBE-5879-483D-9FEC-B0E6A1E4DA43}" dt="2024-04-11T02:11:28.106" v="575" actId="6549"/>
      <pc:docMkLst>
        <pc:docMk/>
      </pc:docMkLst>
      <pc:sldChg chg="setBg">
        <pc:chgData name="Duane Miller" userId="086b8d4e5ca37aec" providerId="LiveId" clId="{099B7DBE-5879-483D-9FEC-B0E6A1E4DA43}" dt="2024-04-11T02:08:00.500" v="2"/>
        <pc:sldMkLst>
          <pc:docMk/>
          <pc:sldMk cId="2832398454" sldId="265"/>
        </pc:sldMkLst>
      </pc:sldChg>
      <pc:sldChg chg="modSp mod setBg">
        <pc:chgData name="Duane Miller" userId="086b8d4e5ca37aec" providerId="LiveId" clId="{099B7DBE-5879-483D-9FEC-B0E6A1E4DA43}" dt="2024-04-11T02:08:09.302" v="26" actId="207"/>
        <pc:sldMkLst>
          <pc:docMk/>
          <pc:sldMk cId="2153912712" sldId="268"/>
        </pc:sldMkLst>
        <pc:spChg chg="mod">
          <ac:chgData name="Duane Miller" userId="086b8d4e5ca37aec" providerId="LiveId" clId="{099B7DBE-5879-483D-9FEC-B0E6A1E4DA43}" dt="2024-04-11T02:08:09.302" v="26" actId="207"/>
          <ac:spMkLst>
            <pc:docMk/>
            <pc:sldMk cId="2153912712" sldId="268"/>
            <ac:spMk id="7" creationId="{4426F626-7A1A-43A8-B380-D11D76D34155}"/>
          </ac:spMkLst>
        </pc:spChg>
      </pc:sldChg>
      <pc:sldChg chg="modSp mod setBg modNotesTx">
        <pc:chgData name="Duane Miller" userId="086b8d4e5ca37aec" providerId="LiveId" clId="{099B7DBE-5879-483D-9FEC-B0E6A1E4DA43}" dt="2024-04-11T02:11:28.106" v="575" actId="6549"/>
        <pc:sldMkLst>
          <pc:docMk/>
          <pc:sldMk cId="906262494" sldId="270"/>
        </pc:sldMkLst>
        <pc:spChg chg="mod">
          <ac:chgData name="Duane Miller" userId="086b8d4e5ca37aec" providerId="LiveId" clId="{099B7DBE-5879-483D-9FEC-B0E6A1E4DA43}" dt="2024-04-11T02:08:44.109" v="137" actId="207"/>
          <ac:spMkLst>
            <pc:docMk/>
            <pc:sldMk cId="906262494" sldId="270"/>
            <ac:spMk id="6" creationId="{B2FD387F-92CC-4779-81C3-06BBC90B104F}"/>
          </ac:spMkLst>
        </pc:spChg>
      </pc:sldChg>
      <pc:sldChg chg="modSp mod setBg">
        <pc:chgData name="Duane Miller" userId="086b8d4e5ca37aec" providerId="LiveId" clId="{099B7DBE-5879-483D-9FEC-B0E6A1E4DA43}" dt="2024-04-11T02:10:06.371" v="348" actId="207"/>
        <pc:sldMkLst>
          <pc:docMk/>
          <pc:sldMk cId="1512310284" sldId="271"/>
        </pc:sldMkLst>
        <pc:spChg chg="mod">
          <ac:chgData name="Duane Miller" userId="086b8d4e5ca37aec" providerId="LiveId" clId="{099B7DBE-5879-483D-9FEC-B0E6A1E4DA43}" dt="2024-04-11T02:10:06.371" v="348" actId="207"/>
          <ac:spMkLst>
            <pc:docMk/>
            <pc:sldMk cId="1512310284" sldId="271"/>
            <ac:spMk id="7" creationId="{4426F626-7A1A-43A8-B380-D11D76D34155}"/>
          </ac:spMkLst>
        </pc:spChg>
      </pc:sldChg>
      <pc:sldChg chg="modSp mod setBg">
        <pc:chgData name="Duane Miller" userId="086b8d4e5ca37aec" providerId="LiveId" clId="{099B7DBE-5879-483D-9FEC-B0E6A1E4DA43}" dt="2024-04-11T02:08:37.357" v="119" actId="207"/>
        <pc:sldMkLst>
          <pc:docMk/>
          <pc:sldMk cId="2799131102" sldId="272"/>
        </pc:sldMkLst>
        <pc:spChg chg="mod">
          <ac:chgData name="Duane Miller" userId="086b8d4e5ca37aec" providerId="LiveId" clId="{099B7DBE-5879-483D-9FEC-B0E6A1E4DA43}" dt="2024-04-11T02:08:37.357" v="119" actId="207"/>
          <ac:spMkLst>
            <pc:docMk/>
            <pc:sldMk cId="2799131102" sldId="272"/>
            <ac:spMk id="7" creationId="{4426F626-7A1A-43A8-B380-D11D76D34155}"/>
          </ac:spMkLst>
        </pc:spChg>
      </pc:sldChg>
      <pc:sldChg chg="modSp mod setBg">
        <pc:chgData name="Duane Miller" userId="086b8d4e5ca37aec" providerId="LiveId" clId="{099B7DBE-5879-483D-9FEC-B0E6A1E4DA43}" dt="2024-04-11T02:08:16.964" v="52" actId="207"/>
        <pc:sldMkLst>
          <pc:docMk/>
          <pc:sldMk cId="2454227901" sldId="282"/>
        </pc:sldMkLst>
        <pc:spChg chg="mod">
          <ac:chgData name="Duane Miller" userId="086b8d4e5ca37aec" providerId="LiveId" clId="{099B7DBE-5879-483D-9FEC-B0E6A1E4DA43}" dt="2024-04-11T02:08:16.964" v="52" actId="207"/>
          <ac:spMkLst>
            <pc:docMk/>
            <pc:sldMk cId="2454227901" sldId="282"/>
            <ac:spMk id="6" creationId="{B2FD387F-92CC-4779-81C3-06BBC90B104F}"/>
          </ac:spMkLst>
        </pc:spChg>
      </pc:sldChg>
      <pc:sldChg chg="modSp mod setBg">
        <pc:chgData name="Duane Miller" userId="086b8d4e5ca37aec" providerId="LiveId" clId="{099B7DBE-5879-483D-9FEC-B0E6A1E4DA43}" dt="2024-04-11T02:08:27.140" v="80" actId="207"/>
        <pc:sldMkLst>
          <pc:docMk/>
          <pc:sldMk cId="60287137" sldId="283"/>
        </pc:sldMkLst>
        <pc:spChg chg="mod">
          <ac:chgData name="Duane Miller" userId="086b8d4e5ca37aec" providerId="LiveId" clId="{099B7DBE-5879-483D-9FEC-B0E6A1E4DA43}" dt="2024-04-11T02:08:27.140" v="80" actId="207"/>
          <ac:spMkLst>
            <pc:docMk/>
            <pc:sldMk cId="60287137" sldId="283"/>
            <ac:spMk id="6" creationId="{B2FD387F-92CC-4779-81C3-06BBC90B104F}"/>
          </ac:spMkLst>
        </pc:spChg>
      </pc:sldChg>
      <pc:sldChg chg="modSp mod setBg">
        <pc:chgData name="Duane Miller" userId="086b8d4e5ca37aec" providerId="LiveId" clId="{099B7DBE-5879-483D-9FEC-B0E6A1E4DA43}" dt="2024-04-11T02:08:54.509" v="169" actId="207"/>
        <pc:sldMkLst>
          <pc:docMk/>
          <pc:sldMk cId="1898115117" sldId="284"/>
        </pc:sldMkLst>
        <pc:spChg chg="mod">
          <ac:chgData name="Duane Miller" userId="086b8d4e5ca37aec" providerId="LiveId" clId="{099B7DBE-5879-483D-9FEC-B0E6A1E4DA43}" dt="2024-04-11T02:08:54.509" v="169" actId="207"/>
          <ac:spMkLst>
            <pc:docMk/>
            <pc:sldMk cId="1898115117" sldId="284"/>
            <ac:spMk id="6" creationId="{B2FD387F-92CC-4779-81C3-06BBC90B104F}"/>
          </ac:spMkLst>
        </pc:spChg>
      </pc:sldChg>
      <pc:sldChg chg="modSp mod setBg">
        <pc:chgData name="Duane Miller" userId="086b8d4e5ca37aec" providerId="LiveId" clId="{099B7DBE-5879-483D-9FEC-B0E6A1E4DA43}" dt="2024-04-11T02:09:06.114" v="190" actId="207"/>
        <pc:sldMkLst>
          <pc:docMk/>
          <pc:sldMk cId="3101180112" sldId="285"/>
        </pc:sldMkLst>
        <pc:spChg chg="mod">
          <ac:chgData name="Duane Miller" userId="086b8d4e5ca37aec" providerId="LiveId" clId="{099B7DBE-5879-483D-9FEC-B0E6A1E4DA43}" dt="2024-04-11T02:09:06.114" v="190" actId="207"/>
          <ac:spMkLst>
            <pc:docMk/>
            <pc:sldMk cId="3101180112" sldId="285"/>
            <ac:spMk id="6" creationId="{B2FD387F-92CC-4779-81C3-06BBC90B104F}"/>
          </ac:spMkLst>
        </pc:spChg>
      </pc:sldChg>
      <pc:sldChg chg="modSp mod setBg">
        <pc:chgData name="Duane Miller" userId="086b8d4e5ca37aec" providerId="LiveId" clId="{099B7DBE-5879-483D-9FEC-B0E6A1E4DA43}" dt="2024-04-11T02:09:14.109" v="214" actId="207"/>
        <pc:sldMkLst>
          <pc:docMk/>
          <pc:sldMk cId="2393209368" sldId="286"/>
        </pc:sldMkLst>
        <pc:spChg chg="mod">
          <ac:chgData name="Duane Miller" userId="086b8d4e5ca37aec" providerId="LiveId" clId="{099B7DBE-5879-483D-9FEC-B0E6A1E4DA43}" dt="2024-04-11T02:09:14.109" v="214" actId="207"/>
          <ac:spMkLst>
            <pc:docMk/>
            <pc:sldMk cId="2393209368" sldId="286"/>
            <ac:spMk id="6" creationId="{B2FD387F-92CC-4779-81C3-06BBC90B104F}"/>
          </ac:spMkLst>
        </pc:spChg>
      </pc:sldChg>
      <pc:sldChg chg="modSp mod setBg">
        <pc:chgData name="Duane Miller" userId="086b8d4e5ca37aec" providerId="LiveId" clId="{099B7DBE-5879-483D-9FEC-B0E6A1E4DA43}" dt="2024-04-11T02:09:25.344" v="241" actId="207"/>
        <pc:sldMkLst>
          <pc:docMk/>
          <pc:sldMk cId="2816111556" sldId="287"/>
        </pc:sldMkLst>
        <pc:spChg chg="mod">
          <ac:chgData name="Duane Miller" userId="086b8d4e5ca37aec" providerId="LiveId" clId="{099B7DBE-5879-483D-9FEC-B0E6A1E4DA43}" dt="2024-04-11T02:09:25.344" v="241" actId="207"/>
          <ac:spMkLst>
            <pc:docMk/>
            <pc:sldMk cId="2816111556" sldId="287"/>
            <ac:spMk id="6" creationId="{B2FD387F-92CC-4779-81C3-06BBC90B104F}"/>
          </ac:spMkLst>
        </pc:spChg>
      </pc:sldChg>
      <pc:sldChg chg="modSp mod setBg">
        <pc:chgData name="Duane Miller" userId="086b8d4e5ca37aec" providerId="LiveId" clId="{099B7DBE-5879-483D-9FEC-B0E6A1E4DA43}" dt="2024-04-11T02:09:33.668" v="262" actId="207"/>
        <pc:sldMkLst>
          <pc:docMk/>
          <pc:sldMk cId="3597086620" sldId="288"/>
        </pc:sldMkLst>
        <pc:spChg chg="mod">
          <ac:chgData name="Duane Miller" userId="086b8d4e5ca37aec" providerId="LiveId" clId="{099B7DBE-5879-483D-9FEC-B0E6A1E4DA43}" dt="2024-04-11T02:09:33.668" v="262" actId="207"/>
          <ac:spMkLst>
            <pc:docMk/>
            <pc:sldMk cId="3597086620" sldId="288"/>
            <ac:spMk id="6" creationId="{B2FD387F-92CC-4779-81C3-06BBC90B104F}"/>
          </ac:spMkLst>
        </pc:spChg>
      </pc:sldChg>
      <pc:sldChg chg="modSp mod setBg">
        <pc:chgData name="Duane Miller" userId="086b8d4e5ca37aec" providerId="LiveId" clId="{099B7DBE-5879-483D-9FEC-B0E6A1E4DA43}" dt="2024-04-11T02:09:44.366" v="283" actId="207"/>
        <pc:sldMkLst>
          <pc:docMk/>
          <pc:sldMk cId="642725757" sldId="289"/>
        </pc:sldMkLst>
        <pc:spChg chg="mod">
          <ac:chgData name="Duane Miller" userId="086b8d4e5ca37aec" providerId="LiveId" clId="{099B7DBE-5879-483D-9FEC-B0E6A1E4DA43}" dt="2024-04-11T02:09:44.366" v="283" actId="207"/>
          <ac:spMkLst>
            <pc:docMk/>
            <pc:sldMk cId="642725757" sldId="289"/>
            <ac:spMk id="6" creationId="{B2FD387F-92CC-4779-81C3-06BBC90B104F}"/>
          </ac:spMkLst>
        </pc:spChg>
      </pc:sldChg>
      <pc:sldChg chg="modSp mod setBg">
        <pc:chgData name="Duane Miller" userId="086b8d4e5ca37aec" providerId="LiveId" clId="{099B7DBE-5879-483D-9FEC-B0E6A1E4DA43}" dt="2024-04-11T02:09:51.262" v="307" actId="207"/>
        <pc:sldMkLst>
          <pc:docMk/>
          <pc:sldMk cId="633008619" sldId="290"/>
        </pc:sldMkLst>
        <pc:spChg chg="mod">
          <ac:chgData name="Duane Miller" userId="086b8d4e5ca37aec" providerId="LiveId" clId="{099B7DBE-5879-483D-9FEC-B0E6A1E4DA43}" dt="2024-04-11T02:09:51.262" v="307" actId="207"/>
          <ac:spMkLst>
            <pc:docMk/>
            <pc:sldMk cId="633008619" sldId="290"/>
            <ac:spMk id="6" creationId="{B2FD387F-92CC-4779-81C3-06BBC90B104F}"/>
          </ac:spMkLst>
        </pc:spChg>
      </pc:sldChg>
      <pc:sldChg chg="modSp mod setBg">
        <pc:chgData name="Duane Miller" userId="086b8d4e5ca37aec" providerId="LiveId" clId="{099B7DBE-5879-483D-9FEC-B0E6A1E4DA43}" dt="2024-04-11T02:09:57.335" v="328" actId="207"/>
        <pc:sldMkLst>
          <pc:docMk/>
          <pc:sldMk cId="2473045813" sldId="291"/>
        </pc:sldMkLst>
        <pc:spChg chg="mod">
          <ac:chgData name="Duane Miller" userId="086b8d4e5ca37aec" providerId="LiveId" clId="{099B7DBE-5879-483D-9FEC-B0E6A1E4DA43}" dt="2024-04-11T02:09:57.335" v="328" actId="207"/>
          <ac:spMkLst>
            <pc:docMk/>
            <pc:sldMk cId="2473045813" sldId="291"/>
            <ac:spMk id="6" creationId="{B2FD387F-92CC-4779-81C3-06BBC90B104F}"/>
          </ac:spMkLst>
        </pc:spChg>
      </pc:sldChg>
      <pc:sldChg chg="modSp mod setBg">
        <pc:chgData name="Duane Miller" userId="086b8d4e5ca37aec" providerId="LiveId" clId="{099B7DBE-5879-483D-9FEC-B0E6A1E4DA43}" dt="2024-04-11T02:10:13.245" v="372" actId="207"/>
        <pc:sldMkLst>
          <pc:docMk/>
          <pc:sldMk cId="1111668651" sldId="292"/>
        </pc:sldMkLst>
        <pc:spChg chg="mod">
          <ac:chgData name="Duane Miller" userId="086b8d4e5ca37aec" providerId="LiveId" clId="{099B7DBE-5879-483D-9FEC-B0E6A1E4DA43}" dt="2024-04-11T02:10:13.245" v="372" actId="207"/>
          <ac:spMkLst>
            <pc:docMk/>
            <pc:sldMk cId="1111668651" sldId="292"/>
            <ac:spMk id="6" creationId="{B2FD387F-92CC-4779-81C3-06BBC90B104F}"/>
          </ac:spMkLst>
        </pc:spChg>
      </pc:sldChg>
      <pc:sldChg chg="modSp mod setBg">
        <pc:chgData name="Duane Miller" userId="086b8d4e5ca37aec" providerId="LiveId" clId="{099B7DBE-5879-483D-9FEC-B0E6A1E4DA43}" dt="2024-04-11T02:11:01.372" v="519" actId="207"/>
        <pc:sldMkLst>
          <pc:docMk/>
          <pc:sldMk cId="2713583391" sldId="293"/>
        </pc:sldMkLst>
        <pc:spChg chg="mod">
          <ac:chgData name="Duane Miller" userId="086b8d4e5ca37aec" providerId="LiveId" clId="{099B7DBE-5879-483D-9FEC-B0E6A1E4DA43}" dt="2024-04-11T02:11:01.372" v="519" actId="207"/>
          <ac:spMkLst>
            <pc:docMk/>
            <pc:sldMk cId="2713583391" sldId="293"/>
            <ac:spMk id="6" creationId="{B2FD387F-92CC-4779-81C3-06BBC90B104F}"/>
          </ac:spMkLst>
        </pc:spChg>
      </pc:sldChg>
      <pc:sldChg chg="modSp mod setBg">
        <pc:chgData name="Duane Miller" userId="086b8d4e5ca37aec" providerId="LiveId" clId="{099B7DBE-5879-483D-9FEC-B0E6A1E4DA43}" dt="2024-04-11T02:10:36.166" v="449" actId="207"/>
        <pc:sldMkLst>
          <pc:docMk/>
          <pc:sldMk cId="40475064" sldId="294"/>
        </pc:sldMkLst>
        <pc:spChg chg="mod">
          <ac:chgData name="Duane Miller" userId="086b8d4e5ca37aec" providerId="LiveId" clId="{099B7DBE-5879-483D-9FEC-B0E6A1E4DA43}" dt="2024-04-11T02:10:36.166" v="449" actId="207"/>
          <ac:spMkLst>
            <pc:docMk/>
            <pc:sldMk cId="40475064" sldId="294"/>
            <ac:spMk id="6" creationId="{B2FD387F-92CC-4779-81C3-06BBC90B104F}"/>
          </ac:spMkLst>
        </pc:spChg>
      </pc:sldChg>
      <pc:sldChg chg="modSp mod setBg">
        <pc:chgData name="Duane Miller" userId="086b8d4e5ca37aec" providerId="LiveId" clId="{099B7DBE-5879-483D-9FEC-B0E6A1E4DA43}" dt="2024-04-11T02:11:15.804" v="574" actId="207"/>
        <pc:sldMkLst>
          <pc:docMk/>
          <pc:sldMk cId="1435715889" sldId="295"/>
        </pc:sldMkLst>
        <pc:spChg chg="mod">
          <ac:chgData name="Duane Miller" userId="086b8d4e5ca37aec" providerId="LiveId" clId="{099B7DBE-5879-483D-9FEC-B0E6A1E4DA43}" dt="2024-04-11T02:11:15.804" v="574" actId="207"/>
          <ac:spMkLst>
            <pc:docMk/>
            <pc:sldMk cId="1435715889" sldId="295"/>
            <ac:spMk id="6" creationId="{B2FD387F-92CC-4779-81C3-06BBC90B104F}"/>
          </ac:spMkLst>
        </pc:spChg>
      </pc:sldChg>
      <pc:sldChg chg="modSp mod setBg">
        <pc:chgData name="Duane Miller" userId="086b8d4e5ca37aec" providerId="LiveId" clId="{099B7DBE-5879-483D-9FEC-B0E6A1E4DA43}" dt="2024-04-11T02:10:28.091" v="416" actId="207"/>
        <pc:sldMkLst>
          <pc:docMk/>
          <pc:sldMk cId="1107269685" sldId="296"/>
        </pc:sldMkLst>
        <pc:spChg chg="mod">
          <ac:chgData name="Duane Miller" userId="086b8d4e5ca37aec" providerId="LiveId" clId="{099B7DBE-5879-483D-9FEC-B0E6A1E4DA43}" dt="2024-04-11T02:10:28.091" v="416" actId="207"/>
          <ac:spMkLst>
            <pc:docMk/>
            <pc:sldMk cId="1107269685" sldId="296"/>
            <ac:spMk id="6" creationId="{B2FD387F-92CC-4779-81C3-06BBC90B104F}"/>
          </ac:spMkLst>
        </pc:spChg>
      </pc:sldChg>
      <pc:sldChg chg="modSp mod setBg">
        <pc:chgData name="Duane Miller" userId="086b8d4e5ca37aec" providerId="LiveId" clId="{099B7DBE-5879-483D-9FEC-B0E6A1E4DA43}" dt="2024-04-11T02:10:20.314" v="393" actId="207"/>
        <pc:sldMkLst>
          <pc:docMk/>
          <pc:sldMk cId="1972278608" sldId="297"/>
        </pc:sldMkLst>
        <pc:spChg chg="mod">
          <ac:chgData name="Duane Miller" userId="086b8d4e5ca37aec" providerId="LiveId" clId="{099B7DBE-5879-483D-9FEC-B0E6A1E4DA43}" dt="2024-04-11T02:10:20.314" v="393" actId="207"/>
          <ac:spMkLst>
            <pc:docMk/>
            <pc:sldMk cId="1972278608" sldId="297"/>
            <ac:spMk id="6" creationId="{B2FD387F-92CC-4779-81C3-06BBC90B104F}"/>
          </ac:spMkLst>
        </pc:spChg>
      </pc:sldChg>
      <pc:sldChg chg="modSp mod setBg">
        <pc:chgData name="Duane Miller" userId="086b8d4e5ca37aec" providerId="LiveId" clId="{099B7DBE-5879-483D-9FEC-B0E6A1E4DA43}" dt="2024-04-11T02:11:08.508" v="542" actId="207"/>
        <pc:sldMkLst>
          <pc:docMk/>
          <pc:sldMk cId="2510949867" sldId="298"/>
        </pc:sldMkLst>
        <pc:spChg chg="mod">
          <ac:chgData name="Duane Miller" userId="086b8d4e5ca37aec" providerId="LiveId" clId="{099B7DBE-5879-483D-9FEC-B0E6A1E4DA43}" dt="2024-04-11T02:11:08.508" v="542" actId="207"/>
          <ac:spMkLst>
            <pc:docMk/>
            <pc:sldMk cId="2510949867" sldId="298"/>
            <ac:spMk id="6" creationId="{B2FD387F-92CC-4779-81C3-06BBC90B104F}"/>
          </ac:spMkLst>
        </pc:spChg>
      </pc:sldChg>
      <pc:sldChg chg="modSp mod setBg">
        <pc:chgData name="Duane Miller" userId="086b8d4e5ca37aec" providerId="LiveId" clId="{099B7DBE-5879-483D-9FEC-B0E6A1E4DA43}" dt="2024-04-11T02:10:43.668" v="471" actId="207"/>
        <pc:sldMkLst>
          <pc:docMk/>
          <pc:sldMk cId="440768110" sldId="299"/>
        </pc:sldMkLst>
        <pc:spChg chg="mod">
          <ac:chgData name="Duane Miller" userId="086b8d4e5ca37aec" providerId="LiveId" clId="{099B7DBE-5879-483D-9FEC-B0E6A1E4DA43}" dt="2024-04-11T02:10:43.668" v="471" actId="207"/>
          <ac:spMkLst>
            <pc:docMk/>
            <pc:sldMk cId="440768110" sldId="299"/>
            <ac:spMk id="6" creationId="{B2FD387F-92CC-4779-81C3-06BBC90B104F}"/>
          </ac:spMkLst>
        </pc:spChg>
      </pc:sldChg>
      <pc:sldChg chg="modSp mod setBg">
        <pc:chgData name="Duane Miller" userId="086b8d4e5ca37aec" providerId="LiveId" clId="{099B7DBE-5879-483D-9FEC-B0E6A1E4DA43}" dt="2024-04-11T02:10:50.834" v="492" actId="207"/>
        <pc:sldMkLst>
          <pc:docMk/>
          <pc:sldMk cId="749115851" sldId="300"/>
        </pc:sldMkLst>
        <pc:spChg chg="mod">
          <ac:chgData name="Duane Miller" userId="086b8d4e5ca37aec" providerId="LiveId" clId="{099B7DBE-5879-483D-9FEC-B0E6A1E4DA43}" dt="2024-04-11T02:10:50.834" v="492" actId="207"/>
          <ac:spMkLst>
            <pc:docMk/>
            <pc:sldMk cId="749115851" sldId="300"/>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0.362"/>
    </inkml:context>
    <inkml:brush xml:id="br0">
      <inkml:brushProperty name="width" value="0.1" units="cm"/>
      <inkml:brushProperty name="height" value="0.1" units="cm"/>
      <inkml:brushProperty name="color" value="#F4F91B"/>
    </inkml:brush>
  </inkml:definitions>
  <inkml:trace contextRef="#ctx0" brushRef="#br0">2477 30 2759 0 0,'1'0'39'0'0,"-1"1"1"0"0,1-1-1 0 0,0 1 0 0 0,-1-1 0 0 0,1 1 0 0 0,-1 0 0 0 0,1-1 0 0 0,-1 1 0 0 0,1 0 0 0 0,-1 0 0 0 0,1-1 0 0 0,-1 1 0 0 0,0 0 0 0 0,0 0 0 0 0,1 0 0 0 0,-1 0 0 0 0,0 0 0 0 0,0-1 0 0 0,0 1 0 0 0,0 0 0 0 0,0 0 0 0 0,0 1 0 0 0,0-2-6 0 0,0 1 0 0 0,0-1 0 0 0,1 0 0 0 0,-1 0 0 0 0,0 1 0 0 0,0-1 0 0 0,0 0 0 0 0,0 0-1 0 0,-1 1 1 0 0,1-1 0 0 0,0 0 0 0 0,0 1 0 0 0,0-1 0 0 0,0 0 0 0 0,0 0 0 0 0,0 1 0 0 0,0-1 0 0 0,0 0 0 0 0,-1 0 0 0 0,1 1 0 0 0,0-1 0 0 0,0 0 0 0 0,0 0 0 0 0,0 0-1 0 0,-1 1 1 0 0,1-1 0 0 0,0 0 0 0 0,-1 0 30 0 0,0 0 0 0 0,1-1 0 0 0,-1 1 0 0 0,1 0 0 0 0,-1-1 0 0 0,1 1 0 0 0,-1 0 0 0 0,1-1 0 0 0,-1 1 1 0 0,1-1-1 0 0,-1 1 0 0 0,1-1 0 0 0,-1 1 0 0 0,1-1 0 0 0,0 1 0 0 0,-1-1 0 0 0,1 1 0 0 0,-1-2 0 0 0,-2-1 84 0 0,0-1 1 0 0,0 1 0 0 0,0-1 0 0 0,-1 1-1 0 0,1 0 1 0 0,-1 1 0 0 0,0-1 0 0 0,0 0-1 0 0,0 1 1 0 0,0 0 0 0 0,0 0 0 0 0,-1 0-1 0 0,1 1 1 0 0,0 0 0 0 0,-1-1 0 0 0,1 1-1 0 0,-6 0 1 0 0,-9-1 722 0 0,-1 1 0 0 0,-33 2 0 0 0,47-1-853 0 0,-23 3 39 0 0,-43 9-1 0 0,3 0 58 0 0,-133 19 906 0 0,-135 13 502 0 0,227-39-1270 0 0,-150 4 137 0 0,178-10-178 0 0,-95-13 0 0 0,49-5 71 0 0,-56-7 130 0 0,137 21-297 0 0,-92 5 1 0 0,-196 46-211 0 0,270-30-780 0 0,2 2-312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2.386"/>
    </inkml:context>
    <inkml:brush xml:id="br0">
      <inkml:brushProperty name="width" value="0.1" units="cm"/>
      <inkml:brushProperty name="height" value="0.1" units="cm"/>
      <inkml:brushProperty name="color" value="#F4F91B"/>
    </inkml:brush>
  </inkml:definitions>
  <inkml:trace contextRef="#ctx0" brushRef="#br0">1089 228 2759 0 0,'-2'-2'430'0'0,"0"1"-1"0"0,-1-1 1 0 0,1 1-1 0 0,-1-1 0 0 0,1 1 1 0 0,-1 0-1 0 0,0 0 1 0 0,1 0-1 0 0,-5-1 0 0 0,-14-6 389 0 0,10 0-197 0 0,1 0 1 0 0,0-1-1 0 0,-15-17 0 0 0,-3-1 486 0 0,14 14-781 0 0,-2 2 0 0 0,1 0 0 0 0,-1 0 0 0 0,-1 2 0 0 0,0 0 0 0 0,-1 1 0 0 0,1 0 0 0 0,-1 2 0 0 0,-1 0 0 0 0,-33-6 0 0 0,-13 3 157 0 0,-117-3 0 0 0,144 11-371 0 0,-15 0 114 0 0,-103 10-1 0 0,127-4-603 0 0,-44 13 0 0 0,52-12-1054 0 0,1 2 0 0 0,-35 18 0 0 0,11 1-3527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3.097"/>
    </inkml:context>
    <inkml:brush xml:id="br0">
      <inkml:brushProperty name="width" value="0.1" units="cm"/>
      <inkml:brushProperty name="height" value="0.1" units="cm"/>
      <inkml:brushProperty name="color" value="#F4F91B"/>
    </inkml:brush>
  </inkml:definitions>
  <inkml:trace contextRef="#ctx0" brushRef="#br0">2035 76 4607 0 0,'0'-11'78'0'0,"0"5"-20"0"0,1 0 0 0 0,-1 1-1 0 0,-1-1 1 0 0,1 1-1 0 0,-1-1 1 0 0,0 0-1 0 0,0 1 1 0 0,-4-10-1 0 0,4 15 103 0 0,1-1 0 0 0,-1 1-1 0 0,1-1 1 0 0,-1 1 0 0 0,0 0 0 0 0,1-1-1 0 0,-1 1 1 0 0,0 0 0 0 0,0-1-1 0 0,1 1 1 0 0,-1 0 0 0 0,0 0-1 0 0,1 0 1 0 0,-1 0 0 0 0,0 0-1 0 0,0 0 1 0 0,1 0 0 0 0,-1 0-1 0 0,0 0 1 0 0,0 0 0 0 0,-18 2 517 0 0,3 2-640 0 0,-28 10-1 0 0,31-8-29 0 0,-1-2 0 0 0,-1 0 0 0 0,-18 3 0 0 0,-11-4 395 0 0,0-2 0 0 0,-44-5 0 0 0,-52 0 632 0 0,-68 27 453 0 0,131-12-1002 0 0,-117 1-1 0 0,46-15 50 0 0,-248 5 404 0 0,268 5-819 0 0,43-4-332 0 0,-152 27-1 0 0,168-14-470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5.343"/>
    </inkml:context>
    <inkml:brush xml:id="br0">
      <inkml:brushProperty name="width" value="0.1" units="cm"/>
      <inkml:brushProperty name="height" value="0.1" units="cm"/>
      <inkml:brushProperty name="color" value="#F4F91B"/>
    </inkml:brush>
  </inkml:definitions>
  <inkml:trace contextRef="#ctx0" brushRef="#br0">1929 99 2303 0 0,'-2'-5'109'0'0,"-9"-20"188"0"0,10 25-213 0 0,1-1-1 0 0,0 1 1 0 0,-1-1 0 0 0,1 1-1 0 0,0-1 1 0 0,-1 1 0 0 0,1-1-1 0 0,-1 1 1 0 0,1 0 0 0 0,0-1 0 0 0,-1 1-1 0 0,1 0 1 0 0,-1-1 0 0 0,1 1-1 0 0,-1 0 1 0 0,1-1 0 0 0,-1 1-1 0 0,0 0 1 0 0,1 0 0 0 0,-1 0-1 0 0,1 0 1 0 0,-1-1 0 0 0,1 1-1 0 0,-1 0 1 0 0,0 0 0 0 0,1 0 0 0 0,-1 0-1 0 0,1 0 1 0 0,-1 1 0 0 0,0-1-1 0 0,1 0 1 0 0,-1 0 0 0 0,1 0-1 0 0,-1 0 1 0 0,1 1 0 0 0,-1-1-1 0 0,1 0 1 0 0,-1 1 0 0 0,-6 3-53 0 0,0 0 1 0 0,-1 0-1 0 0,1-1 1 0 0,-1 0-1 0 0,1 0 1 0 0,-1-1-1 0 0,0 0 1 0 0,0 0-1 0 0,0-1 1 0 0,0 0 0 0 0,-11 0-1 0 0,-6-2 242 0 0,0-1-1 0 0,-32-6 1 0 0,33 4 405 0 0,6 3-309 0 0,1 0 1 0 0,0 1-1 0 0,-1 1 0 0 0,1 0 0 0 0,-25 7 0 0 0,20-4-243 0 0,-1-1 0 0 0,-37 0-1 0 0,18-7 285 0 0,1-2 0 0 0,-77-22 0 0 0,41 9 360 0 0,29 9 44 0 0,-92-5-1 0 0,-49 12 323 0 0,145 3-1011 0 0,-119-6 108 0 0,-11 1-165 0 0,130 6-72 0 0,-86 13-1 0 0,80-3-651 0 0,-75 28 0 0 0,82-24 28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5.993"/>
    </inkml:context>
    <inkml:brush xml:id="br0">
      <inkml:brushProperty name="width" value="0.1" units="cm"/>
      <inkml:brushProperty name="height" value="0.1" units="cm"/>
      <inkml:brushProperty name="color" value="#F4F91B"/>
    </inkml:brush>
  </inkml:definitions>
  <inkml:trace contextRef="#ctx0" brushRef="#br0">1046 82 5095 0 0,'-9'1'304'0'0,"0"-1"-1"0"0,1 0 1 0 0,-1-1-1 0 0,0 0 0 0 0,-16-3 1 0 0,15 2 243 0 0,-153-17 2446 0 0,32 6-1684 0 0,59 3-804 0 0,-210-21 722 0 0,250 30-1307 0 0,-1 2-1 0 0,1 1 0 0 0,-1 1 1 0 0,1 2-1 0 0,0 1 0 0 0,-52 18 1 0 0,43-8-302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6.592"/>
    </inkml:context>
    <inkml:brush xml:id="br0">
      <inkml:brushProperty name="width" value="0.1" units="cm"/>
      <inkml:brushProperty name="height" value="0.1" units="cm"/>
      <inkml:brushProperty name="color" value="#F4F91B"/>
    </inkml:brush>
  </inkml:definitions>
  <inkml:trace contextRef="#ctx0" brushRef="#br0">1115 117 3679 0 0,'-7'-6'522'0'0,"0"1"0"0"0,0 1-1 0 0,-1-1 1 0 0,0 1-1 0 0,0 0 1 0 0,0 1-1 0 0,0 0 1 0 0,-14-3-1 0 0,-3-2-508 0 0,4 1 171 0 0,0 1 0 0 0,-1 2 0 0 0,-26-4 0 0 0,-69 1 176 0 0,4 0 277 0 0,23-5-21 0 0,-51-4 195 0 0,115 14-707 0 0,1 2 0 0 0,0 1 0 0 0,-43 7 0 0 0,-113 37-212 0 0,105-21-3381 0 0,44-15-117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7.054"/>
    </inkml:context>
    <inkml:brush xml:id="br0">
      <inkml:brushProperty name="width" value="0.1" units="cm"/>
      <inkml:brushProperty name="height" value="0.1" units="cm"/>
      <inkml:brushProperty name="color" value="#F4F91B"/>
    </inkml:brush>
  </inkml:definitions>
  <inkml:trace contextRef="#ctx0" brushRef="#br0">1499 206 2759 0 0,'-27'-2'1212'0'0,"0"-1"0"0"0,-46-11-1 0 0,29 4-374 0 0,-22-3 370 0 0,13 1-227 0 0,-69-5 0 0 0,48 10-505 0 0,-75-18 0 0 0,-70-26 397 0 0,144 32-565 0 0,35 9-166 0 0,0 2 0 0 0,-1 2 0 0 0,-66-3-1 0 0,89 10-138 0 0,0 0-1 0 0,0 0 1 0 0,0 2 0 0 0,0 0-1 0 0,0 1 1 0 0,0 1-1 0 0,1 1 1 0 0,0 0-1 0 0,0 2 1 0 0,-25 14-1 0 0,20-8-226 0 0,0 2 1 0 0,-27 25-1 0 0,19-13-377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2:35.038"/>
    </inkml:context>
    <inkml:brush xml:id="br0">
      <inkml:brushProperty name="width" value="0.1" units="cm"/>
      <inkml:brushProperty name="height" value="0.1" units="cm"/>
      <inkml:brushProperty name="color" value="#F4F91B"/>
    </inkml:brush>
  </inkml:definitions>
  <inkml:trace contextRef="#ctx0" brushRef="#br0">782 1847 2759 0 0,'-2'-2'61'0'0,"-1"0"0"0"0,1 0 0 0 0,-1 0-1 0 0,0 1 1 0 0,0-1 0 0 0,0 1 0 0 0,0 0-1 0 0,0 0 1 0 0,0 0 0 0 0,0 0 0 0 0,0 0-1 0 0,0 1 1 0 0,-7-1 0 0 0,-5 0 690 0 0,-27 3 1 0 0,11 0-595 0 0,-72-7 1280 0 0,68 2-424 0 0,0 1 0 0 0,1 2 0 0 0,-44 5 0 0 0,44 4-456 0 0,-7 2-41 0 0,38-10-447 0 0,1-1-1 0 0,-1 0 0 0 0,1 0 1 0 0,-1 0-1 0 0,1 0 0 0 0,-1 0 0 0 0,1 0 1 0 0,-1-1-1 0 0,1 0 0 0 0,0 1 1 0 0,-1-1-1 0 0,1 0 0 0 0,-4-2 1 0 0,4 2 64 0 0,1 0 1 0 0,0 0-1 0 0,0 0 1 0 0,0 0 0 0 0,0 0-1 0 0,0 0 1 0 0,0 0-1 0 0,1-1 1 0 0,-1 1 0 0 0,0 0-1 0 0,1-1 1 0 0,-1 1-1 0 0,1 0 1 0 0,-1-1 0 0 0,0-2-1 0 0,1 4-32 0 0,0-1-1 0 0,0 0 1 0 0,-1 1-1 0 0,1-1 1 0 0,0 0-1 0 0,0 1 1 0 0,0-1-1 0 0,0 0 1 0 0,0 0-1 0 0,0 1 0 0 0,1-1 1 0 0,-1 0-1 0 0,0 1 1 0 0,0-1-1 0 0,0 0 1 0 0,1 1-1 0 0,-1-1 1 0 0,0 0-1 0 0,1 1 1 0 0,-1-1-1 0 0,0 1 1 0 0,1-1-1 0 0,-1 0 1 0 0,1 1-1 0 0,-1-1 1 0 0,1 1-1 0 0,-1-1 1 0 0,1 1-1 0 0,-1 0 0 0 0,1-1 1 0 0,-1 1-1 0 0,2-1 1 0 0,17 7 582 0 0,-9-3-678 0 0,100 18 982 0 0,117 6-1 0 0,-222-27-970 0 0,169 12 679 0 0,-126-11-270 0 0,77-8 0 0 0,-82 3-77 0 0,0 3-1 0 0,76 8 1 0 0,11 0-221 0 0,105-20-10 0 0,94-19 528 0 0,-311 31-637 0 0,151-2 203 0 0,-37 2-83 0 0,73-5-64 0 0,-154 5 0 0 0,89 8 0 0 0,23-1 26 0 0,-130-6-52 0 0,-3-1 29 0 0,-1-2 0 0 0,45-8 0 0 0,56-21 157 0 0,-103 25-158 0 0,-5 1-10 0 0,0-1 1 0 0,0-1 0 0 0,39-21-1 0 0,-50 23 5 0 0,-1 0-1 0 0,0-1 0 0 0,-1-1 0 0 0,0 1 1 0 0,0-2-1 0 0,0 1 0 0 0,-1-1 1 0 0,-1 0-1 0 0,10-15 0 0 0,-13 18-17 0 0,15-23 125 0 0,-2-1 0 0 0,25-57 0 0 0,-29 49-145 0 0,-2 0 1 0 0,-1-1-1 0 0,-2-1 1 0 0,2-41-1 0 0,12-66-23 0 0,-20 131 9 0 0,0-1 0 0 0,-1 0 1 0 0,-1 0-1 0 0,0 1 0 0 0,-2-1 0 0 0,-4-27 0 0 0,-4-10-4 0 0,3 10 7 0 0,-2 2 0 0 0,-1-1 0 0 0,-24-59 0 0 0,-3 4 40 0 0,-20-42 46 0 0,51 129-96 0 0,-1 0 0 0 0,0 0 0 0 0,-1 0 0 0 0,0 1 0 0 0,-1 0-1 0 0,0 1 1 0 0,-1 0 0 0 0,1 0 0 0 0,-2 1 0 0 0,1 1 0 0 0,-1-1 0 0 0,0 2 0 0 0,-13-7 0 0 0,-18-5 5 0 0,-1 2 1 0 0,-63-16-1 0 0,2 1-3 0 0,74 21-4 0 0,1 1 0 0 0,-1 2 0 0 0,0 0 0 0 0,-34-1 0 0 0,-20 0 0 0 0,-64-3 0 0 0,-50 15 0 0 0,119 0 0 0 0,-126-10 0 0 0,151 0 0 0 0,-266-21 0 0 0,141 10 0 0 0,106 8 0 0 0,-4-2 0 0 0,-28-3 0 0 0,-141-20 0 0 0,204 27 0 0 0,-26-1 0 0 0,0 3 0 0 0,-96 5 0 0 0,-16 0 0 0 0,169-1 0 0 0,0 0 0 0 0,0 1 0 0 0,1 1 0 0 0,-1 0 0 0 0,0 0 0 0 0,0 1 0 0 0,1 1 0 0 0,-1 0 0 0 0,1 0 0 0 0,-1 1 0 0 0,1 0 0 0 0,1 1 0 0 0,-1 0 0 0 0,0 0 0 0 0,1 1 0 0 0,0 0 0 0 0,1 1 0 0 0,-10 9 0 0 0,9-6-6 0 0,-1 1 0 0 0,2 1 1 0 0,-1 0-1 0 0,2 0 0 0 0,0 0 0 0 0,0 1 0 0 0,1 0 1 0 0,1 1-1 0 0,0-1 0 0 0,-3 15 0 0 0,-10 47-14 0 0,3 1-1 0 0,-7 103 1 0 0,8-50 17 0 0,8-86 3 0 0,1-12 0 0 0,1 0 0 0 0,1 45 0 0 0,4-49-9 0 0,1 1 0 0 0,1-1 0 0 0,1 0 0 0 0,2 0-1 0 0,0-1 1 0 0,20 49 0 0 0,-13-44 9 0 0,13 27 0 0 0,40 69 0 0 0,-64-125 10 0 0,-1 1 1 0 0,1 0-1 0 0,-1 0 0 0 0,0-1 1 0 0,0 1-1 0 0,0 0 0 0 0,0 0 1 0 0,-1 0-1 0 0,1 0 0 0 0,-1 1 1 0 0,0-1-1 0 0,0 0 0 0 0,0 0 1 0 0,0 0-1 0 0,-1 0 0 0 0,1 0 1 0 0,-2 4-1 0 0,-1 4-395 0 0,-1-1 1 0 0,-1 0-1 0 0,-8 16 0 0 0,-5 9-6748 0 0,7-6-909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3:47.600"/>
    </inkml:context>
    <inkml:brush xml:id="br0">
      <inkml:brushProperty name="width" value="0.1" units="cm"/>
      <inkml:brushProperty name="height" value="0.1" units="cm"/>
      <inkml:brushProperty name="color" value="#E71224"/>
    </inkml:brush>
  </inkml:definitions>
  <inkml:trace contextRef="#ctx0" brushRef="#br0">4640 1470 919 0 0,'-6'-12'377'0'0,"0"11"1662"0"0,-4 18 2766 0 0,0 3-5386 0 0,6-15 618 0 0,1-1-1 0 0,-1 0 0 0 0,0 0 1 0 0,-1 0-1 0 0,1-1 0 0 0,-1 1 0 0 0,-6 3 1 0 0,8-5 166 0 0,0-1 0 0 0,0 0 1 0 0,1 0-1 0 0,-1 0 0 0 0,0 0 1 0 0,-1 0-1 0 0,1 0 0 0 0,0-1 0 0 0,0 0 1 0 0,0 1-1 0 0,0-1 0 0 0,0 0 1 0 0,0-1-1 0 0,-6 0 0 0 0,2 0 261 0 0,0 0-1 0 0,0 0 0 0 0,-1 1 0 0 0,1 0 0 0 0,0 0 1 0 0,-1 1-1 0 0,1 0 0 0 0,-12 3 0 0 0,-5 3 331 0 0,-29 13 0 0 0,33-12 162 0 0,-41 12-1 0 0,52-19-739 0 0,1 1 0 0 0,0-2 0 0 0,-1 1 0 0 0,1-1 0 0 0,-1-1 0 0 0,1 1-1 0 0,0-1 1 0 0,-1-1 0 0 0,1 0 0 0 0,0 0 0 0 0,-14-6 0 0 0,-19-4 533 0 0,-49-9-1 0 0,73 19-632 0 0,0 0-1 0 0,0 1 0 0 0,0 1 1 0 0,0 0-1 0 0,-25 4 1 0 0,-83 21 566 0 0,20 5-199 0 0,35-10-254 0 0,-178 37 636 0 0,225-54-576 0 0,-46-2 0 0 0,46-1-82 0 0,-42 4 0 0 0,-27 5-68 0 0,-9 2-14 0 0,65-7-22 0 0,0-1-1 0 0,0-2 1 0 0,-40-5 0 0 0,50 3-74 0 0,-76 1 274 0 0,61 2-124 0 0,-57-6 0 0 0,-95-13 163 0 0,147 18-288 0 0,1 1 0 0 0,-74 13 0 0 0,29-2-24 0 0,88-13-29 0 0,-73 10 151 0 0,0-4 1 0 0,-83-5-1 0 0,-42-8-24 0 0,19 9 19 0 0,100 3-111 0 0,24-1 42 0 0,-97-6 0 0 0,46-14-13 0 0,-24-2 70 0 0,130 18-137 0 0,-54-3 41 0 0,-83-15-1 0 0,-4-1 40 0 0,36 8-39 0 0,98 9-24 0 0,0 0 0 0 0,0 0 0 0 0,1-1 0 0 0,-1 0 0 0 0,0-1 0 0 0,1 0 0 0 0,0 0 0 0 0,0-1 0 0 0,0 0 0 0 0,-9-8 0 0 0,3 1 22 0 0,1 0-1 0 0,1-1 0 0 0,0-1 0 0 0,-13-20 1 0 0,1 3 10 0 0,16 22-35 0 0,1-1 0 0 0,0 1-1 0 0,1-1 1 0 0,0 0-1 0 0,-8-19 1 0 0,-10-27 42 0 0,-4-16 20 0 0,13 27-65 0 0,2 6 19 0 0,-13-66-1 0 0,24 96-27 0 0,-4-27 0 0 0,1 0 0 0 0,1 0 0 0 0,3-44 0 0 0,6 12 21 0 0,3 0 1 0 0,20-81-1 0 0,18-33-21 0 0,-22 80 0 0 0,-22 95 0 0 0,0-1 0 0 0,0 1 0 0 0,0-1 0 0 0,1 1 0 0 0,0 0 0 0 0,0 0 0 0 0,1 0 0 0 0,0 1 0 0 0,0-1 0 0 0,0 1 0 0 0,1 0 0 0 0,0 0 0 0 0,0 1 0 0 0,1-1 0 0 0,0 1 0 0 0,6-5 0 0 0,-8 8 0 0 0,11-9-6 0 0,0 1-1 0 0,18-8 1 0 0,-27 15 2 0 0,1 0 0 0 0,0 1 0 0 0,0 0 1 0 0,0 0-1 0 0,0 0 0 0 0,0 1 0 0 0,1 0 0 0 0,9 1 1 0 0,185-12-10 0 0,-65 2 15 0 0,94-9-2 0 0,-173 13 0 0 0,-14 4 0 0 0,62 5 0 0 0,-16 0 0 0 0,36-13 0 0 0,-24 1 0 0 0,76 10 0 0 0,-140 2 0 0 0,0-1 0 0 0,0-2 0 0 0,54-7 0 0 0,32-16 0 0 0,-62 11 0 0 0,104-9 0 0 0,134 10 0 0 0,73-12 0 0 0,-289 19 0 0 0,35-1 0 0 0,15 4 0 0 0,217 7 0 0 0,-196 4 0 0 0,185 18 0 0 0,-266-15 0 0 0,-43-7 0 0 0,0-1 0 0 0,41 1 0 0 0,-43-5 0 0 0,-1 1 0 0 0,1 2 0 0 0,-1 1 0 0 0,36 11 0 0 0,-34-11 0 0 0,-26-5 0 0 0,0 0 0 0 0,-1 0 0 0 0,1 1 0 0 0,0 0 0 0 0,0-1 0 0 0,-1 1 0 0 0,1 1 0 0 0,-1-1 0 0 0,1 0 0 0 0,-1 1 0 0 0,1 0 0 0 0,-1 0 0 0 0,0 0 0 0 0,0 0 0 0 0,5 5 0 0 0,59 72 0 0 0,-59-67 0 0 0,-1 0 0 0 0,0 0 0 0 0,-1 1 0 0 0,0 0 0 0 0,7 26 0 0 0,1 0 0 0 0,0-6 0 0 0,-2 0 0 0 0,-1 1 0 0 0,8 46 0 0 0,16 170-64 0 0,-30-224 64 0 0,1 0 0 0 0,15 43 0 0 0,-11-42 0 0 0,-2 0 0 0 0,5 30 0 0 0,-11-37-42 0 0,-2 0 1 0 0,0 1-1 0 0,-1-1 0 0 0,-1 0 1 0 0,-1 0-1 0 0,-7 28 0 0 0,3-18-44 0 0,2-1-1 0 0,-2 36 0 0 0,7 67-1818 0 0,3-43-3289 0 0,-2-58 1547 0 0,0 34-4599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3:50.403"/>
    </inkml:context>
    <inkml:brush xml:id="br0">
      <inkml:brushProperty name="width" value="0.1" units="cm"/>
      <inkml:brushProperty name="height" value="0.1" units="cm"/>
      <inkml:brushProperty name="color" value="#E71224"/>
    </inkml:brush>
  </inkml:definitions>
  <inkml:trace contextRef="#ctx0" brushRef="#br0">377 1631 1839 0 0,'-60'-36'1000'0'0,"43"24"-15"0"0,-20-20 0 0 0,24 20-184 0 0,3 4 574 0 0,1 0 1 0 0,1-1-1 0 0,-13-15 0 0 0,21 24-1264 0 0,-1-1-1 0 0,1 1 0 0 0,-1-1 1 0 0,1 1-1 0 0,0 0 0 0 0,0-1 1 0 0,-1 1-1 0 0,1-1 0 0 0,0 1 1 0 0,0-1-1 0 0,-1 1 0 0 0,1 0 1 0 0,0-1-1 0 0,0 1 0 0 0,0-1 1 0 0,0 1-1 0 0,0-1 0 0 0,0 1 1 0 0,0-1-1 0 0,0 1 0 0 0,0-1 1 0 0,0 1-1 0 0,0-1 0 0 0,0 1 1 0 0,0-1-1 0 0,0 1 0 0 0,0-1 1 0 0,1 1-1 0 0,-1-1 1 0 0,0 1-1 0 0,0-1 0 0 0,1 1 1 0 0,-1-1-1 0 0,0 1 0 0 0,0 0 1 0 0,1-1-1 0 0,-1 1 0 0 0,0-1 1 0 0,1 1-1 0 0,-1 0 0 0 0,1 0 1 0 0,-1-1-1 0 0,1 1 0 0 0,-1 0 1 0 0,0 0-1 0 0,1-1 0 0 0,-1 1 1 0 0,1 0-1 0 0,-1 0 0 0 0,2 0 1 0 0,3-2 165 0 0,0 1 0 0 0,0 1 0 0 0,1-1 0 0 0,5 1 0 0 0,1-1-21 0 0,141-9 1565 0 0,-134 10-1684 0 0,196 8 846 0 0,-79 0-431 0 0,160-6 545 0 0,-217 0-822 0 0,1 3-1 0 0,104 20 1 0 0,-91-11-175 0 0,112-2 377 0 0,-75-7-192 0 0,4 15 112 0 0,-104-13-326 0 0,2-2-1 0 0,-1-1 1 0 0,0-1 0 0 0,53-3-1 0 0,14-9 168 0 0,0 5 1 0 0,171 14-1 0 0,-82 25-237 0 0,-95-15 0 0 0,-35-12 20 0 0,112 3 1 0 0,-12-3 2 0 0,4 11-23 0 0,-134-17 59 0 0,0 0-1 0 0,0-2 1 0 0,1-1 0 0 0,51-10-1 0 0,-65 8 14 0 0,-1-1-1 0 0,0 0 1 0 0,0-1-1 0 0,-1-1 1 0 0,1 0 0 0 0,-1-1-1 0 0,-1 0 1 0 0,1-1-1 0 0,-1 0 1 0 0,12-11-1 0 0,-11 5-51 0 0,0 0 1 0 0,-1-1-1 0 0,-1 0 1 0 0,0-1-1 0 0,-1 0 0 0 0,-1 0 1 0 0,8-22-1 0 0,35-125 180 0 0,-47 149-182 0 0,10-44 49 0 0,-2-1 0 0 0,8-113-1 0 0,-19 154-63 0 0,-1 1 0 0 0,-1-1-1 0 0,0 0 1 0 0,-5-22 0 0 0,4 32-3 0 0,-1 0-1 0 0,0 0 1 0 0,0 0 0 0 0,0 0 0 0 0,-1 1-1 0 0,0-1 1 0 0,0 1 0 0 0,-1 0 0 0 0,0 0 0 0 0,0 0-1 0 0,-7-5 1 0 0,-19-19 9 0 0,-101-107 99 0 0,116 120-107 0 0,-2 0 1 0 0,0 1-1 0 0,-1 0 0 0 0,-1 2 0 0 0,0 0 0 0 0,-1 2 0 0 0,0 0 0 0 0,-1 1 0 0 0,-41-15 0 0 0,22 11-1 0 0,-175-59 0 0 0,185 68-1 0 0,-1 2 0 0 0,0 0 0 0 0,0 2 0 0 0,-61 3 0 0 0,49 0 30 0 0,-74-8 0 0 0,-79-35-18 0 0,93 17-11 0 0,-151-19 75 0 0,182 32-59 0 0,1-4 0 0 0,-105-38 0 0 0,80 23-11 0 0,47 18-5 0 0,0 2 0 0 0,-68-7 0 0 0,-104 4 0 0 0,47 0 0 0 0,109 7 0 0 0,0 3 0 0 0,-87 5 0 0 0,70 6 0 0 0,27-4 0 0 0,1 3 0 0 0,-84 19 0 0 0,95-12 0 0 0,1 3 0 0 0,1 1 0 0 0,-54 28 0 0 0,-56 44 0 0 0,138-80 0 0 0,-1 1 0 0 0,1 1 0 0 0,1 0 0 0 0,0 1 0 0 0,0 1 0 0 0,-14 17 0 0 0,18-18 0 0 0,0 1 0 0 0,1 0 0 0 0,1 1 0 0 0,-7 14 0 0 0,-12 20 0 0 0,11-19 0 0 0,0 0 0 0 0,-13 38 0 0 0,18-39 0 0 0,-4 7 0 0 0,2 0 0 0 0,-12 63 0 0 0,20-73 0 0 0,1 0 0 0 0,1 0 0 0 0,1 0 0 0 0,1 0 0 0 0,4 28 0 0 0,-2-39 0 0 0,1-1 0 0 0,1 1 0 0 0,0-1 0 0 0,0 0 0 0 0,2 0 0 0 0,-1-1 0 0 0,1 0 0 0 0,1 0 0 0 0,0 0 0 0 0,1 0 0 0 0,0-1 0 0 0,0-1 0 0 0,1 1 0 0 0,11 8 0 0 0,-12-10 0 0 0,1 0 0 0 0,-1-1 0 0 0,1 0 0 0 0,1-1 0 0 0,-1 0 0 0 0,1-1 0 0 0,0 0 0 0 0,0 0 0 0 0,19 5 0 0 0,-28-9-26 0 0,0-1-1 0 0,1 1 1 0 0,-1 0-1 0 0,0 0 1 0 0,0-1-1 0 0,0 1 1 0 0,0 0-1 0 0,0 0 1 0 0,0 0 0 0 0,0 0-1 0 0,0 0 1 0 0,0 0-1 0 0,-1 0 1 0 0,1 1-1 0 0,0-1 1 0 0,-1 0-1 0 0,1 0 1 0 0,-1 0-1 0 0,1 3 1 0 0,7 28-981 0 0,-6-24 748 0 0,4 30-2545 0 0,-3-16 1203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2:00.805"/>
    </inkml:context>
    <inkml:brush xml:id="br0">
      <inkml:brushProperty name="width" value="0.1" units="cm"/>
      <inkml:brushProperty name="height" value="0.1" units="cm"/>
      <inkml:brushProperty name="color" value="#E71224"/>
    </inkml:brush>
  </inkml:definitions>
  <inkml:trace contextRef="#ctx0" brushRef="#br0">0 178 455 0 0,'0'-3'103'0'0,"0"1"0"0"0,0-1 0 0 0,1 0 0 0 0,-1 0-1 0 0,1 1 1 0 0,-1-1 0 0 0,1 0 0 0 0,0 1-1 0 0,0-1 1 0 0,0 1 0 0 0,11-6 4693 0 0,22 10-3880 0 0,-30-1-889 0 0,1-1 1 0 0,0 1-1 0 0,-1-1 0 0 0,1 0 1 0 0,0 0-1 0 0,8-2 0 0 0,-11 1 26 0 0,0 0-1 0 0,0 0 1 0 0,0 0-1 0 0,0 0 0 0 0,0 0 1 0 0,0-1-1 0 0,0 1 1 0 0,-1 0-1 0 0,1-1 1 0 0,0 0-1 0 0,-1 1 1 0 0,0-1-1 0 0,1 0 0 0 0,-1 0 1 0 0,0 1-1 0 0,2-5 1 0 0,0 1 243 0 0,0 1 72 0 0,-1-1 1 0 0,1 0 0 0 0,-1 1-1 0 0,0-1 1 0 0,0 0 0 0 0,0 0-1 0 0,-1-9 1085 0 0,-4 18-1135 0 0,-3 7-235 0 0,1 7-16 0 0,3-13-58 0 0,0 0-1 0 0,1 1 1 0 0,0-1-1 0 0,0 1 1 0 0,0-1 0 0 0,1 1-1 0 0,-1 0 1 0 0,2 8-1 0 0,-1-13 5 0 0,1 0-1 0 0,-1 0 1 0 0,1-1 0 0 0,-1 1-1 0 0,1 0 1 0 0,-1 0-1 0 0,1-1 1 0 0,0 1 0 0 0,-1 0-1 0 0,1-1 1 0 0,0 1-1 0 0,0 0 1 0 0,-1-1 0 0 0,1 1-1 0 0,0-1 1 0 0,0 1-1 0 0,0-1 1 0 0,0 0 0 0 0,0 1-1 0 0,-1-1 1 0 0,1 0-1 0 0,0 0 1 0 0,0 1 0 0 0,0-1-1 0 0,0 0 1 0 0,0 0-1 0 0,1 0 1 0 0,32-2 837 0 0,-20 1-539 0 0,157 4 475 0 0,17-16 733 0 0,-135 8-1158 0 0,49-12 49 0 0,-30 8-241 0 0,-43 7-105 0 0,-1-2 0 0 0,0-1 1 0 0,0-1-1 0 0,30-10 0 0 0,-25 5 1 0 0,0 2-1 0 0,0 1 1 0 0,1 1 0 0 0,0 2-1 0 0,1 2 1 0 0,-1 1-1 0 0,1 2 1 0 0,55 6 0 0 0,37 2-37 0 0,-71-5 161 0 0,99 16-1 0 0,-138-17-165 0 0,0 0 1 0 0,0-2-1 0 0,0 0 1 0 0,0-1-1 0 0,1 0 1 0 0,20-6-1 0 0,31-1 138 0 0,-52 8-146 0 0,-1 1 0 0 0,0 0 0 0 0,1 2 0 0 0,19 4 1 0 0,-13-2-18 0 0,26 2 0 0 0,37-7 71 0 0,-65-1-42 0 0,1 1 0 0 0,-1 0-1 0 0,1 2 1 0 0,31 5 0 0 0,-29 0-14 0 0,1-2 0 0 0,0 0 0 0 0,0-2 0 0 0,0-1 0 0 0,1-1 0 0 0,-1-1 0 0 0,0-1 0 0 0,48-9 0 0 0,-44 6 27 0 0,1 1 0 0 0,-1 1 0 0 0,1 1 0 0 0,32 4 0 0 0,-61-3-40 0 0,88 7 23 0 0,43 1 18 0 0,-32-12-14 0 0,41 2 10 0 0,-106 2-5 0 0,45-6-1 0 0,-45 3-30 0 0,39-7 7 0 0,103-26 0 0 0,-108 19 16 0 0,120-13 0 0 0,-11 27-24 0 0,-40 3 0 0 0,3-7 0 0 0,-132 7 0 0 0,11-2 0 0 0,1 2 0 0 0,-1 0 0 0 0,1 1 0 0 0,36 6 0 0 0,168 40 0 0 0,-205-44 2 0 0,1 0 0 0 0,-1-2-1 0 0,1 0 1 0 0,0-1 0 0 0,-1-1-1 0 0,22-4 1 0 0,-25 1 40 0 0,-9 3-22 0 0,-1-1-1 0 0,1 1 0 0 0,-1 0 1 0 0,1 0-1 0 0,0 1 0 0 0,9 1 1 0 0,-17-1-31 0 0,0 0 0 0 0,1 0 0 0 0,-1 0 0 0 0,0 0 0 0 0,0 0 0 0 0,1 0 0 0 0,-1 0 0 0 0,0 0 1 0 0,0 0-1 0 0,1 1 0 0 0,-1-1 0 0 0,0 0 0 0 0,0 0 0 0 0,0 0 0 0 0,1 0 0 0 0,-1 1 1 0 0,0-1-1 0 0,0 0 0 0 0,0 0 0 0 0,1 0 0 0 0,-1 1 0 0 0,0-1 0 0 0,0 0 0 0 0,0 0 1 0 0,0 1-1 0 0,0-1 0 0 0,0 0 0 0 0,0 0 0 0 0,0 1 0 0 0,0-1 0 0 0,1 0 0 0 0,-1 1 1 0 0,0-1-1 0 0,0 0 0 0 0,0 0 0 0 0,-1 1 0 0 0,1-1 0 0 0,0 0 0 0 0,0 0 0 0 0,0 1 1 0 0,0-1-1 0 0,0 0 0 0 0,0 1 0 0 0,-7 12-3614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4:19.965"/>
    </inkml:context>
    <inkml:brush xml:id="br0">
      <inkml:brushProperty name="width" value="0.1" units="cm"/>
      <inkml:brushProperty name="height" value="0.1" units="cm"/>
      <inkml:brushProperty name="color" value="#E71224"/>
    </inkml:brush>
  </inkml:definitions>
  <inkml:trace contextRef="#ctx0" brushRef="#br0">546 1367 919 0 0,'7'-3'3969'0'0,"-7"4"-3905"0"0,8 0 1991 0 0,-3-3-1613 0 0,0-1 0 0 0,1 1 0 0 0,-1 0 0 0 0,1 1 0 0 0,-1-1 0 0 0,1 1 0 0 0,0 0 0 0 0,5 0 0 0 0,-7 1-243 0 0,-1 0 0 0 0,1 0 0 0 0,0 1 0 0 0,-1-1 0 0 0,1 1 0 0 0,-1 0 0 0 0,0 0 1 0 0,1 0-1 0 0,-1 0 0 0 0,0 1 0 0 0,0 0 0 0 0,0-1 0 0 0,0 1 0 0 0,5 3 0 0 0,-4-2-10 0 0,0-1 0 0 0,0 0 1 0 0,1-1-1 0 0,-1 1 0 0 0,1-1 0 0 0,-1 0 0 0 0,1 0 0 0 0,0 0 0 0 0,-1-1 0 0 0,1 1 0 0 0,0-1 1 0 0,0 0-1 0 0,7-2 0 0 0,20 2 502 0 0,-16 2-412 0 0,0 1 1 0 0,-1 0-1 0 0,22 8 1 0 0,-22-6-189 0 0,-4-2 35 0 0,1-1 0 0 0,0-1 0 0 0,0 0 0 0 0,16 0 0 0 0,12 1 340 0 0,21 1 318 0 0,-41-2-578 0 0,-5 0 0 0 0,0 0 0 0 0,25 7 0 0 0,-32-7-163 0 0,0 0-1 0 0,-1-1 1 0 0,1 0-1 0 0,0 0 1 0 0,0-1-1 0 0,-1 0 1 0 0,1 0-1 0 0,0 0 1 0 0,8-4-1 0 0,21-3 93 0 0,-18 7-62 0 0,-1 1-1 0 0,1 0 1 0 0,0 1-1 0 0,-1 1 1 0 0,1 1-1 0 0,22 7 1 0 0,-5-3-74 0 0,11-1 147 0 0,-1 0 11 0 0,32 7-55 0 0,-60-9-72 0 0,1 0 1 0 0,0-1-1 0 0,-1-1 0 0 0,1-1 0 0 0,27-1 0 0 0,-21 0 26 0 0,1 1-1 0 0,-1 1 0 0 0,40 9 0 0 0,29 2 55 0 0,115 7 370 0 0,-143-16-377 0 0,1-2 0 0 0,107-12 0 0 0,-146 8-57 0 0,1 1 0 0 0,50 5 0 0 0,4 1-34 0 0,-57-5 35 0 0,189-6 162 0 0,-173 1-134 0 0,0-2 1 0 0,0-1-1 0 0,-1-3 1 0 0,46-17-1 0 0,-59 18-17 0 0,0 2-1 0 0,0 2 1 0 0,42-6 0 0 0,41-6-5 0 0,132 7 75 0 0,-200 10-128 0 0,-20 0 0 0 0,0 1 0 0 0,0 1 0 0 0,-1 1 0 0 0,28 5 0 0 0,-42-5 9 0 0,1-1 0 0 0,-1-1 0 0 0,1 0-1 0 0,-1 0 1 0 0,1 0 0 0 0,8-3 0 0 0,20 0 46 0 0,-23 4-53 0 0,0 1-1 0 0,0 0 1 0 0,16 4-1 0 0,23 4 57 0 0,42 4-47 0 0,-72-13 2 0 0,0-1 0 0 0,42-5 1 0 0,16-2 10 0 0,-74 7-10 0 0,-1-1 1 0 0,0 0-1 0 0,0 0 0 0 0,0-1 0 0 0,-1 1 1 0 0,1-1-1 0 0,0-1 0 0 0,8-4 1 0 0,17-6 45 0 0,6 8-49 0 0,-1-1 54 0 0,-16 4-2 0 0,90-5-63 0 0,-12-2 117 0 0,-77 9-105 0 0,4-1-13 0 0,-20 0 1 0 0,0 1 0 0 0,0-1 0 0 0,1 1 0 0 0,-1 0 0 0 0,9 2 0 0 0,-8-1 0 0 0,-1-1 0 0 0,0 1 0 0 0,0-1 0 0 0,1 0 0 0 0,9-2 0 0 0,-12 2 0 0 0,-1 0 0 0 0,1 0 0 0 0,0 0 0 0 0,0 0 0 0 0,0 0 0 0 0,0 1 0 0 0,0 0 0 0 0,0-1 0 0 0,5 3 0 0 0,19 3 0 0 0,-24-6 0 0 0,1 1 0 0 0,0-1 0 0 0,-1 1 0 0 0,1-1 0 0 0,0 1 0 0 0,-1 0 0 0 0,1 0 0 0 0,-1 1 0 0 0,1-1 0 0 0,-1 1 0 0 0,6 3 0 0 0,-7-4 0 0 0,0 0 0 0 0,0 0 0 0 0,0 0 0 0 0,0-1 0 0 0,1 1 0 0 0,-1-1 0 0 0,0 1 0 0 0,4-1 0 0 0,-4 1 0 0 0,0-1 0 0 0,0 0 0 0 0,0 1 0 0 0,0-1 0 0 0,1 1 0 0 0,-1-1 0 0 0,0 1 0 0 0,3 2 0 0 0,-3-2 0 0 0,1 0 0 0 0,-1-1 0 0 0,1 1 0 0 0,-1 0 0 0 0,1-1 0 0 0,-1 0 0 0 0,1 1 0 0 0,0-1 0 0 0,-1 0 0 0 0,1 0 0 0 0,4-1 0 0 0,4 0 0 0 0,-8 1 4 0 0,-1 0-1 0 0,1-1 0 0 0,0 0 1 0 0,-1 1-1 0 0,1-1 1 0 0,-1 0-1 0 0,1 0 1 0 0,-1-1-1 0 0,0 1 1 0 0,1 0-1 0 0,3-4 1 0 0,21-19 82 0 0,-2 2 47 0 0,-19 17-108 0 0,0 0 0 0 0,0-1-1 0 0,0 0 1 0 0,-1 0 0 0 0,1 0 0 0 0,-2-1 0 0 0,6-8 0 0 0,5-39 262 0 0,-13 48-254 0 0,0 0 1 0 0,-1-1-1 0 0,1 0 1 0 0,-1 1 0 0 0,-1-1-1 0 0,0 1 1 0 0,0-1-1 0 0,0 0 1 0 0,-2-11-1 0 0,0-14 58 0 0,1 24-76 0 0,0 0 0 0 0,0 0 0 0 0,-1 0 0 0 0,0 1 0 0 0,-1-1 0 0 0,0 1 0 0 0,0-1 0 0 0,0 1 0 0 0,-6-8 0 0 0,4 6 11 0 0,1 1-1 0 0,0-1 1 0 0,0 1-1 0 0,1-1 1 0 0,0 0-1 0 0,-2-13 0 0 0,-23-130 125 0 0,27 147-145 0 0,0-1 1 0 0,0 0 0 0 0,-1 1-1 0 0,0-1 1 0 0,0 1-1 0 0,0 0 1 0 0,-1-1-1 0 0,0 1 1 0 0,0 0 0 0 0,-5-6-1 0 0,-5-5 38 0 0,-25-23 0 0 0,-5-4-9 0 0,-3-17 0 0 0,24 31-3 0 0,-1 1 1 0 0,-29-27-1 0 0,-15 2 33 0 0,50 37-56 0 0,-1 0 0 0 0,0 0 0 0 0,-1 2 0 0 0,-1 0 0 0 0,0 1 0 0 0,-1 2 0 0 0,-33-15 0 0 0,34 19-8 0 0,-93-29 0 0 0,72 26 0 0 0,-63-13 0 0 0,-115-18 0 0 0,30 10 0 0 0,16 15 0 0 0,164 16 0 0 0,-38-2 0 0 0,9 1 0 0 0,-48-8 0 0 0,13-7 0 0 0,49 10 0 0 0,-1 0 0 0 0,0 2 0 0 0,0 1 0 0 0,-35-1 0 0 0,-1 7 0 0 0,-15 1 0 0 0,-91-7 0 0 0,0 0 26 0 0,116 5-13 0 0,-1-3 0 0 0,-56-8-1 0 0,-53-7-12 0 0,71 10 0 0 0,80 4 0 0 0,-177-9 0 0 0,143 8 0 0 0,-72-11 0 0 0,43 3 0 0 0,-138-6 0 0 0,160 18 13 0 0,1 2 0 0 0,0 3 1 0 0,-77 17-1 0 0,25-4-2 0 0,24-7-11 0 0,-91 18 0 0 0,17 2 0 0 0,129-26 0 0 0,-24 12 0 0 0,2-1 0 0 0,14-8 0 0 0,-38 5 0 0 0,36-8 0 0 0,-67 7 0 0 0,70-8 0 0 0,-31 0 0 0 0,34-4 0 0 0,9 1 0 0 0,-12-1 0 0 0,0 2 0 0 0,-49 12 0 0 0,-40 23 0 0 0,104-31 0 0 0,-1 0 0 0 0,2 1 0 0 0,-1 1 0 0 0,1 0 0 0 0,-18 15 0 0 0,-9 9 0 0 0,-25 23 0 0 0,59-46 0 0 0,0-1 0 0 0,0 0 0 0 0,1 1 0 0 0,1 1 0 0 0,0-1 0 0 0,-7 20 0 0 0,-6 11 0 0 0,14-32 0 0 0,0-1 0 0 0,1 1 0 0 0,0 0 0 0 0,1 0 0 0 0,-3 19 0 0 0,2 47 0 0 0,3-72 0 0 0,-1 15 0 0 0,-1 0 0 0 0,-1 0 0 0 0,0 0 0 0 0,-2-1 0 0 0,-8 26 0 0 0,10-31 0 0 0,0 0 0 0 0,1 0 0 0 0,1 0 0 0 0,0 0 0 0 0,1 0 0 0 0,2 22 0 0 0,-1 6 0 0 0,-1-11 0 0 0,-1-14 0 0 0,1 0 0 0 0,0 0 0 0 0,1 0 0 0 0,1 0 0 0 0,0 0 0 0 0,6 19 0 0 0,5 1 0 0 0,-4-7 0 0 0,26 51 0 0 0,-31-72 0 0 0,0 1 0 0 0,1-2 0 0 0,-1 1 0 0 0,1-1 0 0 0,1 1 0 0 0,-1-1 0 0 0,1-1 0 0 0,0 1 0 0 0,1-1 0 0 0,-1 0 0 0 0,14 7 0 0 0,7-3 38 0 0,-23-8-31 0 0,-1 0 0 0 0,1 0 0 0 0,-1 0 0 0 0,0 0 0 0 0,1 0 0 0 0,-1 1 0 0 0,0-1-1 0 0,0 1 1 0 0,0 0 0 0 0,0 0 0 0 0,0 0 0 0 0,3 4 0 0 0,-4-4-12 0 0,-1 0 0 0 0,0 0-1 0 0,0 0 1 0 0,-1 1 0 0 0,1-1 0 0 0,0 0 0 0 0,-1 1-1 0 0,1-1 1 0 0,-1 0 0 0 0,0 1 0 0 0,0-1 0 0 0,0 0-1 0 0,0 1 1 0 0,-1 2 0 0 0,-6 38-254 0 0,5-33 145 0 0,-17 62-2787 0 0,8-37-2719 0 0,-1 11-2680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4:52.982"/>
    </inkml:context>
    <inkml:brush xml:id="br0">
      <inkml:brushProperty name="width" value="0.1" units="cm"/>
      <inkml:brushProperty name="height" value="0.1" units="cm"/>
      <inkml:brushProperty name="color" value="#E71224"/>
    </inkml:brush>
  </inkml:definitions>
  <inkml:trace contextRef="#ctx0" brushRef="#br0">1410 1293 1375 0 0,'-1'0'64'0'0,"-1"0"-1"0"0,1-1 0 0 0,0 1 0 0 0,0-1 0 0 0,0 1 0 0 0,0-1 1 0 0,-1 0-1 0 0,1 1 0 0 0,0-1 0 0 0,0 0 0 0 0,0 0 0 0 0,0 0 1 0 0,0 0-1 0 0,1 0 0 0 0,-1 0 0 0 0,0 0 0 0 0,0 0 0 0 0,1 0 1 0 0,-9-10 4101 0 0,22 22 1029 0 0,-9-8-5166 0 0,-1-1 0 0 0,1 1 0 0 0,0-1 0 0 0,0 0 0 0 0,0 0 0 0 0,0 0 0 0 0,0 0 0 0 0,1-1 0 0 0,6 2 0 0 0,-5-3 141 0 0,1 1-1 0 0,-1-1 0 0 0,0 0 0 0 0,1 0 1 0 0,-1 0-1 0 0,0-1 0 0 0,13-3 1 0 0,43-18 1358 0 0,-17 5-801 0 0,-9 6-365 0 0,-6 2 207 0 0,53-22 1 0 0,-74 26-425 0 0,0 0 1 0 0,0 0 0 0 0,0-1-1 0 0,-1 0 1 0 0,1-1 0 0 0,-2 1-1 0 0,1-2 1 0 0,-1 1 0 0 0,10-14-1 0 0,-6 6 34 0 0,-2-2-1 0 0,0 1 1 0 0,0-1-1 0 0,-2 0 0 0 0,0-1 1 0 0,-1 0-1 0 0,-1 0 1 0 0,0 0-1 0 0,-2 0 1 0 0,2-24-1 0 0,3-28 310 0 0,12-127 178 0 0,-20 179-615 0 0,0 0 0 0 0,-2 0 0 0 0,0 0 0 0 0,-5-20 0 0 0,-22-70 144 0 0,19 76-86 0 0,5 16-41 0 0,-1 1 0 0 0,-1 0-1 0 0,0 0 1 0 0,-1 1 0 0 0,0 0 0 0 0,-1 0-1 0 0,-1 1 1 0 0,0 0 0 0 0,-12-12 0 0 0,-3 1-21 0 0,-1 2 1 0 0,-1 0-1 0 0,-37-22 0 0 0,31 22-44 0 0,-69-41 145 0 0,87 55-108 0 0,-1 0 0 0 0,-1 2 0 0 0,1 0 0 0 0,-33-7 0 0 0,26 9-28 0 0,0 2-1 0 0,-1 1 0 0 0,1 0 0 0 0,-1 2 1 0 0,1 1-1 0 0,-1 0 0 0 0,-29 9 0 0 0,-156 54-23 0 0,167-51 19 0 0,-14 8-6 0 0,-79 43 0 0 0,-48 41 0 0 0,62-35 0 0 0,-55 34 0 0 0,131-74 0 0 0,-73 62 0 0 0,102-78 0 0 0,0 1 0 0 0,2 0 0 0 0,-24 31 0 0 0,33-39 0 0 0,0 1 0 0 0,0 0 0 0 0,1 0 0 0 0,0 0 0 0 0,1 1 0 0 0,0-1 0 0 0,0 1 0 0 0,1-1 0 0 0,0 1 0 0 0,0 16 0 0 0,1-11 0 0 0,2 1 0 0 0,0-1 0 0 0,1 0 0 0 0,0 1 0 0 0,2-1 0 0 0,-1 0 0 0 0,12 27 0 0 0,-5-20 0 0 0,0-1 0 0 0,1-1 0 0 0,2 0 0 0 0,21 28 0 0 0,23 21 0 0 0,3-4 0 0 0,70 62 0 0 0,-112-113 0 0 0,1-1 0 0 0,0 0 0 0 0,0-2 0 0 0,1 0 0 0 0,1-1 0 0 0,0-1 0 0 0,0-1 0 0 0,36 9 0 0 0,-11-7 33 0 0,0-1 0 0 0,1-3-1 0 0,55 0 1 0 0,-74-5 50 0 0,1-2 1 0 0,-1-1 0 0 0,0-1-1 0 0,0-1 1 0 0,-1-2 0 0 0,0 0-1 0 0,0-2 1 0 0,0-1 0 0 0,-1-2-1 0 0,0 0 1 0 0,29-18 0 0 0,35-30 248 0 0,5-3-178 0 0,-91 59-153 0 0,1 1-1 0 0,-1 0 1 0 0,1 0-1 0 0,0 0 0 0 0,0 0 1 0 0,0 1-1 0 0,0-1 1 0 0,6 1-1 0 0,-9 0-56 0 0,0 1 1 0 0,0 1-1 0 0,0-1 1 0 0,0 0-1 0 0,0 0 0 0 0,0 1 1 0 0,0-1-1 0 0,-1 1 1 0 0,1-1-1 0 0,0 1 0 0 0,0 0 1 0 0,-1 0-1 0 0,1 0 1 0 0,0 0-1 0 0,-1 0 0 0 0,1 0 1 0 0,-1 0-1 0 0,1 1 0 0 0,-1-1 1 0 0,0 0-1 0 0,1 1 1 0 0,-1-1-1 0 0,0 1 0 0 0,1 2 1 0 0,2 3-1401 0 0,0 0 0 0 0,-1 0 0 0 0,0 1 0 0 0,4 13 0 0 0,0 13-5723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4:56.799"/>
    </inkml:context>
    <inkml:brush xml:id="br0">
      <inkml:brushProperty name="width" value="0.1" units="cm"/>
      <inkml:brushProperty name="height" value="0.1" units="cm"/>
      <inkml:brushProperty name="color" value="#E71224"/>
    </inkml:brush>
  </inkml:definitions>
  <inkml:trace contextRef="#ctx0" brushRef="#br0">14494 86 919 0 0,'0'0'158'0'0,"0"-1"-1"0"0,1 0 0 0 0,-1 0 1 0 0,0 1-1 0 0,1-1 0 0 0,-1 0 0 0 0,0 0 1 0 0,0 1-1 0 0,0-1 0 0 0,0 0 1 0 0,0 0-1 0 0,0 0 0 0 0,0 1 0 0 0,0-1 1 0 0,0 0-1 0 0,0 0 0 0 0,0 0 1 0 0,0 1-1 0 0,-1-1 0 0 0,1 0 1 0 0,0 0-1 0 0,0 1 0 0 0,-1-1 0 0 0,1 0 1 0 0,-1 1-1 0 0,1-1 0 0 0,-1 0 1 0 0,1 1-1 0 0,-1-1 0 0 0,0-1 0 0 0,0 2-12 0 0,0-1-1 0 0,0 0 0 0 0,1 0 0 0 0,-1 0 0 0 0,1 0 1 0 0,-1 0-1 0 0,1 0 0 0 0,-1-1 0 0 0,1 1 1 0 0,-1 0-1 0 0,1 0 0 0 0,0 0 0 0 0,0 0 0 0 0,0 0 1 0 0,0-1-1 0 0,0 1 0 0 0,0-2 0 0 0,6-9 2053 0 0,-7 25-1418 0 0,0-10-728 0 0,-1 0 0 0 0,1 1 0 0 0,-1-1 0 0 0,0 0 0 0 0,1 0-1 0 0,-1 0 1 0 0,-1 0 0 0 0,1 0 0 0 0,0 0 0 0 0,-1-1 0 0 0,1 1 0 0 0,-1-1 0 0 0,-5 4-1 0 0,-4 2 658 0 0,0 0-1 0 0,-15 6 1 0 0,23-12-567 0 0,2-1 18 0 0,0 0 0 0 0,0 0 0 0 0,0 0-1 0 0,0 0 1 0 0,0-1 0 0 0,0 1 0 0 0,-1-1-1 0 0,1 1 1 0 0,0-1 0 0 0,0 0 0 0 0,0 0-1 0 0,-5 0 1 0 0,-2-3 680 0 0,9 3-825 0 0,0 0 0 0 0,0-1 1 0 0,-1 1-1 0 0,1 0 0 0 0,0 0 0 0 0,-1 0 1 0 0,1 0-1 0 0,0-1 0 0 0,-1 1 1 0 0,1 0-1 0 0,0 0 0 0 0,0 0 1 0 0,-1 0-1 0 0,1 0 0 0 0,0 0 1 0 0,-1 0-1 0 0,1 0 0 0 0,0 0 0 0 0,-1 0 1 0 0,1 0-1 0 0,0 0 0 0 0,-1 0 1 0 0,1 0-1 0 0,0 0 0 0 0,-1 0 1 0 0,1 1-1 0 0,0-1 0 0 0,-1 0 1 0 0,1 0-5 0 0,0 0 1 0 0,0 0 0 0 0,0 0-1 0 0,0 0 1 0 0,0 0 0 0 0,0 0-1 0 0,0-1 1 0 0,0 1 0 0 0,0 0-1 0 0,0 0 1 0 0,0 0 0 0 0,0 0 0 0 0,0 0-1 0 0,0 0 1 0 0,0 0 0 0 0,-1 0-1 0 0,1 0 1 0 0,0 0 0 0 0,0 0-1 0 0,0-1 1 0 0,0 1 0 0 0,0 0-1 0 0,0 0 1 0 0,0 0 0 0 0,0 0 0 0 0,0 0-1 0 0,0 0 1 0 0,0 0 0 0 0,0 0-1 0 0,-1 0 1 0 0,1 0 0 0 0,0 0-1 0 0,0 0 1 0 0,0 0 0 0 0,0 0-1 0 0,0 0 1 0 0,0 0 0 0 0,0 0 0 0 0,0 0-1 0 0,0 0 1 0 0,0 0 0 0 0,-1 0-1 0 0,1 0 1 0 0,0 0 0 0 0,0 0-1 0 0,0 0 1 0 0,0 0 0 0 0,0 0-1 0 0,0 0 1 0 0,0 0 0 0 0,0 0 0 0 0,0 0-1 0 0,0 0 1 0 0,0 0 0 0 0,-1 1-1 0 0,1-1 1 0 0,0 0 0 0 0,0 0-1 0 0,0 0 1 0 0,0 0 0 0 0,0 0-1 0 0,0-2 397 0 0,-11-4 786 0 0,9 3-1079 0 0,2 2-108 0 0,0 1-1 0 0,0 0 0 0 0,0 0 1 0 0,0-1-1 0 0,0 1 0 0 0,0 0 1 0 0,0 0-1 0 0,0 0 0 0 0,0-1 1 0 0,0 1-1 0 0,0 0 0 0 0,0 0 0 0 0,0 0 1 0 0,0-1-1 0 0,0 1 0 0 0,-1 0 1 0 0,1 0-1 0 0,0 0 0 0 0,0-1 1 0 0,0 1-1 0 0,0 0 0 0 0,-1 0 0 0 0,1 0 1 0 0,0 0-1 0 0,0 0 0 0 0,0-1 1 0 0,0 1-1 0 0,-1 0 0 0 0,1 0 1 0 0,0 0-1 0 0,0 0 0 0 0,-1 0 1 0 0,-8-1 70 0 0,0-1 0 0 0,0 0 1 0 0,0 0-1 0 0,0-1 0 0 0,0-1 1 0 0,-11-4-1 0 0,17 6-53 0 0,-1 0 30 0 0,-1-1 0 0 0,1 1 1 0 0,-1 0-1 0 0,0 0 0 0 0,0 1 1 0 0,0-1-1 0 0,0 1 0 0 0,0 0 1 0 0,-8 0-1 0 0,1 0 20 0 0,0 0-1 0 0,0-1 1 0 0,-17-5-1 0 0,-18-2 182 0 0,-304-4 359 0 0,304 13-525 0 0,-93 1 181 0 0,-217-8 174 0 0,20-2-67 0 0,264 9-309 0 0,-181-9 179 0 0,-127 4-81 0 0,-183 15 141 0 0,269-4-120 0 0,1 0 47 0 0,-201 6 2 0 0,199-12-146 0 0,13-1-8 0 0,244 2-76 0 0,-457 11 118 0 0,143 3-112 0 0,28 0 0 0 0,-90 14 42 0 0,43-9-53 0 0,329-20 0 0 0,-269 22 1 0 0,226-14 9 0 0,-178-3 74 0 0,-32 5-51 0 0,181 4-22 0 0,-217 14 42 0 0,33-9-53 0 0,112-9 0 0 0,148-9 0 0 0,-145 4 64 0 0,71-4-5 0 0,-28 3-54 0 0,-179 21 59 0 0,260-24-64 0 0,0-2 1 0 0,-81-14-1 0 0,58 6 10 0 0,-6-1 32 0 0,-161-10 44 0 0,171 14-47 0 0,-143-28 1 0 0,3-2-2 0 0,33 24-15 0 0,-86-11 18 0 0,169 7-41 0 0,0 4 0 0 0,-190 3 0 0 0,31 8 0 0 0,-34 2 0 0 0,155 11 0 0 0,-111 4 0 0 0,105-20 0 0 0,66 0 0 0 0,-99 8 0 0 0,80 9 0 0 0,59-6 0 0 0,0-2 0 0 0,-72-1 0 0 0,45-6 0 0 0,30 2 0 0 0,-40-6 0 0 0,47 3 0 0 0,0 1 0 0 0,-1 1 0 0 0,1 2 0 0 0,0 1 0 0 0,-58 11 0 0 0,-149 54 0 0 0,226-63 0 0 0,-147 38 0 0 0,92-26 0 0 0,-72 26 0 0 0,125-35 0 0 0,0-1 0 0 0,0 2 0 0 0,0 0 0 0 0,1 1 0 0 0,1 0 0 0 0,-21 19 0 0 0,-61 75 0 0 0,67-71 0 0 0,16-20 0 0 0,1 1 0 0 0,0 1 0 0 0,1-1 0 0 0,1 2 0 0 0,0-1 0 0 0,1 1 0 0 0,1 0 0 0 0,0 0 0 0 0,-5 21 0 0 0,9-27 0 0 0,1 1 0 0 0,-1 0 0 0 0,2 0 0 0 0,-1 0 0 0 0,1 0 0 0 0,1 0 0 0 0,0 0 0 0 0,0 0 0 0 0,1 0 0 0 0,0 0 0 0 0,1-1 0 0 0,0 1 0 0 0,0-1 0 0 0,1 0 0 0 0,0 0 0 0 0,8 11 0 0 0,12 15 0 0 0,2-1 0 0 0,2-2 0 0 0,1-1 0 0 0,62 53 0 0 0,-50-48 0 0 0,-9-8 0 0 0,55 39 0 0 0,-18-23 0 0 0,3-3 0 0 0,1-3 0 0 0,114 42 0 0 0,-179-77 0 0 0,288 90 0 0 0,-187-68 41 0 0,2-4 1 0 0,215 11-1 0 0,-276-31-35 0 0,201 13 84 0 0,-10-3 14 0 0,1-20-65 0 0,-239 9-39 0 0,235-2 58 0 0,55-4 1 0 0,-247 2-57 0 0,377-18 60 0 0,63 6 2 0 0,-189 7-64 0 0,-18 2 0 0 0,262-9 64 0 0,-249 18-64 0 0,120 5 0 0 0,22-12 0 0 0,-162-1 30 0 0,30-1 4 0 0,263-16-34 0 0,-301 8 0 0 0,-20-1 0 0 0,-115 16 10 0 0,103-4 33 0 0,-160 1-36 0 0,178-4-2 0 0,0 17-6 0 0,187 14 1 0 0,-167-16 0 0 0,88-1 0 0 0,-307-9 0 0 0,296-3 0 0 0,-73 8 0 0 0,228 11 0 0 0,-460-11 0 0 0,281 10 0 0 0,-215-13 0 0 0,172 21 0 0 0,48 3 0 0 0,-89-10 0 0 0,42 28 0 0 0,-254-38 0 0 0,1 0 7 0 0,0-2-1 0 0,1 0 1 0 0,48-5 0 0 0,86-19 28 0 0,-124 15-33 0 0,17-1 2 0 0,251-35 56 0 0,-270 38-52 0 0,0-2 0 0 0,-1-1 0 0 0,61-22 0 0 0,97-57 24 0 0,-26 14 10 0 0,-56 27-20 0 0,60-41-22 0 0,56-23 57 0 0,-166 83-50 0 0,-58 25-7 0 0,88-43-3 0 0,-81 38 5 0 0,-1 1 0 0 0,0-2 0 0 0,-1 1 0 0 0,0-1 0 0 0,0-1 0 0 0,11-12 0 0 0,-19 19-1 0 0,13-15 79 0 0,-1 0-1 0 0,21-39 1 0 0,-31 50-55 0 0,0-1 0 0 0,0 1-1 0 0,-1-1 1 0 0,0 1 0 0 0,-1-1-1 0 0,1 0 1 0 0,-1 0 0 0 0,-1 0 0 0 0,1 0-1 0 0,-1 0 1 0 0,0 0 0 0 0,-1 0 0 0 0,-1-11-1 0 0,-2 2 2 0 0,-1 0 0 0 0,-1 1-1 0 0,0-1 1 0 0,-1 1 0 0 0,0 0-1 0 0,-11-15 1 0 0,-63-81 78 0 0,78 108-100 0 0,-23-29 14 0 0,-1 1 0 0 0,-2 1 0 0 0,-1 2 0 0 0,-52-39-1 0 0,66 55-19 0 0,-1 1 1 0 0,-1 1-1 0 0,0 1 0 0 0,0 0 0 0 0,0 1 0 0 0,-1 1 0 0 0,0 1 0 0 0,-1 0 1 0 0,1 2-1 0 0,-1 0 0 0 0,-28-2 0 0 0,32 7-474 0 0,0 0-1 0 0,0 0 1 0 0,0 1 0 0 0,1 1-1 0 0,-1 1 1 0 0,1 0-1 0 0,0 1 1 0 0,0 1 0 0 0,-18 9-1 0 0,-15 10-8127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8:03.328"/>
    </inkml:context>
    <inkml:brush xml:id="br0">
      <inkml:brushProperty name="width" value="0.1" units="cm"/>
      <inkml:brushProperty name="height" value="0.1" units="cm"/>
      <inkml:brushProperty name="color" value="#E71224"/>
    </inkml:brush>
  </inkml:definitions>
  <inkml:trace contextRef="#ctx0" brushRef="#br0">1018 217 5527 0 0,'0'-5'183'0'0,"1"2"-148"0"0,-1 1 0 0 0,0-1 0 0 0,0 1 1 0 0,1-1-1 0 0,-1 1 0 0 0,1 0 0 0 0,0-1 1 0 0,0 1-1 0 0,0 0 0 0 0,0 0 1 0 0,0-1-1 0 0,0 1 0 0 0,1 0 0 0 0,-1 0 1 0 0,1 0-1 0 0,-1 0 0 0 0,1 1 0 0 0,0-1 1 0 0,0 0-1 0 0,2-1 0 0 0,-2 2-29 0 0,4-3 44 0 0,-1 0 0 0 0,1 0 0 0 0,-1-1 0 0 0,0 0 0 0 0,8-8 0 0 0,-12 11 81 0 0,0 0 0 0 0,0-1 1 0 0,0 1-1 0 0,0 0 0 0 0,0-1 1 0 0,0 1-1 0 0,0 0 1 0 0,-1-1-1 0 0,1 1 0 0 0,-1-1 1 0 0,0 1-1 0 0,0-1 0 0 0,0 1 1 0 0,0-1-1 0 0,0 1 0 0 0,0-1 1 0 0,-1 1-1 0 0,-1-5 0 0 0,2 5 11 0 0,0 0-1 0 0,-1 0 0 0 0,1 0 0 0 0,-1 0 1 0 0,1 0-1 0 0,-1 0 0 0 0,0 1 1 0 0,0-1-1 0 0,0 0 0 0 0,0 0 0 0 0,0 1 1 0 0,0-1-1 0 0,0 1 0 0 0,-1-1 1 0 0,1 1-1 0 0,0 0 0 0 0,-1-1 0 0 0,0 1 1 0 0,1 0-1 0 0,-1 0 0 0 0,0 0 0 0 0,1 0 1 0 0,-1 0-1 0 0,0 0 0 0 0,0 1 1 0 0,0-1-1 0 0,1 1 0 0 0,-1-1 0 0 0,0 1 1 0 0,0-1-1 0 0,-4 1 0 0 0,-3 1 81 0 0,0 0 0 0 0,0 1 0 0 0,0 0-1 0 0,1 1 1 0 0,-17 6 0 0 0,-16 4-214 0 0,18-9 72 0 0,1 0 0 0 0,-1-2 0 0 0,0 0 0 0 0,0-2 0 0 0,-36-3 0 0 0,36 0-36 0 0,0 0 0 0 0,0 2 0 0 0,0 1-1 0 0,0 1 1 0 0,-1 1 0 0 0,-22 5 0 0 0,31-5-33 0 0,0 0 1 0 0,-15-1-1 0 0,15-1-4 0 0,0 1-1 0 0,-16 3 0 0 0,19-3-6 0 0,1 2 0 0 0,-1 0 0 0 0,0 0 0 0 0,1 1 0 0 0,0 0 0 0 0,0 1 0 0 0,0 0 0 0 0,1 1 0 0 0,-18 12 0 0 0,-12 13 0 0 0,6-5 0 0 0,2 1 0 0 0,-37 39 0 0 0,55-49 28 0 0,0 1-1 0 0,2 0 1 0 0,0 0-1 0 0,1 1 1 0 0,1 0-1 0 0,0 1 1 0 0,-8 28-1 0 0,5-4 47 0 0,2 2-1 0 0,-8 65 0 0 0,15-78-16 0 0,1 0 0 0 0,2 0 0 0 0,1 0 0 0 0,2 1 0 0 0,1-1 0 0 0,2 0 0 0 0,9 34 0 0 0,-6-36 313 0 0,1 0-1 0 0,1 0 0 0 0,19 38 1 0 0,-24-60-395 0 0,0 0 1 0 0,0 0 0 0 0,1 0-1 0 0,0-1 1 0 0,1 0 0 0 0,0 0-1 0 0,0 0 1 0 0,0-1-1 0 0,1 0 1 0 0,1-1 0 0 0,-1 1-1 0 0,1-2 1 0 0,0 1 0 0 0,11 4-1 0 0,36 15 332 0 0,38 15 123 0 0,-78-34-359 0 0,0-2-1 0 0,1 1 0 0 0,-1-2 0 0 0,18 2 0 0 0,294 17 522 0 0,-306-21-510 0 0,0-1 1 0 0,0-1-1 0 0,0-1 0 0 0,0 0 0 0 0,33-10 0 0 0,-14 1 251 0 0,74-34 0 0 0,-111 43-317 0 0,27-12 146 0 0,31-18 0 0 0,-52 25-129 0 0,1 0 1 0 0,-1-1-1 0 0,0 0 1 0 0,-1-1-1 0 0,0 0 1 0 0,10-12 0 0 0,11-18 152 0 0,-2-1 1 0 0,-2-2-1 0 0,39-84 1 0 0,-58 109-138 0 0,-1 0-1 0 0,-1-1 0 0 0,-1 1 1 0 0,0-1-1 0 0,-1 0 1 0 0,-1 0-1 0 0,-1 0 0 0 0,0-1 1 0 0,-2 1-1 0 0,0 0 1 0 0,-1 0-1 0 0,-1 0 0 0 0,0 0 1 0 0,-1 0-1 0 0,-1 1 1 0 0,-1 0-1 0 0,-1 0 0 0 0,0 0 1 0 0,-10-17-1 0 0,-4-1 65 0 0,-1 1 0 0 0,-2 1 0 0 0,-1 1 0 0 0,-1 1 0 0 0,-2 1 0 0 0,-1 1 0 0 0,-62-47 0 0 0,28 33-18 0 0,-1 2 0 0 0,-3 3 0 0 0,-1 3 0 0 0,-87-31 0 0 0,137 59-92 0 0,0 2 1 0 0,-1 0 0 0 0,0 1-1 0 0,-31-3 1 0 0,44 7-164 0 0,1-1-1 0 0,-1 1 1 0 0,1 1 0 0 0,-1-1 0 0 0,1 1-1 0 0,-1 0 1 0 0,1 0 0 0 0,-1 0-1 0 0,1 1 1 0 0,0 0 0 0 0,0 0 0 0 0,0 0-1 0 0,0 1 1 0 0,0-1 0 0 0,0 1-1 0 0,1 1 1 0 0,-1-1 0 0 0,1 0-1 0 0,0 1 1 0 0,-7 7 0 0 0,-8 19-1455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8:04.188"/>
    </inkml:context>
    <inkml:brush xml:id="br0">
      <inkml:brushProperty name="width" value="0.1" units="cm"/>
      <inkml:brushProperty name="height" value="0.1" units="cm"/>
      <inkml:brushProperty name="color" value="#E71224"/>
    </inkml:brush>
  </inkml:definitions>
  <inkml:trace contextRef="#ctx0" brushRef="#br0">1086 101 9471 0 0,'-5'-9'311'0'0,"1"0"-1"0"0,-2 0 0 0 0,1 0 0 0 0,-1 1 1 0 0,0 0-1 0 0,-13-12 0 0 0,16 17-235 0 0,-1 0-1 0 0,0 0 1 0 0,0 0 0 0 0,0 1-1 0 0,0 0 1 0 0,0 0-1 0 0,-1 0 1 0 0,1 0 0 0 0,-1 1-1 0 0,1-1 1 0 0,-1 1-1 0 0,0 0 1 0 0,0 1 0 0 0,1-1-1 0 0,-1 1 1 0 0,-7 0-1 0 0,-81 11 3 0 0,4 0 9 0 0,-5-9 301 0 0,65-3 78 0 0,0 1 1 0 0,-1 1 0 0 0,1 2-1 0 0,-57 13 1 0 0,44-2-154 0 0,1 2 0 0 0,0 2 1 0 0,1 1-1 0 0,1 2 1 0 0,-59 43-1 0 0,77-49-185 0 0,2 1-1 0 0,0 1 1 0 0,-29 32 0 0 0,41-39-75 0 0,-1 0 1 0 0,1 0-1 0 0,1 1 1 0 0,0 0-1 0 0,0 0 1 0 0,1 0 0 0 0,1 1-1 0 0,0-1 1 0 0,-4 21-1 0 0,6-17 3 0 0,0 1 0 0 0,1-1 0 0 0,0 0 0 0 0,2 1 0 0 0,0-1 0 0 0,0 1 0 0 0,5 19 0 0 0,0-14 26 0 0,0 0 0 0 0,2 0-1 0 0,0 0 1 0 0,17 28 0 0 0,1-7 92 0 0,2-1 0 0 0,1-2 0 0 0,66 68 0 0 0,-63-74-90 0 0,-4-2 27 0 0,60 49 1 0 0,70 40 337 0 0,-133-101-360 0 0,0-1-1 0 0,2-1 1 0 0,0-2-1 0 0,1 0 1 0 0,0-2-1 0 0,1-1 1 0 0,1-2-1 0 0,0 0 1 0 0,0-2-1 0 0,1-2 1 0 0,-1 0-1 0 0,2-2 1 0 0,-1-2-1 0 0,0-1 1 0 0,58-5-1 0 0,-68 1-49 0 0,0-1 0 0 0,0-1-1 0 0,-1-1 1 0 0,0-1 0 0 0,0 0-1 0 0,0-2 1 0 0,29-17 0 0 0,120-92 233 0 0,-138 94-223 0 0,-1 1-34 0 0,36-26 80 0 0,99-96 1 0 0,-157 135-71 0 0,1-1 0 0 0,-2 0-1 0 0,1 0 1 0 0,-1-1 0 0 0,-1 0-1 0 0,0 0 1 0 0,-1-1 0 0 0,0 1 0 0 0,-1-1-1 0 0,-1 0 1 0 0,0-1 0 0 0,0 1-1 0 0,0-14 1 0 0,-2 6 21 0 0,0 0-1 0 0,-1 0 1 0 0,-1 0-1 0 0,-1 1 1 0 0,-1-1-1 0 0,-1 0 1 0 0,-12-35-1 0 0,8 36 0 0 0,-1 0-1 0 0,-1 1 1 0 0,0 0-1 0 0,-2 0 1 0 0,0 1-1 0 0,-1 1 1 0 0,-19-19-1 0 0,8 10 48 0 0,-2 2 0 0 0,-1 0 0 0 0,-50-32 0 0 0,56 43-77 0 0,0 1 0 0 0,-1 1-1 0 0,-1 1 1 0 0,0 0 0 0 0,0 2-1 0 0,-1 1 1 0 0,0 1 0 0 0,0 1-1 0 0,0 1 1 0 0,-1 1 0 0 0,0 1-1 0 0,1 1 1 0 0,-1 1 0 0 0,-39 6-1 0 0,23 0-176 0 0,-1 3 0 0 0,1 1 0 0 0,-41 16 0 0 0,58-17-490 0 0,0 2 0 0 0,1 0 0 0 0,0 1 0 0 0,1 2 1 0 0,1 0-1 0 0,-26 23 0 0 0,-6 14-6602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1:48.310"/>
    </inkml:context>
    <inkml:brush xml:id="br0">
      <inkml:brushProperty name="width" value="0.1" units="cm"/>
      <inkml:brushProperty name="height" value="0.1" units="cm"/>
      <inkml:brushProperty name="color" value="#66CC00"/>
    </inkml:brush>
  </inkml:definitions>
  <inkml:trace contextRef="#ctx0" brushRef="#br0">11960 1562 1375 0 0,'2'-1'111'0'0,"-1"0"-1"0"0,0 0 1 0 0,1 0-1 0 0,-1 0 1 0 0,1 0-1 0 0,-1 1 1 0 0,1-1-1 0 0,-1 1 1 0 0,1-1-1 0 0,-1 1 0 0 0,3-1 1 0 0,-2 1 386 0 0,-1-1 0 0 0,1 1 0 0 0,0-1 0 0 0,0 1 0 0 0,-1-1 0 0 0,1 0 1 0 0,-1 1-1 0 0,1-1 0 0 0,0 0 0 0 0,-1 0 0 0 0,2-2 0 0 0,3-1 193 0 0,0-1 0 0 0,0 1 0 0 0,13-6 0 0 0,-8 4-2 0 0,34-14 1447 0 0,-35 17-1554 0 0,0-1-1 0 0,16-9 1 0 0,-21 10-323 0 0,-4 3-130 0 0,0 0-1 0 0,0-1 0 0 0,0 1 0 0 0,0-1 0 0 0,0 1 0 0 0,0-1 0 0 0,0 0 0 0 0,-1 1 0 0 0,1-1 0 0 0,0 0 0 0 0,0 0 0 0 0,0 1 0 0 0,-1-1 0 0 0,1 0 0 0 0,0 0 0 0 0,-1 0 1 0 0,1 0-1 0 0,-1 0 0 0 0,1 0 0 0 0,-1 0 0 0 0,0 0 0 0 0,1 0 0 0 0,-1 0 0 0 0,0 0 0 0 0,0 0 0 0 0,0 0 0 0 0,1-2 0 0 0,0-2 74 0 0,0 0-1 0 0,0 1 0 0 0,1-1 0 0 0,0 1 1 0 0,0-1-1 0 0,0 1 0 0 0,0 0 1 0 0,1 0-1 0 0,0 0 0 0 0,-1 0 1 0 0,5-4-1 0 0,3-6 228 0 0,-7 9-249 0 0,-1 0 0 0 0,1 0 0 0 0,-1 1 0 0 0,-1-1-1 0 0,1 0 1 0 0,-1-1 0 0 0,0 1 0 0 0,0 0 0 0 0,0-10 0 0 0,-1-3 154 0 0,-2-26 1 0 0,-16-68 649 0 0,11 67-706 0 0,-1 1 1 0 0,-2 1 0 0 0,-30-81-1 0 0,29 99-170 0 0,1 1-1 0 0,1-1 0 0 0,2-1 1 0 0,0 0-1 0 0,2 0 0 0 0,-2-28 0 0 0,-5-75 70 0 0,9 116-141 0 0,1-1 0 0 0,-2 1 0 0 0,0 0 0 0 0,0 0 0 0 0,-1 0 0 0 0,-1 1 0 0 0,-9-17 0 0 0,10 23-22 0 0,0-1 1 0 0,-1 1-1 0 0,1 0 0 0 0,-1 1 0 0 0,0-1 0 0 0,-1 1 0 0 0,1 0 0 0 0,-1 1 0 0 0,0 0 0 0 0,0 0 0 0 0,0 0 0 0 0,-1 1 0 0 0,-12-4 0 0 0,-8-1 74 0 0,0 2 0 0 0,-46-4 0 0 0,13 2-40 0 0,4 1-4 0 0,0 3-1 0 0,0 2 1 0 0,0 3 0 0 0,0 2-1 0 0,-76 14 1 0 0,96-13-14 0 0,-1 0-1 0 0,-42-3 1 0 0,-77-11 105 0 0,94 5-109 0 0,-37 0 33 0 0,-69-7 133 0 0,130 7-153 0 0,1-1 0 0 0,-52-16 0 0 0,44 9-19 0 0,-1 2 0 0 0,-94-8-1 0 0,-99 10 80 0 0,51 4-60 0 0,42-6-4 0 0,-139-4 60 0 0,64 29-67 0 0,89-2-1 0 0,113-11-23 0 0,-350 35 5 0 0,352-33-8 0 0,-348 51 0 0 0,43-43 32 0 0,288-11 0 0 0,-306 6 32 0 0,288-9-64 0 0,-76-12 0 0 0,12-1 0 0 0,42 13 31 0 0,-101 9 0 0 0,77-1-29 0 0,43-6-2 0 0,1-3 0 0 0,-71-13 0 0 0,-52-4 0 0 0,54 17 0 0 0,-120-9 11 0 0,40-5 42 0 0,131 20-53 0 0,20 0 0 0 0,21-2 0 0 0,-123-6 0 0 0,-53-8 0 0 0,143 11 0 0 0,42 0 16 0 0,1 0-1 0 0,-1-2 1 0 0,-24-9 0 0 0,37 11-15 0 0,-35-10-1 0 0,-16-6 0 0 0,0 3 0 0 0,-96-13 0 0 0,72 20 0 0 0,-118-7 0 0 0,131 15 0 0 0,0-3 0 0 0,0-3 0 0 0,-77-17 0 0 0,111 16 0 0 0,0 3 0 0 0,-40-1 0 0 0,-76 5 0 0 0,75 2 0 0 0,47-2 0 0 0,-35-7 0 0 0,36 4 0 0 0,-34 0 0 0 0,-112-5 0 0 0,55 11 0 0 0,-149 22 0 0 0,242-19 0 0 0,-42 5 0 0 0,-90 2 0 0 0,-12-8 0 0 0,-89-1 0 0 0,145 1 0 0 0,-3 0 0 0 0,-266-35 0 0 0,233 25 30 0 0,-15-1 4 0 0,26 0-34 0 0,71 5 0 0 0,-5 3 0 0 0,0 3 0 0 0,-128 24 0 0 0,37 4 0 0 0,117-24 0 0 0,25-3 0 0 0,0-2 0 0 0,-29 1 0 0 0,25-4 0 0 0,0 2 0 0 0,0 0 0 0 0,0 2 0 0 0,-32 9 0 0 0,-16 11 0 0 0,-99 46 0 0 0,167-65 0 0 0,0 1 0 0 0,0-1 0 0 0,1 2 0 0 0,0-1 0 0 0,0 1 0 0 0,-11 13 0 0 0,12-11-2 0 0,0 0 1 0 0,0 1-1 0 0,1 0 0 0 0,0 0 0 0 0,1 0 0 0 0,1 1 1 0 0,-1 0-1 0 0,2 0 0 0 0,-1 0 0 0 0,2 0 1 0 0,-3 13-1 0 0,1 14-9 0 0,2 1-1 0 0,2 38 1 0 0,-1 14 2 0 0,0-55 9 0 0,1 1 0 0 0,1-1 0 0 0,2 1 0 0 0,15 65 0 0 0,32 88 0 0 0,-46-176 0 0 0,0 0 0 0 0,1 0 0 0 0,1 0 0 0 0,0-1 0 0 0,0 0 0 0 0,1 0 0 0 0,1-1 0 0 0,1 0 0 0 0,18 21 0 0 0,-17-20 0 0 0,2-1 0 0 0,-1-1 0 0 0,1 0 0 0 0,1-1 0 0 0,0 0 0 0 0,0-1 0 0 0,1-1 0 0 0,0 0 0 0 0,1 0 0 0 0,0-2 0 0 0,23 8 0 0 0,170 38 0 0 0,-170-46 0 0 0,1-1 0 0 0,0-2 0 0 0,58-2 0 0 0,82-16 0 0 0,119-3 0 0 0,43 19 0 0 0,-178-2 0 0 0,63 18-48 0 0,-116-7 32 0 0,1-2 16 0 0,154-10 0 0 0,35-5 0 0 0,-16 1 0 0 0,-156-4 0 0 0,158-2 0 0 0,191 17 0 0 0,20-4 0 0 0,-451 0 0 0 0,186-9 0 0 0,-77 1 0 0 0,162 9 0 0 0,-104 0 0 0 0,-41-7 0 0 0,101 2 0 0 0,61 32 0 0 0,-199-23 0 0 0,165 15 0 0 0,162 14 0 0 0,-360-31 0 0 0,92 12 0 0 0,-87-6 0 0 0,128-4 0 0 0,-95-11 0 0 0,211 19 0 0 0,-249-8 0 0 0,152-10 0 0 0,-62-2 0 0 0,266-3 0 0 0,-402 11 0 0 0,0 2 0 0 0,65 13 0 0 0,108 36 0 0 0,-147-35 0 0 0,2-4 0 0 0,128 6 0 0 0,6 10 0 0 0,-155-18 0 0 0,0-3 0 0 0,107 1 0 0 0,-43-19 0 0 0,-61 3 0 0 0,65-11 0 0 0,-67 8 0 0 0,108 0 0 0 0,-19 1 0 0 0,52-21 0 0 0,-156 22 0 0 0,0 1 0 0 0,0 3 0 0 0,52 3 0 0 0,-55 0 0 0 0,104 13 0 0 0,-38-1 0 0 0,-74-9 0 0 0,0-2 0 0 0,1-2 0 0 0,-1-1 0 0 0,0-2 0 0 0,55-13 0 0 0,-56 8 0 0 0,-59 20-1028 0 0,-34 16-3565 0 0,38-21 2678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01.204"/>
    </inkml:context>
    <inkml:brush xml:id="br0">
      <inkml:brushProperty name="width" value="0.1" units="cm"/>
      <inkml:brushProperty name="height" value="0.1" units="cm"/>
      <inkml:brushProperty name="color" value="#F4F91B"/>
    </inkml:brush>
  </inkml:definitions>
  <inkml:trace contextRef="#ctx0" brushRef="#br0">2759 0 1839 0 0,'-23'4'1560'0'0,"12"1"-1228"0"0,-1 0-1 0 0,0-1 1 0 0,0 0-1 0 0,-15 2 1 0 0,13-2-6 0 0,0-2 66 0 0,1 0 0 0 0,-1-1 0 0 0,0 0 1 0 0,-19-2-1 0 0,21 0-193 0 0,1 0 1 0 0,-1 2-1 0 0,0-1 1 0 0,0 1 0 0 0,1 1-1 0 0,-15 4 1 0 0,-78 20 353 0 0,90-23-344 0 0,0-1-1 0 0,-1 0 1 0 0,1-1 0 0 0,0-1 0 0 0,-1 0-1 0 0,-18-3 1 0 0,9 1 37 0 0,-24 1 0 0 0,-266 13 1184 0 0,113-5-868 0 0,52 5-413 0 0,13-1-12 0 0,94-11 128 0 0,-74-10 1 0 0,-15 0-43 0 0,-236 2-12 0 0,328 5-106 0 0,0-2 1 0 0,-48-13-1 0 0,29 5 200 0 0,1 1-229 0 0,9 1 81 0 0,-63-6 0 0 0,95 16-136 0 0,1 1-1 0 0,0 0 1 0 0,0 1 0 0 0,0 0-1 0 0,0 1 1 0 0,0 1 0 0 0,0 0 0 0 0,-22 9-1 0 0,24-6-327 0 0,1 1-1 0 0,0 0 0 0 0,0 1 1 0 0,1 1-1 0 0,0 0 1 0 0,-11 11-1 0 0,0-2-4619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02.931"/>
    </inkml:context>
    <inkml:brush xml:id="br0">
      <inkml:brushProperty name="width" value="0.1" units="cm"/>
      <inkml:brushProperty name="height" value="0.1" units="cm"/>
      <inkml:brushProperty name="color" value="#F4F91B"/>
    </inkml:brush>
  </inkml:definitions>
  <inkml:trace contextRef="#ctx0" brushRef="#br0">2079 2 3823 0 0,'0'0'83'0'0,"-19"0"458"0"0,0-1-303 0 0,0 0 0 0 0,0 2 0 0 0,-21 3 0 0 0,10-2 294 0 0,-46-1 0 0 0,2-1 36 0 0,-13 6-34 0 0,0 3-1 0 0,-114 27 0 0 0,166-28-419 0 0,0-2 0 0 0,0-1 0 0 0,0-2 0 0 0,-1-1 0 0 0,1-2 0 0 0,-51-6 0 0 0,-105-8 1067 0 0,87 9-704 0 0,-21 3-168 0 0,-23-2-231 0 0,72-4-41 0 0,-69-6 93 0 0,119 13-110 0 0,-1 1-1 0 0,1 2 1 0 0,-36 5-1 0 0,41-2-149 0 0,0 0-1 0 0,1 2 1 0 0,0 0-1 0 0,0 1 1 0 0,0 1-1 0 0,-18 13 1 0 0,17-10-861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04.311"/>
    </inkml:context>
    <inkml:brush xml:id="br0">
      <inkml:brushProperty name="width" value="0.1" units="cm"/>
      <inkml:brushProperty name="height" value="0.1" units="cm"/>
      <inkml:brushProperty name="color" value="#F4F91B"/>
    </inkml:brush>
  </inkml:definitions>
  <inkml:trace contextRef="#ctx0" brushRef="#br0">3291 121 1375 0 0,'-2'-6'2584'0'0,"-4"10"-1259"0"0,-1 2-976 0 0,4-4-203 0 0,0-1 0 0 0,0 1 1 0 0,0-1-1 0 0,0 1 0 0 0,-1-1 1 0 0,1 0-1 0 0,0 0 0 0 0,-1 0 1 0 0,1-1-1 0 0,-1 1 0 0 0,-5-1 1 0 0,-42-2 688 0 0,15-1-289 0 0,29 3-460 0 0,-143-4 887 0 0,120 2-805 0 0,0-2 1 0 0,1-1 0 0 0,-31-9-1 0 0,30 6 60 0 0,0 1-1 0 0,-1 1 0 0 0,-52-2 0 0 0,-93 13 6 0 0,-390 0 215 0 0,339-8-42 0 0,105 3 84 0 0,-156-19 0 0 0,219 11-394 0 0,-219-27 350 0 0,-3 17-188 0 0,218 16-333 0 0,1 3 0 0 0,-1 3 0 0 0,0 2 0 0 0,1 3 0 0 0,-81 23 0 0 0,-2 11-3987 0 0,70-19-146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06.197"/>
    </inkml:context>
    <inkml:brush xml:id="br0">
      <inkml:brushProperty name="width" value="0.1" units="cm"/>
      <inkml:brushProperty name="height" value="0.1" units="cm"/>
      <inkml:brushProperty name="color" value="#F4F91B"/>
    </inkml:brush>
  </inkml:definitions>
  <inkml:trace contextRef="#ctx0" brushRef="#br0">730 140 2303 0 0,'0'-4'210'0'0,"0"1"0"0"0,0-1-1 0 0,0 0 1 0 0,-1 0-1 0 0,1 0 1 0 0,-1 0-1 0 0,0 0 1 0 0,0 0-1 0 0,-1 1 1 0 0,1-1 0 0 0,-1 0-1 0 0,0 1 1 0 0,1 0-1 0 0,-1-1 1 0 0,-1 1-1 0 0,1 0 1 0 0,-5-5-1 0 0,2 3 61 0 0,1 1 0 0 0,-1 0-1 0 0,-1 0 1 0 0,1 0 0 0 0,0 1-1 0 0,-1 0 1 0 0,1 0 0 0 0,-1 0-1 0 0,0 1 1 0 0,0-1 0 0 0,0 1-1 0 0,-9-1 1 0 0,-9-1 373 0 0,-48-3 0 0 0,34 5-279 0 0,27 1-283 0 0,-186-11 831 0 0,159 12-882 0 0,1 1 1 0 0,0 2-1 0 0,-48 11 1 0 0,76-12-198 0 0,1 0 0 0 0,0 1 0 0 0,0 1 0 0 0,-1-1-1 0 0,-7 6 1 0 0,-10 6-3905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2:07.983"/>
    </inkml:context>
    <inkml:brush xml:id="br0">
      <inkml:brushProperty name="width" value="0.1" units="cm"/>
      <inkml:brushProperty name="height" value="0.1" units="cm"/>
      <inkml:brushProperty name="color" value="#E71224"/>
    </inkml:brush>
  </inkml:definitions>
  <inkml:trace contextRef="#ctx0" brushRef="#br0">1 160 1375 0 0,'1'0'107'0'0,"5"2"329"0"0,0-1-1 0 0,-1 1 1 0 0,1-2-1 0 0,0 1 1 0 0,-1 0-1 0 0,1-1 1 0 0,0 0-1 0 0,11-2 1 0 0,4 1 57 0 0,55 1 115 0 0,-62 0-411 0 0,0 1 0 0 0,0 1 0 0 0,0 0 0 0 0,23 7-1 0 0,-30-7-113 0 0,1 0-1 0 0,-1-1 1 0 0,1 0 0 0 0,0 0-1 0 0,0-1 1 0 0,-1 0-1 0 0,1-1 1 0 0,8-1-1 0 0,8-2 182 0 0,28-10 0 0 0,1 0 89 0 0,74-4 283 0 0,-34 5-552 0 0,-59 7-109 0 0,-10 1 97 0 0,1 1 0 0 0,-1 1 1 0 0,1 1-1 0 0,0 1 0 0 0,0 1 0 0 0,27 4 0 0 0,7 8-12 0 0,-37-7-46 0 0,1-1 0 0 0,0 0-1 0 0,0-2 1 0 0,46-1-1 0 0,287-23 254 0 0,-89-19 53 0 0,-60 12 53 0 0,-38 1-245 0 0,-63 20-128 0 0,-84 7 0 0 0,35 1 19 0 0,0 3 0 0 0,66 11 0 0 0,-59-6-12 0 0,92-1-7 0 0,-69-5 0 0 0,-42 1 0 0 0,0 1 0 0 0,75 18 0 0 0,-51-8 3 0 0,1-3 0 0 0,1-3-1 0 0,119-2 1 0 0,86 11 50 0 0,-131 7-33 0 0,-88-13-5 0 0,1-2-1 0 0,78 2 1 0 0,-57-12-3 0 0,111 4 51 0 0,-180-2-42 0 0,1 0 0 0 0,0 1 1 0 0,-1 0-1 0 0,1 0 0 0 0,-1 1 0 0 0,0 1 0 0 0,15 7 0 0 0,-18-7-875 0 0,-1 0 0 0 0,1 0-1 0 0,10 10 1 0 0,-6-3-2821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06.873"/>
    </inkml:context>
    <inkml:brush xml:id="br0">
      <inkml:brushProperty name="width" value="0.1" units="cm"/>
      <inkml:brushProperty name="height" value="0.1" units="cm"/>
      <inkml:brushProperty name="color" value="#F4F91B"/>
    </inkml:brush>
  </inkml:definitions>
  <inkml:trace contextRef="#ctx0" brushRef="#br0">1571 163 2879 0 0,'-13'0'277'0'0,"-1"-2"-1"0"0,1 0 0 0 0,-23-7 0 0 0,-8-1 730 0 0,-138-11 2029 0 0,60 4-1461 0 0,-46-9-206 0 0,107 12-1030 0 0,-216-39 734 0 0,238 49-947 0 0,1 1 0 0 0,-1 1-1 0 0,0 3 1 0 0,0 1-1 0 0,-46 9 1 0 0,20 2-242 0 0,-95 35 0 0 0,68-11-3680 0 0,47-17-122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11.040"/>
    </inkml:context>
    <inkml:brush xml:id="br0">
      <inkml:brushProperty name="width" value="0.1" units="cm"/>
      <inkml:brushProperty name="height" value="0.1" units="cm"/>
      <inkml:brushProperty name="color" value="#F4F91B"/>
    </inkml:brush>
  </inkml:definitions>
  <inkml:trace contextRef="#ctx0" brushRef="#br0">2508 162 2303 0 0,'-2'-2'243'0'0,"0"-1"0"0"0,-1 1 0 0 0,1 0 0 0 0,-1 0-1 0 0,0 0 1 0 0,1 0 0 0 0,-1 1 0 0 0,0-1 0 0 0,0 1-1 0 0,-5-2 1 0 0,-18-6 260 0 0,-1 0 0 0 0,-1 3 0 0 0,1 0 0 0 0,-1 1 0 0 0,0 2 0 0 0,0 1 0 0 0,-50 3 0 0 0,-198 35 1717 0 0,238-30-1999 0 0,-19 4 112 0 0,-1-2 0 0 0,0-3 0 0 0,0-3 0 0 0,-83-7-1 0 0,-266-72 984 0 0,121 16-745 0 0,215 50-452 0 0,-112-3 0 0 0,136 14-160 0 0,0 2 0 0 0,1 3-1 0 0,-69 14 1 0 0,-101 39-1753 0 0,197-53 1311 0 0,-61 18-4192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3.953"/>
    </inkml:context>
    <inkml:brush xml:id="br0">
      <inkml:brushProperty name="width" value="0.1" units="cm"/>
      <inkml:brushProperty name="height" value="0.1" units="cm"/>
      <inkml:brushProperty name="color" value="#F4F91B"/>
    </inkml:brush>
  </inkml:definitions>
  <inkml:trace contextRef="#ctx0" brushRef="#br0">718 127 4031 0 0,'0'-1'29'0'0,"0"-1"0"0"0,0 1 1 0 0,0-1-1 0 0,0 1 0 0 0,-1 0 0 0 0,1-1 0 0 0,0 1 0 0 0,-1 0 0 0 0,1-1 0 0 0,-1 1 0 0 0,0 0 0 0 0,1-1 0 0 0,-1 1 0 0 0,0 0 0 0 0,0 0 0 0 0,0 0 0 0 0,1 0 0 0 0,-1 0 0 0 0,0 0 0 0 0,-1 0 0 0 0,1 0 0 0 0,0 0 0 0 0,0 0 0 0 0,0 1 0 0 0,0-1 0 0 0,-3-1 0 0 0,-3 0 110 0 0,1 0-1 0 0,-1 1 0 0 0,1-1 1 0 0,-12 0-1 0 0,-1 0-86 0 0,-138-34 1411 0 0,100 21-966 0 0,-1 3-1 0 0,-87-8 0 0 0,124 20-499 0 0,-1 0-1 0 0,0 2 0 0 0,1 1 0 0 0,-1 0 0 0 0,1 2 1 0 0,-30 10-1 0 0,14-2-210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4.624"/>
    </inkml:context>
    <inkml:brush xml:id="br0">
      <inkml:brushProperty name="width" value="0.1" units="cm"/>
      <inkml:brushProperty name="height" value="0.1" units="cm"/>
      <inkml:brushProperty name="color" value="#F4F91B"/>
    </inkml:brush>
  </inkml:definitions>
  <inkml:trace contextRef="#ctx0" brushRef="#br0">2180 2 3967 0 0,'-1'0'41'0'0,"-1"-1"-1"0"0,1 1 1 0 0,0 0-1 0 0,-1 0 1 0 0,1-1-1 0 0,-1 1 1 0 0,1 0-1 0 0,-1 0 1 0 0,1 0-1 0 0,-1 1 1 0 0,1-1-1 0 0,-1 0 0 0 0,1 1 1 0 0,0-1-1 0 0,-1 0 1 0 0,-1 2-1 0 0,-27 12 288 0 0,12-4-360 0 0,-2-1 32 0 0,0-1 0 0 0,-1-1 0 0 0,1-1 0 0 0,-1 0 0 0 0,0-2 0 0 0,-1-1 0 0 0,1 0 0 0 0,-26-1 0 0 0,-115-5 350 0 0,102 1 34 0 0,-94 11 1 0 0,-59 21-146 0 0,149-17-208 0 0,-55 7 4 0 0,64-17 144 0 0,0-2 0 0 0,0-3-1 0 0,0-2 1 0 0,1-2 0 0 0,-78-19-1 0 0,-141-25 810 0 0,201 42-807 0 0,-133 3 0 0 0,80 18-332 0 0,86-8-112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5.459"/>
    </inkml:context>
    <inkml:brush xml:id="br0">
      <inkml:brushProperty name="width" value="0.1" units="cm"/>
      <inkml:brushProperty name="height" value="0.1" units="cm"/>
      <inkml:brushProperty name="color" value="#F4F91B"/>
    </inkml:brush>
  </inkml:definitions>
  <inkml:trace contextRef="#ctx0" brushRef="#br0">940 103 1375 0 0,'2'-3'142'0'0,"-1"0"0"0"0,0-1 0 0 0,0 1 0 0 0,0 0 0 0 0,0 0 0 0 0,0 0 0 0 0,-1-1 0 0 0,0 1 0 0 0,1 0 0 0 0,-1-1 0 0 0,-1 1 0 0 0,1 0 0 0 0,0 0 0 0 0,-2-5 0 0 0,2 6-106 0 0,0 0 1 0 0,-1 0 0 0 0,1-1-1 0 0,-1 1 1 0 0,0 0 0 0 0,1 0 0 0 0,-1 0-1 0 0,0 0 1 0 0,0 0 0 0 0,0 0 0 0 0,-1 0-1 0 0,1 0 1 0 0,0 1 0 0 0,-1-1 0 0 0,1 0-1 0 0,-1 1 1 0 0,0-1 0 0 0,1 1 0 0 0,-1 0-1 0 0,0-1 1 0 0,-3 0 0 0 0,-4-1 132 0 0,-1 1 0 0 0,1 0 0 0 0,-1 1 0 0 0,0 1 0 0 0,1-1 1 0 0,-11 2-1 0 0,-59 9 779 0 0,51-6-698 0 0,-74 16 396 0 0,-132 45-1 0 0,106-27-597 0 0,73-22-53 0 0,-108 27-2142 0 0,111-34-368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6.094"/>
    </inkml:context>
    <inkml:brush xml:id="br0">
      <inkml:brushProperty name="width" value="0.1" units="cm"/>
      <inkml:brushProperty name="height" value="0.1" units="cm"/>
      <inkml:brushProperty name="color" value="#F4F91B"/>
    </inkml:brush>
  </inkml:definitions>
  <inkml:trace contextRef="#ctx0" brushRef="#br0">1156 69 2071 0 0,'-487'-50'4328'0'0,"184"34"-3180"0"0,232 13-1106 0 0,2 3-2 0 0,-78 11 0 0 0,109-8-204 0 0,-3 0-134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7.479"/>
    </inkml:context>
    <inkml:brush xml:id="br0">
      <inkml:brushProperty name="width" value="0.1" units="cm"/>
      <inkml:brushProperty name="height" value="0.1" units="cm"/>
      <inkml:brushProperty name="color" value="#F4F91B"/>
    </inkml:brush>
  </inkml:definitions>
  <inkml:trace contextRef="#ctx0" brushRef="#br0">2553 70 1583 0 0,'-26'5'460'0'0,"0"-2"-1"0"0,0-1 0 0 0,1-1 0 0 0,-30-2 0 0 0,-176-30 1978 0 0,164 18-1895 0 0,-1 4-1 0 0,-123-1 1 0 0,122 13-390 0 0,-125 1 162 0 0,25-15-154 0 0,-192-2 80 0 0,38 14-53 0 0,88-2-75 0 0,-50 24-116 0 0,171-11-277 0 0,27-4 43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8.869"/>
    </inkml:context>
    <inkml:brush xml:id="br0">
      <inkml:brushProperty name="width" value="0.1" units="cm"/>
      <inkml:brushProperty name="height" value="0.1" units="cm"/>
      <inkml:brushProperty name="color" value="#F4F91B"/>
    </inkml:brush>
  </inkml:definitions>
  <inkml:trace contextRef="#ctx0" brushRef="#br0">1060 113 455 0 0,'-31'-12'1451'0'0,"0"0"1"0"0,-1 2-1 0 0,0 2 0 0 0,-40-7 0 0 0,38 9-1835 0 0,-76-14 949 0 0,0 5 0 0 0,-1 5-1 0 0,-158 6 1 0 0,234 6-540 0 0,-38 8-1 0 0,57-7-129 0 0,0 0-1 0 0,1 2 0 0 0,0 0 1 0 0,-25 11-1 0 0,23-5-202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9.783"/>
    </inkml:context>
    <inkml:brush xml:id="br0">
      <inkml:brushProperty name="width" value="0.1" units="cm"/>
      <inkml:brushProperty name="height" value="0.1" units="cm"/>
      <inkml:brushProperty name="color" value="#F4F91B"/>
    </inkml:brush>
  </inkml:definitions>
  <inkml:trace contextRef="#ctx0" brushRef="#br0">1774 14 3911 0 0,'-38'-6'346'0'0,"19"3"-29"0"0,1 1 0 0 0,-29 0-1 0 0,-268 21 1583 0 0,49-1-1310 0 0,169-13-474 0 0,-312 3 388 0 0,329-12-674 0 0,-137-1 725 0 0,179 6-1175 0 0,-1 2 0 0 0,1 2 0 0 0,-60 15-1 0 0,43-3-2038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35.277"/>
    </inkml:context>
    <inkml:brush xml:id="br0">
      <inkml:brushProperty name="width" value="0.1" units="cm"/>
      <inkml:brushProperty name="height" value="0.1" units="cm"/>
      <inkml:brushProperty name="color" value="#F4F91B"/>
    </inkml:brush>
  </inkml:definitions>
  <inkml:trace contextRef="#ctx0" brushRef="#br0">1154 38 455 0 0,'0'0'201'0'0,"-1"-1"-1"0"0,1 1 1 0 0,-1-1-1 0 0,1 0 1 0 0,0 1-1 0 0,-1-1 0 0 0,1 1 1 0 0,-1 0-1 0 0,1-1 1 0 0,-1 1-1 0 0,1-1 1 0 0,-1 1-1 0 0,0 0 0 0 0,1-1 1 0 0,-1 1-1 0 0,1 0 1 0 0,-1 0-1 0 0,0-1 1 0 0,1 1-1 0 0,-1 0 0 0 0,0 0 1 0 0,1 0-1 0 0,-1 0 1 0 0,0 0-1 0 0,1 0 1 0 0,-1 0-1 0 0,0 0 0 0 0,1 0 1 0 0,-1 0-1 0 0,0 0 1 0 0,0 1-1 0 0,-39 3 202 0 0,10-1 198 0 0,24-2-487 0 0,1-1-1 0 0,0 1 0 0 0,1 0 0 0 0,-8 2 0 0 0,7-1 26 0 0,0-1-1 0 0,0 0 0 0 0,0 0 1 0 0,-8 1-1 0 0,5-1-2 0 0,0 0 0 0 0,0 0-1 0 0,0 1 1 0 0,1 1-1 0 0,-1-1 1 0 0,0 1 0 0 0,1 0-1 0 0,-8 5 1 0 0,3-2 51 0 0,0-1 1 0 0,-13 4-1 0 0,-20 3 905 0 0,-56 8 0 0 0,81-18-819 0 0,1 0 0 0 0,-1-2 0 0 0,0 0 0 0 0,0-1-1 0 0,-31-6 1 0 0,-34-15 977 0 0,-110-43 0 0 0,140 45 31 0 0,45 16-1203 0 0,-1 1 1 0 0,0 1 0 0 0,1 0-1 0 0,-1 0 1 0 0,0 1 0 0 0,0 0-1 0 0,0 1 1 0 0,0 0 0 0 0,-21 3-1 0 0,22-1-416 0 0,0 1-1 0 0,0-1 1 0 0,0 2-1 0 0,1-1 1 0 0,0 2-1 0 0,-15 7 1 0 0,-8 10-1039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2:11.164"/>
    </inkml:context>
    <inkml:brush xml:id="br0">
      <inkml:brushProperty name="width" value="0.1" units="cm"/>
      <inkml:brushProperty name="height" value="0.1" units="cm"/>
      <inkml:brushProperty name="color" value="#E71224"/>
    </inkml:brush>
  </inkml:definitions>
  <inkml:trace contextRef="#ctx0" brushRef="#br0">1 115 2671 0 0,'0'-2'55'0'0,"1"1"0"0"0,-1 0 0 0 0,1 0 0 0 0,0 0 0 0 0,0 0 0 0 0,-1 0 0 0 0,1 0 0 0 0,0 0 0 0 0,0 0 0 0 0,0 0 0 0 0,0 0 0 0 0,0 0 0 0 0,0 1 0 0 0,0-1 0 0 0,1 0 0 0 0,-1 1 0 0 0,0-1 0 0 0,0 1 0 0 0,1-1 0 0 0,1 0 0 0 0,-1 1-55 0 0,5-3-14 0 0,6-1 517 0 0,1 0 1 0 0,18-3-1 0 0,-29 6-397 0 0,1 1 1 0 0,0-1 0 0 0,0 1-1 0 0,0 0 1 0 0,0 0-1 0 0,-1 1 1 0 0,1-1 0 0 0,0 1-1 0 0,0 0 1 0 0,-1 0-1 0 0,1 0 1 0 0,0 0-1 0 0,5 4 1 0 0,3 1-80 0 0,0 0 0 0 0,0 0 0 0 0,1-1 0 0 0,0-1 0 0 0,0 0 0 0 0,0 0 0 0 0,0-2 0 0 0,0 0 0 0 0,1 0 0 0 0,-1-1 0 0 0,1-1-1 0 0,-1 0 1 0 0,21-3 0 0 0,194-25 1389 0 0,-144 27-1332 0 0,-57 2-62 0 0,33-3 0 0 0,-49 1-22 0 0,-1 0 0 0 0,1 1 0 0 0,0 0 0 0 0,0 0 0 0 0,-1 1 0 0 0,1 1 0 0 0,-1 0 0 0 0,1 0 0 0 0,-1 1 0 0 0,0 0 0 0 0,0 1 0 0 0,0 0 0 0 0,17 10 0 0 0,-7-4 11 0 0,0-1 0 0 0,1-1 0 0 0,0-1 0 0 0,1-1 0 0 0,-1-1 0 0 0,31 4-1 0 0,290 18 831 0 0,-316-26-843 0 0,188-7 205 0 0,-122 1 55 0 0,-61 4-125 0 0,0 1 0 0 0,1 2-1 0 0,56 10 1 0 0,-31-4-77 0 0,-1-2 0 0 0,112-3 0 0 0,-108-3-43 0 0,65-3 16 0 0,97 3 86 0 0,30 11 316 0 0,-7-1-291 0 0,-86 7-83 0 0,96 3 83 0 0,-15-31 126 0 0,-134 4-47 0 0,140 7 0 0 0,-147 6-136 0 0,100-6 0 0 0,311-11 55 0 0,-219-11-103 0 0,-60 0 5 0 0,-174 20 8 0 0,101-3-43 0 0,134-12 24 0 0,-26-1 6 0 0,231-5 29 0 0,-217-1-64 0 0,-187 17 16 0 0,104-20 0 0 0,-69 6 6 0 0,-127 21-22 0 0,79-12 3 0 0,1 4 1 0 0,109 2-1 0 0,91 13-3 0 0,-209-6 0 0 0,94-11 0 0 0,-60 3 0 0 0,242 3 0 0 0,-127 1 0 0 0,-128 0 0 0 0,80-6 0 0 0,49-1 0 0 0,551 0 64 0 0,-178 24-64 0 0,-418-8 0 0 0,-14-3 0 0 0,178 10 0 0 0,-72 22 0 0 0,-191-24 0 0 0,96 0 0 0 0,-129-10 0 0 0,58 1 0 0 0,141 7 0 0 0,87-16 207 0 0,-326 7-206 0 0,50-3 65 0 0,1 3-1 0 0,-1 2 0 0 0,74 12 1 0 0,-67-3-53 0 0,90 13 27 0 0,-117-20-33 0 0,1-2 0 0 0,46-2 0 0 0,64-7-7 0 0,-114 8 0 0 0,0 1 0 0 0,49 9 0 0 0,84 31 24 0 0,-91-21-4 0 0,84 12 0 0 0,-103-28-20 0 0,84-3 0 0 0,-75-3 0 0 0,7 0 15 0 0,127 6 82 0 0,-61 1 171 0 0,17 2 24 0 0,23-2-245 0 0,-126-6-20 0 0,1 1 0 0 0,100 17 0 0 0,-132-14-26 0 0,178 33 33 0 0,-166-33-29 0 0,-1-2 1 0 0,1-1 0 0 0,0-2 0 0 0,42-5 0 0 0,31-5-6 0 0,-61 8 0 0 0,1 1 0 0 0,69 8 0 0 0,-82-4 0 0 0,155 2 0 0 0,2-29 1 0 0,-90 9 62 0 0,-81 14-48 0 0,1 0 0 0 0,0 1 0 0 0,-1 1 0 0 0,25 4 0 0 0,-33-3-189 0 0,0 1 0 0 0,0 0 0 0 0,0 1 0 0 0,-1 0 0 0 0,1 1 0 0 0,-1-1 0 0 0,0 2 0 0 0,0 0 0 0 0,13 9 0 0 0,-1 3-4529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35.899"/>
    </inkml:context>
    <inkml:brush xml:id="br0">
      <inkml:brushProperty name="width" value="0.1" units="cm"/>
      <inkml:brushProperty name="height" value="0.1" units="cm"/>
      <inkml:brushProperty name="color" value="#F4F91B"/>
    </inkml:brush>
  </inkml:definitions>
  <inkml:trace contextRef="#ctx0" brushRef="#br0">2256 304 919 0 0,'0'-2'145'0'0,"1"0"-1"0"0,0-1 1 0 0,-1 1-1 0 0,0-1 0 0 0,1 1 1 0 0,-1-1-1 0 0,0 1 0 0 0,-1-1 1 0 0,1 1-1 0 0,0-1 0 0 0,-1 1 1 0 0,1 0-1 0 0,-1-1 0 0 0,0 1 1 0 0,1 0-1 0 0,-1-1 0 0 0,0 1 1 0 0,-1 0-1 0 0,1 0 1 0 0,0 0-1 0 0,-1 0 0 0 0,1 0 1 0 0,-1 0-1 0 0,1 0 0 0 0,-1 0 1 0 0,0 1-1 0 0,0-1 0 0 0,0 0 1 0 0,0 1-1 0 0,0 0 0 0 0,0-1 1 0 0,0 1-1 0 0,-5-1 0 0 0,-1-1 48 0 0,1 1 0 0 0,-1 0 0 0 0,0 1 0 0 0,0 0 1 0 0,0 0-1 0 0,-16 1 0 0 0,-48 9 594 0 0,30-3-369 0 0,-34 9 190 0 0,26-4-207 0 0,24-6-219 0 0,-23 5 266 0 0,-1-3-1 0 0,-97 4 1 0 0,13-20 785 0 0,-241-45 0 0 0,329 43-876 0 0,-73-27-1 0 0,-40-28 432 0 0,152 63-759 0 0,-50-20 59 0 0,-2 2 0 0 0,0 3 0 0 0,-1 2 0 0 0,-1 3 0 0 0,0 3 1 0 0,-1 2-1 0 0,-76 1 0 0 0,105 8-408 0 0,0 2 1 0 0,0 0-1 0 0,-58 16 0 0 0,41-4-307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36.634"/>
    </inkml:context>
    <inkml:brush xml:id="br0">
      <inkml:brushProperty name="width" value="0.1" units="cm"/>
      <inkml:brushProperty name="height" value="0.1" units="cm"/>
      <inkml:brushProperty name="color" value="#F4F91B"/>
    </inkml:brush>
  </inkml:definitions>
  <inkml:trace contextRef="#ctx0" brushRef="#br0">997 106 2303 0 0,'-5'-3'413'0'0,"1"0"0"0"0,-1 1-1 0 0,0-1 1 0 0,0 1-1 0 0,0 0 1 0 0,0 1-1 0 0,-1-1 1 0 0,-9-1 0 0 0,-4-2-151 0 0,-21-7 472 0 0,-135-36 1617 0 0,141 42-2020 0 0,0 0-1 0 0,0 2 1 0 0,-47 1 0 0 0,35 4-179 0 0,-1 2-1 0 0,1 2 0 0 0,-71 18 1 0 0,91-16-183 0 0,0 2 0 0 0,1 0 0 0 0,0 2 0 0 0,1 0 0 0 0,0 2 0 0 0,1 1 0 0 0,-35 26 0 0 0,21-8-143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37.138"/>
    </inkml:context>
    <inkml:brush xml:id="br0">
      <inkml:brushProperty name="width" value="0.1" units="cm"/>
      <inkml:brushProperty name="height" value="0.1" units="cm"/>
      <inkml:brushProperty name="color" value="#F4F91B"/>
    </inkml:brush>
  </inkml:definitions>
  <inkml:trace contextRef="#ctx0" brushRef="#br0">1783 25 3223 0 0,'-10'-4'426'0'0,"0"0"0"0"0,0 0 0 0 0,-1 1 0 0 0,1 1 0 0 0,-1 0 0 0 0,-14-1 0 0 0,-69 1 1002 0 0,63 2-1328 0 0,-196 11 1003 0 0,-26 0 28 0 0,98-12-273 0 0,-224 27 0 0 0,210-8-630 0 0,134-14-204 0 0,-1 1-1 0 0,1 2 1 0 0,0 1-1 0 0,-48 18 1 0 0,65-18-180 0 0,1 1 0 0 0,0 1 1 0 0,-31 23-1 0 0,17-12-2564 0 0,-2 0-1023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39.032"/>
    </inkml:context>
    <inkml:brush xml:id="br0">
      <inkml:brushProperty name="width" value="0.1" units="cm"/>
      <inkml:brushProperty name="height" value="0.1" units="cm"/>
      <inkml:brushProperty name="color" value="#F4F91B"/>
    </inkml:brush>
  </inkml:definitions>
  <inkml:trace contextRef="#ctx0" brushRef="#br0">2556 143 3767 0 0,'-20'-15'286'0'0,"-1"1"0"0"0,-1 0 0 0 0,0 2 0 0 0,-1 0 0 0 0,0 2 0 0 0,0 0 0 0 0,-1 2 0 0 0,0 0 0 0 0,-1 2 0 0 0,0 1 0 0 0,-49-4 0 0 0,-31 10 484 0 0,-137 20 0 0 0,84-5-190 0 0,89-14-211 0 0,-116-11-1 0 0,29 0 143 0 0,21 8-73 0 0,-180-10 372 0 0,258 5-680 0 0,-178-15 296 0 0,167 18-321 0 0,-99 9 0 0 0,-113 41-907 0 0,222-34-274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40.330"/>
    </inkml:context>
    <inkml:brush xml:id="br0">
      <inkml:brushProperty name="width" value="0.1" units="cm"/>
      <inkml:brushProperty name="height" value="0.1" units="cm"/>
      <inkml:brushProperty name="color" value="#F4F91B"/>
    </inkml:brush>
  </inkml:definitions>
  <inkml:trace contextRef="#ctx0" brushRef="#br0">1304 232 4111 0 0,'-4'-3'163'0'0,"1"1"0"0"0,-1 0 0 0 0,1 0 0 0 0,-1 0 0 0 0,0 0 0 0 0,0 1 0 0 0,0-1 0 0 0,0 1 0 0 0,0 0-1 0 0,0 0 1 0 0,-6 0 0 0 0,-10-3 534 0 0,-218-66 2339 0 0,192 53-2583 0 0,-220-69 1278 0 0,225 75-1630 0 0,-1 3 0 0 0,0 1 0 0 0,0 2-1 0 0,-67 1 1 0 0,61 6-208 0 0,0 2-1 0 0,0 1 0 0 0,0 3 0 0 0,1 2 0 0 0,-63 22 1 0 0,53-11-519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41.425"/>
    </inkml:context>
    <inkml:brush xml:id="br0">
      <inkml:brushProperty name="width" value="0.1" units="cm"/>
      <inkml:brushProperty name="height" value="0.1" units="cm"/>
      <inkml:brushProperty name="color" value="#F4F91B"/>
    </inkml:brush>
  </inkml:definitions>
  <inkml:trace contextRef="#ctx0" brushRef="#br0">1245 173 455 0 0,'6'-10'-190'0'0,"0"1"772"0"0,-1-1-1 0 0,0 1 1 0 0,0-1 0 0 0,-1 1-1 0 0,-1-1 1 0 0,5-17 0 0 0,-8 25-528 0 0,0 0 0 0 0,0-1 0 0 0,-1 1 0 0 0,1 0 0 0 0,0 0 0 0 0,-1 0 0 0 0,0 0 0 0 0,1-1 0 0 0,-1 1 0 0 0,0 0 0 0 0,0 0 1 0 0,0 0-1 0 0,-1 1 0 0 0,1-1 0 0 0,0 0 0 0 0,-1 0 0 0 0,1 1 0 0 0,-1-1 0 0 0,1 1 0 0 0,-1-1 0 0 0,0 1 0 0 0,0 0 0 0 0,-3-3 0 0 0,-1 1 157 0 0,0-1 0 0 0,-1 1 0 0 0,1 0 0 0 0,-1 1 0 0 0,0-1 0 0 0,-8-1 0 0 0,-11 0 288 0 0,0 1-1 0 0,0 1 0 0 0,-52 2 0 0 0,-82 18 454 0 0,51-5-501 0 0,-115 2 53 0 0,-143 19-222 0 0,241-9-932 0 0,63-15-122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41.905"/>
    </inkml:context>
    <inkml:brush xml:id="br0">
      <inkml:brushProperty name="width" value="0.1" units="cm"/>
      <inkml:brushProperty name="height" value="0.1" units="cm"/>
      <inkml:brushProperty name="color" value="#F4F91B"/>
    </inkml:brush>
  </inkml:definitions>
  <inkml:trace contextRef="#ctx0" brushRef="#br0">1301 182 4775 0 0,'0'-15'64'0'0,"1"9"245"0"0,-1-1 0 0 0,0 1 0 0 0,-1 0 0 0 0,0-1-1 0 0,-1-7 1 0 0,2 13-260 0 0,-1-1 0 0 0,0 0 0 0 0,1 1-1 0 0,-1-1 1 0 0,0 0 0 0 0,0 1 0 0 0,0-1 0 0 0,0 1-1 0 0,0-1 1 0 0,0 1 0 0 0,-1 0 0 0 0,1 0 0 0 0,0-1-1 0 0,-1 1 1 0 0,1 0 0 0 0,-1 0 0 0 0,1 0 0 0 0,-1 0-1 0 0,0 0 1 0 0,1 1 0 0 0,-1-1 0 0 0,0 1 0 0 0,-1-1-1 0 0,-6-1 12 0 0,1 1-1 0 0,-1 0 0 0 0,0 0 1 0 0,-10 2-1 0 0,-11-2 60 0 0,-235-27 908 0 0,183 13-682 0 0,-2-1 31 0 0,0 3 1 0 0,-102-1 0 0 0,93 16-364 0 0,1 4-1 0 0,-137 26 1 0 0,162-17-145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42.706"/>
    </inkml:context>
    <inkml:brush xml:id="br0">
      <inkml:brushProperty name="width" value="0.1" units="cm"/>
      <inkml:brushProperty name="height" value="0.1" units="cm"/>
      <inkml:brushProperty name="color" value="#F4F91B"/>
    </inkml:brush>
  </inkml:definitions>
  <inkml:trace contextRef="#ctx0" brushRef="#br0">2955 169 1375 0 0,'-36'-15'1675'0'0,"-2"2"-1"0"0,-59-12 1 0 0,-81-4-299 0 0,76 21-881 0 0,6 1-103 0 0,-14-7 119 0 0,-194-20 654 0 0,0 28-488 0 0,72 5-437 0 0,-502-15 400 0 0,656 18-603 0 0,-1 3 0 0 0,-88 19-1 0 0,-148 52-179 0 0,231-50 32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43.917"/>
    </inkml:context>
    <inkml:brush xml:id="br0">
      <inkml:brushProperty name="width" value="0.1" units="cm"/>
      <inkml:brushProperty name="height" value="0.1" units="cm"/>
      <inkml:brushProperty name="color" value="#F4F91B"/>
    </inkml:brush>
  </inkml:definitions>
  <inkml:trace contextRef="#ctx0" brushRef="#br0">1071 143 3711 0 0,'1'-4'46'0'0,"0"0"-1"0"0,-1 0 0 0 0,1 0 0 0 0,-1 0 0 0 0,0 0 0 0 0,0-1 0 0 0,0 1 0 0 0,-1 0 0 0 0,-1-7 0 0 0,-1 9 231 0 0,0 0 1 0 0,0 0-1 0 0,0 1 0 0 0,0-1 0 0 0,-1 1 1 0 0,1-1-1 0 0,-1 1 0 0 0,1 0 0 0 0,-6 0 1 0 0,-62-11 227 0 0,42 9-167 0 0,-34-10-1 0 0,2-2 339 0 0,-1 3-1 0 0,-86-6 1 0 0,-127 11 1174 0 0,240 8-2316 0 0,0 1 0 0 0,1 2 0 0 0,0 1-1 0 0,-1 2 1 0 0,2 1 0 0 0,-47 17 0 0 0,43-8-3279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44.479"/>
    </inkml:context>
    <inkml:brush xml:id="br0">
      <inkml:brushProperty name="width" value="0.1" units="cm"/>
      <inkml:brushProperty name="height" value="0.1" units="cm"/>
      <inkml:brushProperty name="color" value="#F4F91B"/>
    </inkml:brush>
  </inkml:definitions>
  <inkml:trace contextRef="#ctx0" brushRef="#br0">2446 26 4775 0 0,'-12'-4'227'0'0,"11"3"-203"0"0,-1 1 1 0 0,0-1-1 0 0,0 0 0 0 0,1 1 0 0 0,-1 0 1 0 0,0-1-1 0 0,0 1 0 0 0,0 0 0 0 0,1 0 1 0 0,-1 0-1 0 0,0 0 0 0 0,0 0 0 0 0,0 0 1 0 0,0 0-1 0 0,1 1 0 0 0,-1-1 0 0 0,0 1 1 0 0,0-1-1 0 0,1 1 0 0 0,-3 1 0 0 0,-23 12 102 0 0,0-2 0 0 0,-1 0 0 0 0,0-2-1 0 0,-1-1 1 0 0,1-2 0 0 0,-51 8-1 0 0,-107-12 1042 0 0,16-1 457 0 0,88 5-1150 0 0,20 0-175 0 0,0-4-1 0 0,-111-7 0 0 0,-473-74 1044 0 0,529 63-1284 0 0,26 2 29 0 0,-133-1 0 0 0,17 27-455 0 0,166-9 230 0 0,-46 3-178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3:46.117"/>
    </inkml:context>
    <inkml:brush xml:id="br0">
      <inkml:brushProperty name="width" value="0.1" units="cm"/>
      <inkml:brushProperty name="height" value="0.1" units="cm"/>
      <inkml:brushProperty name="color" value="#F4F91B"/>
    </inkml:brush>
  </inkml:definitions>
  <inkml:trace contextRef="#ctx0" brushRef="#br0">923 80 2303 0 0,'-16'-5'738'0'0,"-170"-51"4359"0"0,156 50-4736 0 0,0 1 0 0 0,0 1 0 0 0,0 1-1 0 0,-44 3 1 0 0,-107 17 285 0 0,-28 2-485 0 0,198-18-198 0 0,0-1 1 0 0,0 2-1 0 0,0-1 1 0 0,0 2 0 0 0,0-1-1 0 0,0 2 1 0 0,1-1-1 0 0,-1 1 1 0 0,-10 6 0 0 0,4 0-398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33.965"/>
    </inkml:context>
    <inkml:brush xml:id="br0">
      <inkml:brushProperty name="width" value="0.1" units="cm"/>
      <inkml:brushProperty name="height" value="0.1" units="cm"/>
      <inkml:brushProperty name="color" value="#F4F91B"/>
    </inkml:brush>
  </inkml:definitions>
  <inkml:trace contextRef="#ctx0" brushRef="#br0">3298 664 2303 0 0,'11'-5'4361'0'0,"-23"26"-544"0"0,6-11-3999 0 0,6-9 363 0 0,-1 0-1 0 0,1 0 1 0 0,0 1-1 0 0,0-1 1 0 0,0 0 0 0 0,-1 0-1 0 0,1 0 1 0 0,0 0-1 0 0,1 1 1 0 0,-1-1-1 0 0,0 0 1 0 0,0 1-1 0 0,1 0-116 0 0,-1-1 0 0 0,0 1 0 0 0,0-1 1 0 0,0 1-1 0 0,0-1 0 0 0,0 0 0 0 0,0 1 0 0 0,0-1 0 0 0,0 1 0 0 0,0-1 0 0 0,-1 1 0 0 0,0 1 0 0 0,0-1 20 0 0,0 0 1 0 0,0 0-1 0 0,0 0 0 0 0,0 0 0 0 0,0-1 0 0 0,0 1 0 0 0,-1 0 0 0 0,1-1 1 0 0,0 1-1 0 0,-1-1 0 0 0,0 1 0 0 0,1-1 0 0 0,-1 0 0 0 0,0 1 0 0 0,0-1 1 0 0,1 0-1 0 0,-1 0 0 0 0,0-1 0 0 0,0 1 0 0 0,0 0 0 0 0,0-1 1 0 0,0 1-1 0 0,-1-1 0 0 0,1 1 0 0 0,0-1 0 0 0,-3 0 0 0 0,-28-1 1472 0 0,22 1-1370 0 0,1 0-1 0 0,-1 1 0 0 0,1 0 0 0 0,-1 1 1 0 0,1 0-1 0 0,-1 1 0 0 0,1 0 0 0 0,-10 5 1 0 0,-19 5 126 0 0,28-10-141 0 0,0 0 0 0 0,0-1 1 0 0,0 0-1 0 0,0-1 0 0 0,0 0 0 0 0,0 0 0 0 0,-1-1 0 0 0,-14-2 0 0 0,-15-5 256 0 0,-137-18 726 0 0,162 24-1099 0 0,-1 1-1 0 0,1 1 1 0 0,0 1-1 0 0,-20 5 1 0 0,12-3-13 0 0,11-3-17 0 0,1 0 0 0 0,-1 0 0 0 0,0-2 0 0 0,0 1 0 0 0,1-2 0 0 0,-1 0 0 0 0,-19-5 0 0 0,-38-4 179 0 0,25 5-107 0 0,7-2 69 0 0,-59-21 1 0 0,82 25-126 0 0,1 0-1 0 0,-1 1 1 0 0,0 1 0 0 0,0 0 0 0 0,-25 1-1 0 0,-75 11 184 0 0,89-6-215 0 0,4-1 23 0 0,-1 0-1 0 0,1-1 0 0 0,0-1 0 0 0,-1-1 1 0 0,1-1-1 0 0,-31-6 0 0 0,34 4 11 0 0,-1 1 0 0 0,-33 0 0 0 0,-14-1-29 0 0,13-6 416 0 0,38 5-169 0 0,-1 1 1 0 0,1 1 0 0 0,-1 0-1 0 0,0 2 1 0 0,0 0-1 0 0,-26 3 1 0 0,16 0-635 0 0,0 0 1 0 0,0-2-1 0 0,-33-3 0 0 0,4 1 2 0 0,27 1 406 0 0,-55-8 1 0 0,49 4 38 0 0,-1 2 1 0 0,-53 2 0 0 0,-22 0-22 0 0,78-1 464 0 0,-1-2-1 0 0,1-1 1 0 0,-54-15 0 0 0,44 7-1064 0 0,27 7 172 0 0,-1 0 1 0 0,-28-12-1 0 0,-36-20 509 0 0,49 16-68 0 0,2 5-25 0 0,25 14-29 0 0,0 0-1 0 0,0-1 1 0 0,0 1 0 0 0,0-1 0 0 0,1 0 0 0 0,-1-1 0 0 0,1 1 0 0 0,-7-8 0 0 0,7 6 26 0 0,0 0 0 0 0,0 0 0 0 0,0 0 0 0 0,-1 1 0 0 0,1 0 0 0 0,-1 0 0 0 0,0 0 0 0 0,0 0 0 0 0,-1 1 0 0 0,1 0 0 0 0,-9-4 0 0 0,4 4-8 0 0,1-1 1 0 0,0 0-1 0 0,0 0 0 0 0,0-1 0 0 0,0-1 0 0 0,1 1 1 0 0,0-1-1 0 0,0-1 0 0 0,1 1 0 0 0,-1-1 1 0 0,-6-10-1 0 0,-8-2 94 0 0,19 17-106 0 0,-1-1 0 0 0,1 0 0 0 0,-1 0 0 0 0,1 0 0 0 0,-4-5 0 0 0,4 4 3 0 0,0-1-1 0 0,0 1 1 0 0,0-1-1 0 0,1 1 1 0 0,0-1-1 0 0,0 0 0 0 0,0 0 1 0 0,1 0-1 0 0,-1 0 1 0 0,0-7-1 0 0,-1-3 49 0 0,-1 0-1 0 0,-1 0 1 0 0,0 0-1 0 0,-12-22 1 0 0,3 6 4 0 0,12 26-65 0 0,1 0 0 0 0,0 0 0 0 0,0 0 0 0 0,1 0 0 0 0,-1 0 0 0 0,1 0 0 0 0,0-10 0 0 0,1 9-3 0 0,-1 1 1 0 0,0 0-1 0 0,0-1 1 0 0,-1 1-1 0 0,0 0 1 0 0,0-1 0 0 0,-2-6-1 0 0,2 10-3 0 0,0-1 0 0 0,0 1 0 0 0,1-1 0 0 0,-1 0 0 0 0,1 1 0 0 0,-1-1 0 0 0,1 0 0 0 0,0 1 0 0 0,0-1 0 0 0,0 0 0 0 0,0 0 0 0 0,0 1 0 0 0,1-1 0 0 0,-1 0 0 0 0,1 1 0 0 0,0-1 0 0 0,1-2 0 0 0,-2 3 0 0 0,0 1 0 0 0,0 2 0 0 0,-1-1 0 0 0,0 2 0 0 0,0-2 0 0 0,-7 5 0 0 0,6-6 4 0 0,0 0 0 0 0,-1 0 0 0 0,1 0 0 0 0,0 0 0 0 0,-1 1 0 0 0,1-1 0 0 0,-3 0 0 0 0,4 1-3 0 0,0 0 0 0 0,1 0 0 0 0,-1 0 0 0 0,1 0 0 0 0,-1 0 0 0 0,1 0 0 0 0,-1 0 0 0 0,1 1 0 0 0,-1-1-1 0 0,0 0 1 0 0,1 0 0 0 0,-1 0 0 0 0,1 1 0 0 0,-1-1 0 0 0,1 0 0 0 0,0 1 0 0 0,-1-1 0 0 0,1 0 0 0 0,-1 1 0 0 0,1-1 0 0 0,0 1 0 0 0,-1-1 0 0 0,1 0 0 0 0,0 1 0 0 0,-1-1 0 0 0,1 1-1 0 0,0-1 1 0 0,-1 1 0 0 0,1-1 0 0 0,0 1 0 0 0,0-1 0 0 0,0 1 0 0 0,0 0 0 0 0,-3 9-1 0 0,1 1 0 0 0,-1 16 0 0 0,7 1 0 0 0,-4-26 0 0 0,2 0 0 0 0,0-2 0 0 0,6 2 0 0 0,-5 0 0 0 0,-2-2 0 0 0,1 0 0 0 0,-1 1 0 0 0,1-1 0 0 0,-1 1 0 0 0,0-1 0 0 0,0 1 0 0 0,1-1 0 0 0,-1 1 0 0 0,0 0 0 0 0,0 0 0 0 0,0 0 0 0 0,1 0 0 0 0,-1 0 0 0 0,0 0 0 0 0,0 0 0 0 0,-1 0 0 0 0,1 0 0 0 0,0 0 0 0 0,0 0 0 0 0,0 1 0 0 0,-1-1 0 0 0,1 0 0 0 0,-1 1 0 0 0,1 1 0 0 0,0-2 0 0 0,0 6 0 0 0,1 0 0 0 0,-1 0 0 0 0,0 0 0 0 0,0 14 0 0 0,-1-21 0 0 0,1 1 0 0 0,-1-1 0 0 0,0 1 0 0 0,0-1 0 0 0,0 1 0 0 0,1-1 0 0 0,-1 1 0 0 0,0-1 0 0 0,0 1 0 0 0,1-1 0 0 0,-1 1 0 0 0,0-1 0 0 0,1 0 0 0 0,-1 1 0 0 0,1-1 0 0 0,-1 1 0 0 0,0-1 0 0 0,1 1 0 0 0,2 1 0 0 0,-2-1-27 0 0,0 0 0 0 0,-1 1 1 0 0,1-1-1 0 0,-1 0 0 0 0,1 0 0 0 0,-1 1 0 0 0,1-1 1 0 0,-1 0-1 0 0,0 0 0 0 0,0 1 0 0 0,0-1 0 0 0,0 0 1 0 0,0 1-1 0 0,0-1 0 0 0,0 0 0 0 0,0 3 0 0 0,-6 27-891 0 0,2-15 407 0 0,1 23-1769 0 0,2-12-3953 0 0,1-5-1145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4:35.707"/>
    </inkml:context>
    <inkml:brush xml:id="br0">
      <inkml:brushProperty name="width" value="0.1" units="cm"/>
      <inkml:brushProperty name="height" value="0.1" units="cm"/>
      <inkml:brushProperty name="color" value="#F4F91B"/>
    </inkml:brush>
  </inkml:definitions>
  <inkml:trace contextRef="#ctx0" brushRef="#br0">62 1348 1375 0 0,'0'-2'290'0'0,"-1"0"0"0"0,0 0-1 0 0,1 0 1 0 0,-1 0-1 0 0,1-1 1 0 0,-1 1-1 0 0,1-5 1 0 0,0 4 133 0 0,0 0 0 0 0,0 0 0 0 0,-1 0 0 0 0,1 0 0 0 0,-1 0 0 0 0,-2-5 0 0 0,-2-5 689 0 0,0 4-546 0 0,1 0 1 0 0,1 0-1 0 0,-1 0 1 0 0,1-1-1 0 0,1 0 1 0 0,0 1-1 0 0,1-1 1 0 0,-1-12-1 0 0,0-23 2338 0 0,-15-87 0 0 0,16 127-2817 0 0,1-1 1 0 0,-1 1-1 0 0,1-1 0 0 0,0 1 0 0 0,0-1 0 0 0,1 1 0 0 0,0-1 0 0 0,0 1 1 0 0,0-1-1 0 0,1 1 0 0 0,-1 0 0 0 0,1 0 0 0 0,0 0 0 0 0,1 0 1 0 0,-1 0-1 0 0,1 0 0 0 0,0 0 0 0 0,6-6 0 0 0,-5 6 17 0 0,-1 1-1 0 0,0-1 1 0 0,0 0 0 0 0,-1 0-1 0 0,1 0 1 0 0,2-10 0 0 0,4-2 258 0 0,-4-7 87 0 0,-3 16-297 0 0,-1 0 0 0 0,1-1-1 0 0,-1 0 1 0 0,-1-14 0 0 0,-1 13-91 0 0,-1-96 1048 0 0,2 92-1000 0 0,1 1 0 0 0,1 0 0 0 0,0 0 0 0 0,1 1 0 0 0,0-1 0 0 0,6-12 0 0 0,-1 5-108 0 0,-3 5 9 0 0,1 0 1 0 0,1 1 0 0 0,0 0-1 0 0,0 1 1 0 0,2-1 0 0 0,17-21-1 0 0,-11 22-10 0 0,0 0 0 0 0,1 0 0 0 0,1 2 0 0 0,0 0 0 0 0,27-13 0 0 0,97-34 0 0 0,-132 55 0 0 0,176-60 32 0 0,-150 53-24 0 0,1 2 0 0 0,-1 1 0 0 0,50-2 0 0 0,-39 4-8 0 0,0-1 0 0 0,49-14 0 0 0,-35 6 0 0 0,9-1 6 0 0,3-1 14 0 0,-1 3-1 0 0,81-4 0 0 0,-73 12-19 0 0,30-1 0 0 0,78-1 0 0 0,-162 5 0 0 0,1 0 0 0 0,45-12 0 0 0,3 0 0 0 0,-14 12 0 0 0,-17 1 0 0 0,-18-1 0 0 0,0 0 0 0 0,0 2 0 0 0,0 1 0 0 0,-1 1 0 0 0,1 1 0 0 0,44 11 0 0 0,-26 0 0 0 0,0-3 0 0 0,47 7 0 0 0,-41-9 0 0 0,87 26 0 0 0,-116-29 0 0 0,-1 0 0 0 0,0 1 0 0 0,-1 0 0 0 0,1 2 0 0 0,-1 0 0 0 0,-1 1 0 0 0,0 1 0 0 0,18 15 0 0 0,34 27 0 0 0,-43-34 0 0 0,6 7-24 0 0,0 1 0 0 0,45 51 0 0 0,-65-64 24 0 0,-1 2 0 0 0,0-1 0 0 0,-1 1 0 0 0,-1 1 0 0 0,0 0 0 0 0,-1 0 0 0 0,-1 1 0 0 0,9 35 0 0 0,-5-18 0 0 0,19 39 0 0 0,-10-27 0 0 0,6 27 0 0 0,-16-42 0 0 0,29 60 0 0 0,-28-70 0 0 0,-2 1 0 0 0,0 0 0 0 0,6 27 0 0 0,-6-18 0 0 0,0-5 0 0 0,-5-18 0 0 0,-1 0 0 0 0,-1 0 0 0 0,1 0 0 0 0,-2 0 0 0 0,1 1 0 0 0,0 9 0 0 0,-3 0 0 0 0,1 0 0 0 0,-2 0 0 0 0,-7 31 0 0 0,6-39 0 0 0,0 0 0 0 0,-1 0 0 0 0,-1 0 0 0 0,0 0 0 0 0,0-1 0 0 0,-1 0 0 0 0,-9 12 0 0 0,-2 1 5 0 0,-1 0-1 0 0,-1-2 1 0 0,-44 39 0 0 0,51-52-2 0 0,0 1 1 0 0,0-1-1 0 0,-1-1 1 0 0,0 0-1 0 0,0-1 1 0 0,-1 0-1 0 0,0-1 1 0 0,0-1-1 0 0,-27 5 0 0 0,-22 0 79 0 0,41-8-72 0 0,0 2-1 0 0,0 1 1 0 0,0 0-1 0 0,1 2 1 0 0,-35 13-1 0 0,36-9-210 0 0,1 1 0 0 0,-31 21 0 0 0,33-19-1391 0 0,-19 20-1 0 0,12-9-6115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5:04.619"/>
    </inkml:context>
    <inkml:brush xml:id="br0">
      <inkml:brushProperty name="width" value="0.1" units="cm"/>
      <inkml:brushProperty name="height" value="0.1" units="cm"/>
      <inkml:brushProperty name="color" value="#F4F91B"/>
    </inkml:brush>
  </inkml:definitions>
  <inkml:trace contextRef="#ctx0" brushRef="#br0">366 1615 919 0 0,'-6'-8'939'0'0,"-1"0"0"0"0,0 0 0 0 0,0 1 0 0 0,0 0 0 0 0,-1 0 0 0 0,-1 0 0 0 0,1 1-1 0 0,-12-6 1 0 0,-12-9-517 0 0,30 20-55 0 0,0-1 0 0 0,-1 0-1 0 0,1 1 1 0 0,0-1 0 0 0,0 0-1 0 0,0 0 1 0 0,0 0 0 0 0,1 0-1 0 0,-1 0 1 0 0,1-1 0 0 0,-1 1-1 0 0,-1-4 1 0 0,5 8-243 0 0,0 0-1 0 0,0-1 1 0 0,1 1-1 0 0,-1 0 1 0 0,0-1 0 0 0,1 0-1 0 0,-1 0 1 0 0,1 1 0 0 0,0-1-1 0 0,3 0 1 0 0,6 3 208 0 0,0 1 1 0 0,0 0-1 0 0,12 6 0 0 0,-14-5-169 0 0,1-1 1 0 0,-1-1-1 0 0,1 0 0 0 0,17 4 0 0 0,12-3 370 0 0,1-2 1 0 0,0-2-1 0 0,65-5 0 0 0,-71 1-314 0 0,-7 4-35 0 0,0 1 0 0 0,0 1 0 0 0,49 11 0 0 0,-47-8-132 0 0,12 2 102 0 0,47 3 0 0 0,206 8 889 0 0,-128-3-594 0 0,-27-1-373 0 0,-109-11-65 0 0,0 2 0 0 0,-1 1 0 0 0,44 15 0 0 0,25 7 9 0 0,-63-20-9 0 0,72 14 95 0 0,-91-21-89 0 0,1 0 1 0 0,0-1 0 0 0,0-1 0 0 0,18-1-1 0 0,277-48 586 0 0,-82 12-260 0 0,-128 22-246 0 0,-80 11-69 0 0,43-11 0 0 0,-57 11-12 0 0,0 1-1 0 0,0-1 1 0 0,0 0 0 0 0,-1-1-1 0 0,0 0 1 0 0,0 0 0 0 0,12-11-1 0 0,86-66 391 0 0,-36 31-353 0 0,-63 45-42 0 0,0-1-1 0 0,0 0 1 0 0,0 0-1 0 0,-1 0 1 0 0,0-1 0 0 0,0 0-1 0 0,-1 0 1 0 0,0 0-1 0 0,0-1 1 0 0,-1 0 0 0 0,0 0-1 0 0,4-14 1 0 0,-4 8 6 0 0,-1 0 0 0 0,-1 0 1 0 0,0 0-1 0 0,-1 0 0 0 0,-1 0 1 0 0,0 0-1 0 0,-4-22 0 0 0,-5-18 34 0 0,-1 1-1 0 0,-3 0 0 0 0,-3 1 1 0 0,-40-94-1 0 0,41 117-39 0 0,0 0-1 0 0,-2 1 1 0 0,-1 0 0 0 0,-1 2-1 0 0,-27-29 1 0 0,20 28-26 0 0,-3-5 43 0 0,-2 2 1 0 0,-35-29 0 0 0,-138-88-44 0 0,177 131 15 0 0,-1 2 0 0 0,-1 1 0 0 0,-43-16 0 0 0,41 21 0 0 0,-45-9 0 0 0,28 8 0 0 0,-2-1 0 0 0,-60-17 0 0 0,62 15 0 0 0,-70-11 0 0 0,41 9 0 0 0,-361-82 0 0 0,366 84 0 0 0,0 4 0 0 0,-115-2 0 0 0,103 7 0 0 0,48 1 0 0 0,-36 2 0 0 0,-37 0 0 0 0,62 5-11 0 0,1 2 1 0 0,-1 3-1 0 0,1 1 0 0 0,1 2 1 0 0,-79 32-1 0 0,108-36 2 0 0,-1 0-1 0 0,1 2 1 0 0,0-1-1 0 0,-25 22 1 0 0,12-6 1 0 0,-32 36-1 0 0,-13 23 9 0 0,63-68-4 0 0,2 0-1 0 0,0 1 0 0 0,0 1 1 0 0,2-1-1 0 0,0 1 1 0 0,-5 23-1 0 0,9-29-16 0 0,-2 10 18 0 0,0 0-1 0 0,2 0 1 0 0,-1 25 0 0 0,-5 33 5 0 0,-54 178-2 0 0,60-247 0 0 0,0 0 0 0 0,1 0 0 0 0,0 0 0 0 0,0 1 0 0 0,1-1 0 0 0,1 1 0 0 0,0-1 0 0 0,1 0 0 0 0,0 1 0 0 0,0-1 0 0 0,1 0 0 0 0,1 0 0 0 0,0 0 0 0 0,0 0 0 0 0,1 0 0 0 0,1 0 0 0 0,11 18 0 0 0,-12-22 0 0 0,0-1 0 0 0,0 1 0 0 0,0 0 0 0 0,0 0 0 0 0,-1 0 0 0 0,-1 0 0 0 0,1 1 0 0 0,-1-1 0 0 0,0 1 0 0 0,-1 0 0 0 0,0-1 0 0 0,1 11 0 0 0,-7 239-3247 0 0,4-208 1678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17.967"/>
    </inkml:context>
    <inkml:brush xml:id="br0">
      <inkml:brushProperty name="width" value="0.1" units="cm"/>
      <inkml:brushProperty name="height" value="0.1" units="cm"/>
      <inkml:brushProperty name="color" value="#E71224"/>
    </inkml:brush>
  </inkml:definitions>
  <inkml:trace contextRef="#ctx0" brushRef="#br0">4134 38 919 0 0,'5'-4'-53'0'0,"-4"4"253"0"0,0-1 1 0 0,-1 1 0 0 0,1-1-1 0 0,0 1 1 0 0,-1-1-1 0 0,1 1 1 0 0,0-1-1 0 0,-1 0 1 0 0,1 1-1 0 0,-1-1 1 0 0,1 1-1 0 0,-1-1 1 0 0,1 0-1 0 0,-1 0 1 0 0,1 1-1 0 0,-1-1 1 0 0,0 0-1 0 0,0 0 1 0 0,1 0-1 0 0,-1 1 1 0 0,0-1-1 0 0,0 0 1 0 0,0 0-1 0 0,0 0 1 0 0,0 1-1 0 0,0-1 1 0 0,0 0 0 0 0,0 0-1 0 0,0 0 1 0 0,1-5 1821 0 0,-1 6-1988 0 0,0 0-1 0 0,0 0 0 0 0,0 0 1 0 0,0 0-1 0 0,0 0 1 0 0,0 0-1 0 0,0-1 1 0 0,0 1-1 0 0,0 0 0 0 0,0 0 1 0 0,0 0-1 0 0,1 0 1 0 0,-1 0-1 0 0,0-1 1 0 0,0 1-1 0 0,0 0 0 0 0,0 0 1 0 0,0 0-1 0 0,0 0 1 0 0,0 0-1 0 0,0-1 1 0 0,0 1-1 0 0,0 0 0 0 0,-1 0 1 0 0,1 0-1 0 0,0 0 1 0 0,0 0-1 0 0,0-1 1 0 0,0 1-1 0 0,0 0 0 0 0,0 0 1 0 0,0 0-1 0 0,0 0 1 0 0,0 0-1 0 0,0 0 1 0 0,0-1-1 0 0,-1 1 0 0 0,1 0 1 0 0,0 0-1 0 0,0 0 1 0 0,0 0-1 0 0,0 0 1 0 0,0 0-1 0 0,0 0 0 0 0,-1 0 1 0 0,1 0-1 0 0,0 0 1 0 0,0 0-1 0 0,0 0 1 0 0,0-1-1 0 0,0 1 0 0 0,-1 0 1 0 0,1 0-1 0 0,0 0 1 0 0,0 0-1 0 0,0 0 1 0 0,0 0-1 0 0,0 0 1 0 0,-1 1-1 0 0,1-1 0 0 0,-2-1 161 0 0,0 1 0 0 0,0-1 0 0 0,0 1 0 0 0,-1 0 0 0 0,1 0 0 0 0,0 0 0 0 0,0 0 0 0 0,0 1-1 0 0,0-1 1 0 0,-1 0 0 0 0,1 1 0 0 0,-4 1 0 0 0,-28 14 724 0 0,-2 1-565 0 0,-2-7-104 0 0,6-1 156 0 0,0-1 0 0 0,-46 5 0 0 0,-146-5 995 0 0,181-10-1246 0 0,1-1-43 0 0,0 2 0 0 0,-1 2 0 0 0,1 2 0 0 0,-43 8 1 0 0,-118 27-52 0 0,164-34-24 0 0,1-1 0 0 0,-1-2 1 0 0,-52-5-1 0 0,-82-23 387 0 0,-15-2-177 0 0,-184 11-64 0 0,288 17-173 0 0,-238 12-8 0 0,105 18-1 0 0,-159 14 0 0 0,314-39 0 0 0,16 0 0 0 0,0-2 0 0 0,-65-6 0 0 0,-75-15 0 0 0,-31-8 118 0 0,173 23-287 0 0,0 3 0 0 0,0 1 0 0 0,-1 3 0 0 0,1 1 0 0 0,0 2 0 0 0,1 3 0 0 0,0 1 0 0 0,-78 29 1 0 0,88-26-4236 0 0,4-2-1430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19.469"/>
    </inkml:context>
    <inkml:brush xml:id="br0">
      <inkml:brushProperty name="width" value="0.1" units="cm"/>
      <inkml:brushProperty name="height" value="0.1" units="cm"/>
      <inkml:brushProperty name="color" value="#E71224"/>
    </inkml:brush>
  </inkml:definitions>
  <inkml:trace contextRef="#ctx0" brushRef="#br0">4103 221 2303 0 0,'-3'-4'243'0'0,"-1"0"0"0"0,0 0-1 0 0,0 0 1 0 0,0 1 0 0 0,-1 0-1 0 0,1 0 1 0 0,-1 0-1 0 0,1 0 1 0 0,-1 1 0 0 0,-6-3-1 0 0,-2 1 151 0 0,1 1-1 0 0,-1 0 1 0 0,-15-1-1 0 0,-14-1-389 0 0,-45-7 449 0 0,75 9-163 0 0,1 0 1 0 0,-1-1-1 0 0,1 0 0 0 0,0-1 0 0 0,-14-7 1 0 0,11 5 40 0 0,1 0 0 0 0,-1 1 1 0 0,0 1-1 0 0,0 0 1 0 0,0 1-1 0 0,-1 1 0 0 0,-23-3 1 0 0,-9 2 78 0 0,-51 4 0 0 0,-16-2-201 0 0,-47-12 325 0 0,51 3 271 0 0,-154 5 0 0 0,153 13-704 0 0,25 0-2 0 0,0-5-1 0 0,-90-7 0 0 0,2-18 772 0 0,-70-6-204 0 0,152 30-654 0 0,15 1-12 0 0,37-3 2 0 0,-222 0 9 0 0,-417 52 561 0 0,609-44-515 0 0,-106 14 41 0 0,47-5-48 0 0,-52-7-2062 0 0,110-8-315 0 0,-77 12 0 0 0,107-6-1491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32.131"/>
    </inkml:context>
    <inkml:brush xml:id="br0">
      <inkml:brushProperty name="width" value="0.1" units="cm"/>
      <inkml:brushProperty name="height" value="0.1" units="cm"/>
      <inkml:brushProperty name="color" value="#E71224"/>
    </inkml:brush>
  </inkml:definitions>
  <inkml:trace contextRef="#ctx0" brushRef="#br0">2904 1918 919 0 0,'-1'-2'117'0'0,"-7"-33"-438"0"0,7 33 593 0 0,1-1 1 0 0,-1 1-1 0 0,1-1 0 0 0,0 0 1 0 0,0 1-1 0 0,0-1 1 0 0,0 1-1 0 0,1-1 0 0 0,-1 0 1 0 0,1 1-1 0 0,0-3 0 0 0,0 3-44 0 0,0 1-1 0 0,-1 0 0 0 0,1 0 0 0 0,0 0 0 0 0,0 0 0 0 0,0 0 0 0 0,-1 0 0 0 0,1 0 0 0 0,0 0 1 0 0,0 1-1 0 0,0-1 0 0 0,1 0 0 0 0,-1 1 0 0 0,0-1 0 0 0,0 0 0 0 0,0 1 0 0 0,0-1 0 0 0,1 1 0 0 0,1-1 1 0 0,24 0-653 0 0,-15 2 710 0 0,-11-1-283 0 0,-1 0 0 0 0,1 0 1 0 0,-1-1-1 0 0,1 1 0 0 0,-1 0 0 0 0,1 0 0 0 0,-1 0 0 0 0,0-1 0 0 0,1 1 1 0 0,-1 0-1 0 0,1 0 0 0 0,-1-1 0 0 0,0 1 0 0 0,1 0 0 0 0,-1-1 1 0 0,0 1-1 0 0,1-1 0 0 0,-1 1 0 0 0,0 0 0 0 0,0-1 0 0 0,1 1 1 0 0,-1-1-1 0 0,0 1 0 0 0,0-1 0 0 0,0 1 0 0 0,0-1 0 0 0,1 0 1 0 0,2-18 650 0 0,0 7 542 0 0,2-2-565 0 0,0 0 0 0 0,2 1 0 0 0,0 0-1 0 0,12-17 1 0 0,39-45 405 0 0,-49 65-899 0 0,-2 0 0 0 0,1-1 0 0 0,-1 1 0 0 0,-1-1 0 0 0,0-1 0 0 0,0 1 0 0 0,-1-1 0 0 0,0 0 0 0 0,-2 0 0 0 0,1-1 0 0 0,-1 1 0 0 0,-1-1 0 0 0,0 1 0 0 0,-1-1 0 0 0,0-23 0 0 0,-3 1 151 0 0,3-1-1 0 0,0 1 0 0 0,3 0 1 0 0,10-51-1 0 0,-11 72-185 0 0,-1-1-1 0 0,-1 0 1 0 0,0-22 0 0 0,0-13 234 0 0,1 32-203 0 0,2-1 0 0 0,0 1 0 0 0,11-28 0 0 0,5-25 128 0 0,-18 57-204 0 0,-1 0 1 0 0,-1 0-1 0 0,-1 0 1 0 0,0 0-1 0 0,0 0 1 0 0,-2 0 0 0 0,-7-25-1 0 0,-4-34 270 0 0,14 60-292 0 0,0-1 0 0 0,0 1 0 0 0,2 0 0 0 0,0 0-1 0 0,0-1 1 0 0,1 1 0 0 0,1 1 0 0 0,0-1 0 0 0,7-14 0 0 0,3-12 27 0 0,2-23 38 0 0,-11 40-40 0 0,8-25-1 0 0,-12 45-58 0 0,1-4 6 0 0,0 1 1 0 0,0-1-1 0 0,-1 0 0 0 0,2-9 0 0 0,-3 14-4 0 0,0-1-1 0 0,0 1 1 0 0,0 0 0 0 0,0-1-1 0 0,-1 1 1 0 0,1-1 0 0 0,0 1-1 0 0,0 0 1 0 0,-1-1 0 0 0,1 1 0 0 0,-1 0-1 0 0,1 0 1 0 0,-1-1 0 0 0,0 1-1 0 0,1 0 1 0 0,-1 0 0 0 0,0 0-1 0 0,0 0 1 0 0,0 0 0 0 0,0 0-1 0 0,0 0 1 0 0,0 0 0 0 0,0 0-1 0 0,0 0 1 0 0,-2 0 0 0 0,-6-4 15 0 0,-1 0 0 0 0,1 1 0 0 0,-1 1 0 0 0,0 0 0 0 0,0 0 0 0 0,-12-1 0 0 0,-64-4-18 0 0,65 7 14 0 0,0 0-1 0 0,0-2 1 0 0,0 0 0 0 0,-31-9-1 0 0,-14-14 7 0 0,32 12 74 0 0,-57-15 1 0 0,56 21-67 0 0,-76-20 50 0 0,91 22-69 0 0,1-1 1 0 0,1 0 0 0 0,-29-17-1 0 0,30 15-5 0 0,0 0 0 0 0,-1 1 0 0 0,0 1 0 0 0,0 1 0 0 0,0 1 0 0 0,-1 0 0 0 0,-20-2-1 0 0,-16 1 16 0 0,-61 1-1 0 0,37 3-11 0 0,-64-9-6 0 0,85 4 0 0 0,-1 3 0 0 0,-99 6 0 0 0,-170 58 0 0 0,120-18 0 0 0,155-33 0 0 0,7 1 0 0 0,-1-3 0 0 0,0-2 0 0 0,-76 0 0 0 0,-222-10 0 0 0,317 7 0 0 0,0 0 0 0 0,1 2 0 0 0,-48 12 0 0 0,60-11 0 0 0,-1 1 0 0 0,2 0 0 0 0,-1 0 0 0 0,1 2 0 0 0,0 0 0 0 0,-16 11 0 0 0,24-14 0 0 0,0 1 0 0 0,0-1 0 0 0,0 1 0 0 0,0 0 0 0 0,1 1 0 0 0,0-1 0 0 0,1 1 0 0 0,-1 0 0 0 0,1 0 0 0 0,1 0 0 0 0,-1 1 0 0 0,1-1 0 0 0,-4 17 0 0 0,-9 75 0 0 0,-3 10 0 0 0,-19 25-21 0 0,18-70-4 0 0,-20 117-1 0 0,31-85-6 0 0,7 186 0 0 0,2-171 32 0 0,2 33 0 0 0,2-74-9 0 0,-3-27-5 0 0,3 0 0 0 0,1-1 1 0 0,12 49-1 0 0,23 37 14 0 0,-38-120 0 0 0,1-1 0 0 0,0 1 0 0 0,1-1 0 0 0,5 10 0 0 0,-8-17 1 0 0,-1 0 0 0 0,0 0 0 0 0,1 1 1 0 0,-1-1-1 0 0,0 0 0 0 0,1 0 0 0 0,-1 0 0 0 0,0 0 0 0 0,1 1 0 0 0,-1-1 0 0 0,1 0 0 0 0,-1 0 0 0 0,0 0 1 0 0,1 0-1 0 0,-1 0 0 0 0,0 0 0 0 0,1 0 0 0 0,-1 0 0 0 0,1 0 0 0 0,-1 0 0 0 0,0 0 0 0 0,1 0 0 0 0,-1-1 1 0 0,1 1-1 0 0,-1 0 0 0 0,0 0 0 0 0,1 0 0 0 0,-1 0 0 0 0,0-1 0 0 0,1 1 0 0 0,-1 0 0 0 0,0 0 0 0 0,0 0 0 0 0,1-1 1 0 0,-1 1-1 0 0,1-1 0 0 0,7-2 22 0 0,-6 3-71 0 0,-1 1-1 0 0,1 0 1 0 0,-1 0-1 0 0,0 0 1 0 0,1 0 0 0 0,-1 0-1 0 0,0 0 1 0 0,0 0-1 0 0,0 0 1 0 0,0 0-1 0 0,0 1 1 0 0,0-1 0 0 0,0 0-1 0 0,0 1 1 0 0,0-1-1 0 0,-1 1 1 0 0,1-1-1 0 0,0 1 1 0 0,-1-1-1 0 0,1 4 1 0 0,4 32-6374 0 0,-5-36 6077 0 0,2 18-5591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38.684"/>
    </inkml:context>
    <inkml:brush xml:id="br0">
      <inkml:brushProperty name="width" value="0.1" units="cm"/>
      <inkml:brushProperty name="height" value="0.1" units="cm"/>
      <inkml:brushProperty name="color" value="#E71224"/>
    </inkml:brush>
  </inkml:definitions>
  <inkml:trace contextRef="#ctx0" brushRef="#br0">258 1638 1927 0 0,'-6'-5'159'0'0,"0"1"-1"0"0,0 0 0 0 0,0 0 0 0 0,-10-4 0 0 0,-8-5 411 0 0,20 10-310 0 0,0 0-1 0 0,-1 0 1 0 0,1-1-1 0 0,1 1 0 0 0,-1-1 1 0 0,0 0-1 0 0,1 0 1 0 0,0-1-1 0 0,0 1 0 0 0,0-1 1 0 0,0 1-1 0 0,1-1 1 0 0,0 0-1 0 0,0 0 0 0 0,0 0 1 0 0,1 0-1 0 0,-1 0 1 0 0,1 0-1 0 0,0-8 0 0 0,0 13-252 0 0,1-2 217 0 0,0 0-1 0 0,0 0 1 0 0,0 0 0 0 0,0-1-1 0 0,-1 1 1 0 0,0 0-1 0 0,1 0 1 0 0,-2-3-1 0 0,1 4-129 0 0,0 1-1 0 0,0-1 1 0 0,0 1 0 0 0,1 0-1 0 0,-1-1 1 0 0,0 1-1 0 0,0-1 1 0 0,0 1 0 0 0,0 0-1 0 0,0 0 1 0 0,0 0-1 0 0,1 0 1 0 0,-1-1-1 0 0,0 1 1 0 0,0 0 0 0 0,0 0-1 0 0,0 1 1 0 0,-1-1-1 0 0,-2-1 31 0 0,0 0-1 0 0,0 0 0 0 0,0 0 1 0 0,0 0-1 0 0,0-1 0 0 0,0 1 1 0 0,0-1-1 0 0,-6-4 1 0 0,-15-6 639 0 0,23 11-669 0 0,-1 0-1 0 0,1 0 0 0 0,-1 0 1 0 0,1-1-1 0 0,-1 1 1 0 0,1-1-1 0 0,0 1 0 0 0,0-1 1 0 0,-1 0-1 0 0,1 0 1 0 0,0 0-1 0 0,1 0 0 0 0,-1 0 1 0 0,0 0-1 0 0,1 0 1 0 0,-1-1-1 0 0,1 1 0 0 0,-1-1 1 0 0,1 1-1 0 0,0-1 1 0 0,0 1-1 0 0,-1-6 1 0 0,1-3 269 0 0,-1-1 0 0 0,2 1 0 0 0,-1 0 0 0 0,3-18 0 0 0,-2-22 469 0 0,-1 30-601 0 0,1 0 1 0 0,1 0-1 0 0,0 0 1 0 0,9-38-1 0 0,-5 32-23 0 0,3-55-1 0 0,-6 17-101 0 0,-2-37 322 0 0,0 87-383 0 0,0 0 0 0 0,1 1 0 0 0,0-1 0 0 0,1 0 0 0 0,1 1 0 0 0,0 0 0 0 0,1 0 0 0 0,0 0 0 0 0,2 0 0 0 0,-1 0 0 0 0,9-12 0 0 0,-11 18-26 0 0,0 0 0 0 0,-1-1 0 0 0,0 1 0 0 0,0-1 0 0 0,-1 1 0 0 0,0-1 1 0 0,-1 1-1 0 0,0-1 0 0 0,-1-16 0 0 0,0 15 2 0 0,1 0 0 0 0,0 0-1 0 0,0-1 1 0 0,1 1 0 0 0,0 0 0 0 0,5-14 0 0 0,-3 12 4 0 0,-1 0-1 0 0,3-21 1 0 0,3-17 33 0 0,-6 45-39 0 0,1 0-1 0 0,-1 0 1 0 0,1 0-1 0 0,-1 0 1 0 0,1 1-1 0 0,1-1 1 0 0,5-6-1 0 0,28-26 123 0 0,-7 8-127 0 0,-17 17 0 0 0,0-1-1 0 0,0 2 1 0 0,28-19 0 0 0,-29 23-13 0 0,0 0 0 0 0,0 0 0 0 0,0 1 0 0 0,25-9 0 0 0,193-43 0 0 0,-221 55 0 0 0,16-5 0 0 0,1 2 0 0 0,27-4 0 0 0,49-1 19 0 0,84-11 26 0 0,-152 18-45 0 0,1 3 0 0 0,58 4 0 0 0,-7 0 0 0 0,-65-3 0 0 0,66 0 0 0 0,86-11 0 0 0,-156 9 1 0 0,54-8 20 0 0,1 3 0 0 0,106 3 0 0 0,-18 7-21 0 0,-112-3 0 0 0,174-9 0 0 0,102 3 0 0 0,-232 14 0 0 0,84 2 0 0 0,-23-14 0 0 0,-84 0 0 0 0,1 3 0 0 0,108 12 0 0 0,63 12 0 0 0,-189-20 0 0 0,50 1 0 0 0,-65-4 0 0 0,0 1 0 0 0,-1 2 0 0 0,40 9 0 0 0,106 31 0 0 0,-174-41 0 0 0,55 13 0 0 0,-27-7 0 0 0,0 1 0 0 0,65 27 0 0 0,-86-28 0 0 0,0 1 0 0 0,0 0 0 0 0,-1 1 0 0 0,-1 1 0 0 0,24 21 0 0 0,53 71 0 0 0,-77-87 0 0 0,12 19 0 0 0,-1 0 0 0 0,-2 2 0 0 0,-2 0 0 0 0,24 61 0 0 0,25 58 0 0 0,-56-119-6 0 0,-1 0-1 0 0,-2 0 1 0 0,-2 1 0 0 0,-1 0-1 0 0,-2 1 1 0 0,-1-1-1 0 0,-3 1 1 0 0,-1 0 0 0 0,-9 72-1 0 0,7-92 7 0 0,-1-1 0 0 0,-1 1 0 0 0,-1-1 0 0 0,0 0 0 0 0,-2 0 0 0 0,0-1 0 0 0,-1 0 0 0 0,-12 20 0 0 0,4-12 0 0 0,-1-1 0 0 0,-2 0 0 0 0,0-1 0 0 0,-27 24 0 0 0,30-33 0 0 0,-1 0 0 0 0,-1-2 0 0 0,0 0 0 0 0,0 0 0 0 0,-1-2 0 0 0,-31 13 0 0 0,2-4 14 0 0,-65 23 36 0 0,82-32-515 0 0,1 1 0 0 0,0 1 0 0 0,0 2 0 0 0,2 1-1 0 0,0 1 1 0 0,0 2 0 0 0,-49 40 0 0 0,48-29-1190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56.160"/>
    </inkml:context>
    <inkml:brush xml:id="br0">
      <inkml:brushProperty name="width" value="0.1" units="cm"/>
      <inkml:brushProperty name="height" value="0.1" units="cm"/>
      <inkml:brushProperty name="color" value="#E71224"/>
    </inkml:brush>
  </inkml:definitions>
  <inkml:trace contextRef="#ctx0" brushRef="#br0">13 0 10135 0 0,'-1'0'34'0'0,"1"1"-1"0"0,-1-1 0 0 0,0 0 0 0 0,1 1 0 0 0,-1-1 0 0 0,0 0 1 0 0,1 1-1 0 0,-1-1 0 0 0,0 1 0 0 0,1-1 0 0 0,-1 1 0 0 0,1-1 1 0 0,-1 1-1 0 0,1-1 0 0 0,-1 1 0 0 0,1-1 0 0 0,0 1 0 0 0,-1 0 1 0 0,1-1-1 0 0,0 1 0 0 0,-1 0 0 0 0,1-1 0 0 0,0 1 0 0 0,0 0 1 0 0,-1 0-1 0 0,1-1 0 0 0,0 1 0 0 0,0 0 0 0 0,0-1 0 0 0,0 1 1 0 0,0 0-1 0 0,0 0 0 0 0,0-1 0 0 0,1 2 0 0 0,1 27 11 0 0,-1-27 33 0 0,3 17 1816 0 0,1 1 0 0 0,8 19 0 0 0,-1-6-1410 0 0,97 262 2849 0 0,-91-241-2004 0 0,-18-54-1387 0 0,0 1-1 0 0,0-1 1 0 0,0 0-1 0 0,0 0 0 0 0,0 0 1 0 0,0 0-1 0 0,1 1 1 0 0,-1-1-1 0 0,0 0 1 0 0,0 0-1 0 0,0 0 1 0 0,0 0-1 0 0,1 0 1 0 0,-1 0-1 0 0,0 1 0 0 0,0-1 1 0 0,0 0-1 0 0,0 0 1 0 0,1 0-1 0 0,-1 0 1 0 0,0 0-1 0 0,0 0 1 0 0,0 0-1 0 0,1 0 1 0 0,-1 0-1 0 0,0 0 0 0 0,0 0 1 0 0,1 0-1 0 0,-1 0 1 0 0,0 0-1 0 0,0 0 1 0 0,0 0-1 0 0,1 0 1 0 0,-1 0-1 0 0,0 0 1 0 0,0 0-1 0 0,0 0 0 0 0,0-1 1 0 0,1 1-1 0 0,-1 0 1 0 0,0 0-1 0 0,0 0 1 0 0,0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5.245"/>
    </inkml:context>
    <inkml:brush xml:id="br0">
      <inkml:brushProperty name="width" value="0.1" units="cm"/>
      <inkml:brushProperty name="height" value="0.1" units="cm"/>
      <inkml:brushProperty name="color" value="#E71224"/>
    </inkml:brush>
  </inkml:definitions>
  <inkml:trace contextRef="#ctx0" brushRef="#br0">1952 15 511 0 0,'0'4'1'0'0,"0"-3"0"0"0,0 0 0 0 0,0 0 0 0 0,0 0 0 0 0,0 0 0 0 0,0 0 0 0 0,0 0 0 0 0,-1 0-1 0 0,1 0 1 0 0,0 0 0 0 0,-1 0 0 0 0,1 0 0 0 0,0 0 0 0 0,-2 2 0 0 0,2-3 50 0 0,0 0 0 0 0,0 0 1 0 0,0 0-1 0 0,-1 0 0 0 0,1 1 0 0 0,0-1 0 0 0,0 0 1 0 0,0 0-1 0 0,-1 0 0 0 0,1 0 0 0 0,0 0 1 0 0,0 1-1 0 0,0-1 0 0 0,-1 0 0 0 0,1 0 1 0 0,0 0-1 0 0,0 0 0 0 0,-1 0 0 0 0,1 0 0 0 0,0 0 1 0 0,0 0-1 0 0,-1 0 0 0 0,1 0 0 0 0,0 0 1 0 0,0 0-1 0 0,0 0 0 0 0,-1 0 0 0 0,1 0 1 0 0,0 0-1 0 0,0 0 0 0 0,-1 0 0 0 0,1-1 0 0 0,0 1 1 0 0,0 0-1 0 0,0 0 0 0 0,-1 0 0 0 0,1 0 1 0 0,0 0-1 0 0,0-1 0 0 0,0 1 0 0 0,-1 0 1 0 0,1 0-1 0 0,0 0 0 0 0,0 0 0 0 0,0-1 1 0 0,-11-11 1970 0 0,7 7-1175 0 0,0 3-640 0 0,1 0 0 0 0,0 0-1 0 0,-1 0 1 0 0,0 0-1 0 0,1 1 1 0 0,-1-1-1 0 0,0 1 1 0 0,0 0 0 0 0,0 0-1 0 0,0 1 1 0 0,0-1-1 0 0,0 1 1 0 0,-5 0-1 0 0,-10 1-83 0 0,-28 4-1 0 0,28-2 35 0 0,-104 15 329 0 0,-86 9 302 0 0,77-19-314 0 0,-213 4 772 0 0,258-13-937 0 0,-1 3 0 0 0,1 5 0 0 0,1 3-1 0 0,-87 22 1 0 0,-227 46-1787 0 0,349-67 484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56.741"/>
    </inkml:context>
    <inkml:brush xml:id="br0">
      <inkml:brushProperty name="width" value="0.1" units="cm"/>
      <inkml:brushProperty name="height" value="0.1" units="cm"/>
      <inkml:brushProperty name="color" value="#E71224"/>
    </inkml:brush>
  </inkml:definitions>
  <inkml:trace contextRef="#ctx0" brushRef="#br0">35 29 12895 0 0,'-5'-5'165'0'0,"2"2"9"0"0,0-1-1 0 0,0 1 0 0 0,-1 0 0 0 0,1 1 0 0 0,-1-1 0 0 0,-5-3 1 0 0,59 9 5247 0 0,-42-2-5553 0 0,93 17 871 0 0,-87-15-2223 0 0,-1 1 0 0 0,24 12 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57.532"/>
    </inkml:context>
    <inkml:brush xml:id="br0">
      <inkml:brushProperty name="width" value="0.1" units="cm"/>
      <inkml:brushProperty name="height" value="0.1" units="cm"/>
      <inkml:brushProperty name="color" value="#E71224"/>
    </inkml:brush>
  </inkml:definitions>
  <inkml:trace contextRef="#ctx0" brushRef="#br0">321 15 15775 0 0,'-3'-2'187'0'0,"1"1"0"0"0,-1-1 1 0 0,0 0-1 0 0,1 1 0 0 0,-1-1 0 0 0,0 1 0 0 0,0 0 0 0 0,-4-1 0 0 0,6 2-109 0 0,0 0 1 0 0,0 1-1 0 0,0-1 0 0 0,0 0 0 0 0,0 1 0 0 0,0-1 0 0 0,0 1 0 0 0,0-1 1 0 0,0 1-1 0 0,0 0 0 0 0,0-1 0 0 0,1 1 0 0 0,-1 0 0 0 0,0 0 0 0 0,1-1 1 0 0,-1 1-1 0 0,0 0 0 0 0,1 0 0 0 0,-1 0 0 0 0,1 0 0 0 0,-1 1 0 0 0,-1 1-50 0 0,-17 19 5 0 0,-1 0 0 0 0,0-2 0 0 0,-2 0 0 0 0,0-2 0 0 0,-1 0 0 0 0,-45 25 0 0 0,61-39 6 0 0,0 1 0 0 0,1 0 0 0 0,-1 0 0 0 0,1 0 0 0 0,0 0 0 0 0,0 1 0 0 0,1 0 0 0 0,-9 11 0 0 0,13-15-33 0 0,-1 1 0 0 0,1-1 1 0 0,-1 0-1 0 0,1 1 0 0 0,0-1 0 0 0,0 1 1 0 0,0-1-1 0 0,0 1 0 0 0,0-1 0 0 0,1 1 1 0 0,-1 0-1 0 0,1-1 0 0 0,0 1 0 0 0,-1 0 1 0 0,1-1-1 0 0,0 1 0 0 0,1 0 0 0 0,-1-1 1 0 0,0 1-1 0 0,1 0 0 0 0,0-1 0 0 0,-1 1 0 0 0,1-1 1 0 0,0 1-1 0 0,0-1 0 0 0,1 1 0 0 0,-1-1 1 0 0,0 0-1 0 0,4 4 0 0 0,-3-3-6 0 0,1-1 0 0 0,0 0 0 0 0,0 0 0 0 0,0 0 0 0 0,0 0 0 0 0,1 0 0 0 0,-1-1 0 0 0,0 1 0 0 0,1-1 0 0 0,-1 0 0 0 0,6 1 0 0 0,40 6 0 0 0,104-5 0 0 0,-20-1 0 0 0,-108 0 0 0 0,0 1 0 0 0,0 1 0 0 0,32 10 0 0 0,-44-10-1 0 0,0 0 0 0 0,0 1 0 0 0,-1 1 0 0 0,1 0 0 0 0,21 14 0 0 0,-30-16 5 0 0,1-1 0 0 0,-1 1 0 0 0,0 0 0 0 0,-1 0 0 0 0,1 0 1 0 0,-1 0-1 0 0,0 0 0 0 0,0 1 0 0 0,0 0 0 0 0,0 0 0 0 0,-1 0 0 0 0,0 0 0 0 0,0 0 0 0 0,0 0 0 0 0,-1 0 0 0 0,0 1 0 0 0,1 9 0 0 0,-1-9 54 0 0,-1 0 1 0 0,-1-1 0 0 0,1 1-1 0 0,-1 0 1 0 0,0 0-1 0 0,0-1 1 0 0,-1 1 0 0 0,0 0-1 0 0,0-1 1 0 0,0 1-1 0 0,0-1 1 0 0,-1 0-1 0 0,0 0 1 0 0,0 0 0 0 0,0 0-1 0 0,-1-1 1 0 0,0 1-1 0 0,0-1 1 0 0,0 0-1 0 0,-6 5 1 0 0,-10 6 262 0 0,0 0 0 0 0,-1-1 0 0 0,-33 15 1 0 0,26-14-216 0 0,-11 8-26 0 0,-8 3 40 0 0,-1-1 0 0 0,-52 19 0 0 0,98-43-123 0 0,-23 7-440 0 0,24-8 409 0 0,0 0-1 0 0,0 1 1 0 0,-1-1 0 0 0,1 0-1 0 0,0 0 1 0 0,0 1-1 0 0,0-1 1 0 0,-1 0-1 0 0,1 0 1 0 0,0-1-1 0 0,0 1 1 0 0,0 0-1 0 0,-1 0 1 0 0,1 0-1 0 0,0-1 1 0 0,-2 0-1 0 0,3 1-16 0 0,0 0-1 0 0,0-1 1 0 0,0 1 0 0 0,0 0-1 0 0,0 0 1 0 0,0-1 0 0 0,0 1-1 0 0,0 0 1 0 0,0-1-1 0 0,0 1 1 0 0,0 0 0 0 0,0 0-1 0 0,0-1 1 0 0,0 1 0 0 0,0 0-1 0 0,1-1 1 0 0,-1 1-1 0 0,0 0 1 0 0,0 0 0 0 0,0-1-1 0 0,0 1 1 0 0,0 0 0 0 0,1 0-1 0 0,-1 0 1 0 0,0-1-1 0 0,0 1 1 0 0,0 0 0 0 0,1 0-1 0 0,-1 0 1 0 0,1-1 0 0 0,0-1-523 0 0,6-8-1396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58.149"/>
    </inkml:context>
    <inkml:brush xml:id="br0">
      <inkml:brushProperty name="width" value="0.1" units="cm"/>
      <inkml:brushProperty name="height" value="0.1" units="cm"/>
      <inkml:brushProperty name="color" value="#E71224"/>
    </inkml:brush>
  </inkml:definitions>
  <inkml:trace contextRef="#ctx0" brushRef="#br0">356 632 919 0 0,'-1'-10'682'0'0,"0"1"-1"0"0,0 0 1 0 0,-1 0-1 0 0,0 0 0 0 0,-1 0 1 0 0,0 0-1 0 0,-1 0 1 0 0,0 1-1 0 0,0-1 0 0 0,0 1 1 0 0,-7-8-1 0 0,7 9-425 0 0,-1 1 0 0 0,0 0 0 0 0,0 0 0 0 0,-1 1 0 0 0,1 0 0 0 0,-1-1 0 0 0,0 2-1 0 0,-8-6 1 0 0,7 7-86 0 0,0 0 0 0 0,0 1 0 0 0,0 0 0 0 0,0 0 0 0 0,0 0 0 0 0,-1 1 0 0 0,1 0 0 0 0,0 1 0 0 0,-1-1 0 0 0,1 2 0 0 0,0-1 0 0 0,-13 3 1 0 0,10-2 14 0 0,1 1 1 0 0,-1 0-1 0 0,1 1 1 0 0,-1 1-1 0 0,1-1 1 0 0,0 1-1 0 0,0 1 1 0 0,-16 10-1 0 0,20-11-85 0 0,1-1 1 0 0,0 1-1 0 0,0 0 0 0 0,0 0 0 0 0,0 1 1 0 0,1-1-1 0 0,-1 1 0 0 0,1 0 0 0 0,1 0 0 0 0,-1 0 1 0 0,1 0-1 0 0,-1 1 0 0 0,1-1 0 0 0,1 1 1 0 0,-1-1-1 0 0,1 1 0 0 0,0-1 0 0 0,0 10 0 0 0,1-8 4 0 0,0 0 0 0 0,1 0 0 0 0,-1 0 0 0 0,2 0 0 0 0,-1 0 0 0 0,1 0 0 0 0,0 0 0 0 0,1-1 0 0 0,-1 1 0 0 0,1-1 0 0 0,0 1 0 0 0,1-1 0 0 0,0 0 0 0 0,7 8 0 0 0,-2-4 24 0 0,0 0-1 0 0,1-1 1 0 0,0 0-1 0 0,1-1 1 0 0,0 0-1 0 0,0-1 1 0 0,1 0-1 0 0,0-1 1 0 0,0 0-1 0 0,0-1 1 0 0,1 0-1 0 0,0-1 1 0 0,0-1-1 0 0,22 4 0 0 0,-26-6-99 0 0,0 1 0 0 0,1-2 0 0 0,-1 1 0 0 0,0-2 0 0 0,1 1 0 0 0,-1-1 0 0 0,0 0 0 0 0,1-1 0 0 0,-1 0 0 0 0,0-1 0 0 0,0 0 0 0 0,-1 0 0 0 0,1-1 0 0 0,-1 0 0 0 0,1 0 0 0 0,-1-1 0 0 0,0 0 0 0 0,-1-1 0 0 0,1 1 0 0 0,-1-1 0 0 0,10-11 0 0 0,-10 8-37 0 0,1-1 1 0 0,-2 0-1 0 0,1 0 0 0 0,-1 0 0 0 0,-1 0 0 0 0,0-1 1 0 0,0 0-1 0 0,-1 0 0 0 0,-1 0 0 0 0,1-1 1 0 0,-2 1-1 0 0,0-1 0 0 0,0 0 0 0 0,-1 0 0 0 0,-1 1 1 0 0,0-15-1 0 0,0 25-11 0 0,-1-5-79 0 0,0 0 0 0 0,1 0 1 0 0,-1 0-1 0 0,1-1 0 0 0,1 1 0 0 0,-1 0 0 0 0,4-11 0 0 0,-4 17 97 0 0,0-1 0 0 0,1 1 0 0 0,-1 0 0 0 0,1 0 0 0 0,-1 0 0 0 0,0 0 0 0 0,1-1 0 0 0,-1 1 0 0 0,1 0 0 0 0,-1 0 0 0 0,0 0 1 0 0,1 0-1 0 0,-1 0 0 0 0,1 0 0 0 0,-1 0 0 0 0,1 0 0 0 0,-1 0 0 0 0,0 0 0 0 0,1 0 0 0 0,-1 0 0 0 0,1 1 0 0 0,-1-1 0 0 0,1 0 0 0 0,-1 0 0 0 0,0 0 0 0 0,1 1 0 0 0,-1-1 0 0 0,0 0 0 0 0,1 0 0 0 0,-1 1 0 0 0,0-1 0 0 0,1 0 0 0 0,-1 1 0 0 0,0-1 0 0 0,1 1 0 0 0,16 14 166 0 0,-14-13-99 0 0,10 9 1 0 0,0 0 1 0 0,1-1 0 0 0,0-1-1 0 0,0-1 1 0 0,1 0 0 0 0,0 0-1 0 0,1-2 1 0 0,0 0 0 0 0,0-1-1 0 0,0 0 1 0 0,33 4 0 0 0,-41-8-213 0 0,0-1 0 0 0,0-1 1 0 0,0 1-1 0 0,0-1 0 0 0,0-1 1 0 0,15-4-1 0 0,22-12-4270 0 0,-32 11-1514 0 0</inkml:trace>
  <inkml:trace contextRef="#ctx0" brushRef="#br0" timeOffset="1">957 277 9671 0 0,'1'0'161'0'0,"1"-1"0"0"0,-1 1 0 0 0,1 0 0 0 0,-1 0 1 0 0,1-1-1 0 0,-1 1 0 0 0,1 0 0 0 0,-1 0 0 0 0,1 0 0 0 0,-1 1 0 0 0,1-1 0 0 0,-1 0 0 0 0,3 1 0 0 0,0 0 80 0 0,4-1-214 0 0,0 1 1 0 0,1 1-1 0 0,-1-1 0 0 0,0 2 0 0 0,1-1 0 0 0,-1 1 0 0 0,9 4 1 0 0,-13-4 87 0 0,0-1 0 0 0,0 1 0 0 0,-1 0 0 0 0,1 0 0 0 0,0 0 0 0 0,-1 1 0 0 0,0-1 1 0 0,0 1-1 0 0,0 0 0 0 0,0 0 0 0 0,-1 0 0 0 0,1 0 0 0 0,-1 0 0 0 0,3 8 0 0 0,-1 3 595 0 0,-1-1 1 0 0,0 1-1 0 0,-1-1 0 0 0,-1 1 0 0 0,0 0 0 0 0,-2 21 1 0 0,1-13-545 0 0,-2-12-259 0 0,1-11 55 0 0,1 1 0 0 0,0-1 0 0 0,0 0 1 0 0,0 0-1 0 0,0 0 0 0 0,-1 0 0 0 0,1 0 1 0 0,0 0-1 0 0,0 1 0 0 0,0-1 0 0 0,-1 0 1 0 0,1 0-1 0 0,0 0 0 0 0,0 0 0 0 0,0 0 1 0 0,-1 0-1 0 0,1 0 0 0 0,0 0 0 0 0,0 0 1 0 0,-1 0-1 0 0,1 0 0 0 0,0 0 0 0 0,0 0 1 0 0,0 0-1 0 0,-1 0 0 0 0,1 0 0 0 0,0-1 1 0 0,0 1-1 0 0,-1 0 0 0 0,1 0 0 0 0,0 0 1 0 0,0 0-1 0 0,0 0 0 0 0,0 0 0 0 0,-1-1 1 0 0,1 1-1 0 0,0 0 0 0 0,0 0 0 0 0,0 0 1 0 0,0 0-1 0 0,0-1 0 0 0,-1 1 0 0 0,1 0 1 0 0,0 0-1 0 0,0 0 0 0 0,0-1 0 0 0,0 1 1 0 0,0 0-1 0 0,-4-6-1437 0 0</inkml:trace>
  <inkml:trace contextRef="#ctx0" brushRef="#br0" timeOffset="2">812 77 13359 0 0,'-16'-32'1184'0'0,"6"16"-944"0"0,5 5-240 0 0,3 3 0 0 0,6 5 592 0 0,-1 1 72 0 0,3 2 8 0 0,5-2 8 0 0,6 0-544 0 0,5 2-136 0 0,8 2 0 0 0,1 3-4656 0 0,3 3-960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58.583"/>
    </inkml:context>
    <inkml:brush xml:id="br0">
      <inkml:brushProperty name="width" value="0.1" units="cm"/>
      <inkml:brushProperty name="height" value="0.1" units="cm"/>
      <inkml:brushProperty name="color" value="#E71224"/>
    </inkml:brush>
  </inkml:definitions>
  <inkml:trace contextRef="#ctx0" brushRef="#br0">245 11 11087 0 0,'-4'-2'139'0'0,"0"1"0"0"0,1-1 0 0 0,-1 1 0 0 0,0 0 0 0 0,0 0 0 0 0,-8-1 0 0 0,9 2-79 0 0,1 0-1 0 0,0 0 1 0 0,0 0 0 0 0,0 1-1 0 0,0-1 1 0 0,0 1 0 0 0,0 0-1 0 0,0-1 1 0 0,0 1-1 0 0,1 0 1 0 0,-1 0 0 0 0,0 0-1 0 0,0 1 1 0 0,1-1 0 0 0,-1 0-1 0 0,-2 2 1 0 0,-21 20 650 0 0,7-8-612 0 0,1 1 1 0 0,1 0-1 0 0,0 1 1 0 0,-20 29 0 0 0,30-36 147 0 0,-1 1 0 0 0,2 0 0 0 0,-1 0 0 0 0,2 1 0 0 0,0-1 0 0 0,0 1 0 0 0,1 0 0 0 0,-3 20 0 0 0,5-29-155 0 0,1 1-1 0 0,0 0 1 0 0,0 0 0 0 0,0 0 0 0 0,0-1 0 0 0,1 1 0 0 0,-1 0 0 0 0,1 0-1 0 0,0-1 1 0 0,0 1 0 0 0,0 0 0 0 0,1-1 0 0 0,-1 1 0 0 0,1-1-1 0 0,0 1 1 0 0,0-1 0 0 0,0 0 0 0 0,0 0 0 0 0,1 0 0 0 0,-1 0 0 0 0,1 0-1 0 0,0-1 1 0 0,0 1 0 0 0,0-1 0 0 0,0 0 0 0 0,0 0 0 0 0,0 0-1 0 0,1 0 1 0 0,-1 0 0 0 0,1-1 0 0 0,5 2 0 0 0,-3-1-47 0 0,0 0 1 0 0,1-1 0 0 0,-1 1-1 0 0,0-2 1 0 0,1 1 0 0 0,-1-1-1 0 0,0 0 1 0 0,1 0-1 0 0,-1-1 1 0 0,1 1 0 0 0,-1-2-1 0 0,0 1 1 0 0,0-1-1 0 0,0 1 1 0 0,10-6 0 0 0,-7 3-22 0 0,0-1 0 0 0,-1-1 0 0 0,0 1 0 0 0,0-1 0 0 0,0-1 1 0 0,-1 1-1 0 0,0-1 0 0 0,0-1 0 0 0,7-9 0 0 0,13-22-175 0 0,39-76 0 0 0,-49 84-160 0 0,-16 28 303 0 0,0 1 0 0 0,0-1 0 0 0,1 1-1 0 0,-1-1 1 0 0,1 1 0 0 0,0 0 0 0 0,-1 0 0 0 0,1 0-1 0 0,0 0 1 0 0,0 0 0 0 0,1 0 0 0 0,-1 0-1 0 0,0 1 1 0 0,1-1 0 0 0,-1 1 0 0 0,1-1 0 0 0,-1 1-1 0 0,1 0 1 0 0,0 0 0 0 0,-1 0 0 0 0,1 1 0 0 0,0-1-1 0 0,0 0 1 0 0,-1 1 0 0 0,1 0 0 0 0,0 0 0 0 0,0 0-1 0 0,0 0 1 0 0,0 0 0 0 0,-1 1 0 0 0,5 0 0 0 0,34 7 402 0 0,1-1 0 0 0,0-3 1 0 0,0-1-1 0 0,78-5 0 0 0,-91-4-1614 0 0,-22 4-581 0 0,0-1-1 0 0,0 1 1 0 0,10-7 0 0 0,2-2-2880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59.271"/>
    </inkml:context>
    <inkml:brush xml:id="br0">
      <inkml:brushProperty name="width" value="0.1" units="cm"/>
      <inkml:brushProperty name="height" value="0.1" units="cm"/>
      <inkml:brushProperty name="color" value="#E71224"/>
    </inkml:brush>
  </inkml:definitions>
  <inkml:trace contextRef="#ctx0" brushRef="#br0">1 0 5527 0 0,'14'25'9875'0'0,"-13"-23"-9743"0"0,7 12 801 0 0,25 42 1089 0 0,53 72-1 0 0,-39-66-1734 0 0,-26-32-131 0 0,43 46 0 0 0,-64-76-147 0 0,0 0 0 0 0,0 0 0 0 0,0 1 0 0 0,0-1 0 0 0,0 0 0 0 0,0 0 0 0 0,0 0 1 0 0,0 0-1 0 0,0 0 0 0 0,0 0 0 0 0,0 0 0 0 0,0 0 0 0 0,0 0 0 0 0,1 0 0 0 0,-1 1 1 0 0,0-1-1 0 0,0 0 0 0 0,0 0 0 0 0,0 0 0 0 0,0 0 0 0 0,0 0 0 0 0,0 0 1 0 0,0 0-1 0 0,1 0 0 0 0,-1 0 0 0 0,0 0 0 0 0,0 0 0 0 0,0 0 0 0 0,0 0 0 0 0,0 0 1 0 0,0 0-1 0 0,0 0 0 0 0,0 0 0 0 0,1 0 0 0 0,-1 0 0 0 0,0 0 0 0 0,0 0 0 0 0,0 0 1 0 0,0 0-1 0 0,0 0 0 0 0,0 0 0 0 0,0 0 0 0 0,0 0 0 0 0,1 0 0 0 0,-1 0 1 0 0,0 0-1 0 0,0 0 0 0 0,0-1 0 0 0,0 1 0 0 0,0 0 0 0 0,0 0 0 0 0,0 0 0 0 0,0 0 1 0 0,0 0-1 0 0,0 0 0 0 0,0 0 0 0 0,1 0 0 0 0,-1-11 376 0 0,-6-18 83 0 0,5 24-372 0 0,-13-46 50 0 0,10 40-144 0 0,0 1 0 0 0,1-1 0 0 0,1 0 0 0 0,0 0 0 0 0,0 0 0 0 0,1 0 0 0 0,0 0 0 0 0,1-14 0 0 0,1 22-2 0 0,-1 1 0 0 0,1 0-1 0 0,0 0 1 0 0,-1 0 0 0 0,1 0 0 0 0,0 0-1 0 0,0 0 1 0 0,0 0 0 0 0,1 0 0 0 0,-1 1-1 0 0,0-1 1 0 0,1 0 0 0 0,-1 0 0 0 0,1 1-1 0 0,2-2 1 0 0,0 0 1 0 0,-1 1 1 0 0,1-1-1 0 0,0 1 0 0 0,0 0 0 0 0,0 1 0 0 0,1-1 0 0 0,4-1 0 0 0,7 0 44 0 0,0 0 0 0 0,0 1 0 0 0,19 1 0 0 0,-30 1-23 0 0,21 0 145 0 0,0 1 0 0 0,0 1 0 0 0,31 8 0 0 0,77 23 673 0 0,-79-19-563 0 0,-14-4-233 0 0,60 18 392 0 0,-85-23-775 0 0,-1 1-1 0 0,1 0 1 0 0,-1 2-1 0 0,15 9 1 0 0,-21-9-1220 0 0,-3-1-73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5:59.696"/>
    </inkml:context>
    <inkml:brush xml:id="br0">
      <inkml:brushProperty name="width" value="0.1" units="cm"/>
      <inkml:brushProperty name="height" value="0.1" units="cm"/>
      <inkml:brushProperty name="color" value="#E71224"/>
    </inkml:brush>
  </inkml:definitions>
  <inkml:trace contextRef="#ctx0" brushRef="#br0">46 3 12495 0 0,'-2'-1'86'0'0,"0"1"0"0"0,0-1 0 0 0,0 1 0 0 0,0 0 0 0 0,0-1 0 0 0,0 1 0 0 0,0 0 0 0 0,1 0 0 0 0,-1 0 0 0 0,0 0 0 0 0,0 0 0 0 0,0 1 0 0 0,-4 0 0 0 0,5 0-48 0 0,0-1-1 0 0,1 0 1 0 0,-1 1-1 0 0,0-1 1 0 0,0 0-1 0 0,1 1 0 0 0,-1 0 1 0 0,0-1-1 0 0,0 1 1 0 0,1-1-1 0 0,-1 1 1 0 0,0 0-1 0 0,1-1 1 0 0,-1 1-1 0 0,1 0 1 0 0,-1 0-1 0 0,1-1 1 0 0,0 1-1 0 0,-1 0 0 0 0,1 0 1 0 0,0 0-1 0 0,-1 0 1 0 0,1-1-1 0 0,0 1 1 0 0,0 0-1 0 0,0 0 1 0 0,0 0-1 0 0,0 0 1 0 0,0 0-1 0 0,0 0 0 0 0,0 1 1 0 0,3 25 494 0 0,1-1 1 0 0,1 0 0 0 0,2 0-1 0 0,1 0 1 0 0,15 36-1 0 0,-19-54-396 0 0,0-1 0 0 0,0 1-1 0 0,0-1 1 0 0,1 0 0 0 0,0-1 0 0 0,0 1 0 0 0,1-1-1 0 0,0 0 1 0 0,0 0 0 0 0,0-1 0 0 0,1 1 0 0 0,-1-2-1 0 0,1 1 1 0 0,1-1 0 0 0,-1 0 0 0 0,1 0 0 0 0,-1-1-1 0 0,1 0 1 0 0,0 0 0 0 0,0-1 0 0 0,14 3 0 0 0,-1-4 20 0 0,1-1 0 0 0,0 0 0 0 0,-1-2 0 0 0,1 0-1 0 0,-1-1 1 0 0,0-2 0 0 0,0 0 0 0 0,0-1 0 0 0,-1-1 0 0 0,0-1 0 0 0,0 0 0 0 0,-1-2 0 0 0,0 0 0 0 0,22-17 0 0 0,-30 18-223 0 0,0-1-1 0 0,0 0 1 0 0,-1 0-1 0 0,0-1 1 0 0,-1-1-1 0 0,14-21 1 0 0,-13 15-1070 0 0,0-1 0 0 0,8-20 0 0 0,-9 13-553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00.383"/>
    </inkml:context>
    <inkml:brush xml:id="br0">
      <inkml:brushProperty name="width" value="0.1" units="cm"/>
      <inkml:brushProperty name="height" value="0.1" units="cm"/>
      <inkml:brushProperty name="color" value="#E71224"/>
    </inkml:brush>
  </inkml:definitions>
  <inkml:trace contextRef="#ctx0" brushRef="#br0">54 53 14511 0 0,'-6'-6'295'0'0,"4"5"-209"0"0,1-1-1 0 0,-1 1 0 0 0,1-1 1 0 0,-1 1-1 0 0,0 0 1 0 0,1 0-1 0 0,-1 0 0 0 0,0 0 1 0 0,0 0-1 0 0,0 0 1 0 0,0 0-1 0 0,0 0 0 0 0,0 1 1 0 0,-3-1-1 0 0,4 2-60 0 0,1-1-1 0 0,0 1 1 0 0,-1 0 0 0 0,1 0-1 0 0,0 0 1 0 0,0 0 0 0 0,-1-1-1 0 0,1 1 1 0 0,0 0-1 0 0,0 0 1 0 0,0 0 0 0 0,0 0-1 0 0,0 0 1 0 0,1-1-1 0 0,-1 1 1 0 0,0 1 0 0 0,1 3 110 0 0,-5 268 541 0 0,-1 11 992 0 0,-3-109 731 0 0,9-135-1936 0 0,2 1 0 0 0,10 51 1 0 0,-8-66-464 0 0,1 1 1 0 0,1-1-1 0 0,1 0 1 0 0,21 46-1 0 0,-28-70-97 0 0,0-1-1 0 0,0 1 1 0 0,0-1-1 0 0,1 1 1 0 0,-1-1-1 0 0,0 1 1 0 0,1-1-1 0 0,2 3 0 0 0</inkml:trace>
  <inkml:trace contextRef="#ctx0" brushRef="#br0" timeOffset="1">575 6 5063 0 0,'0'0'12'0'0,"0"0"-1"0"0,-1-1 0 0 0,1 1 0 0 0,0-1 0 0 0,0 1 1 0 0,-1 0-1 0 0,1 0 0 0 0,0-1 0 0 0,-1 1 0 0 0,1 0 1 0 0,0-1-1 0 0,-1 1 0 0 0,1 0 0 0 0,-1 0 0 0 0,1 0 1 0 0,-1-1-1 0 0,1 1 0 0 0,0 0 0 0 0,-1 0 0 0 0,1 0 1 0 0,-1 0-1 0 0,1 0 0 0 0,-1 0 0 0 0,1 0 0 0 0,-1 0 1 0 0,1 0-1 0 0,0 0 0 0 0,-1 0 0 0 0,1 0 0 0 0,-1 0 1 0 0,1 0-1 0 0,-1 1 0 0 0,-2 14 2974 0 0,0 5 1294 0 0,-21 49-1930 0 0,-44 118-1381 0 0,50-146-323 0 0,-2 0 1 0 0,-35 53-1 0 0,45-79-27 0 0,-14 21 852 0 0,22-34-1397 0 0,1 0 0 0 0,0 0 0 0 0,0 0 0 0 0,1 0-1 0 0,-1 0 1 0 0,0 1 0 0 0,1-1 0 0 0,-1 0 0 0 0,1 0 0 0 0,0 1 0 0 0,-1-1 0 0 0,1 0-1 0 0,0 0 1 0 0,1 5 0 0 0,0-6-72 0 0,-1 0-1 0 0,1 0 0 0 0,-1 0 1 0 0,1 0-1 0 0,0 0 1 0 0,-1 0-1 0 0,1 0 0 0 0,0 0 1 0 0,0 0-1 0 0,0 0 1 0 0,0 0-1 0 0,0-1 0 0 0,0 1 1 0 0,0 0-1 0 0,0-1 1 0 0,0 1-1 0 0,0 0 0 0 0,0-1 1 0 0,0 0-1 0 0,1 1 1 0 0,-1-1-1 0 0,0 0 0 0 0,0 1 1 0 0,0-1-1 0 0,1 0 1 0 0,-1 0-1 0 0,0 0 0 0 0,0 0 1 0 0,1 0-1 0 0,-1 0 1 0 0,0-1-1 0 0,2 1 0 0 0,6-2 0 0 0,0 0-1 0 0,0 0 1 0 0,11-5-1 0 0,-13 5 2 0 0,37-12-1 0 0,1 2 0 0 0,82-12 0 0 0,-93 21 0 0 0,0 1 0 0 0,0 2 0 0 0,0 1 0 0 0,51 9 0 0 0,-68-7-2 0 0,1 1 0 0 0,-1 0 0 0 0,31 14 0 0 0,-42-16 10 0 0,1 2 0 0 0,-1-1 0 0 0,0 1 0 0 0,0 0 0 0 0,-1 0 0 0 0,1 0 0 0 0,-1 1 0 0 0,0 0 0 0 0,0 0 0 0 0,0 0 0 0 0,-1 1 0 0 0,6 8 0 0 0,-8-11 26 0 0,-1 0 1 0 0,1 0-1 0 0,-1 0 0 0 0,0 1 0 0 0,0-1 1 0 0,0 0-1 0 0,-1 1 0 0 0,1-1 0 0 0,-1 0 1 0 0,0 1-1 0 0,0-1 0 0 0,0 0 0 0 0,0 1 1 0 0,0-1-1 0 0,-1 1 0 0 0,0-1 0 0 0,1 0 1 0 0,-1 0-1 0 0,0 1 0 0 0,-1-1 0 0 0,1 0 1 0 0,-1 0-1 0 0,1 0 0 0 0,-1 0 0 0 0,0 0 1 0 0,0-1-1 0 0,0 1 0 0 0,-5 4 0 0 0,-5 5 242 0 0,-2 0 0 0 0,1-1 0 0 0,-1 0 0 0 0,-21 11 0 0 0,18-11-57 0 0,-20 12 291 0 0,-69 35-1 0 0,92-52-540 0 0,1-1 0 0 0,-1 0 1 0 0,0-1-1 0 0,-1 0 0 0 0,1-1 0 0 0,0 0 0 0 0,-1-2 0 0 0,0 1 1 0 0,-16-2-1 0 0,27-1-119 0 0,0 1 0 0 0,0-1 1 0 0,0 0-1 0 0,0 0 0 0 0,0-1 0 0 0,0 1 1 0 0,0-1-1 0 0,0 0 0 0 0,0 0 0 0 0,1 0 1 0 0,-1-1-1 0 0,1 1 0 0 0,0-1 0 0 0,0 0 1 0 0,0 0-1 0 0,0 0 0 0 0,0 0 1 0 0,0 0-1 0 0,1-1 0 0 0,0 1 0 0 0,-1-1 1 0 0,-2-6-1 0 0,-6-16-1173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00.969"/>
    </inkml:context>
    <inkml:brush xml:id="br0">
      <inkml:brushProperty name="width" value="0.1" units="cm"/>
      <inkml:brushProperty name="height" value="0.1" units="cm"/>
      <inkml:brushProperty name="color" value="#E71224"/>
    </inkml:brush>
  </inkml:definitions>
  <inkml:trace contextRef="#ctx0" brushRef="#br0">15 318 15199 0 0,'-4'-18'619'0'0,"-5"-31"242"0"0,8 45-835 0 0,1 0 0 0 0,0 1 0 0 0,0-1 0 0 0,0 0 1 0 0,0 0-1 0 0,1 0 0 0 0,-1 0 0 0 0,1 1 0 0 0,3-8 1 0 0,-3 8 177 0 0,1 1 1 0 0,0-1-1 0 0,0 1 1 0 0,1 0 0 0 0,-1-1-1 0 0,1 1 1 0 0,-1 0 0 0 0,1 0-1 0 0,-1 1 1 0 0,1-1-1 0 0,6-2 1 0 0,4-4 229 0 0,145-85 276 0 0,-127 78-1151 0 0,1 0 0 0 0,0 2 0 0 0,45-12 1 0 0,-31 17-3222 0 0,-43 8 3222 0 0,0 0 0 0 0,1-1-1 0 0,-1 1 1 0 0,0 0-1 0 0,0 1 1 0 0,0-1 0 0 0,0 0-1 0 0,0 1 1 0 0,0 0-1 0 0,0 0 1 0 0,0 0-1 0 0,5 2 1 0 0</inkml:trace>
  <inkml:trace contextRef="#ctx0" brushRef="#br0" timeOffset="1">887 99 13359 0 0,'-3'-3'188'0'0,"0"0"-63"0"0,0 0 0 0 0,0 0-1 0 0,-1 0 1 0 0,1 0 0 0 0,-1 0 0 0 0,1 1-1 0 0,-1-1 1 0 0,0 1 0 0 0,0 0 0 0 0,-8-3-1 0 0,12 14 3402 0 0,2 12-3088 0 0,2-5-477 0 0,0-1 0 0 0,12 25 1 0 0,8 4-3530 0 0,-10-31-1961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01.550"/>
    </inkml:context>
    <inkml:brush xml:id="br0">
      <inkml:brushProperty name="width" value="0.1" units="cm"/>
      <inkml:brushProperty name="height" value="0.1" units="cm"/>
      <inkml:brushProperty name="color" value="#E71224"/>
    </inkml:brush>
  </inkml:definitions>
  <inkml:trace contextRef="#ctx0" brushRef="#br0">10 1 8287 0 0,'0'0'47'0'0,"-1"0"0"0"0,1 0 0 0 0,0 0-1 0 0,-1 0 1 0 0,1 0 0 0 0,0 0-1 0 0,-1 0 1 0 0,1 0 0 0 0,0 0 0 0 0,-1 0-1 0 0,1 0 1 0 0,0 0 0 0 0,-1 0 0 0 0,1 0-1 0 0,0 0 1 0 0,-1 0 0 0 0,1 1-1 0 0,0-1 1 0 0,-1 0 0 0 0,1 0 0 0 0,0 0-1 0 0,-1 1 1 0 0,1-1 0 0 0,0 0 0 0 0,0 0-1 0 0,-1 1 1 0 0,1-1 0 0 0,0 0-1 0 0,0 0 1 0 0,0 1 0 0 0,-1-1 0 0 0,4 12 4283 0 0,0-2-2729 0 0,-2-8-1552 0 0,-1 1 1 0 0,1-1-1 0 0,0 0 0 0 0,-1 0 0 0 0,1 0 1 0 0,0 0-1 0 0,0 0 0 0 0,1 0 1 0 0,-1 0-1 0 0,0-1 0 0 0,1 1 0 0 0,-1 0 1 0 0,1-1-1 0 0,1 3 0 0 0,-2-4-61 0 0,-1 0 0 0 0,1 1 0 0 0,0-1 0 0 0,-1 0-1 0 0,1 0 1 0 0,-1 1 0 0 0,1-1 0 0 0,0 0 0 0 0,-1 0 0 0 0,1 0-1 0 0,0 0 1 0 0,-1 0 0 0 0,1 0 0 0 0,-1 0 0 0 0,1 0 0 0 0,0 0-1 0 0,-1 0 1 0 0,1 0 0 0 0,0 0 0 0 0,0-1 0 0 0,0 1-86 0 0,0-1 1 0 0,1 0 0 0 0,-1 1-1 0 0,0-1 1 0 0,0 0 0 0 0,0 0 0 0 0,0 0-1 0 0,0 0 1 0 0,-1 0 0 0 0,1 0-1 0 0,0 0 1 0 0,0 0 0 0 0,0-2-1 0 0,3-8-1298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02.091"/>
    </inkml:context>
    <inkml:brush xml:id="br0">
      <inkml:brushProperty name="width" value="0.1" units="cm"/>
      <inkml:brushProperty name="height" value="0.1" units="cm"/>
      <inkml:brushProperty name="color" value="#E71224"/>
    </inkml:brush>
  </inkml:definitions>
  <inkml:trace contextRef="#ctx0" brushRef="#br0">12 714 6911 0 0,'-1'-2'334'0'0,"0"0"0"0"0,-1 0 0 0 0,1 0 0 0 0,0 0 0 0 0,0 0 0 0 0,0-1 0 0 0,0 1 0 0 0,1 0 0 0 0,-1-1 0 0 0,1 1 0 0 0,-1-1 0 0 0,1 1 0 0 0,0-4 0 0 0,4-33 4248 0 0,-3 38-4656 0 0,1-7 201 0 0,0 0-1 0 0,1 1 0 0 0,0-1 1 0 0,1 1-1 0 0,-1 0 1 0 0,1 0-1 0 0,1 0 0 0 0,-1 1 1 0 0,1-1-1 0 0,0 1 0 0 0,1 0 1 0 0,0 0-1 0 0,0 1 1 0 0,7-6-1 0 0,0 1-93 0 0,1 1-1 0 0,0 1 1 0 0,0 0-1 0 0,0 1 1 0 0,1 0 0 0 0,16-5-1 0 0,-21 10 41 0 0,-1 0-1 0 0,0 1 1 0 0,1-1-1 0 0,-1 2 1 0 0,1-1-1 0 0,-1 1 1 0 0,1 1-1 0 0,-1 0 1 0 0,1 0-1 0 0,-1 1 1 0 0,0 0-1 0 0,0 1 1 0 0,0 0-1 0 0,0 0 1 0 0,0 1-1 0 0,-1 0 1 0 0,11 7-1 0 0,-3-2-38 0 0,-1 2 1 0 0,-1 0-1 0 0,0 0 0 0 0,0 1 0 0 0,-1 1 0 0 0,-1 0 0 0 0,0 1 0 0 0,11 16 0 0 0,-10-9 34 0 0,0 0 0 0 0,-2 0 0 0 0,0 1 0 0 0,-1 1 0 0 0,-2 0 0 0 0,0 0 0 0 0,-1 0 0 0 0,-2 1 0 0 0,0 0 0 0 0,-2 1 0 0 0,0-1 0 0 0,-2 0 0 0 0,0 1 0 0 0,-2-1 0 0 0,-6 39 0 0 0,6-56-37 0 0,-2 0 1 0 0,1 0-1 0 0,-1 1 0 0 0,0-1 0 0 0,0-1 0 0 0,-1 1 1 0 0,0 0-1 0 0,0-1 0 0 0,-1 0 0 0 0,1 0 0 0 0,-2 0 1 0 0,1-1-1 0 0,0 1 0 0 0,-1-1 0 0 0,0-1 0 0 0,0 1 1 0 0,-1-1-1 0 0,1 0 0 0 0,-1 0 0 0 0,0-1 0 0 0,0 0 1 0 0,0 0-1 0 0,0-1 0 0 0,-12 3 0 0 0,9-2 11 0 0,0-1 0 0 0,-1-1 0 0 0,1 0 0 0 0,0 0 0 0 0,0-1 0 0 0,0 0 0 0 0,-1-1 0 0 0,1 0 0 0 0,0 0 0 0 0,0-2 0 0 0,0 1 0 0 0,0-1 0 0 0,1 0 0 0 0,-1-1 0 0 0,1 0 0 0 0,-1-1 0 0 0,-15-10 0 0 0,21 11-57 0 0,-1 1-1 0 0,1-2 1 0 0,1 1-1 0 0,-1 0 1 0 0,0-1-1 0 0,1 1 1 0 0,0-1-1 0 0,0 0 1 0 0,1 0-1 0 0,-1 0 1 0 0,1-1-1 0 0,0 1 1 0 0,0 0-1 0 0,1-1 1 0 0,-2-9-1 0 0,2 10 0 0 0,1 0 0 0 0,0 0 0 0 0,0-1 0 0 0,0 1 0 0 0,0 0 0 0 0,1 0 0 0 0,0 0 0 0 0,0 0 0 0 0,0 0 0 0 0,0 0 0 0 0,1 0 0 0 0,0 0 0 0 0,0 1 0 0 0,1-1 0 0 0,-1 1 0 0 0,1-1 0 0 0,4-5 0 0 0,-3 7 10 0 0,0-1 0 0 0,0 1 1 0 0,0 0-1 0 0,1 0 0 0 0,-1 1 0 0 0,1-1 0 0 0,0 1 0 0 0,-1 0 0 0 0,1 0 0 0 0,0 1 0 0 0,0-1 1 0 0,0 1-1 0 0,0 0 0 0 0,0 1 0 0 0,6-1 0 0 0,6 0 33 0 0,0 1 0 0 0,0 0 0 0 0,23 4-1 0 0,29 10 448 0 0,73 23 0 0 0,-80-18-121 0 0,103 15 1 0 0,-151-32-364 0 0,-4 0 41 0 0,-1-1 1 0 0,1 0-1 0 0,9-1 0 0 0,-17 0-65 0 0,0 0 0 0 0,1 0 0 0 0,-1 0 0 0 0,0-1 1 0 0,0 1-1 0 0,0-1 0 0 0,0 1 0 0 0,0-1 0 0 0,0 0 0 0 0,-1 0 0 0 0,1 0 0 0 0,0 0 1 0 0,0 0-1 0 0,0 0 0 0 0,-1-1 0 0 0,1 1 0 0 0,-1 0 0 0 0,1-1 0 0 0,1-2 0 0 0,-2 3-273 0 0,-1 0-1 0 0,1 0 0 0 0,-1-1 0 0 0,1 1 0 0 0,-1 0 0 0 0,1 0 0 0 0,-1 0 0 0 0,0-1 0 0 0,0 1 0 0 0,0 0 0 0 0,0 0 1 0 0,0-1-1 0 0,0 1 0 0 0,0 0 0 0 0,0-2 0 0 0</inkml:trace>
  <inkml:trace contextRef="#ctx0" brushRef="#br0" timeOffset="1">856 11 5063 0 0,'0'0'3'0'0,"-15"-9"404"0"0,14 9-387 0 0,0 0 0 0 0,1-1 0 0 0,-1 1 0 0 0,1 0 0 0 0,-1 0 1 0 0,0 0-1 0 0,-12 8 5499 0 0,18 3-2072 0 0,-2-5-1873 0 0,7 20-10 0 0,19 34 0 0 0,-4-16-993 0 0,2-1 0 0 0,48 56 0 0 0,-46-68-270 0 0,0-1 0 0 0,48 36 0 0 0,-32-29 7 0 0,-40-32-330 0 0,1 1 0 0 0,-1-1 0 0 0,1 1 0 0 0,-2 0 0 0 0,9 13 0 0 0,-4 5-6826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7.051"/>
    </inkml:context>
    <inkml:brush xml:id="br0">
      <inkml:brushProperty name="width" value="0.1" units="cm"/>
      <inkml:brushProperty name="height" value="0.1" units="cm"/>
      <inkml:brushProperty name="color" value="#E71224"/>
    </inkml:brush>
  </inkml:definitions>
  <inkml:trace contextRef="#ctx0" brushRef="#br0">1067 136 3679 0 0,'-1'-18'1375'0'0,"-4"11"-426"0"0,5 7-956 0 0,0 0 0 0 0,0 0-1 0 0,0 0 1 0 0,0-1 0 0 0,-1 1-1 0 0,1 0 1 0 0,0 0-1 0 0,0 0 1 0 0,0 0 0 0 0,0 0-1 0 0,0 0 1 0 0,-1 0 0 0 0,1 0-1 0 0,0 0 1 0 0,0 0 0 0 0,0 0-1 0 0,0 0 1 0 0,-1 0-1 0 0,1 0 1 0 0,0 0 0 0 0,0 0-1 0 0,0 0 1 0 0,0 0 0 0 0,-1 0-1 0 0,1 0 1 0 0,0 0-1 0 0,0 1 1 0 0,0-1 0 0 0,0 0-1 0 0,0 0 1 0 0,-1 0 0 0 0,1 0-1 0 0,0 0 1 0 0,0 0 0 0 0,0 0-1 0 0,0 0 1 0 0,0 1-1 0 0,0-1 1 0 0,0 0 0 0 0,0 0-1 0 0,-1 0 1 0 0,1 0 0 0 0,0 0-1 0 0,0 1 1 0 0,0-1-1 0 0,0 0 1 0 0,0 0 0 0 0,0 0-1 0 0,0 0 1 0 0,0 1 0 0 0,0-1-1 0 0,0 0 1 0 0,0 0 0 0 0,0 0-1 0 0,0 0 1 0 0,0 1-1 0 0,0-1-90 0 0,-1 1-1 0 0,1 0 1 0 0,-1-1-1 0 0,1 1 1 0 0,-1-1-1 0 0,0 1 1 0 0,1-1-1 0 0,-1 0 1 0 0,0 1-1 0 0,1-1 1 0 0,-1 0-1 0 0,0 1 1 0 0,1-1 0 0 0,-1 0-1 0 0,0 0 1 0 0,0 1-1 0 0,1-1 1 0 0,-1 0-1 0 0,0 0 1 0 0,0 0-1 0 0,1 0 1 0 0,-1 0-1 0 0,0 0 1 0 0,0 0-1 0 0,0-1 1 0 0,1 1-1 0 0,-1 0 1 0 0,0 0-1 0 0,1 0 1 0 0,-1-1-1 0 0,0 1 1 0 0,-1-1-1 0 0,-24-11-1047 0 0,-18-14 2437 0 0,28 16-92 0 0,0 0 0 0 0,-1 1 0 0 0,-22-8 0 0 0,18 11-582 0 0,0 0 1 0 0,-1 1-1 0 0,0 1 0 0 0,-33-1 0 0 0,-90 7 150 0 0,-106-7-228 0 0,115-1-395 0 0,25 10-397 0 0,63 2-2689 0 0,7 3-754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7:58.809"/>
    </inkml:context>
    <inkml:brush xml:id="br0">
      <inkml:brushProperty name="width" value="0.1" units="cm"/>
      <inkml:brushProperty name="height" value="0.1" units="cm"/>
      <inkml:brushProperty name="color" value="#66CC00"/>
    </inkml:brush>
  </inkml:definitions>
  <inkml:trace contextRef="#ctx0" brushRef="#br0">5613 2088 4143 0 0,'0'-1'62'0'0,"0"-1"-1"0"0,0 1 0 0 0,0 0 1 0 0,1-1-1 0 0,-1 1 0 0 0,0 0 1 0 0,0 0-1 0 0,1-1 0 0 0,-1 1 0 0 0,1 0 1 0 0,-1 0-1 0 0,1 0 0 0 0,-1-1 1 0 0,1 1-1 0 0,0 0 0 0 0,-1 0 1 0 0,1 0-1 0 0,0 0 0 0 0,0 0 0 0 0,0 0 1 0 0,0 0-1 0 0,0 1 0 0 0,0-1 1 0 0,0 0-1 0 0,0 0 0 0 0,0 1 1 0 0,1-1-1 0 0,-1 1 0 0 0,0-1 0 0 0,2 0 1 0 0,3 0 325 0 0,1 0 1 0 0,-1 0-1 0 0,1 1 1 0 0,-1-1-1 0 0,8 2 1 0 0,14-2-800 0 0,-2-8 1508 0 0,-17 0 757 0 0,-9 8-1756 0 0,0 1-1 0 0,0-1 0 0 0,0 1 0 0 0,0 0 0 0 0,0-1 0 0 0,0 1 1 0 0,0-1-1 0 0,0 1 0 0 0,0 0 0 0 0,0-1 0 0 0,0 1 0 0 0,0-1 1 0 0,-1 1-1 0 0,1 0 0 0 0,0-1 0 0 0,0 1 0 0 0,0 0 0 0 0,-1-1 1 0 0,1 1-1 0 0,0 0 0 0 0,0-1 0 0 0,-1 1 0 0 0,1 0 0 0 0,0-1 0 0 0,-1 1 1 0 0,1 0-1 0 0,0 0 0 0 0,-1-1 0 0 0,0 1 0 0 0,-25-20 1963 0 0,21 15-1871 0 0,-1 1 1 0 0,0-1 0 0 0,-1 1-1 0 0,1 0 1 0 0,-1 0 0 0 0,0 1 0 0 0,-8-4-1 0 0,7 5-28 0 0,0 1-1 0 0,0-1 0 0 0,0 1 1 0 0,0 0-1 0 0,0 1 1 0 0,0 0-1 0 0,-11 2 0 0 0,-57 12 351 0 0,57-9-368 0 0,0-1 0 0 0,0-1 0 0 0,-23 0 1 0 0,-1-3 492 0 0,1 2 1 0 0,-1 2 0 0 0,-52 11-1 0 0,60-7-345 0 0,12-2-60 0 0,0-1-1 0 0,-1-1 1 0 0,-41 3-1 0 0,-1-9 540 0 0,-63 4-45 0 0,43 6-590 0 0,18 0 33 0 0,-103-3-1 0 0,-59-10 359 0 0,-129-4 43 0 0,175 9-485 0 0,114-1-57 0 0,-20 2 12 0 0,69 0-37 0 0,-306 29 126 0 0,263-21-122 0 0,6 1 18 0 0,-1-4 1 0 0,-106-1-1 0 0,116-8 19 0 0,-27-3 28 0 0,-129 7-1 0 0,51 16-69 0 0,-129 8 64 0 0,125-15-64 0 0,-44 2 0 0 0,140-13 32 0 0,-69-11 0 0 0,102 10-18 0 0,0 1 0 0 0,0 1 1 0 0,-28 5-1 0 0,-53 0-7 0 0,-16-8-6 0 0,-132-9 62 0 0,249 11-44 0 0,1 0-1 0 0,-1-1 1 0 0,1-1-1 0 0,-1 1 1 0 0,1-1-1 0 0,0-1 1 0 0,0 0-1 0 0,-14-9 1 0 0,1-2 136 0 0,-33-31 0 0 0,42 35-91 0 0,-22-13 0 0 0,-10-8 3 0 0,-4-13 31 0 0,30 27-61 0 0,-1 1 0 0 0,0 0 0 0 0,-1 2 0 0 0,-23-14 0 0 0,-45-27 28 0 0,-4-1-13 0 0,75 47-27 0 0,0-1 1 0 0,0-1-1 0 0,1 0 0 0 0,1-1 0 0 0,0 0 1 0 0,1-1-1 0 0,0-1 0 0 0,1-1 0 0 0,1 0 1 0 0,0 0-1 0 0,1-1 0 0 0,1 0 0 0 0,1-1 0 0 0,-10-27 1 0 0,-7-27 13 0 0,4-2 0 0 0,-19-114 0 0 0,38 166-39 0 0,2 0 0 0 0,0 0 0 0 0,3-28 0 0 0,14-65 0 0 0,-2 5 0 0 0,-12 93 6 0 0,0-1 0 0 0,1 1 0 0 0,0 0-1 0 0,1 0 1 0 0,1 0 0 0 0,1 1 0 0 0,1-1 0 0 0,0 1-1 0 0,1 1 1 0 0,16-26 0 0 0,3 4-6 0 0,44-47 0 0 0,-58 72 0 0 0,-1 0 0 0 0,2 0 0 0 0,0 2 0 0 0,0-1 0 0 0,1 2 0 0 0,29-15 0 0 0,-6 8-9 0 0,0 2 0 0 0,2 2 0 0 0,-1 1-1 0 0,2 2 1 0 0,-1 2 0 0 0,49-2 0 0 0,-33 6 9 0 0,0-3 0 0 0,-1-2 0 0 0,99-27 0 0 0,-69 8 0 0 0,0 4 0 0 0,2 3 0 0 0,125-11 0 0 0,-78 21 0 0 0,143-14 0 0 0,121-1 0 0 0,-171 13 0 0 0,10 0 0 0 0,170-12 0 0 0,-279 10 0 0 0,131-7 0 0 0,98 12 0 0 0,-345 8 0 0 0,105-7 0 0 0,144 9 0 0 0,30 34 0 0 0,-217-28 0 0 0,-29-4 0 0 0,-24-2 0 0 0,32-3 0 0 0,-31 0 0 0 0,30 3 0 0 0,155 29 0 0 0,-32-3 0 0 0,-91-19 0 0 0,106 16 0 0 0,16 15 0 0 0,-190-36-8 0 0,-1 1 0 0 0,0 1 0 0 0,19 8 0 0 0,-28-10 5 0 0,0 0 0 0 0,-1 0 0 0 0,1 1 0 0 0,0-1 1 0 0,-1 1-1 0 0,0 0 0 0 0,0 1 0 0 0,0 0 0 0 0,-1-1 0 0 0,6 9 0 0 0,41 54-12 0 0,6 8-16 0 0,-51-65 28 0 0,0 0 1 0 0,-1-1-1 0 0,0 2 1 0 0,-1-1-1 0 0,0 1 1 0 0,3 14-1 0 0,6 57 3 0 0,-9-52 0 0 0,1 0 0 0 0,15 49 0 0 0,-11-55 0 0 0,-2 1 0 0 0,5 25 0 0 0,-10-39 0 0 0,-1 0 0 0 0,0 0 0 0 0,-1 0 0 0 0,0 0 0 0 0,0 0 0 0 0,-1 0 0 0 0,-4 15 0 0 0,-30 146 0 0 0,19-90 0 0 0,1 19 0 0 0,-2 11 0 0 0,13-95 0 0 0,0 0 0 0 0,-2 0 0 0 0,0 0 0 0 0,-11 21 0 0 0,6-13-1 0 0,1-1-1 0 0,1 1 0 0 0,1 1 1 0 0,2 0-1 0 0,0 0 1 0 0,-1 28-1 0 0,5-43 0 0 0,-1-1-1 0 0,1 1 1 0 0,-2-1-1 0 0,1 1 1 0 0,-1-1-1 0 0,-1 0 1 0 0,0-1-1 0 0,0 1 1 0 0,-1-1-1 0 0,0 0 0 0 0,-1 0 1 0 0,0-1-1 0 0,0 0 1 0 0,-1 0-1 0 0,0-1 1 0 0,0 0-1 0 0,-1 0 1 0 0,0-1-1 0 0,0 0 1 0 0,-15 7-1 0 0,-42 19 3 0 0,54-27-62 0 0,0 1-1 0 0,0 1 1 0 0,0 0-1 0 0,1 1 1 0 0,-18 15 0 0 0,3 0-1355 0 0,-23 29 0 0 0,22-20-143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8:57.262"/>
    </inkml:context>
    <inkml:brush xml:id="br0">
      <inkml:brushProperty name="width" value="0.1" units="cm"/>
      <inkml:brushProperty name="height" value="0.1" units="cm"/>
      <inkml:brushProperty name="color" value="#66CC00"/>
    </inkml:brush>
  </inkml:definitions>
  <inkml:trace contextRef="#ctx0" brushRef="#br0">12 14 223 0 0,'-1'0'75'0'0,"0"-1"0"0"0,1 1 0 0 0,-1 0 0 0 0,1-1 0 0 0,-1 1 0 0 0,1-1 0 0 0,-1 1 0 0 0,1-1-1 0 0,-1 1 1 0 0,1-1 0 0 0,0 0 0 0 0,-1 1 0 0 0,1-1 0 0 0,0 1 0 0 0,-1-1 0 0 0,1 0 0 0 0,-3-4 771 0 0,2 8-456 0 0,1-1-452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9:01.721"/>
    </inkml:context>
    <inkml:brush xml:id="br0">
      <inkml:brushProperty name="width" value="0.1" units="cm"/>
      <inkml:brushProperty name="height" value="0.1" units="cm"/>
      <inkml:brushProperty name="color" value="#66CC00"/>
    </inkml:brush>
  </inkml:definitions>
  <inkml:trace contextRef="#ctx0" brushRef="#br0">4112 1738 2759 0 0,'-1'-2'144'0'0,"0"0"0"0"0,0 0 0 0 0,0 0 0 0 0,-1 0 0 0 0,1 0 0 0 0,0 0 0 0 0,-1 0 0 0 0,-3-3-1 0 0,5 5-67 0 0,0 0 0 0 0,-1-1-1 0 0,1 1 1 0 0,0 0-1 0 0,0 0 1 0 0,-1 0 0 0 0,1 0-1 0 0,0 0 1 0 0,0 0-1 0 0,-1 0 1 0 0,1 0-1 0 0,0 0 1 0 0,0 0 0 0 0,-1 0-1 0 0,1 0 1 0 0,0 0-1 0 0,0 0 1 0 0,-1 0-1 0 0,1 0 1 0 0,0 0 0 0 0,0 0-1 0 0,-1 0 1 0 0,1 0-1 0 0,0 1 1 0 0,0-1-1 0 0,-1 0 1 0 0,1 0 0 0 0,0 0-1 0 0,-1 0 1 0 0,-6 14 735 0 0,7-13-808 0 0,-1 1 0 0 0,1-1 1 0 0,-1 0-1 0 0,0 1 0 0 0,0-1 0 0 0,1 0 1 0 0,-1 0-1 0 0,0 1 0 0 0,0-1 1 0 0,0 0-1 0 0,0 0 0 0 0,-1 0 1 0 0,1 0-1 0 0,0 0 0 0 0,0-1 0 0 0,-1 1 1 0 0,1 0-1 0 0,0 0 0 0 0,-1-1 1 0 0,1 1-1 0 0,0-1 0 0 0,-1 1 0 0 0,1-1 1 0 0,-1 0-1 0 0,1 1 0 0 0,-1-1 1 0 0,1 0-1 0 0,-1 0 0 0 0,1 0 1 0 0,-1 0-1 0 0,1-1 0 0 0,-1 1 0 0 0,-2-1 1 0 0,0 0 154 0 0,0 1 0 0 0,0-1 0 0 0,0 1 1 0 0,0 0-1 0 0,0 0 0 0 0,0 0 0 0 0,0 0 0 0 0,-1 1 1 0 0,1 0-1 0 0,0 0 0 0 0,0 0 0 0 0,0 0 1 0 0,1 0-1 0 0,-1 1 0 0 0,0 0 0 0 0,0 0 0 0 0,1 0 1 0 0,-1 0-1 0 0,1 0 0 0 0,-4 4 0 0 0,3-2-35 0 0,0 0 0 0 0,0 0 0 0 0,0-1-1 0 0,-1 1 1 0 0,0-1 0 0 0,1 0 0 0 0,-1-1 0 0 0,0 1-1 0 0,-1-1 1 0 0,1 0 0 0 0,0 0 0 0 0,-1 0-1 0 0,1-1 1 0 0,0 0 0 0 0,-1 0 0 0 0,0 0 0 0 0,1-1-1 0 0,-1 0 1 0 0,1 0 0 0 0,-1 0 0 0 0,0-1 0 0 0,-9-2-1 0 0,10 3 14 0 0,1-1 0 0 0,0 1 0 0 0,0 1 0 0 0,-1-1 0 0 0,1 0 0 0 0,0 1 0 0 0,-6 2 0 0 0,-6-1 120 0 0,-1-1 95 0 0,0-1 0 0 0,0-1 0 0 0,0-1-1 0 0,-32-7 1 0 0,36 6-151 0 0,3 1-86 0 0,-2-1-9 0 0,1 1 0 0 0,-1 0 1 0 0,0 1-1 0 0,0 0 1 0 0,0 0-1 0 0,-24 4 1 0 0,9 2-35 0 0,1 2 0 0 0,-40 16 0 0 0,-6 1 254 0 0,-131 35 375 0 0,100-35-226 0 0,84-20-328 0 0,0-1 1 0 0,-36 1 0 0 0,16-2 42 0 0,-101 0-8 0 0,77-3-133 0 0,-7-1 83 0 0,33 1 77 0 0,-70 5 0 0 0,15 12-90 0 0,-28 4-80 0 0,95-16 124 0 0,-35 9 1 0 0,47-10-151 0 0,-2 1 15 0 0,0-1 0 0 0,-1-1 0 0 0,1-1 0 0 0,-1 0 0 0 0,1-1 0 0 0,-30-4 1 0 0,-6-3 97 0 0,-89-9 140 0 0,104 15-225 0 0,1 3 1 0 0,-51 7-1 0 0,56-5-13 0 0,-46 7-28 0 0,-64 6 146 0 0,110-15-91 0 0,-1 1-17 0 0,-56-2 0 0 0,69-4 42 0 0,0 0-1 0 0,1-1 0 0 0,-33-12 1 0 0,-5-2 183 0 0,8 3-28 0 0,30 8-175 0 0,-26-5 0 0 0,1 3 1 0 0,-148-34 83 0 0,155 32-48 0 0,2 0 0 0 0,-56-28 0 0 0,68 27-63 0 0,0 0 0 0 0,1-2 0 0 0,-24-21 0 0 0,22 14 36 0 0,1 0-1 0 0,-22-31 0 0 0,-20-21 139 0 0,27 37-79 0 0,-71-67-35 0 0,97 93-69 0 0,0-1 1 0 0,1 1 0 0 0,0-2-1 0 0,1 1 1 0 0,0-1-1 0 0,-6-14 1 0 0,7 12 0 0 0,-2 0 0 0 0,0 1 0 0 0,0-1 0 0 0,-13-11 0 0 0,-6-2 3 0 0,16 17 19 0 0,1 0 0 0 0,-18-23 0 0 0,26 29-38 0 0,0 0 0 0 0,1 0 0 0 0,-1-1 0 0 0,1 1 0 0 0,0-1-1 0 0,0 0 1 0 0,1 1 0 0 0,-1-1 0 0 0,1 0 0 0 0,0 0 0 0 0,0 0 0 0 0,0-9 0 0 0,-7-119 180 0 0,9 117-164 0 0,1 0 1 0 0,0 0-1 0 0,2 0 0 0 0,0 0 0 0 0,7-18 0 0 0,-4 16 3 0 0,-2-1 0 0 0,0 1 0 0 0,2-25 0 0 0,-5 3 73 0 0,-3 1 0 0 0,-8-62 0 0 0,0-32 88 0 0,8 32-113 0 0,0 91-75 0 0,-1-56 0 0 0,2 59 0 0 0,1 0 0 0 0,0 0 0 0 0,0 0 0 0 0,0 0 0 0 0,1 1 0 0 0,0-1 0 0 0,5-9 0 0 0,-5 12 0 0 0,1 1 0 0 0,-1 0 0 0 0,1 0 0 0 0,0 0 0 0 0,0 0 0 0 0,0 0 0 0 0,0 1 0 0 0,0-1 0 0 0,1 1 0 0 0,-1 0 0 0 0,1 0 0 0 0,-1 0 0 0 0,1 0 0 0 0,0 1 0 0 0,6-2 0 0 0,9-3 0 0 0,36-5 0 0 0,-44 10 0 0 0,444-45 0 0 0,-245 30 0 0 0,55-2 0 0 0,102 25 0 0 0,-186-7 0 0 0,-95 0 0 0 0,165 17 0 0 0,-161-8 0 0 0,-16-7 0 0 0,123-10 0 0 0,-73 1 0 0 0,-31 5 37 0 0,165 19 1 0 0,-173-11-11 0 0,113-4 0 0 0,-32-3-28 0 0,58 5 65 0 0,135-23-14 0 0,-204 6-36 0 0,288-25 102 0 0,99-6 40 0 0,-305 24-157 0 0,-17 0 13 0 0,69 24 43 0 0,-97 3-57 0 0,-14-12 2 0 0,-79 1 0 0 0,124 10 0 0 0,229 18 0 0 0,-390-26-11 0 0,417 3 86 0 0,-193 0-75 0 0,-60-2 0 0 0,249-24 64 0 0,-360 16 0 0 0,226 12 0 0 0,-100 5-64 0 0,97 10 0 0 0,-241-4 0 0 0,120 11 0 0 0,89 12 0 0 0,-253-29 0 0 0,128 28 0 0 0,9 2 0 0 0,-32-20 0 0 0,61 10 0 0 0,-138-16 0 0 0,-31-5 0 0 0,-1 2 0 0 0,0 2 0 0 0,56 20 0 0 0,-12 6 0 0 0,157 55 0 0 0,-73-33 0 0 0,-105-32 0 0 0,0-4 0 0 0,106 20 0 0 0,-132-37 0 0 0,-14-2 0 0 0,0 1 0 0 0,0 1 0 0 0,-1 2 0 0 0,58 22 0 0 0,-74-23 0 0 0,106 54 0 0 0,-99-49 0 0 0,-1 2 0 0 0,-1 0 0 0 0,27 24 0 0 0,-19-13 0 0 0,-2-1 0 0 0,45 52 0 0 0,-42-34 0 0 0,-1 1 0 0 0,-3 2 0 0 0,32 73 0 0 0,-52-107 0 0 0,0 0 0 0 0,0 1 0 0 0,7 24 0 0 0,-11-31 0 0 0,0 0 0 0 0,-1 1 0 0 0,1-1 0 0 0,-1 0 0 0 0,0 1 0 0 0,-1-1 0 0 0,1 0 0 0 0,-1 0 0 0 0,0 1 0 0 0,-3 5 0 0 0,0 3 0 0 0,-2 0 0 0 0,0 0 0 0 0,-1-1 0 0 0,0 0 0 0 0,-1 0 0 0 0,-1-1 0 0 0,0 0 0 0 0,-14 15 0 0 0,14-18 0 0 0,-1 1 0 0 0,1-2 0 0 0,-2 1 0 0 0,1-2 0 0 0,-1 1 0 0 0,-1-1 0 0 0,1-1 0 0 0,-1 0 0 0 0,-21 7 0 0 0,-22 1 19 0 0,-55 6-1 0 0,-21 5 9 0 0,-124 29-27 0 0,173-38 0 0 0,18-6 0 0 0,-1-4 0 0 0,-83-1 0 0 0,71-5 0 0 0,-82 13 0 0 0,-233 22 0 0 0,-276-11 0 0 0,657-24 0 0 0,-356-12 0 0 0,197 9 0 0 0,62 2 0 0 0,-104 5 0 0 0,-3 1 0 0 0,-74-18 0 0 0,-22 7 0 0 0,86-16 38 0 0,53 2-12 0 0,-207-27-26 0 0,141 14 0 0 0,163 24 6 0 0,-257-34 52 0 0,222 28-58 0 0,-1 5 0 0 0,-125 4 0 0 0,-74 8 0 0 0,201-3 0 0 0,22 4 0 0 0,-147 24 0 0 0,-39 0 0 0 0,88-11 0 0 0,-62 19 0 0 0,-14 1 0 0 0,13-27 0 0 0,40-4 0 0 0,105 4-372 0 0,-115 24 1 0 0,176-24 166 0 0,0 3 1 0 0,0 1-1 0 0,1 2 1 0 0,1 2-1 0 0,-54 30 0 0 0,27-4-1800 0 0,3 5-3675 0 0,2 3-1768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6:02.279"/>
    </inkml:context>
    <inkml:brush xml:id="br0">
      <inkml:brushProperty name="width" value="0.1" units="cm"/>
      <inkml:brushProperty name="height" value="0.1" units="cm"/>
      <inkml:brushProperty name="color" value="#66CC00"/>
    </inkml:brush>
  </inkml:definitions>
  <inkml:trace contextRef="#ctx0" brushRef="#br0">25 11 455 0 0,'-5'-3'0'0'0,"-1"-1"0"0"0,2 2 0 0 0,1 0 0 0 0,1 2 336 0 0,0 0 24 0 0,0 0 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6:04.861"/>
    </inkml:context>
    <inkml:brush xml:id="br0">
      <inkml:brushProperty name="width" value="0.1" units="cm"/>
      <inkml:brushProperty name="height" value="0.1" units="cm"/>
      <inkml:brushProperty name="color" value="#66CC00"/>
    </inkml:brush>
  </inkml:definitions>
  <inkml:trace contextRef="#ctx0" brushRef="#br0">1395 2539 5407 0 0,'-30'-16'1822'0'0,"-49"-20"1"0"0,65 31-1465 0 0,0 1 1 0 0,0 0 0 0 0,-1 1 0 0 0,1 0 0 0 0,-1 2 0 0 0,-17-1-1 0 0,-53-5 298 0 0,35 1 452 0 0,42 5-890 0 0,-1 1-1 0 0,1-1 1 0 0,0 1-1 0 0,0 1 0 0 0,-1 0 1 0 0,1 0-1 0 0,0 1 1 0 0,0-1-1 0 0,0 2 0 0 0,0-1 1 0 0,1 1-1 0 0,-1 1 1 0 0,1-1-1 0 0,-1 1 0 0 0,-7 6 1 0 0,-1 0 92 0 0,-8 6 9 0 0,23-15-251 0 0,0 0-1 0 0,0 0 0 0 0,0 0 1 0 0,0-1-1 0 0,0 1 1 0 0,0 0-1 0 0,1 0 1 0 0,-1 0-1 0 0,0 0 0 0 0,1 0 1 0 0,-1 1-1 0 0,1-1 1 0 0,-1 0-1 0 0,1 0 0 0 0,-1 0 1 0 0,1 0-1 0 0,0 3 1 0 0,0-3-6 0 0,0 0 1 0 0,0 0-1 0 0,1 1 1 0 0,-1-1-1 0 0,0 0 1 0 0,1 0-1 0 0,0 0 1 0 0,-1 0-1 0 0,1 0 1 0 0,-1 0-1 0 0,1 0 1 0 0,0 0-1 0 0,0 0 1 0 0,0 0-1 0 0,0 0 1 0 0,0 0-1 0 0,0 0 1 0 0,0 0-1 0 0,0-1 1 0 0,0 1-1 0 0,0 0 1 0 0,0-1-1 0 0,0 1 1 0 0,0-1-1 0 0,3 1 1 0 0,37 9 454 0 0,-27-7-269 0 0,1 0-37 0 0,0-1 0 0 0,-1 0-1 0 0,1-1 1 0 0,0-1 0 0 0,20-2-1 0 0,0-2-17 0 0,38-10 1 0 0,17-5 383 0 0,176-15 0 0 0,-231 33-490 0 0,-1-2 0 0 0,1-2 0 0 0,-1-1 0 0 0,58-18 0 0 0,-32 5 255 0 0,102-19 1 0 0,64 5-204 0 0,-162 29-73 0 0,1 3 0 0 0,104 11 0 0 0,-148-9-64 0 0,57 2 93 0 0,155-17 0 0 0,-3-1 40 0 0,-129 16-71 0 0,234-11 147 0 0,-275 6-179 0 0,0 3 0 0 0,-1 2 0 0 0,67 10 0 0 0,92 17 96 0 0,-90-20 19 0 0,-89-4-124 0 0,0 1 1 0 0,0 2-1 0 0,-1 2 1 0 0,37 14-1 0 0,-60-18-2 0 0,0-1-1 0 0,0 0 1 0 0,0-1-1 0 0,1-1 1 0 0,17 1-1 0 0,78-5 181 0 0,-73 0-128 0 0,11 1-8 0 0,1-3 0 0 0,-1-1-1 0 0,66-17 1 0 0,-110 21-64 0 0,13-5 20 0 0,0 1 0 0 0,1 1 0 0 0,-1 1 1 0 0,1 0-1 0 0,36 1 0 0 0,-14 4-21 0 0,0 2 0 0 0,59 13 0 0 0,-92-15 12 0 0,0-1-1 0 0,1 1 0 0 0,-1-2 1 0 0,0 1-1 0 0,1-1 1 0 0,-1 0-1 0 0,0 0 1 0 0,1-1-1 0 0,-1-1 1 0 0,0 1-1 0 0,0-1 1 0 0,0-1-1 0 0,0 1 0 0 0,0-1 1 0 0,-1-1-1 0 0,1 1 1 0 0,-1-1-1 0 0,0-1 1 0 0,0 1-1 0 0,0-1 1 0 0,7-7-1 0 0,9-6 29 0 0,-17 14-31 0 0,0-1 0 0 0,0 1 1 0 0,-1-1-1 0 0,8-10 1 0 0,3-5 9 0 0,-6 9 1 0 0,-2 1 1 0 0,1-2-1 0 0,-2 1 0 0 0,1-1 0 0 0,-2-1 1 0 0,0 1-1 0 0,8-22 0 0 0,0-24 62 0 0,-1-1 0 0 0,4-72-1 0 0,0 21-15 0 0,-11 80-39 0 0,-2 0 1 0 0,0 0-1 0 0,-2 0 1 0 0,-3-57-1 0 0,-10-42-16 0 0,11 104 33 0 0,1 0 1 0 0,1 0-1 0 0,9-44 1 0 0,-6 48-26 0 0,-1 0-1 0 0,-1 0 1 0 0,-1 0 0 0 0,-2 0 0 0 0,1-1-1 0 0,-5-24 1 0 0,-8-10 24 0 0,-2 1-1 0 0,-44-108 1 0 0,56 159-43 0 0,-39-85 2 0 0,36 79 6 0 0,-1 0 1 0 0,-1 0 0 0 0,0 1 0 0 0,0 0 0 0 0,-1 0 0 0 0,-11-10 0 0 0,-83-83-9 0 0,44 41 0 0 0,37 39 2 0 0,-61-56 34 0 0,66 65-30 0 0,0 1 1 0 0,0 1-1 0 0,-30-16 1 0 0,-194-81-7 0 0,152 69 0 0 0,49 22 0 0 0,-44-16 0 0 0,23 14 0 0 0,0 3 0 0 0,-114-16 0 0 0,-269-28 0 0 0,400 54 0 0 0,-318-26 0 0 0,-88-1 0 0 0,39 20 0 0 0,347 13 0 0 0,-49-1 0 0 0,-152 3 0 0 0,-11 34 0 0 0,106-10 0 0 0,55-11 0 0 0,-150 16 0 0 0,209-25 0 0 0,1 2 0 0 0,-82 22 0 0 0,45-4 0 0 0,31-10 0 0 0,-69 28 0 0 0,102-31-5 0 0,1 1 1 0 0,0 1-1 0 0,1 2 1 0 0,0 0-1 0 0,2 1 1 0 0,-39 39-1 0 0,-109 145-27 0 0,1 48 32 0 0,136-195 0 0 0,-72 141-10 0 0,82-146-33 0 0,0-2 40 0 0,3 1 0 0 0,2 1 0 0 0,-14 57 0 0 0,26-76 3 0 0,1 1 0 0 0,1-1 1 0 0,2 1-1 0 0,1 0 0 0 0,2 1 0 0 0,5 46 0 0 0,2-30-8 0 0,3 0 0 0 0,2-1 0 0 0,2 0 0 0 0,3-1 0 0 0,1-1 0 0 0,2-1 0 0 0,35 58 0 0 0,-34-67 8 0 0,2-2 0 0 0,2-1 0 0 0,0 0 0 0 0,2-2 0 0 0,42 36 0 0 0,-62-60-1 0 0,19 17-20 0 0,2-1 0 0 0,42 27 0 0 0,-53-39 27 0 0,0 0 1 0 0,-1 1-1 0 0,20 19 1 0 0,-29-24-155 0 0,0 0 1 0 0,0 1-1 0 0,-1 0 0 0 0,0 0 1 0 0,-1 0-1 0 0,0 1 1 0 0,0 0-1 0 0,6 15 0 0 0,-10-19-24 0 0,11 30-2852 0 0,-7-11-2691 0 0,-1 6-2167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44.455"/>
    </inkml:context>
    <inkml:brush xml:id="br0">
      <inkml:brushProperty name="width" value="0.1" units="cm"/>
      <inkml:brushProperty name="height" value="0.1" units="cm"/>
      <inkml:brushProperty name="color" value="#E71224"/>
    </inkml:brush>
  </inkml:definitions>
  <inkml:trace contextRef="#ctx0" brushRef="#br0">2 120 2303 0 0,'-1'0'43'0'0,"1"-1"0"0"0,0 0-1 0 0,0 1 1 0 0,0-1-1 0 0,0 1 1 0 0,0-1 0 0 0,0 1-1 0 0,0-1 1 0 0,0 0 0 0 0,0 1-1 0 0,0-1 1 0 0,0 1-1 0 0,1-1 1 0 0,-1 1 0 0 0,0-1-1 0 0,0 1 1 0 0,0-1-1 0 0,1 1 1 0 0,-1-1 0 0 0,0 1-1 0 0,1-1 1 0 0,-1 1-1 0 0,0-1 1 0 0,1 1 0 0 0,-1-1-1 0 0,1 1 1 0 0,-1 0-1 0 0,1-1 1 0 0,-1 1 0 0 0,1 0-1 0 0,0-1 1 0 0,0 1 126 0 0,0-1 0 0 0,0 0 0 0 0,0 0 0 0 0,1 0 1 0 0,-1 0-1 0 0,0 1 0 0 0,0-1 0 0 0,0-1 0 0 0,0 1 0 0 0,1-2 0 0 0,-1 2-32 0 0,0 0 0 0 0,0 0 0 0 0,-1 0 0 0 0,1 0 1 0 0,1 0-1 0 0,-1 0 0 0 0,0 0 0 0 0,0 0 0 0 0,0 0 0 0 0,0 1 0 0 0,1-1 0 0 0,-1 0 0 0 0,0 1 0 0 0,0-1 0 0 0,1 1 0 0 0,-1 0 0 0 0,1-1 0 0 0,1 1 0 0 0,28 1 595 0 0,-26 0-651 0 0,0-1-1 0 0,-1 0 0 0 0,1 0 0 0 0,0 0 0 0 0,5-1 1 0 0,49-5 988 0 0,2 2-188 0 0,-51 3-747 0 0,0 0 1 0 0,0 1-1 0 0,0 1 0 0 0,11 2 0 0 0,-11-2-43 0 0,-1 0 1 0 0,0 0-1 0 0,1-1 1 0 0,18-2-1 0 0,-27 2-82 0 0,18-3 249 0 0,-1-1-1 0 0,0-1 1 0 0,30-11-1 0 0,-22 6 210 0 0,28-7 0 0 0,-40 12-445 0 0,-14 5-22 0 0,6-2 10 0 0,0 0 0 0 0,0 0 0 0 0,1 0 0 0 0,-1 1-1 0 0,0 0 1 0 0,1 0 0 0 0,-1 1 0 0 0,1 0 0 0 0,-1 0-1 0 0,0 0 1 0 0,1 1 0 0 0,10 2 0 0 0,10 6 29 0 0,1-2 0 0 0,0-1 1 0 0,0 0-1 0 0,53 1 0 0 0,-35-5 172 0 0,0 2 0 0 0,63 13 0 0 0,-71-11-183 0 0,1-1 0 0 0,-1-2-1 0 0,1-2 1 0 0,39-3 0 0 0,152-8 289 0 0,-205 10-299 0 0,22 0 28 0 0,42 7 18 0 0,-63-4-21 0 0,-1-2 0 0 0,43-3-1 0 0,-60 2-42 0 0,0 0 0 0 0,0 0 0 0 0,0 1 0 0 0,0 0 0 0 0,0 0 0 0 0,11 3 0 0 0,46 19 0 0 0,3 1 0 0 0,-15-10 1 0 0,100 21 62 0 0,2-25 22 0 0,-103-8-64 0 0,60 8 1 0 0,176 29 1106 0 0,-253-36 1404 0 0,18-3-4524 0 0,11 1 934 0 0,-46 0 1229 0 0,1 1 0 0 0,33 8 1 0 0,-44-8-374 0 0,-1 1 0 0 0,0-1 0 0 0,12 8 0 0 0,-13-7-726 0 0,0 1 0 0 0,-1 1 0 0 0,1-1 0 0 0,8 9 0 0 0,-1 2-4212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45.528"/>
    </inkml:context>
    <inkml:brush xml:id="br0">
      <inkml:brushProperty name="width" value="0.1" units="cm"/>
      <inkml:brushProperty name="height" value="0.1" units="cm"/>
      <inkml:brushProperty name="color" value="#E71224"/>
    </inkml:brush>
  </inkml:definitions>
  <inkml:trace contextRef="#ctx0" brushRef="#br0">262 11 455 0 0,'-15'-3'-30'0'0,"14"3"138"0"0,0 0 0 0 0,0-1 0 0 0,-1 1 0 0 0,1 0 1 0 0,0 0-1 0 0,-1-1 0 0 0,1 1 0 0 0,0 0 0 0 0,0 0 1 0 0,-1 1-1 0 0,1-1 0 0 0,0 0 0 0 0,0 0 0 0 0,-3 1 0 0 0,2 0 52 0 0,-1-1-1 0 0,0 1 0 0 0,1-1 0 0 0,-1 0 1 0 0,1 0-1 0 0,-1 0 0 0 0,-4-1 1 0 0,-6 1 141 0 0,0 1-46 0 0,0 2-1 0 0,0-1 0 0 0,0 2 1 0 0,1 0-1 0 0,-1 0 0 0 0,1 1 0 0 0,0 1 1 0 0,1 0-1 0 0,-1 1 0 0 0,1 0 1 0 0,0 0-1 0 0,1 1 0 0 0,-19 19 0 0 0,29-27-207 0 0,0 0 0 0 0,-1 0 0 0 0,1 0 0 0 0,0 0 0 0 0,0 1 0 0 0,0-1 0 0 0,-1 0 0 0 0,1 0 0 0 0,0 0 0 0 0,0 0 0 0 0,0 1 0 0 0,0-1 0 0 0,0 0 0 0 0,0 0 0 0 0,-1 0 0 0 0,1 1 0 0 0,0-1 0 0 0,0 0 0 0 0,0 0 0 0 0,0 0 0 0 0,0 1 0 0 0,0-1 0 0 0,0 0 0 0 0,0 0 0 0 0,0 1 0 0 0,0-1 0 0 0,0 0 0 0 0,0 0 0 0 0,0 1 0 0 0,0-1 0 0 0,0 0 0 0 0,0 0-1 0 0,0 0 1 0 0,0 1 0 0 0,1-1 0 0 0,-1 0 0 0 0,0 0 0 0 0,0 1 0 0 0,11 3 1204 0 0,18-3-124 0 0,-25-1-1071 0 0,24-1 132 0 0,-1-1 0 0 0,49-10 0 0 0,53-22 545 0 0,-75 19-294 0 0,90-14-1 0 0,-45 19-291 0 0,165 5 0 0 0,-227 9 84 0 0,70 16 1 0 0,6 1 67 0 0,-74-16-215 0 0,-14-2-7 0 0,33 2 0 0 0,-32-5 92 0 0,1-1 0 0 0,0-1 0 0 0,37-8 0 0 0,65-13 365 0 0,-5 1-70 0 0,-121 21-479 0 0,0 0 1 0 0,0 1-1 0 0,0-1 0 0 0,0 0 0 0 0,0 1 1 0 0,0 0-1 0 0,0 0 0 0 0,0 0 0 0 0,0 0 0 0 0,1 0 1 0 0,-1 1-1 0 0,0-1 0 0 0,0 1 0 0 0,0 0 0 0 0,0 0 1 0 0,0 0-1 0 0,0 0 0 0 0,0 0 0 0 0,-1 1 0 0 0,1-1 1 0 0,0 1-1 0 0,-1 0 0 0 0,1 0 0 0 0,-1 0 1 0 0,0 0-1 0 0,1 0 0 0 0,-1 1 0 0 0,0-1 0 0 0,0 0 1 0 0,-1 1-1 0 0,1 0 0 0 0,2 4 0 0 0,9 15-1599 0 0,-8-11 60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46.857"/>
    </inkml:context>
    <inkml:brush xml:id="br0">
      <inkml:brushProperty name="width" value="0.1" units="cm"/>
      <inkml:brushProperty name="height" value="0.1" units="cm"/>
      <inkml:brushProperty name="color" value="#E71224"/>
    </inkml:brush>
  </inkml:definitions>
  <inkml:trace contextRef="#ctx0" brushRef="#br0">1 33 2471 0 0,'37'-7'104'0'0,"-9"5"32"0"0,1-2-136 0 0,-10 3 0 0 0,-8 1 0 0 0,-3 1 0 0 0,6-2 0 0 0,9-1 0 0 0,12 2 64 0 0,9-4-64 0 0,6 0 0 0 0,-1-1 0 0 0,-7 1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51.138"/>
    </inkml:context>
    <inkml:brush xml:id="br0">
      <inkml:brushProperty name="width" value="0.1" units="cm"/>
      <inkml:brushProperty name="height" value="0.1" units="cm"/>
      <inkml:brushProperty name="color" value="#E71224"/>
    </inkml:brush>
  </inkml:definitions>
  <inkml:trace contextRef="#ctx0" brushRef="#br0">1 191 3223 0 0,'2'-2'114'0'0,"0"0"0"0"0,-1 0 0 0 0,2 0 0 0 0,-1 0 0 0 0,0 1 0 0 0,0-1-1 0 0,0 1 1 0 0,1-1 0 0 0,-1 1 0 0 0,1 0 0 0 0,-1 0 0 0 0,1 0-1 0 0,0 1 1 0 0,-1-1 0 0 0,1 0 0 0 0,0 1 0 0 0,-1 0 0 0 0,1-1-1 0 0,0 1 1 0 0,-1 0 0 0 0,1 1 0 0 0,0-1 0 0 0,0 0 0 0 0,-1 1 0 0 0,6 1-1 0 0,-3-1-28 0 0,1 0-1 0 0,-1 0 0 0 0,1 0 1 0 0,-1-1-1 0 0,1 0 1 0 0,-1 0-1 0 0,1 0 0 0 0,-1-1 1 0 0,8-1-1 0 0,4-3 582 0 0,25-9 0 0 0,-36 11-483 0 0,3 1-66 0 0,-1 0-1 0 0,1 1 1 0 0,-1 0 0 0 0,1 0-1 0 0,-1 0 1 0 0,1 1 0 0 0,9 1-1 0 0,21 0 24 0 0,-29-1-110 0 0,1 0 1 0 0,-1 1-1 0 0,18 4 0 0 0,14 2 53 0 0,-23-6-25 0 0,-1 1 276 0 0,0-2 0 0 0,36-2 0 0 0,124-9 599 0 0,-78 8-823 0 0,-21 1-58 0 0,-54 3-4 0 0,0-1 1 0 0,1-1-1 0 0,-1-2 0 0 0,34-7 0 0 0,-29 4 50 0 0,-1 1 1 0 0,1 2-1 0 0,0 1 0 0 0,40 2 0 0 0,-34 1-114 0 0,86 5 164 0 0,-1 1-115 0 0,37-13 239 0 0,116-9 94 0 0,-155 15-238 0 0,82 2 98 0 0,-37-20 361 0 0,-84 8-354 0 0,53-7-157 0 0,-80 11-33 0 0,0 2 0 0 0,58 3-1 0 0,65 20-42 0 0,-156-16 0 0 0,-1-1 0 0 0,1-1 0 0 0,0-1 0 0 0,0-1 0 0 0,28-4 0 0 0,178-19 476 0 0,-196 22-451 0 0,79 0 90 0 0,102 20-115 0 0,-177-16 35 0 0,61-5 0 0 0,-90 3-41 0 0,100 0 40 0 0,-8 0-4 0 0,-8-5 39 0 0,204-3 394 0 0,-162 4-376 0 0,-16-1-5 0 0,-37 1-47 0 0,76-4-20 0 0,187-1 34 0 0,-300 11-33 0 0,1-3 0 0 0,0-1 0 0 0,50-9 0 0 0,-70 8-13 0 0,1 1 0 0 0,0 1-1 0 0,23 3 1 0 0,-37-1 18 0 0,-1 0 0 0 0,0 1 0 0 0,1 0 0 0 0,-1 0 0 0 0,0 1 0 0 0,-1 0 0 0 0,1 0 0 0 0,9 6 0 0 0,7 6-2371 0 0,24 18 0 0 0,-42-29 1273 0 0,15 12-3634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7.982"/>
    </inkml:context>
    <inkml:brush xml:id="br0">
      <inkml:brushProperty name="width" value="0.1" units="cm"/>
      <inkml:brushProperty name="height" value="0.1" units="cm"/>
      <inkml:brushProperty name="color" value="#E71224"/>
    </inkml:brush>
  </inkml:definitions>
  <inkml:trace contextRef="#ctx0" brushRef="#br0">3020 39 1375 0 0,'-3'-2'124'0'0,"0"0"0"0"0,0-1-1 0 0,0 1 1 0 0,0 0-1 0 0,-1 1 1 0 0,1-1-1 0 0,0 0 1 0 0,-1 1-1 0 0,0 0 1 0 0,1 0-1 0 0,-1 0 1 0 0,0 0-1 0 0,1 1 1 0 0,-1-1-1 0 0,-7 1 1 0 0,-5 1 807 0 0,-1 0 1 0 0,-22 5-1 0 0,13-1-566 0 0,-5-3 28 0 0,0-1-1 0 0,0-2 1 0 0,0-1-1 0 0,-45-9 1 0 0,-22-1 476 0 0,-6 7-320 0 0,-1 3 0 0 0,1 6-1 0 0,-146 22 1 0 0,-224 19-327 0 0,202-25-135 0 0,-107-4-35 0 0,233-13-29 0 0,-132 16 83 0 0,80-3-693 0 0,71-9-2191 0 0,2-1-950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52.648"/>
    </inkml:context>
    <inkml:brush xml:id="br0">
      <inkml:brushProperty name="width" value="0.1" units="cm"/>
      <inkml:brushProperty name="height" value="0.1" units="cm"/>
      <inkml:brushProperty name="color" value="#E71224"/>
    </inkml:brush>
  </inkml:definitions>
  <inkml:trace contextRef="#ctx0" brushRef="#br0">0 60 3079 0 0,'10'-8'230'0'0,"-9"7"-220"0"0,0 1 0 0 0,0-1 0 0 0,0 0 0 0 0,0 0 0 0 0,0 0 0 0 0,0 1 0 0 0,0-1 0 0 0,0 0 0 0 0,1 1 0 0 0,-1-1 0 0 0,2 0 0 0 0,76-28 1222 0 0,-68 25-963 0 0,0 1 1 0 0,1 1 0 0 0,-1 0-1 0 0,1 1 1 0 0,-1 0 0 0 0,1 0-1 0 0,-1 1 1 0 0,1 1 0 0 0,0 0-1 0 0,-1 1 1 0 0,1 0 0 0 0,-1 0-1 0 0,0 1 1 0 0,0 1 0 0 0,13 6-1 0 0,9 3 4 0 0,49 26 352 0 0,-63-30-525 0 0,0-1 0 0 0,0 0-1 0 0,1-2 1 0 0,0 0 0 0 0,0-1 0 0 0,24 3 0 0 0,125 5 613 0 0,-167-13-703 0 0,122-5 334 0 0,-3 1-40 0 0,-115 4-281 0 0,176 12 610 0 0,-132-5-530 0 0,0-3 0 0 0,1-1-1 0 0,75-7 1 0 0,275-15 306 0 0,-162 38 163 0 0,-6-5-572 0 0,147-16 260 0 0,-333 1-197 0 0,123-9 338 0 0,35 0-122 0 0,-153 9-234 0 0,104 4 27 0 0,-83 1-47 0 0,0-3 0 0 0,133-16 0 0 0,-124 3-7 0 0,-1 3-1 0 0,97 3 1 0 0,-25 16-18 0 0,31 2 0 0 0,-8-20 0 0 0,61 2 0 0 0,43 42 0 0 0,-215-28 0 0 0,1-2 0 0 0,67-3 0 0 0,34 3 0 0 0,12 12 0 0 0,38 4 0 0 0,-84-21 0 0 0,-34 0 0 0 0,5-2 0 0 0,26 2 0 0 0,200-3 64 0 0,-280-2-8 0 0,70-3-6 0 0,-102 7-316 0 0,0 1 1 0 0,0 0-1 0 0,0 2 0 0 0,28 7 1 0 0,-15-1-4793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53.628"/>
    </inkml:context>
    <inkml:brush xml:id="br0">
      <inkml:brushProperty name="width" value="0.1" units="cm"/>
      <inkml:brushProperty name="height" value="0.1" units="cm"/>
      <inkml:brushProperty name="color" value="#E71224"/>
    </inkml:brush>
  </inkml:definitions>
  <inkml:trace contextRef="#ctx0" brushRef="#br0">1493 1 1375 0 0,'-6'4'279'0'0,"0"-1"0"0"0,0 1 0 0 0,-1-1 0 0 0,1 0 0 0 0,-1-1 0 0 0,0 0 0 0 0,1 0 0 0 0,-1 0-1 0 0,0-1 1 0 0,0 0 0 0 0,-12 0 0 0 0,-28 4 1004 0 0,-66 17-1 0 0,78-14-946 0 0,0-1 0 0 0,-1-2 0 0 0,-69 2 0 0 0,45-9-56 0 0,-78-6 736 0 0,109 7-791 0 0,0 1 0 0 0,0 1 0 0 0,-29 5 0 0 0,26-2-128 0 0,-61 0 1 0 0,23-11 564 0 0,-108-26 0 0 0,110 19-394 0 0,-110-10 0 0 0,173 24-349 0 0,0 0 0 0 0,0 0 0 0 0,0 1 0 0 0,0-1 0 0 0,0 1 0 0 0,0 1 0 0 0,0-1-1 0 0,1 1 1 0 0,-10 3 0 0 0,3 1-4239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6:59.049"/>
    </inkml:context>
    <inkml:brush xml:id="br0">
      <inkml:brushProperty name="width" value="0.1" units="cm"/>
      <inkml:brushProperty name="height" value="0.1" units="cm"/>
      <inkml:brushProperty name="color" value="#66CC00"/>
    </inkml:brush>
  </inkml:definitions>
  <inkml:trace contextRef="#ctx0" brushRef="#br0">2253 773 4895 0 0,'8'-25'523'0'0,"-7"21"-345"0"0,0 1-1 0 0,0-1 1 0 0,0 0-1 0 0,1 1 1 0 0,-1-1-1 0 0,1 1 1 0 0,3-5-1 0 0,-2 3 11 0 0,0 1 1 0 0,0-1-1 0 0,0-1 1 0 0,0 1-1 0 0,-1 0 1 0 0,0-1-1 0 0,0 1 0 0 0,-1-1 1 0 0,2-8-1 0 0,-2 10 143 0 0,-1 0-1 0 0,0 0 1 0 0,0 0-1 0 0,0 0 1 0 0,0 0 0 0 0,-1 0-1 0 0,1 0 1 0 0,-1 0-1 0 0,0 0 1 0 0,0 0-1 0 0,-1 1 1 0 0,1-1 0 0 0,-1 0-1 0 0,-3-4 1 0 0,2 4-193 0 0,0 1 1 0 0,0 0 0 0 0,-1 0 0 0 0,1 1-1 0 0,-1-1 1 0 0,0 1 0 0 0,0 0 0 0 0,0-1-1 0 0,0 2 1 0 0,-6-3 0 0 0,-22-12 133 0 0,27 12-264 0 0,-28-24 922 0 0,31 25-710 0 0,0 1 0 0 0,0 0 0 0 0,0-1 0 0 0,0 0 0 0 0,1 1 0 0 0,-1-1 0 0 0,1 0 0 0 0,0 0 0 0 0,0 0 0 0 0,0 0 0 0 0,-1-6 0 0 0,0 4-174 0 0,0 0 1 0 0,0-1-1 0 0,-1 1 1 0 0,0 0-1 0 0,0 0 1 0 0,0 0-1 0 0,-6-6 1 0 0,3 2-742 0 0,-13-19 411 0 0,8 12 511 0 0,0 0 1 0 0,-19-20 0 0 0,21 29-184 0 0,0-1 1 0 0,-1 2 0 0 0,0-1 0 0 0,0 1 0 0 0,-12-4 0 0 0,-22-15 160 0 0,16 6-26 0 0,-11-8 63 0 0,0 2 1 0 0,-2 2-1 0 0,-72-31 0 0 0,53 29-153 0 0,32 13-17 0 0,-36-11 1 0 0,30 16 73 0 0,0 2 0 0 0,0 1 0 0 0,-1 1 0 0 0,-48 3 0 0 0,46 1-230 0 0,1-1 0 0 0,0-2 0 0 0,-66-13 0 0 0,85 12 118 0 0,0 0-1 0 0,0 1 1 0 0,0 1 0 0 0,-1 0-1 0 0,1 1 1 0 0,0 2-1 0 0,0-1 1 0 0,-1 2 0 0 0,-23 6-1 0 0,13-3-33 0 0,-1-2 0 0 0,-31 1 0 0 0,27-3 0 0 0,-38 8 0 0 0,13 1 0 0 0,7-1 0 0 0,1 1 0 0 0,-56 21 0 0 0,-39 34 64 0 0,144-65-64 0 0,-1 0 0 0 0,1 0 0 0 0,0 1 0 0 0,0-1 0 0 0,-1 0 0 0 0,1 1 0 0 0,0-1 0 0 0,0 1 0 0 0,0-1 0 0 0,1 1 0 0 0,-1 0 0 0 0,0-1 0 0 0,1 1 0 0 0,-1 0 0 0 0,0 3 0 0 0,-6 31 0 0 0,6-27 0 0 0,-6 31 0 0 0,-2-1 0 0 0,-2-1 0 0 0,-25 62 0 0 0,10-36 0 0 0,-89 199 0 0 0,109-251 8 0 0,0 1-1 0 0,1 1 0 0 0,1-1 1 0 0,0 1-1 0 0,1 0 0 0 0,0 0 1 0 0,0 14-1 0 0,2-6 24 0 0,1 0-1 0 0,1 0 1 0 0,7 40-1 0 0,-6-55-29 0 0,1 14 42 0 0,0 0 0 0 0,2 0 0 0 0,1 0 0 0 0,0-1 0 0 0,1 0 0 0 0,17 31 0 0 0,-9-25 5 0 0,42 65 229 0 0,-47-79-233 0 0,0-1 0 0 0,0 0 0 0 0,1-1 0 0 0,13 10 0 0 0,-8-6-12 0 0,0 1 38 0 0,-13-12-63 0 0,-1 0 0 0 0,1 0 0 0 0,1 0 0 0 0,-1 0 0 0 0,0-1 0 0 0,1 1 0 0 0,-1-1 0 0 0,1 0 0 0 0,6 3 0 0 0,1-2 10 0 0,1 0 1 0 0,0-1-1 0 0,0 0 0 0 0,0-1 1 0 0,0-1-1 0 0,16 0 0 0 0,75-12 163 0 0,-60 6-153 0 0,233-23 165 0 0,-212 23-192 0 0,15 0 0 0 0,-63 4 14 0 0,1 0 0 0 0,-1 0-1 0 0,0-2 1 0 0,0 0 0 0 0,19-7 0 0 0,-13 3 8 0 0,38-7 1 0 0,99-3 51 0 0,-29 4-20 0 0,-84 8-51 0 0,0 1-1 0 0,0 3 1 0 0,92 7 0 0 0,-120-4 9 0 0,0-1 1 0 0,0-1-1 0 0,23-3 0 0 0,-26 2-8 0 0,1-1-4 0 0,-1 0 0 0 0,0-1 0 0 0,0-1 0 0 0,24-11 0 0 0,21-7 0 0 0,21-5 23 0 0,-44 14-3 0 0,50-12 1 0 0,-66 21 0 0 0,0-2 0 0 0,32-15 0 0 0,-35 14 1 0 0,1 0-1 0 0,40-10 1 0 0,-51 16-21 0 0,0 0 0 0 0,1 0 0 0 0,-1-1 0 0 0,-1 0 0 0 0,1 0 0 0 0,0-1 0 0 0,-1 0 0 0 0,0-1 0 0 0,11-8 0 0 0,-14 10 7 0 0,0-1 0 0 0,0 0 1 0 0,-1 0-1 0 0,1 0 0 0 0,-1 0 1 0 0,0-1-1 0 0,0 1 1 0 0,-1-1-1 0 0,1 0 0 0 0,-1 0 1 0 0,0 1-1 0 0,0-2 1 0 0,-1 1-1 0 0,0 0 0 0 0,0 0 1 0 0,1-7-1 0 0,-1-10 78 0 0,-1 0 1 0 0,0 0-1 0 0,-2 0 0 0 0,-8-39 0 0 0,-31-86 32 0 0,35 128-70 0 0,-3-9-19 0 0,-3 1 0 0 0,0 1 0 0 0,-1 0 0 0 0,-2 0 0 0 0,-1 1 0 0 0,-19-24 0 0 0,31 44-18 0 0,-1 0 1 0 0,1 0-1 0 0,-1 1 0 0 0,1-1 1 0 0,-1 1-1 0 0,-6-4 0 0 0,9 7-51 0 0,1 0-1 0 0,0 0 1 0 0,0 1 0 0 0,-1-1-1 0 0,1 0 1 0 0,0 1 0 0 0,-1-1-1 0 0,1 1 1 0 0,0 0 0 0 0,-1-1-1 0 0,1 1 1 0 0,-1 0-1 0 0,1 0 1 0 0,0 0 0 0 0,-1 0-1 0 0,1 0 1 0 0,-1 0 0 0 0,1 0-1 0 0,0 1 1 0 0,-1-1 0 0 0,1 1-1 0 0,-1-1 1 0 0,1 0-1 0 0,0 1 1 0 0,0 0 0 0 0,-1-1-1 0 0,1 1 1 0 0,0 0 0 0 0,0 0-1 0 0,0 0 1 0 0,0 0 0 0 0,0 0-1 0 0,-2 1 1 0 0,-2 5-737 0 0,1-1 0 0 0,-1 1 0 0 0,1 0 1 0 0,-4 10-1 0 0,-5 12-6566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7:01.849"/>
    </inkml:context>
    <inkml:brush xml:id="br0">
      <inkml:brushProperty name="width" value="0.1" units="cm"/>
      <inkml:brushProperty name="height" value="0.1" units="cm"/>
      <inkml:brushProperty name="color" value="#66CC00"/>
    </inkml:brush>
  </inkml:definitions>
  <inkml:trace contextRef="#ctx0" brushRef="#br0">2512 836 3711 0 0,'0'-1'17'0'0,"0"0"-1"0"0,0 0 0 0 0,0 0 1 0 0,0 0-1 0 0,0 1 0 0 0,0-1 1 0 0,0 0-1 0 0,0 0 0 0 0,0 0 1 0 0,-1 0-1 0 0,1 1 0 0 0,0-1 0 0 0,-1 0 1 0 0,1 0-1 0 0,0 0 0 0 0,-1 1 1 0 0,1-1-1 0 0,-1 0 0 0 0,1 0 1 0 0,-2 0-1 0 0,-11-16 420 0 0,7 9 39 0 0,1 1-1 0 0,-1-1 1 0 0,1 0 0 0 0,1 0-1 0 0,-1-1 1 0 0,-3-10-1 0 0,-3-5 400 0 0,-16-35 813 0 0,20 41-1248 0 0,-1 0 0 0 0,0 1 0 0 0,-1-1 0 0 0,-1 2 0 0 0,-1-1 0 0 0,-22-24 0 0 0,18 23-172 0 0,0 0 1 0 0,-22-37-1 0 0,19 27 68 0 0,15 25-282 0 0,1 0 0 0 0,-1 0 0 0 0,0 1 1 0 0,1-1-1 0 0,-1 1 0 0 0,-1-1 0 0 0,1 1 0 0 0,0 0 0 0 0,0 0 0 0 0,-1 0 0 0 0,-6-2 0 0 0,-4-1 144 0 0,-26-5-1 0 0,22 6-24 0 0,-5-1 78 0 0,-1 2 1 0 0,1 0-1 0 0,-26 2 1 0 0,28 1-50 0 0,1-1 0 0 0,0-1 0 0 0,0 0-1 0 0,-38-11 1 0 0,-128-66 1078 0 0,27 10-914 0 0,81 43-352 0 0,38 13 24 0 0,-46-20 0 0 0,49 15 19 0 0,0 2 1 0 0,-2 1-1 0 0,1 2 1 0 0,-48-9 0 0 0,73 21-37 0 0,1 0 0 0 0,-1 0 0 0 0,1 1 0 0 0,-1 1 0 0 0,0 0 0 0 0,1 1 0 0 0,0 0 0 0 0,-24 8 0 0 0,-4 4-12 0 0,-49 26 0 0 0,53-23-10 0 0,12-6 2 0 0,0-1 0 0 0,-1 0 0 0 0,-50 10 0 0 0,22-11 6 0 0,22-4 11 0 0,-56 16 1 0 0,77-18-16 0 0,0 1 0 0 0,1 0 1 0 0,-1 1-1 0 0,1 0 0 0 0,0 0 1 0 0,0 1-1 0 0,1 0 0 0 0,0 1 1 0 0,-12 12-1 0 0,-86 90-2 0 0,-20 23 0 0 0,116-121 0 0 0,-2 1 0 0 0,1 0 0 0 0,1 1 0 0 0,0 0 0 0 0,0 1 0 0 0,1 0 0 0 0,1 1 0 0 0,-12 30 0 0 0,12-20 0 0 0,2 0 0 0 0,1 1 0 0 0,-3 37 0 0 0,3 79 0 0 0,7-120 0 0 0,0-1 0 0 0,1 1 0 0 0,11 35 0 0 0,0 4 0 0 0,-12-48 1 0 0,3 12 19 0 0,10 34-1 0 0,-13-51-15 0 0,2 1 0 0 0,-1-1 0 0 0,1 0 0 0 0,1 0 0 0 0,0 0 0 0 0,0-1 0 0 0,9 11 0 0 0,-9-12-3 0 0,61 62 160 0 0,-56-59-134 0 0,0-1 0 0 0,0 0 0 0 0,1-1 0 0 0,0-1 0 0 0,16 8 0 0 0,119 46 252 0 0,-113-49-192 0 0,-1-1 0 0 0,56 8 0 0 0,32 6-6 0 0,-81-15-37 0 0,0-1-1 0 0,1-2 1 0 0,45 1 0 0 0,102-14 59 0 0,47 0 40 0 0,-180 9-103 0 0,0-2 1 0 0,-1-2-1 0 0,1-3 1 0 0,66-15-1 0 0,-32 0 6 0 0,-23 7 35 0 0,72-26 0 0 0,-104 28-65 0 0,51-8 0 0 0,-55 14 8 0 0,-1-1 0 0 0,0-2 0 0 0,27-11 0 0 0,-47 16-13 0 0,-1-1 0 0 0,1 0-1 0 0,-1 0 1 0 0,0-1 0 0 0,0 0-1 0 0,-1 0 1 0 0,0 0-1 0 0,0-1 1 0 0,0 0 0 0 0,0 0-1 0 0,6-11 1 0 0,3-2 46 0 0,1 0 0 0 0,1 2 1 0 0,0-1-1 0 0,29-20 0 0 0,-39 32-55 0 0,3-4 7 0 0,1-1-1 0 0,-2 0 1 0 0,16-22-1 0 0,-16 21 2 0 0,1-1 0 0 0,20-21 0 0 0,-23 28-6 0 0,-1 0-1 0 0,1-1 1 0 0,-1 0-1 0 0,-1 0 1 0 0,1 0-1 0 0,-2-1 1 0 0,1 0 0 0 0,7-17-1 0 0,-10 19-1 0 0,0 0 1 0 0,-1 0-1 0 0,1 0 0 0 0,-1 0 1 0 0,-1 0-1 0 0,1 0 0 0 0,-1-1 0 0 0,0 1 1 0 0,0 0-1 0 0,-1 0 0 0 0,0-1 1 0 0,0 1-1 0 0,-3-11 0 0 0,3 16 2 0 0,-5-20 18 0 0,-2 0 1 0 0,0 0 0 0 0,-2 1 0 0 0,-12-21-1 0 0,10 21-12 0 0,-14-21-9 0 0,24 38-1 0 0,0 0 0 0 0,0 0 0 0 0,-1 1 0 0 0,1-1 0 0 0,-1 1 0 0 0,0 0 0 0 0,0 0 0 0 0,1 0 0 0 0,-1 0 0 0 0,-6-3 0 0 0,8 5-35 0 0,-1 0-1 0 0,1-1 0 0 0,-1 1 1 0 0,1 0-1 0 0,0 0 0 0 0,-1 0 1 0 0,1 0-1 0 0,-1 0 1 0 0,1 0-1 0 0,-1 0 0 0 0,1 0 1 0 0,0 1-1 0 0,-1-1 1 0 0,1 1-1 0 0,-1-1 0 0 0,1 1 1 0 0,0-1-1 0 0,0 1 1 0 0,-1 0-1 0 0,1-1 0 0 0,0 1 1 0 0,-2 2-1 0 0,0 0-437 0 0,0-1 0 0 0,0 2-1 0 0,0-1 1 0 0,1 0 0 0 0,-1 0-1 0 0,-3 7 1 0 0,-6 15-6371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7:47.882"/>
    </inkml:context>
    <inkml:brush xml:id="br0">
      <inkml:brushProperty name="width" value="0.1" units="cm"/>
      <inkml:brushProperty name="height" value="0.1" units="cm"/>
      <inkml:brushProperty name="color" value="#66CC00"/>
    </inkml:brush>
  </inkml:definitions>
  <inkml:trace contextRef="#ctx0" brushRef="#br0">0 17 919 0 0,'6'-1'247'0'0,"0"0"0"0"0,0 1 0 0 0,0-1 0 0 0,0 1 0 0 0,0 1-1 0 0,0-1 1 0 0,0 1 0 0 0,0 0 0 0 0,-1 0 0 0 0,1 0-1 0 0,0 1 1 0 0,-1 0 0 0 0,11 5 0 0 0,3 0-453 0 0,-15-6 343 0 0,0 0 1 0 0,-1 0-1 0 0,1-1 0 0 0,0 0 1 0 0,0 1-1 0 0,0-1 0 0 0,-1-1 1 0 0,1 1-1 0 0,0 0 1 0 0,0-1-1 0 0,-1 0 0 0 0,1 0 1 0 0,0 0-1 0 0,-1 0 0 0 0,1-1 1 0 0,-1 1-1 0 0,1-1 0 0 0,3-3 1 0 0,-2 3 88 0 0,-1-1 0 0 0,1 1 0 0 0,0 0 0 0 0,0 0 1 0 0,0 1-1 0 0,1-1 0 0 0,-1 1 0 0 0,10-1 0 0 0,-5 2-173 0 0,0 0 0 0 0,1 0 1 0 0,-1 2-1 0 0,0-1 0 0 0,0 1 0 0 0,0 0 1 0 0,0 1-1 0 0,0 0 0 0 0,-1 1 0 0 0,1 0 1 0 0,-1 0-1 0 0,11 8 0 0 0,-11-7 29 0 0,0-1 0 0 0,0 1 0 0 0,0-2 0 0 0,1 1 0 0 0,0-1 0 0 0,-1-1 0 0 0,1 0 0 0 0,16 2 0 0 0,10-2 270 0 0,40-2 0 0 0,0-1-141 0 0,-54 1-159 0 0,0-1-1 0 0,0 0 0 0 0,0-2 0 0 0,26-7 0 0 0,-11-4 89 0 0,-31 11-109 0 0,0 0-1 0 0,0 0 0 0 0,0 1 1 0 0,1 0-1 0 0,-1 1 0 0 0,9-2 0 0 0,26-3 143 0 0,-27 3-115 0 0,1 1 0 0 0,15 0 0 0 0,99-2 123 0 0,-113 3-56 0 0,30-5 1 0 0,-30 3 10 0 0,31-1 0 0 0,-35 4-97 0 0,1 2 1 0 0,-1 0-1 0 0,15 4 1 0 0,20 3 47 0 0,10-1 84 0 0,31 2 186 0 0,-9-9-157 0 0,137-17 0 0 0,-152 8-107 0 0,-26 2-17 0 0,1 2-1 0 0,0 1 0 0 0,74 5 1 0 0,63 15-23 0 0,-106-7-37 0 0,60 6 43 0 0,-100-16 2 0 0,0-2 1 0 0,0 0-1 0 0,0-2 1 0 0,44-12-1 0 0,-49 11 1 0 0,-6 0-6 0 0,-1 1-1 0 0,1 2 0 0 0,0-1 1 0 0,0 2-1 0 0,38 2 0 0 0,7 9-55 0 0,69 7 0 0 0,-125-17 0 0 0,-1 1 0 0 0,0 0 0 0 0,1 1 0 0 0,-1 0 0 0 0,0 0 0 0 0,0 0 0 0 0,-1 1 0 0 0,1 0 0 0 0,6 4 0 0 0,0-1 5 0 0,-1 0 0 0 0,1-1 0 0 0,0-1 0 0 0,1 0 0 0 0,-1-1 0 0 0,1 0 0 0 0,-1-1 0 0 0,1-1 0 0 0,0 0-1 0 0,0-1 1 0 0,0 0 0 0 0,16-3 0 0 0,92-7 208 0 0,29-6 97 0 0,-127 12-245 0 0,1 0 1 0 0,-1 1-1 0 0,41 1 0 0 0,-44 3-43 0 0,1-2 0 0 0,21-3 0 0 0,0 0-24 0 0,15 0-8 0 0,-23 0 35 0 0,0 2 0 0 0,66 5-1 0 0,16 3-24 0 0,-77-6 0 0 0,50 7 0 0 0,5 6 0 0 0,-69-9 0 0 0,35-1 0 0 0,-59-3 17 0 0,1 0 0 0 0,-1 0 0 0 0,0 0 1 0 0,1-1-1 0 0,-1 1 0 0 0,0-1 0 0 0,0 1 0 0 0,1-1 0 0 0,-1 0 0 0 0,0 0 0 0 0,0 0 0 0 0,0 0 0 0 0,0 0 0 0 0,0 0 0 0 0,0-1 0 0 0,0 1 0 0 0,-1-1 0 0 0,1 1 1 0 0,2-3-1 0 0,-2 2 75 0 0,-3 7-77 0 0,-4 9-24 0 0,-25 40-678 0 0,14-29-738 0 0,0 2-3847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8:06.068"/>
    </inkml:context>
    <inkml:brush xml:id="br0">
      <inkml:brushProperty name="width" value="0.1" units="cm"/>
      <inkml:brushProperty name="height" value="0.1" units="cm"/>
      <inkml:brushProperty name="color" value="#66CC00"/>
    </inkml:brush>
  </inkml:definitions>
  <inkml:trace contextRef="#ctx0" brushRef="#br0">516 1 1375 0 0,'-48'3'552'0'0,"6"4"-120"0"0,-65 20 0 0 0,83-21 114 0 0,0 0-1 0 0,0-2 0 0 0,0-1 1 0 0,-1 0-1 0 0,-41-3 0 0 0,51 1 245 0 0,0 0-1 0 0,-17 5 0 0 0,18-4-123 0 0,-1 1-1 0 0,-17-1 0 0 0,32-2-544 0 0,0 0-1 0 0,-1 0 1 0 0,1 0-1 0 0,0 0 1 0 0,-1 0-1 0 0,1 0 1 0 0,0 0-1 0 0,-1 0 1 0 0,1 0-1 0 0,0 0 1 0 0,-1 0-1 0 0,1 0 1 0 0,0 0-1 0 0,-1 0 1 0 0,1 0-1 0 0,0 0 1 0 0,-1 0-1 0 0,1 0 1 0 0,-2 2 602 0 0,2-2-603 0 0,6 13 729 0 0,-1-8-727 0 0,0 1 1 0 0,1-1-1 0 0,-1 0 1 0 0,1-1-1 0 0,0 1 1 0 0,7 3-1 0 0,-1 0 125 0 0,-7-5-125 0 0,2 0 1 0 0,-1 0 0 0 0,0-1 0 0 0,0 0 0 0 0,1 0-1 0 0,-1-1 1 0 0,1 0 0 0 0,-1 0 0 0 0,11 0 0 0 0,12 3 311 0 0,110 12 836 0 0,122-22-257 0 0,-184 1-800 0 0,58 6 103 0 0,-29 7-202 0 0,-47-9-69 0 0,-19 0 64 0 0,72 7 1 0 0,-10 2 19 0 0,-43-5-40 0 0,20 4 42 0 0,-1 0 106 0 0,121-4 1 0 0,-156-5-117 0 0,119-13 104 0 0,-49 2-97 0 0,-93 11-87 0 0,36 0 0 0 0,-5 1 5 0 0,76 1-46 0 0,-20-3 0 0 0,-84 3-1 0 0,9 0 7 0 0,42-5 0 0 0,206-22 47 0 0,-214 27-53 0 0,-25 1 0 0 0,116-7 0 0 0,-90 1 11 0 0,141 4 42 0 0,-100-2-33 0 0,36-2 24 0 0,-98 0-26 0 0,53-3 28 0 0,-89 9-46 0 0,1 0 0 0 0,-1 1 0 0 0,13 3 0 0 0,12 3 0 0 0,30 6 0 0 0,-42-8 0 0 0,25 3 0 0 0,117 21 0 0 0,-37-6 0 0 0,77 25 0 0 0,-39-7 0 0 0,-81-28 35 0 0,-44-9 12 0 0,66 19-1 0 0,-105-23-101 0 0,0-1 1 0 0,1 1-1 0 0,-1 0 0 0 0,0-1 1 0 0,0 1-1 0 0,0 0 0 0 0,0 0 1 0 0,0 1-1 0 0,0-1 1 0 0,0 0-1 0 0,-1 1 0 0 0,1-1 1 0 0,0 1-1 0 0,-1-1 0 0 0,1 1 1 0 0,-1 0-1 0 0,0 0 0 0 0,1-1 1 0 0,-1 1-1 0 0,0 0 0 0 0,0 0 1 0 0,0 1-1 0 0,0-1 0 0 0,-1 0 1 0 0,2 4-1 0 0,-3 7-1444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8:07.226"/>
    </inkml:context>
    <inkml:brush xml:id="br0">
      <inkml:brushProperty name="width" value="0.1" units="cm"/>
      <inkml:brushProperty name="height" value="0.1" units="cm"/>
      <inkml:brushProperty name="color" value="#66CC00"/>
    </inkml:brush>
  </inkml:definitions>
  <inkml:trace contextRef="#ctx0" brushRef="#br0">2469 0 2303 0 0,'-21'5'403'0'0,"0"0"0"0"0,0 1-1 0 0,1 2 1 0 0,-21 9 0 0 0,-138 61 853 0 0,149-68-740 0 0,-1-1-1 0 0,0-2 1 0 0,0-1 0 0 0,-36 3-1 0 0,50-9-171 0 0,1 2 0 0 0,0 1 0 0 0,0 0 0 0 0,0 0 0 0 0,0 2 0 0 0,1 0 0 0 0,-1 1 0 0 0,1 0-1 0 0,0 1 1 0 0,1 1 0 0 0,0 1 0 0 0,0 0 0 0 0,-18 15 0 0 0,29-21-171 0 0,0-1 0 0 0,0 1-1 0 0,0-1 1 0 0,0 0 0 0 0,0-1 0 0 0,-1 1 0 0 0,1 0-1 0 0,-1-1 1 0 0,0 0 0 0 0,1 0 0 0 0,-1 0 0 0 0,0 0 0 0 0,1 0-1 0 0,-1-1 1 0 0,0 0 0 0 0,0 0 0 0 0,-6 0 0 0 0,-15 2 365 0 0,0 1 0 0 0,0 1 0 0 0,0 1 0 0 0,-34 12 0 0 0,-4 4-148 0 0,38-12-233 0 0,-2 0 1 0 0,1-2 0 0 0,-1-1 0 0 0,-38 4 0 0 0,33-10 235 0 0,-32-3 1 0 0,33 0-52 0 0,-39 3 1 0 0,58-1-308 0 0,0 1 0 0 0,0-1-1 0 0,0-1 1 0 0,1 0 0 0 0,-21-6 0 0 0,20 4 3 0 0,-1 1-1 0 0,0 0 1 0 0,0 1 0 0 0,-14 0-1 0 0,5 3 43 0 0,1 1 1 0 0,-33 8-1 0 0,36-6-49 0 0,-1-1 0 0 0,0 0 0 0 0,-35 0 1 0 0,-160-28 770 0 0,169 18-626 0 0,-15 0-16 0 0,30 4-84 0 0,-1-1 0 0 0,1-2 0 0 0,-59-18 0 0 0,-55-30-1 0 0,142 53-65 0 0,0 1 0 0 0,0-1 0 0 0,-1 0 0 0 0,1 0 1 0 0,0 1-1 0 0,-1-1 0 0 0,1 1 0 0 0,0 0 0 0 0,-1 0 0 0 0,1 0 0 0 0,-1 0 1 0 0,1 0-1 0 0,-5 1 0 0 0,6 0-150 0 0,-1 0 0 0 0,0-1 0 0 0,1 1 0 0 0,-1 0 0 0 0,1 0 0 0 0,0 0 1 0 0,-1 0-1 0 0,1 0 0 0 0,0 0 0 0 0,0 1 0 0 0,-1-1 0 0 0,1 0 0 0 0,0 1 0 0 0,0-1 0 0 0,1 1 0 0 0,-1-1 1 0 0,0 1-1 0 0,0-1 0 0 0,0 4 0 0 0,-5 9-1295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8:20.156"/>
    </inkml:context>
    <inkml:brush xml:id="br0">
      <inkml:brushProperty name="width" value="0.1" units="cm"/>
      <inkml:brushProperty name="height" value="0.1" units="cm"/>
      <inkml:brushProperty name="color" value="#66CC00"/>
    </inkml:brush>
  </inkml:definitions>
  <inkml:trace contextRef="#ctx0" brushRef="#br0">197 91 1839 0 0,'-5'-10'357'0'0,"-1"0"-1"0"0,0 1 0 0 0,0 0 1 0 0,-10-12-1 0 0,13 18-230 0 0,1 1 0 0 0,-1-1-1 0 0,0 0 1 0 0,0 1 0 0 0,0 0 0 0 0,0 0 0 0 0,0 0-1 0 0,0 0 1 0 0,-1 0 0 0 0,1 0 0 0 0,0 1 0 0 0,-1 0-1 0 0,0 0 1 0 0,1 0 0 0 0,-1 0 0 0 0,-6 0-1 0 0,6 1-60 0 0,0 0 0 0 0,1 1-1 0 0,-1 0 1 0 0,1-1 0 0 0,-1 2-1 0 0,1-1 1 0 0,0 0 0 0 0,-1 1-1 0 0,1-1 1 0 0,0 1 0 0 0,0 0-1 0 0,0 0 1 0 0,0 0-1 0 0,-5 5 1 0 0,-2 3 113 0 0,1-1 1 0 0,-11 18-1 0 0,18-24-144 0 0,48 25 2219 0 0,-41-23-2211 0 0,1-1 0 0 0,1 0-1 0 0,-1 0 1 0 0,0-1-1 0 0,1 1 1 0 0,0-1-1 0 0,0-1 1 0 0,0 1 0 0 0,0-1-1 0 0,7 1 1 0 0,50 13 613 0 0,-50-11-543 0 0,0-1 0 0 0,0-1 0 0 0,1 0 0 0 0,23 1-1 0 0,-5-3 4 0 0,-14-1-17 0 0,0 0 0 0 0,31-4 1 0 0,-29 1 162 0 0,0 0 1 0 0,-1 2 0 0 0,41 2-1 0 0,-7 3-146 0 0,82 3 94 0 0,-115-7-142 0 0,0-1-1 0 0,-1-1 1 0 0,1-2-1 0 0,30-7 0 0 0,-28 4-21 0 0,0 1-1 0 0,0 1 1 0 0,1 1-1 0 0,-1 2 1 0 0,1 0-1 0 0,0 1 0 0 0,-1 2 1 0 0,35 4-1 0 0,27 4-44 0 0,86 5 43 0 0,-139-12-32 0 0,3 1 27 0 0,48 11 0 0 0,-48-7-7 0 0,51 4 0 0 0,111-17 84 0 0,-127 2-44 0 0,88 4-1 0 0,-113 3-49 0 0,83 11 86 0 0,-88-9-106 0 0,0-2 0 0 0,78-2 0 0 0,-50-3 50 0 0,57 0-40 0 0,-46-1-12 0 0,129 12 1 0 0,-183-4 20 0 0,47 15 1 0 0,-4-1 2 0 0,-9-12-23 0 0,-31-4 0 0 0,-8-2 8 0 0,0-1 0 0 0,0-1 0 0 0,37-7 0 0 0,-5 1 14 0 0,128-2 52 0 0,-171 9-46 0 0,5 0 3 0 0,0 0 0 0 0,22-4 0 0 0,-31 3 22 0 0,-1 0 0 0 0,1 0-1 0 0,-1-1 1 0 0,1 0 0 0 0,-1 0 0 0 0,0 0 0 0 0,0 0 0 0 0,0 0-1 0 0,0-1 1 0 0,-1 0 0 0 0,8-5 0 0 0,-11 7-41 0 0,0 1 0 0 0,0-1-1 0 0,1 1 1 0 0,-1-1 0 0 0,1 1 0 0 0,-1 0-1 0 0,0-1 1 0 0,1 1 0 0 0,-1 0 0 0 0,1-1 0 0 0,-1 1-1 0 0,1 0 1 0 0,-1 0 0 0 0,1-1 0 0 0,-1 1 0 0 0,1 0-1 0 0,-1 0 1 0 0,1 0 0 0 0,0 0 0 0 0,-1-1 0 0 0,1 1-1 0 0,-1 0 1 0 0,1 0 0 0 0,-1 0 0 0 0,2 1-1 0 0,-2-1-7 0 0,1 0 0 0 0,-1 1 0 0 0,1-1-1 0 0,-1 1 1 0 0,0-1 0 0 0,1 1 0 0 0,-1-1-1 0 0,0 1 1 0 0,1 0 0 0 0,-1-1 0 0 0,0 1-1 0 0,0-1 1 0 0,1 1 0 0 0,-1 0 0 0 0,0-1-1 0 0,0 1 1 0 0,0-1 0 0 0,0 2 0 0 0,-1 35-365 0 0,1-34 268 0 0,-3 18-1148 0 0,0 3-3821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8:25.378"/>
    </inkml:context>
    <inkml:brush xml:id="br0">
      <inkml:brushProperty name="width" value="0.1" units="cm"/>
      <inkml:brushProperty name="height" value="0.1" units="cm"/>
      <inkml:brushProperty name="color" value="#66CC00"/>
    </inkml:brush>
  </inkml:definitions>
  <inkml:trace contextRef="#ctx0" brushRef="#br0">1 110 3623 0 0,'28'-24'1808'0'0,"-27"22"-1672"0"0,0 1 1 0 0,0 0-1 0 0,1-1 0 0 0,-1 1 0 0 0,1 0 0 0 0,-1 0 0 0 0,1 0 0 0 0,-1 0 0 0 0,1 0 0 0 0,0 0 0 0 0,-1 0 0 0 0,1 1 0 0 0,0-1 0 0 0,0 1 0 0 0,-1-1 1 0 0,1 1-1 0 0,4-1 0 0 0,-3 1-71 0 0,-1-1 0 0 0,1 1 0 0 0,0-1 0 0 0,0 0 1 0 0,0 0-1 0 0,5-2 0 0 0,14-4 324 0 0,-1 4-159 0 0,-15 2-164 0 0,1 0 0 0 0,0 0 0 0 0,0 1 0 0 0,0 0 1 0 0,13 2-1 0 0,21 2 82 0 0,-29-3-81 0 0,1 1 1 0 0,17 3-1 0 0,-21-3-32 0 0,1 0 0 0 0,-1-1-1 0 0,1-1 1 0 0,11 0 0 0 0,12 1 143 0 0,-1 0-73 0 0,-1-2 0 0 0,0-1 0 0 0,0-2 0 0 0,41-9 0 0 0,-29 5 74 0 0,70-19 221 0 0,-91 22-340 0 0,1 1 0 0 0,-1 1 0 0 0,35 1 0 0 0,91 14-60 0 0,-112-8 0 0 0,178 28 139 0 0,34 14-22 0 0,-181-33-85 0 0,133 8 0 0 0,-183-20-32 0 0,37 0 25 0 0,0-2 0 0 0,95-15 0 0 0,-102 9 4 0 0,1 3 1 0 0,-1 2-1 0 0,60 4 0 0 0,9 18 59 0 0,-48-7-48 0 0,-26-6-40 0 0,-10 0 0 0 0,0-2 0 0 0,0-1 0 0 0,0-2 0 0 0,61-3 0 0 0,-91 1 0 0 0,7-2-5 0 0,0 1-1 0 0,1 1 0 0 0,-1 0 1 0 0,0 0-1 0 0,14 2 0 0 0,-21-1-3 0 0,0-1 0 0 0,1 1-1 0 0,-1 0 1 0 0,0-1-1 0 0,0 1 1 0 0,0 0 0 0 0,0 1-1 0 0,0-1 1 0 0,0 0-1 0 0,0 1 1 0 0,0-1-1 0 0,-1 1 1 0 0,1-1 0 0 0,0 1-1 0 0,-1 0 1 0 0,0 0-1 0 0,1 0 1 0 0,-1-1 0 0 0,0 1-1 0 0,0 1 1 0 0,0-1-1 0 0,0 0 1 0 0,0 0 0 0 0,0 0-1 0 0,-1 0 1 0 0,2 5-1 0 0,1 8-472 0 0,1 3-28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9.529"/>
    </inkml:context>
    <inkml:brush xml:id="br0">
      <inkml:brushProperty name="width" value="0.1" units="cm"/>
      <inkml:brushProperty name="height" value="0.1" units="cm"/>
      <inkml:brushProperty name="color" value="#E71224"/>
    </inkml:brush>
  </inkml:definitions>
  <inkml:trace contextRef="#ctx0" brushRef="#br0">958 70 919 0 0,'-2'-14'-813'0'0,"4"-3"4711"0"0,0-1 80 0 0,-2 17-3964 0 0,-1 1 1 0 0,1-1-1 0 0,0 1 0 0 0,0 0 0 0 0,0-1 1 0 0,-1 1-1 0 0,1-1 0 0 0,0 1 0 0 0,0 0 1 0 0,-1-1-1 0 0,1 1 0 0 0,0 0 0 0 0,-1-1 1 0 0,1 1-1 0 0,0 0 0 0 0,-1 0 0 0 0,1-1 1 0 0,0 1-1 0 0,-1 0 0 0 0,1 0 0 0 0,-1 0 1 0 0,1-1-1 0 0,0 1 0 0 0,-1 0 0 0 0,1 0 1 0 0,-1 0-1 0 0,1 0 0 0 0,-1 0 1 0 0,1 0-1 0 0,-1 0 0 0 0,1 0 0 0 0,0 0 1 0 0,-2 0-1 0 0,-19 1 64 0 0,15 0 16 0 0,-64 5 484 0 0,6-1 607 0 0,-107-3 0 0 0,45-14-250 0 0,57 3-572 0 0,-89 2-1 0 0,14 19-329 0 0,52-4-1571 0 0,67-6 227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28.042"/>
    </inkml:context>
    <inkml:brush xml:id="br0">
      <inkml:brushProperty name="width" value="0.1" units="cm"/>
      <inkml:brushProperty name="height" value="0.1" units="cm"/>
      <inkml:brushProperty name="color" value="#66CC00"/>
    </inkml:brush>
  </inkml:definitions>
  <inkml:trace contextRef="#ctx0" brushRef="#br0">0 111 455 0 0,'1'0'32'0'0,"-1"0"-1"0"0,1 1 0 0 0,-1-1 1 0 0,1 0-1 0 0,-1 0 0 0 0,1 1 1 0 0,0-1-1 0 0,-1 0 0 0 0,1 0 1 0 0,-1 0-1 0 0,1 0 0 0 0,0 0 1 0 0,-1 0-1 0 0,1 0 0 0 0,-1 0 1 0 0,1 0-1 0 0,-1 0 0 0 0,1 0 1 0 0,0 0-1 0 0,-1 0 0 0 0,1 0 1 0 0,-1 0-1 0 0,1-1 0 0 0,-1 1 1 0 0,1 0-1 0 0,0 0 0 0 0,-1-1 1 0 0,1 1-1 0 0,-1 0 0 0 0,0-1 1 0 0,1 1-1 0 0,-1-1 0 0 0,1 1 1 0 0,0-1-1 0 0,18-21 3922 0 0,-9 12-3171 0 0,-5 5-519 0 0,0 1 0 0 0,1 1 0 0 0,0-1-1 0 0,0 1 1 0 0,0 0 0 0 0,0 0 0 0 0,0 1-1 0 0,8-3 1 0 0,6 0-30 0 0,27-3 0 0 0,-30 6-80 0 0,44-9 498 0 0,32-4 673 0 0,-62 13-974 0 0,-1 2 1 0 0,0 1-1 0 0,57 9 0 0 0,8 9 99 0 0,-45-8-233 0 0,76 6-1 0 0,-17-3 56 0 0,-15-1-131 0 0,-38-7-98 0 0,6 0 65 0 0,113-3-1 0 0,-98-6 283 0 0,149 13 0 0 0,-24-6-256 0 0,-114-5-115 0 0,-34-2 59 0 0,-28 2 15 0 0,27 1 0 0 0,123 19 279 0 0,12 0-96 0 0,-119-18-90 0 0,0-3 1 0 0,69-12-1 0 0,87-4 320 0 0,-161 22-446 0 0,103 17 0 0 0,-104-10-19 0 0,106 3-1 0 0,-105-14 60 0 0,0 4 0 0 0,126 22-1 0 0,4 13 46 0 0,-124-30-108 0 0,120 0 1 0 0,30 3 18 0 0,29 14 73 0 0,-123-27-13 0 0,-44-2-40 0 0,315 24 63 0 0,-344-17-99 0 0,0-1-1 0 0,54-5 0 0 0,107-18 249 0 0,-71 5-101 0 0,24 9-70 0 0,-38 3-44 0 0,98-21-72 0 0,5 9 0 0 0,-169 16 0 0 0,73 11 0 0 0,-14-1 0 0 0,-28-9 32 0 0,130-11 0 0 0,-153 5-19 0 0,-1 4 0 0 0,1 3 0 0 0,-1 3-1 0 0,102 21 1 0 0,-123-20-13 0 0,0-3 0 0 0,75-2 0 0 0,-21-2 0 0 0,121 16 11 0 0,-159-5 15 0 0,118 39 1 0 0,-165-45-27 0 0,19 5 0 0 0,1-1 0 0 0,0-2 0 0 0,43 2 0 0 0,-38-7 36 0 0,-1-3 1 0 0,46-5-1 0 0,83-20 93 0 0,-161 24-174 0 0,1 1 1 0 0,0 0-1 0 0,0 1 1 0 0,0 0-1 0 0,0 0 1 0 0,0 2-1 0 0,0-1 1 0 0,0 1-1 0 0,-1 0 1 0 0,1 1-1 0 0,-1 1 1 0 0,0 0-1 0 0,1 0 1 0 0,-2 1 0 0 0,1 0-1 0 0,0 0 1 0 0,-1 1-1 0 0,0 0 1 0 0,13 13-1 0 0,-4 0-1399 0 0,2-2-428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30.166"/>
    </inkml:context>
    <inkml:brush xml:id="br0">
      <inkml:brushProperty name="width" value="0.1" units="cm"/>
      <inkml:brushProperty name="height" value="0.1" units="cm"/>
      <inkml:brushProperty name="color" value="#66CC00"/>
    </inkml:brush>
  </inkml:definitions>
  <inkml:trace contextRef="#ctx0" brushRef="#br0">1 2 1839 0 0,'9'-1'141'0'0,"1"1"-1"0"0,-1 0 0 0 0,1 1 1 0 0,-1 0-1 0 0,0 1 0 0 0,1 0 1 0 0,-1 0-1 0 0,0 1 0 0 0,0 0 0 0 0,9 5 1 0 0,11 2 307 0 0,-16-7-30 0 0,0-1-1 0 0,0 0 1 0 0,0 0-1 0 0,0-2 1 0 0,0 1-1 0 0,0-2 1 0 0,14-2-1 0 0,39 1-43 0 0,93 3-1 0 0,-13 0 84 0 0,203 36 577 0 0,-207-19-612 0 0,283 21 346 0 0,-298-33-394 0 0,192-17-1 0 0,-239 9-297 0 0,-1 3 0 0 0,113 17 0 0 0,-120-10-59 0 0,-18-4 15 0 0,65-4 0 0 0,-93-2 63 0 0,1-2-1 0 0,50-13 1 0 0,-14 2 21 0 0,-60 14-150 0 0,1 0 0 0 0,0 0-1 0 0,0 0 1 0 0,0 1 0 0 0,0-1-1 0 0,0 1 1 0 0,0 0 0 0 0,0 0-1 0 0,0 1 1 0 0,0-1 0 0 0,0 1 0 0 0,0 0-1 0 0,0 0 1 0 0,0 0 0 0 0,0 1-1 0 0,0-1 1 0 0,-1 1 0 0 0,5 2-1 0 0,-1 3-441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32.068"/>
    </inkml:context>
    <inkml:brush xml:id="br0">
      <inkml:brushProperty name="width" value="0.1" units="cm"/>
      <inkml:brushProperty name="height" value="0.1" units="cm"/>
      <inkml:brushProperty name="color" value="#66CC00"/>
    </inkml:brush>
  </inkml:definitions>
  <inkml:trace contextRef="#ctx0" brushRef="#br0">0 1 2327 0 0,'12'0'866'0'0,"-1"0"0"0"0,1 1-1 0 0,0 1 1 0 0,21 5-1 0 0,-31-6-805 0 0,1-1-1 0 0,-1 0 1 0 0,0 0-1 0 0,0 0 1 0 0,1 0-1 0 0,-1 0 1 0 0,0 0-1 0 0,0-1 0 0 0,1 1 1 0 0,-1-1-1 0 0,0 1 1 0 0,3-3-1 0 0,17-1 232 0 0,-21 4-804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33.137"/>
    </inkml:context>
    <inkml:brush xml:id="br0">
      <inkml:brushProperty name="width" value="0.1" units="cm"/>
      <inkml:brushProperty name="height" value="0.1" units="cm"/>
      <inkml:brushProperty name="color" value="#66CC00"/>
    </inkml:brush>
  </inkml:definitions>
  <inkml:trace contextRef="#ctx0" brushRef="#br0">3 230 455 0 0,'0'0'57'0'0,"0"-1"-1"0"0,-1 1 0 0 0,1 0 1 0 0,0-1-1 0 0,0 1 0 0 0,0-1 0 0 0,-1 1 1 0 0,1 0-1 0 0,0-1 0 0 0,0 1 0 0 0,0-1 1 0 0,0 1-1 0 0,0-1 0 0 0,0 1 0 0 0,0 0 1 0 0,0-1-1 0 0,0 1 0 0 0,0-1 0 0 0,0 1 1 0 0,0-1-1 0 0,0 1 0 0 0,0 0 0 0 0,0-1 1 0 0,0 1-1 0 0,0-1 0 0 0,0 1 0 0 0,1-1 1 0 0,-1 1-1 0 0,0 0 0 0 0,0-1 0 0 0,1 1 1 0 0,-1 0-1 0 0,0-1 0 0 0,0 1 0 0 0,1 0 1 0 0,-1-1-1 0 0,0 1 0 0 0,1-1 0 0 0,19-2 3650 0 0,-10 2-4279 0 0,79-9 1269 0 0,-55 8-263 0 0,0-2-1 0 0,41-10 0 0 0,23-10 413 0 0,0 4 0 0 0,1 5-1 0 0,151-4 1 0 0,-100 13-715 0 0,56-1 39 0 0,375-4 364 0 0,-401 25-368 0 0,-61-2-85 0 0,218-5 102 0 0,25-18 228 0 0,133-7 222 0 0,-234 12-606 0 0,75-7 12 0 0,65-9 16 0 0,-294 22-39 0 0,73-4 44 0 0,197 0 52 0 0,-106 3-41 0 0,-1-18-59 0 0,-84 8 59 0 0,-143 10-76 0 0,138 1 5 0 0,-77 1 66 0 0,-85-1-35 0 0,1 0 0 0 0,35 7 0 0 0,-49-6-56 0 0,0 1-1 0 0,0-1 1 0 0,-1 1-1 0 0,1 1 1 0 0,0-1 0 0 0,-1 1-1 0 0,0 0 1 0 0,1 0-1 0 0,-1 0 1 0 0,0 1 0 0 0,-1-1-1 0 0,1 1 1 0 0,5 7-1 0 0,24 28-1471 0 0,-23-24 764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33.961"/>
    </inkml:context>
    <inkml:brush xml:id="br0">
      <inkml:brushProperty name="width" value="0.1" units="cm"/>
      <inkml:brushProperty name="height" value="0.1" units="cm"/>
      <inkml:brushProperty name="color" value="#66CC00"/>
    </inkml:brush>
  </inkml:definitions>
  <inkml:trace contextRef="#ctx0" brushRef="#br0">0 43 2759 0 0,'40'-10'1734'0'0,"0"1"0"0"0,75-6 0 0 0,-95 12-1913 0 0,18 0 359 0 0,0 1-1 0 0,1 1 1 0 0,-1 2 0 0 0,0 2 0 0 0,-1 2-1 0 0,1 1 1 0 0,-1 2 0 0 0,48 16-1 0 0,-61-15-515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35.850"/>
    </inkml:context>
    <inkml:brush xml:id="br0">
      <inkml:brushProperty name="width" value="0.1" units="cm"/>
      <inkml:brushProperty name="height" value="0.1" units="cm"/>
      <inkml:brushProperty name="color" value="#66CC00"/>
    </inkml:brush>
  </inkml:definitions>
  <inkml:trace contextRef="#ctx0" brushRef="#br0">17 182 919 0 0,'-2'-1'127'0'0,"1"-1"0"0"0,-1 0 0 0 0,1 0 0 0 0,-1 0 0 0 0,1 0 0 0 0,0 0 0 0 0,0 0 0 0 0,0 0 0 0 0,0 0 0 0 0,0 0 0 0 0,0-1 0 0 0,1 1 0 0 0,-1 0 0 0 0,1-1 0 0 0,-1 1-1 0 0,1 0 1 0 0,0-5 0 0 0,0 3 193 0 0,1 0-1 0 0,0 0 0 0 0,0 0 0 0 0,0 0 0 0 0,0 1 1 0 0,1-1-1 0 0,-1 0 0 0 0,1 0 0 0 0,4-6 0 0 0,-2 5-143 0 0,0-1-1 0 0,1 0 0 0 0,-1 1 1 0 0,1 0-1 0 0,1 0 1 0 0,-1 0-1 0 0,1 1 0 0 0,-1 0 1 0 0,1 0-1 0 0,0 0 0 0 0,11-4 1 0 0,9-1-96 0 0,1 2 1 0 0,0 1 0 0 0,0 2-1 0 0,43-3 1 0 0,113 8 554 0 0,-72 1-471 0 0,36 2-41 0 0,51-2 138 0 0,216 23 724 0 0,-47 0-903 0 0,-154-20 79 0 0,66-1 169 0 0,122 13-164 0 0,-304-10-50 0 0,198 7 157 0 0,132 12-124 0 0,-361-20-142 0 0,0-3 0 0 0,108-7 0 0 0,330-19 878 0 0,-436 21-834 0 0,0-3 0 0 0,97-21 0 0 0,48-4 50 0 0,39 25-88 0 0,8 0-16 0 0,385-18 67 0 0,-241 36-64 0 0,0-7 28 0 0,-100-4 8 0 0,-136 10 12 0 0,45 0 22 0 0,68-25-9 0 0,77 0 344 0 0,-247 12-365 0 0,311 5 160 0 0,67-2-72 0 0,435-31 0 0 0,-694 35-72 0 0,-49 0-48 0 0,50-9-8 0 0,-46-1 0 0 0,-56 5 0 0 0,188-4 0 0 0,-32-2 44 0 0,-114 3-24 0 0,142 4 44 0 0,260 9-64 0 0,-295-17 0 0 0,-33-1 0 0 0,18 21 75 0 0,-117-6-17 0 0,47 5-52 0 0,78 8 45 0 0,-168-16-49 0 0,160-12 35 0 0,-43-1-10 0 0,-80 15-5 0 0,77-1 20 0 0,67-24-18 0 0,71-2 27 0 0,-277 21-24 0 0,119 19 0 0 0,-48-3-28 0 0,147-10 119 0 0,-66-4 32 0 0,-166 1-112 0 0,100 19 0 0 0,-109-13-6 0 0,109 4 0 0 0,56-17 32 0 0,-67-1-10 0 0,-140 4-275 0 0,1 0 0 0 0,-1 1-1 0 0,0 0 1 0 0,0 1 0 0 0,0 0 0 0 0,0 1 0 0 0,0 1 0 0 0,17 7 0 0 0,-15-4-1339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37.133"/>
    </inkml:context>
    <inkml:brush xml:id="br0">
      <inkml:brushProperty name="width" value="0.1" units="cm"/>
      <inkml:brushProperty name="height" value="0.1" units="cm"/>
      <inkml:brushProperty name="color" value="#66CC00"/>
    </inkml:brush>
  </inkml:definitions>
  <inkml:trace contextRef="#ctx0" brushRef="#br0">1 136 1375 0 0,'2'-1'59'0'0,"-1"0"0"0"0,1 0 0 0 0,0 0 0 0 0,0 0 0 0 0,0 0 0 0 0,0 0 0 0 0,0 0 0 0 0,0 0 0 0 0,0 1 0 0 0,0-1 0 0 0,0 1 0 0 0,0 0 0 0 0,0 0 0 0 0,0-1 0 0 0,0 1 0 0 0,3 1 0 0 0,38 5 2865 0 0,-31-4-2844 0 0,19 2 317 0 0,0-1 0 0 0,-1-2 0 0 0,44-3 1 0 0,91-18 1117 0 0,-40 3-994 0 0,-35 12-386 0 0,177 14-1 0 0,-220-6-75 0 0,328 7 501 0 0,-77-4-359 0 0,-8 0 334 0 0,-140-13-291 0 0,122 2-104 0 0,-138 8-28 0 0,182-17 0 0 0,-178 1 156 0 0,154-9 368 0 0,70 0 38 0 0,199-5-294 0 0,-362 14-359 0 0,-119 5-134 0 0,120 5-1 0 0,-20 20-3931 0 0,-124-8 194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38.339"/>
    </inkml:context>
    <inkml:brush xml:id="br0">
      <inkml:brushProperty name="width" value="0.1" units="cm"/>
      <inkml:brushProperty name="height" value="0.1" units="cm"/>
      <inkml:brushProperty name="color" value="#66CC00"/>
    </inkml:brush>
  </inkml:definitions>
  <inkml:trace contextRef="#ctx0" brushRef="#br0">0 160 919 0 0,'16'-2'322'0'0,"0"0"-1"0"0,0 1 1 0 0,-1 0-1 0 0,1 2 0 0 0,0 0 1 0 0,17 3-1 0 0,8 1-44 0 0,199 12 2090 0 0,-186-16-1955 0 0,1-3 0 0 0,56-9 0 0 0,-20 1 42 0 0,13 3 96 0 0,152 9 0 0 0,-163 0-428 0 0,145-16 1 0 0,-220 12-110 0 0,437-13 639 0 0,-295 9-331 0 0,-75 1-196 0 0,57-5 7 0 0,-64 3-24 0 0,79 4-1 0 0,-123 4-68 0 0,81 5 99 0 0,124-11 0 0 0,-68-11-97 0 0,112-9 67 0 0,-66-1 106 0 0,-128 13-55 0 0,1 3-52 0 0,-1 4 0 0 0,115 7-1 0 0,-172 1-106 0 0,171 5 0 0 0,-91-12 0 0 0,22-1 0 0 0,-115 7 0 0 0,33 0 0 0 0,0 2 0 0 0,70 14 0 0 0,52 10 0 0 0,-32-7 0 0 0,14-3 0 0 0,6 2 0 0 0,234 48 64 0 0,-143-48 55 0 0,-202-17-110 0 0,59 2 34 0 0,98 9 106 0 0,74 1 244 0 0,-198-12-338 0 0,358-6 394 0 0,-342 1-396 0 0,80-6 149 0 0,24-2-127 0 0,-106 5-46 0 0,39 1-5 0 0,-73 2-198 0 0,-32 2-373 0 0,39 1 0 0 0,-61 1 262 0 0,0 1 0 0 0,0-1 0 0 0,0 1 0 0 0,0 1 0 0 0,-1 0 0 0 0,1 0 0 0 0,18 10 0 0 0,-8 0-3823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03:54.342"/>
    </inkml:context>
    <inkml:brush xml:id="br0">
      <inkml:brushProperty name="width" value="0.1" units="cm"/>
      <inkml:brushProperty name="height" value="0.1" units="cm"/>
      <inkml:brushProperty name="color" value="#66CC00"/>
    </inkml:brush>
  </inkml:definitions>
  <inkml:trace contextRef="#ctx0" brushRef="#br0">286 89 1839 0 0,'-5'-1'151'0'0,"1"-1"0"0"0,-1 1-1 0 0,0 0 1 0 0,1 0-1 0 0,-1 0 1 0 0,0 0-1 0 0,1 1 1 0 0,-1 0-1 0 0,0 0 1 0 0,0 0-1 0 0,1 1 1 0 0,-1-1-1 0 0,0 1 1 0 0,1 0-1 0 0,-1 1 1 0 0,1-1-1 0 0,-1 1 1 0 0,1 0 0 0 0,-7 3-1 0 0,9-3-140 0 0,-1 0 1 0 0,1-1-1 0 0,-1 1 0 0 0,0-1 0 0 0,0 0 0 0 0,1 0 1 0 0,-1 0-1 0 0,0 0 0 0 0,0 0 0 0 0,0-1 1 0 0,0 0-1 0 0,0 1 0 0 0,0-1 0 0 0,0 0 0 0 0,0 0 1 0 0,0-1-1 0 0,-6 0 0 0 0,5 0 151 0 0,0 0 0 0 0,-1 0 1 0 0,1 1-1 0 0,0-1 0 0 0,0 1 0 0 0,0 0 0 0 0,-1 1 1 0 0,1-1-1 0 0,-8 2 0 0 0,7-1-126 0 0,0 0 0 0 0,0 0 0 0 0,0-1 0 0 0,0 0 0 0 0,-7-1-1 0 0,-17-7 220 0 0,29 8-194 0 0,-1 0-1 0 0,0-1 0 0 0,0 1 0 0 0,1 0 0 0 0,-1-1 1 0 0,1 1-1 0 0,-1 0 0 0 0,0-1 0 0 0,1 1 0 0 0,-1-1 1 0 0,1 1-1 0 0,-1-1 0 0 0,0 1 0 0 0,1-1 1 0 0,0 1-1 0 0,-1-1 0 0 0,1 1 0 0 0,-1-1 0 0 0,1 0 1 0 0,0 1-1 0 0,-1-1 0 0 0,1 0 0 0 0,0 1 0 0 0,0-1 1 0 0,-1 0-1 0 0,1 0 0 0 0,0 1 0 0 0,0-1 0 0 0,0 0 1 0 0,0 1-1 0 0,0-1 0 0 0,0 0 0 0 0,0 0 1 0 0,0 1-1 0 0,0-1 0 0 0,0 0 0 0 0,1-1 0 0 0,2 1 82 0 0,-1-1 0 0 0,1 1 0 0 0,0 0 0 0 0,0-1-1 0 0,-1 1 1 0 0,1 1 0 0 0,0-1 0 0 0,0 0 0 0 0,3 0-1 0 0,-2 1-1 0 0,0 0 0 0 0,0-1-1 0 0,0 1 1 0 0,0-1-1 0 0,-1 0 1 0 0,1 0 0 0 0,0-1-1 0 0,-1 1 1 0 0,7-4-1 0 0,10-3 500 0 0,-1 3-361 0 0,0 2 0 0 0,0 0 0 0 0,1 2 0 0 0,32 0-1 0 0,19-1-28 0 0,51-12 202 0 0,-55 5-43 0 0,0 3-1 0 0,96 4 1 0 0,-63 11-88 0 0,-1 4 1 0 0,171 46-1 0 0,-235-49 469 0 0,85 21 58 0 0,3-4-2477 0 0,-108-23 1719 0 0,0-1 0 0 0,0-1 0 0 0,0 0-1 0 0,0-1 1 0 0,0-1 0 0 0,1 0 0 0 0,-1-1 0 0 0,0-1 0 0 0,29-7 0 0 0,-42 9-59 0 0,-1-1 1 0 0,1 1 0 0 0,0-1-1 0 0,0 0 1 0 0,0 0 0 0 0,-1 0-1 0 0,1 0 1 0 0,0 0 0 0 0,-1 0 0 0 0,1 0-1 0 0,-1 0 1 0 0,1-1 0 0 0,-1 1-1 0 0,3-3 1 0 0,-4 3-4 0 0,0 0 1 0 0,1 0-1 0 0,-1 0 0 0 0,0 0 1 0 0,0 0-1 0 0,0 0 0 0 0,0 0 1 0 0,1 0-1 0 0,-1 0 0 0 0,0 0 0 0 0,-1 1 1 0 0,1-1-1 0 0,0 0 0 0 0,0 0 1 0 0,0 0-1 0 0,-1 0 0 0 0,1 0 1 0 0,0 0-1 0 0,-1 0 0 0 0,1 0 0 0 0,-1 1 1 0 0,1-1-1 0 0,-1 0 0 0 0,1 0 1 0 0,-1 0-1 0 0,1 1 0 0 0,-1-1 1 0 0,0 0-1 0 0,-1 0 0 0 0,17-12 156 0 0,-15 12-174 0 0,0 1 0 0 0,1-1 0 0 0,-1 1 0 0 0,1-1 0 0 0,-1 1 0 0 0,1-1 0 0 0,-1 1 0 0 0,1-1 0 0 0,-1 1 0 0 0,1 0 0 0 0,-1-1 0 0 0,1 1 0 0 0,0 0 0 0 0,-1-1 0 0 0,1 1 0 0 0,-1 0 0 0 0,1 0 0 0 0,0 0 0 0 0,-1-1 0 0 0,1 1 0 0 0,0 0 0 0 0,-1 0 0 0 0,1 0 0 0 0,0 0 0 0 0,0 0 0 0 0,-1 0 0 0 0,1 0 0 0 0,0 0 0 0 0,-1 1 0 0 0,1-1 0 0 0,-1 0 0 0 0,1 0 0 0 0,0 1 0 0 0,-1-1 0 0 0,1 0 0 0 0,0 1 0 0 0,-1-1 0 0 0,1 0 0 0 0,-1 1 0 0 0,1-1 0 0 0,0 1 0 0 0,0 1-120 0 0,0 0-1 0 0,0 0 0 0 0,0 0 0 0 0,0 0 0 0 0,0 0 0 0 0,0 0 0 0 0,-1 0 0 0 0,1 0 0 0 0,-1 1 0 0 0,1-1 0 0 0,-1 0 0 0 0,0 0 0 0 0,0 2 1 0 0,-1 14-6378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40.102"/>
    </inkml:context>
    <inkml:brush xml:id="br0">
      <inkml:brushProperty name="width" value="0.1" units="cm"/>
      <inkml:brushProperty name="height" value="0.1" units="cm"/>
      <inkml:brushProperty name="color" value="#E71224"/>
    </inkml:brush>
  </inkml:definitions>
  <inkml:trace contextRef="#ctx0" brushRef="#br0">1594 267 6647 0 0,'1'-9'270'0'0,"-1"1"0"0"0,0-1 0 0 0,0 1 0 0 0,-1-1 0 0 0,0 1 0 0 0,0-1 0 0 0,-1 1 0 0 0,0 0 0 0 0,0 0 0 0 0,-1 0 0 0 0,-6-12 0 0 0,6 14-168 0 0,-1 0 0 0 0,0 1 0 0 0,0-1-1 0 0,0 1 1 0 0,-1 0 0 0 0,0 0 0 0 0,0 0 0 0 0,0 0 0 0 0,0 1 0 0 0,-1 0 0 0 0,0 0 0 0 0,0 1 0 0 0,0 0-1 0 0,-10-5 1 0 0,-17-3-61 0 0,0 1 0 0 0,-1 1 0 0 0,-45-5 0 0 0,-106-3 554 0 0,152 15-472 0 0,21 1-82 0 0,-271-15 998 0 0,0 17-389 0 0,234 3-576 0 0,-88 20 0 0 0,-44 24-432 0 0,112-31-662 0 0,23-9-2502 0 0,14-4-474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18.586"/>
    </inkml:context>
    <inkml:brush xml:id="br0">
      <inkml:brushProperty name="width" value="0.1" units="cm"/>
      <inkml:brushProperty name="height" value="0.1" units="cm"/>
      <inkml:brushProperty name="color" value="#E71224"/>
    </inkml:brush>
  </inkml:definitions>
  <inkml:trace contextRef="#ctx0" brushRef="#br0">1 96 2303 0 0,'0'0'102'0'0,"0"0"-1"0"0,16 24 4312 0 0,-15-23-4343 0 0,0 0-1 0 0,0 1 0 0 0,1-1 0 0 0,-1 0 0 0 0,0 0 0 0 0,0 0 0 0 0,1 0 1 0 0,-1 0-1 0 0,0 0 0 0 0,1 0 0 0 0,-1-1 0 0 0,1 1 0 0 0,0 0 1 0 0,-1-1-1 0 0,1 1 0 0 0,-1-1 0 0 0,1 0 0 0 0,0 1 0 0 0,2-1 0 0 0,34 0 700 0 0,142-24 1255 0 0,-3 16-225 0 0,-153 7-1566 0 0,25-4-1 0 0,-31 2 48 0 0,1 1 0 0 0,35 1 0 0 0,-19 5 138 0 0,62 14-1 0 0,-82-15-344 0 0,0-2 0 0 0,0 0 0 0 0,1 0 0 0 0,-1-2 0 0 0,0 0 0 0 0,26-5 1 0 0,-16 3 140 0 0,29-1 0 0 0,-6 4-112 0 0,96-2 184 0 0,-113 0-246 0 0,0-1 1 0 0,47-13-1 0 0,-46 10 45 0 0,-1 2 0 0 0,1 1 0 0 0,0 1 0 0 0,62 5 0 0 0,51-3 126 0 0,-39 0 111 0 0,-103 0-317 0 0,140 13 176 0 0,35 2 23 0 0,-57-21-135 0 0,-79 3-22 0 0,-1 1 0 0 0,1 2-1 0 0,68 9 1 0 0,94 20 81 0 0,15-22 79 0 0,-15-1-22 0 0,96 28 18 0 0,-255-30-112 0 0,0-2-1 0 0,0-2 1 0 0,52-6 0 0 0,164-9 330 0 0,74-15-164 0 0,-281 29-226 0 0,1 2-1 0 0,-1 3 0 0 0,77 14 1 0 0,-29-3-29 0 0,83-1 35 0 0,-90-9 44 0 0,381-11 271 0 0,-376 1-294 0 0,2 3 26 0 0,59-4 158 0 0,-136 4-212 0 0,0 1 1 0 0,0 1 0 0 0,0 1 0 0 0,36 6 0 0 0,-45-4-2 0 0,1 0 1 0 0,-1-1-1 0 0,1-1 0 0 0,-1-1 0 0 0,1 0 0 0 0,-1-1 1 0 0,1-1-1 0 0,-1-1 0 0 0,25-7 0 0 0,7-4 2340 0 0,-17 7-3359 0 0,54-5-1 0 0,-49 11 991 0 0,0 2 0 0 0,40 5 0 0 0,33 1 0 0 0,-86-7-6 0 0,179-3 129 0 0,-88 3-47 0 0,-46 1-77 0 0,4 2 44 0 0,0 3 0 0 0,90 20-1 0 0,-128-19-42 0 0,2-2 0 0 0,44 0 0 0 0,40 5 50 0 0,0 1-36 0 0,93-21 178 0 0,-140 15-192 0 0,-53-3 13 0 0,1 0-1 0 0,-1-2 1 0 0,1 0 0 0 0,20-3 0 0 0,-10-3 2 0 0,-11 2 13 0 0,0 1 1 0 0,-1 1-1 0 0,37 0 0 0 0,84 6-28 0 0,-99-4 16 0 0,46-5 0 0 0,-46 2 0 0 0,46 2 0 0 0,-22 5-8 0 0,-5 1 20 0 0,111-7 0 0 0,-117-1-28 0 0,0 3 0 0 0,69 8 0 0 0,-29 0 0 0 0,-60-8 32 0 0,45-5 0 0 0,-46 2 0 0 0,47 1 0 0 0,-45 4-32 0 0,-9-1 0 0 0,46 7 0 0 0,-41-4 21 0 0,1-1-1 0 0,48-2 0 0 0,-53-1-17 0 0,42-1-3 0 0,68 2 0 0 0,-123 0 5 0 0,100 6 54 0 0,-26-13-40 0 0,-58 3 35 0 0,54 1 1 0 0,-78 2-55 0 0,214 5 0 0 0,-158-8 5 0 0,226-18 54 0 0,-39-12 141 0 0,70-16-72 0 0,-265 43-128 0 0,87 1 0 0 0,-56 3 0 0 0,-5-1 32 0 0,114-20 0 0 0,-14 2-12 0 0,-148 18 24 0 0,318-17-44 0 0,-269 16 0 0 0,61-6 70 0 0,83-2-76 0 0,-110 10 8 0 0,77 2 60 0 0,253 11-62 0 0,-176 7 0 0 0,-259-17 0 0 0,61 7 0 0 0,93 6 0 0 0,168-6 0 0 0,-292-5 0 0 0,-1 2 0 0 0,41 11 0 0 0,-40-8 0 0 0,77 7 0 0 0,30-17 0 0 0,-42 0 0 0 0,136 20 0 0 0,0 0 0 0 0,-173-21 0 0 0,71-12 0 0 0,-86 8 0 0 0,-2 3 0 0 0,0 3 0 0 0,83 8 0 0 0,-30-1 0 0 0,66-11 70 0 0,8 0-76 0 0,-70 9 6 0 0,127-10 0 0 0,-227 5 0 0 0,13-2 0 0 0,0 2 0 0 0,0 0 0 0 0,1 1 0 0 0,22 4 0 0 0,-41-4-21 0 0,0 1-1 0 0,0 0 1 0 0,0 1 0 0 0,0-1-1 0 0,-1 0 1 0 0,1 1-1 0 0,0 0 1 0 0,-1-1 0 0 0,1 1-1 0 0,-1 0 1 0 0,0 0-1 0 0,1 0 1 0 0,-1 1 0 0 0,0-1-1 0 0,0 1 1 0 0,-1-1-1 0 0,1 1 1 0 0,0-1 0 0 0,-1 1-1 0 0,0 0 1 0 0,1 0-1 0 0,-1 0 1 0 0,1 5 0 0 0,2 6-711 0 0,-1 1 1 0 0,-1-1 0 0 0,1 25 0 0 0,3 27-5989 0 0,-2-33 878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19.569"/>
    </inkml:context>
    <inkml:brush xml:id="br0">
      <inkml:brushProperty name="width" value="0.1" units="cm"/>
      <inkml:brushProperty name="height" value="0.1" units="cm"/>
      <inkml:brushProperty name="color" value="#E71224"/>
    </inkml:brush>
  </inkml:definitions>
  <inkml:trace contextRef="#ctx0" brushRef="#br0">163 141 1375 0 0,'-7'3'68'0'0,"0"0"-1"0"0,0-1 0 0 0,-1 1 1 0 0,1-2-1 0 0,0 1 0 0 0,-1-1 0 0 0,0 0 1 0 0,-11 0-1 0 0,15-1 89 0 0,-1 0-1 0 0,1-1 1 0 0,-1 1 0 0 0,1-1-1 0 0,-1 0 1 0 0,1 0-1 0 0,-1 0 1 0 0,1-1 0 0 0,0 1-1 0 0,-1-1 1 0 0,1 0 0 0 0,0 0-1 0 0,0-1 1 0 0,0 1 0 0 0,-5-6-1 0 0,8 7-10 0 0,0 1-1 0 0,0-2 1 0 0,1 1-1 0 0,-1 0 1 0 0,0 0-1 0 0,0 0 1 0 0,0 0-1 0 0,1 0 1 0 0,-1-1-1 0 0,1 1 0 0 0,-1 0 1 0 0,1-1-1 0 0,-1-1 1 0 0,1 3-34 0 0,0-1 1 0 0,0 0 0 0 0,0 1-1 0 0,0-1 1 0 0,0 0 0 0 0,0 1 0 0 0,0-1-1 0 0,0 0 1 0 0,1 1 0 0 0,-1-1-1 0 0,0 1 1 0 0,0-1 0 0 0,1 0-1 0 0,-1 1 1 0 0,0-1 0 0 0,1 1-1 0 0,-1-1 1 0 0,0 1 0 0 0,1-1-1 0 0,0 0 1 0 0,1 0 18 0 0,-1 0 1 0 0,1 0 0 0 0,0 0-1 0 0,0 0 1 0 0,-1 1-1 0 0,1-1 1 0 0,0 0-1 0 0,0 1 1 0 0,0 0-1 0 0,0-1 1 0 0,0 1-1 0 0,0 0 1 0 0,0 0 0 0 0,-1 0-1 0 0,1 0 1 0 0,0 0-1 0 0,2 1 1 0 0,34 6 145 0 0,-1-2 1 0 0,1-2 0 0 0,61-2-1 0 0,95-10 376 0 0,-56 4-272 0 0,320-7 684 0 0,-173 15-630 0 0,161-2 430 0 0,-132-17-296 0 0,-136 4-242 0 0,45-17 100 0 0,-27 2-252 0 0,-191 26-589 0 0,0 0 0 0 0,0 1 1 0 0,1 0-1 0 0,-1 0 0 0 0,0 1 0 0 0,0-1 0 0 0,0 1 0 0 0,0 0 0 0 0,0 0 0 0 0,0 1 1 0 0,6 2-1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20.903"/>
    </inkml:context>
    <inkml:brush xml:id="br0">
      <inkml:brushProperty name="width" value="0.1" units="cm"/>
      <inkml:brushProperty name="height" value="0.1" units="cm"/>
      <inkml:brushProperty name="color" value="#E71224"/>
    </inkml:brush>
  </inkml:definitions>
  <inkml:trace contextRef="#ctx0" brushRef="#br0">737 99 1839 0 0,'-292'12'2036'0'0,"2"1"-224"0"0,190-20 141 0 0,67 4-866 0 0,12-1 144 0 0,21 4-1220 0 0,0 0 0 0 0,0 0 1 0 0,0 0-1 0 0,0 0 0 0 0,0 0 0 0 0,0 0 0 0 0,0 0 0 0 0,0 0 0 0 0,1 0 0 0 0,-1 0 0 0 0,0 0 1 0 0,0 0-1 0 0,0 0 0 0 0,0 0 0 0 0,0 0 0 0 0,0 0 0 0 0,0 0 0 0 0,0 0 0 0 0,0 0 1 0 0,0 0-1 0 0,0 0 0 0 0,0 0 0 0 0,0 0 0 0 0,0 0 0 0 0,0 0 0 0 0,0-1 0 0 0,0 1 0 0 0,0 0 1 0 0,0 0-1 0 0,0 0 0 0 0,0 0 0 0 0,0 0 0 0 0,0 0 0 0 0,0 0 0 0 0,0 0 0 0 0,0 0 0 0 0,0 0 1 0 0,0 0-1 0 0,0 0 0 0 0,0 0 0 0 0,0 0 0 0 0,-1 0 0 0 0,1 0 0 0 0,0 0 0 0 0,0 0 1 0 0,0 0-1 0 0,0 0 0 0 0,0 0 0 0 0,0 0 0 0 0,0 0 0 0 0,0 0 0 0 0,0-1 0 0 0,0 1 0 0 0,0 0 1 0 0,0 0-1 0 0,0 0 0 0 0,0 0 0 0 0,0 0 0 0 0,0 0 0 0 0,0 0 0 0 0,0 0 0 0 0,0 0 0 0 0,12-2 266 0 0,71-10 824 0 0,-51 7-572 0 0,0 0 0 0 0,55 1 0 0 0,-53 3-390 0 0,0 0-1 0 0,34-8 0 0 0,-18 3-30 0 0,4-2 33 0 0,-25 4-5 0 0,46-2 0 0 0,455 17 604 0 0,-56-13-168 0 0,-268-14-126 0 0,-136 8-258 0 0,85 1 0 0 0,66 17 23 0 0,72 1 2 0 0,-101-18-182 0 0,-90 2 147 0 0,125 10-1 0 0,148-1 551 0 0,-352-4-693 0 0,-1-2 0 0 0,1 0 0 0 0,44-11 0 0 0,-21-10 197 0 0,-45 23-244 0 0,-1 0-1 0 0,1 0 0 0 0,-1 0 1 0 0,1 1-1 0 0,-1-1 0 0 0,1 0 1 0 0,-1 0-1 0 0,1 1 0 0 0,-1-1 1 0 0,1 0-1 0 0,-1 1 1 0 0,1-1-1 0 0,-1 1 0 0 0,0-1 1 0 0,1 0-1 0 0,-1 1 0 0 0,0-1 1 0 0,1 1-1 0 0,-1-1 0 0 0,0 1 1 0 0,0-1-1 0 0,1 1 0 0 0,-1-1 1 0 0,0 1-1 0 0,0 0 1 0 0,0-1-1 0 0,0 1 0 0 0,0-1 1 0 0,0 2-1 0 0,6 23-2175 0 0,-5-19 926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23.224"/>
    </inkml:context>
    <inkml:brush xml:id="br0">
      <inkml:brushProperty name="width" value="0.1" units="cm"/>
      <inkml:brushProperty name="height" value="0.1" units="cm"/>
      <inkml:brushProperty name="color" value="#E71224"/>
    </inkml:brush>
  </inkml:definitions>
  <inkml:trace contextRef="#ctx0" brushRef="#br0">2 38 4951 0 0,'0'-1'28'0'0,"0"1"0"0"0,0-1-1 0 0,-1 0 1 0 0,1 1 0 0 0,0-1-1 0 0,0 1 1 0 0,0-1-1 0 0,0 0 1 0 0,0 1 0 0 0,0-1-1 0 0,0 0 1 0 0,0 1-1 0 0,0-1 1 0 0,0 1 0 0 0,0-1-1 0 0,0 0 1 0 0,0 1 0 0 0,1-2-1 0 0,0 2 5 0 0,0 0-1 0 0,0 0 1 0 0,0 0 0 0 0,0 0-1 0 0,0 0 1 0 0,0 1 0 0 0,0-1-1 0 0,0 0 1 0 0,0 0 0 0 0,0 1-1 0 0,0-1 1 0 0,0 1 0 0 0,2 0-1 0 0,11 4-5 0 0,1-1 0 0 0,-1 0 0 0 0,1-1-1 0 0,0-1 1 0 0,0 0 0 0 0,27-1-1 0 0,2-3 20 0 0,46-8 0 0 0,-9-3 412 0 0,-32 4 731 0 0,96-4 0 0 0,-73 12-250 0 0,-18-1-627 0 0,0 3 0 0 0,106 15 0 0 0,-21 11-294 0 0,121 26 672 0 0,-197-42-411 0 0,-1-3 0 0 0,2-2 0 0 0,88-3 0 0 0,20-1 62 0 0,78 0-24 0 0,-234-2-293 0 0,17-1 34 0 0,0-1-1 0 0,37-6 0 0 0,214-37 366 0 0,-228 40-365 0 0,-1 2 1 0 0,1 3-1 0 0,0 2 1 0 0,71 11 0 0 0,-68-3-56 0 0,0-4 1 0 0,0-1 0 0 0,65-5-1 0 0,-72-2 11 0 0,-1 2 0 0 0,0 3 0 0 0,0 1-1 0 0,64 15 1 0 0,-51-8 3 0 0,100 6 0 0 0,67-14 16 0 0,-146 1 43 0 0,89 16-1 0 0,-90-9 10 0 0,91 1 1 0 0,-11-11-20 0 0,230-4 128 0 0,-164 0-75 0 0,-33-5-108 0 0,-155 9 10 0 0,46 6 0 0 0,6 0 4 0 0,25-1-24 0 0,128-1 0 0 0,30-18 0 0 0,-146 12 48 0 0,52-2 32 0 0,-169 0-43 0 0,0 0-1 0 0,0 0 0 0 0,0-1 0 0 0,22-10 1 0 0,15-5 37 0 0,-48 18-121 0 0,0 0 0 0 0,0 1 0 0 0,1-1 0 0 0,-1 1 0 0 0,0 0 0 0 0,0 0 0 0 0,0 0 0 0 0,1 0 0 0 0,-1 0 0 0 0,0 1 0 0 0,0-1 0 0 0,0 1 0 0 0,5 1-1 0 0,0 2-258 0 0,-1 0 0 0 0,1 0 0 0 0,11 8-1 0 0,3 3-187 0 0,-7-7-368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28.688"/>
    </inkml:context>
    <inkml:brush xml:id="br0">
      <inkml:brushProperty name="width" value="0.1" units="cm"/>
      <inkml:brushProperty name="height" value="0.1" units="cm"/>
      <inkml:brushProperty name="color" value="#E71224"/>
    </inkml:brush>
  </inkml:definitions>
  <inkml:trace contextRef="#ctx0" brushRef="#br0">18 39 1351 0 0,'-1'1'71'0'0,"0"-1"0"0"0,0 0-1 0 0,-1-1 1 0 0,1 1 0 0 0,0 0-1 0 0,0 0 1 0 0,0 0 0 0 0,0-1-1 0 0,0 1 1 0 0,0 0 0 0 0,0-1-1 0 0,0 1 1 0 0,0-1 0 0 0,-2-1-1 0 0,4-1 704 0 0,11 1-328 0 0,19 4 157 0 0,-1 2 0 0 0,1 1 0 0 0,0 1 0 0 0,48 17 0 0 0,-34-9-314 0 0,49 7-1 0 0,-40-13 36 0 0,92 0 0 0 0,6-16 352 0 0,0 0-146 0 0,-69 8-405 0 0,77 0-24 0 0,-58-5-35 0 0,-43 1 92 0 0,137-15 232 0 0,-35 3-148 0 0,-123 14-196 0 0,-1 3 1 0 0,51 5 0 0 0,-40 0-43 0 0,100-4 0 0 0,48-16 41 0 0,5-1-22 0 0,-141 15-17 0 0,88 13 0 0 0,-97-6 11 0 0,1-2 1 0 0,88-5-1 0 0,342-22 570 0 0,-218 8-536 0 0,-132 4 69 0 0,-28 0-87 0 0,47-2 53 0 0,-130 11-71 0 0,0 2-1 0 0,-1 1 1 0 0,1 0-1 0 0,-1 2 1 0 0,25 6-1 0 0,-42-9-90 0 0,-1 0-1 0 0,1 0 0 0 0,-1 0 1 0 0,1 0-1 0 0,-1 1 0 0 0,0-1 1 0 0,3 3-1 0 0,2 3-306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30.335"/>
    </inkml:context>
    <inkml:brush xml:id="br0">
      <inkml:brushProperty name="width" value="0.1" units="cm"/>
      <inkml:brushProperty name="height" value="0.1" units="cm"/>
      <inkml:brushProperty name="color" value="#E71224"/>
    </inkml:brush>
  </inkml:definitions>
  <inkml:trace contextRef="#ctx0" brushRef="#br0">4 97 1375 0 0,'0'-1'159'0'0,"-1"0"-1"0"0,1 1 0 0 0,-1-1 0 0 0,1 0 0 0 0,0 0 0 0 0,-1 1 0 0 0,1-1 0 0 0,0 0 0 0 0,0 0 0 0 0,0 0 0 0 0,-1 0 0 0 0,1 0 0 0 0,0 0 0 0 0,0 1 0 0 0,0-1 0 0 0,0 0 0 0 0,1 0 0 0 0,-1 0 0 0 0,0 0 0 0 0,0 0 0 0 0,0 1 0 0 0,1-1 0 0 0,-1 0 0 0 0,0 0 0 0 0,1 0 0 0 0,-1 1 0 0 0,1-2 0 0 0,1 0-22 0 0,0 1 1 0 0,-1 0-1 0 0,1 0 0 0 0,0 0 0 0 0,0 0 1 0 0,-1 0-1 0 0,1 0 0 0 0,0 1 0 0 0,0-1 1 0 0,0 1-1 0 0,0-1 0 0 0,2 1 0 0 0,15-2-89 0 0,0 1 0 0 0,0 0 0 0 0,36 5 0 0 0,8-1 1 0 0,5-2-49 0 0,176-5 14 0 0,0-8 407 0 0,-235 12-397 0 0,334-17 786 0 0,-76 2-598 0 0,-142 5-140 0 0,154 2 455 0 0,180 9 50 0 0,-389-2-360 0 0,112 14 0 0 0,-63-3-152 0 0,229-11 0 0 0,-298-2-25 0 0,172-1-14 0 0,-74 13-13 0 0,243 6 40 0 0,-221-7-23 0 0,-84-3 6 0 0,-37-2 73 0 0,542 17 478 0 0,-316-12-520 0 0,71-1 6 0 0,-97 1-72 0 0,-40 1 0 0 0,-71-15 133 0 0,-25 0-20 0 0,182 15 25 0 0,-230-2-130 0 0,-11-1 10 0 0,0-3 1 0 0,86-4 0 0 0,307-36 349 0 0,-221 11 432 0 0,-221 26-800 0 0,-1-1 1 0 0,1 1-1 0 0,-1 1 0 0 0,1-1 0 0 0,-1 1 0 0 0,1 0 0 0 0,-1 0 0 0 0,0 0 0 0 0,0 0 1 0 0,1 1-1 0 0,-1 0 0 0 0,0 0 0 0 0,5 3 0 0 0,-6-3-681 0 0,0 1-1 0 0,1-1 0 0 0,-1 1 1 0 0,0 0-1 0 0,3 4 0 0 0,1 4-3430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32.591"/>
    </inkml:context>
    <inkml:brush xml:id="br0">
      <inkml:brushProperty name="width" value="0.1" units="cm"/>
      <inkml:brushProperty name="height" value="0.1" units="cm"/>
      <inkml:brushProperty name="color" value="#E71224"/>
    </inkml:brush>
  </inkml:definitions>
  <inkml:trace contextRef="#ctx0" brushRef="#br0">1 84 919 0 0,'62'-4'624'0'0,"-13"2"94"0"0,21 1-560 0 0,0 1 526 0 0,0-2 0 0 0,86-14 0 0 0,93-9 260 0 0,-144 13-932 0 0,-37 3 5 0 0,1 3 1 0 0,80 4-1 0 0,-27 4-17 0 0,-27-1 0 0 0,52-5 231 0 0,-89 1-16 0 0,73 5 1 0 0,15 17-19 0 0,32 2-85 0 0,102-11 451 0 0,-148-7-422 0 0,22 5 20 0 0,62 1-15 0 0,-199-9-134 0 0,338 13 760 0 0,-131 13-634 0 0,75-13-59 0 0,-87-1 135 0 0,-147-7-211 0 0,12 2 6 0 0,197 8 46 0 0,-52-21 41 0 0,0-1 0 0 0,366 11-24 0 0,-86 27 56 0 0,-275-19-72 0 0,8 2 27 0 0,-203-10-77 0 0,329 40 41 0 0,-316-43-47 0 0,-1-2 0 0 0,65-9 0 0 0,-59 5 0 0 0,1-1 0 0 0,49-3 0 0 0,59 8 15 0 0,-52 2 10 0 0,135-17-1 0 0,78-37-24 0 0,-156 27 106 0 0,-58 11 15 0 0,38 4-69 0 0,-82 9-40 0 0,150 0 26 0 0,-42 2-23 0 0,267 24-15 0 0,-220-6 0 0 0,-196-16 1 0 0,4-2-18 0 0,0 2 0 0 0,0 1 0 0 0,0 1 0 0 0,42 13 0 0 0,-47-9-115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35.437"/>
    </inkml:context>
    <inkml:brush xml:id="br0">
      <inkml:brushProperty name="width" value="0.1" units="cm"/>
      <inkml:brushProperty name="height" value="0.1" units="cm"/>
      <inkml:brushProperty name="color" value="#E71224"/>
    </inkml:brush>
  </inkml:definitions>
  <inkml:trace contextRef="#ctx0" brushRef="#br0">1 238 1375 0 0,'5'-4'250'0'0,"0"1"0"0"0,0 0-1 0 0,0 0 1 0 0,1 0-1 0 0,0 0 1 0 0,-1 1-1 0 0,1 0 1 0 0,0 0 0 0 0,0 0-1 0 0,0 1 1 0 0,7-1-1 0 0,7-3-213 0 0,37-5 734 0 0,-1 1 0 0 0,105-1 0 0 0,-54 6-684 0 0,278 2 118 0 0,-357 3-145 0 0,15 1 82 0 0,1-2 0 0 0,64-9-1 0 0,18-6 169 0 0,-80 10-194 0 0,20 2 38 0 0,0 2 0 0 0,106 13-1 0 0,-94-4-109 0 0,96-4 0 0 0,410-11 248 0 0,-211 0 250 0 0,-291 5-501 0 0,97 11 0 0 0,10 0 8 0 0,-99-7-48 0 0,42 0 0 0 0,295 5 0 0 0,-363-4 0 0 0,192-6 4 0 0,-163-2 62 0 0,144 12 0 0 0,-130 0-41 0 0,1-4 0 0 0,207-21 0 0 0,57 7 92 0 0,-263 8-60 0 0,111-18-1 0 0,32-1 34 0 0,-111 19-39 0 0,173-12 79 0 0,-66-4-130 0 0,32 8 34 0 0,-19 0-4 0 0,63 13 42 0 0,157 2 72 0 0,-125 1-90 0 0,3 2 74 0 0,136-5 10 0 0,-164-3-138 0 0,-78-4 0 0 0,134-13 182 0 0,276-6 212 0 0,-351 12-352 0 0,-2 0 44 0 0,288 25 117 0 0,-377 1-150 0 0,77 25-53 0 0,-222-28 0 0 0,191 31 0 0 0,-174-30 74 0 0,144 1-1 0 0,35 3 36 0 0,-136 1-18 0 0,202 1 0 0 0,-35-1 165 0 0,-31 1-118 0 0,-93-21-82 0 0,145 4 80 0 0,-166 4-40 0 0,187-17 0 0 0,20 7-96 0 0,-271 5 22 0 0,108-15 0 0 0,-27 1-2 0 0,111 20-20 0 0,-2-1 0 0 0,-138-10 27 0 0,175 17 0 0 0,-22-2-14 0 0,16 1-16 0 0,-229-1 3 0 0,0-5 0 0 0,125-7 0 0 0,291-16 0 0 0,-196 10 0 0 0,0 0 0 0 0,-270 9 0 0 0,291-5 0 0 0,-235-1 0 0 0,1 3 0 0 0,-1 4 0 0 0,114 18 0 0 0,-25 6-1574 0 0,-166-24-2588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36.042"/>
    </inkml:context>
    <inkml:brush xml:id="br0">
      <inkml:brushProperty name="width" value="0.1" units="cm"/>
      <inkml:brushProperty name="height" value="0.1" units="cm"/>
      <inkml:brushProperty name="color" value="#E71224"/>
    </inkml:brush>
  </inkml:definitions>
  <inkml:trace contextRef="#ctx0" brushRef="#br0">69 10 1007 0 0,'-4'-4'0'0'0,"-3"2"88"0"0,0 2-88 0 0,-1-1 0 0 0,3-1 0 0 0,1 2 0 0 0,2 2 0 0 0,-2-2 0 0 0,-1 1 0 0 0,-4-1-312 0 0,-4 2-40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5:05.634"/>
    </inkml:context>
    <inkml:brush xml:id="br0">
      <inkml:brushProperty name="width" value="0.1" units="cm"/>
      <inkml:brushProperty name="height" value="0.1" units="cm"/>
      <inkml:brushProperty name="color" value="#E71224"/>
    </inkml:brush>
  </inkml:definitions>
  <inkml:trace contextRef="#ctx0" brushRef="#br0">819 68 2303 0 0,'-1'-3'-15'0'0,"1"0"0"0"0,-1 0-1 0 0,1 0 1 0 0,0 0 0 0 0,0 0-1 0 0,0 0 1 0 0,1 1 0 0 0,-1-1-1 0 0,2-4 1 0 0,-2-25 7651 0 0,0 32-7622 0 0,0-1-1 0 0,-1 1 1 0 0,1 0 0 0 0,0 0 0 0 0,-1-1-1 0 0,1 1 1 0 0,0 0 0 0 0,-1 0 0 0 0,1 0-1 0 0,0 0 1 0 0,-1 0 0 0 0,1 0 0 0 0,-1-1-1 0 0,1 1 1 0 0,0 0 0 0 0,-1 0 0 0 0,1 0-1 0 0,0 0 1 0 0,-1 0 0 0 0,1 0-1 0 0,-1 0 1 0 0,1 1 0 0 0,0-1 0 0 0,-1 0-1 0 0,1 0 1 0 0,0 0 0 0 0,-1 0 0 0 0,1 0-1 0 0,0 1 1 0 0,-1-1 0 0 0,1 0 0 0 0,0 0-1 0 0,-1 0 1 0 0,1 1 0 0 0,0-1 0 0 0,0 0-1 0 0,-1 1 1 0 0,1-1 0 0 0,-14 12 274 0 0,13-11-243 0 0,-52 50 2240 0 0,-46 50-499 0 0,-94 145-642 0 0,114-142-860 0 0,57-76-201 0 0,-1-2-1 0 0,-2-1 1 0 0,0 0 0 0 0,-36 25-1 0 0,42-35-23 0 0,1-1 122 0 0,-21 13 0 0 0,33-23-92 0 0,0-1 0 0 0,0 0 1 0 0,0-1-1 0 0,0 1 0 0 0,-1-1 0 0 0,1 0 1 0 0,-1-1-1 0 0,-8 2 0 0 0,14-3-58 0 0,0 0 1 0 0,0 0-1 0 0,0 0 0 0 0,0 0 0 0 0,-1-1 0 0 0,1 1 1 0 0,0 0-1 0 0,0-1 0 0 0,0 1 0 0 0,0 0 0 0 0,0-1 1 0 0,0 1-1 0 0,0-1 0 0 0,0 0 0 0 0,0 1 0 0 0,0-1 1 0 0,0 0-1 0 0,0 0 0 0 0,0 1 0 0 0,0-1 0 0 0,1 0 0 0 0,-1 0 1 0 0,0 0-1 0 0,1 0 0 0 0,-1 0 0 0 0,0 0 0 0 0,1 0 1 0 0,-1 0-1 0 0,1 0 0 0 0,0-1 0 0 0,-1 1 0 0 0,1 0 1 0 0,0 0-1 0 0,0 0 0 0 0,0 0 0 0 0,0-3 0 0 0,-1-2 114 0 0,1 0 0 0 0,0 0 0 0 0,0 0-1 0 0,1 0 1 0 0,1-11 0 0 0,4-3-72 0 0,1 1 0 0 0,0 1 0 0 0,13-24 0 0 0,-9 20 18 0 0,14-41-1 0 0,-11 19-24 0 0,-3 0 1 0 0,7-55-1 0 0,0-144 759 0 0,-18 237-818 0 0,0 0 4 0 0,0 0 1 0 0,0 0-1 0 0,-1 1 1 0 0,-2-12-1 0 0,-1 34-159 0 0,6-9 141 0 0,1 0 0 0 0,0 0 1 0 0,1-1-1 0 0,0 1 0 0 0,0-1 0 0 0,0 0 0 0 0,11 13 0 0 0,-5-6 2 0 0,39 64 105 0 0,38 86 0 0 0,-9-17 107 0 0,-64-122-146 0 0,1 0-1 0 0,1-2 1 0 0,1 0 0 0 0,2-1-1 0 0,35 35 1 0 0,-32-32 129 0 0,-20-22-19 0 0,-13-17-67 0 0,-16-15-21 0 0,-1 2-1 0 0,-36-29 0 0 0,31 29-35 0 0,-48-51-1 0 0,-150-209-46 0 0,231 287 0 0 0,-12-18 0 0 0,0 1 0 0 0,-1 0 0 0 0,-2 0 0 0 0,1 2 0 0 0,-23-20 0 0 0,23 30-1 0 0,14 5-1 0 0,0 0 0 0 0,0 0 1 0 0,-1 0-1 0 0,1 0 0 0 0,0 0 0 0 0,0 0 1 0 0,0 0-1 0 0,-1 0 0 0 0,1 0 0 0 0,0 1 1 0 0,0-1-1 0 0,0 0 0 0 0,0 0 1 0 0,-1 0-1 0 0,1 0 0 0 0,0 1 0 0 0,0-1 1 0 0,0 0-1 0 0,0 0 0 0 0,0 0 0 0 0,-1 0 1 0 0,1 1-1 0 0,0-1 0 0 0,0 0 0 0 0,0 0 1 0 0,0 0-1 0 0,0 1 0 0 0,0-1 0 0 0,0 0 1 0 0,0 0-1 0 0,0 1 0 0 0,0-1 1 0 0,0 0-1 0 0,0 0 0 0 0,0 2-4 0 0,1 0 1 0 0,-1 0-1 0 0,0 0 0 0 0,1 0 1 0 0,0-1-1 0 0,-1 1 0 0 0,1 0 1 0 0,0-1-1 0 0,0 1 0 0 0,0 0 1 0 0,0-1-1 0 0,2 3 0 0 0,14 16-33 0 0,-1 0 9 0 0,2 0 1 0 0,35 30-1 0 0,-49-47 30 0 0,91 67 0 0 0,-81-61 0 0 0,0 0 0 0 0,0-2 0 0 0,1 0 0 0 0,0 0 0 0 0,18 4 0 0 0,-13-7 0 0 0,0-1 0 0 0,0-1 0 0 0,22 0 0 0 0,16 1 0 0 0,-42-3 32 0 0,-16-1-31 0 0,0 1 1 0 0,-1 0-1 0 0,1-1 0 0 0,0 1 0 0 0,-1 0 1 0 0,1 0-1 0 0,-1-1 0 0 0,1 1 0 0 0,-1 0 0 0 0,1 0 1 0 0,0 0-1 0 0,-1 0 0 0 0,1-1 0 0 0,-1 1 1 0 0,1 0-1 0 0,-1 0 0 0 0,1 0 0 0 0,-1 0 1 0 0,1 0-1 0 0,-1 0 0 0 0,1 0 0 0 0,-1 0 0 0 0,1 1 1 0 0,-1-1-1 0 0,0 0 0 0 0,-3 0-1 0 0,1 0 0 0 0,-1 0 0 0 0,0 0 0 0 0,0 0 0 0 0,1 0 0 0 0,-1 1 0 0 0,0 0 0 0 0,0 0 0 0 0,1 0 0 0 0,-1 0 0 0 0,1 1 0 0 0,-1-1 0 0 0,1 1 0 0 0,0 0 0 0 0,-1 0 0 0 0,1 0 0 0 0,-3 3 0 0 0,-28 21 0 0 0,-1-1 0 0 0,-71 37 0 0 0,-89 49-2797 0 0,164-91 1298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41.007"/>
    </inkml:context>
    <inkml:brush xml:id="br0">
      <inkml:brushProperty name="width" value="0.1" units="cm"/>
      <inkml:brushProperty name="height" value="0.1" units="cm"/>
      <inkml:brushProperty name="color" value="#E71224"/>
    </inkml:brush>
  </inkml:definitions>
  <inkml:trace contextRef="#ctx0" brushRef="#br0">1403 91 6447 0 0,'-1'-2'23'0'0,"-2"-6"73"0"0,0 1 1 0 0,-1 0-1 0 0,0-1 0 0 0,0 1 0 0 0,-1 1 0 0 0,-6-10 0 0 0,8 15 54 0 0,1 0-1 0 0,0 0 0 0 0,0 0 1 0 0,-1 1-1 0 0,1-1 1 0 0,0 0-1 0 0,-1 1 0 0 0,1 0 1 0 0,-1 0-1 0 0,-2-1 0 0 0,-2 1 171 0 0,-6-1-289 0 0,1 1 0 0 0,0 1 0 0 0,0 0 0 0 0,-1 1 1 0 0,1 0-1 0 0,-23 8 0 0 0,21-6-24 0 0,-1 0 0 0 0,0-1 0 0 0,0-1 0 0 0,-17 1 0 0 0,-15-5 232 0 0,1-3 0 0 0,-67-15-1 0 0,-39-4 326 0 0,102 21-125 0 0,-95 7 0 0 0,-47 19-311 0 0,21-1-91 0 0,7-2-1308 0 0,113-14-2493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36.788"/>
    </inkml:context>
    <inkml:brush xml:id="br0">
      <inkml:brushProperty name="width" value="0.1" units="cm"/>
      <inkml:brushProperty name="height" value="0.1" units="cm"/>
      <inkml:brushProperty name="color" value="#E71224"/>
    </inkml:brush>
  </inkml:definitions>
  <inkml:trace contextRef="#ctx0" brushRef="#br0">688 1 1927 0 0,'-310'37'2222'0'0,"245"-30"-1865"0"0,1 2 0 0 0,-73 22 1 0 0,120-25-148 0 0,0 1 0 0 0,1 0 0 0 0,0 1 0 0 0,-25 17 0 0 0,41-25-188 0 0,0 0 0 0 0,-1 1-1 0 0,1-1 1 0 0,0 0-1 0 0,0 0 1 0 0,-1 0-1 0 0,1 1 1 0 0,0-1-1 0 0,-1 0 1 0 0,1 0 0 0 0,0 1-1 0 0,0-1 1 0 0,0 0-1 0 0,-1 0 1 0 0,1 1-1 0 0,0-1 1 0 0,0 0 0 0 0,0 1-1 0 0,0-1 1 0 0,-1 0-1 0 0,1 1 1 0 0,0-1-1 0 0,0 1 1 0 0,0-1-1 0 0,0 0 1 0 0,0 1 0 0 0,0-1-1 0 0,0 0 1 0 0,0 1-1 0 0,0-1 1 0 0,0 0-1 0 0,0 1 1 0 0,0-1 0 0 0,1 0-1 0 0,-1 1 1 0 0,0-1-1 0 0,0 0 1 0 0,0 1-1 0 0,0-1 1 0 0,0 0-1 0 0,1 1 1 0 0,-1-1 0 0 0,0 0-1 0 0,0 1 1 0 0,1-1-1 0 0,-1 0 1 0 0,0 0-1 0 0,0 1 1 0 0,1-1-1 0 0,-1 0 1 0 0,0 0 0 0 0,1 0-1 0 0,-1 1 1 0 0,23 10 314 0 0,-14-7-157 0 0,-6-2-141 0 0,1-1-1 0 0,-1 1 0 0 0,1-1 1 0 0,-1 0-1 0 0,1 0 0 0 0,5 0 1 0 0,9 3 60 0 0,-2 1 28 0 0,0-2 0 0 0,25 4 0 0 0,14 1 120 0 0,-26-3-136 0 0,-1-1-1 0 0,53-1 0 0 0,-6 0-74 0 0,137 20 18 0 0,-115-6-53 0 0,41 5 0 0 0,61-7 195 0 0,-3-14-12 0 0,-35-2 31 0 0,90 16 144 0 0,-117-9-228 0 0,-61-4-68 0 0,-27-4 104 0 0,1-1 1 0 0,65-13 0 0 0,-54 5 147 0 0,-30 5-11 0 0,1 1 0 0 0,49-2-1 0 0,-48 6-229 0 0,34 2-6 0 0,-58-1-52 0 0,1 1 1 0 0,-1 0-1 0 0,0 1 0 0 0,0-1 0 0 0,0 1 0 0 0,0 1 0 0 0,10 4 1 0 0,-14-5-76 0 0,0-1 0 0 0,0 1 0 0 0,-1 0 0 0 0,1-1 1 0 0,0 1-1 0 0,-1 0 0 0 0,0 0 0 0 0,1 0 0 0 0,-1 0 1 0 0,0 1-1 0 0,0-1 0 0 0,0 0 0 0 0,1 4 0 0 0,0 3-572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40.631"/>
    </inkml:context>
    <inkml:brush xml:id="br0">
      <inkml:brushProperty name="width" value="0.1" units="cm"/>
      <inkml:brushProperty name="height" value="0.1" units="cm"/>
      <inkml:brushProperty name="color" value="#E71224"/>
    </inkml:brush>
  </inkml:definitions>
  <inkml:trace contextRef="#ctx0" brushRef="#br0">0 253 919 0 0,'31'1'39'0'0,"-14"-2"781"0"0,31 0-5 0 0,62-11-1 0 0,-60 3-512 0 0,-27 4 47 0 0,40-3 0 0 0,-10 5 34 0 0,87 0 218 0 0,-54 7-312 0 0,52 4 68 0 0,-41 3-126 0 0,1-4 1 0 0,111-7-1 0 0,93 0 600 0 0,7-1-66 0 0,323-30 66 0 0,-513 28-644 0 0,257 5 97 0 0,-44 14-274 0 0,29-30-15 0 0,-10 0 202 0 0,-132 2 31 0 0,5-1-69 0 0,-60 16-71 0 0,92-4-83 0 0,291-15 113 0 0,-323 4-15 0 0,-44-1-57 0 0,49 4 61 0 0,253-8-33 0 0,-189 18-74 0 0,5-1 0 0 0,-182-6 32 0 0,177 11 0 0 0,184 6-32 0 0,-151 7 35 0 0,-33-1-6 0 0,-151-18-10 0 0,229 6 80 0 0,-43-14 16 0 0,-149-1-17 0 0,71 2 30 0 0,13-3 7 0 0,-68 1-35 0 0,2 8-2 0 0,133-7-4 0 0,213-19 34 0 0,-240 12-69 0 0,-97 2 10 0 0,18 15-25 0 0,-23 0-3 0 0,-69-6 13 0 0,235-1-1 0 0,9-7-43 0 0,-240 5 22 0 0,195 14 0 0 0,-103-12-32 0 0,-205 4 0 0 0,329-5 64 0 0,-325 8-55 0 0,-4-1 18 0 0,0 1 0 0 0,0 2 0 0 0,25 5 1 0 0,-37-6-97 0 0,-2 0-138 0 0,0 1 1 0 0,0-1-1 0 0,0 1 1 0 0,-1 1-1 0 0,10 4 1 0 0,-7 0-956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41.815"/>
    </inkml:context>
    <inkml:brush xml:id="br0">
      <inkml:brushProperty name="width" value="0.1" units="cm"/>
      <inkml:brushProperty name="height" value="0.1" units="cm"/>
      <inkml:brushProperty name="color" value="#E71224"/>
    </inkml:brush>
  </inkml:definitions>
  <inkml:trace contextRef="#ctx0" brushRef="#br0">1 22 1927 0 0,'32'-7'92'0'0,"55"-5"0"0"0,-62 11-85 0 0,4-1 22 0 0,40 3-1 0 0,-31 0-637 0 0,-29 0-70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42.812"/>
    </inkml:context>
    <inkml:brush xml:id="br0">
      <inkml:brushProperty name="width" value="0.1" units="cm"/>
      <inkml:brushProperty name="height" value="0.1" units="cm"/>
      <inkml:brushProperty name="color" value="#E71224"/>
    </inkml:brush>
  </inkml:definitions>
  <inkml:trace contextRef="#ctx0" brushRef="#br0">41 21 2879 0 0,'-11'-10'128'0'0,"4"5"24"0"0,1 1-152 0 0,2 2 0 0 0,3 2 0 0 0,-1 4 0 0 0,0 0 0 0 0,0 1 0 0 0,-4 3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7:46.284"/>
    </inkml:context>
    <inkml:brush xml:id="br0">
      <inkml:brushProperty name="width" value="0.1" units="cm"/>
      <inkml:brushProperty name="height" value="0.1" units="cm"/>
      <inkml:brushProperty name="color" value="#E71224"/>
    </inkml:brush>
  </inkml:definitions>
  <inkml:trace contextRef="#ctx0" brushRef="#br0">1 138 2671 0 0,'90'3'1468'0'0,"35"0"-312"0"0,-56-10-227 0 0,103-23-1 0 0,-55 7-134 0 0,-30 3-259 0 0,-57 13-360 0 0,0 0 0 0 0,36-3 0 0 0,-22 7-144 0 0,23-3 26 0 0,120 6 0 0 0,170 25-57 0 0,-211-8 17 0 0,-38-3 30 0 0,87 9 89 0 0,-31 5 22 0 0,-89-16-89 0 0,-47-7-51 0 0,0 0 0 0 0,1-2 0 0 0,28-1 0 0 0,104-12 123 0 0,65-1 507 0 0,-66 16-561 0 0,-81-1-2 0 0,153-12-1 0 0,-205 4-81 0 0,163-23 58 0 0,-12 6-61 0 0,-138 18 0 0 0,40 0 0 0 0,10 0 0 0 0,339-9 111 0 0,-297 13-94 0 0,-5 3-17 0 0,-28-4 0 0 0,24 0 0 0 0,275-10 0 0 0,-242 13 32 0 0,223-25 0 0 0,-91 7-32 0 0,-114 10 0 0 0,41 1 0 0 0,-2-1 0 0 0,260 11 0 0 0,-286 0 0 0 0,-16-1 0 0 0,-16 8 0 0 0,156-11 54 0 0,69 3 20 0 0,-107 1-34 0 0,-73-4-16 0 0,58 16 102 0 0,-236-16-124 0 0,370 3 176 0 0,-209-8-110 0 0,128 5-58 0 0,-41-10 120 0 0,-104 1-68 0 0,32 6 34 0 0,-107 2-53 0 0,182-5 74 0 0,-196 2-104 0 0,119-2 38 0 0,36 5-51 0 0,-41-5 0 0 0,291 22 0 0 0,-414-15 0 0 0,1-3 0 0 0,69-8 0 0 0,-18-4 0 0 0,101-6 0 0 0,-156 15 8 0 0,78 0 38 0 0,-97 3-7 0 0,57-8 1 0 0,0 0 73 0 0,8-2 142 0 0,24 0-1916 0 0,-121 10-2283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0:12.203"/>
    </inkml:context>
    <inkml:brush xml:id="br0">
      <inkml:brushProperty name="width" value="0.1" units="cm"/>
      <inkml:brushProperty name="height" value="0.1" units="cm"/>
      <inkml:brushProperty name="color" value="#E71224"/>
    </inkml:brush>
  </inkml:definitions>
  <inkml:trace contextRef="#ctx0" brushRef="#br0">1 23 2471 0 0,'11'-4'104'0'0,"2"-2"32"0"0,0 1-136 0 0,-2 1 0 0 0,-2 0 0 0 0,-3 4 0 0 0,-4 2 0 0 0,1-2 0 0 0,3 2 0 0 0,1 0-1072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0:14.383"/>
    </inkml:context>
    <inkml:brush xml:id="br0">
      <inkml:brushProperty name="width" value="0.1" units="cm"/>
      <inkml:brushProperty name="height" value="0.1" units="cm"/>
      <inkml:brushProperty name="color" value="#E71224"/>
    </inkml:brush>
  </inkml:definitions>
  <inkml:trace contextRef="#ctx0" brushRef="#br0">1 10 919 0 0,'0'-4'80'0'0,"0"1"-80"0"0,0 1 0 0 0,0 4 80 0 0,2 1 80 0 0,0-1-80 0 0,-1-2-80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0:19.112"/>
    </inkml:context>
    <inkml:brush xml:id="br0">
      <inkml:brushProperty name="width" value="0.1" units="cm"/>
      <inkml:brushProperty name="height" value="0.1" units="cm"/>
      <inkml:brushProperty name="color" value="#E71224"/>
    </inkml:brush>
  </inkml:definitions>
  <inkml:trace contextRef="#ctx0" brushRef="#br0">0 1 1151 0 0,'7'0'76'0'0,"1"0"-1"0"0,-1 1 0 0 0,0 0 0 0 0,0 0 0 0 0,1 1 1 0 0,-1 0-1 0 0,0 0 0 0 0,-1 1 0 0 0,1 0 0 0 0,0 0 1 0 0,-1 0-1 0 0,0 1 0 0 0,1 0 0 0 0,8 7 0 0 0,7 4 707 0 0,-21-15-756 0 0,0 1-1 0 0,-1-1 1 0 0,1 0-1 0 0,-1 1 0 0 0,1-1 1 0 0,0 0-1 0 0,-1 0 1 0 0,1 1-1 0 0,-1-1 0 0 0,1 0 1 0 0,0 0-1 0 0,-1 0 1 0 0,1 0-1 0 0,0 0 0 0 0,-1 0 1 0 0,1 0-1 0 0,0 0 0 0 0,-1 0 1 0 0,1 0-1 0 0,0 0 1 0 0,-1-1-1 0 0,1 1 0 0 0,-1 0 1 0 0,1 0-1 0 0,0-1 1 0 0,-1 1-1 0 0,1 0 0 0 0,-1-1 1 0 0,1 1-1 0 0,-1 0 0 0 0,1-1 1 0 0,-1 1-1 0 0,1-1 1 0 0,-1 1-1 0 0,1-1 0 0 0,0 0 0 0 0,-1 0 0 0 0,1 0-1 0 0,-1 1 1 0 0,1-1-1 0 0,0 0 1 0 0,0 1-1 0 0,-1-1 1 0 0,1 0-1 0 0,0 1 1 0 0,0-1 0 0 0,-1 1-1 0 0,1-1 1 0 0,0 1-1 0 0,0 0 1 0 0,0-1-1 0 0,0 1 1 0 0,0 0 0 0 0,0 0-1 0 0,0-1 1 0 0,0 1-1 0 0,0 0 1 0 0,-1 0-1 0 0,1 0 1 0 0,0 0-1 0 0,1 1 1 0 0,25 3 639 0 0,-23-2-631 0 0,10-2 157 0 0,-6 1 132 0 0,-3 13-170 0 0,-3-7-232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0:24.251"/>
    </inkml:context>
    <inkml:brush xml:id="br0">
      <inkml:brushProperty name="width" value="0.1" units="cm"/>
      <inkml:brushProperty name="height" value="0.1" units="cm"/>
      <inkml:brushProperty name="color" value="#E71224"/>
    </inkml:brush>
  </inkml:definitions>
  <inkml:trace contextRef="#ctx0" brushRef="#br0">0 84 2271 0 0,'2'-5'47'0'0,"-2"5"-2"0"0,0 0 1 0 0,1-1 0 0 0,-1 1 0 0 0,0-1-1 0 0,0 1 1 0 0,0 0 0 0 0,1-1 0 0 0,-1 1-1 0 0,0-1 1 0 0,0 1 0 0 0,1 0-1 0 0,-1-1 1 0 0,0 1 0 0 0,1 0 0 0 0,-1 0-1 0 0,0-1 1 0 0,1 1 0 0 0,-1 0-1 0 0,0 0 1 0 0,1-1 0 0 0,-1 1 0 0 0,1 0-1 0 0,-1 0 1 0 0,0 0 0 0 0,1 0 0 0 0,-1 0-1 0 0,1 0 1 0 0,-1 0 0 0 0,1-1-1 0 0,-1 1 1 0 0,1 0 0 0 0,-1 1 0 0 0,0-1-1 0 0,1 0 1 0 0,-1 0 0 0 0,1 0-1 0 0,-1 0 1 0 0,1 0 0 0 0,-1 0 0 0 0,0 0-1 0 0,1 1 1 0 0,7 0-17 0 0,-1 1 0 0 0,1 0 0 0 0,-1 1 0 0 0,0-1 0 0 0,0 2 0 0 0,0-1 0 0 0,-1 0 0 0 0,1 1 0 0 0,-1 1 0 0 0,0-1 0 0 0,9 9 0 0 0,-13-12 7 0 0,-1 0 1 0 0,1 0-1 0 0,-1 0 1 0 0,1-1-1 0 0,-1 1 0 0 0,1 0 1 0 0,0-1-1 0 0,-1 1 0 0 0,1-1 1 0 0,-1 0-1 0 0,1 0 1 0 0,0 1-1 0 0,0-1 0 0 0,-1 0 1 0 0,1 0-1 0 0,3-1 0 0 0,29-8 1669 0 0,-2 0-817 0 0,-20 8-835 0 0,0 0 1 0 0,0 1 0 0 0,0 0-1 0 0,0 1 1 0 0,0 0 0 0 0,0 1 0 0 0,0 1-1 0 0,0-1 1 0 0,-1 2 0 0 0,1 0-1 0 0,-1 0 1 0 0,0 1 0 0 0,0 0-1 0 0,14 10 1 0 0,-14-8 32 0 0,1-1 1 0 0,0-1-1 0 0,0 1 0 0 0,0-2 0 0 0,1 0 1 0 0,0 0-1 0 0,-1-1 0 0 0,1-1 1 0 0,1 0-1 0 0,-1-1 0 0 0,0 0 0 0 0,0-1 1 0 0,15-2-1 0 0,27 1 269 0 0,64 6-1 0 0,-95-4-306 0 0,134-2 206 0 0,-21-1 148 0 0,-100 1-270 0 0,0-2-1 0 0,67-12 1 0 0,-78 10-79 0 0,32-6-1 0 0,-4 1 53 0 0,0 2 1 0 0,69-2-1 0 0,14 5-57 0 0,45 0 43 0 0,214-6 154 0 0,-290 7-117 0 0,143 10 0 0 0,-143-2-32 0 0,143-13 0 0 0,-177 5-19 0 0,0 3 0 0 0,0 4 0 0 0,0 3 0 0 0,76 15-1 0 0,-91-13-64 0 0,1-3 0 0 0,110-4 0 0 0,-100-3 2 0 0,106 11 0 0 0,125 14-14 0 0,1-21 0 0 0,-183-3 0 0 0,-28 2 307 0 0,0-5-1 0 0,137-22 0 0 0,-57-2 10 0 0,-131 24-226 0 0,0 2-1 0 0,56 4 1 0 0,83 7-90 0 0,-114-10 0 0 0,100-15 0 0 0,-148 14 0 0 0,60-7 12 0 0,130-15 40 0 0,34 15-52 0 0,-91 5 0 0 0,27-11 0 0 0,7-1 0 0 0,52 21 64 0 0,-150-5-38 0 0,140-17-1 0 0,-95 4-12 0 0,-50 7 14 0 0,137 6 0 0 0,-39 4 46 0 0,-69-3-72 0 0,1-2-1 0 0,27 0 0 0 0,235 27 64 0 0,-286-23-65 0 0,99-9 0 0 0,-104 1 7 0 0,125 7 1 0 0,141 23 57 0 0,36-27 43 0 0,-272 5-97 0 0,207-1 1 0 0,-251-5 18 0 0,1-2 51 0 0,120 8 0 0 0,-166 0-80 0 0,265 19 11 0 0,-132-27 31 0 0,-60-1-31 0 0,327 10 53 0 0,-173-8-64 0 0,-166 1 0 0 0,329 10 0 0 0,-225 0 0 0 0,4 0 0 0 0,2 2 0 0 0,17 0 0 0 0,-160-8 0 0 0,58-4 0 0 0,20-1 0 0 0,54 0 24 0 0,-111 1-4 0 0,115 8 0 0 0,-100 3-20 0 0,109-4 0 0 0,-135-6 0 0 0,217 2 0 0 0,-181 6 0 0 0,134 4 0 0 0,296-17 0 0 0,-188-21 0 0 0,0 0 0 0 0,174 4 64 0 0,-465 22-64 0 0,-1 1 0 0 0,0 3 0 0 0,88 14 0 0 0,409 41 0 0 0,-501-55 0 0 0,101 16 0 0 0,-86-9 0 0 0,81 1 0 0 0,318-15 0 0 0,-326 7 0 0 0,156-6 0 0 0,-125-10 19 0 0,126-7 26 0 0,-102 28-45 0 0,-32 1 0 0 0,-63-6 0 0 0,65-3 0 0 0,154-3 0 0 0,-189 5 0 0 0,29-6 0 0 0,66 1 0 0 0,-109 8 0 0 0,55 4 0 0 0,170 5 0 0 0,-91-5 0 0 0,247-4 0 0 0,-262-2-50 0 0,-180 2-5 0 0,1 2 0 0 0,85 24-1 0 0,-68-11-1436 0 0,-35-10-3640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41.599"/>
    </inkml:context>
    <inkml:brush xml:id="br0">
      <inkml:brushProperty name="width" value="0.1" units="cm"/>
      <inkml:brushProperty name="height" value="0.1" units="cm"/>
      <inkml:brushProperty name="color" value="#E71224"/>
    </inkml:brush>
  </inkml:definitions>
  <inkml:trace contextRef="#ctx0" brushRef="#br0">1483 104 2303 0 0,'-6'-37'224'0'0,"6"37"-68"0"0,-1-1-1 0 0,1 1 1 0 0,0-1-1 0 0,-1 0 0 0 0,1 1 1 0 0,-1-1-1 0 0,0 1 0 0 0,1-1 1 0 0,-1 1-1 0 0,1-1 0 0 0,-1 1 1 0 0,0 0-1 0 0,1-1 0 0 0,-1 1 1 0 0,0 0-1 0 0,1 0 0 0 0,-1-1 1 0 0,0 1-1 0 0,1 0 1 0 0,-1 0-1 0 0,0 0 0 0 0,-1 0 1 0 0,-18-2 284 0 0,7 5-426 0 0,0-1 1 0 0,-1-1 0 0 0,1 0-1 0 0,0-1 1 0 0,0-1 0 0 0,0 0-1 0 0,-18-4 1 0 0,-73-13 1283 0 0,37 4-308 0 0,0 3 1 0 0,-133-3-1 0 0,8 26-888 0 0,-88 0 92 0 0,198-16-134 0 0,37 0-18 0 0,-1 3 1 0 0,-82 7-1 0 0,76 3-257 0 0,-3 0-101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0:27.014"/>
    </inkml:context>
    <inkml:brush xml:id="br0">
      <inkml:brushProperty name="width" value="0.1" units="cm"/>
      <inkml:brushProperty name="height" value="0.1" units="cm"/>
      <inkml:brushProperty name="color" value="#E71224"/>
    </inkml:brush>
  </inkml:definitions>
  <inkml:trace contextRef="#ctx0" brushRef="#br0">59 46 3279 0 0,'-6'0'418'0'0,"0"0"0"0"0,0 0 0 0 0,0 1 0 0 0,0-1 0 0 0,1 1-1 0 0,-1 1 1 0 0,-8 2 0 0 0,13-4-406 0 0,1 0 0 0 0,0 0 0 0 0,0 0 1 0 0,0 0-1 0 0,0 0 0 0 0,-1 0 0 0 0,1 1 0 0 0,0-1 0 0 0,0 0 0 0 0,0 0 0 0 0,0 0 1 0 0,0 0-1 0 0,0 0 0 0 0,-1 1 0 0 0,1-1 0 0 0,0 0 0 0 0,0 0 0 0 0,0 0 0 0 0,0 0 0 0 0,0 1 1 0 0,0-1-1 0 0,0 0 0 0 0,0 0 0 0 0,0 0 0 0 0,0 0 0 0 0,0 1 0 0 0,0-1 0 0 0,0 0 1 0 0,0 0-1 0 0,0 0 0 0 0,0 1 0 0 0,0-1 0 0 0,0 0 0 0 0,0 0 0 0 0,0 0 0 0 0,0 1 0 0 0,6 7 109 0 0,11 3-31 0 0,6-2 236 0 0,1-1 0 0 0,0-2-1 0 0,1-1 1 0 0,25 3 0 0 0,31 7 177 0 0,83 8 22 0 0,-111-17-306 0 0,60-2 293 0 0,-25-2-179 0 0,288 37 400 0 0,-325-33-519 0 0,1-1-1 0 0,99-5 0 0 0,259 5 679 0 0,-361-2-835 0 0,-1-3 0 0 0,1-3-1 0 0,-1-1 1 0 0,1-2 0 0 0,89-24-1 0 0,67-23 398 0 0,-144 40-345 0 0,86-7 0 0 0,171 5 10 0 0,-253 13-110 0 0,122-7 7 0 0,157-2 43 0 0,-260 13-13 0 0,301 5 25 0 0,80 14 121 0 0,-274-1-135 0 0,31 3 14 0 0,-180-21-71 0 0,80 1 0 0 0,76-10 192 0 0,86 20 20 0 0,-5-1-160 0 0,-59-27-57 0 0,-31 1 74 0 0,118 9-69 0 0,-61 3 0 0 0,578 4 0 0 0,-632 4 0 0 0,146 2 0 0 0,-232-9 0 0 0,181 8 0 0 0,-268-5 10 0 0,169 14 42 0 0,-129-13-51 0 0,71-7 0 0 0,121-13 63 0 0,-1 22 0 0 0,-134 1-39 0 0,0-5 0 0 0,153-18 0 0 0,1 3 33 0 0,-6 2-63 0 0,63-31 69 0 0,-44 14-64 0 0,-40 6 0 0 0,-157 17 0 0 0,-23 2 0 0 0,-2 2 34 0 0,88 7 0 0 0,-79-2-38 0 0,508 45 4 0 0,-505-38 0 0 0,291 30 0 0 0,-357-40-7 0 0,87 1 75 0 0,-82-2 12 0 0,0 0-1 0 0,0-1 0 0 0,0 0 1 0 0,0-1-1 0 0,19-7 1 0 0,-18 4-58 0 0,-7 3 62 0 0,1 1 0 0 0,-1-1-1 0 0,1 1 1 0 0,0 0 0 0 0,10-2-1 0 0,-15 4-132 0 0,-1 0-1 0 0,1 0 1 0 0,0 0-1 0 0,0 0 1 0 0,-1 1 0 0 0,1-1-1 0 0,0 0 1 0 0,-1 1-1 0 0,1-1 1 0 0,0 1-1 0 0,-1-1 1 0 0,1 1-1 0 0,-1 0 1 0 0,1 0-1 0 0,-1 0 1 0 0,1 0 0 0 0,-1 0-1 0 0,1 0 1 0 0,-1 0-1 0 0,0 0 1 0 0,0 1-1 0 0,0-1 1 0 0,0 0-1 0 0,0 1 1 0 0,0-1-1 0 0,0 1 1 0 0,1 1 0 0 0,4 10-1253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0:30.328"/>
    </inkml:context>
    <inkml:brush xml:id="br0">
      <inkml:brushProperty name="width" value="0.1" units="cm"/>
      <inkml:brushProperty name="height" value="0.1" units="cm"/>
      <inkml:brushProperty name="color" value="#E71224"/>
    </inkml:brush>
  </inkml:definitions>
  <inkml:trace contextRef="#ctx0" brushRef="#br0">1 100 455 0 0,'4'-2'432'0'0,"0"1"-1"0"0,1 0 0 0 0,-1 1 0 0 0,0-1 1 0 0,1 1-1 0 0,-1-1 0 0 0,0 2 0 0 0,1-1 0 0 0,-1 0 1 0 0,1 1-1 0 0,6 1 0 0 0,128 39 810 0 0,-135-40-1209 0 0,13 3 74 0 0,0-1 0 0 0,0 0 0 0 0,0-1 0 0 0,0-2 0 0 0,23 0 0 0 0,-19 0 26 0 0,260-12 852 0 0,327-32 726 0 0,-447 32-1531 0 0,68 0 100 0 0,162 17-151 0 0,41-32 217 0 0,-102 2-114 0 0,-15 12-167 0 0,-73 3-64 0 0,-192 9 64 0 0,1 2 0 0 0,89 15 0 0 0,-107-13-64 0 0,-1-1 0 0 0,42-2 0 0 0,-24-1 0 0 0,44 5 32 0 0,163 29 0 0 0,-55-2 32 0 0,-133-20-51 0 0,38 7 13 0 0,-95-15-32 0 0,-1 1-1 0 0,1-1 1 0 0,-1 2 0 0 0,0 0 0 0 0,-1 0-1 0 0,19 12 1 0 0,-25-13-500 0 0,0-1 0 0 0,0 1 0 0 0,0 0 0 0 0,0 0 1 0 0,-1 1-1 0 0,5 6 0 0 0,-2 0-3100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0:33.316"/>
    </inkml:context>
    <inkml:brush xml:id="br0">
      <inkml:brushProperty name="width" value="0.1" units="cm"/>
      <inkml:brushProperty name="height" value="0.1" units="cm"/>
      <inkml:brushProperty name="color" value="#E71224"/>
    </inkml:brush>
  </inkml:definitions>
  <inkml:trace contextRef="#ctx0" brushRef="#br0">12 159 2759 0 0,'0'0'36'0'0,"-1"0"-1"0"0,0 0 1 0 0,1 1-1 0 0,-1-1 0 0 0,1 0 1 0 0,-1 0-1 0 0,0 1 0 0 0,1-1 1 0 0,-1 0-1 0 0,1 1 0 0 0,-1-1 1 0 0,1 0-1 0 0,-1 1 0 0 0,1-1 1 0 0,0 1-1 0 0,-1-1 1 0 0,1 1-1 0 0,-1-1 0 0 0,1 1 1 0 0,0-1-1 0 0,-1 1 0 0 0,1-1 1 0 0,0 1-1 0 0,0 0 0 0 0,0-1 1 0 0,-1 1-1 0 0,1-1 1 0 0,0 1-1 0 0,0 0 0 0 0,0-1 1 0 0,0 1-1 0 0,0 0 0 0 0,0-1 1 0 0,0 1-1 0 0,0-1 0 0 0,0 1 1 0 0,0 0-1 0 0,1-1 0 0 0,-1 1 1 0 0,0-1-1 0 0,0 1 1 0 0,1 0-1 0 0,-1-1 0 0 0,0 1 1 0 0,0-1-1 0 0,1 1 0 0 0,-1-1 1 0 0,1 1-1 0 0,0 0 0 0 0,1 0-14 0 0,-1 1 0 0 0,1 0-1 0 0,0-1 1 0 0,1 1 0 0 0,-1-1-1 0 0,0 0 1 0 0,0 0 0 0 0,1 0-1 0 0,-1 0 1 0 0,0 0 0 0 0,5 1-1 0 0,13 0 168 0 0,1 0 1 0 0,0-2-1 0 0,23-1 0 0 0,32 0 395 0 0,43-1 249 0 0,-14 0-264 0 0,-54 1-269 0 0,0-2-1 0 0,79-16 0 0 0,-98 14-113 0 0,-10 2-70 0 0,131-25 578 0 0,-108 21-600 0 0,1 1-1 0 0,0 3 0 0 0,48 2 0 0 0,-93 1-93 0 0,171 9 321 0 0,-79-4-161 0 0,-30-1-64 0 0,159-6 190 0 0,-195 1-250 0 0,26 2 63 0 0,67 9-1 0 0,-44-2-15 0 0,-27-4-23 0 0,63 6 61 0 0,140-6 0 0 0,201-12 378 0 0,-371 11-399 0 0,160-18 0 0 0,-136 2 85 0 0,152 3 0 0 0,-144 10-115 0 0,213-26 0 0 0,-37 9-69 0 0,-209 15 0 0 0,-22-2 156 0 0,78-16 0 0 0,16-2 91 0 0,-71 14-127 0 0,-23 1-78 0 0,73 2 0 0 0,199 1 11 0 0,-284 2-53 0 0,25-3 0 0 0,-27 0 0 0 0,1 2 0 0 0,-1 2 0 0 0,58 6 0 0 0,135 28 0 0 0,-193-25 0 0 0,8-3 0 0 0,1-1 0 0 0,57-5 0 0 0,-40 0 0 0 0,-14 1 0 0 0,106 4 0 0 0,-19 11 32 0 0,230-4 0 0 0,-5-11-32 0 0,-349 0 0 0 0,-16 0 0 0 0,222 0 0 0 0,-102-8 0 0 0,-47 1 0 0 0,149 7 0 0 0,-106 6 32 0 0,206-15 0 0 0,15 12 25 0 0,-247 1-50 0 0,257-18 57 0 0,-344 13-64 0 0,77-2 0 0 0,0 5 0 0 0,93 12 0 0 0,80 3 0 0 0,-228-17 1 0 0,475 11 62 0 0,-220-7-63 0 0,-283-4 0 0 0,360-6 128 0 0,-295 9-117 0 0,232 0 117 0 0,-174-11-69 0 0,159 12-1 0 0,151 7 6 0 0,-4 3 0 0 0,-345-9-64 0 0,148-13 0 0 0,-128 5 22 0 0,182 19 0 0 0,-223-10-12 0 0,31-2-5 0 0,125-11 0 0 0,42 0-5 0 0,79 3 120 0 0,-98-3-48 0 0,-38 16-40 0 0,2-1 0 0 0,-28-13-14 0 0,-82 0 5 0 0,147 13 0 0 0,72 7-23 0 0,-172-21 0 0 0,53 1 0 0 0,350 3 0 0 0,-454-3 0 0 0,149 11 0 0 0,-194-3 10 0 0,0-2 0 0 0,62-8 0 0 0,93-23 24 0 0,-180 27-34 0 0,-1-1 0 0 0,0 2 0 0 0,34 0 0 0 0,-47 2 0 0 0,-1 0 0 0 0,0 1 0 0 0,1 0 0 0 0,-1 1 0 0 0,0 0 0 0 0,0 0 0 0 0,0 1 0 0 0,0 0 0 0 0,14 8 0 0 0,-17-8-111 0 0,-1 0-1 0 0,0 1 1 0 0,0 0 0 0 0,-1 0-1 0 0,1 0 1 0 0,-1 0-1 0 0,0 1 1 0 0,0-1-1 0 0,0 1 1 0 0,-1 0 0 0 0,0 0-1 0 0,0 0 1 0 0,3 8-1 0 0,2 7-4568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6:28.218"/>
    </inkml:context>
    <inkml:brush xml:id="br0">
      <inkml:brushProperty name="width" value="0.1" units="cm"/>
      <inkml:brushProperty name="height" value="0.1" units="cm"/>
      <inkml:brushProperty name="color" value="#F4F91B"/>
    </inkml:brush>
  </inkml:definitions>
  <inkml:trace contextRef="#ctx0" brushRef="#br0">933 32 6447 0 0,'-5'-9'-18'0'0,"4"9"124"0"0,1-1 0 0 0,0 1-1 0 0,-1-1 1 0 0,1 0 0 0 0,0 1 0 0 0,-1-1-1 0 0,1 1 1 0 0,-1-1 0 0 0,1 0-1 0 0,0 1 1 0 0,-1-1 0 0 0,0 1 0 0 0,1 0-1 0 0,-1-1 1 0 0,1 1 0 0 0,-1-1 0 0 0,0 1-1 0 0,0 0-3 0 0,0 0 1 0 0,0 1-1 0 0,0-1 0 0 0,0 1 0 0 0,0-1 0 0 0,0 1 0 0 0,0 0 0 0 0,0-1 0 0 0,1 1 0 0 0,-1 0 0 0 0,0 0 1 0 0,0-1-1 0 0,1 1 0 0 0,-1 0 0 0 0,0 1 0 0 0,-19 24 157 0 0,-15 29 1 0 0,20-31-261 0 0,0-1 0 0 0,-24 27 0 0 0,-23 11 168 0 0,-3-2-1 0 0,-80 56 1 0 0,82-67 330 0 0,1-4 898 0 0,-124 63-1 0 0,161-93-1060 0 0,6-6 124 0 0,19-8-452 0 0,0 0 0 0 0,-1 0 0 0 0,1 0 0 0 0,0 0 0 0 0,0 0 0 0 0,0 0 0 0 0,0 0 0 0 0,0 0 0 0 0,0 0 0 0 0,0 0 0 0 0,0 0 0 0 0,0 0 0 0 0,0 0 0 0 0,0 0 0 0 0,0 0 0 0 0,-1 0 0 0 0,1 0 0 0 0,0 0 0 0 0,0 0 0 0 0,0 0 0 0 0,0 0 0 0 0,0 0 0 0 0,0 0 0 0 0,0 0 0 0 0,0 0 0 0 0,0-1 0 0 0,0 1 0 0 0,0 0 0 0 0,0 0 0 0 0,0 0 0 0 0,0 0 0 0 0,0 0 0 0 0,0 0 0 0 0,0 0 0 0 0,0 0 0 0 0,0 0 0 0 0,0 0 0 0 0,0 0 0 0 0,-1 0 0 0 0,1 0 0 0 0,0 0 0 0 0,0-1 0 0 0,0 1 0 0 0,0 0 0 0 0,0 0 0 0 0,0 0 0 0 0,0 0 1 0 0,0 0-1 0 0,0 0 0 0 0,0 0 0 0 0,1 0 0 0 0,-1 0 0 0 0,0 0 0 0 0,0 0 0 0 0,0 0 0 0 0,0 0 0 0 0,0-1 0 0 0,0 1 0 0 0,0 0 0 0 0,7-9 171 0 0,4-3-50 0 0,17-25 1 0 0,-4 4-72 0 0,-4 10-34 0 0,-2-2 1 0 0,-1 0-1 0 0,-1-1 1 0 0,-2-1-1 0 0,0-1 1 0 0,-2 0-1 0 0,-1 0 1 0 0,-1-1-1 0 0,-1 0 1 0 0,6-39 0 0 0,-14 57-23 0 0,0 0 1 0 0,-1 1-1 0 0,0-1 1 0 0,-1 0-1 0 0,0 1 1 0 0,0-1-1 0 0,-1 1 1 0 0,-1-1-1 0 0,0 1 1 0 0,0 0-1 0 0,-1 0 1 0 0,0 0-1 0 0,-1 0 1 0 0,0 1-1 0 0,0 0 1 0 0,-1 0-1 0 0,0 0 1 0 0,-1 1-1 0 0,0 0 1 0 0,-11-11-1 0 0,16 18-10 0 0,1 0 1 0 0,-1-1-1 0 0,1 1 0 0 0,-1 0 0 0 0,1 0 0 0 0,-1 0 1 0 0,0 0-1 0 0,0 1 0 0 0,0-1 0 0 0,-3-1 0 0 0,5 2 8 0 0,0 0 0 0 0,0 0 0 0 0,0 0 0 0 0,-1 0 0 0 0,1 0 1 0 0,0 0-1 0 0,0 0 0 0 0,0 0 0 0 0,0 0 0 0 0,-1 0 0 0 0,1 0 0 0 0,0 1 0 0 0,0-1 0 0 0,0 0 0 0 0,0 0 0 0 0,-1 0 0 0 0,1 0 0 0 0,0 0 0 0 0,0 0 0 0 0,0 0 0 0 0,0 0 0 0 0,0 0 0 0 0,-1 1 0 0 0,1-1 0 0 0,0 0 0 0 0,0 0 1 0 0,0 0-1 0 0,0 0 0 0 0,0 0 0 0 0,0 1 0 0 0,0-1 0 0 0,0 0 0 0 0,0 0 0 0 0,0 0 0 0 0,0 0 0 0 0,0 1 0 0 0,-1-1 0 0 0,5 14-32 0 0,24 43 17 0 0,33 62-38 0 0,59 107 62 0 0,-74-136 82 0 0,-30-61 3 0 0,1 1 0 0 0,1-2-1 0 0,2 0 1 0 0,43 46 0 0 0,-90-120 2289 0 0,-19-35-1993 0 0,29 51-394 0 0,-24-36 0 0 0,28 48 6 0 0,-1-2 0 0 0,-1 0 0 0 0,-1 1 0 0 0,0 0 0 0 0,-31-25 0 0 0,-24-18 1 0 0,44 37-8 0 0,-53-37 1 0 0,72 57-6 0 0,-1 0 0 0 0,0 1 0 0 0,-1 0 0 0 0,1 1 0 0 0,-1 0 0 0 0,1 0 0 0 0,-1 1 0 0 0,0 0 0 0 0,0 1 0 0 0,0 0 0 0 0,0 1 0 0 0,0 0 0 0 0,0 0 0 0 0,0 1 0 0 0,0 1 0 0 0,-9 2 0 0 0,15-3 6 0 0,0 0 0 0 0,1 0 0 0 0,-1 1 0 0 0,0 0 0 0 0,1-1 0 0 0,0 1 0 0 0,-1 1 0 0 0,1-1 0 0 0,0 0 0 0 0,0 1 0 0 0,0 0 0 0 0,1 0 0 0 0,-5 5 0 0 0,5-6-1 0 0,1 1 1 0 0,-1-1 0 0 0,1 1 0 0 0,0-1 0 0 0,0 1 0 0 0,0-1-1 0 0,0 1 1 0 0,1 0 0 0 0,-1 0 0 0 0,1-1 0 0 0,0 1 0 0 0,-1 0-1 0 0,1 0 1 0 0,0-1 0 0 0,1 1 0 0 0,-1 0 0 0 0,0 0 0 0 0,1-1-1 0 0,1 5 1 0 0,0 0 1 0 0,1 0 0 0 0,0 0-1 0 0,1 0 1 0 0,-1-1 0 0 0,1 0 0 0 0,0 0-1 0 0,1 0 1 0 0,-1 0 0 0 0,1 0 0 0 0,1-1-1 0 0,6 6 1 0 0,-4-5 2 0 0,2 1 0 0 0,-1-2 0 0 0,1 1 0 0 0,0-1-1 0 0,0 0 1 0 0,18 5 0 0 0,6-2 26 0 0,0-1-1 0 0,0-2 1 0 0,59 2 0 0 0,-5-7 258 0 0,125-15 0 0 0,-176 12-217 0 0,43-3 246 0 0,-122 25-65 0 0,4-1-242 0 0,1 2 0 0 0,0 1 0 0 0,2 2 0 0 0,1 1 1 0 0,-51 47-1 0 0,58-45-2863 0 0,-38 49 1 0 0,25-22-3268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6:32.840"/>
    </inkml:context>
    <inkml:brush xml:id="br0">
      <inkml:brushProperty name="width" value="0.1" units="cm"/>
      <inkml:brushProperty name="height" value="0.1" units="cm"/>
      <inkml:brushProperty name="color" value="#F4F91B"/>
    </inkml:brush>
  </inkml:definitions>
  <inkml:trace contextRef="#ctx0" brushRef="#br0">0 147 1839 0 0,'21'-6'185'0'0,"-17"4"-124"0"0,-1 1 0 0 0,1 0 1 0 0,0 0-1 0 0,0 0 0 0 0,0 0 1 0 0,0 1-1 0 0,-1-1 0 0 0,1 1 0 0 0,0 0 1 0 0,4 1-1 0 0,14 0 251 0 0,0-1-1 0 0,0 0 1 0 0,25-5 0 0 0,5-2 761 0 0,-8 0-283 0 0,0 3 0 0 0,53 0 1 0 0,131 17-501 0 0,-146-10-258 0 0,0-3-1 0 0,-1-4 0 0 0,82-15 1 0 0,64-5 626 0 0,-131 11-378 0 0,-84 11-236 0 0,1 1 0 0 0,0 0-1 0 0,13 1 1 0 0,-12 0 12 0 0,-1 0-1 0 0,21-3 1 0 0,7-3 90 0 0,-31 5-86 0 0,-1 0 0 0 0,0 0 0 0 0,1 0 0 0 0,-1-2 0 0 0,0 1 0 0 0,0-1 0 0 0,0 0 0 0 0,-1-1 0 0 0,17-9 0 0 0,-16 4 195 0 0,-9 9-249 0 0,0 0 0 0 0,0 0 0 0 0,0 0 0 0 0,0-1 0 0 0,0 1 1 0 0,0 0-1 0 0,0 0 0 0 0,0 0 0 0 0,1-1 0 0 0,-1 1 0 0 0,0 0 0 0 0,0 0 0 0 0,0 0 0 0 0,0 0 1 0 0,-1-1-1 0 0,1 1 0 0 0,0 0 0 0 0,0 0 0 0 0,0 0 0 0 0,0-1 0 0 0,0 1 0 0 0,0 0 1 0 0,0 0-1 0 0,0 0 0 0 0,0 0 0 0 0,0 0 0 0 0,0-1 0 0 0,-1 1 0 0 0,1 0 0 0 0,0 0 1 0 0,0 0-1 0 0,0 0 0 0 0,0-1 0 0 0,-2 1 8 0 0,0-1 1 0 0,0 0 0 0 0,0 1-1 0 0,0-1 1 0 0,0 1-1 0 0,0 0 1 0 0,0 0-1 0 0,0-1 1 0 0,-4 2-1 0 0,-42 1 1 0 0,0 3-1 0 0,-54 12 0 0 0,-22 3 7 0 0,-65-8-21 0 0,2 1 0 0 0,-242 36-72 0 0,387-44 72 0 0,1-2 0 0 0,0 2 0 0 0,1 2 0 0 0,-70 21 0 0 0,109-28 0 0 0,1 0-1 0 0,-1 0 1 0 0,0 1 0 0 0,1-1-1 0 0,-1 0 1 0 0,0 0-1 0 0,1 0 1 0 0,-1 1-1 0 0,1-1 1 0 0,-1 0 0 0 0,1 1-1 0 0,-1-1 1 0 0,1 1-1 0 0,-1-1 1 0 0,1 0-1 0 0,-1 1 1 0 0,1-1 0 0 0,-1 1-1 0 0,1-1 1 0 0,0 1-1 0 0,-1-1 1 0 0,0 2-1 0 0,2-2 0 0 0,-1 1 0 0 0,1-1 0 0 0,-1 1 0 0 0,0-1 0 0 0,1 0 0 0 0,-1 1 0 0 0,1-1 0 0 0,-1 0-1 0 0,1 1 1 0 0,-1-1 0 0 0,1 0 0 0 0,-1 1 0 0 0,1-1 0 0 0,-1 0 0 0 0,1 0 0 0 0,-1 0 0 0 0,1 0 0 0 0,-1 0-1 0 0,2 1 1 0 0,32 3-31 0 0,49-4 32 0 0,96-10 0 0 0,-94 3 0 0 0,223-33 300 0 0,-160 17-14 0 0,19-1-71 0 0,402-41 904 0 0,-532 63-1090 0 0,0 2 0 0 0,0 1-1 0 0,57 10 1 0 0,-91-10-114 0 0,0-1 1 0 0,-1 1-1 0 0,1-1 0 0 0,-1 1 0 0 0,1 0 1 0 0,-1 0-1 0 0,1 0 0 0 0,-1 1 1 0 0,0-1-1 0 0,0 0 0 0 0,0 1 0 0 0,4 3 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6:37.469"/>
    </inkml:context>
    <inkml:brush xml:id="br0">
      <inkml:brushProperty name="width" value="0.1" units="cm"/>
      <inkml:brushProperty name="height" value="0.1" units="cm"/>
      <inkml:brushProperty name="color" value="#F4F91B"/>
    </inkml:brush>
  </inkml:definitions>
  <inkml:trace contextRef="#ctx0" brushRef="#br0">1137 113 5527 0 0,'-36'-98'776'0'0,"36"98"-759"0"0,0 0-1 0 0,0 0 0 0 0,0 0 1 0 0,-1 0-1 0 0,1 0 0 0 0,0 0 1 0 0,0 0-1 0 0,0 0 0 0 0,0-1 1 0 0,0 1-1 0 0,0 0 0 0 0,0 0 1 0 0,0 0-1 0 0,0 0 0 0 0,0 0 1 0 0,0 0-1 0 0,0 0 0 0 0,0 0 1 0 0,-1 0-1 0 0,1 0 0 0 0,0 0 1 0 0,0-1-1 0 0,0 1 0 0 0,0 0 1 0 0,0 0-1 0 0,0 0 0 0 0,0 0 1 0 0,0 0-1 0 0,-1 0 0 0 0,1 0 0 0 0,0 0 1 0 0,0 0-1 0 0,0 0 0 0 0,0 0 1 0 0,0 0-1 0 0,0 0 0 0 0,0 0 1 0 0,-1 0-1 0 0,1 0 0 0 0,0 0 1 0 0,0 0-1 0 0,0 0 0 0 0,0 0 1 0 0,0 1-1 0 0,0-1 0 0 0,0 0 1 0 0,0 0-1 0 0,0 0 0 0 0,-1 0 1 0 0,1 0-1 0 0,0 0 0 0 0,-6 8 419 0 0,-4 17-275 0 0,8-20-172 0 0,-15 36 58 0 0,-35 79 212 0 0,44-106-194 0 0,-1 0 0 0 0,0 0 0 0 0,-1 0 0 0 0,0-2 0 0 0,-24 24 0 0 0,-21 11 475 0 0,-84 54 0 0 0,-68 28 1151 0 0,199-124-1630 0 0,3-2-28 0 0,-25 15 216 0 0,0-1 1 0 0,-61 24 0 0 0,91-40-239 0 0,-1-1 0 0 0,0 0 1 0 0,0 0-1 0 0,1 1 0 0 0,-1-1 1 0 0,0 0-1 0 0,1 0 0 0 0,-1 0 1 0 0,0 0-1 0 0,0 0 0 0 0,1 0 1 0 0,-1 0-1 0 0,0 0 0 0 0,0 0 1 0 0,1 0-1 0 0,-1 0 0 0 0,0-1 1 0 0,1 1-1 0 0,-1 0 1 0 0,0 0-1 0 0,0-1 0 0 0,1 1 1 0 0,-1-1-1 0 0,1 1 0 0 0,-1 0 1 0 0,-1-2-1 0 0,2 1 20 0 0,-1 0 0 0 0,0 0 0 0 0,1-1 0 0 0,-1 1 0 0 0,0-1 0 0 0,1 1 0 0 0,-1 0 0 0 0,1-1 0 0 0,0 1 0 0 0,0-1 0 0 0,-1 1 0 0 0,1-3 0 0 0,1-6 154 0 0,-1 1 0 0 0,1-1 0 0 0,4-12 0 0 0,-5 18-119 0 0,9-32 452 0 0,26-65 0 0 0,-23 72-401 0 0,-2 0-1 0 0,0-2 1 0 0,7-44-1 0 0,-15 48-99 0 0,0-1-1 0 0,-2 1 1 0 0,-1 0-1 0 0,-1 0 1 0 0,-2 0 0 0 0,0 0-1 0 0,-2 0 1 0 0,-16-45-1 0 0,16 63-29 0 0,4 17-21 0 0,2 16-40 0 0,5 3 53 0 0,2-1 0 0 0,0 0 0 0 0,1-1-1 0 0,2 1 1 0 0,23 44 0 0 0,80 110-67 0 0,32 42 89 0 0,-144-219 5 0 0,1-1 1 0 0,-1 0 0 0 0,0 0-1 0 0,1 0 1 0 0,-1 0 0 0 0,1 0 0 0 0,0-1-1 0 0,0 1 1 0 0,0 0 0 0 0,0-1-1 0 0,0 1 1 0 0,0-1 0 0 0,0 0-1 0 0,0 0 1 0 0,0 0 0 0 0,1 0 0 0 0,4 2-1 0 0,-7-3 1 0 0,0 0 0 0 0,0 0 0 0 0,0 0 0 0 0,0 0-1 0 0,0 0 1 0 0,1 0 0 0 0,-1-1 0 0 0,0 1 0 0 0,0 0 0 0 0,0 0-1 0 0,0 0 1 0 0,1 0 0 0 0,-1 0 0 0 0,0 0 0 0 0,0 0 0 0 0,0 0-1 0 0,0 0 1 0 0,0 0 0 0 0,0 0 0 0 0,1-1 0 0 0,-1 1-1 0 0,0 0 1 0 0,0 0 0 0 0,0 0 0 0 0,0 0 0 0 0,0 0 0 0 0,0 0-1 0 0,0-1 1 0 0,0 1 0 0 0,0 0 0 0 0,0 0 0 0 0,0 0 0 0 0,1 0-1 0 0,-1 0 1 0 0,0-1 0 0 0,0 1 0 0 0,0 0 0 0 0,0 0 0 0 0,0 0-1 0 0,0-1 1 0 0,-3-8 144 0 0,-6-7 81 0 0,0 5-155 0 0,0 0 0 0 0,0 1-1 0 0,-2 0 1 0 0,1 1 0 0 0,-1 0 0 0 0,0 1-1 0 0,-1 0 1 0 0,0 1 0 0 0,-24-12 0 0 0,-10 0-45 0 0,-68-18 0 0 0,109 35-24 0 0,-117-27 24 0 0,73 19-20 0 0,-56-19 0 0 0,64 16-11 0 0,25 8 0 0 0,0 0 0 0 0,-1-1 0 0 0,2 0 0 0 0,-1-1 0 0 0,1-1 0 0 0,-21-14 0 0 0,35 21 0 0 0,1 1 0 0 0,-1-1 0 0 0,1 1 0 0 0,-1 0 0 0 0,1 0 0 0 0,-1-1 0 0 0,1 1 0 0 0,-1-1 0 0 0,1 1 0 0 0,-1 0 0 0 0,1-1 0 0 0,0 1 0 0 0,-1-1 0 0 0,1 1 0 0 0,0-1 0 0 0,-1 1 0 0 0,1-1 0 0 0,0 0 0 0 0,0 1 0 0 0,-1-1 0 0 0,1 1 0 0 0,0-1 0 0 0,0 0 0 0 0,0 0 0 0 0,1 0 0 0 0,1 1 0 0 0,-1-1 0 0 0,1 1 0 0 0,0-1 0 0 0,-1 1-1 0 0,1 0 1 0 0,0 0 0 0 0,-1 0 0 0 0,1 0 0 0 0,-1 0 0 0 0,1 0 0 0 0,2 0-1 0 0,1 1-11 0 0,26 0-10 0 0,0 3 1 0 0,-1 0-1 0 0,34 10 0 0 0,52 7 127 0 0,-43-15 112 0 0,134-8 0 0 0,-131-1-139 0 0,101-12 29 0 0,-159 12-81 0 0,0 0 0 0 0,0-2 0 0 0,-1 0 0 0 0,0-1 0 0 0,0-1 0 0 0,0-1 0 0 0,23-14 0 0 0,-33 18 5 0 0,0-1 1 0 0,-1 0-1 0 0,0 0 1 0 0,0-1-1 0 0,0 1 1 0 0,-1-1-1 0 0,1-1 0 0 0,4-7 1 0 0,-9 12-21 0 0,1-1 0 0 0,-1 1 1 0 0,0-1-1 0 0,0 0 0 0 0,0 1 0 0 0,0-1 0 0 0,0 0 1 0 0,0 0-1 0 0,-1 0 0 0 0,1 0 0 0 0,-1 0 1 0 0,0 0-1 0 0,0 0 0 0 0,0 1 0 0 0,0-1 0 0 0,-1 0 1 0 0,1 0-1 0 0,-1 0 0 0 0,0 0 0 0 0,1 0 0 0 0,-1 1 1 0 0,-1-1-1 0 0,1 0 0 0 0,0 1 0 0 0,-3-5 1 0 0,0 1-9 0 0,-1 1 0 0 0,0-1 0 0 0,0 1 0 0 0,0 0 0 0 0,0 0 0 0 0,-1 0 0 0 0,0 1 0 0 0,0 0 0 0 0,0 0 0 0 0,0 1 0 0 0,-1-1 0 0 0,0 2 0 0 0,1-1 0 0 0,-1 1 0 0 0,0-1 0 0 0,0 2 0 0 0,0-1 0 0 0,-1 1 0 0 0,1 0 0 0 0,-9 1 0 0 0,7 0-1 0 0,0 0 1 0 0,0 1 0 0 0,0 0-1 0 0,0 0 1 0 0,1 1-1 0 0,-1 0 1 0 0,1 1-1 0 0,-1 0 1 0 0,1 0-1 0 0,0 1 1 0 0,0 0-1 0 0,0 0 1 0 0,0 1 0 0 0,1 0-1 0 0,0 1 1 0 0,-8 7-1 0 0,-162 191-146 0 0,175-202 144 0 0,-275 355 132 0 0,267-343-234 0 0,1 0 1 0 0,0 0-1 0 0,1 1 0 0 0,1 0 0 0 0,0 0 1 0 0,1 1-1 0 0,1-1 0 0 0,0 2 0 0 0,1-1 0 0 0,1 0 1 0 0,-2 18-1 0 0,3 5-1265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6:42.144"/>
    </inkml:context>
    <inkml:brush xml:id="br0">
      <inkml:brushProperty name="width" value="0.1" units="cm"/>
      <inkml:brushProperty name="height" value="0.1" units="cm"/>
      <inkml:brushProperty name="color" value="#F4F91B"/>
    </inkml:brush>
  </inkml:definitions>
  <inkml:trace contextRef="#ctx0" brushRef="#br0">966 283 6767 0 0,'-24'-49'728'0'0,"24"49"-712"0"0,0 0 0 0 0,0-1 0 0 0,-1 1 0 0 0,1 0 0 0 0,0 0 0 0 0,0 0 0 0 0,-1 0 0 0 0,1-1 0 0 0,0 1 0 0 0,-1 0 0 0 0,1 0 0 0 0,0 0 0 0 0,-1 0 0 0 0,1 0 0 0 0,0 0 0 0 0,-1 0 0 0 0,1 0 0 0 0,0 0 0 0 0,0 0 0 0 0,-1 0 0 0 0,1 0 0 0 0,0 0 0 0 0,-1 0 0 0 0,1 0 0 0 0,0 0 0 0 0,-1 0 0 0 0,1 1 0 0 0,0-1 0 0 0,0 0 0 0 0,-1 0-1 0 0,1 0 1 0 0,0 0 0 0 0,0 1 0 0 0,-1-1 0 0 0,1 0 0 0 0,-13 10 725 0 0,11-9-702 0 0,-109 105 8 0 0,77-71 59 0 0,-76 61 1 0 0,21-38 490 0 0,-179 88 1 0 0,246-136-437 0 0,-1 0 0 0 0,-37 10 0 0 0,48-17-30 0 0,0-1-1 0 0,0 0 0 0 0,-1 0 1 0 0,1-1-1 0 0,0-1 1 0 0,-1 0-1 0 0,-12-2 0 0 0,25 2-114 0 0,0 0 0 0 0,0 0 0 0 0,-1 0 0 0 0,1 0 0 0 0,0 0-1 0 0,-1 0 1 0 0,1-1 0 0 0,0 1 0 0 0,0 0 0 0 0,-1 0 0 0 0,1 0 0 0 0,0 0-1 0 0,0 0 1 0 0,0 0 0 0 0,-1-1 0 0 0,1 1 0 0 0,0 0 0 0 0,0 0 0 0 0,0 0-1 0 0,-1-1 1 0 0,1 1 0 0 0,0 0 0 0 0,0 0 0 0 0,0 0 0 0 0,0-1-1 0 0,-1 1 1 0 0,1 0 0 0 0,0 0 0 0 0,0-1 0 0 0,0 1 0 0 0,0 0 0 0 0,0 0-1 0 0,0-1 1 0 0,0 1 0 0 0,0-1 0 0 0,4-11 297 0 0,15-14-22 0 0,-17 24-248 0 0,11-14 21 0 0,-1 0 0 0 0,-1-1 0 0 0,-1 0 0 0 0,0-1 0 0 0,-2 0 0 0 0,8-22 0 0 0,-3 0 103 0 0,-2 0 1 0 0,5-42-1 0 0,-15 76-161 0 0,24-193 140 0 0,-23 173-146 0 0,0 1 0 0 0,1-1 0 0 0,1 1 0 0 0,9-28 0 0 0,-13 51-1 0 0,1 1 0 0 0,-1 0-1 0 0,0 0 1 0 0,1 0 0 0 0,-1 0-1 0 0,1 0 1 0 0,-1 0 0 0 0,1 0-1 0 0,0 0 1 0 0,-1 0 0 0 0,1 0 0 0 0,0 0-1 0 0,0 0 1 0 0,-1 1 0 0 0,1-1-1 0 0,0 0 1 0 0,0 0 0 0 0,0 1-1 0 0,0-1 1 0 0,0 1 0 0 0,0-1-1 0 0,0 1 1 0 0,0-1 0 0 0,0 1-1 0 0,0 0 1 0 0,0-1 0 0 0,0 1 0 0 0,1 0-1 0 0,-1 0 1 0 0,0 0 0 0 0,0 0-1 0 0,0 0 1 0 0,0 0 0 0 0,0 0-1 0 0,1 0 1 0 0,-1 0 0 0 0,0 1-1 0 0,0-1 1 0 0,0 0 0 0 0,0 1 0 0 0,0-1-1 0 0,0 1 1 0 0,0-1 0 0 0,0 1-1 0 0,0-1 1 0 0,1 2 0 0 0,7 4-16 0 0,-1-1 0 0 0,0 2 0 0 0,-1-1 1 0 0,9 10-1 0 0,-14-14 14 0 0,93 110-108 0 0,-77-89 85 0 0,119 147 15 0 0,-14-13 11 0 0,-116-145 0 0 0,-5-10 14 0 0,-1 0 0 0 0,1 1 1 0 0,-1-1-1 0 0,1 0 0 0 0,0 0 0 0 0,-1 0 1 0 0,1 0-1 0 0,4 3 0 0 0,-14-31 1069 0 0,-14-35-121 0 0,-24-60-673 0 0,25 73-248 0 0,6 13 12 0 0,-23-39-1 0 0,30 61-52 0 0,0 0 0 0 0,-14-15 0 0 0,18 23 0 0 0,0 1 0 0 0,-1 0 0 0 0,1-1 0 0 0,-1 2 0 0 0,0-1 0 0 0,-1 1 0 0 0,1-1 0 0 0,-8-2 0 0 0,11 5-3 0 0,0 1-1 0 0,0 0 1 0 0,0-1-1 0 0,0 1 1 0 0,0 0-1 0 0,0 0 1 0 0,0 0-1 0 0,1 0 0 0 0,-1 1 1 0 0,0-1-1 0 0,0 0 1 0 0,0 1-1 0 0,0 0 1 0 0,1-1-1 0 0,-1 1 1 0 0,0 0-1 0 0,0 0 1 0 0,1 0-1 0 0,-1 0 1 0 0,1 0-1 0 0,-1 0 1 0 0,1 0-1 0 0,-1 0 1 0 0,1 1-1 0 0,0-1 0 0 0,-2 3 1 0 0,-4 4-34 0 0,-1 2 0 0 0,-10 19 0 0 0,15-25 35 0 0,-14 29-24 0 0,0 1-1 0 0,3 1 0 0 0,-18 63 0 0 0,21-61 2 0 0,-1 0 0 0 0,-2 0 0 0 0,-25 46-1 0 0,39-83 26 0 0,-17 30 0 0 0,-1-1 0 0 0,-1-1 0 0 0,-36 41 0 0 0,53-68 2 0 0,1 1 0 0 0,-1-1 0 0 0,1 1 0 0 0,-1-1 0 0 0,0 0 0 0 0,1 1 0 0 0,-1-1 0 0 0,0 0 0 0 0,0 0 0 0 0,0 0 0 0 0,0-1 0 0 0,0 1 0 0 0,0 0 0 0 0,0-1 0 0 0,0 1 0 0 0,0-1 0 0 0,0 0 0 0 0,-1 1 0 0 0,1-1 0 0 0,-3-1 0 0 0,2 1 5 0 0,0-1 0 0 0,0 0 0 0 0,0 0-1 0 0,1-1 1 0 0,-1 1 0 0 0,0-1 0 0 0,1 1-1 0 0,-1-1 1 0 0,1 0 0 0 0,0 0 0 0 0,-1 0-1 0 0,1 0 1 0 0,-2-2 0 0 0,-4-7 19 0 0,-1-1 0 0 0,2 1 0 0 0,0-2 0 0 0,0 1 0 0 0,-4-14 1 0 0,0 1 12 0 0,2 0 0 0 0,1-1 0 0 0,2 0 1 0 0,0-1-1 0 0,1 1 0 0 0,-1-49 0 0 0,6 72-41 0 0,-1 1 1 0 0,2-1-1 0 0,-1 1 0 0 0,0-1 0 0 0,0 1 0 0 0,1-1 0 0 0,-1 1 0 0 0,1 0 1 0 0,0-1-1 0 0,0 1 0 0 0,0 0 0 0 0,0 0 0 0 0,0-1 0 0 0,0 1 0 0 0,1 0 1 0 0,-1 0-1 0 0,1 0 0 0 0,-1 1 0 0 0,4-4 0 0 0,-3 4-4 0 0,1-1 0 0 0,0 0 0 0 0,0 1 0 0 0,0 0 0 0 0,0 0 0 0 0,0 0 0 0 0,0 0 0 0 0,0 0 0 0 0,0 0 0 0 0,0 1 1 0 0,0 0-1 0 0,0-1 0 0 0,4 1 0 0 0,6 1-15 0 0,0 1 1 0 0,0 0 0 0 0,0 1 0 0 0,-1 0 0 0 0,1 1 0 0 0,12 6 0 0 0,10 6-52 0 0,-1 2 1 0 0,52 37-1 0 0,30 17 12 0 0,217 71 1188 0 0,-318-137-1154 0 0,0 0 0 0 0,-1 1 1 0 0,0 1-1 0 0,-1 0 0 0 0,0 1 0 0 0,0 1 0 0 0,-1 0 0 0 0,0 1 0 0 0,0 0 0 0 0,-2 0 0 0 0,1 1 0 0 0,-1 1 0 0 0,10 17 1 0 0,16 28-4909 0 0,-18-26-194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6:50.171"/>
    </inkml:context>
    <inkml:brush xml:id="br0">
      <inkml:brushProperty name="width" value="0.1" units="cm"/>
      <inkml:brushProperty name="height" value="0.1" units="cm"/>
      <inkml:brushProperty name="color" value="#F4F91B"/>
    </inkml:brush>
  </inkml:definitions>
  <inkml:trace contextRef="#ctx0" brushRef="#br0">833 292 2303 0 0,'-13'-24'224'0'0,"12"24"-155"0"0,1 0 0 0 0,-1-1-1 0 0,1 1 1 0 0,-1 0-1 0 0,1-1 1 0 0,-1 1 0 0 0,0 0-1 0 0,1 0 1 0 0,-1-1-1 0 0,1 1 1 0 0,-1 0 0 0 0,0 0-1 0 0,1 0 1 0 0,-1 0-1 0 0,0 0 1 0 0,1 0 0 0 0,-1 0-1 0 0,0 0 1 0 0,1 0-1 0 0,-1 0 1 0 0,1 0 0 0 0,-1 0-1 0 0,0 1 1 0 0,1-1-1 0 0,-1 0 1 0 0,1 0 0 0 0,-1 1-1 0 0,1-1 1 0 0,-1 0-1 0 0,0 1 1 0 0,1-1 0 0 0,-1 0-1 0 0,1 1 1 0 0,0-1-1 0 0,-1 1 1 0 0,1-1 0 0 0,-1 1-1 0 0,1-1 1 0 0,0 1-1 0 0,-1-1 1 0 0,1 2 0 0 0,-15 22 617 0 0,6-4-404 0 0,-2 0 1 0 0,0 0-1 0 0,-1-2 0 0 0,-1 1 0 0 0,-1-1 0 0 0,0-1 0 0 0,-2-1 0 0 0,0 0 0 0 0,0-1 0 0 0,-24 17 0 0 0,-84 68 346 0 0,-15 11-289 0 0,118-96-284 0 0,1 0-4 0 0,-27 14-1 0 0,41-26-14 0 0,0 0 0 0 0,-1 0 0 0 0,1-1-1 0 0,-1 0 1 0 0,1 0 0 0 0,-1 0 0 0 0,0-1 0 0 0,0 0 0 0 0,-7 0-1 0 0,12 0-9 0 0,1-2 0 0 0,-1 1 0 0 0,1 0 0 0 0,-1 0 0 0 0,1 0 0 0 0,-1-1 0 0 0,1 1 0 0 0,-1 0 0 0 0,1-1 0 0 0,0 0 0 0 0,-1 1-1 0 0,1-1 1 0 0,0 0 0 0 0,-1 1 0 0 0,1-1 0 0 0,0 0 0 0 0,0 0 0 0 0,0 0 0 0 0,0 0 0 0 0,-2-3 0 0 0,2 2 16 0 0,-1-1 0 0 0,1 1-1 0 0,0-1 1 0 0,0 0 0 0 0,0 0 0 0 0,0 1 0 0 0,0-1 0 0 0,1 0-1 0 0,-1 0 1 0 0,1-3 0 0 0,-1-4 26 0 0,2 0 0 0 0,-1 1 0 0 0,1 0 0 0 0,1-1 1 0 0,3-14-1 0 0,22-52 60 0 0,57-114 0 0 0,-75 170-123 0 0,-1 0 1 0 0,-1-1 0 0 0,-1 1 0 0 0,0-2 0 0 0,-2 1 0 0 0,0 0-1 0 0,-2-1 1 0 0,0 0 0 0 0,-2 1 0 0 0,-3-42 0 0 0,-1 32 24 0 0,2 20-16 0 0,0 0-1 0 0,1 0 1 0 0,0 1-1 0 0,1-1 1 0 0,0 0-1 0 0,1 0 1 0 0,2-11-1 0 0,-3 22-14 0 0,0-1 0 0 0,0 1 0 0 0,0-1 1 0 0,0 1-1 0 0,1-1 0 0 0,-1 1 0 0 0,0-1 0 0 0,0 1 0 0 0,0-1 0 0 0,1 1 0 0 0,-1-1 0 0 0,0 1 0 0 0,0-1 0 0 0,1 1 0 0 0,-1 0 0 0 0,0-1 0 0 0,1 1 0 0 0,-1 0 0 0 0,1-1 0 0 0,-1 1 0 0 0,0 0 1 0 0,1-1-1 0 0,-1 1 0 0 0,1 0 0 0 0,-1 0 0 0 0,1 0 0 0 0,-1-1 0 0 0,1 1 0 0 0,-1 0 0 0 0,2 0 0 0 0,-1 0-4 0 0,0 0 1 0 0,0 1-1 0 0,0-1 0 0 0,0 1 0 0 0,0-1 0 0 0,0 1 1 0 0,0-1-1 0 0,0 1 0 0 0,0-1 0 0 0,0 1 1 0 0,0 0-1 0 0,-1 0 0 0 0,2 0 0 0 0,3 5-25 0 0,-1-1 0 0 0,1 0 0 0 0,4 10 0 0 0,50 98-42 0 0,-41-76 64 0 0,-1-5 45 0 0,1-2-1 0 0,2 1 0 0 0,35 40 1 0 0,-14-25 43 0 0,57 48 1 0 0,-89-86-37 0 0,-1 0-1 0 0,11 15 1 0 0,-16-19-32 0 0,0 0 1 0 0,-1 0 0 0 0,1 0 0 0 0,-1 0-1 0 0,0 0 1 0 0,0 1 0 0 0,-1-1 0 0 0,3 9-1 0 0,-4-12-6 0 0,0-1 0 0 0,0 1 0 0 0,0 0 0 0 0,1-1 0 0 0,-1 1 0 0 0,0-1 0 0 0,0 1 1 0 0,0 0-1 0 0,-1-1 0 0 0,1 1 0 0 0,0 0 0 0 0,0-1 0 0 0,0 1 0 0 0,0-1 0 0 0,-1 1 0 0 0,1 0 0 0 0,0-1 0 0 0,0 1 0 0 0,-1-1 0 0 0,1 1 0 0 0,-1-1 0 0 0,1 1 0 0 0,0-1 0 0 0,-1 1 0 0 0,1-1 0 0 0,-1 1 0 0 0,1-1 0 0 0,-1 0 0 0 0,0 1 0 0 0,-1 0 27 0 0,0-1 1 0 0,1 1-1 0 0,-1-1 1 0 0,0 0-1 0 0,1 0 1 0 0,-1 1-1 0 0,0-1 1 0 0,0 0-1 0 0,1-1 0 0 0,-1 1 1 0 0,-2 0-1 0 0,-3-2 91 0 0,0 0-1 0 0,0 0 1 0 0,1 0 0 0 0,-11-5-1 0 0,-12-11 4 0 0,1-1 0 0 0,-28-25 0 0 0,17 14-54 0 0,-22-25-60 0 0,0 0-16 0 0,36 35 3 0 0,-1 1 0 0 0,-1 1 0 0 0,-1 1 0 0 0,0 1 0 0 0,-38-14 0 0 0,45 23 0 0 0,-1 1 0 0 0,1 1 0 0 0,-1 0 0 0 0,0 2 0 0 0,-1 1 0 0 0,-27 0 0 0 0,50 2 0 0 0,0 0-1 0 0,-1 0 1 0 0,1 0-1 0 0,0 0 1 0 0,0 0-1 0 0,-1 0 1 0 0,1 0-1 0 0,0 0 0 0 0,0 0 1 0 0,-1 0-1 0 0,1 1 1 0 0,0-1-1 0 0,0 0 1 0 0,-1 0-1 0 0,1 0 1 0 0,0 0-1 0 0,0 0 1 0 0,-1 1-1 0 0,1-1 1 0 0,0 0-1 0 0,0 0 0 0 0,0 0 1 0 0,-1 1-1 0 0,1-1 1 0 0,0 0-1 0 0,0 0 1 0 0,0 1-1 0 0,0-1 1 0 0,0 0-1 0 0,-1 0 1 0 0,1 1-1 0 0,0-1 1 0 0,0 0-1 0 0,0 0 0 0 0,0 1 1 0 0,0-1-1 0 0,3 15-44 0 0,11 11-36 0 0,0-10 62 0 0,0-2 1 0 0,2 1 0 0 0,0-2 0 0 0,0 0 0 0 0,30 17-1 0 0,-18-11 11 0 0,0-2 15 0 0,0-1-1 0 0,0-1 0 0 0,1-2 1 0 0,46 15-1 0 0,126 24 26 0 0,-199-52-21 0 0,-1 1-1 0 0,0-1 1 0 0,1 0-1 0 0,0 0 0 0 0,-1 0 1 0 0,1 0-1 0 0,-1 0 1 0 0,1 0-1 0 0,-1 0 1 0 0,3-1-1 0 0,-4 1 0 0 0,1 0 0 0 0,-1 0 1 0 0,1 0-1 0 0,-1-1 0 0 0,0 1 0 0 0,1 0 0 0 0,-1 0 1 0 0,0-1-1 0 0,1 1 0 0 0,-1 0 0 0 0,0-1 0 0 0,1 1 1 0 0,-1 0-1 0 0,0-1 0 0 0,0 1 0 0 0,1 0 0 0 0,-1-1 1 0 0,0 1-1 0 0,0 0 0 0 0,0-1 0 0 0,1 1 0 0 0,-1-1 1 0 0,0 1-1 0 0,0-1 0 0 0,0-1 11 0 0,0 1-1 0 0,-1-1 1 0 0,1 1-1 0 0,0-1 1 0 0,-1 1 0 0 0,1-1-1 0 0,-1 1 1 0 0,1-1-1 0 0,-1 1 1 0 0,0 0 0 0 0,0-1-1 0 0,0 1 1 0 0,0 0 0 0 0,0-1-1 0 0,0 1 1 0 0,0 0-1 0 0,0 0 1 0 0,-2-2 0 0 0,-47-33 167 0 0,38 29-159 0 0,0-1 0 0 0,1-1-1 0 0,0 0 1 0 0,-13-14 0 0 0,2 0-11 0 0,0 2 1 0 0,-1 1 0 0 0,-47-32-1 0 0,69 51-21 0 0,-1 0 0 0 0,1 0 0 0 0,0 0 0 0 0,-1 0 0 0 0,1 0 0 0 0,-1 0 1 0 0,0 0-1 0 0,1 1 0 0 0,-1-1 0 0 0,1 1 0 0 0,-1-1 0 0 0,0 1 0 0 0,1 0 0 0 0,-1-1 0 0 0,0 1 0 0 0,0 0 0 0 0,1 0 0 0 0,-4 1 0 0 0,3 0-17 0 0,1 0 0 0 0,0 0-1 0 0,0 0 1 0 0,0 0 0 0 0,0 0 0 0 0,0 0 0 0 0,0 0 0 0 0,0 0-1 0 0,0 0 1 0 0,0 1 0 0 0,1-1 0 0 0,-1 0 0 0 0,1 1 0 0 0,-1-1-1 0 0,1 1 1 0 0,-1-1 0 0 0,1 1 0 0 0,0-1 0 0 0,-1 1 0 0 0,1-1-1 0 0,0 3 1 0 0,-1 3-7 0 0,1-1 0 0 0,0 1 0 0 0,0 0 0 0 0,1 0 0 0 0,0-1 0 0 0,0 1 0 0 0,0 0 0 0 0,1-1 0 0 0,3 11-1 0 0,4 3-32 0 0,18 30 0 0 0,-24-43 55 0 0,3 2 5 0 0,0 0 0 0 0,1-1 0 0 0,10 11 0 0 0,10 12 0 0 0,-13-11-43 0 0,0 2 0 0 0,14 30 0 0 0,-10-9-3868 0 0,-7-15-609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42.448"/>
    </inkml:context>
    <inkml:brush xml:id="br0">
      <inkml:brushProperty name="width" value="0.1" units="cm"/>
      <inkml:brushProperty name="height" value="0.1" units="cm"/>
      <inkml:brushProperty name="color" value="#E71224"/>
    </inkml:brush>
  </inkml:definitions>
  <inkml:trace contextRef="#ctx0" brushRef="#br0">998 202 4287 0 0,'-4'-3'157'0'0,"0"0"0"0"0,0 0-1 0 0,-1 0 1 0 0,1 1 0 0 0,-1-1-1 0 0,1 1 1 0 0,-1 0 0 0 0,0 0-1 0 0,0 1 1 0 0,0 0 0 0 0,-8-2-1 0 0,-53-4 307 0 0,47 7-390 0 0,1-2-1 0 0,-1 0 1 0 0,1-2 0 0 0,0 0-1 0 0,-22-8 1 0 0,3-1 1228 0 0,-1 2-1 0 0,-74-12 0 0 0,26 7-756 0 0,-198-53 48 0 0,263 65-715 0 0,-1 1 0 0 0,0 1 0 0 0,0 1 0 0 0,-29 2-1 0 0,9 1-652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35.073"/>
    </inkml:context>
    <inkml:brush xml:id="br0">
      <inkml:brushProperty name="width" value="0.1" units="cm"/>
      <inkml:brushProperty name="height" value="0.1" units="cm"/>
      <inkml:brushProperty name="color" value="#F4F91B"/>
    </inkml:brush>
  </inkml:definitions>
  <inkml:trace contextRef="#ctx0" brushRef="#br0">10 47 1839 0 0,'0'-1'89'0'0,"0"0"-1"0"0,0 0 0 0 0,0 1 0 0 0,0-1 1 0 0,0 0-1 0 0,-1 1 0 0 0,1-1 0 0 0,0 0 1 0 0,0 1-1 0 0,0-1 0 0 0,-1 0 0 0 0,1 1 1 0 0,0-1-1 0 0,-1 0 0 0 0,1 1 0 0 0,-7-2 2741 0 0,9 13-2415 0 0,6 23-337 0 0,-7-27-62 0 0,1 1 0 0 0,0-1 1 0 0,0 0-1 0 0,4 10 0 0 0,-3-12 42 0 0,1 1 0 0 0,0-1 0 0 0,0 1-1 0 0,0-1 1 0 0,1 0 0 0 0,0-1 0 0 0,-1 1 0 0 0,2-1-1 0 0,-1 0 1 0 0,0 0 0 0 0,1 0 0 0 0,0-1-1 0 0,0 0 1 0 0,0 0 0 0 0,0-1 0 0 0,12 4-1 0 0,8 1 121 0 0,0-2-1 0 0,51 4 1 0 0,-50-6 8 0 0,153 17 373 0 0,-161-19-504 0 0,-1-1 1 0 0,0-1 0 0 0,22-3 0 0 0,-16 1-10 0 0,29-5 87 0 0,90-26 0 0 0,-27 5-6 0 0,149-2 170 0 0,-221 27-249 0 0,141-17 77 0 0,15-1-3 0 0,141-11-121 0 0,-185 9 43 0 0,-60 7-22 0 0,-58 12-4 0 0,0 1-1 0 0,0 1 1 0 0,1 3-1 0 0,70 7 1 0 0,8 10 40 0 0,98 12-61 0 0,18-16 202 0 0,-173-10-33 0 0,81 14 1 0 0,-71-7-103 0 0,130 23-63 0 0,-109-19 14 0 0,124 11 36 0 0,-83-19-50 0 0,122 3 0 0 0,-183-8 0 0 0,46 0 0 0 0,413-38 64 0 0,-387 27-64 0 0,62-2 0 0 0,-104 10 32 0 0,188 20 0 0 0,132 21-32 0 0,-310-31 21 0 0,54 1 33 0 0,-80-3 78 0 0,-64-4-83 0 0,1 0-1 0 0,-1-1 0 0 0,0-1 0 0 0,29-4 0 0 0,83-12 80 0 0,-111 14-106 0 0,0 1-1 0 0,-1 1 0 0 0,43 6 0 0 0,18 0 22 0 0,-7-7-35 0 0,6 0 20 0 0,120 14 0 0 0,-169-11-28 0 0,62-1 0 0 0,-43-2 0 0 0,45-2 8 0 0,-52 1 7 0 0,1 1 0 0 0,79 10 1 0 0,-101-5-28 0 0,135 19 133 0 0,-129-21-48 0 0,0-1-1 0 0,1-2 1 0 0,42-5 0 0 0,-30-1 252 0 0,66-20 0 0 0,-102 25-299 0 0,0 0 0 0 0,0 1 0 0 0,1-1 0 0 0,-1 1 0 0 0,0 0 0 0 0,1 1 0 0 0,-1 0 0 0 0,1 0-1 0 0,-1 0 1 0 0,0 1 0 0 0,1-1 0 0 0,-1 2 0 0 0,0-1 0 0 0,1 1 0 0 0,-1 0 0 0 0,9 4 0 0 0,-8-2-775 0 0,0 0 0 0 0,-1 0 0 0 0,1 1 0 0 0,10 9 0 0 0,1 6-3403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36.606"/>
    </inkml:context>
    <inkml:brush xml:id="br0">
      <inkml:brushProperty name="width" value="0.1" units="cm"/>
      <inkml:brushProperty name="height" value="0.1" units="cm"/>
      <inkml:brushProperty name="color" value="#F4F91B"/>
    </inkml:brush>
  </inkml:definitions>
  <inkml:trace contextRef="#ctx0" brushRef="#br0">82 201 919 0 0,'-7'-3'420'0'0,"0"0"0"0"0,0-1-1 0 0,1 0 1 0 0,0 0-1 0 0,-1 0 1 0 0,1-1-1 0 0,1 0 1 0 0,-1 0-1 0 0,1-1 1 0 0,-9-11-1 0 0,13 16-369 0 0,1 0 1 0 0,-1 1-1 0 0,1-1 0 0 0,-1 0 1 0 0,1 1-1 0 0,0-1 0 0 0,-1 0 1 0 0,1 0-1 0 0,0 0 0 0 0,-1 1 1 0 0,1-1-1 0 0,0 0 0 0 0,0 0 1 0 0,0 0-1 0 0,0 0 0 0 0,0 1 1 0 0,0-1-1 0 0,0 0 0 0 0,0 0 1 0 0,0-1-1 0 0,1 1-11 0 0,-1 1 0 0 0,0-1 0 0 0,1 1-1 0 0,-1-1 1 0 0,1 1 0 0 0,-1-1 0 0 0,1 1 0 0 0,-1 0 0 0 0,1-1 0 0 0,-1 1-1 0 0,1-1 1 0 0,0 1 0 0 0,-1 0 0 0 0,1 0 0 0 0,-1-1 0 0 0,1 1 0 0 0,0 0 0 0 0,-1 0-1 0 0,2 0 1 0 0,5-1 91 0 0,-1 1-1 0 0,0 0 0 0 0,1 0 1 0 0,7 2-1 0 0,-7-2-173 0 0,54 4 183 0 0,0-4 0 0 0,0-2 0 0 0,64-10 0 0 0,-62 7 189 0 0,118 4-1 0 0,-27 3 106 0 0,-31-11 90 0 0,64-1-110 0 0,86 17-205 0 0,-99-10 144 0 0,2-9 37 0 0,-72 2-234 0 0,91 4-29 0 0,-101 5 8 0 0,121-17 1 0 0,-173 12-94 0 0,-1 2 0 0 0,1 1 0 0 0,-1 2 0 0 0,1 2-1 0 0,72 11 1 0 0,25 10-41 0 0,-24-6 62 0 0,0 0 15 0 0,-86-12-51 0 0,0-1 0 0 0,0-1 0 0 0,0-1 0 0 0,51-6 1 0 0,118-26 55 0 0,-167 25-39 0 0,300-42 394 0 0,51 34-309 0 0,-284 16-128 0 0,79-3 0 0 0,-167 1-59 0 0,1 1 0 0 0,-1-1 0 0 0,1 2-1 0 0,-1-1 1 0 0,0 2 0 0 0,0-1 0 0 0,1 1-1 0 0,-2 1 1 0 0,1 0 0 0 0,0 0 0 0 0,-1 1-1 0 0,0 0 1 0 0,12 9 0 0 0,-1-1-4408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37.423"/>
    </inkml:context>
    <inkml:brush xml:id="br0">
      <inkml:brushProperty name="width" value="0.1" units="cm"/>
      <inkml:brushProperty name="height" value="0.1" units="cm"/>
      <inkml:brushProperty name="color" value="#F4F91B"/>
    </inkml:brush>
  </inkml:definitions>
  <inkml:trace contextRef="#ctx0" brushRef="#br0">0 69 3767 0 0,'1'0'34'0'0,"-1"-1"0"0"0,1 0 0 0 0,-1 0 0 0 0,1 0-1 0 0,0 0 1 0 0,-1 1 0 0 0,1-1 0 0 0,0 0-1 0 0,-1 0 1 0 0,1 1 0 0 0,0-1 0 0 0,0 1-1 0 0,-1-1 1 0 0,1 1 0 0 0,0-1 0 0 0,0 1 0 0 0,0-1-1 0 0,0 1 1 0 0,0 0 0 0 0,0-1 0 0 0,0 1-1 0 0,0 0 1 0 0,0 0 0 0 0,0 0 0 0 0,1 0-1 0 0,31 1 502 0 0,-22 1-484 0 0,34-2 551 0 0,0-2-1 0 0,75-12 0 0 0,8-1 381 0 0,139-10 192 0 0,-14 22-669 0 0,0 22-338 0 0,-127-8-135 0 0,140-6 133 0 0,-169-7 62 0 0,144 16 0 0 0,-35 11-16 0 0,-117-17-3166 0 0,-54-6-376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46.673"/>
    </inkml:context>
    <inkml:brush xml:id="br0">
      <inkml:brushProperty name="width" value="0.1" units="cm"/>
      <inkml:brushProperty name="height" value="0.1" units="cm"/>
      <inkml:brushProperty name="color" value="#F4F91B"/>
    </inkml:brush>
  </inkml:definitions>
  <inkml:trace contextRef="#ctx0" brushRef="#br0">0 125 3623 0 0,'14'9'305'0'0,"1"0"0"0"0,0 0 0 0 0,0-2 0 0 0,1 0 0 0 0,20 6 0 0 0,-27-11-31 0 0,-1-1 0 0 0,1-1 0 0 0,-1 0 0 0 0,1 0 0 0 0,0 0 0 0 0,-1-1 0 0 0,1-1 0 0 0,-1 1 0 0 0,1-2 0 0 0,7-2 0 0 0,-1 1 124 0 0,26-4-1 0 0,66-1 154 0 0,105-12-330 0 0,-137 6-55 0 0,23-3 105 0 0,-47 9-107 0 0,-32 5-46 0 0,31-2 0 0 0,19 7-66 0 0,0 2 0 0 0,0 3 0 0 0,101 23 0 0 0,-126-22 17 0 0,1-2-1 0 0,53-2 0 0 0,-25-1 175 0 0,479-2 205 0 0,-417-8-287 0 0,-55 2 52 0 0,91 5 0 0 0,39 13-119 0 0,110 8 57 0 0,-222-12-138 0 0,203 13 108 0 0,-84-26 521 0 0,-4 0-286 0 0,-11 15-271 0 0,-72-2-86 0 0,-74-5 1 0 0,-9 1 0 0 0,1-3 0 0 0,57-6 0 0 0,277-20 246 0 0,-6 18-46 0 0,-276 4-187 0 0,237-14 104 0 0,-148 2 88 0 0,-121 7-101 0 0,0 2 0 0 0,91 6 1 0 0,266 21-94 0 0,220 23-12 0 0,-594-36 1 0 0,210 20 0 0 0,-135-26 22 0 0,98 4 20 0 0,-161-2-17 0 0,40 2 0 0 0,136-10 0 0 0,208-40 156 0 0,-148 16-53 0 0,-53 6-128 0 0,-28 11 0 0 0,76-8 0 0 0,61 5 30 0 0,-173 11-6 0 0,-166 3-22 0 0,303-22 6 0 0,-312 20-8 0 0,57-8 0 0 0,1 3 0 0 0,73 1 0 0 0,-60 9 0 0 0,1 1 0 0 0,122-10 0 0 0,31-25 64 0 0,-207 28-64 0 0,0 2 0 0 0,1 0 0 0 0,27 5 0 0 0,76 14 0 0 0,-79-9 0 0 0,90 3 0 0 0,-96-12 0 0 0,18-1 0 0 0,1 3 0 0 0,77 12 0 0 0,142 28 0 0 0,-176-31 0 0 0,118-2 0 0 0,-158-9 0 0 0,81 13 0 0 0,-87-6 0 0 0,117-2 0 0 0,94-27 64 0 0,-19 21-65 0 0,-120 4 13 0 0,-119-3-9 0 0,278-4 47 0 0,-89 9-50 0 0,-134-2 0 0 0,169 17 0 0 0,-43-2 0 0 0,-138-17 0 0 0,56-6 0 0 0,-51 1 0 0 0,169-22 27 0 0,-141 13-9 0 0,115-2 1 0 0,-186 15-520 0 0,0 1 0 0 0,0 1-1 0 0,0 0 1 0 0,0 2 0 0 0,0 0-1 0 0,-1 1 1 0 0,0 0 0 0 0,0 1-1 0 0,24 13 1 0 0,-19-5-4190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50.732"/>
    </inkml:context>
    <inkml:brush xml:id="br0">
      <inkml:brushProperty name="width" value="0.1" units="cm"/>
      <inkml:brushProperty name="height" value="0.1" units="cm"/>
      <inkml:brushProperty name="color" value="#F4F91B"/>
    </inkml:brush>
  </inkml:definitions>
  <inkml:trace contextRef="#ctx0" brushRef="#br0">1 109 2415 0 0,'12'-27'232'0'0,"-11"26"-185"0"0,-1 0 93 0 0,0-1 1 0 0,0 1 0 0 0,1-1-1 0 0,-1 1 1 0 0,1 0-1 0 0,-1-1 1 0 0,1 1-1 0 0,0 0 1 0 0,0-1-1 0 0,-1 1 1 0 0,1 0-1 0 0,0 0 1 0 0,0 0-1 0 0,0 0 1 0 0,0 0-1 0 0,0 0 1 0 0,2-2-1 0 0,-2 4-42 0 0,0 0-1 0 0,0-1 0 0 0,0 1 1 0 0,0 0-1 0 0,0 0 0 0 0,0-1 1 0 0,0 1-1 0 0,0 0 0 0 0,-1 0 1 0 0,1 0-1 0 0,1 2 0 0 0,5 5 391 0 0,18 6-219 0 0,-1-2 0 0 0,2-1-1 0 0,-1-2 1 0 0,1 0-1 0 0,1-1 1 0 0,31 4-1 0 0,-35-7-151 0 0,-1-2 0 0 0,1 0-1 0 0,41-1 1 0 0,-13-7 159 0 0,-1-2 1 0 0,66-18-1 0 0,-66 16-144 0 0,0 2 0 0 0,0 2 0 0 0,64 2 0 0 0,-38 3-11 0 0,166-6 318 0 0,141-16-172 0 0,-339 23-235 0 0,47 7-1 0 0,-51-4-4 0 0,68 0 0 0 0,142-29 236 0 0,81-2 162 0 0,64 12-217 0 0,-290 3-186 0 0,1 5-1 0 0,165 11 0 0 0,-169 0 33 0 0,136-11-1 0 0,74 1 22 0 0,283 9 138 0 0,-359 0-146 0 0,-176-2-6 0 0,-39 0-30 0 0,23 0 103 0 0,60-5 0 0 0,-26-2-22 0 0,104 5 0 0 0,-28 11-93 0 0,-80-3 9 0 0,123-6-1 0 0,-49-3-27 0 0,58 21 65 0 0,-2 0-2 0 0,-168-16-63 0 0,67 13 0 0 0,-82-12 0 0 0,0-2 0 0 0,0-1 0 0 0,0-1 0 0 0,25-2 0 0 0,11 0 0 0 0,10-2 0 0 0,-42 1 0 0 0,34 2 0 0 0,-24 2 17 0 0,-18-1-1 0 0,0 1 0 0 0,20 3-1 0 0,166 40 49 0 0,-178-40-64 0 0,44 1 0 0 0,0-1 0 0 0,118 9 0 0 0,-11-1 0 0 0,-131-7 4 0 0,190 19-6 0 0,-178-21 64 0 0,0-2 1 0 0,64-8 0 0 0,-31-2 38 0 0,122 5 0 0 0,-67 12-108 0 0,-66-2 31 0 0,0-4-1 0 0,100-9 1 0 0,182-11 91 0 0,-240 15-94 0 0,73-9 61 0 0,43-1 28 0 0,-73 17-46 0 0,96-3-64 0 0,-52-10 64 0 0,69 22 33 0 0,-5 0-2 0 0,-179-15-31 0 0,106 11 0 0 0,-85 10-64 0 0,15 1 0 0 0,-1-2 0 0 0,41 1 0 0 0,-79-17 0 0 0,287 18 0 0 0,-234-8 32 0 0,150-6 0 0 0,23-1-32 0 0,-157 0 0 0 0,77-10 93 0 0,36 1 22 0 0,-171 10-115 0 0,-22-1 0 0 0,118-7 0 0 0,-99-5 16 0 0,0 4 0 0 0,0 4 0 0 0,106 16 0 0 0,-128-10 0 0 0,1-4 0 0 0,-1-2 0 0 0,100-13 0 0 0,278-1 48 0 0,-318 10-64 0 0,-25-1 0 0 0,302 19 0 0 0,-345-14 26 0 0,18 2 12 0 0,48 2-38 0 0,-80-4 0 0 0,59 7 0 0 0,37 6 0 0 0,13 2 0 0 0,-119-11 0 0 0,63-2 0 0 0,-39-2 0 0 0,116 0 0 0 0,50 2 0 0 0,-104 5 0 0 0,149-12 0 0 0,40-3 0 0 0,-202 15 0 0 0,79 2 0 0 0,46-23 0 0 0,32 0 0 0 0,-155 13 0 0 0,137-17 0 0 0,-172 0 23 0 0,-20 3 8 0 0,41-9-32 0 0,32-5 54 0 0,-121 26-53 0 0,-1 1-1 0 0,1 0 0 0 0,-1 2 1 0 0,1-1-1 0 0,-1 2 0 0 0,28 6 1 0 0,-38-7-136 0 0,0 1-1 0 0,-1 0 1 0 0,0 0 0 0 0,1 1 0 0 0,-1-1 0 0 0,0 1 0 0 0,0 0 0 0 0,4 5 0 0 0,-6-7-19 0 0,9 9-623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38.482"/>
    </inkml:context>
    <inkml:brush xml:id="br0">
      <inkml:brushProperty name="width" value="0.1" units="cm"/>
      <inkml:brushProperty name="height" value="0.1" units="cm"/>
      <inkml:brushProperty name="color" value="#F4F91B"/>
    </inkml:brush>
  </inkml:definitions>
  <inkml:trace contextRef="#ctx0" brushRef="#br0">62 114 1839 0 0,'-19'-3'151'0'0,"13"2"-129"0"0,0 0 0 0 0,0 0 0 0 0,1 0 0 0 0,-1-1 0 0 0,-8-6 3636 0 0,14 8-3605 0 0,11-2 1452 0 0,28-2-1711 0 0,-12 3 593 0 0,38-4 183 0 0,0 3 0 0 0,114 10 0 0 0,-114-6-281 0 0,0-3-1 0 0,95-14 1 0 0,62-2 157 0 0,-99 19-306 0 0,-49 1-63 0 0,145-14 0 0 0,-106-7-28 0 0,116-13 164 0 0,-187 28-180 0 0,0 1 0 0 0,-1 3 0 0 0,63 7 0 0 0,207 16-1 0 0,0-1 0 0 0,-301-22-31 0 0,184 26 181 0 0,-146-23-115 0 0,0-2 0 0 0,52-5 0 0 0,-41-2 42 0 0,-17 0-24 0 0,1 2 0 0 0,-1 2 0 0 0,68 6-1 0 0,19 18-3390 0 0,-79-14-460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39.570"/>
    </inkml:context>
    <inkml:brush xml:id="br0">
      <inkml:brushProperty name="width" value="0.1" units="cm"/>
      <inkml:brushProperty name="height" value="0.1" units="cm"/>
      <inkml:brushProperty name="color" value="#F4F91B"/>
    </inkml:brush>
  </inkml:definitions>
  <inkml:trace contextRef="#ctx0" brushRef="#br0">1 150 2127 0 0,'90'1'613'0'0,"4"0"566"0"0,126-14 1 0 0,-120-2-87 0 0,67-7 201 0 0,-126 18-1086 0 0,1 2 1 0 0,42 5-1 0 0,-10 1 11 0 0,145-10 0 0 0,289-37 1073 0 0,-161 2-107 0 0,-297 36-1162 0 0,86 2 0 0 0,49 15 32 0 0,-54-2-39 0 0,138-17 18 0 0,-14 0-4 0 0,-161 12-7 0 0,85 3 97 0 0,-132-9-71 0 0,86-11-1 0 0,-104 7-20 0 0,1 1-1 0 0,0 2 0 0 0,0 0 0 0 0,1 3 0 0 0,-1 0 1 0 0,0 2-1 0 0,-1 1 0 0 0,1 1 0 0 0,38 13 0 0 0,-37-8-813 0 0,1 0-3148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41.250"/>
    </inkml:context>
    <inkml:brush xml:id="br0">
      <inkml:brushProperty name="width" value="0.1" units="cm"/>
      <inkml:brushProperty name="height" value="0.1" units="cm"/>
      <inkml:brushProperty name="color" value="#F4F91B"/>
    </inkml:brush>
  </inkml:definitions>
  <inkml:trace contextRef="#ctx0" brushRef="#br0">1 101 3679 0 0,'0'-1'53'0'0,"0"0"-1"0"0,1 0 1 0 0,-1 0-1 0 0,0 0 0 0 0,1 0 1 0 0,-1 1-1 0 0,0-1 1 0 0,1 0-1 0 0,-1 0 1 0 0,1 0-1 0 0,0 1 0 0 0,-1-1 1 0 0,1 0-1 0 0,-1 1 1 0 0,1-1-1 0 0,0 1 0 0 0,0-1 1 0 0,-1 1-1 0 0,1-1 1 0 0,0 1-1 0 0,0-1 0 0 0,0 1 1 0 0,-1-1-1 0 0,1 1 1 0 0,0 0-1 0 0,0 0 1 0 0,0 0-1 0 0,0-1 0 0 0,0 1 1 0 0,0 0-1 0 0,0 0 1 0 0,0 0-1 0 0,-1 0 0 0 0,1 0 1 0 0,0 1-1 0 0,0-1 1 0 0,0 0-1 0 0,2 1 0 0 0,4 0 246 0 0,84 13-34 0 0,-13 0-88 0 0,-55-13 127 0 0,0-2 1 0 0,0 0-1 0 0,0-1 1 0 0,0-1 0 0 0,38-10-1 0 0,2 0 286 0 0,-13 4-290 0 0,1 1-1 0 0,0 3 1 0 0,1 3-1 0 0,89 6 0 0 0,-64 6-277 0 0,-8-1 7 0 0,124 2-1 0 0,-80-10 37 0 0,161 21 0 0 0,-228-17 76 0 0,0-3-1 0 0,0-2 1 0 0,0-2-1 0 0,0-2 0 0 0,-1-2 1 0 0,49-13-1 0 0,-37 9 46 0 0,0 3 0 0 0,111-1 0 0 0,-45 4-52 0 0,-7-2-133 0 0,85-7 0 0 0,-78 2 40 0 0,164-11 123 0 0,-140 29-28 0 0,-20 1-78 0 0,-88-10-30 0 0,74-11-1 0 0,-76 8-10 0 0,-1 2 0 0 0,1 1 0 0 0,0 2 0 0 0,-1 1 0 0 0,1 2 0 0 0,-1 2 0 0 0,40 10 0 0 0,5 0-16 0 0,-1-4 0 0 0,109 1 0 0 0,-102-9 17 0 0,-20-2 20 0 0,1 3 0 0 0,95 17 0 0 0,-121-12-24 0 0,0-1 0 0 0,0-3 0 0 0,1-1 0 0 0,62-3-1 0 0,-2-6 52 0 0,157 15 0 0 0,-17 3-5 0 0,-190-12-54 0 0,230-10 50 0 0,35 2-46 0 0,-47 7-9 0 0,-124-17 0 0 0,-26 3 0 0 0,72 3 11 0 0,-185 11-108 0 0,1 0-1 0 0,-1 1 1 0 0,0 0 0 0 0,0 1 0 0 0,0-1 0 0 0,-1 2-1 0 0,1-1 1 0 0,0 1 0 0 0,-1 0 0 0 0,1 1-1 0 0,-1-1 1 0 0,0 2 0 0 0,10 7 0 0 0,-3-3-4201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29:53.532"/>
    </inkml:context>
    <inkml:brush xml:id="br0">
      <inkml:brushProperty name="width" value="0.1" units="cm"/>
      <inkml:brushProperty name="height" value="0.1" units="cm"/>
      <inkml:brushProperty name="color" value="#F4F91B"/>
    </inkml:brush>
  </inkml:definitions>
  <inkml:trace contextRef="#ctx0" brushRef="#br0">1838 257 919 0 0,'-7'-1'303'0'0,"0"-1"-1"0"0,0-1 1 0 0,0 1-1 0 0,0-1 0 0 0,0 0 1 0 0,0-1-1 0 0,1 0 1 0 0,-1 0-1 0 0,-10-9 0 0 0,2 2 72 0 0,-32-18 0 0 0,35 22-252 0 0,-69-34 638 0 0,43 22-278 0 0,27 15-370 0 0,1 1 0 0 0,-1 0-1 0 0,1 0 1 0 0,-1 1 0 0 0,-20-2-1 0 0,-1 1 91 0 0,-46-8 251 0 0,-90-17 892 0 0,96 17-909 0 0,-8-2-94 0 0,49 7-186 0 0,-38-2 0 0 0,-4 0-22 0 0,47 6-76 0 0,-1 1 0 0 0,1 1 0 0 0,-1 2 1 0 0,1 0-1 0 0,-31 8 0 0 0,38-6-20 0 0,1 2 0 0 0,-1 0-1 0 0,1 1 1 0 0,-33 19 0 0 0,-2-1 72 0 0,-46 28 116 0 0,63-33-152 0 0,-38 16-1 0 0,60-30-49 0 0,-8 3 107 0 0,0 0 1 0 0,1 2-1 0 0,-29 18 0 0 0,43-23-129 0 0,0 0 0 0 0,0 0 0 0 0,0 1 0 0 0,1 0-1 0 0,0 0 1 0 0,1 1 0 0 0,-1-1 0 0 0,2 1 0 0 0,-1 1 0 0 0,1-1-1 0 0,-6 17 1 0 0,1 5 10 0 0,1 0-1 0 0,-5 40 1 0 0,1-1-5 0 0,-27 100-7 0 0,34-145 76 0 0,-2 47 0 0 0,2-12 20 0 0,4-45-61 0 0,1 0 0 0 0,0 0-1 0 0,1 0 1 0 0,0 0 0 0 0,1 0-1 0 0,1 0 1 0 0,4 14 0 0 0,36 92 24 0 0,-43-119-60 0 0,6 12 13 0 0,0 0 0 0 0,1-1 0 0 0,1 0 0 0 0,0 0 0 0 0,0 0 0 0 0,1-1 0 0 0,20 18 0 0 0,6 2 206 0 0,42 27 0 0 0,-38-29-56 0 0,-28-22-130 0 0,0 1 0 0 0,1-2 0 0 0,0 1 0 0 0,1-2 1 0 0,0 0-1 0 0,-1 0 0 0 0,1-1 0 0 0,1 0 0 0 0,24 2 0 0 0,4-2 270 0 0,76-4-1 0 0,-116 0-295 0 0,229 8 484 0 0,-140-3-428 0 0,-23-4 7 0 0,-1-4 0 0 0,0-2-1 0 0,104-22 1 0 0,-96 14 82 0 0,123-5-1 0 0,-149 17-91 0 0,69 9 0 0 0,-97-6-47 0 0,0-1 0 0 0,1-2 0 0 0,-1 0 0 0 0,35-6-1 0 0,-14-2 24 0 0,54-18-1 0 0,-82 21 8 0 0,0 0 1 0 0,0-1-1 0 0,-1 0 1 0 0,0-1 0 0 0,0-1-1 0 0,15-13 1 0 0,-4 1 286 0 0,-1-1 1 0 0,21-26-1 0 0,-33 33-245 0 0,-1-1-1 0 0,0-1 0 0 0,-1 1 1 0 0,-1-2-1 0 0,9-27 0 0 0,-5 14-24 0 0,-5 14-40 0 0,-2 0-1 0 0,0 0 1 0 0,-1-1 0 0 0,0 1-1 0 0,-2-1 1 0 0,0 0 0 0 0,-1 0-1 0 0,-1 0 1 0 0,0 0 0 0 0,-2 0-1 0 0,0 0 1 0 0,-1 0 0 0 0,-1 1-1 0 0,0-1 1 0 0,-1 1 0 0 0,-1 0-1 0 0,-1 0 1 0 0,0 1 0 0 0,-16-25-1 0 0,-25-50 3 0 0,31 57-7 0 0,-1 1 1 0 0,-32-44-1 0 0,25 46-14 0 0,-1 1 0 0 0,-36-32 0 0 0,31 32 0 0 0,1-2 0 0 0,2-2 0 0 0,-25-36 0 0 0,48 63 6 0 0,0 1 1 0 0,0 0-1 0 0,0 1 0 0 0,-1 0 0 0 0,0 0 1 0 0,0 0-1 0 0,0 0 0 0 0,-1 1 0 0 0,0 0 0 0 0,-7-3 1 0 0,3 2 1 0 0,0 1 0 0 0,-1 1 0 0 0,1-1 1 0 0,-1 2-1 0 0,0 0 0 0 0,-12-1 1 0 0,1 3-102 0 0,1 0 0 0 0,-1 1 0 0 0,1 1 1 0 0,0 2-1 0 0,0 0 0 0 0,-34 11 1 0 0,-11 11-1823 0 0,33-9-3544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43.321"/>
    </inkml:context>
    <inkml:brush xml:id="br0">
      <inkml:brushProperty name="width" value="0.1" units="cm"/>
      <inkml:brushProperty name="height" value="0.1" units="cm"/>
      <inkml:brushProperty name="color" value="#E71224"/>
    </inkml:brush>
  </inkml:definitions>
  <inkml:trace contextRef="#ctx0" brushRef="#br0">3287 28 455 0 0,'-1'-2'368'0'0,"0"0"0"0"0,-1 0 0 0 0,1 0 0 0 0,-1 0 0 0 0,1 1 0 0 0,-1-1 0 0 0,0 0 0 0 0,1 1 0 0 0,-1-1-1 0 0,0 1 1 0 0,0 0 0 0 0,0-1 0 0 0,0 1 0 0 0,0 0 0 0 0,-1 0 0 0 0,1 1 0 0 0,0-1 0 0 0,-3 0 0 0 0,-20 1-592 0 0,-110 3 1054 0 0,87-3 28 0 0,-81 9-1 0 0,11 10-371 0 0,-208 29 379 0 0,48-33-397 0 0,65-6-319 0 0,-41-6-1 0 0,1-19-10 0 0,128 7-72 0 0,-104-2 5 0 0,-70-6 2 0 0,165 8-41 0 0,-184 9 0 0 0,75 17-857 0 0,120-10-3302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3:10.055"/>
    </inkml:context>
    <inkml:brush xml:id="br0">
      <inkml:brushProperty name="width" value="0.1" units="cm"/>
      <inkml:brushProperty name="height" value="0.1" units="cm"/>
      <inkml:brushProperty name="color" value="#F4F91B"/>
    </inkml:brush>
  </inkml:definitions>
  <inkml:trace contextRef="#ctx0" brushRef="#br0">1 37 3223 0 0,'4'-13'288'0'0,"1"0"-288"0"0,3 6 0 0 0,-5 3 0 0 0,1 4-112 0 0,0 0-80 0 0,1 2-8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3:46.897"/>
    </inkml:context>
    <inkml:brush xml:id="br0">
      <inkml:brushProperty name="width" value="0.1" units="cm"/>
      <inkml:brushProperty name="height" value="0.1" units="cm"/>
      <inkml:brushProperty name="color" value="#F4F91B"/>
    </inkml:brush>
  </inkml:definitions>
  <inkml:trace contextRef="#ctx0" brushRef="#br0">1 1 1783 0 0,'19'7'112'0'0,"1"2"0"0"0,-1 0 0 0 0,-1 1 0 0 0,25 17 0 0 0,-40-24-95 0 0,0-1 0 0 0,1-1 0 0 0,0 1 0 0 0,-1 0 0 0 0,1-1 0 0 0,0 0 0 0 0,0 0 0 0 0,-1 0 0 0 0,1 0 0 0 0,0-1-1 0 0,0 0 1 0 0,0 1 0 0 0,6-2 0 0 0,4 0 275 0 0,0-1 0 0 0,20-6 0 0 0,-14 3-21 0 0,32-13 196 0 0,-39 12-332 0 0,1 1 0 0 0,14-3 0 0 0,1 4-99 0 0,-1 1-1 0 0,1 2 1 0 0,57 4-1 0 0,-6 0-33 0 0,272 8 606 0 0,-185-13-570 0 0,132 3 52 0 0,-187 5-90 0 0,-40-1 0 0 0,125-7 0 0 0,-147-3 15 0 0,-1 3-1 0 0,1 2 1 0 0,0 2-1 0 0,58 10 0 0 0,-51-3-14 0 0,1-3 0 0 0,90 0 0 0 0,-24 1 64 0 0,76-13-20 0 0,127 4 48 0 0,-215 6-28 0 0,178-15 0 0 0,-97 0-64 0 0,-10 15 46 0 0,-6 1-28 0 0,-53-12-18 0 0,30-1 0 0 0,-138 8 0 0 0,54 0 0 0 0,90 11 0 0 0,-106-3 0 0 0,1-3 0 0 0,0-2 0 0 0,60-5 0 0 0,-34-5 0 0 0,136-9 0 0 0,-160 15 0 0 0,102 11 0 0 0,-94-2 36 0 0,0-3 0 0 0,0-3 0 0 0,70-7 0 0 0,-122 4-36 0 0,57-6 0 0 0,0 3 0 0 0,113 8 0 0 0,-36 4 0 0 0,-103-7 0 0 0,191-10 37 0 0,-40 0-10 0 0,9 23-12 0 0,-139-7-2 0 0,1-2 0 0 0,69-5 0 0 0,100-9-3 0 0,121 1-10 0 0,-134-4 4 0 0,-137 5 26 0 0,143 6 0 0 0,-183 5-30 0 0,174 8 0 0 0,-180-14 0 0 0,47-8 0 0 0,23-1 0 0 0,-67 9 0 0 0,-6 0 0 0 0,1 2 0 0 0,52 5 0 0 0,37 16 0 0 0,-49-7 0 0 0,0-3 0 0 0,83 1 0 0 0,-94-10 0 0 0,-1 3 0 0 0,0 3 0 0 0,0 2 0 0 0,69 22 0 0 0,-99-24 25 0 0,51 4 0 0 0,-14-2-3 0 0,-51-7-22 0 0,1-1 0 0 0,-1-1 0 0 0,32-3 0 0 0,65-11 0 0 0,-60 5 0 0 0,-15 1 0 0 0,56-17 0 0 0,-80 19 0 0 0,-3 1 0 0 0,0 2 0 0 0,18-2 0 0 0,4 0 0 0 0,-20 6-95 0 0,-16-2 78 0 0,0 1 0 0 0,0-1 0 0 0,1 0 0 0 0,-1 0-1 0 0,0 1 1 0 0,0-1 0 0 0,0-1 0 0 0,0 1 0 0 0,0 0-1 0 0,0-1 1 0 0,0 1 0 0 0,3-2 0 0 0,-4 2-17 0 0,-1 0 0 0 0,1-1 1 0 0,-1 1-1 0 0,1 0 0 0 0,-1 0 0 0 0,1-1 1 0 0,-1 1-1 0 0,1 0 0 0 0,-1 0 1 0 0,1 0-1 0 0,-1 0 0 0 0,1 0 1 0 0,-1 0-1 0 0,1 0 0 0 0,0 0 0 0 0,-1 0 1 0 0,1 0-1 0 0,-1 0 0 0 0,1 0 1 0 0,-1 0-1 0 0,1 0 0 0 0,-1 0 0 0 0,1 0 1 0 0,-1 1-1 0 0,1-1 0 0 0,-1 0 1 0 0,1 0-1 0 0,-1 1 0 0 0,1-1 1 0 0,-1 0-1 0 0,1 1 0 0 0,-1-1 0 0 0,1 0 1 0 0,-1 1-1 0 0,0-1 0 0 0,1 1 1 0 0,-1-1-1 0 0,0 0 0 0 0,1 1 0 0 0,-1-1 1 0 0,0 1-1 0 0,0-1 0 0 0,0 1 1 0 0,1-1-1 0 0,-1 1 0 0 0,0 0 1 0 0,0-1-1 0 0,0 1 0 0 0,0-1 0 0 0,0 1 1 0 0,0-1-1 0 0,0 1 0 0 0,0-1 1 0 0,0 1-1 0 0,0 0 0 0 0,0 0 0 0 0,0 4-1742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3:56.652"/>
    </inkml:context>
    <inkml:brush xml:id="br0">
      <inkml:brushProperty name="width" value="0.1" units="cm"/>
      <inkml:brushProperty name="height" value="0.1" units="cm"/>
      <inkml:brushProperty name="color" value="#F4F91B"/>
    </inkml:brush>
  </inkml:definitions>
  <inkml:trace contextRef="#ctx0" brushRef="#br0">1 109 1375 0 0,'43'18'1905'0'0,"-34"-13"-1712"0"0,1 0 0 0 0,-1-1 0 0 0,1 0 1 0 0,0-1-1 0 0,12 2 0 0 0,32 3 153 0 0,1-3 0 0 0,0-2-1 0 0,-1-3 1 0 0,93-10-1 0 0,19-12 207 0 0,-144 20-497 0 0,1 2 1 0 0,-1 0-1 0 0,27 4 0 0 0,68 16-5 0 0,35 4 5 0 0,-96-23 153 0 0,0-2 1 0 0,0-2-1 0 0,0-3 1 0 0,88-21-1 0 0,-128 24-179 0 0,46-12 139 0 0,1 4 0 0 0,94-6 1 0 0,41 26-95 0 0,-118-4-74 0 0,-38-4 0 0 0,60-7 0 0 0,-38 1 0 0 0,375-4 0 0 0,-229 1 2 0 0,1 1 60 0 0,-162 10-62 0 0,-1 2 0 0 0,80 19 0 0 0,-71-12 0 0 0,1-1 0 0 0,0-4 0 0 0,1-2 0 0 0,113-4 0 0 0,-88-1 0 0 0,133 16 0 0 0,-127-6 0 0 0,98-3 0 0 0,-156-7 0 0 0,490 2 0 0 0,-96-3 0 0 0,-258-5 0 0 0,62 9 41 0 0,-152-1-18 0 0,68-4-23 0 0,-5-1 0 0 0,-30 6 0 0 0,282 3 0 0 0,-158-14-1 0 0,120 4 56 0 0,-225 7-50 0 0,199-19 0 0 0,-6 11-5 0 0,-44 4 0 0 0,-247-1 0 0 0,306-6 0 0 0,-233 8 37 0 0,199-27 0 0 0,-191 13 4 0 0,151 0-1 0 0,-144 13-13 0 0,151-20-1 0 0,-192 14-26 0 0,0 3 0 0 0,92 7 0 0 0,-91 5 0 0 0,34 1 0 0 0,85-17 70 0 0,-109 2-73 0 0,125 7 0 0 0,-95 13 3 0 0,-56-6 0 0 0,99 1 0 0 0,9-19 0 0 0,-137 7 0 0 0,50 0 0 0 0,154 16 0 0 0,-157-6 0 0 0,211-9-5 0 0,-113-3 74 0 0,-81 5-57 0 0,347-13 104 0 0,49 6 51 0 0,-400 10-146 0 0,102-12-7 0 0,-137 3-15 0 0,-1 3 1 0 0,85 6-1 0 0,-44 7 23 0 0,-1-4-1 0 0,156-12 0 0 0,72-5-21 0 0,-211 16 0 0 0,-30 0 0 0 0,94-8 0 0 0,-87-3 0 0 0,0 4 0 0 0,146 16 0 0 0,-172-5 0 0 0,0-4 0 0 0,1-2 0 0 0,91-8 0 0 0,290-19 64 0 0,-151 16 64 0 0,-52-4-128 0 0,-63 14 41 0 0,-57 0-18 0 0,41-10-23 0 0,-60 0 0 0 0,194 11 0 0 0,-258-1 0 0 0,12 3 0 0 0,1-4 0 0 0,90-7 0 0 0,-88-3 42 0 0,121-12-16 0 0,-145 19-27 0 0,1 1 0 0 0,-1 2 0 0 0,43 6 0 0 0,268 22 1 0 0,-151-19 0 0 0,-79-4 0 0 0,71 8 0 0 0,-97-5 0 0 0,0-4 0 0 0,148-10 0 0 0,-131 2 0 0 0,129 13 0 0 0,-192-7 0 0 0,300 3 64 0 0,11 6-64 0 0,-127 0 0 0 0,-158-11 0 0 0,35 1 0 0 0,193 28 0 0 0,-128-5 0 0 0,-101-16 0 0 0,-58-8-166 0 0,0 1 0 0 0,0 1 0 0 0,13 4 0 0 0,-8-2-3154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3:58.795"/>
    </inkml:context>
    <inkml:brush xml:id="br0">
      <inkml:brushProperty name="width" value="0.1" units="cm"/>
      <inkml:brushProperty name="height" value="0.1" units="cm"/>
      <inkml:brushProperty name="color" value="#F4F91B"/>
    </inkml:brush>
  </inkml:definitions>
  <inkml:trace contextRef="#ctx0" brushRef="#br0">15 278 2327 0 0,'-6'-11'203'0'0,"5"9"-196"0"0,0 1-1 0 0,-1-1 1 0 0,1 0-1 0 0,1 0 0 0 0,-1 0 1 0 0,0 0-1 0 0,0 0 1 0 0,0-3-1 0 0,1 5 52 0 0,0-1 0 0 0,1 1 0 0 0,-1-1 0 0 0,0 0 0 0 0,0 1-1 0 0,0-1 1 0 0,0 1 0 0 0,1-1 0 0 0,-1 1 0 0 0,0-1 0 0 0,1 0 0 0 0,-1 1 0 0 0,0-1 0 0 0,1 1 0 0 0,-1 0 0 0 0,1-1 0 0 0,-1 1 0 0 0,1-1 0 0 0,-1 1-1 0 0,1 0 1 0 0,-1-1 0 0 0,1 1 0 0 0,-1 0 0 0 0,1-1 0 0 0,0 1 0 0 0,-1 0 0 0 0,1 0 0 0 0,-1 0 0 0 0,1-1 0 0 0,0 1 0 0 0,-1 0 0 0 0,2 0-1 0 0,30-6 0 0 0,1 1-1 0 0,0 1 1 0 0,0 2-1 0 0,0 1 1 0 0,44 5-1 0 0,-65-2 124 0 0,0 1-1 0 0,0 0 1 0 0,0 1 0 0 0,0 0-1 0 0,-1 1 1 0 0,0 0 0 0 0,0 1 0 0 0,0 0-1 0 0,11 8 1 0 0,-7-4-69 0 0,0-1 1 0 0,2 0-1 0 0,22 8 1 0 0,10-1 145 0 0,59 10 0 0 0,-80-21-94 0 0,1-1 0 0 0,-1-2 0 0 0,50-2 0 0 0,302-37 877 0 0,-308 28-921 0 0,410-63 242 0 0,-397 57-329 0 0,149-8 0 0 0,222-29 27 0 0,-315 31 0 0 0,-53 12 10 0 0,111 2 0 0 0,-123 3-54 0 0,121-21 0 0 0,-121 13 7 0 0,120-4 1 0 0,-26 18 105 0 0,163-4 21 0 0,-261 0-135 0 0,91 8 0 0 0,68 19 21 0 0,-183-19-34 0 0,205 6-1 0 0,-166-11 0 0 0,22 6 0 0 0,208 40 0 0 0,-130-21 0 0 0,-109-17 0 0 0,93 22 0 0 0,-84-7 0 0 0,74 18 0 0 0,-134-37 0 0 0,0-1 0 0 0,0-2 0 0 0,1 0 0 0 0,26-2 0 0 0,282-36 75 0 0,-209 24 45 0 0,2 0 21 0 0,273-41 159 0 0,-255 39 1333 0 0,-87 10-1704 0 0,60-4-595 0 0,52-5-178 0 0,-44-4 844 0 0,121-10 0 0 0,-82 31 0 0 0,-75 1 0 0 0,124-4 0 0 0,114 3 0 0 0,-212 2 0 0 0,0-5 0 0 0,133-17 0 0 0,-122 4 0 0 0,216 7 0 0 0,-74-8 0 0 0,-175 4 0 0 0,102 5 0 0 0,-103 8 0 0 0,0-5 0 0 0,116-15 0 0 0,-126 4 0 0 0,0 4 0 0 0,108 4 0 0 0,-99 11 0 0 0,-39-2 0 0 0,75-2 0 0 0,40-20 0 0 0,76-2 0 0 0,153-1 64 0 0,-387 19-70 0 0,-4 0-22 0 0,0 1 1 0 0,0-1-1 0 0,13 2 0 0 0,-20 0 20 0 0,1-1 0 0 0,0 0 0 0 0,0 1-1 0 0,0-1 1 0 0,-1 1 0 0 0,1-1 0 0 0,0 1-1 0 0,-1 0 1 0 0,1 0 0 0 0,-1 0 0 0 0,1 0-1 0 0,-1 0 1 0 0,1 0 0 0 0,-1 0-1 0 0,1 0 1 0 0,-1 1 0 0 0,0-1 0 0 0,0 0-1 0 0,0 1 1 0 0,0-1 0 0 0,1 2 0 0 0,3 7-214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4:01.813"/>
    </inkml:context>
    <inkml:brush xml:id="br0">
      <inkml:brushProperty name="width" value="0.1" units="cm"/>
      <inkml:brushProperty name="height" value="0.1" units="cm"/>
      <inkml:brushProperty name="color" value="#F4F91B"/>
    </inkml:brush>
  </inkml:definitions>
  <inkml:trace contextRef="#ctx0" brushRef="#br0">0 44 455 0 0,'20'-10'454'0'0,"36"-13"-1"0"0,-47 20-261 0 0,0 1 0 0 0,1 0-1 0 0,0 1 1 0 0,-1 0-1 0 0,1 0 1 0 0,13 1-1 0 0,69 10 491 0 0,37 0-68 0 0,-89-10-448 0 0,193-7 564 0 0,-102-1-438 0 0,195 14 0 0 0,-69-10-93 0 0,-131-1-38 0 0,63 15 94 0 0,-43 0-152 0 0,34-8-32 0 0,221 12 308 0 0,-313-5-236 0 0,87 7 0 0 0,335 6 142 0 0,-443-17-227 0 0,228 9 239 0 0,-186-14-184 0 0,-1 5-1 0 0,129 22 1 0 0,-186-19-96 0 0,-1-2 1 0 0,63-2-1 0 0,101-12 57 0 0,-130 3-64 0 0,166 8 36 0 0,-32 1 36 0 0,206 0-18 0 0,-171 5-64 0 0,-157-8 0 0 0,107-2 0 0 0,64 4 0 0 0,83-15 266 0 0,-242 3-115 0 0,166 7 0 0 0,23 5-108 0 0,0-23-7 0 0,-266 18-40 0 0,247-4 53 0 0,-203 6-45 0 0,259-26 95 0 0,-166 8-51 0 0,-159 17-91 0 0,0 0 0 0 0,-1 1 0 0 0,1 0 0 0 0,0 0 0 0 0,0 1 0 0 0,0 0 1 0 0,0 0-1 0 0,-1 1 0 0 0,1 1 0 0 0,0-1 0 0 0,-1 1 0 0 0,0 1 0 0 0,0-1 0 0 0,16 11 0 0 0,-15-7-340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4:03.732"/>
    </inkml:context>
    <inkml:brush xml:id="br0">
      <inkml:brushProperty name="width" value="0.1" units="cm"/>
      <inkml:brushProperty name="height" value="0.1" units="cm"/>
      <inkml:brushProperty name="color" value="#F4F91B"/>
    </inkml:brush>
  </inkml:definitions>
  <inkml:trace contextRef="#ctx0" brushRef="#br0">4 17 3511 0 0,'-1'-1'9'0'0,"1"1"0"0"0,0 0 0 0 0,0 0-1 0 0,0 0 1 0 0,-1 0 0 0 0,1-1-1 0 0,0 1 1 0 0,0 0 0 0 0,0 0-1 0 0,0 0 1 0 0,-1-1 0 0 0,1 1-1 0 0,0 0 1 0 0,0 0 0 0 0,0-1-1 0 0,0 1 1 0 0,0 0 0 0 0,0 0-1 0 0,0-1 1 0 0,0 1 0 0 0,0 0 0 0 0,0 0-1 0 0,0-1 1 0 0,0 1 0 0 0,0 0-1 0 0,0 0 1 0 0,0-1 0 0 0,0 1-1 0 0,0 0 1 0 0,0 0 0 0 0,0-1-1 0 0,0 1 1 0 0,0 0 0 0 0,0 0-1 0 0,0-1 1 0 0,0 1 0 0 0,1 0 0 0 0,-1 0-1 0 0,0-1 1 0 0,0 1 0 0 0,0 0-1 0 0,0 0 1 0 0,1 0 0 0 0,-1-1-1 0 0,0 1 1 0 0,0 0 0 0 0,1 0-1 0 0,-1 0 1 0 0,0 0 0 0 0,0 0-1 0 0,0 0 1 0 0,1-1 0 0 0,-1 1-1 0 0,0 0 1 0 0,0 0 0 0 0,1 0 0 0 0,-1 0-1 0 0,0 0 1 0 0,1 0 0 0 0,-1 0-1 0 0,0 0 1 0 0,24-3 177 0 0,-19 3-175 0 0,13-1 259 0 0,-1 1 0 0 0,30 2 0 0 0,-34 0-128 0 0,-1 1 0 0 0,0 0 0 0 0,0 1 0 0 0,0 0 0 0 0,15 8-1 0 0,-16-8-130 0 0,29 14 3 0 0,-16-6 11 0 0,50 15 0 0 0,-53-23 44 0 0,1-1-1 0 0,0-1 1 0 0,0-1-1 0 0,42-4 0 0 0,-38 2-34 0 0,27-4 253 0 0,66-14 0 0 0,28-3 395 0 0,43 19-546 0 0,-18 2-48 0 0,-108-3-88 0 0,123-5-2 0 0,-147 10 6 0 0,-1 1 1 0 0,71 13-1 0 0,-59-4 31 0 0,14 5-29 0 0,1-4 0 0 0,128 7 0 0 0,-72-22 0 0 0,76 2 348 0 0,68 24-162 0 0,5-12-141 0 0,15 2-30 0 0,-7-3-21 0 0,5 1 0 0 0,-81 12 0 0 0,84 5 0 0 0,-177-32 0 0 0,-18 1 0 0 0,-75 3 1 0 0,387 12 62 0 0,-116-6-23 0 0,-82-6-16 0 0,24 15 40 0 0,-168-16-64 0 0,1-2 0 0 0,74-13 0 0 0,-27 2 0 0 0,-57 10 0 0 0,57 5 0 0 0,-34 1 0 0 0,63-12 306 0 0,-68 4-182 0 0,42 0-114 0 0,-104 6-24 0 0,-1 0 0 0 0,1 1-1 0 0,0 0 1 0 0,-1 1 0 0 0,1 0-1 0 0,-1 0 1 0 0,0 0-1 0 0,12 6 1 0 0,-7-2-105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4:10.041"/>
    </inkml:context>
    <inkml:brush xml:id="br0">
      <inkml:brushProperty name="width" value="0.1" units="cm"/>
      <inkml:brushProperty name="height" value="0.1" units="cm"/>
      <inkml:brushProperty name="color" value="#F4F91B"/>
    </inkml:brush>
  </inkml:definitions>
  <inkml:trace contextRef="#ctx0" brushRef="#br0">78 101 919 0 0,'-19'5'567'0'0,"15"-4"-545"0"0,0-1-1 0 0,1 1 1 0 0,-1 0 0 0 0,0 0-1 0 0,0 0 1 0 0,0 0 0 0 0,1 0-1 0 0,-1 1 1 0 0,-5 3-1 0 0,3-2-12 0 0,-3 2 638 0 0,18-7 661 0 0,9-3-169 0 0,63-12-291 0 0,8-4-569 0 0,-35 7-18 0 0,84-10 1 0 0,-36 11 46 0 0,-48 5-79 0 0,70 0 0 0 0,9 0 72 0 0,-99 5-197 0 0,3 0-8 0 0,1 2-1 0 0,0 2 1 0 0,-1 1-1 0 0,1 2 1 0 0,39 9-1 0 0,-8-2-95 0 0,7-9 0 0 0,-47 2 0 0 0,-17-3 0 0 0,0 1 0 0 0,-1 0 0 0 0,1 0 0 0 0,-1 1 0 0 0,15 7 0 0 0,-6-2 0 0 0,1-1 0 0 0,0-1 0 0 0,0 0 0 0 0,34 3 0 0 0,0 1 0 0 0,-25-2 0 0 0,-19-5 0 0 0,0 0 0 0 0,0-1 0 0 0,1 0 0 0 0,-1 0 0 0 0,0-2 0 0 0,12 1 0 0 0,13-1 139 0 0,-31 0-118 0 0,-1 1 0 0 0,1-1 0 0 0,0 1 0 0 0,-1 0 0 0 0,1 0 0 0 0,0 0 0 0 0,-1 1 0 0 0,9 4 0 0 0,-11-6-21 0 0,1 1 0 0 0,-1-1 0 0 0,1 1 0 0 0,-1-1 0 0 0,1 0 0 0 0,-1 0 0 0 0,1 0 0 0 0,-1 0 0 0 0,1 0 0 0 0,-1-1 0 0 0,4 0 0 0 0,7-1 84 0 0,-12 2-47 0 0,0 0-1 0 0,0 0 1 0 0,0-1-1 0 0,-1 1 1 0 0,1 0-1 0 0,0 0 1 0 0,0-1-1 0 0,0 1 1 0 0,-1-1-1 0 0,1 1 1 0 0,0-1-1 0 0,0 1 1 0 0,-1-1-1 0 0,1 1 1 0 0,0-1-1 0 0,-1 1 0 0 0,1-1 1 0 0,-1 0-1 0 0,1 0 1 0 0,-1 1-1 0 0,1-1 1 0 0,-1 0-1 0 0,1 0 1 0 0,-1 1-1 0 0,0-1 1 0 0,1-2-1 0 0,6-7 310 0 0,-6 10-350 0 0,0 0-1 0 0,0 0 1 0 0,-1 0-1 0 0,1 0 1 0 0,0 0-1 0 0,-1 0 0 0 0,1 0 1 0 0,0 0-1 0 0,-1 0 1 0 0,1 0-1 0 0,0 1 1 0 0,-1-1-1 0 0,1 0 0 0 0,0 0 1 0 0,-1 1-1 0 0,1-1 1 0 0,0 0-1 0 0,-1 1 1 0 0,1-1-1 0 0,-1 1 0 0 0,1-1 1 0 0,-1 1-1 0 0,1 0 1 0 0,10 6-922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4:11.291"/>
    </inkml:context>
    <inkml:brush xml:id="br0">
      <inkml:brushProperty name="width" value="0.1" units="cm"/>
      <inkml:brushProperty name="height" value="0.1" units="cm"/>
      <inkml:brushProperty name="color" value="#F4F91B"/>
    </inkml:brush>
  </inkml:definitions>
  <inkml:trace contextRef="#ctx0" brushRef="#br0">0 65 3511 0 0,'3'1'94'0'0,"-1"-1"-1"0"0,1 1 0 0 0,-1-1 1 0 0,1 1-1 0 0,-1-1 1 0 0,1 0-1 0 0,-1 0 0 0 0,1 0 1 0 0,-1 0-1 0 0,1-1 0 0 0,-1 1 1 0 0,1-1-1 0 0,4-1 0 0 0,13-1 248 0 0,-3 3-101 0 0,-6 0-114 0 0,1 0 0 0 0,-1 0 0 0 0,0 1 0 0 0,0 1 0 0 0,13 2 0 0 0,8 6 277 0 0,41 11 392 0 0,-54-17-655 0 0,1-1-1 0 0,-1-1 1 0 0,1-1 0 0 0,0 0 0 0 0,-1-2 0 0 0,1 0 0 0 0,0-1 0 0 0,-1-1 0 0 0,26-7-1 0 0,-10 2 97 0 0,0 2-1 0 0,48-3 0 0 0,-29 4-146 0 0,25 2-5 0 0,8-1-21 0 0,120-20-42 0 0,-101 19 86 0 0,-10 1-33 0 0,24-1-76 0 0,-14 2 68 0 0,113-9 137 0 0,-135 13-102 0 0,12-2-23 0 0,-75 0-69 0 0,-7-1-9 0 0,0 1 1 0 0,-1 0-1 0 0,25 3 0 0 0,-36-1 6 0 0,-1-1-1 0 0,1 0 0 0 0,-1 1 1 0 0,1-1-1 0 0,-1 1 1 0 0,0-1-1 0 0,1 1 0 0 0,-1 0 1 0 0,0 0-1 0 0,0-1 0 0 0,2 3 1 0 0,9 4-7 0 0,-14-4 464 0 0,2-3-462 0 0,-1 1 0 0 0,1-1 1 0 0,-1 0-1 0 0,1 1 0 0 0,0-1 0 0 0,-1 1 1 0 0,1-1-1 0 0,-1 1 0 0 0,1-1 1 0 0,0 0-1 0 0,-1 1 0 0 0,1 0 0 0 0,0-1 1 0 0,0 1-1 0 0,-1-1 0 0 0,1 1 0 0 0,0-1 1 0 0,0 1-1 0 0,0-1 0 0 0,0 1 1 0 0,0 0-1 0 0,0-1 0 0 0,0 1 0 0 0,0-1 1 0 0,0 1-1 0 0,0 0 0 0 0,0-1 0 0 0,0 1 1 0 0,0-1-1 0 0,0 1 0 0 0,0-1 1 0 0,1 1-1 0 0,-1-1 0 0 0,0 1 0 0 0,1-1 1 0 0,-1 1-1 0 0,0-1 0 0 0,0 1 0 0 0,1-1 1 0 0,-1 1-1 0 0,1 0 0 0 0,3 3-399 0 0,0-1-104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4:18.700"/>
    </inkml:context>
    <inkml:brush xml:id="br0">
      <inkml:brushProperty name="width" value="0.1" units="cm"/>
      <inkml:brushProperty name="height" value="0.1" units="cm"/>
      <inkml:brushProperty name="color" value="#F4F91B"/>
    </inkml:brush>
  </inkml:definitions>
  <inkml:trace contextRef="#ctx0" brushRef="#br0">90 47 919 0 0,'-5'1'526'0'0,"0"0"-1"0"0,0-1 0 0 0,0 0 0 0 0,0 1 0 0 0,0-2 0 0 0,0 1 0 0 0,-8-2 0 0 0,-13 0 237 0 0,11 0-262 0 0,16 0-72 0 0,9 2-71 0 0,144-10 527 0 0,-50 2-613 0 0,57 12 23 0 0,-40 1-231 0 0,-65-5-8 0 0,2 1 19 0 0,73-8 0 0 0,139-18 115 0 0,-239 24-189 0 0,51 6 0 0 0,-22-1 0 0 0,24-2 9 0 0,40 2 792 0 0,-94-5-679 0 0,-25 1-78 0 0,1 0 0 0 0,0-1 0 0 0,0 2 0 0 0,0-1 0 0 0,0 1 0 0 0,8 1 0 0 0,-13-1-53 0 0,0 0 0 0 0,-1 0 0 0 0,1-1 0 0 0,-1 1 0 0 0,1 0 0 0 0,-1 0 0 0 0,1 0-1 0 0,-1-1 1 0 0,1 1 0 0 0,-1 0 0 0 0,0 0 0 0 0,1 0 0 0 0,-1 0 0 0 0,0 0 0 0 0,0 0 0 0 0,0 1-1 0 0,1 1-195 0 0,1 4-283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5:20.254"/>
    </inkml:context>
    <inkml:brush xml:id="br0">
      <inkml:brushProperty name="width" value="0.1" units="cm"/>
      <inkml:brushProperty name="height" value="0.1" units="cm"/>
      <inkml:brushProperty name="color" value="#F4F91B"/>
    </inkml:brush>
  </inkml:definitions>
  <inkml:trace contextRef="#ctx0" brushRef="#br0">2235 0 2303 0 0,'-22'4'2311'0'0,"6"4"-2077"0"0,1-2 0 0 0,-1 0 0 0 0,0 0 0 0 0,-1-2 0 0 0,0 0 0 0 0,-24 3-1 0 0,-43 2 1433 0 0,1 3-1 0 0,-109 32 0 0 0,141-28-1395 0 0,0-3 0 0 0,-1-1 0 0 0,-59 4 0 0 0,-39-2 341 0 0,105-12-357 0 0,-168 6 761 0 0,193-7-934 0 0,-32 6 0 0 0,-1 1 11 0 0,37-8-7 0 0,1-1-1 0 0,-1 0 1 0 0,-28-6 0 0 0,25 4 112 0 0,1 0 0 0 0,-21 0 0 0 0,-29 1-61 0 0,1-5-72 0 0,0 6-12 0 0,33-1 16 0 0,0 2 0 0 0,-61 7 0 0 0,52 1 48 0 0,-45 1 0 0 0,72-8 25 0 0,-1-2-1 0 0,0 1 1 0 0,1-2-1 0 0,-1 0 0 0 0,-30-9 1 0 0,40 9-108 0 0,0 0 0 0 0,0 0 0 0 0,0 1 0 0 0,0 0 0 0 0,0 0 0 0 0,-10 0 0 0 0,13 2-97 0 0,0-1-1 0 0,1 1 0 0 0,-1 0 0 0 0,0 0 0 0 0,1 0 0 0 0,0 0 0 0 0,-1 1 1 0 0,1 0-1 0 0,0-1 0 0 0,-1 1 0 0 0,1 0 0 0 0,0 0 0 0 0,0 1 0 0 0,-2 2 1 0 0,-8 6-3872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08.782"/>
    </inkml:context>
    <inkml:brush xml:id="br0">
      <inkml:brushProperty name="width" value="0.1" units="cm"/>
      <inkml:brushProperty name="height" value="0.1" units="cm"/>
      <inkml:brushProperty name="color" value="#E71224"/>
    </inkml:brush>
  </inkml:definitions>
  <inkml:trace contextRef="#ctx0" brushRef="#br0">2061 1 1351 0 0,'-21'10'1552'0'0,"16"-6"-406"0"0,18-7-457 0 0,-12 2-580 0 0,1 1-1 0 0,-1-1 1 0 0,0 1-1 0 0,1 0 1 0 0,-1 0-1 0 0,1-1 1 0 0,-1 1 0 0 0,0 0-1 0 0,1 0 1 0 0,-1 1-1 0 0,1-1 1 0 0,1 0-1 0 0,8 2 308 0 0,-10-2-234 0 0,12 0 423 0 0,-13 0-580 0 0,1 0 1 0 0,-1 0 0 0 0,0 0 0 0 0,1 0-1 0 0,-1 0 1 0 0,0 0 0 0 0,1 0 0 0 0,-1 0-1 0 0,0 0 1 0 0,1 0 0 0 0,-1 0 0 0 0,0 0-1 0 0,1 0 1 0 0,-1 1 0 0 0,0-1-1 0 0,0 0 1 0 0,1 0 0 0 0,-1 0 0 0 0,0 1-1 0 0,0-1 1 0 0,1 0 0 0 0,-1 0 0 0 0,0 1-1 0 0,0-1 1 0 0,1 0 0 0 0,-1 1 0 0 0,0-1-1 0 0,0 0 1 0 0,0 0 0 0 0,0 1 0 0 0,0 0-1 0 0,0-1-3 0 0,0 0-1 0 0,0 1 1 0 0,0-1 0 0 0,0 1-1 0 0,0-1 1 0 0,-1 0-1 0 0,1 1 1 0 0,0-1-1 0 0,0 0 1 0 0,-1 1-1 0 0,1-1 1 0 0,0 0-1 0 0,-1 1 1 0 0,1-1 0 0 0,0 0-1 0 0,-1 0 1 0 0,1 1-1 0 0,0-1 1 0 0,-1 0-1 0 0,1 0 1 0 0,-1 0-1 0 0,1 1 1 0 0,-1-1-1 0 0,0 0 2 0 0,1 0 0 0 0,-1 0 0 0 0,1 0 0 0 0,0 1 0 0 0,-1-1 0 0 0,1 0-1 0 0,-1 0 1 0 0,1 1 0 0 0,-1-1 0 0 0,1 0 0 0 0,0 0 0 0 0,-1 1-1 0 0,1-1 1 0 0,-1 0 0 0 0,1 1 0 0 0,0-1 0 0 0,-1 1 0 0 0,1-1 0 0 0,0 0-1 0 0,0 1 1 0 0,-1-1 0 0 0,1 1 0 0 0,0-1 0 0 0,0 1 0 0 0,0-1-1 0 0,0 1 1 0 0,0-1 0 0 0,-1 1 0 0 0,1-1 0 0 0,0 1 0 0 0,0-1 0 0 0,0 1-1 0 0,0-1 1 0 0,0 1 0 0 0,0-1 0 0 0,1 1 0 0 0,-1-1 0 0 0,0 1-1 0 0,0-1 1 0 0,0 1 0 0 0,0-1 0 0 0,1 0 0 0 0,-1 1 0 0 0,0-1 0 0 0,1 1-1 0 0,-1-1-10 0 0,0 1 0 0 0,0-1 0 0 0,1 1 0 0 0,-1-1 0 0 0,0 0 0 0 0,0 1 0 0 0,0-1 0 0 0,1 0 0 0 0,-1 1 0 0 0,0-1 0 0 0,0 1 0 0 0,0-1 0 0 0,0 1-1 0 0,0-1 1 0 0,0 0 0 0 0,0 1 0 0 0,0-1 0 0 0,0 1 0 0 0,0-1 0 0 0,0 0 0 0 0,0 1 0 0 0,0-1 0 0 0,0 1 0 0 0,-1-1 0 0 0,1 0 0 0 0,0 1 0 0 0,0-1 0 0 0,0 1 0 0 0,-1-1-1 0 0,1 0 1 0 0,0 1 0 0 0,0-1 0 0 0,-1 0 0 0 0,1 1 0 0 0,0-1 0 0 0,-1 0 0 0 0,1 0 0 0 0,0 1 0 0 0,-1-1 0 0 0,1 0 0 0 0,0 0 0 0 0,-1 0 0 0 0,1 1 0 0 0,0-1 0 0 0,-1 0 0 0 0,1 0-1 0 0,-1 0 1 0 0,1 0 0 0 0,-1 0 0 0 0,1 0 0 0 0,0 0 0 0 0,-1 0 0 0 0,0 0 0 0 0,-31-1 877 0 0,19-1-481 0 0,-18 4 88 0 0,1 0 1 0 0,0 2 0 0 0,-37 10-1 0 0,47-10-317 0 0,-1-2 0 0 0,0 0 0 0 0,1-1 0 0 0,-1-2 0 0 0,-20-2 0 0 0,-41-8 568 0 0,39 4-403 0 0,-70-2-1 0 0,-122 5 469 0 0,43 21-283 0 0,134-9-367 0 0,-97 1 1 0 0,-71-29 453 0 0,105 8-316 0 0,-237 9 1 0 0,259 12-854 0 0,50-5 195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5:24.750"/>
    </inkml:context>
    <inkml:brush xml:id="br0">
      <inkml:brushProperty name="width" value="0.1" units="cm"/>
      <inkml:brushProperty name="height" value="0.1" units="cm"/>
      <inkml:brushProperty name="color" value="#F4F91B"/>
    </inkml:brush>
  </inkml:definitions>
  <inkml:trace contextRef="#ctx0" brushRef="#br0">2854 969 2303 0 0,'4'-6'644'0'0,"1"0"-1"0"0,0 1 0 0 0,0-1 0 0 0,0 1 1 0 0,1 0-1 0 0,0 1 0 0 0,0-1 0 0 0,9-4 1 0 0,-7 4-299 0 0,0 1 1 0 0,0 0-1 0 0,0 1 0 0 0,0-1 1 0 0,1 2-1 0 0,12-4 1 0 0,2 3 194 0 0,27-1-1 0 0,-35 3-387 0 0,11 0 197 0 0,45 6 1 0 0,-43-3-70 0 0,40 0 0 0 0,-30-2 74 0 0,-1 2 0 0 0,72 12 0 0 0,-15 0-212 0 0,19 4 196 0 0,113 30 596 0 0,-191-41-856 0 0,-18-2-27 0 0,1-1-1 0 0,0-1 1 0 0,-1-1-1 0 0,1 0 1 0 0,0-1-1 0 0,21-3 1 0 0,125-14 455 0 0,-107 11-408 0 0,0 2-1 0 0,1 4 1 0 0,-1 1 0 0 0,101 19-1 0 0,-133-19-97 0 0,43 0 0 0 0,-49-2 0 0 0,167-8-5 0 0,-67 1 74 0 0,-53 8-11 0 0,83 11 0 0 0,-97-6-36 0 0,-1-2 0 0 0,1-2-1 0 0,62-7 1 0 0,2-7 37 0 0,158 2-1 0 0,-55 15-47 0 0,15-17 31 0 0,-95 1-31 0 0,-130 10-10 0 0,139-2 62 0 0,19 13-10 0 0,-104-5-42 0 0,110-6-11 0 0,-70-2 0 0 0,132 9 112 0 0,-161 2-112 0 0,-44-4 0 0 0,32 0 0 0 0,230-17 0 0 0,-142-5 1067 0 0,-54 5-62 0 0,-47 9-1461 0 0,0 3 0 0 0,0 2 0 0 0,75 10 0 0 0,-76-8 713 0 0,0-2 0 0 0,0-2-1 0 0,62-10 1 0 0,62-1 458 0 0,44 10-2473 0 0,-172 1 1776 0 0,-16 0 15 0 0,1 1 1 0 0,-1 2-1 0 0,0 0 0 0 0,43 10 0 0 0,-56-9-33 0 0,0-1 0 0 0,1 0 0 0 0,26 0 0 0 0,15 1 0 0 0,154 10 1139 0 0,-171-11-1720 0 0,56 10 0 0 0,4 0 636 0 0,-79-10-57 0 0,-10-1 24 0 0,1 0 0 0 0,16-1 0 0 0,52-4 27 0 0,31-4 30 0 0,-94 7-72 0 0,-12 1 0 0 0,-1 0-1 0 0,1-1 1 0 0,0 0 0 0 0,-1 0-1 0 0,1 0 1 0 0,8-3 0 0 0,7-4 28 0 0,0 0 0 0 0,1 1 1 0 0,36-6-1 0 0,65-2 90 0 0,-108 14-116 0 0,-1 0 1 0 0,0 1-1 0 0,1 1 0 0 0,-1 0 0 0 0,0 1 0 0 0,16 4 0 0 0,-14-4 2 0 0,1 0-1 0 0,-1-1 1 0 0,1-1 0 0 0,-1-1-1 0 0,27-4 1 0 0,-37 5-11 0 0,33-3 0 0 0,-23 2 0 0 0,1 0 0 0 0,24-6 0 0 0,-25 2 0 0 0,-11 4 0 0 0,0-1 0 0 0,0 1 0 0 0,0 0 0 0 0,0 0 0 0 0,0 0 0 0 0,5 1 0 0 0,-5-1 7 0 0,0 0-1 0 0,-1 1 1 0 0,0-1-1 0 0,1-1 1 0 0,-1 1-1 0 0,6-3 1 0 0,8-3 11 0 0,-14 5-6 0 0,0 0-1 0 0,-1 1 1 0 0,1-1-1 0 0,0-1 1 0 0,0 1-1 0 0,-1 0 1 0 0,0-1 0 0 0,1 1-1 0 0,-1-1 1 0 0,3-4-1 0 0,8-9 44 0 0,-5 9-11 0 0,0 1 0 0 0,16-12-1 0 0,-19 15-36 0 0,-3 1-6 0 0,1 0 0 0 0,-1 0 0 0 0,0 0 0 0 0,0 0-1 0 0,1-1 1 0 0,-1 1 0 0 0,-1-1 0 0 0,1 0 0 0 0,0 1 0 0 0,-1-1 0 0 0,2-3-1 0 0,11-38 119 0 0,-12 36-58 0 0,0-1 1 0 0,1 0-1 0 0,6-12 1 0 0,-2 8-22 0 0,0-1 0 0 0,-1 0-1 0 0,-1 0 1 0 0,0 0 0 0 0,-1-1 0 0 0,-1 0 0 0 0,0 1 0 0 0,2-31 0 0 0,-6 36-36 0 0,-1 0 0 0 0,1 0 0 0 0,-1 0 0 0 0,-1 0 0 0 0,-4-12 0 0 0,-1-2 46 0 0,-33-125-39 0 0,37 135-1 0 0,-1-1-1 0 0,0 1 1 0 0,-1 0 0 0 0,-1 0 0 0 0,0 1 0 0 0,0 0-1 0 0,-1 0 1 0 0,-1 0 0 0 0,0 1 0 0 0,-1 1-1 0 0,-13-13 1 0 0,17 19-10 0 0,-1-1 0 0 0,0 1 0 0 0,0 1 0 0 0,0-1 0 0 0,0 1 0 0 0,-1 0 0 0 0,-13-3 0 0 0,-4 2 0 0 0,-28-3 0 0 0,23 4 0 0 0,-113-12 0 0 0,73 9 0 0 0,-135 6 0 0 0,205 0 0 0 0,-140 11 0 0 0,-9-1 0 0 0,-269-22 0 0 0,311 8 2 0 0,55 4 15 0 0,-1-4 0 0 0,-85-15 1 0 0,-41-11 102 0 0,103 19-42 0 0,-16 1-52 0 0,0 4-1 0 0,-111 7 0 0 0,20-8-13 0 0,115 2 14 0 0,-74 4 0 0 0,37 12-26 0 0,65-7 0 0 0,0-1 0 0 0,-44-4 0 0 0,13 1 0 0 0,-239 14 0 0 0,100 7 0 0 0,202-20 0 0 0,4 0 0 0 0,1-1 0 0 0,-1 1 0 0 0,1-1 0 0 0,-1 1 0 0 0,0-1 0 0 0,1 0 0 0 0,-1-1 0 0 0,1 1 0 0 0,-1-1 0 0 0,1 1 0 0 0,-1-1 0 0 0,1 0 0 0 0,-7-3 0 0 0,5 2 0 0 0,0 0 0 0 0,0 1 0 0 0,0-1 0 0 0,0 1 0 0 0,0 0 0 0 0,0 1 0 0 0,0-1 0 0 0,-10 1 0 0 0,4 0 0 0 0,-358 0 0 0 0,339 1 0 0 0,-174 5 0 0 0,-162-23 0 0 0,129 4 0 0 0,14 21 0 0 0,122-1 0 0 0,-20 0 0 0 0,-98 3 0 0 0,49-9 0 0 0,101 3 0 0 0,-10 0 0 0 0,-123-6 0 0 0,71-12 0 0 0,90 8 0 0 0,-1 2 0 0 0,-43 0 0 0 0,82 4 0 0 0,-31 1 0 0 0,0 1 0 0 0,-65 13 0 0 0,24 0 0 0 0,-151 9 0 0 0,198-22 0 0 0,-182 0 0 0 0,129 0 0 0 0,50-1 0 0 0,-32-2 0 0 0,-71-2 0 0 0,28 1 0 0 0,-136 7 24 0 0,66 2 88 0 0,-19-10-112 0 0,-75 12 0 0 0,251-10 0 0 0,0 0 0 0 0,0-1 0 0 0,-28-7 0 0 0,24 5 0 0 0,-129-37 0 0 0,46 10 0 0 0,87 27 0 0 0,0 1 0 0 0,0 1 0 0 0,-1 1 0 0 0,-25 1 0 0 0,-79 10 0 0 0,96-6 0 0 0,-142 27 0 0 0,121-20 0 0 0,20-7 0 0 0,-1 0 0 0 0,0-3 0 0 0,-56-3 0 0 0,45 1 0 0 0,-50 3 0 0 0,-71 5 42 0 0,55-3-20 0 0,15 8 12 0 0,68-7-27 0 0,0-2 1 0 0,-1-1 0 0 0,-30 0-1 0 0,-18-7 17 0 0,-2 0-10 0 0,0 2-1 0 0,-95 10 0 0 0,142-4-13 0 0,2 0 0 0 0,0 0 0 0 0,-49 15 0 0 0,60-13 1 0 0,-5 1-2 0 0,-21 11 0 0 0,35-14 3 0 0,-1 0-1 0 0,1 1 1 0 0,1-1-1 0 0,-1 2 0 0 0,0-1 1 0 0,1 1-1 0 0,-6 6 1 0 0,-4 6 40 0 0,7-10-40 0 0,2 1-1 0 0,-1-1 0 0 0,1 1 1 0 0,0 0-1 0 0,1 1 0 0 0,0 0 1 0 0,-8 17-1 0 0,1 9-38 0 0,0-1 22 0 0,-13 62-1 0 0,23-84 17 0 0,0 0-1 0 0,1 0 0 0 0,1 1 1 0 0,0-1-1 0 0,0 0 1 0 0,1 1-1 0 0,1-1 0 0 0,0 0 1 0 0,5 13-1 0 0,-4-13 0 0 0,1 1 0 0 0,1-1 0 0 0,0-1 0 0 0,1 1 0 0 0,0-1 0 0 0,0 0 0 0 0,2 0 0 0 0,-1-1 0 0 0,1 0 0 0 0,1 0 0 0 0,10 10 0 0 0,1-2 0 0 0,-13-10 0 0 0,0-1 0 0 0,1-1 0 0 0,0 1 0 0 0,0-1 0 0 0,0-1 0 0 0,1 0 0 0 0,0 0 0 0 0,0 0 0 0 0,10 3 0 0 0,3-3 0 0 0,1-1 0 0 0,0 0 0 0 0,0-2 0 0 0,0 0 0 0 0,0-2 0 0 0,26-2 0 0 0,45 2 0 0 0,132 7 0 0 0,-159-7 0 0 0,-66 1-2 0 0,0-1 0 0 0,0 0 0 0 0,0 0 0 0 0,0 1 0 0 0,0-1 0 0 0,0 1 0 0 0,0-1 0 0 0,0 1 0 0 0,0-1 0 0 0,-1 1 0 0 0,1 0-1 0 0,0-1 1 0 0,0 1 0 0 0,0 0 0 0 0,-1-1 0 0 0,1 1 0 0 0,0 0 0 0 0,-1 0 0 0 0,1 0 0 0 0,-1 0 0 0 0,1 0 0 0 0,-1 0 0 0 0,1 0 0 0 0,-1 0 0 0 0,0 0 0 0 0,0 0 0 0 0,1 0 0 0 0,-1 0-1 0 0,0 0 1 0 0,0 0 0 0 0,0 0 0 0 0,0 0 0 0 0,0 1 0 0 0,0 7-93 0 0,1 0 1 0 0,-3 16-1 0 0,1-19 41 0 0,-2 42-1763 0 0,1-22-46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5:16.978"/>
    </inkml:context>
    <inkml:brush xml:id="br0">
      <inkml:brushProperty name="width" value="0.1" units="cm"/>
      <inkml:brushProperty name="height" value="0.1" units="cm"/>
      <inkml:brushProperty name="color" value="#F4F91B"/>
    </inkml:brush>
  </inkml:definitions>
  <inkml:trace contextRef="#ctx0" brushRef="#br0">13 20 2271 0 0,'-5'-5'178'0'0,"-3"-8"4196"0"0,10 14-4159 0 0,0 1-1 0 0,-1-1 0 0 0,1 1 0 0 0,-1 0 1 0 0,1 0-1 0 0,-1 0 0 0 0,0-1 0 0 0,0 1 1 0 0,0 1-1 0 0,0-1 0 0 0,1 2 0 0 0,11 18 359 0 0,-12-21-481 0 0,1 0-1 0 0,-1 0 1 0 0,1 0-1 0 0,-1 0 1 0 0,1 0-1 0 0,-1-1 1 0 0,1 1-1 0 0,0 0 0 0 0,-1-1 1 0 0,1 1-1 0 0,0-1 1 0 0,0 0-1 0 0,-1 0 1 0 0,1 1-1 0 0,3-1 1 0 0,31-4 1196 0 0,-10 1-784 0 0,118 8 1144 0 0,-135-5-1540 0 0,0-1 0 0 0,0-1 0 0 0,14-4 0 0 0,7-1 108 0 0,41-9 302 0 0,-46 9-214 0 0,46-5 0 0 0,-18 8 32 0 0,94 4 0 0 0,-43 6-80 0 0,-41-3-7 0 0,15 1-24 0 0,15 15-118 0 0,-13-2-22 0 0,32 7 55 0 0,139 20 230 0 0,-171-37-296 0 0,-50-6-4 0 0,39 8 0 0 0,-64-8-55 0 0,141 22 222 0 0,-126-20-204 0 0,36 9 1 0 0,-35-6-4 0 0,31 3 1 0 0,-35-7-32 0 0,-3 0 5 0 0,0-1 0 0 0,20-1 0 0 0,17-3 34 0 0,58-7 41 0 0,-82 8-57 0 0,0 0-1 0 0,27 3 0 0 0,23-2 33 0 0,-62 1-52 0 0,1 1 1 0 0,-1 0 0 0 0,19 4-1 0 0,14 2-2 0 0,21 1 0 0 0,-41-4 0 0 0,0-1 0 0 0,44-1 0 0 0,-2-6 168 0 0,134-26 0 0 0,-159 21-36 0 0,89-8 0 0 0,-88 10-98 0 0,-37 5-22 0 0,0 1 0 0 0,0-1-1 0 0,1 2 1 0 0,-1-1 0 0 0,0 1 0 0 0,1 0-1 0 0,15 4 1 0 0,-24-4-22 0 0,-1 0 0 0 0,1 0 0 0 0,0 0-1 0 0,-1 1 1 0 0,1-1 0 0 0,-1 0 0 0 0,1 0 0 0 0,-1 1 0 0 0,1-1-1 0 0,-1 0 1 0 0,1 1 0 0 0,-1-1 0 0 0,1 1 0 0 0,-1-1 0 0 0,1 1-1 0 0,-1-1 1 0 0,1 1 0 0 0,-1-1 0 0 0,0 1 0 0 0,0-1-1 0 0,1 1 1 0 0,-1-1 0 0 0,0 1 0 0 0,0 0 0 0 0,1-1 0 0 0,-1 1-1 0 0,0 0 1 0 0,0-1 0 0 0,0 1 0 0 0,0-1 0 0 0,0 1 0 0 0,0 0-1 0 0,0 0 1 0 0,0 1-216 0 0,-1 0 0 0 0,1 0 0 0 0,-1 0 0 0 0,1 0 0 0 0,-1 0 0 0 0,0 0 0 0 0,0 0 0 0 0,0 0 0 0 0,-1 2 0 0 0,-5 8-1048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5:18.452"/>
    </inkml:context>
    <inkml:brush xml:id="br0">
      <inkml:brushProperty name="width" value="0.1" units="cm"/>
      <inkml:brushProperty name="height" value="0.1" units="cm"/>
      <inkml:brushProperty name="color" value="#F4F91B"/>
    </inkml:brush>
  </inkml:definitions>
  <inkml:trace contextRef="#ctx0" brushRef="#br0">700 60 1839 0 0,'-3'-2'29'0'0,"0"1"-1"0"0,1 0 0 0 0,-1 0 1 0 0,0 0-1 0 0,0 0 0 0 0,1 0 0 0 0,-6 0 1 0 0,-8-3 544 0 0,1 6 126 0 0,4-7-189 0 0,0 0 0 0 0,-13-8 0 0 0,15 8 74 0 0,0 1 1 0 0,0-1-1 0 0,-13-3 0 0 0,18 7-519 0 0,0 0 1 0 0,1 0 0 0 0,-1 1-1 0 0,0 0 1 0 0,0-1-1 0 0,1 1 1 0 0,-1 1-1 0 0,0-1 1 0 0,0 0-1 0 0,0 1 1 0 0,1 0-1 0 0,-7 2 1 0 0,-26 11-31 0 0,0-2 1 0 0,0-2 0 0 0,-71 11-1 0 0,-3-5 750 0 0,99-13-676 0 0,0 0-1 0 0,1 0 1 0 0,-1 1-1 0 0,0 0 1 0 0,1 1 0 0 0,0 0-1 0 0,-16 11 1 0 0,20-12-44 0 0,0 2-1 0 0,-1-1 1 0 0,2 1 0 0 0,-1 0 0 0 0,1 0 0 0 0,0 0 0 0 0,0 1 0 0 0,0 0 0 0 0,1 0 0 0 0,0 0-1 0 0,-4 12 1 0 0,8-18-42 0 0,0 0-1 0 0,0 0 0 0 0,0 0 0 0 0,0-1 0 0 0,0 1 1 0 0,1 0-1 0 0,-1 0 0 0 0,0 0 0 0 0,1 0 1 0 0,-1-1-1 0 0,0 1 0 0 0,1 0 0 0 0,-1 0 0 0 0,1-1 1 0 0,-1 1-1 0 0,1 0 0 0 0,0-1 0 0 0,-1 1 1 0 0,1-1-1 0 0,0 1 0 0 0,-1-1 0 0 0,1 1 0 0 0,0-1 1 0 0,-1 1-1 0 0,1-1 0 0 0,0 0 0 0 0,0 1 1 0 0,0-1-1 0 0,1 1 0 0 0,26 7 633 0 0,-28-8-641 0 0,58 12 472 0 0,1-4 0 0 0,0-2 0 0 0,117-3 0 0 0,48-20 169 0 0,-123 7-492 0 0,114 3 1 0 0,20 8-36 0 0,-38-10 107 0 0,66 2 20 0 0,-10 14 182 0 0,-184-8-242 0 0,114-19 0 0 0,-168 17-173 0 0,0 1 0 0 0,0 0 0 0 0,1 1-1 0 0,24 2 1 0 0,-39-1-46 0 0,1 1 1 0 0,-1-1-1 0 0,0 0 0 0 0,1 1 0 0 0,-1-1 1 0 0,0 1-1 0 0,1-1 0 0 0,-1 1 0 0 0,0-1 0 0 0,0 1 1 0 0,0 0-1 0 0,0 0 0 0 0,0 0 0 0 0,2 1 0 0 0,-3-1-448 0 0,1-1 236 0 0,-1 1 0 0 0,0-1 0 0 0,1 1 0 0 0,-1 0 0 0 0,0-1 0 0 0,0 1 0 0 0,1 0 0 0 0,-1-1 0 0 0,0 1 0 0 0,0 0 0 0 0,0-1 0 0 0,0 1 0 0 0,0 0 0 0 0,0-1 0 0 0,0 1 0 0 0,0 1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5:28.553"/>
    </inkml:context>
    <inkml:brush xml:id="br0">
      <inkml:brushProperty name="width" value="0.1" units="cm"/>
      <inkml:brushProperty name="height" value="0.1" units="cm"/>
      <inkml:brushProperty name="color" value="#F4F91B"/>
    </inkml:brush>
  </inkml:definitions>
  <inkml:trace contextRef="#ctx0" brushRef="#br0">831 990 1375 0 0,'-3'-10'67'0'0,"-8"-18"1652"0"0,8 15-904 0 0,3 13-775 0 0,0-1 0 0 0,0 0 0 0 0,0 0 0 0 0,-1 1 0 0 0,1-1 0 0 0,0 0 0 0 0,0 0-1 0 0,0 0 1 0 0,-1 1 0 0 0,1-1 0 0 0,0 0 0 0 0,-1 1 0 0 0,1-1 0 0 0,-1 0 0 0 0,1 1 0 0 0,-1-2 0 0 0,-9-7 212 0 0,-20-20 1995 0 0,28 27-2122 0 0,0 1 1 0 0,-1-1-1 0 0,1 1 1 0 0,-1 0-1 0 0,1-1 0 0 0,-1 1 1 0 0,1 0-1 0 0,-1 0 1 0 0,0 1-1 0 0,1-1 1 0 0,-1 1-1 0 0,-5-1 1 0 0,-21-2 328 0 0,10 1-133 0 0,18 2-191 0 0,0 0 0 0 0,0 0 0 0 0,0-1 1 0 0,-1 1-1 0 0,1 0 0 0 0,0 0 0 0 0,0 0 0 0 0,0 0 0 0 0,-1 0 0 0 0,1 0 1 0 0,0 1-1 0 0,0-1 0 0 0,0 0 0 0 0,0 1 0 0 0,0-1 0 0 0,-1 0 1 0 0,1 1-1 0 0,0 0 0 0 0,0-1 0 0 0,0 1 0 0 0,-1 1 0 0 0,0 4-64 0 0,-1 7 58 0 0,3-13-112 0 0,0 0 1 0 0,0 0-1 0 0,0 1 1 0 0,0-1-1 0 0,0 0 1 0 0,0 0-1 0 0,0 0 1 0 0,0 0-1 0 0,0 0 1 0 0,-1 1-1 0 0,1-1 1 0 0,0 0-1 0 0,0 0 1 0 0,0 0-1 0 0,0 0 1 0 0,0 0-1 0 0,0 0 1 0 0,0 1-1 0 0,0-1 1 0 0,0 0-1 0 0,0 0 1 0 0,-1 0-1 0 0,1 0 1 0 0,0 0-1 0 0,0 0 1 0 0,0 0-1 0 0,0 0 1 0 0,0 0-1 0 0,-1 1 1 0 0,1-1-1 0 0,0 0 1 0 0,0 0-1 0 0,0 0 1 0 0,0 0-1 0 0,0 0 1 0 0,-1 0-1 0 0,1 0 1 0 0,0 0-1 0 0,0 0 0 0 0,0 0 1 0 0,0 0-1 0 0,0 0 1 0 0,-1 0-1 0 0,1 0 1 0 0,0 0-1 0 0,0 0 1 0 0,0-1-1 0 0,0 1 1 0 0,0 0-1 0 0,-1 0 1 0 0,1 0-1 0 0,0 0 1 0 0,0 0-1 0 0,-35-4 1284 0 0,26 3-1207 0 0,-1 0-1 0 0,1 0 0 0 0,-8-3 1 0 0,-14-2 149 0 0,15 3-50 0 0,-24-7 1 0 0,28 6-102 0 0,1 1-1 0 0,0 0 1 0 0,-1 1 0 0 0,-16-1 0 0 0,-35 7 104 0 0,45-2-119 0 0,1 0 0 0 0,0-2 0 0 0,-27-2 0 0 0,40 2 2 0 0,0-1 1 0 0,0 1 0 0 0,0-1 0 0 0,0 0 0 0 0,0 0-1 0 0,1-1 1 0 0,-1 1 0 0 0,0-1 0 0 0,1 0-1 0 0,-6-4 1 0 0,7 5-45 0 0,0 0 0 0 0,0 0 0 0 0,0 1 0 0 0,0-1-1 0 0,0 0 1 0 0,0 1 0 0 0,0 0 0 0 0,-4-1 0 0 0,4 1-38 0 0,0-1 0 0 0,0 1 1 0 0,-1 0-1 0 0,1-1 1 0 0,0 0-1 0 0,0 1 0 0 0,0-1 1 0 0,-3-2-1 0 0,-21-7 134 0 0,25 10-117 0 0,-1 0 0 0 0,0-1 0 0 0,0 1 0 0 0,1 0 0 0 0,-1-1 0 0 0,0 0 0 0 0,1 1 0 0 0,-1-1 0 0 0,1 0 0 0 0,-1 0 0 0 0,1 1 0 0 0,-1-1 0 0 0,1-1 0 0 0,0 1 0 0 0,-1 0 0 0 0,1 0 0 0 0,0 0 0 0 0,0-1 0 0 0,0 1 0 0 0,0 0 0 0 0,0-1 0 0 0,0 1 0 0 0,0-1 0 0 0,0 0 0 0 0,-1-2 0 0 0,1-9 213 0 0,0 1 0 0 0,0-1 0 0 0,3-21 0 0 0,-1 1-56 0 0,0-7 61 0 0,0 26-184 0 0,0 1 1 0 0,-1-1-1 0 0,-1 0 1 0 0,0 1-1 0 0,-5-23 1 0 0,-20-45 166 0 0,20 59-113 0 0,1-1 0 0 0,-2-28 0 0 0,6 42-28 0 0,-4-22 35 0 0,-2 0 0 0 0,-16-44 0 0 0,21 70-94 0 0,1 0 0 0 0,-1 0 1 0 0,1-1-1 0 0,0 1 0 0 0,1-1 0 0 0,-1 1 0 0 0,1-1 0 0 0,0 1 0 0 0,1-1 0 0 0,-1 1 0 0 0,1 0 0 0 0,0-1 1 0 0,0 1-1 0 0,1 0 0 0 0,-1-1 0 0 0,1 1 0 0 0,1 0 0 0 0,2-6 0 0 0,-2 7-10 0 0,0 1 0 0 0,1 0 0 0 0,-1 0 0 0 0,1 0 0 0 0,-1 0 0 0 0,1 0 0 0 0,0 1 0 0 0,0-1 0 0 0,0 1 0 0 0,0 0 0 0 0,8-2 0 0 0,4-1 0 0 0,32-5 0 0 0,-16 4 0 0 0,200-40 64 0 0,-202 42-64 0 0,0 1 0 0 0,0 2 0 0 0,0 1 0 0 0,46 6 0 0 0,-39-3 0 0 0,0-1 0 0 0,49-4 0 0 0,-35-1 0 0 0,79 6 0 0 0,-76-1 0 0 0,60-4 0 0 0,-49 0 0 0 0,0 3 0 0 0,74 10 0 0 0,2 0 0 0 0,15-15 0 0 0,-12 0 0 0 0,-34 4 0 0 0,56 4 0 0 0,0 3 0 0 0,-90-5 0 0 0,179-7 0 0 0,-63-1 0 0 0,-180 6 0 0 0,76 0 0 0 0,122 15 0 0 0,-171-12 0 0 0,1-1 0 0 0,42-3 0 0 0,-17 0 0 0 0,-19 0 0 0 0,-27-1 0 0 0,-1 2 0 0 0,1 0 0 0 0,-1 1 0 0 0,26 5 0 0 0,-3 2 0 0 0,2-2 0 0 0,-1-2 0 0 0,1-2 0 0 0,0-2 0 0 0,-1-1 0 0 0,70-12 0 0 0,0 6 0 0 0,-10 1 0 0 0,118-7 0 0 0,7 22 0 0 0,-190-11 0 0 0,54-9 0 0 0,-54 5 0 0 0,56-1 0 0 0,-71 7 0 0 0,113 5 0 0 0,-18 2 0 0 0,-81-6 0 0 0,0 1 0 0 0,0 1 0 0 0,49 12 0 0 0,37 15 0 0 0,-117-28 0 0 0,0 1 0 0 0,1-1 0 0 0,-1 1 0 0 0,0 0 0 0 0,0 0 0 0 0,-1 1 0 0 0,1-1 0 0 0,-1 1 0 0 0,0 0 0 0 0,0 0 0 0 0,0 1 0 0 0,6 8 0 0 0,-4-5 0 0 0,1 0 0 0 0,12 10 0 0 0,-9-9 0 0 0,-2-1 0 0 0,1 2 0 0 0,-1-1 0 0 0,10 16 0 0 0,6 7 0 0 0,-5-12 0 0 0,-12-12 0 0 0,0 0 0 0 0,11 17 0 0 0,-16-21 0 0 0,0 0 0 0 0,0-1 0 0 0,-1 1 0 0 0,1 1 0 0 0,-1-1 0 0 0,0 0 0 0 0,0 0 0 0 0,0 0 0 0 0,-1 1 0 0 0,1 6 0 0 0,4 55 0 0 0,-3-48 0 0 0,0 1 0 0 0,-2 31 0 0 0,0-30 0 0 0,0-1 0 0 0,1 1 0 0 0,8 38 0 0 0,-1-7 0 0 0,-5-32 0 0 0,0 0 0 0 0,-2 0 0 0 0,-1 0 0 0 0,0 1 0 0 0,-1-1 0 0 0,-1 0 0 0 0,-1 0 0 0 0,-1 0 0 0 0,-6 19 0 0 0,9-34 0 0 0,-1 0 0 0 0,0-1 0 0 0,0 1 0 0 0,-1-1 0 0 0,1 1 0 0 0,-1-1 0 0 0,0 0 0 0 0,1 1 0 0 0,-1-1 0 0 0,-1-1 0 0 0,1 1 0 0 0,0 0 0 0 0,-1-1 0 0 0,1 0 0 0 0,-1 0 0 0 0,0 0 0 0 0,0 0 0 0 0,1 0 0 0 0,-8 1 0 0 0,-7 1 0 0 0,1 0 0 0 0,-1-1 0 0 0,-26 0 0 0 0,-19 4 0 0 0,38-1 46 0 0,0 1 0 0 0,1 0 0 0 0,0 2 0 0 0,-30 16 0 0 0,38-17-509 0 0,1 2 1 0 0,-21 15 0 0 0,24-14-983 0 0,0-1 0 0 0,1 2 0 0 0,-11 13 0 0 0,1 2-4410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5:57.007"/>
    </inkml:context>
    <inkml:brush xml:id="br0">
      <inkml:brushProperty name="width" value="0.1" units="cm"/>
      <inkml:brushProperty name="height" value="0.1" units="cm"/>
      <inkml:brushProperty name="color" value="#F4F91B"/>
    </inkml:brush>
  </inkml:definitions>
  <inkml:trace contextRef="#ctx0" brushRef="#br0">181 23 3623 0 0,'-1'-1'33'0'0,"1"0"-1"0"0,-1-1 0 0 0,0 1 1 0 0,0 0-1 0 0,1-1 0 0 0,-1 1 0 0 0,0 0 1 0 0,0 0-1 0 0,0 0 0 0 0,0 0 1 0 0,-1 0-1 0 0,1 0 0 0 0,0 0 0 0 0,0 0 1 0 0,-1 0-1 0 0,1 1 0 0 0,0-1 1 0 0,-1 0-1 0 0,1 1 0 0 0,-1-1 0 0 0,1 1 1 0 0,-1 0-1 0 0,1-1 0 0 0,-1 1 1 0 0,1 0-1 0 0,-1 0 0 0 0,1 0 1 0 0,-1 0-1 0 0,1 0 0 0 0,-1 0 0 0 0,1 0 1 0 0,-1 1-1 0 0,1-1 0 0 0,0 1 1 0 0,-1-1-1 0 0,-2 2 0 0 0,-23 12 24 0 0,20-10-37 0 0,0 0 0 0 0,0-1 0 0 0,0 0 0 0 0,-1 0 1 0 0,-14 3-1 0 0,20-5 17 0 0,-1-1 0 0 0,1 0 0 0 0,0 1 0 0 0,-1 0 0 0 0,1 0 0 0 0,0-1 1 0 0,0 1-1 0 0,-1 1 0 0 0,1-1 0 0 0,0 0 0 0 0,0 0 0 0 0,0 1 0 0 0,0-1 0 0 0,0 1 0 0 0,1 0 1 0 0,-1 0-1 0 0,0-1 0 0 0,1 1 0 0 0,-1 0 0 0 0,1 0 0 0 0,0 0 0 0 0,0 1 0 0 0,-1 1 0 0 0,2-3-25 0 0,0-1 0 0 0,0 1 0 0 0,0-1-1 0 0,0 1 1 0 0,0-1 0 0 0,0 1 0 0 0,0-1-1 0 0,0 1 1 0 0,0-1 0 0 0,0 1 0 0 0,1-1-1 0 0,-1 1 1 0 0,0-1 0 0 0,0 1 0 0 0,1-1-1 0 0,-1 1 1 0 0,0-1 0 0 0,1 0 0 0 0,-1 1-1 0 0,0-1 1 0 0,1 0 0 0 0,-1 1 0 0 0,1-1-1 0 0,-1 0 1 0 0,1 1 0 0 0,-1-1-1 0 0,0 0 1 0 0,1 0 0 0 0,-1 1 0 0 0,1-1-1 0 0,-1 0 1 0 0,1 0 0 0 0,-1 0 0 0 0,1 0-1 0 0,-1 0 1 0 0,2 0 0 0 0,27 5 1011 0 0,-9-2-410 0 0,-17-3-521 0 0,0 1-1 0 0,0-1 1 0 0,0 1-1 0 0,0-1 1 0 0,0 0-1 0 0,0 0 1 0 0,0 0-1 0 0,0 0 1 0 0,0-1-1 0 0,0 1 1 0 0,3-2-1 0 0,35-13 902 0 0,0 1-364 0 0,-28 12-601 0 0,0 1 0 0 0,-1 1 0 0 0,1 0 0 0 0,22 3 0 0 0,16 1 63 0 0,6-7 123 0 0,-39 2-90 0 0,0 0 1 0 0,0 1 0 0 0,-1 1-1 0 0,1 0 1 0 0,31 7 0 0 0,-5 5-17 0 0,1-3 1 0 0,1-1 0 0 0,-1-2 0 0 0,69 1-1 0 0,365 20 699 0 0,-398-20-753 0 0,0-3 0 0 0,0-3 1 0 0,149-17-1 0 0,-129 5 134 0 0,184 8-1 0 0,-170 1 112 0 0,-34-1 175 0 0,-65 1-214 0 0,-13 1 489 0 0,-9 1 0 0 0,-3 1-498 0 0,-6-1 113 0 0,12-2-344 0 0,1 1 0 0 0,-1 0 0 0 0,0 0 0 0 0,0 1 0 0 0,1-1 0 0 0,-1 0 0 0 0,0 1 0 0 0,1 0 0 0 0,-1-1 0 0 0,1 1 0 0 0,-1 0 0 0 0,1 0 0 0 0,-1 1 0 0 0,-2 1 0 0 0,5-2-83 0 0,-1 0-1 0 0,1 1 1 0 0,0-1 0 0 0,0 0-1 0 0,1 0 1 0 0,-1 1-1 0 0,0-1 1 0 0,0 0-1 0 0,1 0 1 0 0,-1 0 0 0 0,0 1-1 0 0,1-1 1 0 0,0 0-1 0 0,-1 0 1 0 0,1 0-1 0 0,-1 0 1 0 0,2 2 0 0 0,1 1-310 0 0,3 7-493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5:58.525"/>
    </inkml:context>
    <inkml:brush xml:id="br0">
      <inkml:brushProperty name="width" value="0.1" units="cm"/>
      <inkml:brushProperty name="height" value="0.1" units="cm"/>
      <inkml:brushProperty name="color" value="#F4F91B"/>
    </inkml:brush>
  </inkml:definitions>
  <inkml:trace contextRef="#ctx0" brushRef="#br0">1073 242 1375 0 0,'-2'-4'94'0'0,"2"4"-74"0"0,0-1-1 0 0,0 0 0 0 0,0 0 0 0 0,0 0 0 0 0,0 1 0 0 0,-1-1 0 0 0,1 0 0 0 0,0 0 1 0 0,-1 1-1 0 0,1-1 0 0 0,0 0 0 0 0,-1 0 0 0 0,1 1 0 0 0,-1-1 0 0 0,1 1 0 0 0,-1-1 1 0 0,1 0-1 0 0,-1 1 0 0 0,0-1 0 0 0,1 1 0 0 0,-1-1 0 0 0,0 1 0 0 0,1 0 0 0 0,-2-1 487 0 0,1 0-451 0 0,1 0 1 0 0,0 1-1 0 0,-1-1 0 0 0,1 1 0 0 0,0-1 0 0 0,-1 0 0 0 0,1 1 1 0 0,-1-1-1 0 0,1 1 0 0 0,-1-1 0 0 0,1 1 0 0 0,-1-1 1 0 0,1 1-1 0 0,-1 0 0 0 0,1-1 0 0 0,-1 1 0 0 0,0 0 0 0 0,1-1 1 0 0,-1 1-1 0 0,0 0 0 0 0,1 0 0 0 0,-2-1 0 0 0,-16-3-73 0 0,-179-21 2723 0 0,174 23-2276 0 0,-34 0 0 0 0,10 2-146 0 0,27 0-196 0 0,-42 5 0 0 0,7 1-73 0 0,-219-3 226 0 0,235-4 80 0 0,0 2 0 0 0,0 2 0 0 0,-61 11 0 0 0,90-11-278 0 0,0 0 1 0 0,0 1-1 0 0,0 0 0 0 0,-11 6 0 0 0,7-2 123 0 0,12-6 4 0 0,7 0-71 0 0,9-1 11 0 0,-12-1-66 0 0,11 1 94 0 0,0-2 1 0 0,1 1-1 0 0,-1-2 1 0 0,13-2-1 0 0,12-2 37 0 0,136-19 370 0 0,-35 4-317 0 0,405-31 520 0 0,108 16 221 0 0,-536 29-806 0 0,-42-1 213 0 0,104-24 0 0 0,-109 17 104 0 0,122-11 0 0 0,-108 24-301 0 0,-83 2-172 0 0,0 0 1 0 0,1 0 0 0 0,-1 0 0 0 0,0 0 0 0 0,0 0-1 0 0,1 0 1 0 0,-1 0 0 0 0,0 0 0 0 0,1 0 0 0 0,-1 0-1 0 0,0 0 1 0 0,1 0 0 0 0,-1 0 0 0 0,0 0 0 0 0,1 0-1 0 0,-1 0 1 0 0,0 0 0 0 0,1 0 0 0 0,-1-1 0 0 0,0 1-1 0 0,1 0 1 0 0,-1 0 0 0 0,0 0 0 0 0,0 0 0 0 0,1-1-1 0 0,-1 1 1 0 0,0 0 0 0 0,0 0 0 0 0,0-1 0 0 0,1 1 0 0 0,-1 0-1 0 0,0 0 1 0 0,0-1 0 0 0,0 1 0 0 0,1-1 0 0 0,-2 1 13 0 0,1 0 1 0 0,0-1-1 0 0,-1 1 1 0 0,1 0-1 0 0,0-1 1 0 0,-1 1 0 0 0,1 0-1 0 0,-1-1 1 0 0,1 1-1 0 0,-1 0 1 0 0,1 0-1 0 0,0 0 1 0 0,-1-1 0 0 0,1 1-1 0 0,-1 0 1 0 0,1 0-1 0 0,-1 0 1 0 0,1 0-1 0 0,-1 0 1 0 0,1 0 0 0 0,-1 0-1 0 0,1 0 1 0 0,-2 0-1 0 0,-2 0 15 0 0,-1 0 0 0 0,0 0 0 0 0,1 0-1 0 0,-1 1 1 0 0,0 0 0 0 0,-8 2 0 0 0,12-2-54 0 0,0-1 1 0 0,-1 1-1 0 0,1 0 1 0 0,0 0-1 0 0,0 0 1 0 0,0 0-1 0 0,0 0 1 0 0,0 0-1 0 0,0 0 1 0 0,0 0-1 0 0,0 0 1 0 0,0 0-1 0 0,1 1 1 0 0,-1-1-1 0 0,0 0 1 0 0,1 0-1 0 0,-1 1 1 0 0,1-1-1 0 0,-1 0 1 0 0,1 1-1 0 0,0-1 1 0 0,0 1-1 0 0,-1-1 1 0 0,1 1-1 0 0,0-1 1 0 0,0 0-1 0 0,1 2 1 0 0,-1 20-4614 0 0,2-9-214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6:00.874"/>
    </inkml:context>
    <inkml:brush xml:id="br0">
      <inkml:brushProperty name="width" value="0.1" units="cm"/>
      <inkml:brushProperty name="height" value="0.1" units="cm"/>
      <inkml:brushProperty name="color" value="#F4F91B"/>
    </inkml:brush>
  </inkml:definitions>
  <inkml:trace contextRef="#ctx0" brushRef="#br0">7119 145 455 0 0,'-1'1'64'0'0,"0"0"-1"0"0,0 0 1 0 0,-1 0-1 0 0,1 0 1 0 0,0-1-1 0 0,-1 1 1 0 0,1 0-1 0 0,-1-1 0 0 0,1 1 1 0 0,-1-1-1 0 0,1 0 1 0 0,-1 1-1 0 0,1-1 1 0 0,-1 0-1 0 0,1 0 1 0 0,-1 0-1 0 0,1 0 1 0 0,-3 0-1 0 0,-29-7 2655 0 0,17 2-2072 0 0,2 1 39 0 0,-1-1 1 0 0,-24-12 0 0 0,-6-2 135 0 0,38 16-699 0 0,-9-3 162 0 0,-1 0 1 0 0,-1 1-1 0 0,1 1 1 0 0,-34-4-1 0 0,-58-5 105 0 0,85 9-383 0 0,-115-15 645 0 0,-177-4-1 0 0,179 19-464 0 0,-85 2 140 0 0,93 21-326 0 0,89-11 0 0 0,0-2 0 0 0,-46 0 0 0 0,72-6 2 0 0,-351 11 370 0 0,155 18-270 0 0,159-21-66 0 0,-311 26-36 0 0,60-21 64 0 0,202-6-28 0 0,-47-1 46 0 0,38-7 37 0 0,-40-2 39 0 0,-79-1-30 0 0,-41 1-90 0 0,52 3-23 0 0,120-4-5 0 0,-375 2 108 0 0,302 9-73 0 0,-82 8 38 0 0,-179 22-83 0 0,242-38 31 0 0,-10 1 2 0 0,-4 24-33 0 0,48-5 0 0 0,94-14 13 0 0,0-3 0 0 0,0-3 0 0 0,1-3 0 0 0,-107-19-1 0 0,128 16-29 0 0,0 2 0 0 0,0 1 0 0 0,-1 2 0 0 0,1 2-1 0 0,-1 2 1 0 0,1 1 0 0 0,-41 10 0 0 0,31-3-978 0 0,-5 2-3345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6:41.092"/>
    </inkml:context>
    <inkml:brush xml:id="br0">
      <inkml:brushProperty name="width" value="0.1" units="cm"/>
      <inkml:brushProperty name="height" value="0.1" units="cm"/>
      <inkml:brushProperty name="color" value="#F4F91B"/>
    </inkml:brush>
  </inkml:definitions>
  <inkml:trace contextRef="#ctx0" brushRef="#br0">15 135 2815 0 0,'-1'-1'186'0'0,"0"0"-129"0"0,1 1-1 0 0,-1 0 1 0 0,1-1 0 0 0,-1 1-1 0 0,0-1 1 0 0,1 1 0 0 0,-1 0-1 0 0,1-1 1 0 0,-1 1 0 0 0,0 0-1 0 0,1 0 1 0 0,-1-1 0 0 0,0 1-1 0 0,1 0 1 0 0,-1 0 0 0 0,0 0-1 0 0,0 0 1 0 0,1 0-1 0 0,-2 0 1 0 0,2-2 105 0 0,0 0 1 0 0,1 0-1 0 0,-1 0 0 0 0,1 1 1 0 0,-1-1-1 0 0,1 0 0 0 0,-1 0 1 0 0,1 0-1 0 0,0 0 0 0 0,0 1 1 0 0,0-1-1 0 0,0 0 0 0 0,0 1 0 0 0,1-1 1 0 0,-1 1-1 0 0,0-1 0 0 0,1 1 1 0 0,-1 0-1 0 0,1 0 0 0 0,-1-1 1 0 0,4 0-1 0 0,5-4 173 0 0,0 1 0 0 0,20-7 0 0 0,-21 9-105 0 0,0-1 0 0 0,16-8-1 0 0,-22 11-186 0 0,0-1-1 0 0,-1 1 0 0 0,1 0 0 0 0,0 0 0 0 0,0 0 1 0 0,1 1-1 0 0,-1-1 0 0 0,0 1 0 0 0,0-1 1 0 0,6 1-1 0 0,17-3 181 0 0,-17 2-170 0 0,0-1 0 0 0,0 1 0 0 0,0 1 0 0 0,12 0 0 0 0,11-1 93 0 0,144-3 627 0 0,-153 4-733 0 0,-19 1-23 0 0,1-1 1 0 0,-1 0-1 0 0,1-1 1 0 0,0 1-1 0 0,6-2 0 0 0,-1 0 37 0 0,0 1 0 0 0,0 0 0 0 0,0 0-1 0 0,0 1 1 0 0,0 0 0 0 0,17 4 0 0 0,-27-4-52 0 0,5 0 13 0 0,-1 1 0 0 0,0 1-1 0 0,0-1 1 0 0,0 0 0 0 0,0 1 0 0 0,4 3 0 0 0,-4-3-2 0 0,1 0-1 0 0,-1 0 1 0 0,0-1 0 0 0,1 1 0 0 0,4 0 0 0 0,2 1-2 0 0,0 0 0 0 0,16 7 0 0 0,20 4 20 0 0,48-2 218 0 0,-58-9-85 0 0,40 10-1 0 0,-60-11-128 0 0,-1-1-1 0 0,0 0 1 0 0,0-1 0 0 0,20-2-1 0 0,-27 1-25 0 0,49-4 126 0 0,-1-2 0 0 0,68-19 0 0 0,-70 18-44 0 0,-27 5-65 0 0,-13 1-26 0 0,1 2 0 0 0,29 2 0 0 0,16 0 0 0 0,-39-3 0 0 0,44 6 0 0 0,2 0 0 0 0,180-15 54 0 0,-246 10-55 0 0,154-7 87 0 0,-56 6 31 0 0,-83 0-97 0 0,-1 2-1 0 0,18 2 0 0 0,-20-2-1 0 0,0 1-1 0 0,0-2 1 0 0,20-1-1 0 0,-18-1-9 0 0,-5 0 6 0 0,0 1 0 0 0,0 0 0 0 0,16 1 0 0 0,16 0-14 0 0,44 7 64 0 0,-66-5-64 0 0,0-1 0 0 0,0-1 0 0 0,0-1 0 0 0,41-6 0 0 0,-25 2 0 0 0,195-8 21 0 0,-24 2 161 0 0,-133 1 44 0 0,30-3-25 0 0,-94 13-176 0 0,-1 0 0 0 0,1 0 0 0 0,0 1 0 0 0,-1 0 0 0 0,1 1 0 0 0,-1 0 0 0 0,20 7 0 0 0,-29-8-29 0 0,0 0 0 0 0,1 0 1 0 0,-1-1-1 0 0,0 1 0 0 0,1 0 1 0 0,-1 0-1 0 0,0 0 1 0 0,0 0-1 0 0,0 1 0 0 0,0-1 1 0 0,0 0-1 0 0,0 0 0 0 0,-1 1 1 0 0,1-1-1 0 0,0 0 0 0 0,-1 1 1 0 0,1-1-1 0 0,0 1 0 0 0,-1-1 1 0 0,0 1-1 0 0,1 2 1 0 0,-1-1-146 0 0,1 1 0 0 0,-1-1-1 0 0,0 1 1 0 0,-1 0 0 0 0,1-1 0 0 0,-1 1 0 0 0,1-1 0 0 0,-3 5 0 0 0,-2 7-1067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6:42.388"/>
    </inkml:context>
    <inkml:brush xml:id="br0">
      <inkml:brushProperty name="width" value="0.1" units="cm"/>
      <inkml:brushProperty name="height" value="0.1" units="cm"/>
      <inkml:brushProperty name="color" value="#F4F91B"/>
    </inkml:brush>
  </inkml:definitions>
  <inkml:trace contextRef="#ctx0" brushRef="#br0">3057 0 455 0 0,'-87'51'4223'0'0,"63"-35"-3919"0"0,-1 0 1 0 0,-1-1-1 0 0,0-1 0 0 0,-1-2 0 0 0,0-1 1 0 0,-42 12-1 0 0,12-9 195 0 0,-1-2 1 0 0,-72 4-1 0 0,13-13 216 0 0,18-2-289 0 0,-129 28-52 0 0,-41 1 28 0 0,183-32-143 0 0,-15 1-56 0 0,36 3-109 0 0,22 0 19 0 0,-74 10 0 0 0,62-1-60 0 0,0-3 0 0 0,-88 1 0 0 0,116-10 48 0 0,0 0-1 0 0,0-2 0 0 0,0-1 1 0 0,0-1-1 0 0,1-1 1 0 0,0-1-1 0 0,-36-16 0 0 0,20 7 142 0 0,0 1-1 0 0,-1 2 0 0 0,-1 3 1 0 0,0 1-1 0 0,-79-6 0 0 0,24 1 14 0 0,-6-1-48 0 0,75 13-88 0 0,0 2 0 0 0,0 1 1 0 0,-34 5-1 0 0,43-2-858 0 0,1 0 0 0 0,1 1 0 0 0,-1 1 1 0 0,1 1-1 0 0,-31 15 0 0 0,21-5-3527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09.986"/>
    </inkml:context>
    <inkml:brush xml:id="br0">
      <inkml:brushProperty name="width" value="0.1" units="cm"/>
      <inkml:brushProperty name="height" value="0.1" units="cm"/>
      <inkml:brushProperty name="color" value="#E71224"/>
    </inkml:brush>
  </inkml:definitions>
  <inkml:trace contextRef="#ctx0" brushRef="#br0">1967 215 4111 0 0,'14'-30'1520'0'0,"-10"21"-1262"0"0,-2 5-89 0 0,0 0 1 0 0,0 0 0 0 0,-1-1-1 0 0,0 1 1 0 0,0 0-1 0 0,0-1 1 0 0,0-3 0 0 0,-1 7-129 0 0,0 0 0 0 0,0 1 0 0 0,0-1 1 0 0,0 0-1 0 0,0 1 0 0 0,0-1 1 0 0,0 1-1 0 0,-1-1 0 0 0,1 0 0 0 0,0 1 1 0 0,0-1-1 0 0,-1 1 0 0 0,1-1 0 0 0,0 1 1 0 0,-1-1-1 0 0,1 1 0 0 0,-1-1 1 0 0,1 1-1 0 0,0-1 0 0 0,-1 1 0 0 0,0-1 1 0 0,-1 0 41 0 0,1 1 0 0 0,-1-1 1 0 0,0 1-1 0 0,1-1 1 0 0,-1 1-1 0 0,1 0 1 0 0,-1 0-1 0 0,1 0 0 0 0,-1 0 1 0 0,0 0-1 0 0,1 0 1 0 0,-3 0-1 0 0,-38 8 941 0 0,27-5-735 0 0,1-1 1 0 0,-25 2-1 0 0,-115 2 1060 0 0,63-1-933 0 0,22-5 103 0 0,-106-12 0 0 0,-66-24 650 0 0,218 32-1048 0 0,-133-17 620 0 0,-27-6-108 0 0,166 24-588 0 0,-87-16 171 0 0,-122-7 0 0 0,175 25-443 0 0,1 2 0 0 0,-1 3 0 0 0,-61 12 0 0 0,36-4-3704 0 0,-1-2-1329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7:00.866"/>
    </inkml:context>
    <inkml:brush xml:id="br0">
      <inkml:brushProperty name="width" value="0.1" units="cm"/>
      <inkml:brushProperty name="height" value="0.1" units="cm"/>
      <inkml:brushProperty name="color" value="#66CC00"/>
    </inkml:brush>
  </inkml:definitions>
  <inkml:trace contextRef="#ctx0" brushRef="#br0">1786 96 1983 0 0,'-3'-8'378'0'0,"0"0"-1"0"0,0-1 0 0 0,1 1 1 0 0,-2-16-1 0 0,0 3 616 0 0,4 20-954 0 0,0 0 0 0 0,0 0 1 0 0,-1 1-1 0 0,1-1 0 0 0,0 0 0 0 0,-1 0 0 0 0,1 0 0 0 0,-1 1 0 0 0,1-1 0 0 0,-1 0 0 0 0,1 0 0 0 0,-1 1 0 0 0,1-1 0 0 0,-1 0 0 0 0,0 1 0 0 0,1-1 0 0 0,-1 1 0 0 0,0-1 0 0 0,0 1 0 0 0,1-1 0 0 0,-1 1 0 0 0,0-1 0 0 0,0 1 0 0 0,0 0 0 0 0,0 0 0 0 0,1-1 0 0 0,-1 1 0 0 0,0 0 0 0 0,0 0 0 0 0,0 0 0 0 0,0 0 0 0 0,0 0 0 0 0,0 0 0 0 0,0 0 0 0 0,-1 0 0 0 0,-4 1 16 0 0,-1 1-1 0 0,1-1 1 0 0,-13 6-1 0 0,4-3-26 0 0,-45 16 285 0 0,42-13-221 0 0,0-1 0 0 0,-1-1 0 0 0,1 0 0 0 0,-28 2 0 0 0,28-7 95 0 0,1 0 0 0 0,-21-4 0 0 0,-23-1 292 0 0,5 5-153 0 0,0-2-1 0 0,-56-11 0 0 0,96 12-212 0 0,-1 0-1 0 0,1 1 0 0 0,-1 0 0 0 0,-30 6 0 0 0,3-1 111 0 0,-140 5 904 0 0,-39 5-270 0 0,-33-4-451 0 0,232-12-383 0 0,0 2 1 0 0,0 0-1 0 0,0 2 1 0 0,0 1-1 0 0,0 1 1 0 0,1 0-1 0 0,-27 12 1 0 0,31-9-1199 0 0,0 0 1 0 0,-28 19 0 0 0,17-7-2753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7:01.657"/>
    </inkml:context>
    <inkml:brush xml:id="br0">
      <inkml:brushProperty name="width" value="0.1" units="cm"/>
      <inkml:brushProperty name="height" value="0.1" units="cm"/>
      <inkml:brushProperty name="color" value="#66CC00"/>
    </inkml:brush>
  </inkml:definitions>
  <inkml:trace contextRef="#ctx0" brushRef="#br0">2026 19 655 0 0,'-3'0'221'0'0,"-1"-1"0"0"0,0 1-1 0 0,0-1 1 0 0,1 0 0 0 0,-1 0-1 0 0,1 0 1 0 0,-7-3 0 0 0,7 2 25 0 0,0 0 1 0 0,-1 1 0 0 0,1 0 0 0 0,-1 0 0 0 0,1 0 0 0 0,-1 0 0 0 0,-6 0-1 0 0,-1 2 20 0 0,0 0-1 0 0,0 1 1 0 0,1 0-1 0 0,-1 1 1 0 0,0 0-1 0 0,-18 8 0 0 0,7-2 1 0 0,11-6-116 0 0,1-1 0 0 0,0 0 0 0 0,0-1-1 0 0,-1 0 1 0 0,1 0 0 0 0,-18-2-1 0 0,14 0 107 0 0,-1 1 0 0 0,-22 3 0 0 0,-1 2 151 0 0,-40 0 0 0 0,-3 0-231 0 0,-327 15 1106 0 0,174-39-704 0 0,-3 0-58 0 0,43 33-287 0 0,125-6-196 0 0,25-3-582 0 0,1 3 0 0 0,-1 1 0 0 0,1 2 0 0 0,1 3 0 0 0,-41 17 0 0 0,37-9-3201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37:03.906"/>
    </inkml:context>
    <inkml:brush xml:id="br0">
      <inkml:brushProperty name="width" value="0.1" units="cm"/>
      <inkml:brushProperty name="height" value="0.1" units="cm"/>
      <inkml:brushProperty name="color" value="#66CC00"/>
    </inkml:brush>
  </inkml:definitions>
  <inkml:trace contextRef="#ctx0" brushRef="#br0">3482 1 455 0 0,'-5'5'419'0'0,"-1"0"-1"0"0,0 0 0 0 0,-10 7 0 0 0,13-10-217 0 0,1-1-1 0 0,-1 0 0 0 0,1 0 0 0 0,-1 0 0 0 0,1 0 0 0 0,-1 0 0 0 0,0 0 0 0 0,0-1 0 0 0,1 1 0 0 0,-1-1 0 0 0,0 0 0 0 0,0 0 0 0 0,-3 0 0 0 0,-88-6 2407 0 0,6 1-1816 0 0,-150-3 307 0 0,92 7-625 0 0,106-2-322 0 0,13 2 19 0 0,-34 1 1 0 0,-155 13 316 0 0,134-10-304 0 0,0-4 0 0 0,-114-15 0 0 0,192 15-168 0 0,-375-7 871 0 0,227 10-710 0 0,-292 29 221 0 0,423-29-378 0 0,-226 14 112 0 0,178-12-118 0 0,8 0-4 0 0,0 4 1 0 0,1 2-1 0 0,-85 26 0 0 0,-166 81 0 0 0,284-105-120 0 0,-88 41-1006 0 0,74-30-3157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7:45.184"/>
    </inkml:context>
    <inkml:brush xml:id="br0">
      <inkml:brushProperty name="width" value="0.1" units="cm"/>
      <inkml:brushProperty name="height" value="0.1" units="cm"/>
      <inkml:brushProperty name="color" value="#66CC00"/>
    </inkml:brush>
  </inkml:definitions>
  <inkml:trace contextRef="#ctx0" brushRef="#br0">3384 1353 455 0 0,'6'11'9344'0'0,"-7"-12"-9212"0"0,0 0-1 0 0,0-1 1 0 0,0 1 0 0 0,-1 0 0 0 0,1 0 0 0 0,0 0 0 0 0,0 0-1 0 0,-1 0 1 0 0,1 1 0 0 0,0-1 0 0 0,-1 0 0 0 0,1 1 0 0 0,-1-1-1 0 0,1 1 1 0 0,-1-1 0 0 0,1 1 0 0 0,-1 0 0 0 0,0-1 0 0 0,1 1-1 0 0,-3 0 1 0 0,-6 0 144 0 0,-1 1 0 0 0,0 0 0 0 0,0 0 0 0 0,0 1 0 0 0,1 1 0 0 0,-1 0 0 0 0,-13 6 0 0 0,17-6-77 0 0,1 0-1 0 0,0-1 1 0 0,-1 0 0 0 0,1 0-1 0 0,-1-1 1 0 0,1 1-1 0 0,-1-1 1 0 0,0-1-1 0 0,1 1 1 0 0,-1-1-1 0 0,0 0 1 0 0,-7-2 0 0 0,8 1-7 0 0,1 0 0 0 0,0 1 1 0 0,-1-1-1 0 0,1 1 1 0 0,0 0-1 0 0,-1 1 0 0 0,1-1 1 0 0,-11 3-1 0 0,-42 17 484 0 0,44-14-527 0 0,-1-1-1 0 0,-19 4 1 0 0,-108 28 1672 0 0,-7 2-1349 0 0,-59-22 593 0 0,137-14-834 0 0,-103 12 126 0 0,147-13-283 0 0,-1-1 0 0 0,-35-4-1 0 0,39 0 17 0 0,1 2-1 0 0,0 1 0 0 0,0 1 0 0 0,-27 4 0 0 0,22 1-61 0 0,0-1 1 0 0,-1-2-1 0 0,1-1 0 0 0,0-1 1 0 0,-1-1-1 0 0,1-2 0 0 0,-34-5 1 0 0,18 1 26 0 0,0 2 0 0 0,-1 1 1 0 0,-49 5-1 0 0,15-1-15 0 0,25 2-22 0 0,-87 15 1 0 0,-18 2 8 0 0,130-20 20 0 0,0-2 0 0 0,-49-8 1 0 0,-18-2 42 0 0,38 7-58 0 0,1-3 0 0 0,0-3 0 0 0,-55-17 0 0 0,91 21-8 0 0,-1-1-1 0 0,2-1 1 0 0,-1 0-1 0 0,-32-22 0 0 0,-8-5 76 0 0,23 14-30 0 0,-35-27-1 0 0,61 40-63 0 0,0-1-1 0 0,1-1 1 0 0,0 0-1 0 0,1 0 0 0 0,0-1 1 0 0,-14-22-1 0 0,-22-33 78 0 0,31 48-36 0 0,2-1 0 0 0,0 0 1 0 0,-15-32-1 0 0,21 32-15 0 0,1-1 0 0 0,0 1 0 0 0,2-1-1 0 0,0 0 1 0 0,2-1 0 0 0,0 1 0 0 0,1 0 0 0 0,2-1 0 0 0,3-31 0 0 0,-2 42-31 0 0,0 1 0 0 0,0 0 0 0 0,1-1 0 0 0,0 1 0 0 0,1 1 0 0 0,0-1 0 0 0,1 0 0 0 0,0 1 0 0 0,0 0 0 0 0,9-11 0 0 0,0 3 0 0 0,1 1 0 0 0,1 0 0 0 0,32-25 0 0 0,21-17 0 0 0,20-16 0 0 0,115-84 0 0 0,-169 134 0 0 0,0 1 0 0 0,2 3 0 0 0,71-31 0 0 0,-82 42 0 0 0,0 1 0 0 0,48-9 0 0 0,56 1 0 0 0,43-10 0 0 0,42-22 0 0 0,-174 40 0 0 0,0 2 0 0 0,1 2 0 0 0,49 1 0 0 0,59-6 0 0 0,340-31 0 0 0,-308 54 0 0 0,1 0 0 0 0,-14-8 0 0 0,-138-2 0 0 0,0 1 0 0 0,0 1 0 0 0,41 15 0 0 0,146 68 0 0 0,-208-83-4 0 0,0 1 0 0 0,0 0 0 0 0,-1 0 0 0 0,1 1 0 0 0,-2 0 0 0 0,1 0 0 0 0,-1 1 0 0 0,-1 0 0 0 0,0 0 0 0 0,0 1 0 0 0,-1 0 0 0 0,8 16 0 0 0,0 5-9 0 0,-1 1 0 0 0,-1 0 0 0 0,7 35 0 0 0,-11-35 13 0 0,-1 0 0 0 0,-1 0 0 0 0,1 34 0 0 0,-7-57 0 0 0,0 1 0 0 0,0-1 0 0 0,0 1 0 0 0,-1-1 0 0 0,-1 1 0 0 0,1-1 0 0 0,-2 0 0 0 0,1 1 0 0 0,-1-1 0 0 0,-1 0 0 0 0,0-1 0 0 0,0 1 0 0 0,0-1 0 0 0,-1 0 0 0 0,-6 9 0 0 0,2-9 0 0 0,0-1 0 0 0,0 1 0 0 0,-1-1 0 0 0,0-1 0 0 0,0 1 0 0 0,0-2 0 0 0,-14 6 0 0 0,-7 4 0 0 0,-42 23-228 0 0,28-16-347 0 0,-64 43 1 0 0,84-47-1052 0 0,1 2 0 0 0,-29 29 1 0 0,20-14-5905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7:47.190"/>
    </inkml:context>
    <inkml:brush xml:id="br0">
      <inkml:brushProperty name="width" value="0.1" units="cm"/>
      <inkml:brushProperty name="height" value="0.1" units="cm"/>
      <inkml:brushProperty name="color" value="#66CC00"/>
    </inkml:brush>
  </inkml:definitions>
  <inkml:trace contextRef="#ctx0" brushRef="#br0">3183 191 1375 0 0,'2'1'107'0'0,"0"-1"390"0"0,-4-1-13 0 0,1-1-1 0 0,0 0 0 0 0,0 0 1 0 0,0 0-1 0 0,0 0 0 0 0,1 0 0 0 0,-1 0 1 0 0,0 0-1 0 0,1 0 0 0 0,-1-3 1 0 0,-3-8 1435 0 0,-2-3-144 0 0,5 12-1271 0 0,0 1 0 0 0,-1-1-1 0 0,1 0 1 0 0,-1 1 0 0 0,0 0-1 0 0,-4-6 1 0 0,5 8-419 0 0,0 0 0 0 0,0 0 0 0 0,-1 0 0 0 0,1-1 0 0 0,-1 2 0 0 0,1-1 0 0 0,-1 0 0 0 0,0 0 0 0 0,1 0 0 0 0,-1 1-1 0 0,0-1 1 0 0,1 1 0 0 0,-1-1 0 0 0,0 1 0 0 0,0 0 0 0 0,1 0 0 0 0,-1-1 0 0 0,-3 2 0 0 0,-56 3 185 0 0,44-1-30 0 0,-1-2-1 0 0,-34-1 1 0 0,-391-40 1856 0 0,256 25-1242 0 0,7 1-260 0 0,72 0-213 0 0,49 5-86 0 0,-86-3 0 0 0,96 12-211 0 0,-52 1 48 0 0,-318 28 404 0 0,251-18-270 0 0,-164-12 9 0 0,291 0-247 0 0,1 2-1 0 0,0 2 0 0 0,0 2 1 0 0,0 1-1 0 0,0 3 1 0 0,-60 20-1 0 0,69-17-27 0 0,-50 27 0 0 0,61-27 0 0 0,-21 16 0 0 0,-13 9 0 0 0,-52 24 0 0 0,99-56 9 0 0,0 0-1 0 0,0 1 1 0 0,1 0-1 0 0,0 0 0 0 0,0 0 1 0 0,0 1-1 0 0,1 0 1 0 0,0 0-1 0 0,0 0 1 0 0,1 1-1 0 0,0 0 1 0 0,0 0-1 0 0,1 0 1 0 0,0 0-1 0 0,-2 12 1 0 0,-2 11 53 0 0,2 0 0 0 0,-2 61 1 0 0,5-62-49 0 0,1-4 68 0 0,1-1-1 0 0,0 1 0 0 0,2 0 1 0 0,1 0-1 0 0,2-1 0 0 0,0 0 1 0 0,1 1-1 0 0,17 39 0 0 0,-6-28 21 0 0,25 38-1 0 0,-21-42-33 0 0,2-1 0 0 0,32 35-1 0 0,-38-49-20 0 0,0-1 0 0 0,2-1 0 0 0,0 0 0 0 0,36 22-1 0 0,-3-7-33 0 0,123 77 166 0 0,-141-86-155 0 0,2-1-1 0 0,0-2 0 0 0,1-2 0 0 0,1-1 0 0 0,46 12 0 0 0,-13-3 9 0 0,-35-11-4 0 0,0-2 1 0 0,40 7-1 0 0,-40-14 13 0 0,1-1-1 0 0,47-1 1 0 0,74-11 98 0 0,-95 4-101 0 0,253-2 77 0 0,-12 1-38 0 0,52 16-77 0 0,-325-9 0 0 0,41 1 32 0 0,1-3 0 0 0,104-14 0 0 0,139-45 139 0 0,-296 53-156 0 0,-1 0 1 0 0,-1-2-1 0 0,0 0 1 0 0,0-1-1 0 0,0 0 0 0 0,-1-2 1 0 0,30-23-1 0 0,-19 9 35 0 0,0 0-1 0 0,-2-2 1 0 0,31-39-1 0 0,-48 53-34 0 0,-1-1 0 0 0,0 1 1 0 0,0-2-1 0 0,-2 1 0 0 0,1-1 0 0 0,-2 0 0 0 0,0 0 0 0 0,-1 0 1 0 0,-1-1-1 0 0,0 1 0 0 0,1-23 0 0 0,-2-17 82 0 0,-11-106 0 0 0,7 133-93 0 0,-4-28 93 0 0,-2 0 1 0 0,-2 0-1 0 0,-33-98 0 0 0,39 141-73 0 0,-1 0-1 0 0,-1 1 1 0 0,0 0-1 0 0,-1 0 1 0 0,0 0-1 0 0,-15-18 0 0 0,19 27-45 0 0,0 0 0 0 0,0 0 0 0 0,0 0-1 0 0,0 0 1 0 0,0 1 0 0 0,-1-1-1 0 0,1 1 1 0 0,-1 0 0 0 0,1 0 0 0 0,-1 1-1 0 0,0-1 1 0 0,0 1 0 0 0,0 0 0 0 0,0-1-1 0 0,0 2 1 0 0,0-1 0 0 0,0 0 0 0 0,0 1-1 0 0,0 0 1 0 0,-1 0 0 0 0,1 0-1 0 0,0 1 1 0 0,0-1 0 0 0,0 1 0 0 0,0 0-1 0 0,-5 2 1 0 0,-5 2-541 0 0,1 1 1 0 0,-16 9-1 0 0,-4 4-1077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7:48.869"/>
    </inkml:context>
    <inkml:brush xml:id="br0">
      <inkml:brushProperty name="width" value="0.1" units="cm"/>
      <inkml:brushProperty name="height" value="0.1" units="cm"/>
      <inkml:brushProperty name="color" value="#66CC00"/>
    </inkml:brush>
  </inkml:definitions>
  <inkml:trace contextRef="#ctx0" brushRef="#br0">2619 247 5983 0 0,'-7'-42'735'0'0,"7"41"-536"0"0,1 0 0 0 0,-1 0 0 0 0,1 0 0 0 0,-1 1 0 0 0,1-1 1 0 0,0 0-1 0 0,0 0 0 0 0,-1 0 0 0 0,1 1 0 0 0,0-1 0 0 0,0 0 0 0 0,0 0 0 0 0,0 1 0 0 0,0-1 0 0 0,0 1 0 0 0,0-1 1 0 0,0 1-1 0 0,1-1 0 0 0,0 0-189 0 0,-17-14 382 0 0,11 11-173 0 0,0 1-1 0 0,0 0 0 0 0,-1 0 1 0 0,1 0-1 0 0,-1 0 0 0 0,1 1 0 0 0,-1-1 1 0 0,0 1-1 0 0,0 1 0 0 0,0-1 1 0 0,0 1-1 0 0,-1-1 0 0 0,1 2 1 0 0,0-1-1 0 0,0 0 0 0 0,-1 1 0 0 0,1 0 1 0 0,0 0-1 0 0,-1 1 0 0 0,1-1 1 0 0,-7 3-1 0 0,-8 2-181 0 0,-1-1-1 0 0,0-1 1 0 0,-41 1 0 0 0,-62-10 361 0 0,86 2-44 0 0,-239-30 1686 0 0,243 27-1930 0 0,1-2 0 0 0,-45-19 0 0 0,45 18 88 0 0,1 1-1 0 0,-1 2 0 0 0,-1 1 1 0 0,-38-2-1 0 0,-6-1-101 0 0,31 2-28 0 0,2 0 268 0 0,-74-2 1 0 0,80 11-244 0 0,0 2-1 0 0,1 2 1 0 0,-68 19-1 0 0,-33 6-70 0 0,-19 3 171 0 0,94-19 6 0 0,17-2-142 0 0,2 3-1 0 0,-55 26 1 0 0,92-39-56 0 0,-132 66 44 0 0,78-38-37 0 0,37-16 5 0 0,1 1-1 0 0,1 1 1 0 0,0 1-1 0 0,2 1 0 0 0,-24 26 1 0 0,27-26 17 0 0,2 1 0 0 0,1 1 1 0 0,0 1-1 0 0,2 0 0 0 0,-17 35 0 0 0,22-39-9 0 0,0 1 0 0 0,1-1 0 0 0,1 1 0 0 0,1 0 0 0 0,1 0 0 0 0,-3 24 0 0 0,6-31 8 0 0,1 0 0 0 0,0-1 0 0 0,1 1 0 0 0,0 0-1 0 0,1-1 1 0 0,0 1 0 0 0,0-1 0 0 0,2 0 0 0 0,-1 1 0 0 0,1-1 0 0 0,11 19-1 0 0,-4-9 58 0 0,2 1 0 0 0,0-2 0 0 0,2 0 0 0 0,0-1-1 0 0,21 22 1 0 0,6 1 145 0 0,-25-23-110 0 0,32 25-1 0 0,-19-20-9 0 0,1-1 1 0 0,1-2-1 0 0,53 26 0 0 0,12 3 99 0 0,-56-28-92 0 0,64 25 0 0 0,-53-29-40 0 0,1-3 0 0 0,83 13 0 0 0,-57-17 37 0 0,102 1 0 0 0,41-1 1 0 0,-67-1-51 0 0,4-13-65 0 0,144-29 128 0 0,-273 30-115 0 0,0-1 0 0 0,0-2 0 0 0,0-1-1 0 0,47-17 1 0 0,-62 17 5 0 0,-2-1 0 0 0,1 0-1 0 0,23-18 1 0 0,35-34 118 0 0,-63 52-115 0 0,3-5 55 0 0,-1 1 0 0 0,0-1 0 0 0,-1-1 0 0 0,0 1 0 0 0,14-28 0 0 0,-12 17 58 0 0,-1 0 0 0 0,16-49-1 0 0,-25 62-191 0 0,1 1 0 0 0,-2 0-1 0 0,1 0 1 0 0,-2-1-1 0 0,1 1 1 0 0,-1-1-1 0 0,0 1 1 0 0,-1-1-1 0 0,0 1 1 0 0,-1 0 0 0 0,0-1-1 0 0,0 1 1 0 0,-1 0-1 0 0,0 0 1 0 0,-1 1-1 0 0,0-1 1 0 0,0 1-1 0 0,-1-1 1 0 0,0 1 0 0 0,0 1-1 0 0,-1-1 1 0 0,0 1-1 0 0,-8-8 1 0 0,9 10-1397 0 0,9 19-4405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7:50.423"/>
    </inkml:context>
    <inkml:brush xml:id="br0">
      <inkml:brushProperty name="width" value="0.1" units="cm"/>
      <inkml:brushProperty name="height" value="0.1" units="cm"/>
      <inkml:brushProperty name="color" value="#66CC00"/>
    </inkml:brush>
  </inkml:definitions>
  <inkml:trace contextRef="#ctx0" brushRef="#br0">1801 237 3511 0 0,'4'-1'38'0'0,"4"-1"237"0"0,-11 2 128 0 0,-17 0 531 0 0,-8-5 687 0 0,1-1 0 0 0,-40-15 0 0 0,43 13-518 0 0,-1 1 0 0 0,1 0 0 0 0,-47-5 1 0 0,-215 2 305 0 0,163 7-880 0 0,15 3-15 0 0,-1 4 0 0 0,-137 23 0 0 0,207-21-449 0 0,6-1 1 0 0,0 1 1 0 0,-35 11-1 0 0,-28 12 215 0 0,52-18 7 0 0,1 3 1 0 0,-55 25-1 0 0,86-34-232 0 0,2 2-1 0 0,-1-1 0 0 0,1 1 1 0 0,-1 1-1 0 0,2 0 1 0 0,-1 0-1 0 0,1 1 1 0 0,1 0-1 0 0,0 0 0 0 0,0 1 1 0 0,1 0-1 0 0,0 1 1 0 0,-7 13-1 0 0,-1 5 176 0 0,-11 31 0 0 0,21-47-121 0 0,1 1 0 0 0,0-1 0 0 0,2 1 0 0 0,-3 27 0 0 0,3-10 17 0 0,2 0 0 0 0,1 0-1 0 0,1 0 1 0 0,2 1 0 0 0,2-2-1 0 0,13 47 1 0 0,-14-61-54 0 0,1 1 0 0 0,2-1 0 0 0,-1 0 0 0 0,2 0 0 0 0,0-1 0 0 0,0 0 0 0 0,2-1 0 0 0,0 0 0 0 0,0-1 0 0 0,2 0 0 0 0,-1 0 0 0 0,28 19 0 0 0,-13-13 15 0 0,0 0-1 0 0,1-3 1 0 0,1 0 0 0 0,1-2-1 0 0,0 0 1 0 0,1-3 0 0 0,52 14-1 0 0,71-3 191 0 0,4 2-25 0 0,-107-14-171 0 0,1-3 1 0 0,59 1-1 0 0,104-10-2 0 0,15 1 53 0 0,-94 1-36 0 0,245-31-1 0 0,-95 15 28 0 0,1 26-56 0 0,78 5-57 0 0,-324-15 42 0 0,-1-1-1 0 0,0-1 0 0 0,0-3 1 0 0,0-1-1 0 0,68-20 1 0 0,-84 17-23 0 0,0 0 1 0 0,0-2 0 0 0,-1 0-1 0 0,0-2 1 0 0,25-19 0 0 0,30-19 159 0 0,30-24 102 0 0,-88 57-244 0 0,29-34 0 0 0,-9 8-13 0 0,-33 37-26 0 0,0 0 0 0 0,0 0-1 0 0,-1-1 1 0 0,-1 0 0 0 0,1 0-1 0 0,-1-1 1 0 0,-1 0 0 0 0,0 1 0 0 0,0-1-1 0 0,0-1 1 0 0,-1 1 0 0 0,-1-1 0 0 0,1 1-1 0 0,-2-1 1 0 0,1 0 0 0 0,-1 1-1 0 0,-1-1 1 0 0,0 0 0 0 0,0 0 0 0 0,-1 0-1 0 0,-2-12 1 0 0,-4-9 55 0 0,-18-51 0 0 0,19 68-43 0 0,0 0 1 0 0,-1 0-1 0 0,-1 0 0 0 0,0 1 1 0 0,-16-19-1 0 0,9 15-16 0 0,0 0-1 0 0,-2 2 1 0 0,0 0-1 0 0,0 1 1 0 0,-2 0 0 0 0,-25-13-1 0 0,7 7 7 0 0,-1 3-1 0 0,-60-20 1 0 0,-44-11 21 0 0,-184-36 0 0 0,173 58-32 0 0,-184-38 0 0 0,-25-2 35 0 0,289 58-29 0 0,-1 4-1 0 0,-145 11 0 0 0,146 3-238 0 0,1 3 0 0 0,-73 22-1 0 0,4 11-2113 0 0,3 6-4107 0 0,32-8-1008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1:28.965"/>
    </inkml:context>
    <inkml:brush xml:id="br0">
      <inkml:brushProperty name="width" value="0.1" units="cm"/>
      <inkml:brushProperty name="height" value="0.1" units="cm"/>
      <inkml:brushProperty name="color" value="#66CC00"/>
    </inkml:brush>
  </inkml:definitions>
  <inkml:trace contextRef="#ctx0" brushRef="#br0">8 103 2671 0 0,'0'0'13'0'0,"0"1"-1"0"0,-1-1 1 0 0,1 0-1 0 0,-1 0 1 0 0,1 0-1 0 0,0 0 1 0 0,-1 1-1 0 0,1-1 1 0 0,0 0-1 0 0,-1 0 1 0 0,1 1-1 0 0,0-1 1 0 0,-1 0-1 0 0,1 1 1 0 0,0-1-1 0 0,0 0 1 0 0,-1 1-1 0 0,1-1 1 0 0,0 0-1 0 0,0 1 1 0 0,0-1-1 0 0,-1 0 1 0 0,1 1-1 0 0,0-1 1 0 0,0 1-1 0 0,0-1 1 0 0,0 0-1 0 0,0 1 1 0 0,0-1-1 0 0,0 1 1 0 0,0-1-1 0 0,0 1 1 0 0,0-1-1 0 0,0 0 1 0 0,0 1-1 0 0,0-1 1 0 0,0 1-1 0 0,1 0 1 0 0,4 15 582 0 0,-3-13-394 0 0,1-1 1 0 0,0 1-1 0 0,-1-1 0 0 0,1 1 1 0 0,0-1-1 0 0,0 0 0 0 0,1 0 1 0 0,2 1-1 0 0,13 8 800 0 0,-15-10-856 0 0,0-1 0 0 0,1 0 0 0 0,-1 0 0 0 0,1 0 0 0 0,-1-1 0 0 0,0 1 0 0 0,1-1-1 0 0,6-2 1 0 0,-6 1 9 0 0,0 0 0 0 0,0 0-1 0 0,0-1 1 0 0,6-4-1 0 0,-7 4-3 0 0,1 1 0 0 0,-1-1 0 0 0,1 1-1 0 0,-1 0 1 0 0,10-3 0 0 0,-6 4-103 0 0,1 0-1 0 0,-1 1 1 0 0,0 0 0 0 0,1 0-1 0 0,-1 0 1 0 0,0 1 0 0 0,0 1-1 0 0,1-1 1 0 0,-1 2 0 0 0,0-1-1 0 0,8 4 1 0 0,-7-4 94 0 0,-1 0 0 0 0,0-1 0 0 0,1 0 1 0 0,-1-1-1 0 0,17-1 0 0 0,14 2 225 0 0,36 0-218 0 0,-56-2-98 0 0,0 1 0 0 0,0 0 0 0 0,0 2 0 0 0,23 5 0 0 0,-14-2 142 0 0,0 0 1 0 0,36 0-1 0 0,-30-3-172 0 0,64 3 151 0 0,-66-4-80 0 0,33-3 1 0 0,26 1 119 0 0,22 5-108 0 0,-55-4 91 0 0,84 13 0 0 0,-108-9-103 0 0,58-1-1 0 0,-29-9-74 0 0,-43 5 66 0 0,0-1 0 0 0,24-5 0 0 0,-27 4-11 0 0,0 0-1 0 0,0 1 1 0 0,30 0-1 0 0,-14 3-52 0 0,-21-1 1 0 0,0 0 0 0 0,20 4 0 0 0,83 20 88 0 0,-63-19-62 0 0,11 2 172 0 0,-34 0-159 0 0,-15-4-36 0 0,0 1 0 0 0,0-2 0 0 0,0 0 1 0 0,0-1-1 0 0,1 0 0 0 0,-1-1 0 0 0,0 0 0 0 0,22-4 1 0 0,39-10 156 0 0,15-2 114 0 0,-1 0-210 0 0,-13 4-28 0 0,-59 10-47 0 0,0 0 0 0 0,1 1 0 0 0,-1 1 0 0 0,1 1 0 0 0,-1 0 0 0 0,0 2 0 0 0,18 4 0 0 0,60 4 67 0 0,-14-8 168 0 0,-67-2-219 0 0,0 1 0 0 0,-1 0 1 0 0,1 1-1 0 0,0 0 1 0 0,21 9-1 0 0,-33-12-24 0 0,8 3 21 0 0,1-1-1 0 0,-1-1 0 0 0,1 1 0 0 0,0-2 1 0 0,0 0-1 0 0,-1 0 0 0 0,1-1 0 0 0,0 0 1 0 0,10-3-1 0 0,-15 4-8 0 0,1 0-1 0 0,-1-1 1 0 0,1 2 0 0 0,11 1-1 0 0,-13-1-11 0 0,1 0-1 0 0,0-1 0 0 0,0 0 0 0 0,-1 0 1 0 0,1 0-1 0 0,10-2 0 0 0,6-4 73 0 0,-15 3-52 0 0,1 1 0 0 0,0 0 0 0 0,0 0 0 0 0,0 1 0 0 0,0 0 0 0 0,0 0 0 0 0,0 1 0 0 0,1 0 0 0 0,9 1 0 0 0,-16-1-18 0 0,1 0 0 0 0,0 0-1 0 0,-1 0 1 0 0,1 0 0 0 0,0 0 0 0 0,-1-1-1 0 0,1 1 1 0 0,0-1 0 0 0,-1 0-1 0 0,1 0 1 0 0,4-2 0 0 0,-4 1 15 0 0,0 1 0 0 0,0 0-1 0 0,0 0 1 0 0,1 0 0 0 0,-1 1 0 0 0,4-2 0 0 0,9 2 26 0 0,-1-1-1 0 0,18-3 1 0 0,-22 2-5 0 0,0 1 0 0 0,18 0 0 0 0,-25 1-35 0 0,63-7-3 0 0,28 12 131 0 0,-82-6-117 0 0,13 2-15 0 0,-15 1 1 0 0,1 0 0 0 0,-1-1 0 0 0,1 0 0 0 0,-1-1 0 0 0,0-1 0 0 0,17-1 0 0 0,-9-1 0 0 0,-15 3 0 0 0,0 0 0 0 0,-1-1 0 0 0,1 1 0 0 0,0-1 0 0 0,7-2 0 0 0,39-14 272 0 0,-34 1 270 0 0,-16 16-534 0 0,1 0 1 0 0,0-1 0 0 0,-1 1-1 0 0,1 0 1 0 0,-1 1 0 0 0,1-1 0 0 0,0 0-1 0 0,-1 0 1 0 0,1 0 0 0 0,-1 0 0 0 0,1 0-1 0 0,-1 0 1 0 0,1 1 0 0 0,-1-1 0 0 0,1 0-1 0 0,0 1 1 0 0,-1-1 0 0 0,0 0-1 0 0,1 1 1 0 0,-1-1 0 0 0,1 0 0 0 0,-1 1-1 0 0,1-1 1 0 0,-1 1 0 0 0,0-1 0 0 0,1 1-1 0 0,-1-1 1 0 0,0 1 0 0 0,1 0-1 0 0,-1 0-8 0 0,1-1 0 0 0,-1 1 0 0 0,0 0 0 0 0,1-1 0 0 0,-1 1 0 0 0,1-1-1 0 0,-1 1 1 0 0,1-1 0 0 0,-1 0 0 0 0,1 1 0 0 0,-1-1 0 0 0,1 1-1 0 0,0-1 1 0 0,-1 0 0 0 0,1 0 0 0 0,-1 1 0 0 0,1-1 0 0 0,0 0-1 0 0,0 0 1 0 0,33 21 0 0 0,-29-19 0 0 0,0 0 0 0 0,1-1 0 0 0,0 1 0 0 0,-1-1 0 0 0,1 0 0 0 0,6 0 0 0 0,17 3 0 0 0,-28-4 9 0 0,1 0 1 0 0,-1 0-1 0 0,1 0 0 0 0,-1 0 0 0 0,1 0 0 0 0,-1-1 1 0 0,1 1-1 0 0,-1 0 0 0 0,1-1 0 0 0,-1 1 0 0 0,3-2 1 0 0,13-3 82 0 0,-17 5-89 0 0,0 0-1 0 0,1 0 1 0 0,-1 1 0 0 0,0-1-1 0 0,0 0 1 0 0,1 0 0 0 0,-1 0-1 0 0,0 0 1 0 0,1 1 0 0 0,-1-1-1 0 0,0 0 1 0 0,0 0 0 0 0,1 1-1 0 0,-1-1 1 0 0,0 0 0 0 0,0 0-1 0 0,0 1 1 0 0,0-1 0 0 0,1 0-1 0 0,-1 1 1 0 0,0-1 0 0 0,0 0-1 0 0,0 1 1 0 0,0-1 0 0 0,0 0-1 0 0,0 1 1 0 0,0-1 0 0 0,0 0-1 0 0,0 1 1 0 0,0-1 0 0 0,0 0-1 0 0,0 1 1 0 0,0-1 0 0 0,0 0-1 0 0,0 1 1 0 0,0-1 0 0 0,0 0-1 0 0,0 1 1 0 0,0-1 0 0 0,-1 0-1 0 0,1 1 1 0 0,0-1 0 0 0,0 1-1 0 0,1 0 0 0 0,0 0-1 0 0,1 0 1 0 0,-1 0-1 0 0,0 0 1 0 0,1 0-1 0 0,-1 1 1 0 0,0-1-1 0 0,0 0 1 0 0,1 2-1 0 0,-1-1-185 0 0,0 0-1 0 0,0-1 1 0 0,1 1-1 0 0,-1 0 0 0 0,0-1 1 0 0,1 0-1 0 0,-1 1 1 0 0,1-1-1 0 0,2 2 1 0 0,2-1 374 0 0,0 0 1 0 0,1 0 0 0 0,-1-1 0 0 0,0 0 0 0 0,0 0 0 0 0,1-1 0 0 0,-1 1-1 0 0,1-1 1 0 0,9-1 0 0 0,28 1-53 0 0,36 15-138 0 0,-64-15 19 0 0,0 0 0 0 0,0 0 0 0 0,0-2-1 0 0,0 0 1 0 0,0 0 0 0 0,16-6 0 0 0,-3 1 41 0 0,-21 6-60 0 0,-1 1 0 0 0,0 0 0 0 0,0 0 0 0 0,9 1 0 0 0,23-1 0 0 0,-26-2 0 0 0,0-1 0 0 0,14-4 0 0 0,-19 4 0 0 0,1 1 0 0 0,-1 0 0 0 0,1 0 0 0 0,0 0 0 0 0,0 1 0 0 0,0 1 0 0 0,13 0 0 0 0,37 9 0 0 0,-37-5 0 0 0,0-1 0 0 0,1-1 0 0 0,40-1 0 0 0,-45-1 0 0 0,0 1 0 0 0,0 0 0 0 0,0 1 0 0 0,28 8 0 0 0,6 0 0 0 0,-39-9 19 0 0,-1-1-1 0 0,1 0 1 0 0,0-1 0 0 0,-1-1-1 0 0,1 0 1 0 0,19-5 0 0 0,10-2 154 0 0,81-7 54 0 0,-105 14-216 0 0,0-1-1 0 0,0-1 1 0 0,32-13 0 0 0,9-1-1 0 0,-33 11-1 0 0,-11 2 2 0 0,0 2 0 0 0,0 0 0 0 0,1 0 0 0 0,15 0 0 0 0,-3 2-11 0 0,23 2 0 0 0,-14 2 0 0 0,-8 0 0 0 0,46 9 0 0 0,-39-5 0 0 0,0-2 0 0 0,1-2 0 0 0,64-3 0 0 0,-55 0 0 0 0,-5-2 13 0 0,0-2 0 0 0,44-10 1 0 0,37-4 10 0 0,-102 18-24 0 0,1 0 0 0 0,0 2 0 0 0,-1 0 0 0 0,28 7 0 0 0,6 8 0 0 0,-40-12 0 0 0,1 0 0 0 0,17 3 0 0 0,8 2 0 0 0,-30-6 0 0 0,0-2 0 0 0,0 1 0 0 0,11 0 0 0 0,8 0 0 0 0,0-1 0 0 0,54-5 0 0 0,28-5 38 0 0,-24 3-12 0 0,83-4-26 0 0,-77 14 0 0 0,-50-2 13 0 0,-1-2 0 0 0,1-3 0 0 0,-1-1-1 0 0,61-12 1 0 0,40-7-13 0 0,-117 17 0 0 0,0 2 0 0 0,0 1 0 0 0,0 0 0 0 0,0 3 0 0 0,52 6 0 0 0,-13 0 0 0 0,-28-4 0 0 0,-1-1 0 0 0,62-4 0 0 0,-11-1 0 0 0,76-1 0 0 0,-56-11 0 0 0,-27 2 0 0 0,23-2 0 0 0,50-5 0 0 0,-94 18 0 0 0,36-4 0 0 0,44 1 75 0 0,-123 3-45 0 0,12-1-8 0 0,1 1 0 0 0,0 1-1 0 0,32 3 1 0 0,43 5-22 0 0,-60-6 0 0 0,67 12 0 0 0,94 17 0 0 0,-181-27-1 0 0,-15-2 18 0 0,1 0-1 0 0,-1 0 0 0 0,13-1 0 0 0,-4-1-16 0 0,1 2 0 0 0,-1 0 0 0 0,1 2 0 0 0,21 4 0 0 0,-16-2 0 0 0,60 16 0 0 0,7 2 0 0 0,147 6 0 0 0,-193-26 0 0 0,0 0 0 0 0,54-3 0 0 0,11-10 68 0 0,-56 3-69 0 0,-1 3-1 0 0,60 3 1 0 0,30 5 1 0 0,-59-6 0 0 0,1 0 0 0 0,-60 2 17 0 0,1-1 0 0 0,-1-1 0 0 0,46-11 0 0 0,-38 7-19 0 0,43-3 0 0 0,16-3 2 0 0,-25 2 0 0 0,97-7 64 0 0,-140 15-64 0 0,0 2 0 0 0,25 2 0 0 0,7 0 0 0 0,-3 3 0 0 0,-39-4 0 0 0,0 1 0 0 0,0-2 0 0 0,20-1 0 0 0,138-12 0 0 0,-114 10 0 0 0,0 3 0 0 0,100 11 0 0 0,-125-8 0 0 0,146 1 33 0 0,-105-5-12 0 0,53 7-9 0 0,-73-2-13 0 0,88-5 0 0 0,-83-2 11 0 0,59 5 0 0 0,48-1 24 0 0,-106-9 1 0 0,1-3 0 0 0,65-19 0 0 0,31-7 116 0 0,26 18-73 0 0,-100 13-82 0 0,35-6 5 0 0,127-6 62 0 0,-211 18-63 0 0,147 3 0 0 0,-142-2 0 0 0,50-6 0 0 0,-31 0 11 0 0,32 1 7 0 0,0 4-1 0 0,143 17 1 0 0,-151-1-18 0 0,29 3 0 0 0,63 2 0 0 0,39 10 0 0 0,-98-11 0 0 0,-69-10 0 0 0,55 3 0 0 0,-8 0 0 0 0,-4-1 0 0 0,76 0 0 0 0,-142-12 0 0 0,28-3 0 0 0,-21 1 0 0 0,187-18 0 0 0,-172 19 0 0 0,1 1 0 0 0,56 7 0 0 0,19 1 0 0 0,-12-3 0 0 0,72-2 28 0 0,-43-4 8 0 0,122 3-36 0 0,-202-1 0 0 0,32 1 0 0 0,-22 3 36 0 0,72-4 0 0 0,69-15 70 0 0,-126 8-92 0 0,59 5 17 0 0,6 0 2 0 0,210-17-33 0 0,-159 26 0 0 0,-142-5 0 0 0,60 8 24 0 0,49 2 16 0 0,40-8-40 0 0,-115-6 0 0 0,-60 0 0 0 0,53 3 0 0 0,13 4 0 0 0,3-1 0 0 0,-20 1 0 0 0,-56-6 0 0 0,29-2 0 0 0,-2 0 0 0 0,-3 3 0 0 0,72-3 0 0 0,-98 1 0 0 0,0 2 0 0 0,0 0 0 0 0,23 5 0 0 0,6 0 0 0 0,-11-1 0 0 0,-22-3 0 0 0,26 2 0 0 0,160-10 0 0 0,69-15 64 0 0,-196 12-64 0 0,-47 5 0 0 0,40-2 0 0 0,109-4 0 0 0,-110-7 0 0 0,-54 11-7 0 0,-14 5 9 0 0,1 0 1 0 0,0 0-1 0 0,-1 0 0 0 0,1 0 1 0 0,0 0-1 0 0,0 1 0 0 0,0-1 1 0 0,2 1-1 0 0,-3 0-10 0 0,0 0 1 0 0,-1 0-1 0 0,1 0 1 0 0,0 0-1 0 0,-1 0 1 0 0,1 1-1 0 0,0-1 1 0 0,-1 0-1 0 0,1 1 1 0 0,-1-1-1 0 0,1 0 1 0 0,-1 1-1 0 0,1-1 1 0 0,-1 1-1 0 0,1-1 1 0 0,-1 1-1 0 0,1-1 1 0 0,-1 1-1 0 0,1-1 1 0 0,-1 1-1 0 0,0-1 1 0 0,1 1-1 0 0,-1-1 1 0 0,0 1-1 0 0,0 0 1 0 0,1-1-1 0 0,-1 1 1 0 0,0 0-1 0 0,0-1 1 0 0,0 2 0 0 0,5 31-981 0 0,-4-22 26 0 0,1 7-878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1:32.455"/>
    </inkml:context>
    <inkml:brush xml:id="br0">
      <inkml:brushProperty name="width" value="0.1" units="cm"/>
      <inkml:brushProperty name="height" value="0.1" units="cm"/>
      <inkml:brushProperty name="color" value="#66CC00"/>
    </inkml:brush>
  </inkml:definitions>
  <inkml:trace contextRef="#ctx0" brushRef="#br0">1 37 2271 0 0,'3'-1'64'0'0,"1"1"0"0"0,-1-1 0 0 0,1 1 0 0 0,-1 0 0 0 0,1 0 0 0 0,-1 0 0 0 0,1 1 0 0 0,-1-1 0 0 0,1 1 0 0 0,-1 0 0 0 0,0 0 0 0 0,1 0 0 0 0,5 3 0 0 0,15 3-12 0 0,68 10 295 0 0,-68-14-172 0 0,-1-2 0 0 0,1 0 1 0 0,35-4-1 0 0,-27 2 5 0 0,86-8 417 0 0,-47 4-87 0 0,109 3-1 0 0,-76 12-292 0 0,81 4-82 0 0,-135-16 203 0 0,72-13 0 0 0,-78 7 25 0 0,0 3 0 0 0,62 1 1 0 0,88 10-122 0 0,-125-6-114 0 0,122-16 0 0 0,107 3 416 0 0,-220 12-473 0 0,41 0-3 0 0,4 0 16 0 0,-41 0 9 0 0,43-7-15 0 0,-82 3-78 0 0,0 3-1 0 0,43 3 0 0 0,-17 1 37 0 0,-41-1-5 0 0,0 0 0 0 0,44 9-1 0 0,-36-3 5 0 0,1-2 0 0 0,64 2-1 0 0,73-12 133 0 0,-89 1-128 0 0,202 11 89 0 0,-279-7-114 0 0,0 1 14 0 0,0-1 0 0 0,0 1 0 0 0,0 0 0 0 0,9 3 0 0 0,-16-3-52 0 0,-1-1-1 0 0,1 0 0 0 0,0 1 0 0 0,-1-1 1 0 0,1 1-1 0 0,-1-1 0 0 0,1 1 0 0 0,-1-1 0 0 0,1 1 1 0 0,-1-1-1 0 0,1 1 0 0 0,-1-1 0 0 0,0 1 1 0 0,1-1-1 0 0,-1 1 0 0 0,0 0 0 0 0,1-1 1 0 0,-1 1-1 0 0,0 0 0 0 0,0-1 0 0 0,0 1 1 0 0,0 0-1 0 0,1-1 0 0 0,-1 1 0 0 0,0 0 1 0 0,0-1-1 0 0,0 2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12.493"/>
    </inkml:context>
    <inkml:brush xml:id="br0">
      <inkml:brushProperty name="width" value="0.1" units="cm"/>
      <inkml:brushProperty name="height" value="0.1" units="cm"/>
      <inkml:brushProperty name="color" value="#E71224"/>
    </inkml:brush>
  </inkml:definitions>
  <inkml:trace contextRef="#ctx0" brushRef="#br0">3166 8 3223 0 0,'1'0'35'0'0,"-1"0"0"0"0,0 0 0 0 0,0-1 0 0 0,0 1 0 0 0,0 0 0 0 0,0 0 0 0 0,0-1 0 0 0,0 1 0 0 0,0 0 0 0 0,0 0 0 0 0,0-1 0 0 0,0 1 0 0 0,0 0 0 0 0,0 0 1 0 0,0 0-1 0 0,0-1 0 0 0,0 1 0 0 0,-1 0 0 0 0,1 0 0 0 0,0-1 0 0 0,0 1 0 0 0,0 0 0 0 0,0 0 0 0 0,0 0 0 0 0,0-1 0 0 0,-1 1 0 0 0,1 0 0 0 0,0 0 0 0 0,0 0 0 0 0,0 0 0 0 0,0-1 0 0 0,-1 1 0 0 0,1 0 0 0 0,0 0 0 0 0,0 0 0 0 0,0 0 0 0 0,-1 0 0 0 0,-7 4 1914 0 0,1 1-2097 0 0,-91 60 2424 0 0,57-44-1794 0 0,-1-3 0 0 0,0-1-1 0 0,-54 14 1 0 0,41-18-56 0 0,-96 10-1 0 0,12-3 325 0 0,-125 25 378 0 0,197-34-684 0 0,-112 5 0 0 0,79-15-24 0 0,-103 3 359 0 0,147-1-605 0 0,-174 6 314 0 0,160-9-339 0 0,-91-13 0 0 0,81 1-61 0 0,-225-24 108 0 0,222 31-250 0 0,-495-10-937 0 0,470 22-287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1:55.731"/>
    </inkml:context>
    <inkml:brush xml:id="br0">
      <inkml:brushProperty name="width" value="0.1" units="cm"/>
      <inkml:brushProperty name="height" value="0.1" units="cm"/>
      <inkml:brushProperty name="color" value="#66CC00"/>
    </inkml:brush>
  </inkml:definitions>
  <inkml:trace contextRef="#ctx0" brushRef="#br0">1143 95 919 0 0,'-11'-3'2703'0'0,"8"5"-2558"0"0,-1 1 0 0 0,1-1 0 0 0,-1 0 0 0 0,0-1 0 0 0,-7 4 0 0 0,-15 7 370 0 0,1 8-396 0 0,22-16-102 0 0,-2 0 1 0 0,1-1-1 0 0,0 1 0 0 0,-1-1 1 0 0,1 0-1 0 0,-7 3 0 0 0,1-2 70 0 0,7-2-10 0 0,0-1 0 0 0,0 1 0 0 0,0-1 0 0 0,-1 0 0 0 0,1 0-1 0 0,0 0 1 0 0,0-1 0 0 0,-5 1 0 0 0,-17 17 1376 0 0,19-16-1469 0 0,-1 0 0 0 0,0-1 0 0 0,1 0 0 0 0,-1 0 0 0 0,0 0 0 0 0,0-1 0 0 0,0 0 0 0 0,-9-1 0 0 0,0 0 75 0 0,0 0-1 0 0,0 1 0 0 0,1 1 1 0 0,-1 1-1 0 0,0 0 0 0 0,-30 9 0 0 0,33-8-31 0 0,-1-1 0 0 0,1-1 0 0 0,0 0 0 0 0,-1 0 0 0 0,1-1-1 0 0,0-1 1 0 0,-22-4 0 0 0,-23-12 820 0 0,44 12-677 0 0,1 1-1 0 0,-1 0 0 0 0,-26-3 0 0 0,18 5-95 0 0,-69-3-55 0 0,-33-3-17 0 0,0 0 300 0 0,16 7 64 0 0,116-2-169 0 0,0 1 1 0 0,0 0 0 0 0,1 1 0 0 0,-1-1 0 0 0,14 1-1 0 0,23 3 50 0 0,0-2 0 0 0,0-2 0 0 0,52-10 0 0 0,-53 7 11 0 0,110-7 223 0 0,-31 4-258 0 0,-66 3-95 0 0,0 4 0 0 0,92 8 0 0 0,-122-6-74 0 0,0-1 0 0 0,36-4 1 0 0,15 0 104 0 0,-10 4-103 0 0,179 3 240 0 0,-43 3-168 0 0,-72-8 34 0 0,-1 1-14 0 0,-61 1-87 0 0,71-9 0 0 0,-83 3 62 0 0,-1 3 1 0 0,85 6 0 0 0,-68 1-85 0 0,1-3 0 0 0,97-11 0 0 0,-95 4-28 0 0,249 10 195 0 0,-194 2-159 0 0,74-10 44 0 0,-129 0-9 0 0,125 9-1 0 0,-10 8 57 0 0,-140-12-97 0 0,0-3-1 0 0,-1-1 1 0 0,55-12 0 0 0,11-1 23 0 0,-8 8 27 0 0,122 6-1 0 0,-147 1-45 0 0,106-15 1 0 0,-37 2-9 0 0,-73 13-40 0 0,112 11 0 0 0,11 1 73 0 0,58-7-70 0 0,-56 15 0 0 0,-39-3 0 0 0,114-16 197 0 0,2 0-50 0 0,108 2 123 0 0,-283-11-236 0 0,58-2 6 0 0,16 15-15 0 0,59 0 14 0 0,-113-10-28 0 0,-31 1 15 0 0,175 13 1 0 0,-191-1-5 0 0,0-4-1 0 0,90-8 0 0 0,299 8 43 0 0,-404 0-50 0 0,1-3-1 0 0,0-3 0 0 0,122-21 1 0 0,-20 5-2 0 0,-98 13-14 0 0,97-5 32 0 0,19-1 4 0 0,85 0-34 0 0,47 35 0 0 0,-280-19 0 0 0,-22-3 0 0 0,116 8 0 0 0,8-11 0 0 0,-60-2 0 0 0,0 5 0 0 0,95 12 0 0 0,-12 5 0 0 0,-77-12 16 0 0,133-8 0 0 0,55 4 27 0 0,173 20 74 0 0,-301-19-47 0 0,183 26-1 0 0,-194-16-39 0 0,41 7-7 0 0,225 54-23 0 0,-274-56 22 0 0,135 0 0 0 0,-31-3-2 0 0,-16-8 14 0 0,-14-2-4 0 0,-88-1 31 0 0,120-11 0 0 0,32-1 36 0 0,-28-3-45 0 0,-29 0 3 0 0,399-8 83 0 0,-311 24-139 0 0,-92 2 13 0 0,-76-13 71 0 0,-35 1-49 0 0,260 10 30 0 0,-30-12 33 0 0,-92-3-66 0 0,-140 10 1 0 0,111-15 0 0 0,-171 10-32 0 0,-20 2 0 0 0,0 1 0 0 0,1 0 0 0 0,-1 1 0 0 0,0 1 0 0 0,1 0 0 0 0,11 1 0 0 0,-20 0-77 0 0,0 0 0 0 0,0 0 0 0 0,-1 1 0 0 0,1-1-1 0 0,0 1 1 0 0,-1-1 0 0 0,0 1 0 0 0,1 0 0 0 0,-1 0 0 0 0,0 0-1 0 0,0 0 1 0 0,0 1 0 0 0,0-1 0 0 0,0 0 0 0 0,0 1 0 0 0,-1-1 0 0 0,1 1-1 0 0,-1 0 1 0 0,0-1 0 0 0,0 1 0 0 0,0 0 0 0 0,1 4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2:03.064"/>
    </inkml:context>
    <inkml:brush xml:id="br0">
      <inkml:brushProperty name="width" value="0.1" units="cm"/>
      <inkml:brushProperty name="height" value="0.1" units="cm"/>
      <inkml:brushProperty name="color" value="#66CC00"/>
    </inkml:brush>
  </inkml:definitions>
  <inkml:trace contextRef="#ctx0" brushRef="#br0">43 52 455 0 0,'0'1'14'0'0,"0"-1"0"0"0,-1 1-1 0 0,1-1 1 0 0,-1 0 0 0 0,1 1-1 0 0,-1-1 1 0 0,1 0-1 0 0,0 1 1 0 0,-1-1 0 0 0,1 0-1 0 0,-1 0 1 0 0,1 1-1 0 0,-1-1 1 0 0,1 0 0 0 0,-1 0-1 0 0,0 0 1 0 0,1 0 0 0 0,-1 0-1 0 0,1 0 1 0 0,-1 0-1 0 0,1 0 1 0 0,-1 0 0 0 0,1 0-1 0 0,-1 0 1 0 0,1 0 0 0 0,-1 0-1 0 0,1 0 1 0 0,-1 0-1 0 0,0 0 1 0 0,1-1 0 0 0,-1 1-1 0 0,1 0 1 0 0,0 0-1 0 0,-2-1 1 0 0,-13-17 1587 0 0,6 5 1144 0 0,9 14-2692 0 0,0 0-1 0 0,0-1 0 0 0,0 1 1 0 0,0 0-1 0 0,0-1 1 0 0,0 1-1 0 0,0 0 1 0 0,1-1-1 0 0,-1 1 1 0 0,0-1-1 0 0,0 1 1 0 0,1-1-1 0 0,-1 1 0 0 0,0 0 1 0 0,1-1-1 0 0,-1 1 1 0 0,1-1-1 0 0,-1 0 1 0 0,1 1-1 0 0,-1-1 1 0 0,1 1-1 0 0,-1-1 1 0 0,1 0-1 0 0,-1 1 0 0 0,1-1 1 0 0,-1 0-1 0 0,1 1 1 0 0,-1-1-1 0 0,1 0 1 0 0,0 0-1 0 0,-1 0 1 0 0,1 0-1 0 0,0 1 1 0 0,-1-1-1 0 0,1 0 0 0 0,0 0 1 0 0,-1 0-1 0 0,1 0 1 0 0,-1-1-1 0 0,1 1 1 0 0,0 0-1 0 0,-1 0 1 0 0,1 0-1 0 0,0 0 1 0 0,-1-1-1 0 0,1 1 0 0 0,0-1 1 0 0,33-13 1259 0 0,-31 13-1118 0 0,5-3 115 0 0,0 0 1 0 0,1 0-1 0 0,14-3 0 0 0,-20 6-252 0 0,1 0 0 0 0,-1 1 0 0 0,1 0 0 0 0,-1 0-1 0 0,1 0 1 0 0,-1 0 0 0 0,0 0 0 0 0,1 1 0 0 0,-1 0 0 0 0,1 0-1 0 0,-1-1 1 0 0,7 4 0 0 0,67 31 352 0 0,-73-32-347 0 0,0 0 0 0 0,0 0-1 0 0,0 0 1 0 0,0 0 0 0 0,-1 1-1 0 0,1-1 1 0 0,-1 1 0 0 0,6 8-1 0 0,7 8 251 0 0,-9-13-186 0 0,-2-2-54 0 0,-1-1 0 0 0,0 0 0 0 0,1 1 0 0 0,0-2 0 0 0,0 1 0 0 0,0 0 0 0 0,1-1 0 0 0,-1 0-1 0 0,8 3 1 0 0,22 6 142 0 0,1-1 0 0 0,-1-1 0 0 0,2-3 0 0 0,-1 0 0 0 0,61 1 0 0 0,-66-6-83 0 0,44 7 0 0 0,-49-5-22 0 0,0-1-1 0 0,52 0 1 0 0,85-20 435 0 0,-111 12-415 0 0,54 2 0 0 0,-54 2-94 0 0,53-7 0 0 0,-79 4-35 0 0,108-12 0 0 0,-19 15 8 0 0,-66 2 20 0 0,50-7 0 0 0,-32-3 1 0 0,-18 2 79 0 0,63-1 1 0 0,94 18-99 0 0,-96-14-10 0 0,-82 3 0 0 0,42 4 0 0 0,-1 0 0 0 0,-12-3 16 0 0,67 1 32 0 0,-55 5-48 0 0,73 17 0 0 0,-99-16 0 0 0,1-1 0 0 0,52-1 0 0 0,-51-3 0 0 0,35-1 0 0 0,-46-1 0 0 0,-1 1 0 0 0,55 9 0 0 0,-21 3 26 0 0,1-3-1 0 0,-1-3 1 0 0,2-3 0 0 0,108-7-1 0 0,265-16 415 0 0,-335 20-397 0 0,0-5 0 0 0,114-19-1 0 0,-174 17-37 0 0,19-5 25 0 0,99-1-1 0 0,-124 13-29 0 0,0 2 0 0 0,53 9 0 0 0,-25 0 0 0 0,1-4 0 0 0,93 1 0 0 0,-66-9 562 0 0,90 0 948 0 0,252-34-3372 0 0,-353 28 2588 0 0,145 7 1 0 0,-80 2-254 0 0,-86-2-895 0 0,93-4-1148 0 0,-77-3 1570 0 0,0 3 0 0 0,105 11 0 0 0,-23-3 0 0 0,-44-3 0 0 0,-58-2 19 0 0,69-8 0 0 0,21-1 7 0 0,40 20-26 0 0,-142-5 4 0 0,1-2-1 0 0,54-3 1 0 0,-79-4 19 0 0,46-11 0 0 0,-26 3 144 0 0,-8 6-99 0 0,-26 4-58 0 0,0-1 0 0 0,0 0 0 0 0,0 0 0 0 0,0-1 0 0 0,16-7 0 0 0,-20 7 1 0 0,0 1 0 0 0,0 0-1 0 0,1 0 1 0 0,-1 0 0 0 0,14 0-1 0 0,-4 4-10 0 0,-1 0 0 0 0,0 2 0 0 0,1 0 0 0 0,-2 0 0 0 0,1 2 0 0 0,20 9 0 0 0,12 9 0 0 0,12 4 0 0 0,23 7 0 0 0,-77-32 0 0 0,0 0 0 0 0,0-1 0 0 0,0 0 0 0 0,0 0 0 0 0,0-1 0 0 0,1 1 0 0 0,-1-1 0 0 0,12 0 0 0 0,-13-3 0 0 0,7 0 0 0 0,14-2 64 0 0,7 1 80 0 0,-31 3-144 0 0,-1 0-1 0 0,1 0 0 0 0,0 0 1 0 0,-1 1-1 0 0,1-1 0 0 0,-1 1 1 0 0,1-1-1 0 0,0 1 0 0 0,1 0 1 0 0,-2 0-4 0 0,-1-1 1 0 0,1 1 0 0 0,0-1-1 0 0,0 1 1 0 0,0-1-1 0 0,0 0 1 0 0,0 0 0 0 0,0 1-1 0 0,0-1 1 0 0,0 0-1 0 0,0 0 1 0 0,0 0 0 0 0,0 0-1 0 0,0 0 1 0 0,0 0-1 0 0,0 0 1 0 0,0 0 0 0 0,-1-1-1 0 0,1 1 1 0 0,0 0-1 0 0,0-1 1 0 0,0 1 0 0 0,1-1-1 0 0,2-1 37 0 0,-1 0 0 0 0,0 0 0 0 0,0 0 0 0 0,0 0 1 0 0,0 0-1 0 0,-1-1 0 0 0,1 1 0 0 0,0-1 0 0 0,-1 0 0 0 0,0 1 0 0 0,0-1 0 0 0,0-1 0 0 0,0 1 0 0 0,2-4 0 0 0,-3 5-39 0 0,1-2 65 0 0,0-1 0 0 0,0 0-1 0 0,0 0 1 0 0,2-8-1 0 0,-4 12-43 0 0,1 0-1 0 0,-1 0 0 0 0,0 0 0 0 0,0 0 0 0 0,0 0 0 0 0,0 0 0 0 0,0 0 0 0 0,0 0 0 0 0,-1 0 0 0 0,1 0 0 0 0,0 0 0 0 0,0 0 0 0 0,-1 0 0 0 0,1 0 0 0 0,0 0 1 0 0,-1 0-1 0 0,1 0 0 0 0,-1 0 0 0 0,0 0 0 0 0,1 0 0 0 0,-1 1 0 0 0,0-1 0 0 0,1 0 0 0 0,-1 0 0 0 0,0 1 0 0 0,0-1 0 0 0,1 1 0 0 0,-1-1 0 0 0,-2 0 1 0 0,2 0-15 0 0,-1 1 0 0 0,1 0 1 0 0,0 0-1 0 0,-1 0 0 0 0,1 0 1 0 0,0 0-1 0 0,-1 0 0 0 0,1 1 1 0 0,0-1-1 0 0,0 0 0 0 0,-1 1 1 0 0,1-1-1 0 0,0 0 0 0 0,0 1 1 0 0,-1 0-1 0 0,1-1 0 0 0,0 1 1 0 0,0 0-1 0 0,0 0 0 0 0,0-1 1 0 0,0 1-1 0 0,0 0 0 0 0,0 0 1 0 0,0 0-1 0 0,0 0 0 0 0,1 0 1 0 0,-1 0-1 0 0,0 1 0 0 0,1-1 1 0 0,-1 0-1 0 0,0 2 0 0 0,0 2 0 0 0,1-4 0 0 0,0-1 0 0 0,-1 0 0 0 0,1 1 0 0 0,0-1 0 0 0,0 1 0 0 0,0 0 0 0 0,0-1 0 0 0,0 1 0 0 0,0-1 0 0 0,0 1 0 0 0,0-1 0 0 0,0 1 0 0 0,0-1 0 0 0,0 1 0 0 0,0-1 0 0 0,0 1 0 0 0,1-1 0 0 0,-1 1 0 0 0,0-1 0 0 0,0 1 0 0 0,0-1 0 0 0,1 1 0 0 0,-1-1 0 0 0,0 0 0 0 0,1 1 0 0 0,-1-1 0 0 0,0 1 0 0 0,1-1 0 0 0,-1 0 0 0 0,0 1 0 0 0,2-1 0 0 0,7 8 0 0 0,-9-7 0 0 0,1-1 0 0 0,-1 1 0 0 0,1-1 0 0 0,-1 1 0 0 0,1-1 0 0 0,-1 1 0 0 0,1-1 0 0 0,-1 1 0 0 0,1-1 0 0 0,-1 1 0 0 0,1-1 0 0 0,-1 0 0 0 0,1 1 0 0 0,0-1 0 0 0,-1 0 0 0 0,1 0 0 0 0,0 0 0 0 0,-1 1 0 0 0,1-1 0 0 0,0 0 0 0 0,-1 0 0 0 0,1 0 0 0 0,1 0 0 0 0,-2 0 0 0 0,0 0 0 0 0,0-1 0 0 0,0 1 0 0 0,0 0 0 0 0,1 0 0 0 0,-1 0 0 0 0,0 0 0 0 0,0 0 0 0 0,0 0 0 0 0,1 0 0 0 0,-1 0 0 0 0,0 0 0 0 0,0-1 0 0 0,0 1 0 0 0,1 0 0 0 0,-1 0 0 0 0,0 0 0 0 0,0 0 0 0 0,0 0 0 0 0,1 0 0 0 0,-1 0 0 0 0,0 0 0 0 0,0 0 0 0 0,0 1 0 0 0,1-1 0 0 0,-1 0 0 0 0,0 0 0 0 0,0 0 0 0 0,0 0 0 0 0,1 0 0 0 0,-1 0 0 0 0,0 0 0 0 0,0 0 0 0 0,0 0 0 0 0,0 1 0 0 0,0-1 0 0 0,1 0 0 0 0,-1 0 0 0 0,0 0 0 0 0,0 0 0 0 0,0 1 0 0 0,0-1 0 0 0,0 0 0 0 0,0 0 0 0 0,1 0 0 0 0,-1 1 0 0 0,0-1 0 0 0,0 0 0 0 0,0 0 0 0 0,0 0 0 0 0,0 1 0 0 0,0-1 0 0 0,0 0 0 0 0,0 0 0 0 0,0 0 0 0 0,0 1 0 0 0,0-1 0 0 0,0 0 0 0 0,0 1 0 0 0,-1 8 0 0 0,2 12 0 0 0,-1-20 0 0 0,0 0 0 0 0,1 0 0 0 0,-1 0 0 0 0,0-1 0 0 0,1 1 0 0 0,-1 0 0 0 0,1-1 0 0 0,-1 1 0 0 0,1 0 0 0 0,0-1 0 0 0,-1 1 0 0 0,1 0 0 0 0,-1-1 0 0 0,1 1 0 0 0,0-1 0 0 0,0 1 0 0 0,-1-1 0 0 0,1 1 0 0 0,0-1 0 0 0,0 0 0 0 0,0 1 0 0 0,-1-1 0 0 0,3 0 0 0 0,7 2 0 0 0,1 0 0 0 0,-1-1 0 0 0,1-1 0 0 0,16-1 0 0 0,-17 0 0 0 0,0 1 0 0 0,0 0 0 0 0,1 1 0 0 0,-1 0 0 0 0,16 4 0 0 0,-13-1 0 0 0,0-1 0 0 0,0 0 0 0 0,0 0 0 0 0,1-1 0 0 0,-1-1 0 0 0,0 0 0 0 0,1-1 0 0 0,22-3 0 0 0,44-3 0 0 0,-28 3 0 0 0,-4-2 0 0 0,-6 0 0 0 0,-1 2 0 0 0,46 3 0 0 0,37 2 0 0 0,135-1 0 0 0,-117-4 0 0 0,-79 2 0 0 0,-12 0 0 0 0,50 5 0 0 0,372 29 0 0 0,-351-33 0 0 0,229 4 0 0 0,-192 1 0 0 0,-59-4 0 0 0,165 24 0 0 0,8 13 0 0 0,-253-36 0 0 0,311 43 0 0 0,-96-20 0 0 0,258-7 0 0 0,-60-21 0 0 0,40-11 0 0 0,-397 8 0 0 0,140-32 0 0 0,-197 34 0 0 0,100-25 0 0 0,-109 27 1 0 0,11-2 1 0 0,-1 1 1 0 0,1 1-1 0 0,37 1 1 0 0,-44 2 10 0 0,1 0 1 0 0,-1-2-1 0 0,28-3 0 0 0,-41 3-21 0 0,1 1-1 0 0,-1-1 1 0 0,0 1-1 0 0,1 0 0 0 0,-1 0 1 0 0,0 0-1 0 0,1 0 1 0 0,-1 0-1 0 0,1 0 1 0 0,-1 0-1 0 0,0 0 0 0 0,1 0 1 0 0,-1 0-1 0 0,0 1 1 0 0,1-1-1 0 0,-1 1 1 0 0,0-1-1 0 0,1 1 0 0 0,-1-1 1 0 0,0 1-1 0 0,0 0 1 0 0,2 1-1 0 0,-2-1-21 0 0,-1 1 0 0 0,1-1 0 0 0,-1 0 0 0 0,1 1 0 0 0,-1-1 0 0 0,0 1 0 0 0,1-1 0 0 0,-1 1 0 0 0,0-1 0 0 0,0 1 0 0 0,0-1 0 0 0,0 0 0 0 0,0 1 0 0 0,0-1-1 0 0,-1 1 1 0 0,1-1 0 0 0,0 1 0 0 0,-1-1 0 0 0,1 0 0 0 0,-2 3 0 0 0,-2 8-883 0 0,-1 2-42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2:25.235"/>
    </inkml:context>
    <inkml:brush xml:id="br0">
      <inkml:brushProperty name="width" value="0.1" units="cm"/>
      <inkml:brushProperty name="height" value="0.1" units="cm"/>
      <inkml:brushProperty name="color" value="#66CC00"/>
    </inkml:brush>
  </inkml:definitions>
  <inkml:trace contextRef="#ctx0" brushRef="#br0">4 124 919 0 0,'0'-1'11'0'0,"0"1"0"0"0,-1 0 0 0 0,1 0 0 0 0,0 0-1 0 0,0 0 1 0 0,0-1 0 0 0,-1 1 0 0 0,1 0 0 0 0,0 0-1 0 0,0 0 1 0 0,0 0 0 0 0,0-1 0 0 0,-1 1 0 0 0,1 0 0 0 0,0 0-1 0 0,0-1 1 0 0,0 1 0 0 0,0 0 0 0 0,0 0 0 0 0,0-1-1 0 0,0 1 1 0 0,0 0 0 0 0,0 0 0 0 0,0-1 0 0 0,0 1-1 0 0,0 0 1 0 0,0 0 0 0 0,0-1 0 0 0,0 1 0 0 0,0 0-1 0 0,0-1 1 0 0,0 1 0 0 0,0 0 0 0 0,0 0 0 0 0,0 0-1 0 0,0-1 1 0 0,0 1 0 0 0,1-1 0 0 0,11-2 915 0 0,-8 2-701 0 0,1 1 0 0 0,-1 0-1 0 0,1 1 1 0 0,-1-1 0 0 0,5 2-1 0 0,-1 0-200 0 0,1-1 0 0 0,0 0 0 0 0,-1 0 0 0 0,1-1 0 0 0,0 0 0 0 0,0 0 0 0 0,-1-1 0 0 0,1 0 0 0 0,0 0 0 0 0,13-5 0 0 0,-17 5 99 0 0,0 0 0 0 0,1 0 0 0 0,-1 1 0 0 0,1 0 0 0 0,0 0 0 0 0,-1 0 0 0 0,1 0 0 0 0,-1 1 0 0 0,8 2 0 0 0,47 16 419 0 0,-54-17-580 0 0,54 25 108 0 0,-23-10-66 0 0,-30-15 45 0 0,0 0-1 0 0,0-1 1 0 0,0-1-1 0 0,1 1 0 0 0,-1-1 1 0 0,0 0-1 0 0,0-1 1 0 0,0 0-1 0 0,10-2 0 0 0,7 0 268 0 0,56-13 351 0 0,-59 13-649 0 0,21-3 112 0 0,58-2-1 0 0,-16 10-116 0 0,-31 0 4 0 0,0-3 0 0 0,54-7 0 0 0,-74 3-17 0 0,191-33 0 0 0,-171 30 25 0 0,76-3 1 0 0,-50 6-13 0 0,132-10 123 0 0,116-12-8 0 0,-271 23-125 0 0,10 0 23 0 0,118 8-1 0 0,-94 3-15 0 0,194 4-10 0 0,-271-11 0 0 0,147 9 0 0 0,-64-2 0 0 0,-65-6 119 0 0,1-3-1 0 0,36-5 1 0 0,-12 1 29 0 0,-50 5-50 0 0,-1-1-1 0 0,0 1 1 0 0,0-1 0 0 0,0 0-1 0 0,0 0 1 0 0,0-1-1 0 0,9-5 1 0 0,-11 6-61 0 0,1-1 0 0 0,-1 1 1 0 0,1 0-1 0 0,-1 0 0 0 0,1 0 0 0 0,0 1 0 0 0,0-1 1 0 0,0 1-1 0 0,0 0 0 0 0,0 0 0 0 0,0 1 0 0 0,0-1 1 0 0,0 1-1 0 0,0 0 0 0 0,7 0 0 0 0,6 4-116 0 0,-9-3-626 0 0,-1 0 1 0 0,0 1 0 0 0,14 5-1 0 0,-11-1-2254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2:38.101"/>
    </inkml:context>
    <inkml:brush xml:id="br0">
      <inkml:brushProperty name="width" value="0.1" units="cm"/>
      <inkml:brushProperty name="height" value="0.1" units="cm"/>
      <inkml:brushProperty name="color" value="#66CC00"/>
    </inkml:brush>
  </inkml:definitions>
  <inkml:trace contextRef="#ctx0" brushRef="#br0">1 9 455 0 0,'4'-2'262'0'0,"1"1"0"0"0,0-1-1 0 0,0 1 1 0 0,0 0 0 0 0,0 0-1 0 0,0 1 1 0 0,8-1-1 0 0,40 4 898 0 0,-38-2-963 0 0,-3 0-26 0 0,0 0-1 0 0,0 1 0 0 0,-1 1 1 0 0,1 0-1 0 0,22 8 0 0 0,-1 3 4 0 0,-15-8-83 0 0,0 2 0 0 0,20 11 0 0 0,-37-18-73 0 0,1-1 0 0 0,-1 1-1 0 0,0 0 1 0 0,0 0 0 0 0,0 0 0 0 0,1 0 0 0 0,-1 1-1 0 0,0-1 1 0 0,0 0 0 0 0,0 0 0 0 0,0 1-1 0 0,-1-1 1 0 0,1 0 0 0 0,0 1 0 0 0,-1-1 0 0 0,1 1-1 0 0,-1-1 1 0 0,1 1 0 0 0,-1-1 0 0 0,1 1-1 0 0,-1 0 1 0 0,0-1 0 0 0,0 1 0 0 0,0-1 0 0 0,0 1-1 0 0,0-1 1 0 0,-1 3 0 0 0,1-1 29 0 0,-1 0 0 0 0,0 0 0 0 0,0 1 1 0 0,-1-1-1 0 0,1 0 0 0 0,-1 0 0 0 0,1 0 0 0 0,-1 0 1 0 0,0-1-1 0 0,0 1 0 0 0,-5 5 0 0 0,4-6 110 0 0,1 1-1 0 0,-1-1 1 0 0,0 0 0 0 0,0 1-1 0 0,-1-1 1 0 0,1-1 0 0 0,-7 4-1 0 0,-5 21 125 0 0,15-25-294 0 0,0 0-1 0 0,1-1 1 0 0,-1 1-1 0 0,0 0 1 0 0,0-1-1 0 0,0 1 0 0 0,1-1 1 0 0,-1 1-1 0 0,0 0 1 0 0,0-1-1 0 0,1 1 1 0 0,-1-1-1 0 0,1 1 0 0 0,-1-1 1 0 0,0 1-1 0 0,1-1 1 0 0,-1 1-1 0 0,1-1 1 0 0,0 1-1 0 0,15 13-1014 0 0,-11-10 276 0 0,4 5-1750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2:54.050"/>
    </inkml:context>
    <inkml:brush xml:id="br0">
      <inkml:brushProperty name="width" value="0.1" units="cm"/>
      <inkml:brushProperty name="height" value="0.1" units="cm"/>
      <inkml:brushProperty name="color" value="#66CC00"/>
    </inkml:brush>
  </inkml:definitions>
  <inkml:trace contextRef="#ctx0" brushRef="#br0">0 212 455 0 0,'83'-10'-28'0'0,"-47"5"410"0"0,53-2 0 0 0,8 1 155 0 0,-15 1-330 0 0,356-19 247 0 0,-306 12-420 0 0,79-4 6 0 0,-159 14-25 0 0,16 1 110 0 0,116-18-1 0 0,-158 14-40 0 0,93-18 358 0 0,130-8 0 0 0,263-7-194 0 0,-405 32-248 0 0,1 5 0 0 0,170 18 0 0 0,2 11 0 0 0,-227-20 8 0 0,89 26 0 0 0,-119-25 252 0 0,-23-9-256 0 0,1 0 0 0 0,-1 0-1 0 0,0 1 1 0 0,1-1 0 0 0,-1 0-1 0 0,0 0 1 0 0,1 0-1 0 0,-1 0 1 0 0,0 1 0 0 0,1-1-1 0 0,-1 0 1 0 0,0 0 0 0 0,0 0-1 0 0,1 1 1 0 0,-1-1 0 0 0,0 0-1 0 0,0 1 1 0 0,1-1-1 0 0,-1 0 1 0 0,0 0 0 0 0,0 1-1 0 0,0-1 1 0 0,0 0 0 0 0,1 1-1 0 0,-1-1 1 0 0,0 0-1 0 0,0 1 1 0 0,0-1 0 0 0,0 1-1 0 0,0-1 1 0 0,0 0 0 0 0,0 1-1 0 0,0-1 1 0 0,0 0 0 0 0,0 1-1 0 0,0-1 1 0 0,0 0-1 0 0,0 1 1 0 0,0-1 0 0 0,-1 0-1 0 0,1 1 1 0 0,0-1 0 0 0,0 0-1 0 0,0 1 1 0 0,0-1-1 0 0,-1 0 1 0 0,1 1 0 0 0,0-1-1 0 0,0 0 1 0 0,-1 0 0 0 0,1 1-1 0 0,0-1 1 0 0,0 0-1 0 0,-1 0 1 0 0,1 1 0 0 0,0-1-1 0 0,-1 0 1 0 0,1 0 0 0 0,0 0-1 0 0,-1 0 1 0 0,1 0 0 0 0,0 0-1 0 0,-1 1 1 0 0,0-1-1 0 0,1 0 2 0 0,-1 0-1 0 0,0 1 1 0 0,1-1-1 0 0,-1 0 1 0 0,0 0-1 0 0,0 0 1 0 0,1 0-1 0 0,-1 1 1 0 0,0-1-1 0 0,1 0 1 0 0,-1 0-1 0 0,0-1 1 0 0,0 1-1 0 0,1 0 1 0 0,-1 0-1 0 0,0 0 1 0 0,1 0-1 0 0,-1 0 1 0 0,0-1-1 0 0,0 1 0 0 0,1 0 1 0 0,-1-1-1 0 0,1 1 1 0 0,-1-1-1 0 0,0 1 1 0 0,1 0-1 0 0,-1-2 1 0 0,0 2 1 0 0,0-1-1 0 0,0 1 1 0 0,0-1 0 0 0,1 1 0 0 0,-1-1-1 0 0,0 1 1 0 0,0-1 0 0 0,0 1-1 0 0,0 0 1 0 0,0-1 0 0 0,0 1 0 0 0,-2 0-1 0 0,-7-2 58 0 0,9 1-79 0 0,0 1 0 0 0,0 0-1 0 0,0 0 1 0 0,1 0-1 0 0,-1-1 1 0 0,0 1 0 0 0,0 0-1 0 0,0 0 1 0 0,1 0-1 0 0,-1 0 1 0 0,0 0-1 0 0,0 0 1 0 0,0 1 0 0 0,0-1-1 0 0,1 0 1 0 0,-1 0-1 0 0,0 1 1 0 0,0-1-1 0 0,1 0 1 0 0,-1 1 0 0 0,0-1-1 0 0,0 1 1 0 0,-3 2-1558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2:57.920"/>
    </inkml:context>
    <inkml:brush xml:id="br0">
      <inkml:brushProperty name="width" value="0.1" units="cm"/>
      <inkml:brushProperty name="height" value="0.1" units="cm"/>
      <inkml:brushProperty name="color" value="#66CC00"/>
    </inkml:brush>
  </inkml:definitions>
  <inkml:trace contextRef="#ctx0" brushRef="#br0">91 132 1351 0 0,'-2'-2'8'0'0,"-1"0"0"0"0,1 0 0 0 0,-1 0 0 0 0,0 1 0 0 0,0-1 0 0 0,0 1 0 0 0,0 0 0 0 0,0 0 0 0 0,0 0 0 0 0,0 1 0 0 0,0-1 0 0 0,-6 0 0 0 0,4 1 1 0 0,1-1 0 0 0,0 0 0 0 0,0 0 0 0 0,0 0 0 0 0,0 0 0 0 0,1 0 0 0 0,-1-1 0 0 0,-4-2-1 0 0,8 4 10 0 0,-1-1 0 0 0,0 0-1 0 0,1 1 1 0 0,-1-1-1 0 0,1 0 1 0 0,-1 1-1 0 0,1-1 1 0 0,-1 0-1 0 0,1 0 1 0 0,-1 1 0 0 0,1-1-1 0 0,0 0 1 0 0,-1 0-1 0 0,1 0 1 0 0,0 1-1 0 0,0-1 1 0 0,0 0-1 0 0,0 0 1 0 0,0 0 0 0 0,0 0-1 0 0,0 0 1 0 0,0 1-1 0 0,0-1 1 0 0,0 0-1 0 0,0 0 1 0 0,0 0-1 0 0,0 0 1 0 0,1 0 0 0 0,-1 1-1 0 0,0-1 1 0 0,1 0-1 0 0,-1 0 1 0 0,1 1-1 0 0,-1-1 1 0 0,1-1-1 0 0,1-1 68 0 0,0 0 0 0 0,0 0 0 0 0,0 1 0 0 0,1-1 0 0 0,-1 0 0 0 0,1 1 0 0 0,3-3 0 0 0,-1 2-53 0 0,-1 0-1 0 0,1 1 1 0 0,1 0-1 0 0,-1 0 0 0 0,0 0 1 0 0,0 1-1 0 0,9-2 0 0 0,39-3 129 0 0,-9 5 183 0 0,51 6-1 0 0,-59-2 111 0 0,-1-2 1 0 0,68-5-1 0 0,205-24 523 0 0,-225 27-940 0 0,87 9 0 0 0,39-3-36 0 0,-172-7 0 0 0,55-1 0 0 0,-79 3 0 0 0,-1 1 0 0 0,1 1 0 0 0,-1 0 0 0 0,0 0 0 0 0,15 6 0 0 0,-25-8 1 0 0,-1 1 0 0 0,1 0 0 0 0,-1-1 0 0 0,0 1 0 0 0,1 0 0 0 0,-1 0 0 0 0,0 0 0 0 0,1 0 0 0 0,-1 0 0 0 0,0 0 0 0 0,0 0 0 0 0,0 0 0 0 0,0 0 0 0 0,0 0 0 0 0,0 1 0 0 0,0-1 0 0 0,-1 0 0 0 0,2 3 0 0 0,-2-3 0 0 0,0 0 0 0 0,1 0 0 0 0,-1 0 0 0 0,0-1 0 0 0,0 1 0 0 0,-1 0 0 0 0,1 0 0 0 0,0 0 0 0 0,0 0 0 0 0,0 0 0 0 0,0-1 0 0 0,-1 1 0 0 0,1 0 0 0 0,0 0 0 0 0,-1 0 0 0 0,1-1 0 0 0,-1 1 0 0 0,1 0 0 0 0,-1 0 0 0 0,1-1 0 0 0,-1 1 0 0 0,1 0 1 0 0,-1-1-1 0 0,0 1 0 0 0,1-1 0 0 0,-1 1 0 0 0,0-1 0 0 0,0 1 0 0 0,1-1 0 0 0,-1 0 0 0 0,0 1 0 0 0,0-1 0 0 0,-1 1 0 0 0,-38 19 48 0 0,30-14-44 0 0,-1-1 0 0 0,0 1 0 0 0,0-2 0 0 0,-16 5 0 0 0,-44 15-2 0 0,55-18 9 0 0,-1 0 0 0 0,1-1 1 0 0,-1 0-1 0 0,-25 2 0 0 0,20-4-12 0 0,0-2 0 0 0,-1-1 0 0 0,1-1 0 0 0,0 0 0 0 0,0-2 0 0 0,-22-5 0 0 0,-100-30 198 0 0,128 34-193 0 0,-1 1 1 0 0,0 1-1 0 0,0 0 1 0 0,0 2-1 0 0,1 0 1 0 0,-1 0-1 0 0,0 2 0 0 0,0 0 1 0 0,-29 8-1 0 0,20-3-105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3:13.093"/>
    </inkml:context>
    <inkml:brush xml:id="br0">
      <inkml:brushProperty name="width" value="0.1" units="cm"/>
      <inkml:brushProperty name="height" value="0.1" units="cm"/>
      <inkml:brushProperty name="color" value="#66CC00"/>
    </inkml:brush>
  </inkml:definitions>
  <inkml:trace contextRef="#ctx0" brushRef="#br0">2 34 2415 0 0,'-2'1'247'0'0,"6"2"-61"0"0,6 0 135 0 0,142 21 2820 0 0,-128-21-2852 0 0,1-1-1 0 0,-1-2 1 0 0,35-3 0 0 0,-35 2-67 0 0,27-4 165 0 0,-21 3-222 0 0,38 0 1 0 0,105 4 32 0 0,-107-2-58 0 0,138-9 415 0 0,-177 8-477 0 0,0-2 0 0 0,-1-1 0 0 0,1-1-1 0 0,27-10 1 0 0,23-4 141 0 0,-72 18-207 0 0,0 0-1 0 0,-1 1 1 0 0,1-1 0 0 0,0 1-1 0 0,9 1 1 0 0,-12-1-10 0 0,0 1 0 0 0,0-1-1 0 0,0 1 1 0 0,0-1 0 0 0,0 1 0 0 0,-1 0-1 0 0,1 0 1 0 0,0 0 0 0 0,0 0-1 0 0,-1 0 1 0 0,1 0 0 0 0,-1 0 0 0 0,1 0-1 0 0,-1 0 1 0 0,1 1 0 0 0,-1-1 0 0 0,1 3-1 0 0,5 5-729 0 0,-1 0-2608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3:42.861"/>
    </inkml:context>
    <inkml:brush xml:id="br0">
      <inkml:brushProperty name="width" value="0.1" units="cm"/>
      <inkml:brushProperty name="height" value="0.1" units="cm"/>
      <inkml:brushProperty name="color" value="#66CC00"/>
    </inkml:brush>
  </inkml:definitions>
  <inkml:trace contextRef="#ctx0" brushRef="#br0">0 62 2183 0 0,'4'-15'96'0'0,"4"0"24"0"0,1 2-120 0 0,0 2 0 0 0,-1 5 0 0 0,-5 4 0 0 0,1 2-112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45:56.764"/>
    </inkml:context>
    <inkml:brush xml:id="br0">
      <inkml:brushProperty name="width" value="0.1" units="cm"/>
      <inkml:brushProperty name="height" value="0.1" units="cm"/>
      <inkml:brushProperty name="color" value="#66CC00"/>
    </inkml:brush>
  </inkml:definitions>
  <inkml:trace contextRef="#ctx0" brushRef="#br0">2040 937 455 0 0,'1'-1'248'0'0,"0"0"-1"0"0,1 0 0 0 0,-1-1 0 0 0,0 1 0 0 0,0 0 0 0 0,0-1 0 0 0,0 1 0 0 0,0-1 0 0 0,0 0 0 0 0,0 1 0 0 0,-1-1 0 0 0,1 1 0 0 0,0-5 0 0 0,-1 3 1048 0 0,-1-11 1255 0 0,1 13-2504 0 0,-1 1 0 0 0,1-1-1 0 0,0 1 1 0 0,0 0 0 0 0,-1-1 0 0 0,1 1 0 0 0,0 0 0 0 0,-1-1-1 0 0,1 1 1 0 0,0 0 0 0 0,-1 0 0 0 0,1-1 0 0 0,-1 1 0 0 0,1 0-1 0 0,0 0 1 0 0,-1-1 0 0 0,1 1 0 0 0,-1 0 0 0 0,1 0 0 0 0,-1 0-1 0 0,1 0 1 0 0,-1 0 0 0 0,1 0 0 0 0,0 0 0 0 0,-1 0 0 0 0,1 0-1 0 0,-1 0 1 0 0,1 0 0 0 0,-1 0 0 0 0,1 0 0 0 0,-1 0 0 0 0,0 1-1 0 0,-4 0 352 0 0,0 1 0 0 0,0 0 0 0 0,0 0-1 0 0,0 0 1 0 0,0 1 0 0 0,1 0 0 0 0,-8 6-1 0 0,6-5 43 0 0,-1 0-1 0 0,1 0 1 0 0,-10 4-1 0 0,8-4-224 0 0,1 0 0 0 0,1 0-1 0 0,-10 6 1 0 0,9-4-51 0 0,-1-1 0 0 0,-15 7 0 0 0,3-3 22 0 0,-24 9 376 0 0,33-14-313 0 0,-28 6 599 0 0,36-10-750 0 0,0 0 0 0 0,1 0 0 0 0,-1 0 0 0 0,0 0 0 0 0,1 0 0 0 0,-1-1 0 0 0,0 1 1 0 0,1-1-1 0 0,-1 1 0 0 0,1-1 0 0 0,-1 0 0 0 0,1 0 0 0 0,-4-2 0 0 0,3 1 37 0 0,0 0 1 0 0,-1 0-1 0 0,0 0 0 0 0,1 1 0 0 0,-1-1 0 0 0,0 1 0 0 0,0 0 0 0 0,0 0 1 0 0,0 1-1 0 0,0-1 0 0 0,0 1 0 0 0,-6 0 0 0 0,-13 3 40 0 0,20-2-163 0 0,0 0 0 0 0,-1 0 0 0 0,1-1 0 0 0,0 1 0 0 0,0-1-1 0 0,-1 0 1 0 0,1 0 0 0 0,-5-1 0 0 0,1 0 61 0 0,0 1 1 0 0,0-1-1 0 0,0 2 0 0 0,0-1 0 0 0,0 1 1 0 0,0 0-1 0 0,-11 3 0 0 0,7-2 43 0 0,1 0 0 0 0,-16 0 0 0 0,-2-2 233 0 0,0-1 1 0 0,-55-11-1 0 0,48 7-158 0 0,0 0-1 0 0,-45 2 1 0 0,8 0-26 0 0,48 1-61 0 0,-32 3 0 0 0,26 1-47 0 0,0-2 0 0 0,1-1 0 0 0,-47-7 0 0 0,47 4 3 0 0,-59 1 0 0 0,83 3-60 0 0,-16 2 16 0 0,0 0 0 0 0,1 2 0 0 0,-33 9-1 0 0,16-4 55 0 0,-24 2 54 0 0,-93 7-1 0 0,113-13-93 0 0,30-3 5 0 0,-1 0-1 0 0,1-1 1 0 0,0-1 0 0 0,-1 0-1 0 0,1 0 1 0 0,-12-3-1 0 0,-10 0 84 0 0,28 4-81 0 0,0-2-1 0 0,0 1 1 0 0,0-1 0 0 0,1 1 0 0 0,-1-1 0 0 0,0-1-1 0 0,0 1 1 0 0,-7-4 0 0 0,-18-6 104 0 0,9 1-116 0 0,18 8-20 0 0,1 1-1 0 0,0-1 1 0 0,-1 1 0 0 0,1 0-1 0 0,-1 0 1 0 0,0 0 0 0 0,1 0-1 0 0,-1 1 1 0 0,0-1-1 0 0,-4 0 1 0 0,4 1 0 0 0,1-1-1 0 0,-1 1 1 0 0,0-1-1 0 0,0 1 1 0 0,0-1 0 0 0,1 0-1 0 0,-1 0 1 0 0,0-1-1 0 0,1 1 1 0 0,-1 0 0 0 0,-2-3-1 0 0,-28-23 66 0 0,17 13-53 0 0,14 13-12 0 0,0 0-1 0 0,0-1 1 0 0,1 1 0 0 0,-1-1-1 0 0,1 1 1 0 0,-1-1-1 0 0,1 0 1 0 0,0 0 0 0 0,-1 0-1 0 0,1 0 1 0 0,0 1 0 0 0,0-2-1 0 0,0 1 1 0 0,1 0 0 0 0,-1 0-1 0 0,0 0 1 0 0,1 0-1 0 0,-1 0 1 0 0,1 0 0 0 0,0-1-1 0 0,0-1 1 0 0,1-2 11 0 0,0 0 0 0 0,0 0 0 0 0,1 1 0 0 0,0-1 0 0 0,0 1 0 0 0,4-8 0 0 0,-1 1-8 0 0,14-26-9 0 0,-13 28 15 0 0,-1 0 0 0 0,0 0 0 0 0,-1 0 1 0 0,6-21-1 0 0,-4-5 30 0 0,-1 1-1 0 0,0-51 1 0 0,-6 67-30 0 0,-1-1 0 0 0,-1 2 0 0 0,-1-1 0 0 0,-10-31 0 0 0,8 32-1 0 0,1 0 1 0 0,1-1 0 0 0,0 1-1 0 0,-1-32 1 0 0,5 48-13 0 0,0 1 0 0 0,0-1 0 0 0,0 0 0 0 0,1 0 0 0 0,-1 1 0 0 0,0-1 0 0 0,1 0 0 0 0,-1 1 0 0 0,1-1 0 0 0,-1 1 0 0 0,1-1 0 0 0,0 1 0 0 0,0-1 0 0 0,0 1 0 0 0,0-1 0 0 0,0 1 0 0 0,0 0 0 0 0,0-1 0 0 0,0 1 0 0 0,0 0 0 0 0,1 0 0 0 0,-1 0 0 0 0,0 0 0 0 0,1 0 0 0 0,-1 0 0 0 0,1 0 0 0 0,-1 0 0 0 0,4 0 0 0 0,2-1 0 0 0,1 0 0 0 0,-1 1 0 0 0,1 0 0 0 0,0 0 0 0 0,9 1 0 0 0,6-1 0 0 0,-2 0 0 0 0,-14 1 0 0 0,-1-1 0 0 0,1 0 0 0 0,12-2 0 0 0,128-27 0 0 0,-59 9 0 0 0,104-12 0 0 0,157 9 0 0 0,-254 15 0 0 0,-12 0 0 0 0,-47 4 0 0 0,38 0 0 0 0,-2 4 0 0 0,-29-1 0 0 0,0 3 0 0 0,46 5 0 0 0,13 4 0 0 0,-44-5 0 0 0,33 0 0 0 0,122-9 0 0 0,-199 3 0 0 0,210-4 0 0 0,23-1 0 0 0,-104-11 0 0 0,-98 10 0 0 0,0 2 0 0 0,76 1 0 0 0,102 18 0 0 0,-186-12 0 0 0,141 6 0 0 0,35-19 0 0 0,-94 3 0 0 0,56 10 0 0 0,-130-1 0 0 0,0-2 0 0 0,0-2 0 0 0,0-2 0 0 0,44-11 0 0 0,-54 10 0 0 0,67-2 0 0 0,20-3 0 0 0,-95 8 0 0 0,26 0 0 0 0,10-1 0 0 0,31 0 0 0 0,1 0 0 0 0,-52 0 0 0 0,-22 3 0 0 0,41-8 0 0 0,-42 4 0 0 0,29-2 0 0 0,-15 6 0 0 0,18-2 0 0 0,60-7 0 0 0,-69 7 0 0 0,-17 2 0 0 0,0 1 0 0 0,1 1 0 0 0,-1 1 0 0 0,26 6 0 0 0,-36-6 0 0 0,0 1 0 0 0,0 1 0 0 0,-1 1 0 0 0,0 0 0 0 0,0 1 0 0 0,17 10 0 0 0,60 28 0 0 0,-34-16 0 0 0,-45-22 0 0 0,1 1 0 0 0,1 0 0 0 0,25 19 0 0 0,-35-21 0 0 0,0 0 0 0 0,-1 0 0 0 0,1 0 0 0 0,-1 1 0 0 0,5 8 0 0 0,16 19 0 0 0,-23-31 0 0 0,0 1 0 0 0,0-1 0 0 0,0 1 0 0 0,0 0 0 0 0,-1 0 0 0 0,1 0 0 0 0,-1 0 0 0 0,0 0 0 0 0,0 0 0 0 0,0 0 0 0 0,0 0 0 0 0,0 0 0 0 0,0 7 0 0 0,0 2 0 0 0,-1 1 0 0 0,-2 16 0 0 0,0 3 0 0 0,1-23 0 0 0,0 1 0 0 0,-1 0 0 0 0,0-1 0 0 0,-1 0 0 0 0,0 1 0 0 0,-7 15 0 0 0,4-12 0 0 0,-7 27 0 0 0,12-35 0 0 0,-4 19 0 0 0,-1-1 0 0 0,0 1 0 0 0,-17 34 0 0 0,20-48 0 0 0,0-1 0 0 0,0 1 0 0 0,0 0 0 0 0,2 0 0 0 0,-1 0 0 0 0,1 0 0 0 0,0 15 0 0 0,1-12 0 0 0,-1 1 0 0 0,0-1 0 0 0,-6 20 0 0 0,3-22 0 0 0,-1 0 0 0 0,-1 0 0 0 0,0 0 0 0 0,0-1 0 0 0,-1 1 0 0 0,0-2 0 0 0,-1 1 0 0 0,0-1 0 0 0,-16 15 0 0 0,18-19 0 0 0,0 0 0 0 0,-1 0 0 0 0,1-1 0 0 0,-1 0 0 0 0,0 0 0 0 0,0 0 0 0 0,0-1 0 0 0,-1 0 0 0 0,1-1 0 0 0,-1 1 0 0 0,1-1 0 0 0,-1-1 0 0 0,-11 2 0 0 0,-5-1 0 0 0,-98 11 0 0 0,46 0 0 0 0,-171 44 0 0 0,197-46 21 0 0,0-3 1 0 0,-59 3-1 0 0,57-10-21 0 0,32-2 0 0 0,-31 5 0 0 0,-48 2 0 0 0,35-4 0 0 0,-55 3 0 0 0,-75 19 0 0 0,149-17 0 0 0,24-5 0 0 0,16-2 0 0 0,0 1 0 0 0,-1-1 0 0 0,1 1 0 0 0,-7 2 0 0 0,6-2 0 0 0,0 0 0 0 0,0 0 0 0 0,0 0 0 0 0,0-1 0 0 0,-10-1 0 0 0,-8 1 0 0 0,-24 1 20 0 0,-52-6-1 0 0,-8-1 6 0 0,-217 14-25 0 0,288-9 0 0 0,0-1 0 0 0,0-2 0 0 0,1-1 0 0 0,0-2 0 0 0,-37-12 0 0 0,44 9 0 0 0,-1 1 0 0 0,0 1 0 0 0,0 1 0 0 0,-1 2 0 0 0,0 2 0 0 0,-45-1 0 0 0,-5 13 0 0 0,1 3 0 0 0,-105 30 0 0 0,56-21 0 0 0,86-16 0 0 0,-132 7 0 0 0,37-4 0 0 0,92-4-23 0 0,1 1-1 0 0,1 3 1 0 0,-87 25 0 0 0,105-22-519 0 0,0 0-1 0 0,-35 22 1 0 0,-8 13-7146 0 0,32-18 504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15.033"/>
    </inkml:context>
    <inkml:brush xml:id="br0">
      <inkml:brushProperty name="width" value="0.1" units="cm"/>
      <inkml:brushProperty name="height" value="0.1" units="cm"/>
      <inkml:brushProperty name="color" value="#E71224"/>
    </inkml:brush>
  </inkml:definitions>
  <inkml:trace contextRef="#ctx0" brushRef="#br0">47 6 3367 0 0,'-8'-4'144'0'0,"3"2"40"0"0,1 2-184 0 0,0 0 0 0 0,3 0 0 0 0,-1 0 0 0 0,0 0 136 0 0,0 2-8 0 0,-2 0 0 0 0,-3 0-1200 0 0,-1-2-240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0:52.985"/>
    </inkml:context>
    <inkml:brush xml:id="br0">
      <inkml:brushProperty name="width" value="0.1" units="cm"/>
      <inkml:brushProperty name="height" value="0.1" units="cm"/>
      <inkml:brushProperty name="color" value="#66CC00"/>
    </inkml:brush>
  </inkml:definitions>
  <inkml:trace contextRef="#ctx0" brushRef="#br0">3 77 1839 0 0,'-2'-10'36'0'0,"2"10"75"0"0,0-1-1 0 0,0 0 1 0 0,0 1-1 0 0,-1-1 1 0 0,1 0-1 0 0,0 0 1 0 0,0 1-1 0 0,0-1 1 0 0,0 0 0 0 0,0 1-1 0 0,0-1 1 0 0,1 0-1 0 0,-1 0 1 0 0,0 1-1 0 0,0-1 1 0 0,0 0-1 0 0,1 1 1 0 0,-1-1-1 0 0,0 0 1 0 0,1 1 0 0 0,-1-1-1 0 0,0 1 1 0 0,1-1-1 0 0,-1 0 1 0 0,1 1-1 0 0,-1-1 1 0 0,1 1-1 0 0,-1-1 1 0 0,2 0-1 0 0,5-4 362 0 0,-4 2-310 0 0,-1 1 0 0 0,1 0 0 0 0,0 0 0 0 0,0 0 0 0 0,0 0 0 0 0,0 1 0 0 0,0-1 0 0 0,0 1 0 0 0,0 0 0 0 0,0 0 0 0 0,0 0 0 0 0,0 0 0 0 0,1 1 0 0 0,-1-1 0 0 0,5 1 0 0 0,1 0-28 0 0,-1 0 0 0 0,1-1 0 0 0,0 0 0 0 0,-1 0 0 0 0,1-1 0 0 0,13-4 0 0 0,-14 4 17 0 0,-1 0 0 0 0,1 0-1 0 0,0 1 1 0 0,0 0 0 0 0,0 1 0 0 0,0-1 0 0 0,0 1 0 0 0,0 1 0 0 0,0 0 0 0 0,0 0 0 0 0,15 4 0 0 0,4 0-12 0 0,-8-3-8 0 0,0 0 1 0 0,34-4-1 0 0,-11 1 115 0 0,120 9 284 0 0,-120-4-244 0 0,133 13 253 0 0,-53-11-368 0 0,10 4-23 0 0,15 1 93 0 0,-49-1-150 0 0,126-4-1 0 0,-174-3-15 0 0,81 14 0 0 0,12 1-22 0 0,164 8 0 0 0,-158-25-6 0 0,-72-3-30 0 0,43 6-17 0 0,-118-4 0 0 0,10 1 0 0 0,1-2 0 0 0,0 0 0 0 0,-1 0 0 0 0,17-4 0 0 0,58-12 75 0 0,-74 15 40 0 0,-1 0-1 0 0,24-1 1 0 0,-36 3-158 0 0,1 0 0 0 0,-1 1-1 0 0,0-1 1 0 0,1 0 0 0 0,-1 1 0 0 0,1-1-1 0 0,-1 0 1 0 0,0 1 0 0 0,0-1 0 0 0,1 1 0 0 0,-1-1-1 0 0,0 0 1 0 0,0 1 0 0 0,1-1 0 0 0,-1 1-1 0 0,0-1 1 0 0,0 1 0 0 0,0-1 0 0 0,0 1 0 0 0,0-1-1 0 0,0 1 1 0 0,0-1 0 0 0,0 1 0 0 0,0-1 0 0 0,0 1-1 0 0,0-1 1 0 0,0 1 0 0 0,0 0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1:02.380"/>
    </inkml:context>
    <inkml:brush xml:id="br0">
      <inkml:brushProperty name="width" value="0.1" units="cm"/>
      <inkml:brushProperty name="height" value="0.1" units="cm"/>
      <inkml:brushProperty name="color" value="#66CC00"/>
    </inkml:brush>
  </inkml:definitions>
  <inkml:trace contextRef="#ctx0" brushRef="#br0">51 125 1839 0 0,'-2'-3'142'0'0,"1"1"-1"0"0,-1-1 1 0 0,1 1-1 0 0,-1-1 0 0 0,1 0 1 0 0,0 0-1 0 0,0 0 0 0 0,0 1 1 0 0,0-1-1 0 0,1 0 0 0 0,-1-6 1 0 0,1 6 6 0 0,-1 1 0 0 0,1-1 0 0 0,0 1 1 0 0,-1-1-1 0 0,1 1 0 0 0,-1 0 0 0 0,0-1 0 0 0,0 1 1 0 0,0 0-1 0 0,0-1 0 0 0,0 1 0 0 0,-1 0 1 0 0,1 0-1 0 0,-1 0 0 0 0,1 0 0 0 0,-4-3 0 0 0,5 5-113 0 0,-1-1-1 0 0,1 1 1 0 0,0 0-1 0 0,0 0 0 0 0,-1 0 1 0 0,1-1-1 0 0,-1 1 1 0 0,1 0-1 0 0,0 0 1 0 0,-1 0-1 0 0,1 0 0 0 0,0 0 1 0 0,-1 0-1 0 0,1 0 1 0 0,0 0-1 0 0,-1 0 0 0 0,1 0 1 0 0,-1 0-1 0 0,1 0 1 0 0,0 0-1 0 0,-1 0 1 0 0,1 0-1 0 0,0 0 0 0 0,-1 0 1 0 0,1 0-1 0 0,-1 1 1 0 0,1-1-1 0 0,0 0 0 0 0,-1 0 1 0 0,1 0-1 0 0,0 1 1 0 0,0-1-1 0 0,-1 0 1 0 0,1 1-1 0 0,-1 0 11 0 0,0 0 1 0 0,1-1-1 0 0,-1 1 0 0 0,1 0 0 0 0,-1 0 1 0 0,1 0-1 0 0,0 0 0 0 0,-1 1 1 0 0,1-1-1 0 0,0 0 0 0 0,0 0 1 0 0,-1 1-1 0 0,1-1-3 0 0,0 0 0 0 0,0 0 1 0 0,0 1-1 0 0,0-1 0 0 0,0 0 1 0 0,1 0-1 0 0,-1 0 0 0 0,0 0 1 0 0,0 0-1 0 0,1 0 0 0 0,-1 0 1 0 0,1 1-1 0 0,-1-1-12 0 0,0-1 0 0 0,1 0 1 0 0,-1 0-1 0 0,0 1 0 0 0,0-1 0 0 0,1 0 1 0 0,-1 0-1 0 0,0 1 0 0 0,0-1 0 0 0,1 0 1 0 0,-1 0-1 0 0,0 0 0 0 0,1 0 0 0 0,-1 1 0 0 0,0-1 1 0 0,1 0-1 0 0,-1 0 0 0 0,0 0 0 0 0,1 0 1 0 0,-1 0-1 0 0,0 0 0 0 0,1 0 0 0 0,-1 0 1 0 0,0 0-1 0 0,1 0 0 0 0,-1 0 0 0 0,0 0 1 0 0,1 0-1 0 0,-1 0 0 0 0,0 0 0 0 0,1 0 0 0 0,-1 0 1 0 0,0-1-1 0 0,1 1 0 0 0,0 0 0 0 0,10-6 237 0 0,0 2 0 0 0,1-1 0 0 0,0 2 0 0 0,0-1 0 0 0,0 2 0 0 0,0-1 0 0 0,1 2 0 0 0,-1 0-1 0 0,0 0 1 0 0,25 3 0 0 0,-11-2-115 0 0,-1-1 0 0 0,0-1-1 0 0,0-1 1 0 0,0-1 0 0 0,32-10 0 0 0,-24 6 49 0 0,1 1 1 0 0,36-2 0 0 0,-48 9-155 0 0,-1 2-1 0 0,1 0 0 0 0,40 10 0 0 0,-52-9-43 0 0,36 8-3 0 0,27 5 0 0 0,-11-6-1 0 0,-33-4 4 0 0,1-1 0 0 0,0-2 0 0 0,39-1 0 0 0,-36-3 70 0 0,0 2 0 0 0,1 0 0 0 0,-1 3 0 0 0,54 11 0 0 0,-48-7-51 0 0,0-2-1 0 0,42 0 0 0 0,-46-5 11 0 0,37-6 1 0 0,-18 1-34 0 0,27 3 1 0 0,1 2 0 0 0,145 23 0 0 0,121 2 23 0 0,-292-24 18 0 0,-9 0-41 0 0,103 1 0 0 0,55-14 64 0 0,-70 12-64 0 0,-19 2 0 0 0,18-2 31 0 0,10-1 2 0 0,-38-7 7 0 0,-51 2 14 0 0,0 2-1 0 0,98 8 0 0 0,-25 8-23 0 0,48 6 4 0 0,-158-17-22 0 0,0-1-1 0 0,21-1 1 0 0,-20-1 3 0 0,28 3-1 0 0,-10 3-14 0 0,97 15 0 0 0,-127-19 12 0 0,0 0-1 0 0,-1 0 0 0 0,1-1 1 0 0,0 1-1 0 0,10-2 0 0 0,-13 0-6 0 0,-1 1 0 0 0,0-1 0 0 0,0 0 0 0 0,0 0 0 0 0,0 0-1 0 0,0 0 1 0 0,0-1 0 0 0,0 1 0 0 0,0-1 0 0 0,0 0 0 0 0,0 1 0 0 0,-1-2-1 0 0,4-2 1 0 0,-3 2 27 0 0,-1 1 0 0 0,1-1 0 0 0,-1 1-1 0 0,1 0 1 0 0,0 0 0 0 0,0 0 0 0 0,0 0-1 0 0,0 1 1 0 0,0-1 0 0 0,1 1 0 0 0,5-2-1 0 0,-7 2-181 0 0,1 1 0 0 0,-1 0 0 0 0,0 0 0 0 0,0 1 0 0 0,1-1 0 0 0,-1 0 0 0 0,0 1 0 0 0,1-1 0 0 0,-1 1 0 0 0,0 0 0 0 0,0 0 1 0 0,0 0-1 0 0,0 0 0 0 0,0 0 0 0 0,0 0 0 0 0,0 0 0 0 0,0 1 0 0 0,0-1 0 0 0,2 3 0 0 0,3 3-3076 0 0,2 2-178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08.098"/>
    </inkml:context>
    <inkml:brush xml:id="br0">
      <inkml:brushProperty name="width" value="0.1" units="cm"/>
      <inkml:brushProperty name="height" value="0.1" units="cm"/>
      <inkml:brushProperty name="color" value="#66CC00"/>
    </inkml:brush>
  </inkml:definitions>
  <inkml:trace contextRef="#ctx0" brushRef="#br0">0 86 919 0 0,'15'6'386'0'0,"1"0"-1"0"0,-1-1 0 0 0,1-1 0 0 0,0-1 0 0 0,0 0 0 0 0,0-1 0 0 0,0 0 0 0 0,23-2 0 0 0,-19-1 89 0 0,-1-2 0 0 0,0 0-1 0 0,0-1 1 0 0,26-9 0 0 0,0 0 50 0 0,-25 8-354 0 0,-7 1-23 0 0,1 1-1 0 0,15-2 0 0 0,18 0 134 0 0,-21 1-80 0 0,27 1 0 0 0,3 6 48 0 0,0 2 0 0 0,73 17 0 0 0,-2 0 276 0 0,-67-17-65 0 0,111-4 0 0 0,-71-3-314 0 0,-14 1-89 0 0,73 1 21 0 0,-114 2-2 0 0,157-2 154 0 0,-97-7-164 0 0,152-4 190 0 0,-202 16-221 0 0,59 12 0 0 0,43 4 26 0 0,-101-20-21 0 0,-1-2 1 0 0,94-13-1 0 0,151-6 482 0 0,-300 20-520 0 0,111 4 171 0 0,1-1-77 0 0,3-6-35 0 0,187-6 61 0 0,-47 15-126 0 0,-2 1 74 0 0,-94-22-64 0 0,33-2 129 0 0,-2 26 9 0 0,-24 1-41 0 0,36-21-102 0 0,-98 3 0 0 0,-10 3 0 0 0,144 12 0 0 0,-37 3 63 0 0,4 0 2 0 0,-60 6-65 0 0,159 12 0 0 0,-265-29 56 0 0,75-11 0 0 0,-18 0 14 0 0,263 4 79 0 0,-223 4-85 0 0,65-5 5 0 0,36 0-21 0 0,-81 7-23 0 0,-99 0 14 0 0,85-10 13 0 0,-67 4-29 0 0,-53 6-7 0 0,195-9 96 0 0,-133 14-79 0 0,106 2 11 0 0,-133-6-24 0 0,74-11 0 0 0,-13-1 44 0 0,178 5-1 0 0,-268 8-62 0 0,7 0-1 0 0,297-10 0 0 0,50 0 0 0 0,-56 10 178 0 0,-134-2-100 0 0,-119 4-46 0 0,-1 4 0 0 0,1 3 0 0 0,101 25 0 0 0,-126-25 15 0 0,0-2-1 0 0,0-3 0 0 0,53-2 1 0 0,1 1 13 0 0,224 19 270 0 0,-90-18-330 0 0,-185-5 0 0 0,1 2 0 0 0,-1 3 0 0 0,0 2 0 0 0,93 22 0 0 0,-42-3 0 0 0,96 25 0 0 0,-8-11 64 0 0,-190-39-64 0 0,158 14 0 0 0,-49-6 0 0 0,15-4 64 0 0,-73 1-59 0 0,-4 0 18 0 0,0-2 1 0 0,81-5-1 0 0,128-24 94 0 0,-58 14-117 0 0,-146 10 0 0 0,62 4 0 0 0,2 1 0 0 0,196-29 11 0 0,-254 16 51 0 0,-25 4-34 0 0,41-2-1 0 0,67 6 48 0 0,-88-3-62 0 0,-1-3 0 0 0,61-15 1 0 0,43-8-1 0 0,-118 26 3 0 0,1 1 0 0 0,0 2 0 0 0,66 5 0 0 0,-61 0 17 0 0,1-3-1 0 0,0-1 1 0 0,76-13 0 0 0,35-1 28 0 0,153 22 59 0 0,-254-5-112 0 0,94 17-8 0 0,-107-12 0 0 0,1-2 0 0 0,79 1 0 0 0,32-20 0 0 0,-82 6 0 0 0,87 4 55 0 0,-108 4-46 0 0,135-3-9 0 0,40-8 0 0 0,-188 7 0 0 0,0 3 0 0 0,50 3 0 0 0,75 16 0 0 0,-48-4 0 0 0,-71-12 18 0 0,0-2-1 0 0,70-10 0 0 0,-38 3-5 0 0,17 1-12 0 0,159 9 0 0 0,-210 0 0 0 0,-1-2 0 0 0,67-5 0 0 0,-101 3 0 0 0,215-21 11 0 0,-210 21 64 0 0,0 1 0 0 0,0 0 1 0 0,0 0-1 0 0,16 4 0 0 0,-23-3-242 0 0,0 0-1 0 0,0 1 0 0 0,0 0 1 0 0,9 4-1 0 0,-10-3-562 0 0,0-1-1 0 0,0 1 0 0 0,0 0 1 0 0,-1 0-1 0 0,7 7 1 0 0,2 5-4292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01.543"/>
    </inkml:context>
    <inkml:brush xml:id="br0">
      <inkml:brushProperty name="width" value="0.1" units="cm"/>
      <inkml:brushProperty name="height" value="0.1" units="cm"/>
      <inkml:brushProperty name="color" value="#66CC00"/>
    </inkml:brush>
  </inkml:definitions>
  <inkml:trace contextRef="#ctx0" brushRef="#br0">11 3 1375 0 0,'0'2'112'0'0,"1"-1"0"0"0,-1 1-1 0 0,1-1 1 0 0,-1 1-1 0 0,1-1 1 0 0,-1 1-1 0 0,0-1 1 0 0,0 1-1 0 0,0 0 1 0 0,0-1-1 0 0,0 1 1 0 0,0-1-1 0 0,0 1 1 0 0,-1 0-1 0 0,1-1 1 0 0,-1 2-1 0 0,0-1 34 0 0,-1 0-1 0 0,1 1 1 0 0,0-1-1 0 0,0 0 1 0 0,0 0-1 0 0,0 0 1 0 0,0 1-1 0 0,1-1 1 0 0,-1 0-1 0 0,1 1 1 0 0,-1-1-1 0 0,1 1 1 0 0,0-1-1 0 0,0 0 1 0 0,0 1-1 0 0,0-1 1 0 0,1 5-1 0 0,0-4-26 0 0,1 0-1 0 0,-1 0 1 0 0,1-1 0 0 0,0 1-1 0 0,0-1 1 0 0,0 1 0 0 0,0-1-1 0 0,0 1 1 0 0,0-1 0 0 0,1 0-1 0 0,-1 0 1 0 0,1 0 0 0 0,4 2-1 0 0,9 7 246 0 0,1-1-1 0 0,0-1 1 0 0,34 13-1 0 0,-39-18-245 0 0,0-1 0 0 0,0 0 0 0 0,1 0-1 0 0,-1-2 1 0 0,1 1 0 0 0,-1-2 0 0 0,16 0-1 0 0,1-2 167 0 0,0-2 0 0 0,39-10-1 0 0,138-47 350 0 0,-178 53-587 0 0,1 0 0 0 0,1 2 1 0 0,-1 1-1 0 0,36-1 0 0 0,39-8 55 0 0,-13-5 29 0 0,63-10 225 0 0,-134 27-307 0 0,1 0 1 0 0,-1 2-1 0 0,1 0 1 0 0,-1 2-1 0 0,34 6 1 0 0,9 7-39 0 0,-37-7 62 0 0,0-2 0 0 0,0 0 0 0 0,1-2 0 0 0,0-1 0 0 0,34-1 1 0 0,-44-3-30 0 0,1 0 0 0 0,-1 1 1 0 0,0 1-1 0 0,0 1 0 0 0,0 0 1 0 0,0 1-1 0 0,0 1 0 0 0,0 1 1 0 0,-1 0-1 0 0,0 1 0 0 0,17 9 1 0 0,15 13-629 0 0,-22-10 214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03.151"/>
    </inkml:context>
    <inkml:brush xml:id="br0">
      <inkml:brushProperty name="width" value="0.1" units="cm"/>
      <inkml:brushProperty name="height" value="0.1" units="cm"/>
      <inkml:brushProperty name="color" value="#66CC00"/>
    </inkml:brush>
  </inkml:definitions>
  <inkml:trace contextRef="#ctx0" brushRef="#br0">1 181 2527 0 0,'0'-1'21'0'0,"1"-1"-1"0"0,0 1 1 0 0,0 0-1 0 0,0 0 0 0 0,0-1 1 0 0,0 1-1 0 0,0 0 1 0 0,0 0-1 0 0,0 0 0 0 0,0 0 1 0 0,1 0-1 0 0,-1 1 1 0 0,0-1-1 0 0,0 0 0 0 0,1 1 1 0 0,-1-1-1 0 0,1 1 0 0 0,-1-1 1 0 0,1 1-1 0 0,-1-1 1 0 0,1 1-1 0 0,-1 0 0 0 0,3 0 1 0 0,7-2 128 0 0,73-9 426 0 0,-57 9-98 0 0,0-2-1 0 0,-1 0 1 0 0,46-15-1 0 0,-48 11-89 0 0,1 1 0 0 0,0 1 0 0 0,0 1 0 0 0,44-2-1 0 0,104 8 512 0 0,-104-1-570 0 0,0-3 0 0 0,119-21 0 0 0,63-10 376 0 0,-186 32-594 0 0,0 2 0 0 0,83 11 0 0 0,-122-9-104 0 0,180 3 5 0 0,-137-8 92 0 0,0 3 0 0 0,116 13 0 0 0,-128-5-33 0 0,111-1 0 0 0,57-18 94 0 0,-225 11-164 0 0,306-10 431 0 0,-20 1-387 0 0,18-1 153 0 0,-176 7-149 0 0,155 15 40 0 0,-178-4-36 0 0,107-6 0 0 0,211-29 140 0 0,-295 20-173 0 0,83-5 37 0 0,-38 11-17 0 0,-38 2-25 0 0,-81 0-14 0 0,97 14 0 0 0,-69-5 0 0 0,-53-7 0 0 0,352 47 11 0 0,-339-43 2 0 0,1-1 1 0 0,0-3-1 0 0,83-3 0 0 0,124-20 51 0 0,-171 15-63 0 0,98-11 116 0 0,-159 14-393 0 0,6-2 657 0 0,46 0-1 0 0,-62 4-770 0 0,0 0 1 0 0,1 1-1 0 0,-1 1 1 0 0,0-1-1 0 0,0 1 0 0 0,0 1 1 0 0,0-1-1 0 0,0 1 1 0 0,9 6-1 0 0,-2 0-3565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04.464"/>
    </inkml:context>
    <inkml:brush xml:id="br0">
      <inkml:brushProperty name="width" value="0.1" units="cm"/>
      <inkml:brushProperty name="height" value="0.1" units="cm"/>
      <inkml:brushProperty name="color" value="#66CC00"/>
    </inkml:brush>
  </inkml:definitions>
  <inkml:trace contextRef="#ctx0" brushRef="#br0">0 9 3223 0 0,'1'-1'69'0'0,"0"1"-1"0"0,-1-1 1 0 0,1 0-1 0 0,0 0 1 0 0,0 1-1 0 0,0-1 1 0 0,0 0-1 0 0,0 1 1 0 0,0-1-1 0 0,0 1 0 0 0,0 0 1 0 0,0-1-1 0 0,0 1 1 0 0,0 0-1 0 0,1-1 1 0 0,-1 1-1 0 0,0 0 1 0 0,0 0-1 0 0,0 0 1 0 0,0 0-1 0 0,0 0 0 0 0,0 0 1 0 0,1 0-1 0 0,-1 1 1 0 0,0-1-1 0 0,1 1 1 0 0,38 13-55 0 0,-16-4 94 0 0,-5-5 67 0 0,0-1-1 0 0,0-1 1 0 0,31 1 0 0 0,57-6 1319 0 0,-78 1-1138 0 0,49 2 205 0 0,-1 3-1 0 0,83 15 1 0 0,-65-6-395 0 0,142-2 259 0 0,-146-9-343 0 0,-16 0 0 0 0,23 2 175 0 0,148-14 1 0 0,-230 8-238 0 0,70-8 186 0 0,118 0 0 0 0,-24 23-70 0 0,44 0-64 0 0,-131-12-72 0 0,0 3 0 0 0,128 24 0 0 0,-159-18-1 0 0,83 3 0 0 0,63-10 51 0 0,-39-1-34 0 0,-11 4 4 0 0,114 3 24 0 0,-90-17-44 0 0,66 1 0 0 0,144 54-44 0 0,-353-40-48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12.339"/>
    </inkml:context>
    <inkml:brush xml:id="br0">
      <inkml:brushProperty name="width" value="0.1" units="cm"/>
      <inkml:brushProperty name="height" value="0.1" units="cm"/>
      <inkml:brushProperty name="color" value="#66CC00"/>
    </inkml:brush>
  </inkml:definitions>
  <inkml:trace contextRef="#ctx0" brushRef="#br0">110 1097 5095 0 0,'-13'-53'2040'0'0,"10"35"-1120"0"0,2 15-742 0 0,0-1-1 0 0,0 1 0 0 0,1 0 0 0 0,-1-1 0 0 0,1 1 1 0 0,0-1-1 0 0,0 1 0 0 0,0-1 0 0 0,0 1 0 0 0,1-1 1 0 0,-1 1-1 0 0,1 0 0 0 0,0-1 0 0 0,0 1 0 0 0,0 0 1 0 0,1-1-1 0 0,-1 1 0 0 0,1 0 0 0 0,2-3 0 0 0,-3 4-81 0 0,0 0-1 0 0,0-1 0 0 0,0 1 0 0 0,0 0 0 0 0,0 0 1 0 0,0-1-1 0 0,-1 1 0 0 0,1 0 0 0 0,-1-1 1 0 0,0 1-1 0 0,0-1 0 0 0,0 1 0 0 0,0-4 1 0 0,-7-37 1238 0 0,3 18-642 0 0,3 18-476 0 0,0 0-1 0 0,0 0 0 0 0,0 0 0 0 0,-5-13 1 0 0,4 16-156 0 0,0 0 0 0 0,-1 0 1 0 0,1 1-1 0 0,-1-1 0 0 0,0 1 1 0 0,0-1-1 0 0,0 1 1 0 0,0 0-1 0 0,-4-3 0 0 0,5 5-38 0 0,1 0-1 0 0,0 0 0 0 0,0 0 1 0 0,0-1-1 0 0,0 1 1 0 0,-1 0-1 0 0,2-1 0 0 0,-1 1 1 0 0,0-1-1 0 0,0 1 1 0 0,0-1-1 0 0,1 1 0 0 0,-1-1 1 0 0,1 0-1 0 0,-1 1 1 0 0,1-1-1 0 0,0 0 1 0 0,-1 1-1 0 0,1-1 0 0 0,0-3 1 0 0,1-1 38 0 0,0 1 1 0 0,1-1-1 0 0,-1 1 1 0 0,5-11-1 0 0,2-9 56 0 0,-8 23-104 0 0,1 1 1 0 0,-1-1-1 0 0,0 1 0 0 0,-1-1 0 0 0,1 1 1 0 0,0 0-1 0 0,0-1 0 0 0,0 1 0 0 0,-1-1 1 0 0,1 1-1 0 0,-1 0 0 0 0,1-1 0 0 0,-1 1 1 0 0,0 0-1 0 0,1-1 0 0 0,-3-1 0 0 0,-17-20 305 0 0,0 1 10 0 0,17 18-290 0 0,1 0 1 0 0,0-1-1 0 0,1 1 0 0 0,-1 0 0 0 0,1 0 1 0 0,0-1-1 0 0,0 1 0 0 0,0-1 0 0 0,0 1 0 0 0,1-1 1 0 0,0 0-1 0 0,0 1 0 0 0,0-1 0 0 0,0 1 0 0 0,1-1 1 0 0,0 1-1 0 0,0-1 0 0 0,0 1 0 0 0,0 0 0 0 0,1-1 1 0 0,3-6-1 0 0,7-26 68 0 0,-10 29-75 0 0,0 0 0 0 0,1 1-1 0 0,0-1 1 0 0,5-11-1 0 0,8 0-5 0 0,-13 16-19 0 0,-1 0 0 0 0,1 1 0 0 0,-1-1 0 0 0,0 0 0 0 0,0 0 0 0 0,0 0 0 0 0,3-7 0 0 0,-2 2 25 0 0,-1-1 0 0 0,0 1 0 0 0,-1-1 0 0 0,0 1 0 0 0,0-1 0 0 0,0 0 0 0 0,-1 1-1 0 0,-1-1 1 0 0,1 0 0 0 0,-1 1 0 0 0,-1-1 0 0 0,0 1 0 0 0,-4-14 0 0 0,5 19-27 0 0,1 1 0 0 0,0 0 0 0 0,0 0 0 0 0,-1-1 1 0 0,2 1-1 0 0,-1 0 0 0 0,0-1 0 0 0,0 1 0 0 0,1 0 0 0 0,-1-1 0 0 0,1 1 1 0 0,0 0-1 0 0,0 0 0 0 0,0 0 0 0 0,0 0 0 0 0,2-4 0 0 0,24-30 51 0 0,-25 34-51 0 0,0 0 0 0 0,0 1 1 0 0,1-1-1 0 0,-1 0 1 0 0,0 1-1 0 0,1-1 1 0 0,0 1-1 0 0,-1 0 1 0 0,1 0-1 0 0,4-2 1 0 0,32-5 34 0 0,-23 5-32 0 0,121-20-8 0 0,-30 7 15 0 0,-76 12-2 0 0,1 1 1 0 0,0 2 0 0 0,32 3-1 0 0,1 0-4 0 0,33 6-7 0 0,1 1 0 0 0,23-1 0 0 0,-101-5 0 0 0,133 6 0 0 0,-33-12 0 0 0,62 2 0 0 0,-48 1 0 0 0,-94-1 0 0 0,1-2 0 0 0,-1-2 0 0 0,56-14 0 0 0,-10 2 0 0 0,7 0 0 0 0,-50 7 0 0 0,1 2 0 0 0,0 2 0 0 0,74 0 0 0 0,-5 11 14 0 0,149 4 36 0 0,-204-5-50 0 0,0 2 0 0 0,85 19 0 0 0,-143-24 0 0 0,87 9 0 0 0,-63-7 0 0 0,37 1 0 0 0,1-3 0 0 0,0-2 0 0 0,90-14 0 0 0,78-36 0 0 0,-225 50 0 0 0,17-4 0 0 0,-1 1 0 0 0,1 1 0 0 0,0 1 0 0 0,0 1 0 0 0,25 2 0 0 0,113 19 0 0 0,-123-15 0 0 0,50-1 0 0 0,7 1 0 0 0,-1 9 0 0 0,29 3 0 0 0,-121-17 0 0 0,134 3 64 0 0,-77-6-64 0 0,1 3 0 0 0,112 15 0 0 0,-140-12 0 0 0,0-1 0 0 0,60-5 0 0 0,-57 1 0 0 0,-1 1 0 0 0,43 4 0 0 0,-61-2 0 0 0,1-1 0 0 0,-1 0 0 0 0,23-4 0 0 0,7-1 0 0 0,-9 3 19 0 0,-7 0 18 0 0,0 1-1 0 0,43 4 0 0 0,-49-1-36 0 0,-1-1 0 0 0,1 0 0 0 0,0-2 0 0 0,-1-1 0 0 0,28-5 0 0 0,-2 0 20 0 0,1 3 0 0 0,67 1 0 0 0,-98 3-16 0 0,4 1-4 0 0,0-2 0 0 0,-1 0 0 0 0,27-7 0 0 0,-35 6 0 0 0,0 0 0 0 0,20 1 0 0 0,6-1 0 0 0,-9 0 0 0 0,-1 2 0 0 0,0 2 0 0 0,57 9 0 0 0,-70-7-1 0 0,0 0-1 0 0,25 11 1 0 0,3 1 59 0 0,31 12-48 0 0,-71-26-10 0 0,1 0 0 0 0,-1 0 0 0 0,0 1 0 0 0,0 0 0 0 0,0 0 0 0 0,-1 0 0 0 0,1 0 0 0 0,-1 1 0 0 0,1 0 0 0 0,-1 0 0 0 0,0 0 0 0 0,-1 0 0 0 0,7 9 0 0 0,-4-4 0 0 0,-1 1 0 0 0,0 0 0 0 0,0 1 0 0 0,-1-1 0 0 0,0 1 0 0 0,3 12 0 0 0,-3-9 0 0 0,1-1 0 0 0,1 1 0 0 0,10 18 0 0 0,-9-20 0 0 0,-1 1 0 0 0,0-1 0 0 0,-1 1 0 0 0,6 22 0 0 0,-9-21 0 0 0,-1 0 0 0 0,0 0 0 0 0,-1-1 0 0 0,-1 1 0 0 0,-3 19 0 0 0,1-16 0 0 0,2-1 0 0 0,0 33 0 0 0,2-34 0 0 0,-1 1 0 0 0,-4 27 0 0 0,2-27 0 0 0,0 0 0 0 0,2 25 0 0 0,12 33 0 0 0,-8-53 0 0 0,0 0 0 0 0,0 33 0 0 0,-5-32 0 0 0,-1 0 0 0 0,-2-1 0 0 0,0 1 0 0 0,-1-1 0 0 0,-2 0 0 0 0,-14 34 0 0 0,12-36-1 0 0,-2-1 0 0 0,0 0 0 0 0,-1 0 0 0 0,-25 27 0 0 0,-15 22 70 0 0,49-62-69 0 0,0-1 1 0 0,0 0-1 0 0,-1 0 0 0 0,0-1 0 0 0,0 1 0 0 0,0-1 1 0 0,0 0-1 0 0,0 0 0 0 0,-1 0 0 0 0,-7 4 0 0 0,3-4 10 0 0,0 0 0 0 0,0 0 0 0 0,0 0 0 0 0,-1-1 0 0 0,-12 1 0 0 0,-4-1 53 0 0,-1-2 0 0 0,0 0 1 0 0,-30-6-1 0 0,42 4-11 0 0,-9 0 46 0 0,-35-1 0 0 0,51 3-101 0 0,1 0 1 0 0,-1 1 0 0 0,0 1-1 0 0,0-1 1 0 0,1 1 0 0 0,-1 0-1 0 0,1 1 1 0 0,-11 5 0 0 0,3-1-176 0 0,1 2 0 0 0,-19 15 0 0 0,24-17-1740 0 0,1 1 1 0 0,-11 11-1 0 0,0 6-4473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34.877"/>
    </inkml:context>
    <inkml:brush xml:id="br0">
      <inkml:brushProperty name="width" value="0.1" units="cm"/>
      <inkml:brushProperty name="height" value="0.1" units="cm"/>
      <inkml:brushProperty name="color" value="#66CC00"/>
    </inkml:brush>
  </inkml:definitions>
  <inkml:trace contextRef="#ctx0" brushRef="#br0">0 189 1295 0 0,'10'-1'9'0'0,"0"0"0"0"0,0 1 0 0 0,1 0 0 0 0,-1 0 0 0 0,0 1 0 0 0,0 1 0 0 0,0 0 0 0 0,-1 0 0 0 0,16 6 0 0 0,21 3 13 0 0,-4-4 233 0 0,1-3-1 0 0,-1-1 0 0 0,73-5 1 0 0,36 0 2069 0 0,-85 3-1812 0 0,-21-4-375 0 0,88-16 1 0 0,-131 18-135 0 0,58-8 7 0 0,-29 5 84 0 0,0-2 0 0 0,43-13-1 0 0,-52 13 83 0 0,-1 0 0 0 0,1 2 0 0 0,42-5 1 0 0,67 6-81 0 0,-102 3-96 0 0,7 1 68 0 0,-19 0-38 0 0,-1-1 1 0 0,1 0-1 0 0,24-5 1 0 0,31-9 281 0 0,104-7 0 0 0,-69 18-207 0 0,-37 2-42 0 0,91-12-1 0 0,108-11 516 0 0,-112 23-464 0 0,-83 3-102 0 0,79-9 0 0 0,61-13-20 0 0,-74 9 110 0 0,-10 8-21 0 0,-17 2-32 0 0,353-3 15 0 0,-361 8-64 0 0,160-1 0 0 0,-66-10 0 0 0,-21 17 0 0 0,-89-3 0 0 0,-5-1 2 0 0,-23-1 29 0 0,106-4 0 0 0,180-30-31 0 0,-308 25 18 0 0,-7 1 28 0 0,-1 0 0 0 0,1 2 0 0 0,-1 2 0 0 0,48 6 0 0 0,-74-6-105 0 0,0 1-1 0 0,0 0 1 0 0,0 0-1 0 0,0 0 0 0 0,0 1 1 0 0,0-1-1 0 0,-1 1 1 0 0,0 0-1 0 0,7 6 0 0 0,9 8-2920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36.937"/>
    </inkml:context>
    <inkml:brush xml:id="br0">
      <inkml:brushProperty name="width" value="0.1" units="cm"/>
      <inkml:brushProperty name="height" value="0.1" units="cm"/>
      <inkml:brushProperty name="color" value="#66CC00"/>
    </inkml:brush>
  </inkml:definitions>
  <inkml:trace contextRef="#ctx0" brushRef="#br0">0 23 1295 0 0,'132'11'214'0'0,"159"-8"-78"0"0,-165-4-142 0 0,119-5 264 0 0,-35-8 868 0 0,-183 11-976 0 0,389-10 794 0 0,-304 17-948 0 0,-78 0-70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38.694"/>
    </inkml:context>
    <inkml:brush xml:id="br0">
      <inkml:brushProperty name="width" value="0.1" units="cm"/>
      <inkml:brushProperty name="height" value="0.1" units="cm"/>
      <inkml:brushProperty name="color" value="#66CC00"/>
    </inkml:brush>
  </inkml:definitions>
  <inkml:trace contextRef="#ctx0" brushRef="#br0">1 150 2671 0 0,'2'-1'116'0'0,"1"-1"-1"0"0,0 1 1 0 0,0 0-1 0 0,1 0 0 0 0,-1 0 1 0 0,0 0-1 0 0,0 1 1 0 0,0-1-1 0 0,1 1 0 0 0,-1 0 1 0 0,0 0-1 0 0,0 0 0 0 0,6 1 1 0 0,14-2 587 0 0,9 4-40 0 0,-1-1-329 0 0,180-8 822 0 0,-184 7-912 0 0,35 6 0 0 0,0 0-38 0 0,266-7 807 0 0,-237-6-704 0 0,130-28 1 0 0,92-18 224 0 0,-298 50-514 0 0,15 0 87 0 0,0 1-1 0 0,0 1 1 0 0,53 8-1 0 0,31 1-116 0 0,75-14 74 0 0,-96 4-5 0 0,66 1 74 0 0,-127 0-120 0 0,0-1 0 0 0,0-1 0 0 0,0-2 0 0 0,44-12-1 0 0,1 0 74 0 0,0 3-1 0 0,104-4 0 0 0,-125 17-53 0 0,66 9 0 0 0,-33-1-32 0 0,128 1 64 0 0,-184-7 25 0 0,0 1-1 0 0,60 15 0 0 0,15 2-75 0 0,47-1-179 0 0,-72-13 166 0 0,242 11 0 0 0,-203-10 0 0 0,0-1 0 0 0,-67-4 14 0 0,-33-1-1 0 0,0 0-1 0 0,1-2 1 0 0,37-5-1 0 0,-32 0-12 0 0,2-1 0 0 0,1 1 0 0 0,-1 2 0 0 0,1 1 0 0 0,45 1 0 0 0,-73 2-31 0 0,1 1 0 0 0,0 0-1 0 0,0-1 1 0 0,0 1 0 0 0,-1 1 0 0 0,1-1-1 0 0,-1 0 1 0 0,1 1 0 0 0,-1 0 0 0 0,1 0-1 0 0,-1 0 1 0 0,0 0 0 0 0,0 1-1 0 0,0-1 1 0 0,0 1 0 0 0,-1-1 0 0 0,1 1-1 0 0,-1 0 1 0 0,1 0 0 0 0,-1 0-1 0 0,0 1 1 0 0,0-1 0 0 0,0 0 0 0 0,-1 1-1 0 0,2 4 1 0 0,1 3-3740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15.595"/>
    </inkml:context>
    <inkml:brush xml:id="br0">
      <inkml:brushProperty name="width" value="0.1" units="cm"/>
      <inkml:brushProperty name="height" value="0.1" units="cm"/>
      <inkml:brushProperty name="color" value="#E71224"/>
    </inkml:brush>
  </inkml:definitions>
  <inkml:trace contextRef="#ctx0" brushRef="#br0">1809 139 4111 0 0,'-6'-5'-9'0'0,"1"0"235"0"0,-1 0 1 0 0,0 0-1 0 0,0 1 0 0 0,0 0 1 0 0,-1 0-1 0 0,0 0 0 0 0,-13-4 1 0 0,-18-2 96 0 0,-1 3 1 0 0,-72-6-1 0 0,-82 11 2084 0 0,120 3-1202 0 0,-1-3 1 0 0,-89-14-1 0 0,162 16-1197 0 0,-235-37 997 0 0,181 32-885 0 0,0 1 0 0 0,-73 6 0 0 0,-87 6 116 0 0,26-2-838 0 0,64 6-3177 0 0,81-5-580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46.432"/>
    </inkml:context>
    <inkml:brush xml:id="br0">
      <inkml:brushProperty name="width" value="0.1" units="cm"/>
      <inkml:brushProperty name="height" value="0.1" units="cm"/>
      <inkml:brushProperty name="color" value="#66CC00"/>
    </inkml:brush>
  </inkml:definitions>
  <inkml:trace contextRef="#ctx0" brushRef="#br0">1 103 455 0 0,'1'0'1'0'0,"0"-1"0"0"0,0 1 0 0 0,0 0-1 0 0,0-1 1 0 0,0 1 0 0 0,0-1-1 0 0,0 1 1 0 0,0-1 0 0 0,0 1-1 0 0,0-1 1 0 0,0 0 0 0 0,-1 1-1 0 0,1-1 1 0 0,0 0 0 0 0,0-1-1 0 0,11-6 536 0 0,-5 5 513 0 0,16-4 897 0 0,0-2-1 0 0,31-15 0 0 0,-49 22-1749 0 0,0-1 0 0 0,0 2 0 0 0,1-1 0 0 0,-1 0 0 0 0,1 1 0 0 0,0 0 0 0 0,-1 1 0 0 0,1-1 0 0 0,6 1 0 0 0,55 5 455 0 0,-49-3-526 0 0,10 2 101 0 0,54 16 0 0 0,-40-9-87 0 0,-31-9-1 0 0,0-1 0 0 0,1 0-1 0 0,-1-1 1 0 0,19-1 0 0 0,3-1 254 0 0,68-6 361 0 0,-41 2-530 0 0,80-14 225 0 0,2-1-16 0 0,275 12 245 0 0,-336 9-522 0 0,287-7 453 0 0,-197 15-451 0 0,1 0 17 0 0,57 0-3 0 0,-90-8-133 0 0,361 5 500 0 0,-349 0-528 0 0,244 30 157 0 0,-268-15-188 0 0,20 2 91 0 0,159 10 917 0 0,-256-25 75 0 0,21 1-967 0 0,13 1-602 0 0,-63-6 304 0 0,1 0 1 0 0,-1-1 0 0 0,1-1 0 0 0,-1-1 0 0 0,24-4 0 0 0,-20 1 260 0 0,36 0 1 0 0,14 0 247 0 0,106-11 1627 0 0,-141 14-2603 0 0,-1 2 0 0 0,65 12 0 0 0,-46-5 630 0 0,0-2 0 0 0,0-2 0 0 0,1-3 1 0 0,65-7-1 0 0,193-6 1121 0 0,-135 16-2297 0 0,87-3 1380 0 0,-228-4-387 0 0,12-1 1081 0 0,103 8 1 0 0,31 12-2417 0 0,-170-14 1587 0 0,0-2-1 0 0,0 1 1 0 0,-1-2-1 0 0,1 0 1 0 0,0-1-1 0 0,0-1 1 0 0,27-7-1 0 0,-41 8 11 0 0,0 0 0 0 0,0-1-1 0 0,1 1 1 0 0,-1-1 0 0 0,0 0-1 0 0,3-3 1 0 0,-5 4-20 0 0,0 1 1 0 0,0-1-1 0 0,1 0 0 0 0,-1-1 1 0 0,-1 1-1 0 0,1 0 0 0 0,0 0 1 0 0,0 0-1 0 0,0 0 1 0 0,-1-1-1 0 0,1 1 0 0 0,0 0 1 0 0,-1-1-1 0 0,1 1 0 0 0,-1-1 1 0 0,0 1-1 0 0,1 0 1 0 0,-1-2-1 0 0,-6 16 58 0 0,5-4-550 0 0,1 0-1 0 0,0 0 0 0 0,1-1 1 0 0,1 13-1 0 0,2-3-5334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2:52.838"/>
    </inkml:context>
    <inkml:brush xml:id="br0">
      <inkml:brushProperty name="width" value="0.1" units="cm"/>
      <inkml:brushProperty name="height" value="0.1" units="cm"/>
      <inkml:brushProperty name="color" value="#66CC00"/>
    </inkml:brush>
  </inkml:definitions>
  <inkml:trace contextRef="#ctx0" brushRef="#br0">631 1120 2959 0 0,'0'0'43'0'0,"0"-1"-1"0"0,1 0 0 0 0,-1 0 0 0 0,1 1 0 0 0,-1-1 0 0 0,1 1 0 0 0,-1-1 0 0 0,1 0 0 0 0,-1 1 0 0 0,1-1 1 0 0,-1 1-1 0 0,1-1 0 0 0,0 1 0 0 0,-1-1 0 0 0,1 1 0 0 0,0 0 0 0 0,0-1 0 0 0,-1 1 0 0 0,1 0 0 0 0,0-1 1 0 0,0 1-1 0 0,-1 0 0 0 0,1 0 0 0 0,0 0 0 0 0,0 0 0 0 0,0 0 0 0 0,0 0 0 0 0,-1 0 0 0 0,1 0 0 0 0,0 0 1 0 0,0 0-1 0 0,0 0 0 0 0,-1 0 0 0 0,1 1 0 0 0,0-1 0 0 0,0 0 0 0 0,-1 1 0 0 0,1-1 0 0 0,0 0 1 0 0,-1 1-1 0 0,1-1 0 0 0,0 1 0 0 0,0 0 0 0 0,5 3 252 0 0,0 1 1 0 0,-1 0-1 0 0,10 10 0 0 0,-8-8-80 0 0,-5-4-112 0 0,0-1 0 0 0,1 0 0 0 0,-1 0 0 0 0,1 0 0 0 0,0-1 0 0 0,0 1 0 0 0,-1-1 0 0 0,1 1 0 0 0,0-1 0 0 0,0 0 0 0 0,0 0 0 0 0,1 0 0 0 0,-1-1 0 0 0,0 1 0 0 0,0-1 0 0 0,7 1 0 0 0,-8-1-30 0 0,7 1 364 0 0,1 0-1 0 0,0-1 1 0 0,13-1-1 0 0,-12 0-221 0 0,0 1-1 0 0,0 0 1 0 0,0 0 0 0 0,1 1-1 0 0,12 3 1 0 0,9 2-82 0 0,0-1 1 0 0,0-2 0 0 0,0-1 0 0 0,56-3 0 0 0,179-12 1473 0 0,-246 14-1425 0 0,0 1 0 0 0,-1 2 0 0 0,40 10 0 0 0,6 2 135 0 0,-41-12-110 0 0,0-1 1 0 0,1-2-1 0 0,-1 0 0 0 0,0-2 0 0 0,28-3 1 0 0,6-7 303 0 0,82-27 0 0 0,-130 35-385 0 0,-1 0 1 0 0,0 1 0 0 0,1 0-1 0 0,-1 1 1 0 0,1 0 0 0 0,0 1 0 0 0,15 1-1 0 0,-11 1-249 0 0,1 2-1 0 0,-1-1 1 0 0,0 2-1 0 0,24 9 0 0 0,-4-1 174 0 0,0-1 1 0 0,1-2-1 0 0,0-1 0 0 0,1-3 0 0 0,0 0 0 0 0,58-1 0 0 0,36-15 279 0 0,-42 2-144 0 0,-69 7-177 0 0,0 2-1 0 0,0 0 0 0 0,40 8 1 0 0,59 23 28 0 0,-82-21-32 0 0,-21-7 23 0 0,0-1-1 0 0,19 1 0 0 0,17 4 27 0 0,-35-4-35 0 0,-5-1 9 0 0,-1 0 1 0 0,0-1-1 0 0,1 0 0 0 0,-1 0 0 0 0,1-2 0 0 0,0 0 1 0 0,15-1-1 0 0,35-7 235 0 0,-44 7-233 0 0,132-5 222 0 0,-137 4-228 0 0,6 2-419 0 0,-11 1 403 0 0,1 0 0 0 0,-1 0 0 0 0,1-1 0 0 0,-1-1 0 0 0,14-1 0 0 0,-10 0 158 0 0,-1 1 1 0 0,17 1-1 0 0,-18 0-144 0 0,0-1-1 0 0,-1 0 1 0 0,1 0-1 0 0,18-5 1 0 0,23-3 10 0 0,-13 7 17 0 0,-6-1-6 0 0,58 3-1 0 0,-44 5-40 0 0,-23-1 0 0 0,28-1 0 0 0,24 0 0 0 0,-40-1 0 0 0,47-2 0 0 0,-72-1 10 0 0,-1 2-1 0 0,1-1 1 0 0,12 3-1 0 0,22 1-433 0 0,43-13 898 0 0,19 5-463 0 0,-22-7 106 0 0,-2 11-53 0 0,-74 0-64 0 0,162-4 0 0 0,-150 3 4 0 0,6-2 26 0 0,53 3 0 0 0,-62 1-16 0 0,-1-2-1 0 0,1 0 1 0 0,0-1-1 0 0,20-5 1 0 0,19-2-18 0 0,39 3 122 0 0,54 11-44 0 0,-134-3-74 0 0,1-1 0 0 0,28 8 0 0 0,-20-3 0 0 0,-8-4 9 0 0,1-1-1 0 0,0 0 1 0 0,0-1 0 0 0,0-1-1 0 0,20-4 1 0 0,6 1 3 0 0,160-7 52 0 0,-176 10-21 0 0,32 3-1 0 0,-5 0 1 0 0,-37-2-40 0 0,0-1 0 0 0,0-1-1 0 0,22-4 1 0 0,57-8 186 0 0,-61 10-157 0 0,41-9 0 0 0,38-17-32 0 0,-20 11 64 0 0,-85 18-64 0 0,0 0 0 0 0,0 1 0 0 0,18 2 0 0 0,8 1 0 0 0,-20-1 0 0 0,-15-2 0 0 0,1 0 0 0 0,0 1 0 0 0,-1-1 0 0 0,1 0 0 0 0,0 0 0 0 0,-1 0 0 0 0,1 0 0 0 0,0 0 0 0 0,-1 0 0 0 0,1 0 0 0 0,0 0 0 0 0,2-2 0 0 0,0 2 0 0 0,0-1 0 0 0,1 0 0 0 0,-1 1 0 0 0,0 0 0 0 0,1 0 0 0 0,-1 1 0 0 0,6 0 0 0 0,9 1 0 0 0,7-3 14 0 0,34-7-1 0 0,-27 4 24 0 0,-8 2 29 0 0,-19 2-65 0 0,-1 0 1 0 0,1-1-1 0 0,0 1 0 0 0,-1-1 0 0 0,1-1 1 0 0,7-2-1 0 0,-6 1 89 0 0,0 0 0 0 0,-1-1 0 0 0,10-7 0 0 0,-10 7-15 0 0,1-1 1 0 0,-1 1-1 0 0,12-4 0 0 0,-14 6-53 0 0,1-1 1 0 0,-1 1-1 0 0,0-1 0 0 0,0 0 1 0 0,0 0-1 0 0,0 0 0 0 0,-1-1 0 0 0,6-6 1 0 0,16-13 272 0 0,-3 0-143 0 0,-19 21-142 0 0,1-1 0 0 0,-2 0 0 0 0,1 0-1 0 0,0 0 1 0 0,-1-1 0 0 0,1 1 0 0 0,-1-1-1 0 0,0 1 1 0 0,0-1 0 0 0,-1 0 0 0 0,1 0 0 0 0,0-4-1 0 0,3-9 149 0 0,3-29 0 0 0,0 5 63 0 0,-3 20-127 0 0,5-17 88 0 0,8-66 1 0 0,-17 93-165 0 0,-2 0 0 0 0,0 0 0 0 0,0 0 0 0 0,-4-18 1 0 0,2 22-7 0 0,2-1 1 0 0,-1 0-1 0 0,1 0 1 0 0,0 0-1 0 0,1 0 1 0 0,0 0-1 0 0,0 0 1 0 0,0 0 0 0 0,1 0-1 0 0,1 1 1 0 0,1-10-1 0 0,19-35 94 0 0,-15 38-76 0 0,0 0 0 0 0,-2 0-1 0 0,0-1 1 0 0,0 0-1 0 0,2-20 1 0 0,-6 29-12 0 0,1-1 0 0 0,0 1-1 0 0,0 0 1 0 0,0 0 0 0 0,1 0 0 0 0,0 0-1 0 0,4-6 1 0 0,-4 6-11 0 0,1 0 1 0 0,-1 0-1 0 0,-1 0 0 0 0,1 0 0 0 0,-1 0 1 0 0,0-1-1 0 0,1-8 0 0 0,-2 2 0 0 0,-1 0 0 0 0,0 1 0 0 0,-1-1 1 0 0,-1 0-1 0 0,0 1 0 0 0,0-1 0 0 0,-1 1 0 0 0,-9-22 0 0 0,10 29-7 0 0,-1 0 0 0 0,0 1 0 0 0,0-1 0 0 0,-1 1 0 0 0,1 0 0 0 0,-1 0 0 0 0,0 0 0 0 0,0 0 0 0 0,-6-4 0 0 0,0 1 0 0 0,-1 0 0 0 0,-22-10 0 0 0,11 8 0 0 0,-1 2 0 0 0,-43-9 0 0 0,34 9 0 0 0,4 2 0 0 0,-1 2 0 0 0,0 2 0 0 0,0 0 0 0 0,-40 5 0 0 0,17-1 0 0 0,-188 11 0 0 0,94 5 0 0 0,103-12 0 0 0,-3 2 0 0 0,30-5 0 0 0,0-1 0 0 0,0 0 0 0 0,-20 0 0 0 0,-60 2 0 0 0,-113 12 0 0 0,142-9 0 0 0,-110-1 0 0 0,12-12 0 0 0,77 3 0 0 0,-54-4 0 0 0,-48-11 0 0 0,113 23 0 0 0,17-1 0 0 0,-246 1 0 0 0,284-5 0 0 0,-24 5 0 0 0,3-1 0 0 0,-40 2 0 0 0,-151 7 0 0 0,121-11 0 0 0,52 0 0 0 0,-103-8 0 0 0,32-4 0 0 0,27 4 0 0 0,-270 4 0 0 0,352 2 0 0 0,-417 14 0 0 0,265-3 0 0 0,-62 0 0 0 0,159-11 0 0 0,9 0 0 0 0,-79-8 0 0 0,-73-12 0 0 0,34 4 0 0 0,-54 7 0 0 0,59 5 0 0 0,32-4 0 0 0,-34-21 0 0 0,32 23 0 0 0,14 1 0 0 0,4-1 0 0 0,39 2 0 0 0,61 3 0 0 0,-44 4 0 0 0,-11 1 0 0 0,85-5 0 0 0,-1 0 0 0 0,1 1 0 0 0,0-1 0 0 0,-1 1 0 0 0,1-1 0 0 0,0 1 0 0 0,-1 0 0 0 0,1 1 0 0 0,0-1 0 0 0,0 1 0 0 0,0 0 0 0 0,-5 3 0 0 0,6-3 0 0 0,0 1 0 0 0,0 0 0 0 0,1-1 0 0 0,-1 1 0 0 0,1 0 0 0 0,0 0 0 0 0,0 1 0 0 0,0-1 0 0 0,0 0 0 0 0,0 1 0 0 0,1-1 0 0 0,-1 1 0 0 0,1-1 0 0 0,-1 7 0 0 0,-3 9-10 0 0,-1-1 0 0 0,-1 0-1 0 0,-1 0 1 0 0,0 0 0 0 0,-1-1-1 0 0,-20 29 1 0 0,4-1 10 0 0,18-31 0 0 0,2-3 0 0 0,1 0 0 0 0,0 0 0 0 0,0 0 0 0 0,1 1 0 0 0,1-1 0 0 0,0 1 0 0 0,0 0 0 0 0,1-1 0 0 0,1 1 0 0 0,0 0 0 0 0,0 0 0 0 0,2 0 0 0 0,-1-1 0 0 0,1 1 0 0 0,7 19 0 0 0,-7-21 0 0 0,2 2 0 0 0,-1 0 0 0 0,2 1 0 0 0,-1-1 0 0 0,2-1 0 0 0,-1 1 0 0 0,12 16 0 0 0,10 4 0 0 0,-20-24 0 0 0,-1 0 0 0 0,1 0 0 0 0,-2 0 0 0 0,1 1 0 0 0,-1 0 0 0 0,6 14 0 0 0,-5-8 0 0 0,1-1 0 0 0,-1-1 0 0 0,2 1 0 0 0,0-1 0 0 0,1 0 0 0 0,0-1 0 0 0,14 15 0 0 0,31 43 0 0 0,-42-52 0 0 0,1 0 0 0 0,1-2 0 0 0,0 0 0 0 0,22 20 0 0 0,-23-27 0 0 0,-1-1 0 0 0,19 9 0 0 0,-20-12 0 0 0,-1 1 0 0 0,0 1 0 0 0,0-1 0 0 0,18 17 0 0 0,-24-20 0 0 0,0 0 0 0 0,0 0 0 0 0,0 0 0 0 0,0 0 0 0 0,0-1 0 0 0,1 0 0 0 0,0 1 0 0 0,-1-2 0 0 0,7 3 0 0 0,48 8 0 0 0,-46-10 0 0 0,1 1 0 0 0,-1 0 0 0 0,18 6 0 0 0,-26-7 0 0 0,0 0 0 0 0,0-1 0 0 0,1 0 0 0 0,-1 0 0 0 0,0-1 0 0 0,0 1 0 0 0,1-1 0 0 0,-1 0 0 0 0,0-1 0 0 0,0 1 0 0 0,1-1 0 0 0,-1 0 0 0 0,0 0 0 0 0,0-1 0 0 0,9-3 0 0 0,-14 5 0 0 0,0 0 0 0 0,0 0 0 0 0,1 0 0 0 0,-1 0 0 0 0,0 0 0 0 0,1 0 0 0 0,-1 0 0 0 0,0 0 0 0 0,0 0 0 0 0,1 0 0 0 0,-1 0 0 0 0,0 0 0 0 0,1 0 0 0 0,-1 0 0 0 0,0 0 0 0 0,0 0 0 0 0,1 0 0 0 0,-1 0 0 0 0,0 0 0 0 0,0 1 0 0 0,1-1 0 0 0,-1 0 0 0 0,0 0 0 0 0,0 0 0 0 0,1 0 0 0 0,-1 1 0 0 0,0-1 0 0 0,0 0 0 0 0,0 0 0 0 0,1 0 0 0 0,-1 1 0 0 0,0-1 0 0 0,3 12 0 0 0,-3 13 0 0 0,-21 80-4136 0 0,10-66-3048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3:14.149"/>
    </inkml:context>
    <inkml:brush xml:id="br0">
      <inkml:brushProperty name="width" value="0.1" units="cm"/>
      <inkml:brushProperty name="height" value="0.1" units="cm"/>
      <inkml:brushProperty name="color" value="#66CC00"/>
    </inkml:brush>
  </inkml:definitions>
  <inkml:trace contextRef="#ctx0" brushRef="#br0">1 82 455 0 0,'10'-2'3382'0'0,"-3"1"-3050"0"0,0 1 0 0 0,0-1-1 0 0,1 2 1 0 0,6 0-1 0 0,-9-1-154 0 0,0 0 0 0 0,-1 0 0 0 0,1 0 0 0 0,0-1 0 0 0,0 1 0 0 0,-1-1 0 0 0,1 0 0 0 0,-1-1 0 0 0,7-2 0 0 0,1 0 135 0 0,85-19 1054 0 0,-23 5-630 0 0,-60 16-559 0 0,1 0 0 0 0,-1 1 0 0 0,0 0 0 0 0,1 1 0 0 0,-1 1 0 0 0,17 2 0 0 0,30 1 59 0 0,18 2 256 0 0,-57-3-294 0 0,1-2 0 0 0,37-1-1 0 0,90-17 939 0 0,-54 12-1024 0 0,81-6 195 0 0,-130 8-205 0 0,1 2 0 0 0,79 8 0 0 0,-34 0-27 0 0,86 9 16 0 0,-80-6-54 0 0,185 33 291 0 0,-209-30-244 0 0,0-3 0 0 0,96 0 0 0 0,5-4 160 0 0,-158-6-222 0 0,190-6 175 0 0,-172 1-132 0 0,48-13 0 0 0,26-4 112 0 0,-61 15-76 0 0,-25 4-50 0 0,40-3-1 0 0,-33 5-37 0 0,40-7 0 0 0,-47 4-3 0 0,0 1-1 0 0,0 1 1 0 0,35 2-1 0 0,86 5 2 0 0,-130-4 15 0 0,0 1-1 0 0,25 5 1 0 0,13 2 14 0 0,-15-8 25 0 0,69-6-1 0 0,-40 0-11 0 0,91-1 85 0 0,-68 2-74 0 0,0 4 0 0 0,113 15 0 0 0,158 17-64 0 0,-306-27 22 0 0,-1 3-1 0 0,62 16 0 0 0,-81-16-21 0 0,-16-2 0 0 0,0-2 0 0 0,0-1 0 0 0,21 2 0 0 0,134-2 27 0 0,160 13 202 0 0,-251-4-224 0 0,-41-5 18 0 0,1-1 0 0 0,55-1 1 0 0,67-10 21 0 0,284 2 91 0 0,-167 3 3 0 0,-123-2-67 0 0,61 15-19 0 0,106 3-53 0 0,-118-9 0 0 0,-43 4-23 0 0,-34-1 107 0 0,193-10-1 0 0,-250-5-83 0 0,129 6 0 0 0,-31 12 0 0 0,16-14 0 0 0,-120-2 0 0 0,39-4 0 0 0,42 0 0 0 0,46 5 118 0 0,-122 5-104 0 0,247-2 46 0 0,-254-2-60 0 0,1 3 0 0 0,125 20 0 0 0,-189-21 0 0 0,81 11 0 0 0,160 2 0 0 0,-71-12 0 0 0,-47 1 0 0 0,156-1 0 0 0,-73-20 28 0 0,-80 3 83 0 0,-76 11-109 0 0,0-2-1 0 0,75-19 1 0 0,-106 17 39 0 0,0-1 1 0 0,36-20-1 0 0,-27 13-10 0 0,-14 2 32 0 0,-15 12-74 0 0,0 0 1 0 0,0 1 0 0 0,0-1-1 0 0,0 0 1 0 0,0 1 0 0 0,1-1-1 0 0,2-1 1 0 0,-4 3-7 0 0,-1 0 0 0 0,0 0 1 0 0,0 0-1 0 0,0 0 0 0 0,1 0 1 0 0,-1 0-1 0 0,0 0 0 0 0,0 0 0 0 0,0 0 1 0 0,1 0-1 0 0,-1 0 0 0 0,0 0 0 0 0,0 1 1 0 0,0-1-1 0 0,0 0 0 0 0,1 0 1 0 0,-1 0-1 0 0,0 0 0 0 0,0 0 0 0 0,0 0 1 0 0,0 0-1 0 0,0 1 0 0 0,1-1 1 0 0,-1 0-1 0 0,0 0 0 0 0,0 0 0 0 0,0 0 1 0 0,0 1-1 0 0,0-1 0 0 0,0 0 0 0 0,0 0 1 0 0,0 0-1 0 0,0 1 0 0 0,0-1 1 0 0,0 0-1 0 0,0 0 0 0 0,0 0 0 0 0,0 0 1 0 0,0 1-1 0 0,0-1 0 0 0,0 0 1 0 0,1 11-1113 0 0,-1-9 552 0 0,0 6-1086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53:20.850"/>
    </inkml:context>
    <inkml:brush xml:id="br0">
      <inkml:brushProperty name="width" value="0.1" units="cm"/>
      <inkml:brushProperty name="height" value="0.1" units="cm"/>
      <inkml:brushProperty name="color" value="#66CC00"/>
    </inkml:brush>
  </inkml:definitions>
  <inkml:trace contextRef="#ctx0" brushRef="#br0">1 78 2071 0 0,'1'0'79'0'0,"-1"-1"-1"0"0,1 1 0 0 0,0-1 0 0 0,0 1 0 0 0,0-1 0 0 0,0 1 0 0 0,0 0 1 0 0,0-1-1 0 0,0 1 0 0 0,0 0 0 0 0,-1 0 0 0 0,1 0 0 0 0,0 0 0 0 0,0 0 0 0 0,0 0 1 0 0,0 0-1 0 0,0 0 0 0 0,0 0 0 0 0,0 0 0 0 0,0 0 0 0 0,1 1 0 0 0,27 10 611 0 0,-5-2-337 0 0,64 0 955 0 0,-11-2-583 0 0,-45-4-537 0 0,0-1 0 0 0,64-6 0 0 0,91-1 581 0 0,-83 6-668 0 0,86-1 176 0 0,-165-1-207 0 0,130-11 260 0 0,-68-5-211 0 0,-60 10-92 0 0,1 1-1 0 0,29-1 0 0 0,132-1 167 0 0,-169 7-60 0 0,0-1 0 0 0,0-1-1 0 0,0-1 1 0 0,34-12 0 0 0,-30 9 88 0 0,50-9 0 0 0,-74 16-246 0 0,1-1 1 0 0,0 1-1 0 0,0 0 0 0 0,0 0 1 0 0,0 1-1 0 0,0-1 0 0 0,0 0 1 0 0,0 0-1 0 0,0 0 0 0 0,0 0 1 0 0,-1 1-1 0 0,1-1 0 0 0,0 1 1 0 0,0-1-1 0 0,0 0 0 0 0,0 1 1 0 0,-1-1-1 0 0,1 1 0 0 0,0 0 0 0 0,-1-1 1 0 0,1 1-1 0 0,0-1 0 0 0,-1 1 1 0 0,1 0-1 0 0,-1 0 0 0 0,1-1 1 0 0,-1 1-1 0 0,1 0 0 0 0,-1 0 1 0 0,1 0-1 0 0,-1 0 0 0 0,0-1 1 0 0,0 1-1 0 0,1 2 0 0 0,-1 3-1022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1:25.561"/>
    </inkml:context>
    <inkml:brush xml:id="br0">
      <inkml:brushProperty name="width" value="0.1" units="cm"/>
      <inkml:brushProperty name="height" value="0.1" units="cm"/>
      <inkml:brushProperty name="color" value="#66CC00"/>
    </inkml:brush>
  </inkml:definitions>
  <inkml:trace contextRef="#ctx0" brushRef="#br0">1815 43 455 0 0,'0'-1'9'0'0,"1"0"146"0"0,-1-1 0 0 0,1 0-1 0 0,0 0 1 0 0,0 0-1 0 0,0 1 1 0 0,1-1-1 0 0,-1 0 1 0 0,0 1 0 0 0,1-1-1 0 0,1-1 1 0 0,3 2 1158 0 0,-6 1-1260 0 0,1 0-1 0 0,-1 0 1 0 0,0 0 0 0 0,1-1-1 0 0,-1 1 1 0 0,1 0-1 0 0,-1 0 1 0 0,0 0 0 0 0,1 0-1 0 0,-1 0 1 0 0,1 0-1 0 0,-1 0 1 0 0,0 0 0 0 0,1 0-1 0 0,-1 0 1 0 0,1 0-1 0 0,-1 1 1 0 0,0-1 0 0 0,1 0-1 0 0,-1 0 1 0 0,0 0-1 0 0,1 0 1 0 0,-1 1 0 0 0,0-1-1 0 0,1 0 1 0 0,-1 0-1 0 0,0 1 1 0 0,1-1 0 0 0,-1 0-1 0 0,0 0 1 0 0,0 1-1 0 0,1-1 1 0 0,-1 0 0 0 0,0 1-1 0 0,0-1 1 0 0,1 0-1 0 0,-1 1 1 0 0,0-1 0 0 0,0 1-1 0 0,0-1 1 0 0,0 1-1 0 0,15 10 2018 0 0,-15-10-1969 0 0,1-1-1 0 0,-1 1 1 0 0,1-1-1 0 0,0 0 0 0 0,-1 1 1 0 0,1-1-1 0 0,-1 0 1 0 0,1 0-1 0 0,0 0 1 0 0,-1 1-1 0 0,1-1 0 0 0,0 0 1 0 0,0 0-1 0 0,-1 0 1 0 0,1 0-1 0 0,0 0 0 0 0,-1 0 1 0 0,1 0-1 0 0,0-1 1 0 0,-1 1-1 0 0,1 0 1 0 0,0 0-1 0 0,0-1 0 0 0,6-4 1958 0 0,-9 4-1398 0 0,2 1-552 0 0,0 0-91 0 0,0 0 1 0 0,0 0-1 0 0,0 0 1 0 0,0 1 0 0 0,0-1-1 0 0,1-1 1 0 0,-1 1-1 0 0,0 0 1 0 0,0 0 0 0 0,0 0-1 0 0,0 0 1 0 0,1 0 0 0 0,-1 0-1 0 0,0 0 1 0 0,0 0-1 0 0,0 0 1 0 0,0 0 0 0 0,0 0-1 0 0,0 0 1 0 0,1 0-1 0 0,-1 0 1 0 0,0 0 0 0 0,0-1-1 0 0,0 1 1 0 0,0 0-1 0 0,0 0 1 0 0,0 0 0 0 0,0 0-1 0 0,0 0 1 0 0,1 0-1 0 0,-1-1 1 0 0,0 1 0 0 0,0 0-1 0 0,0 0 1 0 0,0 0-1 0 0,0 0 1 0 0,0 0 0 0 0,0-1-1 0 0,0 1 1 0 0,0 0-1 0 0,0 0 1 0 0,0 0 0 0 0,0 0-1 0 0,0-1 1 0 0,0 1-1 0 0,0 0 1 0 0,0 0 0 0 0,0 0-1 0 0,0 0 1 0 0,0 0 0 0 0,0-1-1 0 0,-1 1 1 0 0,1 0-1 0 0,0 0 1 0 0,0 0 0 0 0,0 0-1 0 0,0 0 1 0 0,0 0-1 0 0,0-1 1 0 0,-1 1 0 0 0,1 0 8 0 0,0 0 1 0 0,-1 0 0 0 0,1 0 0 0 0,0 0 0 0 0,-1-1 0 0 0,1 1 0 0 0,0 0 0 0 0,-1 0 0 0 0,1 0-1 0 0,-1 0 1 0 0,1 0 0 0 0,0 0 0 0 0,-1 0 0 0 0,1 0 0 0 0,0 0 0 0 0,-1 1 0 0 0,1-1-1 0 0,-1 0 1 0 0,1 0 0 0 0,0 0 0 0 0,-1 0 0 0 0,1 0 0 0 0,0 1 0 0 0,-1-1 0 0 0,1 0 0 0 0,0 0-1 0 0,0 1 1 0 0,-1-1 0 0 0,1 0 0 0 0,0 0 0 0 0,-1 1 0 0 0,1-1 0 0 0,0 0 0 0 0,0 1 0 0 0,0-1-1 0 0,0 0 1 0 0,-1 1 0 0 0,1-1 0 0 0,0 1 0 0 0,-2 1 50 0 0,0 0 1 0 0,0 0-1 0 0,-1 0 0 0 0,1 0 0 0 0,0-1 1 0 0,-1 1-1 0 0,0-1 0 0 0,1 0 1 0 0,-1 0-1 0 0,0 0 0 0 0,1 0 1 0 0,-1 0-1 0 0,0 0 0 0 0,0-1 0 0 0,0 1 1 0 0,-4-1-1 0 0,2 1 26 0 0,-1 0-1 0 0,1 0 1 0 0,0 0-1 0 0,-8 4 1 0 0,9-4-23 0 0,0 1 1 0 0,-1-1 0 0 0,1-1-1 0 0,-1 1 1 0 0,1 0 0 0 0,-1-1 0 0 0,1 0-1 0 0,-1 0 1 0 0,0-1 0 0 0,1 1 0 0 0,-1-1-1 0 0,1 0 1 0 0,0 0 0 0 0,-6-3 0 0 0,-18-2 360 0 0,19 5-327 0 0,1-1 0 0 0,-17-7 0 0 0,19 7-43 0 0,0-1 1 0 0,-1 1-1 0 0,0 0 1 0 0,0 1-1 0 0,1-1 1 0 0,-11 1-1 0 0,-3 2-49 0 0,1 1-1 0 0,0 1 0 0 0,0 1 1 0 0,0 1-1 0 0,-24 9 0 0 0,34-12 22 0 0,1 0 0 0 0,-1-1 0 0 0,0 0 0 0 0,0 0 0 0 0,1-1 0 0 0,-1 0 1 0 0,0-1-1 0 0,-14-2 0 0 0,-28-1 228 0 0,40 3-236 0 0,-1-1 1 0 0,1 0 0 0 0,-1 0-1 0 0,1-1 1 0 0,-17-7 0 0 0,-16-4 59 0 0,10 4-26 0 0,22 6-44 0 0,0 1-1 0 0,0 0 1 0 0,0 1 0 0 0,-24-2-1 0 0,-63 11 40 0 0,63-5-36 0 0,-61 11 0 0 0,60-7-20 0 0,-28 8-8 0 0,46-9 0 0 0,1-1 0 0 0,-1 0 0 0 0,-31 1 0 0 0,-117-9 0 0 0,43 9 0 0 0,95-3 0 0 0,-46 8 0 0 0,6-1 0 0 0,61-8-72 0 0,0 1 0 0 0,-1-1 0 0 0,1 2 1 0 0,0-1-1 0 0,0 1 0 0 0,0 0 0 0 0,-10 7 0 0 0,1 0-602 0 0,-32 25 1 0 0,31-20-957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1:27.302"/>
    </inkml:context>
    <inkml:brush xml:id="br0">
      <inkml:brushProperty name="width" value="0.1" units="cm"/>
      <inkml:brushProperty name="height" value="0.1" units="cm"/>
      <inkml:brushProperty name="color" value="#66CC00"/>
    </inkml:brush>
  </inkml:definitions>
  <inkml:trace contextRef="#ctx0" brushRef="#br0">2024 52 455 0 0,'22'-30'6175'0'0,"-22"30"-6076"0"0,0-1 0 0 0,0 1-1 0 0,0-1 1 0 0,0 1 0 0 0,0-1 0 0 0,0 1-1 0 0,0 0 1 0 0,0-1 0 0 0,0 1 0 0 0,0-1-1 0 0,0 1 1 0 0,-1-1 0 0 0,1 1 0 0 0,0-1-1 0 0,0 1 1 0 0,0 0 0 0 0,0-1 0 0 0,-1 1-1 0 0,1-1 1 0 0,0 1 0 0 0,0 0 0 0 0,-1-1-1 0 0,1 1 1 0 0,0 0 0 0 0,-1-1 0 0 0,1 1-1 0 0,-1-1 1 0 0,-9-7 1489 0 0,7 7-1493 0 0,0 1 0 0 0,-1-1 0 0 0,1 1-1 0 0,0 0 1 0 0,0 0 0 0 0,0 0 0 0 0,0 1 0 0 0,0-1-1 0 0,0 1 1 0 0,0 0 0 0 0,0 0 0 0 0,-3 1-1 0 0,-23 4 330 0 0,24-6-345 0 0,-1 1 0 0 0,1 0 0 0 0,0 0 1 0 0,0 1-1 0 0,-9 3 0 0 0,-11 3 133 0 0,-18 1 9 0 0,16-2 79 0 0,-1-2 0 0 0,1-1 0 0 0,-30 1 0 0 0,21-4 2 0 0,0 3-1 0 0,-68 14 0 0 0,67-12-111 0 0,0-2-1 0 0,-39 0 0 0 0,7-1-17 0 0,-349 36-36 0 0,379-35-58 0 0,-1-2-1 0 0,0-1 0 0 0,1-3 1 0 0,-1-1-1 0 0,-75-15 0 0 0,-91-41 410 0 0,180 51-446 0 0,0 0-183 0 0,0 1-1 0 0,-1 2 1 0 0,1 1 0 0 0,-1 1-1 0 0,0 1 1 0 0,0 1-1 0 0,0 1 1 0 0,0 2-1 0 0,1 1 1 0 0,-30 7 0 0 0,24-4-828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3:50.295"/>
    </inkml:context>
    <inkml:brush xml:id="br0">
      <inkml:brushProperty name="width" value="0.1" units="cm"/>
      <inkml:brushProperty name="height" value="0.1" units="cm"/>
      <inkml:brushProperty name="color" value="#66CC00"/>
    </inkml:brush>
  </inkml:definitions>
  <inkml:trace contextRef="#ctx0" brushRef="#br0">82 138 1375 0 0,'-65'-21'4184'0'0,"53"18"-3526"0"0,7 2 202 0 0,11 0 5 0 0,-3 2-798 0 0,-1-1 0 0 0,0 1 0 0 0,1-1 0 0 0,-1 1 1 0 0,0 0-1 0 0,0 0 0 0 0,1 0 0 0 0,2 2 0 0 0,11 5 54 0 0,-8-6-94 0 0,-2 0 46 0 0,1 1 1 0 0,-1-2-1 0 0,1 1 0 0 0,-1-1 0 0 0,1 0 0 0 0,0-1 1 0 0,0 1-1 0 0,0-1 0 0 0,11-2 0 0 0,72-20 1107 0 0,-63 18-1045 0 0,0 1 0 0 0,0 1 1 0 0,0 2-1 0 0,47 4 0 0 0,17 1-50 0 0,108-1 251 0 0,-147 1-150 0 0,0 2 1 0 0,63 17-1 0 0,-42-7-89 0 0,-33-10-51 0 0,0-2-1 0 0,78 0 0 0 0,82-16 160 0 0,-124 5-172 0 0,257-27 233 0 0,-226 26-234 0 0,160 10 0 0 0,-149 2-32 0 0,0-5 0 0 0,181-23 0 0 0,-58 10 139 0 0,-85 22-81 0 0,-105-4-59 0 0,0-3-1 0 0,85-5 0 0 0,7-22 24 0 0,-97 15-8 0 0,2 2 0 0 0,77-3 0 0 0,-61 11-14 0 0,-12 2 0 0 0,99-12 0 0 0,84-18 32 0 0,-179 24-21 0 0,0 3 0 0 0,68 8-1 0 0,434 17-10 0 0,-496-21 26 0 0,77 14 0 0 0,-60-7-14 0 0,-48-4-12 0 0,31 8 0 0 0,29 5 0 0 0,269 0 0 0 0,-350-19 1 0 0,180-4 65 0 0,-140 1-35 0 0,88-18-1 0 0,120-33 109 0 0,-217 47-96 0 0,0 1-1 0 0,1 2 1 0 0,44 3 0 0 0,1 7-32 0 0,-17 1-12 0 0,-20-4 1 0 0,1-2 0 0 0,0-3 0 0 0,88-13 0 0 0,121-18 137 0 0,-259 33-135 0 0,27-1 15 0 0,-1 1-1 0 0,38 6 1 0 0,-1 0 40 0 0,144 11-47 0 0,-144-15-10 0 0,31 2 0 0 0,-55 0 0 0 0,-1 0 0 0 0,55 12 0 0 0,70 15 0 0 0,-39-9 0 0 0,-88-17 11 0 0,-1-2 0 0 0,1-1-1 0 0,0-2 1 0 0,49-5 0 0 0,-7 0-1 0 0,214 0 118 0 0,-149-7-96 0 0,1 0 0 0 0,-2-4 30 0 0,-2-1 15 0 0,135 14 40 0 0,-193 2-117 0 0,102-14 0 0 0,-78 5 54 0 0,159 10-43 0 0,-57 3-12 0 0,-50-17 35 0 0,-35 2-4 0 0,-7 4-3 0 0,217 14 0 0 0,-169 3-14 0 0,45 7-16 0 0,-121-7 3 0 0,-1-3 0 0 0,100-6 0 0 0,-92-2 67 0 0,49-2 58 0 0,-31 1-61 0 0,221 22 0 0 0,-277-16-48 0 0,1-3-1 0 0,99-11 1 0 0,-12-1 1 0 0,-134 11-16 0 0,32-1 20 0 0,1 2 0 0 0,64 7 0 0 0,-73-2-21 0 0,5 2 3 0 0,1-1-1 0 0,0-3 1 0 0,64-2 0 0 0,82-11 47 0 0,-130 7-47 0 0,-40 4-3 0 0,1 0 0 0 0,21 4 0 0 0,-19-2 0 0 0,26 0 0 0 0,68 6 0 0 0,-28-1 0 0 0,106 12 0 0 0,-68-10 0 0 0,86 14 0 0 0,-81-6 0 0 0,-24 2 0 0 0,1 1 0 0 0,-37-15 32 0 0,116-6 0 0 0,67-17 32 0 0,129 6 0 0 0,-283 10-64 0 0,183 7 0 0 0,-216 0 0 0 0,73 8 0 0 0,-80-6 22 0 0,1-3-1 0 0,112-5 0 0 0,-103-5-21 0 0,45-1 0 0 0,-82 6 7 0 0,98 4 50 0 0,-98-2-57 0 0,49-4 0 0 0,-2-4 16 0 0,-25 1 8 0 0,54 3 0 0 0,10-1-24 0 0,-93 2 0 0 0,298-8 0 0 0,-211 6 32 0 0,143-23 0 0 0,-194 20-32 0 0,75 2 0 0 0,-31 3 0 0 0,-35-1 38 0 0,73-6-12 0 0,-69 3-26 0 0,1 2 0 0 0,88 9 0 0 0,4 0 0 0 0,-147-6 0 0 0,5 0 0 0 0,34-4 0 0 0,0 0 37 0 0,0 2 0 0 0,89 8-1 0 0,-68-2-18 0 0,331 2 41 0 0,-322-7-54 0 0,327-11 123 0 0,-402 11-128 0 0,286-17 64 0 0,-240 15-42 0 0,0 3-1 0 0,73 8 0 0 0,53 17-21 0 0,-167-23 0 0 0,1 1 0 0 0,-1 1 0 0 0,0 0 0 0 0,24 10 0 0 0,2-1 0 0 0,-34-11 0 0 0,0 1 0 0 0,0 0 0 0 0,18 9 0 0 0,-25-11 0 0 0,-1 1 0 0 0,0 0 0 0 0,0 1 0 0 0,0-1 0 0 0,0 0 0 0 0,0 1 0 0 0,-1 0 0 0 0,1-1 0 0 0,-1 1 0 0 0,1 0 0 0 0,-1 0 0 0 0,0 1 0 0 0,0-1 0 0 0,-1 0 0 0 0,3 6 0 0 0,7 33-786 0 0,-3-16-76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4:28.739"/>
    </inkml:context>
    <inkml:brush xml:id="br0">
      <inkml:brushProperty name="width" value="0.1" units="cm"/>
      <inkml:brushProperty name="height" value="0.1" units="cm"/>
      <inkml:brushProperty name="color" value="#66CC00"/>
    </inkml:brush>
  </inkml:definitions>
  <inkml:trace contextRef="#ctx0" brushRef="#br0">1 37 1983 0 0,'12'5'479'0'0,"0"-1"0"0"0,0 0-1 0 0,0-1 1 0 0,1-1 0 0 0,20 2-1 0 0,46-1 245 0 0,-69-3-589 0 0,0 0 0 0 0,1 0 1 0 0,17-4-1 0 0,-19 3-32 0 0,0-1 0 0 0,1 1 0 0 0,-1 1 0 0 0,1 0 0 0 0,12 2 0 0 0,96 10 157 0 0,-63-8-110 0 0,0-3 0 0 0,0-3-1 0 0,0-2 1 0 0,55-11 0 0 0,-11 0-41 0 0,-23 4-45 0 0,28-1-58 0 0,138-1 1 0 0,-207 12-7 0 0,148 3 1 0 0,-56 0 0 0 0,196 0 11 0 0,-268 0 15 0 0,96 18 0 0 0,-118-14-25 0 0,38 7-19 0 0,77 9-36 0 0,284 24 54 0 0,-358-35-2 0 0,107 3-1 0 0,74-16 72 0 0,-17 0-7 0 0,-140 3-6 0 0,121-19 104 0 0,-24 1 29 0 0,150 20-8 0 0,-283-3-135 0 0,75-9 1 0 0,-77 4-22 0 0,8 0-6 0 0,202-8 114 0 0,40 6 69 0 0,-56-1-183 0 0,-103 13 33 0 0,-94-2-51 0 0,-6-1-11 0 0,3 1 47 0 0,98-7 0 0 0,143-22 155 0 0,-34 23-121 0 0,85-5-78 0 0,-267 3 7 0 0,146 10 0 0 0,-95 8 0 0 0,98 6 0 0 0,-15-15 0 0 0,81 12 0 0 0,-98-1 0 0 0,-58-10-9 0 0,192 15 90 0 0,-99 0-81 0 0,-169-19 0 0 0,108-11 0 0 0,-111 5 26 0 0,79 2-1 0 0,58 13 79 0 0,101 0-3 0 0,93-7-49 0 0,-233 1-40 0 0,21-7-7 0 0,-33-1 54 0 0,-77 3-59 0 0,26 1 0 0 0,112 12 0 0 0,-73 0 15 0 0,142-5 0 0 0,-6-2 19 0 0,164-16 27 0 0,-370 7-58 0 0,20 3-3 0 0,111 12 0 0 0,-110-4 0 0 0,106-4 0 0 0,-147-5 0 0 0,415-10 0 0 0,-340 11 32 0 0,173-23-1 0 0,-254 19-30 0 0,59-1-1 0 0,103 6 0 0 0,-78 2 0 0 0,62-13 0 0 0,-3 0 0 0 0,-121 11 0 0 0,113 2 0 0 0,-79 2 0 0 0,0-5 0 0 0,105-13 0 0 0,-60-2 32 0 0,230 2 0 0 0,-83 6-32 0 0,-172 1 0 0 0,142 11 0 0 0,193-4 0 0 0,-316-5 0 0 0,-124 5 0 0 0,296 3 0 0 0,-134 8 0 0 0,-63-15 0 0 0,-41 1 0 0 0,10-2 0 0 0,-36 2 0 0 0,72 4 0 0 0,-43 5 0 0 0,313 19 0 0 0,-252-20 0 0 0,129 23 0 0 0,-164-20 0 0 0,140-6 0 0 0,-133-4 0 0 0,103 11 0 0 0,230 24 0 0 0,-42 1 0 0 0,-301-23 0 0 0,1-4 0 0 0,105-7 0 0 0,108-18 0 0 0,-261 17 0 0 0,83 9 0 0 0,-17-1 0 0 0,99-7-1 0 0,13 0 14 0 0,-141 3 29 0 0,0-4-1 0 0,85-11 0 0 0,-80 0-41 0 0,1 4 0 0 0,98 5 0 0 0,-162 4 0 0 0,218 15 0 0 0,-147-5 0 0 0,123-2 0 0 0,-208-9-45 0 0,1 0-1 0 0,0 0 1 0 0,-1 1 0 0 0,1 0-1 0 0,-1 1 1 0 0,1 0-1 0 0,-1 1 1 0 0,0 0-1 0 0,0 0 1 0 0,14 8-1 0 0,-11-3-270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16.613"/>
    </inkml:context>
    <inkml:brush xml:id="br0">
      <inkml:brushProperty name="width" value="0.1" units="cm"/>
      <inkml:brushProperty name="height" value="0.1" units="cm"/>
      <inkml:brushProperty name="color" value="#E71224"/>
    </inkml:brush>
  </inkml:definitions>
  <inkml:trace contextRef="#ctx0" brushRef="#br0">2697 111 4111 0 0,'-3'4'1008'0'0,"14"10"-580"0"0,-9-12-417 0 0,-7-1 56 0 0,-4-2 83 0 0,-15 3 478 0 0,0 1-1 0 0,0 1 0 0 0,-37 10 1 0 0,-34 6 878 0 0,28-16-682 0 0,0-2-1 0 0,-110-12 0 0 0,79 3-549 0 0,7 0 50 0 0,-114-23 0 0 0,-99-7-31 0 0,20 3 38 0 0,222 22-251 0 0,-8-3 59 0 0,-2 4 0 0 0,-124-5-1 0 0,-91 36-34 0 0,172-9-58 0 0,-159 21-661 0 0,178-11 256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4:29.764"/>
    </inkml:context>
    <inkml:brush xml:id="br0">
      <inkml:brushProperty name="width" value="0.1" units="cm"/>
      <inkml:brushProperty name="height" value="0.1" units="cm"/>
      <inkml:brushProperty name="color" value="#66CC00"/>
    </inkml:brush>
  </inkml:definitions>
  <inkml:trace contextRef="#ctx0" brushRef="#br0">0 205 919 0 0,'5'-1'313'0'0,"-1"0"0"0"0,1 0 0 0 0,0-1 0 0 0,-1 1-1 0 0,0-1 1 0 0,1 0 0 0 0,5-4 0 0 0,8-3 8 0 0,1 2 59 0 0,0 1-1 0 0,1 1 0 0 0,32-5 0 0 0,64-1 197 0 0,-76 8-549 0 0,143-8 268 0 0,97-9 448 0 0,244-30 291 0 0,-464 44-860 0 0,89-20-1 0 0,-33 4-53 0 0,-111 21-136 0 0,0 0 1 0 0,1 1-1 0 0,-1-1 0 0 0,0 1 1 0 0,1 1-1 0 0,-1-1 1 0 0,1 1-1 0 0,-1 0 0 0 0,0 0 1 0 0,0 0-1 0 0,1 1 0 0 0,-1 0 1 0 0,0 0-1 0 0,8 5 0 0 0,-4-2-240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7:52.556"/>
    </inkml:context>
    <inkml:brush xml:id="br0">
      <inkml:brushProperty name="width" value="0.1" units="cm"/>
      <inkml:brushProperty name="height" value="0.1" units="cm"/>
      <inkml:brushProperty name="color" value="#F4F91B"/>
    </inkml:brush>
  </inkml:definitions>
  <inkml:trace contextRef="#ctx0" brushRef="#br0">1766 94 3367 0 0,'-1'-1'168'0'0,"0"1"0"0"0,0-1 0 0 0,0 0 0 0 0,0 1 0 0 0,0-1 0 0 0,0 0 0 0 0,0 0 0 0 0,0 1 0 0 0,0-1 0 0 0,0 0 0 0 0,0 0 0 0 0,1 0-1 0 0,-1 0 1 0 0,0 0 0 0 0,1 0 0 0 0,-1 0 0 0 0,0-2 0 0 0,0 2-116 0 0,1 1 0 0 0,-1-1 0 0 0,0 1-1 0 0,0-1 1 0 0,1 1 0 0 0,-1-1 0 0 0,0 1 0 0 0,0 0 0 0 0,0 0-1 0 0,0-1 1 0 0,1 1 0 0 0,-1 0 0 0 0,0 0 0 0 0,0 0 0 0 0,0 0-1 0 0,0 0 1 0 0,0 0 0 0 0,0 0 0 0 0,1 0 0 0 0,-3 0 0 0 0,-25 5 480 0 0,17-4-368 0 0,-71 15 325 0 0,56-10-185 0 0,-1-1 0 0 0,-49 2 1 0 0,47-7 247 0 0,0-1 1 0 0,0-2 0 0 0,-48-9-1 0 0,37 0-468 0 0,-24-4-428 0 0,-49 3 472 0 0,92 11-128 0 0,-1 0 0 0 0,-32 3 0 0 0,-18-2 0 0 0,4-8 22 0 0,42 5 5 0 0,-44-2-1 0 0,61 5-15 0 0,1 0-1 0 0,0 0 1 0 0,0-1-1 0 0,0 0 1 0 0,0 0-1 0 0,-9-5 1 0 0,9 4-4 0 0,0 0 1 0 0,0 1 0 0 0,0 0 0 0 0,0 0-1 0 0,0 1 1 0 0,-10-1 0 0 0,-17 3 69 0 0,1 1 1 0 0,-1 2-1 0 0,-45 11 0 0 0,49-8 59 0 0,0 0 0 0 0,0-2 0 0 0,-44 1 0 0 0,-87-16 872 0 0,158 10-987 0 0,-1 0 0 0 0,1 0 0 0 0,0 1-1 0 0,-1 0 1 0 0,1-1 0 0 0,0 1 0 0 0,-1 1 0 0 0,1-1 0 0 0,0 1-1 0 0,-5 2 1 0 0,-39 25-1050 0 0,44-27 757 0 0,-12 11-4280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7:53.529"/>
    </inkml:context>
    <inkml:brush xml:id="br0">
      <inkml:brushProperty name="width" value="0.1" units="cm"/>
      <inkml:brushProperty name="height" value="0.1" units="cm"/>
      <inkml:brushProperty name="color" value="#F4F91B"/>
    </inkml:brush>
  </inkml:definitions>
  <inkml:trace contextRef="#ctx0" brushRef="#br0">1681 47 2815 0 0,'-19'13'1392'0'0,"13"-9"-1122"0"0,0 0 0 0 0,0 0 0 0 0,0 0 0 0 0,0-1 0 0 0,-1 0 0 0 0,0 0-1 0 0,0-1 1 0 0,-12 3 0 0 0,-13 6 287 0 0,30-11-503 0 0,0 1 1 0 0,1-1 0 0 0,-1 1-1 0 0,0-1 1 0 0,0 0-1 0 0,1 0 1 0 0,-1 1 0 0 0,0-1-1 0 0,0-1 1 0 0,1 1-1 0 0,-1 0 1 0 0,0 0 0 0 0,0-1-1 0 0,1 1 1 0 0,-3-1 0 0 0,-24-14 1146 0 0,25 13-1100 0 0,0-1 0 0 0,0 1 0 0 0,-1 0 0 0 0,1 1 0 0 0,-1-1 0 0 0,0 1 0 0 0,1-1 0 0 0,-1 1 0 0 0,0 0 0 0 0,-7-1 0 0 0,-92-7 138 0 0,30 1 126 0 0,36 6-254 0 0,0 1 0 0 0,0 2 0 0 0,1 1 0 0 0,-61 13 0 0 0,75-11-68 0 0,-33 2-1 0 0,33-4 1 0 0,-28 5 0 0 0,13 1 21 0 0,-58 5 0 0 0,72-13 13 0 0,0-1 0 0 0,0 0 0 0 0,-31-7 1 0 0,-68-22 391 0 0,106 26-426 0 0,-215-51 373 0 0,202 51-377 0 0,0 2 0 0 0,0 1 0 0 0,-45 3-1 0 0,6 7-3706 0 0,34-2-438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08:18.184"/>
    </inkml:context>
    <inkml:brush xml:id="br0">
      <inkml:brushProperty name="width" value="0.1" units="cm"/>
      <inkml:brushProperty name="height" value="0.1" units="cm"/>
      <inkml:brushProperty name="color" value="#F4F91B"/>
    </inkml:brush>
  </inkml:definitions>
  <inkml:trace contextRef="#ctx0" brushRef="#br0">3498 1177 455 0 0,'0'-4'342'0'0,"0"1"0"0"0,0 0-1 0 0,-1-1 1 0 0,0 1 0 0 0,0 0-1 0 0,0 0 1 0 0,0 0 0 0 0,0 0-1 0 0,0 0 1 0 0,-1 0 0 0 0,1 0-1 0 0,-1 0 1 0 0,0 0 0 0 0,-3-2-1 0 0,-2-5-20 0 0,7 9-290 0 0,-1 1-1 0 0,0-1 1 0 0,1 1 0 0 0,-1-1 0 0 0,0 1-1 0 0,0 0 1 0 0,1 0 0 0 0,-1-1 0 0 0,0 1-1 0 0,0 0 1 0 0,0 0 0 0 0,1 0 0 0 0,-1 0 0 0 0,0 0-1 0 0,0 0 1 0 0,0 0 0 0 0,1 0 0 0 0,-1 0-1 0 0,0 0 1 0 0,0 1 0 0 0,0-1 0 0 0,1 0 0 0 0,-2 1-1 0 0,-18 8 394 0 0,14-6-272 0 0,-1 1-1 0 0,0-1 0 0 0,0 0 0 0 0,0 0 1 0 0,0-1-1 0 0,-9 2 0 0 0,2-6 345 0 0,13 2-468 0 0,0 0-1 0 0,0-1 1 0 0,1 1 0 0 0,-1 0-1 0 0,0 0 1 0 0,0 0 0 0 0,0 0-1 0 0,0 0 1 0 0,0 0 0 0 0,0 0-1 0 0,1 0 1 0 0,-1 0 0 0 0,0 0 0 0 0,0 0-1 0 0,0 1 1 0 0,0-1 0 0 0,1 0-1 0 0,-1 1 1 0 0,0-1 0 0 0,-1 1-1 0 0,-2 2 42 0 0,-1-1 1 0 0,1 0-1 0 0,-1 0 0 0 0,1-1 0 0 0,-1 1 0 0 0,0-1 0 0 0,0 0 0 0 0,0 0 0 0 0,0 0 0 0 0,1-1 0 0 0,-1 0 0 0 0,0 0 0 0 0,0 0 1 0 0,0-1-1 0 0,-8-1 0 0 0,4 2 44 0 0,1-1-1 0 0,-1 2 1 0 0,0-1 0 0 0,1 1 0 0 0,-1 1 0 0 0,1-1-1 0 0,-14 5 1 0 0,15-5-81 0 0,0 0 0 0 0,0-1 0 0 0,0 0 0 0 0,0 0 0 0 0,-13-3 0 0 0,-2 0 283 0 0,-43-1 0 0 0,23 7-261 0 0,31-2-30 0 0,-1 0-1 0 0,0 0 1 0 0,-14-2 0 0 0,5-1 163 0 0,-1 1-1 0 0,0 1 1 0 0,-31 3 0 0 0,46-3-171 0 0,0 0 1 0 0,0 0 0 0 0,0-1 0 0 0,0 0 0 0 0,0 0 0 0 0,0-1 0 0 0,-7-2-1 0 0,-27-6 63 0 0,-46-7 101 0 0,83 16-179 0 0,-2-1-1 0 0,0 1 0 0 0,0 1 0 0 0,0-1 0 0 0,-8 1 0 0 0,-19-3 24 0 0,26 2-16 0 0,1 0 0 0 0,-1 0 0 0 0,0 1 0 0 0,-12 1 0 0 0,-84 20 238 0 0,87-18-217 0 0,0 0 1 0 0,-21 8-1 0 0,-17 5 21 0 0,-159 19 196 0 0,202-34-234 0 0,-1-1 1 0 0,1 0 0 0 0,0 0-1 0 0,-1-1 1 0 0,1-1 0 0 0,0 0-1 0 0,-21-7 1 0 0,17 5 35 0 0,-50-10 144 0 0,11 0-128 0 0,32 11-46 0 0,13 1-11 0 0,0 1 0 0 0,-1 0 0 0 0,1 1 0 0 0,-16 0 0 0 0,-58 11 36 0 0,-47 4 61 0 0,98-11 12 0 0,-14 1-16 0 0,-22 3-47 0 0,56-8-37 0 0,0 0 0 0 0,1 0 0 0 0,-1-1 0 0 0,0-1 0 0 0,-11-3 0 0 0,8 2 12 0 0,-1 0 1 0 0,-22 0 0 0 0,-121-5-19 0 0,134 5 41 0 0,15 1-49 0 0,-1 0 1 0 0,1 1 0 0 0,-1 1 0 0 0,-18 1-1 0 0,9 0 28 0 0,0 0 0 0 0,0-2-1 0 0,-23-3 1 0 0,25 2 34 0 0,0 1-1 0 0,1 0 1 0 0,-1 1 0 0 0,-25 3 0 0 0,-41 8-54 0 0,75-10 7 0 0,1-1 0 0 0,-1-1-1 0 0,0 0 1 0 0,0 0 0 0 0,-9-3 0 0 0,12 3-3 0 0,-1-1 0 0 0,1 1 0 0 0,-1 0 0 0 0,1 0 0 0 0,-1 1 1 0 0,1 0-1 0 0,-1 0 0 0 0,1 1 0 0 0,-1 0 0 0 0,-11 2 0 0 0,4 2-9 0 0,-2 1 15 0 0,0-1 0 0 0,-23 4-1 0 0,16-4-19 0 0,18-4 0 0 0,-1 1 0 0 0,0-1 0 0 0,1-1 0 0 0,-7 1 0 0 0,-43 5 0 0 0,39-4 34 0 0,13-2-24 0 0,1 1-1 0 0,-1-1 0 0 0,1 1 0 0 0,0-1 1 0 0,-1 0-1 0 0,1 0 0 0 0,-1-1 0 0 0,-3 0 1 0 0,-9-1 91 0 0,1-1 0 0 0,-1 2 1 0 0,-20-1-1 0 0,34 2-94 0 0,0 0 0 0 0,0 0-1 0 0,0 0 1 0 0,1 0 0 0 0,-1 0 0 0 0,0-1 0 0 0,0 1 0 0 0,1 0-1 0 0,-1-1 1 0 0,0 1 0 0 0,0-1 0 0 0,1 1 0 0 0,-1-1 0 0 0,0 1-1 0 0,1-1 1 0 0,-1 1 0 0 0,1-1 0 0 0,-1 1 0 0 0,1-1 0 0 0,-1 0-1 0 0,1 1 1 0 0,-1-1 0 0 0,1 0 0 0 0,0 0 0 0 0,-1 0 0 0 0,-7-25 209 0 0,3 7 19 0 0,-16-19 212 0 0,-8-15-4 0 0,27 47-402 0 0,-1 1 0 0 0,1-1 0 0 0,1 0 0 0 0,-1 0 0 0 0,1 1 1 0 0,0-1-1 0 0,0-9 0 0 0,0 8-20 0 0,1 1 0 0 0,-1-1 0 0 0,0 1 1 0 0,0-1-1 0 0,-1 1 0 0 0,0 0 0 0 0,0 0 0 0 0,0 0 1 0 0,-1 0-1 0 0,0 0 0 0 0,0 0 0 0 0,0 1 0 0 0,-1-1 0 0 0,0 1 1 0 0,0 0-1 0 0,0 0 0 0 0,-10-8 0 0 0,10 10-2 0 0,0 0 0 0 0,0 0 1 0 0,1-1-1 0 0,-1 1 0 0 0,1-1 0 0 0,0 0 0 0 0,0 0 0 0 0,-3-6 0 0 0,5 8-12 0 0,0 0 1 0 0,0 0-1 0 0,1 0 0 0 0,-1 0 0 0 0,1 0 0 0 0,-1 0 0 0 0,1 0 1 0 0,-1 0-1 0 0,1 0 0 0 0,0 0 0 0 0,0 0 0 0 0,0 0 0 0 0,0 0 1 0 0,1 0-1 0 0,-1 0 0 0 0,1 0 0 0 0,-1 0 0 0 0,1 0 0 0 0,-1 0 1 0 0,1 0-1 0 0,0 0 0 0 0,0 1 0 0 0,1-3 0 0 0,0 0 1 0 0,-1 0-1 0 0,0 0 1 0 0,-1 0-1 0 0,1 0 1 0 0,-1 0-1 0 0,0 0 1 0 0,0 0-1 0 0,0 0 1 0 0,0 0-1 0 0,-2-6 1 0 0,1-8 37 0 0,1-51 19 0 0,-1 60-50 0 0,0-1 1 0 0,0 1-1 0 0,-1-1 0 0 0,0 1 0 0 0,-5-11 0 0 0,4 12 7 0 0,1 0 0 0 0,-1 1 0 0 0,2-2 0 0 0,-1 1 0 0 0,1 0-1 0 0,0 0 1 0 0,1-14 0 0 0,1 11 12 0 0,2 0 0 0 0,-1-1-1 0 0,6-11 1 0 0,-5 14-28 0 0,0 0-1 0 0,0 0 1 0 0,-1-1 0 0 0,0 0-1 0 0,0-14 1 0 0,-2 11 44 0 0,0 4-32 0 0,0-1 0 0 0,0 1 0 0 0,-3-17 0 0 0,1 22-17 0 0,1-1 0 0 0,0 0 0 0 0,1 0 0 0 0,-1 0 0 0 0,1 0 0 0 0,0 0 0 0 0,0 0 0 0 0,1 0 0 0 0,1-7 0 0 0,-2 10 0 0 0,1 0 0 0 0,0 0 0 0 0,-1 0 0 0 0,1 1 0 0 0,0-1 0 0 0,0 0 0 0 0,0 0 0 0 0,0 1 0 0 0,1-1 0 0 0,-1 1 0 0 0,0-1 0 0 0,1 1 0 0 0,-1-1 0 0 0,1 1 0 0 0,0 0 0 0 0,-1 0 0 0 0,1 0 0 0 0,0 0 0 0 0,0 0 0 0 0,-1 0 0 0 0,1 0 0 0 0,0 0 0 0 0,0 1 0 0 0,0-1 0 0 0,0 1 0 0 0,2-1 0 0 0,3 0 0 0 0,-1-1 0 0 0,0 0 0 0 0,10-5 0 0 0,18-5 0 0 0,106-25 10 0 0,15-4 44 0 0,-81 26-22 0 0,121-41 0 0 0,-44 11-32 0 0,-128 40 0 0 0,1 1 0 0 0,-1 2 0 0 0,1 0 0 0 0,38 2 0 0 0,57 15 0 0 0,-69-8 0 0 0,71 2 0 0 0,109 5 0 0 0,-76 10 0 0 0,-26-2 0 0 0,-63-15 0 0 0,-1-3 0 0 0,79-4 0 0 0,-114-2-9 0 0,271-17 82 0 0,-146 4-73 0 0,-36 12 68 0 0,-73 4-72 0 0,-10-2 4 0 0,37 2 0 0 0,-49 1 0 0 0,-1 1 0 0 0,0 1 0 0 0,0 0 0 0 0,0 2 0 0 0,0 1 0 0 0,-1 0 0 0 0,0 2 0 0 0,0 0 0 0 0,-1 1 0 0 0,-1 1 0 0 0,34 25 0 0 0,-40-25 0 0 0,1 0 0 0 0,1-1 0 0 0,-1-1 0 0 0,32 15 0 0 0,11 0 0 0 0,40 15 0 0 0,33 0 0 0 0,-123-36 0 0 0,1-1 0 0 0,-1 1 0 0 0,0 0 0 0 0,-1 1 0 0 0,1 0 0 0 0,0 0 0 0 0,7 6 0 0 0,9 3 0 0 0,-20-12 0 0 0,-1 1 0 0 0,1-1 0 0 0,-1 0 0 0 0,0 1 0 0 0,1-1 0 0 0,-1 1 0 0 0,0 0 0 0 0,0-1 0 0 0,0 1 0 0 0,0 0 0 0 0,0 0 0 0 0,3 5 0 0 0,0-1 0 0 0,-1 0 0 0 0,1-1 0 0 0,0 1 0 0 0,1-1 0 0 0,-1 0 0 0 0,1-1 0 0 0,0 1 0 0 0,10 4 0 0 0,-8-4 0 0 0,0 0 0 0 0,-1 1 0 0 0,1 0 0 0 0,9 10 0 0 0,-9-6-6 0 0,-1 1-1 0 0,0 0 1 0 0,0 0 0 0 0,-1 0-1 0 0,-1 1 1 0 0,0 0-1 0 0,-1 0 1 0 0,0 0 0 0 0,4 25-1 0 0,-5-19 7 0 0,-1-1 0 0 0,-2 1 0 0 0,1-1 0 0 0,-2 1 0 0 0,0-1 0 0 0,-5 21 0 0 0,-1 25 0 0 0,-10 93 0 0 0,16-149 0 0 0,0 1 0 0 0,-1-1 0 0 0,0 0 0 0 0,-1 0 0 0 0,-6 14 0 0 0,-21 33 0 0 0,25-46 0 0 0,-99 192-105 0 0,33-59-2750 0 0,51-106 863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0:39.276"/>
    </inkml:context>
    <inkml:brush xml:id="br0">
      <inkml:brushProperty name="width" value="0.1" units="cm"/>
      <inkml:brushProperty name="height" value="0.1" units="cm"/>
      <inkml:brushProperty name="color" value="#F4F91B"/>
    </inkml:brush>
  </inkml:definitions>
  <inkml:trace contextRef="#ctx0" brushRef="#br0">1026 20 2271 0 0,'13'-9'389'0'0,"-8"11"-272"0"0,-3 9-92 0 0,-7-5 2280 0 0,4-6-2177 0 0,1 0 0 0 0,-1-1 0 0 0,0 1-1 0 0,1 0 1 0 0,-1-1 0 0 0,1 1 0 0 0,-1 0-1 0 0,0 0 1 0 0,1 0 0 0 0,-1 0-1 0 0,0-1 1 0 0,1 1 0 0 0,-1 0 0 0 0,0 0-1 0 0,1 0 1 0 0,-1 0 0 0 0,0 0 0 0 0,1 1-1 0 0,-1-1 1 0 0,-3 0-17 0 0,1 1 1 0 0,-1-1-1 0 0,1 0 1 0 0,-1 0-1 0 0,1 0 0 0 0,-4-1 1 0 0,-17 0 455 0 0,2 5-107 0 0,1 0-1 0 0,-34 13 1 0 0,33-9-210 0 0,-45 8-1 0 0,52-15-60 0 0,1-1 1 0 0,-1 0-1 0 0,-23-3 0 0 0,-16-1 622 0 0,37 2-575 0 0,0 0 0 0 0,0-1 0 0 0,0 0 0 0 0,0-1 0 0 0,-31-13 0 0 0,28 10-64 0 0,0 2-1 0 0,1 0 0 0 0,-28-2 1 0 0,15 3-23 0 0,31 4-96 0 0,1 1 11 0 0,0 1-62 0 0,0-1 0 0 0,1 0 1 0 0,-1 0-1 0 0,1 0 0 0 0,0 0 0 0 0,-1 0 0 0 0,1 0 0 0 0,0 0 0 0 0,-1 0 0 0 0,1 0 0 0 0,0 0 0 0 0,0-1 0 0 0,0 1 0 0 0,0 0 1 0 0,0 0-1 0 0,0-1 0 0 0,0 1 0 0 0,0-1 0 0 0,0 1 0 0 0,0-1 0 0 0,1 1 0 0 0,0 0 0 0 0,28 8 14 0 0,-4-6 56 0 0,-1-1-1 0 0,1-2 1 0 0,31-2-1 0 0,-24 1 42 0 0,39 2 0 0 0,80 7 151 0 0,-52-6-231 0 0,-2-1-2 0 0,-14 1-31 0 0,-60-2 0 0 0,2-1 0 0 0,46-9 0 0 0,-68 10 0 0 0,5-3 53 0 0,-8-2 67 0 0,-2 5-104 0 0,0-1 0 0 0,0 0 0 0 0,0 1 0 0 0,0-1 0 0 0,0 0 1 0 0,0 1-1 0 0,0-1 0 0 0,0 1 0 0 0,0-1 0 0 0,0 1 1 0 0,0 0-1 0 0,-1-1 0 0 0,-20-2 93 0 0,1 0 0 0 0,-1 1 0 0 0,-37 2 0 0 0,28 1-50 0 0,21-1-45 0 0,-250-11 398 0 0,210 4-128 0 0,-1 3-1 0 0,0 2 1 0 0,0 3-1 0 0,0 1 1 0 0,0 3-1 0 0,1 2 1 0 0,-89 24-1 0 0,-120 66-3428 0 0,211-77 1822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0:40.273"/>
    </inkml:context>
    <inkml:brush xml:id="br0">
      <inkml:brushProperty name="width" value="0.1" units="cm"/>
      <inkml:brushProperty name="height" value="0.1" units="cm"/>
      <inkml:brushProperty name="color" value="#F4F91B"/>
    </inkml:brush>
  </inkml:definitions>
  <inkml:trace contextRef="#ctx0" brushRef="#br0">959 92 2303 0 0,'-4'-5'368'0'0,"-1"1"0"0"0,1-1-1 0 0,-1 1 1 0 0,0 0-1 0 0,0 0 1 0 0,0 0 0 0 0,-1 1-1 0 0,1 0 1 0 0,-1 0-1 0 0,0 0 1 0 0,0 1 0 0 0,0-1-1 0 0,-8 0 1 0 0,-6-1 146 0 0,-1 0 0 0 0,-36 0 0 0 0,33 3-355 0 0,-36-6 0 0 0,-62-12 1395 0 0,101 17-1241 0 0,0 1 0 0 0,0 2 0 0 0,-40 4 1 0 0,-19 11-104 0 0,-146 48 1 0 0,148-41 58 0 0,63-17-194 0 0,9-3-51 0 0,0 0 1 0 0,0-1-1 0 0,0 0 0 0 0,0 0 1 0 0,0 0-1 0 0,-8 0 1 0 0,38-4 110 0 0,0-2 0 0 0,24-7 0 0 0,1 1-60 0 0,41-9-38 0 0,-31 6 18 0 0,1 2 0 0 0,113-6 0 0 0,-147 17-50 0 0,77 3 66 0 0,-91-2-64 0 0,0 1 1 0 0,0 0-1 0 0,-1 1 1 0 0,1 0-1 0 0,0 0 1 0 0,13 8-1 0 0,-23-11-7 0 0,-1 1 0 0 0,0-1-1 0 0,0 1 1 0 0,0 0 0 0 0,0-1-1 0 0,0 1 1 0 0,0 0 0 0 0,0 0-1 0 0,0-1 1 0 0,0 1 0 0 0,0 0-1 0 0,-1 0 1 0 0,1 0 0 0 0,0 0 0 0 0,0 0-1 0 0,-1 0 1 0 0,2 2 0 0 0,-2-2 0 0 0,0 0 1 0 0,0 0 0 0 0,0-1-1 0 0,0 1 1 0 0,0 0 0 0 0,0 0-1 0 0,-1-1 1 0 0,1 1 0 0 0,0 0-1 0 0,0-1 1 0 0,0 1 0 0 0,-1 0-1 0 0,1 0 1 0 0,0-1 0 0 0,-1 1 0 0 0,1-1-1 0 0,-1 1 1 0 0,1 0 0 0 0,-1-1-1 0 0,1 1 1 0 0,-1 0 0 0 0,-2 1 20 0 0,0 1 1 0 0,0-1-1 0 0,0 0 1 0 0,-1 0 0 0 0,1-1-1 0 0,0 1 1 0 0,-1 0-1 0 0,1-1 1 0 0,-7 2 0 0 0,-20 1 215 0 0,-1-2 0 0 0,0 0 0 0 0,0-2 0 0 0,-56-7 0 0 0,28 2 55 0 0,-91 1 125 0 0,123 5-399 0 0,1 1 0 0 0,-1 1 0 0 0,-42 12 0 0 0,-4 7-4472 0 0,37-9-540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0:41.643"/>
    </inkml:context>
    <inkml:brush xml:id="br0">
      <inkml:brushProperty name="width" value="0.1" units="cm"/>
      <inkml:brushProperty name="height" value="0.1" units="cm"/>
      <inkml:brushProperty name="color" value="#F4F91B"/>
    </inkml:brush>
  </inkml:definitions>
  <inkml:trace contextRef="#ctx0" brushRef="#br0">1080 39 1839 0 0,'-9'1'188'0'0,"8"-1"-21"0"0,0 0-1 0 0,0 0 1 0 0,-1 0-1 0 0,1 0 1 0 0,0 0-1 0 0,0 0 1 0 0,0 0-1 0 0,0 0 1 0 0,0 0-1 0 0,0-1 0 0 0,-1 1 1 0 0,1 0-1 0 0,0-1 1 0 0,0 1-1 0 0,0-1 1 0 0,0 1-1 0 0,0-1 1 0 0,0 0-1 0 0,1 1 1 0 0,-1-1-1 0 0,0 0 1 0 0,0 0-1 0 0,0 1 1 0 0,1-1-1 0 0,-1 0 1 0 0,0 0-1 0 0,0-1 1 0 0,-1-1 29 0 0,-1 1 1 0 0,1 0 0 0 0,-1 0 0 0 0,1 0-1 0 0,-1 0 1 0 0,0 0 0 0 0,1 0 0 0 0,-1 1-1 0 0,0-1 1 0 0,0 1 0 0 0,-1 0-1 0 0,1 0 1 0 0,0 0 0 0 0,0 0 0 0 0,0 1-1 0 0,-1-1 1 0 0,1 1 0 0 0,0 0-1 0 0,-1 0 1 0 0,-4 0 0 0 0,-6 2 8 0 0,0 0-1 0 0,-1 1 1 0 0,-18 6 0 0 0,15-4-98 0 0,-51 13-66 0 0,-1-3-1 0 0,0-4 1 0 0,-105 5 0 0 0,-56 2 308 0 0,150-10-258 0 0,33-4-22 0 0,-71 16 0 0 0,119-20-68 0 0,0 0 0 0 0,-1 0 0 0 0,1 0 0 0 0,0 0 0 0 0,-1 0-1 0 0,1 0 1 0 0,0 0 0 0 0,-1 0 0 0 0,1 0 0 0 0,0 0 0 0 0,-1 0-1 0 0,1 0 1 0 0,0 1 0 0 0,0-1 0 0 0,-1 0 0 0 0,1 0 0 0 0,0 0-1 0 0,0 0 1 0 0,-1 0 0 0 0,1 1 0 0 0,0-1 0 0 0,0 0 0 0 0,-1 0 0 0 0,1 0-1 0 0,0 1 1 0 0,0-1 0 0 0,0 0 0 0 0,-1 0 0 0 0,1 1 0 0 0,0 0-1 0 0,10 1 63 0 0,24 1 84 0 0,-30-3-125 0 0,123 9 244 0 0,33 2 42 0 0,106-5-244 0 0,-258-6-64 0 0,5 0 0 0 0,0 0 0 0 0,0 1 0 0 0,0 1 0 0 0,-1 0 0 0 0,1 1 0 0 0,0 0 0 0 0,14 6 0 0 0,-27-9 0 0 0,0 0 0 0 0,0 0 0 0 0,0 0 0 0 0,0 0 0 0 0,1 0 0 0 0,-1 0 0 0 0,0 0 0 0 0,0 0 0 0 0,0 0 0 0 0,0 0 0 0 0,0 0 0 0 0,0 0 0 0 0,0 0 0 0 0,0 0 0 0 0,0 1 0 0 0,0-1 0 0 0,1 0 0 0 0,-1 0 0 0 0,0 0 0 0 0,0 0 0 0 0,0 0 0 0 0,0 0 0 0 0,0 0 0 0 0,0 0 0 0 0,0 0 0 0 0,0 1 0 0 0,0-1 0 0 0,0 0 0 0 0,0 0 0 0 0,0 0 0 0 0,0 0 0 0 0,0 0 0 0 0,0 0 0 0 0,0 0 0 0 0,0 0 0 0 0,0 1 0 0 0,0-1 0 0 0,0 0 0 0 0,0 0 0 0 0,0 0 0 0 0,0 0 0 0 0,0 0 0 0 0,0 0 0 0 0,0 0 0 0 0,0 0 0 0 0,0 1 0 0 0,0-1 0 0 0,0 0 0 0 0,0 0 0 0 0,-1 0 0 0 0,1 0 0 0 0,0 0 0 0 0,0 0 0 0 0,-8 5 0 0 0,-12 0 0 0 0,-18 1 15 0 0,-56 1-1 0 0,22-3 11 0 0,-381 52-97 0 0,401-49-110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0:50.186"/>
    </inkml:context>
    <inkml:brush xml:id="br0">
      <inkml:brushProperty name="width" value="0.1" units="cm"/>
      <inkml:brushProperty name="height" value="0.1" units="cm"/>
      <inkml:brushProperty name="color" value="#F4F91B"/>
    </inkml:brush>
  </inkml:definitions>
  <inkml:trace contextRef="#ctx0" brushRef="#br0">720 77 3911 0 0,'1'-2'75'0'0,"0"1"0"0"0,-1 0-1 0 0,1 0 1 0 0,0 0-1 0 0,-1-1 1 0 0,0 1-1 0 0,1 0 1 0 0,-1-1 0 0 0,0 1-1 0 0,1 0 1 0 0,-1-2-1 0 0,-4 2 998 0 0,-6 6-383 0 0,1 1-630 0 0,-3 3 110 0 0,0-1 0 0 0,0-1-1 0 0,-1 0 1 0 0,0 0 0 0 0,0-2 0 0 0,-27 9-1 0 0,1-5 396 0 0,0-1 0 0 0,-1-2 0 0 0,-42 0 0 0 0,62-7-212 0 0,0-1-1 0 0,1-1 1 0 0,-1-1-1 0 0,1-1 0 0 0,0 0 1 0 0,0-2-1 0 0,1 0 0 0 0,-1-1 1 0 0,2-1-1 0 0,-34-21 1 0 0,45 25-331 0 0,0 0 0 0 0,0-1 0 0 0,-7-9 1 0 0,10 11-12 0 0,0 0 1 0 0,-1 0-1 0 0,1 1 1 0 0,-1-1 0 0 0,1 1-1 0 0,-1 0 1 0 0,0 0-1 0 0,0 0 1 0 0,0 1 0 0 0,-1-1-1 0 0,1 1 1 0 0,-9-3-1 0 0,11 5-74 0 0,0 0 0 0 0,0 0 0 0 0,-1 0 0 0 0,1 0 0 0 0,0 1 0 0 0,0-1 0 0 0,0 1 0 0 0,-1-1 0 0 0,1 1 0 0 0,0 0 0 0 0,0 0 0 0 0,0 0 0 0 0,0 0 0 0 0,1 0 0 0 0,-1 0 0 0 0,0 1 0 0 0,0-1 0 0 0,1 1 0 0 0,-1-1 0 0 0,0 1 0 0 0,1 0 0 0 0,0-1 0 0 0,-1 1 0 0 0,0 2 0 0 0,-7 9-4480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0:51.314"/>
    </inkml:context>
    <inkml:brush xml:id="br0">
      <inkml:brushProperty name="width" value="0.1" units="cm"/>
      <inkml:brushProperty name="height" value="0.1" units="cm"/>
      <inkml:brushProperty name="color" value="#F4F91B"/>
    </inkml:brush>
  </inkml:definitions>
  <inkml:trace contextRef="#ctx0" brushRef="#br0">294 59 1375 0 0,'-12'-9'931'0'0,"-1"1"0"0"0,-1 1 0 0 0,-14-6 0 0 0,22 10-813 0 0,0 1 1 0 0,0 1 0 0 0,0-1 0 0 0,0 1-1 0 0,0 0 1 0 0,0 0 0 0 0,0 1-1 0 0,-1 0 1 0 0,1 0 0 0 0,-9 1 0 0 0,-19 4-52 0 0,16-2 98 0 0,0 0-1 0 0,0 0 1 0 0,0 2 0 0 0,-18 6-1 0 0,28-6 447 0 0,7-2-105 0 0,16 0 241 0 0,25-5 3 0 0,67-9 28 0 0,62-9-234 0 0,-115 11-290 0 0,-1 3 0 0 0,1 2-1 0 0,97 5 1 0 0,68 28 227 0 0,-192-24-395 0 0,1 0 0 0 0,-1-3-1 0 0,1 0 1 0 0,0-1 0 0 0,0-2 0 0 0,52-8-1 0 0,-67 7-17 0 0,-2-1 10 0 0,0 1 0 0 0,0 0 1 0 0,1 0-1 0 0,-1 2 0 0 0,1-1 0 0 0,-1 1 0 0 0,20 3 1 0 0,-31-3-80 0 0,0 0 0 0 0,1 0 0 0 0,-1 0 0 0 0,1 1 0 0 0,-1-1 1 0 0,0 0-1 0 0,1 0 0 0 0,-1 0 0 0 0,1 0 0 0 0,-1 0 0 0 0,0 1 1 0 0,1-1-1 0 0,-1 0 0 0 0,0 0 0 0 0,1 1 0 0 0,-1-1 0 0 0,0 0 1 0 0,1 1-1 0 0,-1-1 0 0 0,0 0 0 0 0,0 1 0 0 0,1-1 1 0 0,-1 0-1 0 0,0 1 0 0 0,0-1 0 0 0,0 0 0 0 0,1 1 0 0 0,-1-1 1 0 0,0 1-1 0 0,0-1 0 0 0,0 1 0 0 0,0-1 0 0 0,0 0 0 0 0,0 1 1 0 0,0-1-1 0 0,0 1 0 0 0,0-1 0 0 0,0 1 0 0 0,-1 0-355 0 0,1 1 0 0 0,-1-1 0 0 0,1 0-1 0 0,-1 1 1 0 0,0-1 0 0 0,1 0 0 0 0,-1 0 0 0 0,0 0-1 0 0,0 1 1 0 0,-1 0 0 0 0,-9 8-3971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5:29.328"/>
    </inkml:context>
    <inkml:brush xml:id="br0">
      <inkml:brushProperty name="width" value="0.1" units="cm"/>
      <inkml:brushProperty name="height" value="0.1" units="cm"/>
      <inkml:brushProperty name="color" value="#E71224"/>
    </inkml:brush>
  </inkml:definitions>
  <inkml:trace contextRef="#ctx0" brushRef="#br0">635 383 4143 0 0,'-1'-10'227'0'0,"1"8"-173"0"0,0-1-1 0 0,-1 0 1 0 0,1 1 0 0 0,0-1-1 0 0,1 1 1 0 0,-1-1-1 0 0,0 0 1 0 0,1 1 0 0 0,-1-1-1 0 0,1 1 1 0 0,0-1-1 0 0,0 1 1 0 0,0-1 0 0 0,2-3-1 0 0,-1 7 218 0 0,-1 0 0 0 0,1 0 0 0 0,0 0 0 0 0,-1 0 0 0 0,1 1 0 0 0,-1-1 0 0 0,1 1 0 0 0,-1-1-1 0 0,2 3 1 0 0,-2-2-263 0 0,0-1-1 0 0,-1 1 1 0 0,1 0 0 0 0,0 0-1 0 0,-1 0 1 0 0,1-1-1 0 0,-1 1 1 0 0,0 0-1 0 0,0 0 1 0 0,1 0-1 0 0,-1 0 1 0 0,0 0 0 0 0,-1 0-1 0 0,1 0 1 0 0,0 0-1 0 0,-1 3 1 0 0,-1-1 66 0 0,1 0 1 0 0,-1 0-1 0 0,0 0 1 0 0,0-1-1 0 0,0 1 1 0 0,-1 0-1 0 0,-2 3 1 0 0,-4 3 422 0 0,-1 0 0 0 0,1-1-1 0 0,-21 15 1 0 0,-82 73 2309 0 0,31-25-2293 0 0,68-62-467 0 0,0 0-1 0 0,-1-1 1 0 0,-1 0-1 0 0,1-1 1 0 0,-1-1 0 0 0,-1 0-1 0 0,1-2 1 0 0,-19 6 0 0 0,21-8 177 0 0,0 2-1 0 0,0-1 1 0 0,1 2 0 0 0,-21 11 0 0 0,66-40 105 0 0,-2-2 0 0 0,0 0 0 0 0,37-43 0 0 0,-57 55-271 0 0,30-33 90 0 0,-3-3-1 0 0,-1 0 1 0 0,29-56-1 0 0,-37 49-19 0 0,-3-2 1 0 0,-2-1-1 0 0,25-90 0 0 0,-48 144-114 0 0,3-12 104 0 0,-11 28-39 0 0,1 5-49 0 0,0 0 0 0 0,2 0 0 0 0,0 1-1 0 0,0 0 1 0 0,2 0 0 0 0,-2 25 0 0 0,8 106 278 0 0,0-88-253 0 0,2 42 65 0 0,1 118 106 0 0,-7-213-207 0 0,0 0-1 0 0,-1 0 1 0 0,0 0 0 0 0,0 0 0 0 0,-1-1 0 0 0,0 1-1 0 0,-4 10 1 0 0,4-15-5 0 0,1 1 0 0 0,0-1 0 0 0,0 0 0 0 0,-1 0 0 0 0,1-1-1 0 0,-1 1 1 0 0,0 0 0 0 0,0 0 0 0 0,1-1 0 0 0,-1 1 0 0 0,0-1 0 0 0,0 0 0 0 0,0 1 0 0 0,-1-1-1 0 0,1 0 1 0 0,0 0 0 0 0,0 0 0 0 0,-1-1 0 0 0,1 1 0 0 0,0 0 0 0 0,-1-1 0 0 0,1 0 0 0 0,0 1-1 0 0,-1-1 1 0 0,-2 0 0 0 0,-4-1 17 0 0,1 0-1 0 0,-1 0 0 0 0,1 0 0 0 0,-1-1 1 0 0,1-1-1 0 0,0 1 0 0 0,0-1 1 0 0,0-1-1 0 0,0 1 0 0 0,0-1 1 0 0,1-1-1 0 0,-13-9 0 0 0,-4-6-4 0 0,0-1-1 0 0,-25-29 1 0 0,2 1 30 0 0,-18-11-44 0 0,-43-43-12 0 0,102 97 1 0 0,-6-7 0 0 0,-19-26 0 0 0,43 53-18 0 0,0 0 0 0 0,22 18 0 0 0,-14-14 8 0 0,27 24 10 0 0,75 53 0 0 0,-99-80 0 0 0,1 0 0 0 0,35 15 0 0 0,-44-24 0 0 0,0 0 0 0 0,0-1 0 0 0,0-1 0 0 0,1 0 0 0 0,26 2 0 0 0,-5-4 12 0 0,-54-11 182 0 0,-6 0-154 0 0,-1 2 1 0 0,1 1-1 0 0,-30-4 1 0 0,4 1-1 0 0,8 0-40 0 0,-1 2 0 0 0,-57-3 0 0 0,88 10 0 0 0,-1-1 0 0 0,0 2 0 0 0,0 0 0 0 0,1 0 0 0 0,-1 1 0 0 0,1 0 0 0 0,-1 1 0 0 0,1 1 0 0 0,0 0 0 0 0,0 0 0 0 0,0 1 0 0 0,1 0 0 0 0,-15 10 0 0 0,22-12 5 0 0,0 0-1 0 0,0 0 1 0 0,0 0-1 0 0,0 1 1 0 0,0-1-1 0 0,1 0 1 0 0,0 1 0 0 0,0 0-1 0 0,0 0 1 0 0,0-1-1 0 0,-2 7 1 0 0,0 4-680 0 0,1 0 1 0 0,-2 15 0 0 0,5-28 636 0 0,-3 17-6572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19.334"/>
    </inkml:context>
    <inkml:brush xml:id="br0">
      <inkml:brushProperty name="width" value="0.1" units="cm"/>
      <inkml:brushProperty name="height" value="0.1" units="cm"/>
      <inkml:brushProperty name="color" value="#E71224"/>
    </inkml:brush>
  </inkml:definitions>
  <inkml:trace contextRef="#ctx0" brushRef="#br0">2608 97 4487 0 0,'-23'-3'324'0'0,"0"1"-1"0"0,-1 1 0 0 0,0 1 0 0 0,1 2 1 0 0,0 0-1 0 0,-1 1 0 0 0,1 2 0 0 0,-25 7 1 0 0,-116 26 431 0 0,124-32-456 0 0,0-1 0 0 0,-47 0 0 0 0,35-8 187 0 0,0-3 0 0 0,0-1 0 0 0,-67-20 0 0 0,-80-11 687 0 0,-60 3-39 0 0,-11-2-294 0 0,-3 22-463 0 0,-168 15-271 0 0,390 2-695 0 0,-1 2 1 0 0,-88 18-1 0 0,59-1-413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0:52.604"/>
    </inkml:context>
    <inkml:brush xml:id="br0">
      <inkml:brushProperty name="width" value="0.1" units="cm"/>
      <inkml:brushProperty name="height" value="0.1" units="cm"/>
      <inkml:brushProperty name="color" value="#F4F91B"/>
    </inkml:brush>
  </inkml:definitions>
  <inkml:trace contextRef="#ctx0" brushRef="#br0">2957 14 575 0 0,'4'0'-16'0'0,"-1"1"-1"0"0,0 0 0 0 0,0 0 0 0 0,0 0 0 0 0,0 1 1 0 0,0-1-1 0 0,0 1 0 0 0,5 4 0 0 0,11 4-69 0 0,-17-2 2589 0 0,-19-3-586 0 0,15-5-2073 0 0,-5 1 273 0 0,0-1 0 0 0,0 0 0 0 0,0-1 0 0 0,0 1 0 0 0,0-1 0 0 0,-12-3-1 0 0,-8-2 423 0 0,-237-25 2252 0 0,206 25-2536 0 0,0 3-1 0 0,0 3 1 0 0,0 2 0 0 0,-116 20-1 0 0,133-16-163 0 0,0-1 0 0 0,0-2-1 0 0,-1-1 1 0 0,1-3 0 0 0,-52-7-1 0 0,-183-9 1156 0 0,199 12-1118 0 0,20 1-62 0 0,-133 3 186 0 0,91 2-146 0 0,9 6-94 0 0,52-3-14 0 0,-42 7 31 0 0,49-6-3 0 0,0-1 0 0 0,-1-2 0 0 0,-41-2 1 0 0,-54 0 330 0 0,9 0-33 0 0,32-6-139 0 0,-3 0-31 0 0,-95 4-1 0 0,156 5-252 0 0,0 2-1 0 0,1 0 1 0 0,0 2 0 0 0,1 1 0 0 0,-1 1 0 0 0,-35 17-1 0 0,31-10-368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1:11.086"/>
    </inkml:context>
    <inkml:brush xml:id="br0">
      <inkml:brushProperty name="width" value="0.1" units="cm"/>
      <inkml:brushProperty name="height" value="0.1" units="cm"/>
      <inkml:brushProperty name="color" value="#F4F91B"/>
    </inkml:brush>
  </inkml:definitions>
  <inkml:trace contextRef="#ctx0" brushRef="#br0">0 72 2271 0 0,'1'-3'82'0'0,"0"0"0"0"0,-1 0-1 0 0,1 1 1 0 0,0-1-1 0 0,0 1 1 0 0,1-1-1 0 0,-1 1 1 0 0,0-1 0 0 0,1 1-1 0 0,-1 0 1 0 0,1 0-1 0 0,3-4 1 0 0,10-14 1028 0 0,-15 19-1028 0 0,0 0 0 0 0,1 0 1 0 0,-1 0-1 0 0,1 0 0 0 0,-1 1 0 0 0,1-1 0 0 0,-1 0 0 0 0,1 0 0 0 0,-1 1 1 0 0,1-1-1 0 0,0 0 0 0 0,-1 1 0 0 0,1-1 0 0 0,0 0 0 0 0,-1 1 0 0 0,1-1 0 0 0,0 1 1 0 0,0-1-1 0 0,0 1 0 0 0,0 0 0 0 0,-1-1 0 0 0,1 1 0 0 0,0 0 0 0 0,0 0 1 0 0,0-1-1 0 0,2 1 0 0 0,-2 0-44 0 0,1 1 1 0 0,-1-1 0 0 0,0 1-1 0 0,1 0 1 0 0,-1-1-1 0 0,0 1 1 0 0,1 0-1 0 0,-1 0 1 0 0,0 0-1 0 0,0 0 1 0 0,0 0 0 0 0,0 0-1 0 0,0 0 1 0 0,0 0-1 0 0,0 0 1 0 0,1 2-1 0 0,0 0-22 0 0,1-1 0 0 0,-1 1 0 0 0,1-1 0 0 0,-1 0 0 0 0,1 0 0 0 0,0 0-1 0 0,0 0 1 0 0,0 0 0 0 0,0-1 0 0 0,0 1 0 0 0,0-1 0 0 0,1 0 0 0 0,-1 1-1 0 0,0-2 1 0 0,1 1 0 0 0,-1 0 0 0 0,6 0 0 0 0,5-1 185 0 0,1 0-1 0 0,28-3 1 0 0,-13 0 35 0 0,128 6 586 0 0,-125-1-748 0 0,5-2 374 0 0,-1-1 0 0 0,72-14 0 0 0,6 0 471 0 0,-74 11-845 0 0,40-2 165 0 0,-63 5-81 0 0,-14 1-113 0 0,0 0-1 0 0,0-1 0 0 0,0 1 0 0 0,0 1 0 0 0,-1-1 0 0 0,1 1 1 0 0,0-1-1 0 0,0 1 0 0 0,0 0 0 0 0,0 0 0 0 0,4 3 0 0 0,-2-2-25 0 0,1 0-1 0 0,-1 0 0 0 0,1 0 1 0 0,0-1-1 0 0,0 0 0 0 0,0 0 1 0 0,0-1-1 0 0,0 0 0 0 0,10-1 1 0 0,-7 0 69 0 0,0 1 1 0 0,0 1 0 0 0,13 1 0 0 0,-9 2 30 0 0,-12-3-119 0 0,-1 0 0 0 0,1-1 0 0 0,-1 1 0 0 0,1-1-1 0 0,0 1 1 0 0,0-1 0 0 0,-1 0 0 0 0,1 0 0 0 0,0 0 0 0 0,0 0-1 0 0,2 0 1 0 0,18 3 136 0 0,-22-3-131 0 0,0 0 0 0 0,0 0 0 0 0,0 0 1 0 0,0 0-1 0 0,0 0 0 0 0,0 0 0 0 0,0 0 0 0 0,0 0 0 0 0,0 0 0 0 0,0 0 0 0 0,0 0 0 0 0,0 0 0 0 0,0 0 0 0 0,0 0 0 0 0,0 0 0 0 0,0 0 0 0 0,0 0 0 0 0,0 0 0 0 0,0 0 0 0 0,0 0 0 0 0,0-1 0 0 0,0 1 1 0 0,0 0-1 0 0,0 0 0 0 0,0 0 0 0 0,0 0 0 0 0,0 0 0 0 0,0 0 0 0 0,0 0 0 0 0,0 0 0 0 0,0 0 0 0 0,0 0 0 0 0,0 0 0 0 0,0 0 0 0 0,0 0 0 0 0,0 0 0 0 0,0 0 0 0 0,0 0 0 0 0,0 0 0 0 0,0 0 0 0 0,0 0 1 0 0,0 0-1 0 0,0-1 0 0 0,0 1 0 0 0,0 0 0 0 0,0 0 0 0 0,-7-1 164 0 0,-9 3-105 0 0,0-1-1 0 0,0 0 1 0 0,1-1 0 0 0,-1-1 0 0 0,-26-4-1 0 0,-13 0 104 0 0,20 5-86 0 0,1 1-1 0 0,0 2 0 0 0,-36 8 0 0 0,30-4 30 0 0,-67 2-1 0 0,79-9-96 0 0,2 0 46 0 0,-47-4 0 0 0,45 1 30 0 0,-1 2-1 0 0,-43 3 1 0 0,-21 0-38 0 0,45-6-24 0 0,-30 0 75 0 0,69 4-93 0 0,0 1 0 0 0,1 0 0 0 0,-1 0 0 0 0,1 1 0 0 0,-1 0 0 0 0,-15 7 0 0 0,14-6-9 0 0,7-2 0 0 0,0 0 0 0 0,1 0 0 0 0,0 0 0 0 0,-1 1 0 0 0,1-1 0 0 0,-1 0 0 0 0,-3 4 0 0 0,6-4 0 0 0,0-1 0 0 0,0 0 0 0 0,0 0 0 0 0,0 1 0 0 0,0-1 0 0 0,0 0 0 0 0,0 1 0 0 0,0-1 0 0 0,0 0 0 0 0,0 1 0 0 0,0-1 0 0 0,0 0 0 0 0,0 0 0 0 0,1 1 0 0 0,-1-1 0 0 0,0 0 0 0 0,0 1 0 0 0,0-1 0 0 0,0 0 0 0 0,1 0 0 0 0,-1 1 0 0 0,0-1 0 0 0,0 0 0 0 0,1 0 0 0 0,-1 0 0 0 0,0 0 0 0 0,0 1 0 0 0,1-1 0 0 0,-1 0 0 0 0,0 0 0 0 0,0 0 0 0 0,1 0 0 0 0,-1 0 0 0 0,0 0 0 0 0,1 1 0 0 0,-1-1 0 0 0,0 0 0 0 0,1 0 0 0 0,-1 0 0 0 0,13 4 0 0 0,6 0 8 0 0,-1-1 0 0 0,1-1 0 0 0,31 0-1 0 0,58-8 55 0 0,0 1-16 0 0,68 16 76 0 0,1 0-63 0 0,20-5 187 0 0,-160-5-133 0 0,-28 0-46 0 0,-26-1-37 0 0,-15 2 16 0 0,0 0 0 0 0,-41 9 0 0 0,-64 21-820 0 0,123-29 566 0 0,-37 11-3560 0 0,-4 3-1260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3:36.365"/>
    </inkml:context>
    <inkml:brush xml:id="br0">
      <inkml:brushProperty name="width" value="0.1" units="cm"/>
      <inkml:brushProperty name="height" value="0.1" units="cm"/>
      <inkml:brushProperty name="color" value="#F4F91B"/>
    </inkml:brush>
  </inkml:definitions>
  <inkml:trace contextRef="#ctx0" brushRef="#br0">0 34 575 0 0,'28'-10'0'0'0,"3"-1"0"0"0,-3 4 0 0 0,-7 1 0 0 0,-8 6 0 0 0,-4 0 0 0 0,2 2 0 0 0,9-2 0 0 0,14 0 80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4:07.641"/>
    </inkml:context>
    <inkml:brush xml:id="br0">
      <inkml:brushProperty name="width" value="0.1" units="cm"/>
      <inkml:brushProperty name="height" value="0.1" units="cm"/>
      <inkml:brushProperty name="color" value="#F4F91B"/>
    </inkml:brush>
  </inkml:definitions>
  <inkml:trace contextRef="#ctx0" brushRef="#br0">0 36 367 0 0,'9'-9'0'0'0,"2"-1"0"0"0,2 3 0 0 0,0 2 0 0 0,-1 1 0 0 0,-5 4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4:08.128"/>
    </inkml:context>
    <inkml:brush xml:id="br0">
      <inkml:brushProperty name="width" value="0.1" units="cm"/>
      <inkml:brushProperty name="height" value="0.1" units="cm"/>
      <inkml:brushProperty name="color" value="#F4F91B"/>
    </inkml:brush>
  </inkml:definitions>
  <inkml:trace contextRef="#ctx0" brushRef="#br0">0 19 367 0 0,'9'-9'0'0'0,"-1"2"0"0"0,-1 5 0 0 0,-1 2 0 0 0,-1 2 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4:20.564"/>
    </inkml:context>
    <inkml:brush xml:id="br0">
      <inkml:brushProperty name="width" value="0.1" units="cm"/>
      <inkml:brushProperty name="height" value="0.1" units="cm"/>
      <inkml:brushProperty name="color" value="#E71224"/>
    </inkml:brush>
  </inkml:definitions>
  <inkml:trace contextRef="#ctx0" brushRef="#br0">814 34 5527 0 0,'-4'-3'337'0'0,"-22"-20"-302"0"0,25 22 90 0 0,0 0 1 0 0,-1 0-1 0 0,1 1 1 0 0,0-1-1 0 0,-1 0 1 0 0,1 1-1 0 0,-1-1 1 0 0,1 1-1 0 0,-1-1 1 0 0,1 1-1 0 0,-1 0 1 0 0,1-1-1 0 0,-1 1 1 0 0,1 0-1 0 0,-1 0 1 0 0,1 0-1 0 0,-1 0 1 0 0,1 0-1 0 0,-2 1 1 0 0,-26 8 1176 0 0,19-7-1138 0 0,-1 1 0 0 0,1 1-1 0 0,0 0 1 0 0,0 0 0 0 0,0 1 0 0 0,1 0 0 0 0,0 1 0 0 0,-16 11 0 0 0,-33 40 211 0 0,32-30 246 0 0,-1-1 0 0 0,-42 30-1 0 0,34-32 206 0 0,2 2 1 0 0,-36 35-1 0 0,50-41-551 0 0,1 0 1 0 0,1 1-1 0 0,1 1 1 0 0,-21 36-1 0 0,35-54-268 0 0,-7 11 71 0 0,1 0 0 0 0,0 0 0 0 0,1 1 0 0 0,1 1 0 0 0,0-1-1 0 0,-6 34 1 0 0,1 202 138 0 0,10-152-133 0 0,-17 301 174 0 0,10-256-173 0 0,5-101-63 0 0,-4 107 193 0 0,-31 166-1 0 0,-11 53 507 0 0,46-317-535 0 0,7 97 1 0 0,19 55 67 0 0,-11-104-189 0 0,-6-53-76 0 0,4 34 50 0 0,0 104 0 0 0,-28 279 394 0 0,7-82-192 0 0,33-136-126 0 0,-11-158-40 0 0,-5 9 57 0 0,-8 138-1 0 0,0-177-99 0 0,-5 298 161 0 0,7-341-180 0 0,-1 93 114 0 0,20 157 0 0 0,-4-179-94 0 0,39 130 0 0 0,-48-203-22 0 0,-1 0 1 0 0,2 0-1 0 0,0-1 0 0 0,1 0 1 0 0,0 0-1 0 0,14 17 0 0 0,67 64 100 0 0,-69-74-47 0 0,-9-8 4 0 0,1-1-1 0 0,0 0 0 0 0,1-1 0 0 0,0 0 0 0 0,1-1 0 0 0,0 0 0 0 0,0-1 0 0 0,26 10 0 0 0,-29-14-33 0 0,0-1 1 0 0,1 0-1 0 0,-1-1 0 0 0,1 0 0 0 0,0-1 1 0 0,-1 0-1 0 0,1 0 0 0 0,0-2 0 0 0,0 1 0 0 0,-1-2 1 0 0,1 1-1 0 0,13-5 0 0 0,-19 4-52 0 0,-1 0 0 0 0,1-1-1 0 0,-1 0 1 0 0,0 0 0 0 0,0 0 0 0 0,0 0 0 0 0,-1-1-1 0 0,1 1 1 0 0,-1-1 0 0 0,0-1 0 0 0,0 1-1 0 0,5-8 1 0 0,3-5-299 0 0,-1 0 0 0 0,11-23 0 0 0,-4 3-1172 0 0,-3-5-424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4:21.389"/>
    </inkml:context>
    <inkml:brush xml:id="br0">
      <inkml:brushProperty name="width" value="0.1" units="cm"/>
      <inkml:brushProperty name="height" value="0.1" units="cm"/>
      <inkml:brushProperty name="color" value="#E71224"/>
    </inkml:brush>
  </inkml:definitions>
  <inkml:trace contextRef="#ctx0" brushRef="#br0">710 166 8751 0 0,'-2'-2'229'0'0,"-1"0"1"0"0,0 0-1 0 0,0 0 0 0 0,0 0 0 0 0,1 1 0 0 0,-2-1 0 0 0,-3-1 0 0 0,5 3-173 0 0,0-1 1 0 0,0 1-1 0 0,0-1 1 0 0,0 0-1 0 0,0 0 1 0 0,0 0-1 0 0,1 0 0 0 0,-1-1 1 0 0,0 1-1 0 0,0 0 1 0 0,1-1-1 0 0,-1 1 1 0 0,1-1-1 0 0,-1 0 1 0 0,1 1-1 0 0,0-1 0 0 0,0 0 1 0 0,0 0-1 0 0,0 0 1 0 0,0 0-1 0 0,0 0 1 0 0,-1-2-1 0 0,-4-30 42 0 0,6 28-84 0 0,-1-1-1 0 0,0 1 1 0 0,-1 0-1 0 0,1-1 1 0 0,-5-9-1 0 0,4 13 20 0 0,1 1 0 0 0,0 0 0 0 0,-1 0-1 0 0,0 0 1 0 0,1 0 0 0 0,-1 0 0 0 0,0 1 0 0 0,0-1 0 0 0,0 0-1 0 0,0 1 1 0 0,0 0 0 0 0,0-1 0 0 0,0 1 0 0 0,-1 0 0 0 0,1 0 0 0 0,0 0-1 0 0,-1 0 1 0 0,1 0 0 0 0,-3 0 0 0 0,-3 0 138 0 0,0 0-1 0 0,0 1 1 0 0,1 0-1 0 0,-1 0 1 0 0,0 1-1 0 0,1 0 1 0 0,-1 0-1 0 0,0 0 1 0 0,1 1-1 0 0,0 0 1 0 0,-1 1-1 0 0,-8 4 1 0 0,3-1 107 0 0,0 1 0 0 0,0 0 0 0 0,1 1 0 0 0,0 0 0 0 0,-17 16 0 0 0,1 2 217 0 0,-13 12 243 0 0,-53 64 1 0 0,63-58-525 0 0,2 2-1 0 0,-27 56 0 0 0,41-67 12 0 0,0 0 1 0 0,3 1-1 0 0,-11 48 0 0 0,22-79-200 0 0,-4 12 18 0 0,-6 26 59 0 0,-7 47-1 0 0,12-25 7 0 0,4 103-1 0 0,18 64-22 0 0,17 58 275 0 0,-20-184-252 0 0,39 150 0 0 0,-47-235-98 0 0,1 0 1 0 0,1-1-1 0 0,1 1 0 0 0,1-2 1 0 0,0 1-1 0 0,23 34 0 0 0,118 145 130 0 0,-126-168-136 0 0,65 74 316 0 0,-73-89-229 0 0,0-1 0 0 0,1-1 1 0 0,1 0-1 0 0,23 14 0 0 0,-9-9 97 0 0,60 25 1 0 0,-79-39-202 0 0,0 0 0 0 0,1-1 0 0 0,-1-1-1 0 0,1 0 1 0 0,0-1 0 0 0,0 0 0 0 0,27-1 0 0 0,-28-2-473 0 0,17 0-892 0 0,-29 1 828 0 0,0-1 0 0 0,1 1 0 0 0,9-6-4400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4:22.226"/>
    </inkml:context>
    <inkml:brush xml:id="br0">
      <inkml:brushProperty name="width" value="0.1" units="cm"/>
      <inkml:brushProperty name="height" value="0.1" units="cm"/>
      <inkml:brushProperty name="color" value="#E71224"/>
    </inkml:brush>
  </inkml:definitions>
  <inkml:trace contextRef="#ctx0" brushRef="#br0">397 2 4143 0 0,'-4'-1'686'0'0,"0"1"0"0"0,-1 0 0 0 0,1 0 0 0 0,0 0 0 0 0,-1 0-1 0 0,1 0 1 0 0,-5 2 0 0 0,-33 10 1462 0 0,37-9-2008 0 0,0 0 0 0 0,0 1 0 0 0,1 0 0 0 0,-1 0-1 0 0,1 0 1 0 0,0 0 0 0 0,0 1 0 0 0,0-1 0 0 0,1 1 0 0 0,0 0 0 0 0,-4 8 0 0 0,-5 5 180 0 0,-15 27 424 0 0,1 1 1 0 0,-24 62-1 0 0,38-79-480 0 0,-48 119 1244 0 0,44-109-1133 0 0,-1 5 93 0 0,-12 49 1 0 0,25-74-352 0 0,0 0 1 0 0,1 0-1 0 0,1 1 1 0 0,1-1 0 0 0,2 29-1 0 0,4-7-23 0 0,2-1-1 0 0,19 67 1 0 0,38 75 209 0 0,-47-139-153 0 0,3-1 0 0 0,1-1-1 0 0,32 46 1 0 0,-36-65-83 0 0,0-1 1 0 0,1-1-1 0 0,23 20 0 0 0,66 48 181 0 0,-84-71-211 0 0,0-2 0 0 0,1 0 0 0 0,1-2 1 0 0,0 0-1 0 0,29 8 0 0 0,-17-9-234 0 0,1-1 0 0 0,1-2 1 0 0,40 3-1 0 0,-68-10 145 0 0,46 6-5978 0 0,-28-1-360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4:24.814"/>
    </inkml:context>
    <inkml:brush xml:id="br0">
      <inkml:brushProperty name="width" value="0.1" units="cm"/>
      <inkml:brushProperty name="height" value="0.1" units="cm"/>
      <inkml:brushProperty name="color" value="#E71224"/>
    </inkml:brush>
  </inkml:definitions>
  <inkml:trace contextRef="#ctx0" brushRef="#br0">1672 470 2527 0 0,'-29'-9'298'0'0,"13"5"2530"0"0,15 3-2750 0 0,0 0 0 0 0,0 0 0 0 0,1 0 0 0 0,-1 0 0 0 0,0 0 0 0 0,0 0 0 0 0,1 0 0 0 0,-1 0 0 0 0,0-1 0 0 0,1 1 0 0 0,-1 0 0 0 0,1 0 0 0 0,0-1 0 0 0,-1 1 0 0 0,1 0 0 0 0,0-1 0 0 0,0 1 0 0 0,0 0 0 0 0,0-1 0 0 0,0-1 0 0 0,-3-14 406 0 0,-8-10 145 0 0,0 1 480 0 0,-27-48-1 0 0,33 66-1018 0 0,0 1-1 0 0,0 0 0 0 0,-1 0 0 0 0,1 1 0 0 0,-2 0 0 0 0,1 0 0 0 0,-1 0 1 0 0,0 0-1 0 0,0 1 0 0 0,-13-6 0 0 0,-6-1 26 0 0,-1 2 0 0 0,-55-13 1 0 0,15 5-14 0 0,11 2-46 0 0,-32-11 16 0 0,58 19-3 0 0,0 0 0 0 0,-1 2 0 0 0,0 2 0 0 0,-41-2 0 0 0,-40-5 167 0 0,70 4-129 0 0,-141-19 165 0 0,106 14-208 0 0,-31-2-11 0 0,86 12-45 0 0,0 1 0 0 0,-1 1 0 0 0,-27 4 0 0 0,40-2-5 0 0,1 0 0 0 0,-1 0 0 0 0,1 1 0 0 0,0 0 0 0 0,0 1 0 0 0,0 0 0 0 0,0 0 0 0 0,1 1-1 0 0,-1 0 1 0 0,-7 7 0 0 0,4-2-3 0 0,1 0 0 0 0,0 1 0 0 0,0 0 0 0 0,1 1 0 0 0,1 1 0 0 0,-14 22 0 0 0,11-14 0 0 0,2 0 0 0 0,1 1 0 0 0,-12 40 0 0 0,7 2 0 0 0,2 0 0 0 0,-3 80 0 0 0,8 160 0 0 0,7-282 30 0 0,2 0-1 0 0,1-1 0 0 0,0 0 1 0 0,1 1-1 0 0,2-1 0 0 0,0-1 1 0 0,1 1-1 0 0,1-1 0 0 0,1 0 1 0 0,1-1-1 0 0,19 28 0 0 0,-10-20 106 0 0,1-1-1 0 0,2-1 0 0 0,0-1 1 0 0,50 40-1 0 0,-53-49-71 0 0,0-1 0 0 0,1 0-1 0 0,0-1 1 0 0,2-1 0 0 0,-1-1-1 0 0,1-1 1 0 0,0-2 0 0 0,1 0-1 0 0,0-1 1 0 0,1-1 0 0 0,24 3-1 0 0,10-2 205 0 0,0-3 0 0 0,102-6-1 0 0,-117-2-173 0 0,0-2 0 0 0,0-2 0 0 0,-1-2-1 0 0,58-21 1 0 0,-32 5 77 0 0,-1-3 0 0 0,-2-3 0 0 0,109-72 0 0 0,-119 65-28 0 0,75-67-1 0 0,-113 89-106 0 0,0 0 1 0 0,-2-1 0 0 0,0 0 0 0 0,0-2-1 0 0,-2 1 1 0 0,-1-2 0 0 0,19-39-1 0 0,-26 46-4 0 0,-1 1 0 0 0,0-1 0 0 0,-1 0 0 0 0,0 0 0 0 0,-1 0 0 0 0,-1 0 0 0 0,0 0 0 0 0,-1 0 0 0 0,-1-1 0 0 0,0 1 0 0 0,-1 0 0 0 0,0 0 0 0 0,-1 0 0 0 0,-1 1 0 0 0,0-1 0 0 0,-1 1 0 0 0,0 0 0 0 0,-1 0 1 0 0,0 0-1 0 0,-1 1 0 0 0,-1 0 0 0 0,-15-20 0 0 0,4 12 19 0 0,-1 0 1 0 0,-1 1 0 0 0,-1 1 0 0 0,0 0 0 0 0,-2 2 0 0 0,1 1 0 0 0,-43-19-1 0 0,19 13-26 0 0,-1 2 0 0 0,-1 3 0 0 0,-65-13 0 0 0,93 24-156 0 0,0 2 1 0 0,-1 1-1 0 0,1 0 0 0 0,-1 2 0 0 0,1 0 1 0 0,-1 2-1 0 0,1 0 0 0 0,-1 2 0 0 0,1 0 1 0 0,0 1-1 0 0,0 1 0 0 0,1 1 0 0 0,0 1 1 0 0,0 0-1 0 0,1 2 0 0 0,-24 15 0 0 0,-16 14-1274 0 0,-5 6-60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0.423"/>
    </inkml:context>
    <inkml:brush xml:id="br0">
      <inkml:brushProperty name="width" value="0.1" units="cm"/>
      <inkml:brushProperty name="height" value="0.1" units="cm"/>
      <inkml:brushProperty name="color" value="#E71224"/>
    </inkml:brush>
  </inkml:definitions>
  <inkml:trace contextRef="#ctx0" brushRef="#br0">1328 124 3967 0 0,'-15'-5'416'0'0,"5"4"-198"0"0,0-1-1 0 0,0 0 0 0 0,0 0 1 0 0,0-1-1 0 0,-17-8 0 0 0,-68-42 2214 0 0,82 46-2150 0 0,0 0-1 0 0,-1 1 1 0 0,0 1-1 0 0,0 0 1 0 0,0 1-1 0 0,-1 1 1 0 0,1 0 0 0 0,-1 1-1 0 0,0 0 1 0 0,-20 1-1 0 0,-18 3 84 0 0,-80 13 0 0 0,116-13-298 0 0,-39 6 49 0 0,-232 26 161 0 0,-12 9-206 0 0,236-27-616 0 0,36-8-16 0 0,2-1-14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6:33.209"/>
    </inkml:context>
    <inkml:brush xml:id="br0">
      <inkml:brushProperty name="width" value="0.1" units="cm"/>
      <inkml:brushProperty name="height" value="0.1" units="cm"/>
      <inkml:brushProperty name="color" value="#E71224"/>
    </inkml:brush>
  </inkml:definitions>
  <inkml:trace contextRef="#ctx0" brushRef="#br0">0 88 1375 0 0,'2'-2'244'0'0,"0"1"0"0"0,0-1 0 0 0,-1 1 0 0 0,1-1-1 0 0,0 1 1 0 0,0 0 0 0 0,0 0 0 0 0,0 0-1 0 0,0 0 1 0 0,1 0 0 0 0,-1 0 0 0 0,4 0-1 0 0,3-3 726 0 0,-7 2-473 0 0,16-8 1318 0 0,-18 10-1780 0 0,0 0 0 0 0,0-1 0 0 0,1 1 0 0 0,-1 0 0 0 0,0 0 0 0 0,0 0 0 0 0,1-1 0 0 0,-1 1 0 0 0,0 0 0 0 0,0 0 0 0 0,1 0 0 0 0,-1 0 0 0 0,0 0 1 0 0,0 0-1 0 0,1-1 0 0 0,-1 1 0 0 0,0 0 0 0 0,1 0 0 0 0,-1 0 0 0 0,0 0 0 0 0,0 0 0 0 0,1 0 0 0 0,-1 0 0 0 0,0 0 0 0 0,1 0 0 0 0,-1 0 0 0 0,0 0 1 0 0,0 1-1 0 0,1-1 0 0 0,-1 0 0 0 0,0 0 0 0 0,1 0 0 0 0,-1 0 0 0 0,0 0 0 0 0,0 0 0 0 0,1 1 0 0 0,-1-1 0 0 0,0 0 0 0 0,0 0 0 0 0,0 0 0 0 0,1 1 0 0 0,-1-1 1 0 0,0 0-1 0 0,0 0 0 0 0,0 1 0 0 0,0-1 0 0 0,1 0 0 0 0,-1 0 0 0 0,0 1 0 0 0,30-21 1701 0 0,-27 18-1688 0 0,-1 1-1 0 0,1 0 1 0 0,0 0 0 0 0,0 0 0 0 0,-1 0 0 0 0,1 0 0 0 0,0 1 0 0 0,0-1 0 0 0,0 1 0 0 0,0 0-1 0 0,5 0 1 0 0,34 7 95 0 0,-33-5-87 0 0,0 0 1 0 0,1 0 0 0 0,10 0-1 0 0,-9-3 127 0 0,-1 0-1 0 0,0-1 1 0 0,0 0 0 0 0,0-1-1 0 0,16-6 1 0 0,-16 5-72 0 0,0 1 1 0 0,0 0 0 0 0,0 1-1 0 0,0 0 1 0 0,19-2 0 0 0,22 5 40 0 0,-26 1-40 0 0,0-2-1 0 0,50-6 0 0 0,-53 3-15 0 0,1 2-1 0 0,-1 1 1 0 0,1 0 0 0 0,27 5-1 0 0,-24-2-92 0 0,-21-3 8 0 0,28 3 170 0 0,62-1-1 0 0,-73-3-93 0 0,1 2 0 0 0,24 4-1 0 0,-35-4-55 0 0,26 4 7 0 0,-2 0 22 0 0,0-2 0 0 0,0-1-1 0 0,54-5 1 0 0,-63 2 24 0 0,41 1 1 0 0,-21 1 2 0 0,148 9 106 0 0,-135-9-64 0 0,-1 2 0 0 0,68 13 0 0 0,-94-12-81 0 0,54 1 0 0 0,-26-3-13 0 0,49 4 196 0 0,119-10-1 0 0,-129 5-101 0 0,-72 0-68 0 0,1-1 1 0 0,50-6-1 0 0,-35 1 3 0 0,83 1-1 0 0,-109 4-59 0 0,8-1 3 0 0,42-7-1 0 0,-42 2 39 0 0,-19 4-25 0 0,1 0-1 0 0,0 1 0 0 0,14-1 0 0 0,12 1 10 0 0,-16 0 13 0 0,1 1 0 0 0,0 1 0 0 0,30 5 0 0 0,31 7-41 0 0,-37-6 22 0 0,0-3-1 0 0,64-2 0 0 0,67 4 43 0 0,-169-5-57 0 0,0-1 1 0 0,0 1-1 0 0,0 0 0 0 0,-1 1 0 0 0,1-1 0 0 0,6 4 0 0 0,4 1 18 0 0,-7 2 33 0 0,-7-7-58 0 0,-1-1 0 0 0,0 1 0 0 0,0-1 1 0 0,1 1-1 0 0,-1-1 0 0 0,0 0 0 0 0,1 1 1 0 0,-1-1-1 0 0,0 1 0 0 0,1-1 0 0 0,-1 0 1 0 0,0 1-1 0 0,1-1 0 0 0,-1 0 0 0 0,1 1 1 0 0,-1-1-1 0 0,1 0 0 0 0,-1 0 0 0 0,1 1 1 0 0,-1-1-1 0 0,1 0 0 0 0,-1 0 0 0 0,1 0 1 0 0,0 0-1 0 0,31 6 371 0 0,-26-2-333 0 0,-6-4-36 0 0,0 1 0 0 0,1-1 0 0 0,-1 0 0 0 0,1 1-1 0 0,-1-1 1 0 0,1 1 0 0 0,-1-1 0 0 0,1 0 0 0 0,-1 1 0 0 0,1-1 0 0 0,-1 0 0 0 0,1 0 0 0 0,0 1 0 0 0,-1-1 0 0 0,1 0-1 0 0,-1 0 1 0 0,1 0 0 0 0,0 0 0 0 0,13-1 16 0 0,-11 1-11 0 0,0-1-1 0 0,-1 1 1 0 0,1 0 0 0 0,0 0-1 0 0,0 1 1 0 0,5 0-1 0 0,14 1-6 0 0,-19-3 0 0 0,0 1 0 0 0,0 1 0 0 0,0-1 0 0 0,0 0 0 0 0,0 1 0 0 0,0-1 0 0 0,4 2 0 0 0,-1-2 13 0 0,-5-1-26 0 0,-1 1 0 0 0,0 0 0 0 0,1 0 1 0 0,-1 0-1 0 0,0 0 0 0 0,1-1 0 0 0,-1 1 0 0 0,1 0 0 0 0,-1 0 0 0 0,0 0 0 0 0,1 0 1 0 0,-1 0-1 0 0,0 0 0 0 0,1 0 0 0 0,-1 0 0 0 0,1 0 0 0 0,-1 0 0 0 0,0 0 0 0 0,1 0 1 0 0,-1 0-1 0 0,0 1 0 0 0,1-1 0 0 0,-1 0 0 0 0,0 0 0 0 0,1 0 0 0 0,-1 0 0 0 0,0 1 1 0 0,1-1-1 0 0,-1 0 0 0 0,1 1-256 0 0,0-1 289 0 0,-1 0 0 0 0,0 1-1 0 0,0-1 1 0 0,1 0 0 0 0,-1 0 0 0 0,0 0-1 0 0,0 1 1 0 0,0-1 0 0 0,1 0-1 0 0,-1 0 1 0 0,0 0 0 0 0,0 1-1 0 0,0-1 1 0 0,0 0 0 0 0,1 0 0 0 0,-1 1-1 0 0,0-1 1 0 0,0 0 0 0 0,0 1-1 0 0,0-1 1 0 0,0 0 0 0 0,0 0-1 0 0,0 1 1 0 0,0-1 0 0 0,0 0 0 0 0,0 1-1 0 0,0-1 1 0 0,0 0 0 0 0,0 0-1 0 0,0 1 1 0 0,0-1 0 0 0,0 0-1 0 0,0 1 1 0 0,0-1 0 0 0,0 0 0 0 0,-1 0-1 0 0,1 1 1 0 0,0-1 0 0 0,0 0-1 0 0,0 0 1 0 0,0 1 0 0 0,-1-1-1 0 0,1 0 1 0 0,0 1 0 0 0,-5 7-225 0 0,-3 6 122 0 0,-1 0 0 0 0,-17 19 0 0 0,-15 22-2260 0 0,23-24 983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7:03.609"/>
    </inkml:context>
    <inkml:brush xml:id="br0">
      <inkml:brushProperty name="width" value="0.1" units="cm"/>
      <inkml:brushProperty name="height" value="0.1" units="cm"/>
      <inkml:brushProperty name="color" value="#E71224"/>
    </inkml:brush>
  </inkml:definitions>
  <inkml:trace contextRef="#ctx0" brushRef="#br0">1 0 455 0 0,'12'1'514'0'0,"0"1"0"0"0,0 0 0 0 0,13 3-1 0 0,7 2 79 0 0,8 1-229 0 0,1-3 0 0 0,42 1 0 0 0,110-5 741 0 0,29-2-405 0 0,-120 3-588 0 0,103-4 159 0 0,-172-1-257 0 0,145-9 321 0 0,-137 11-244 0 0,0 2 0 0 0,56 10-1 0 0,29 5-57 0 0,-103-15-24 0 0,1-1 0 0 0,0 0 0 0 0,31-6 0 0 0,-31 4-8 0 0,-1 1 0 0 0,1 1 0 0 0,0 1-1 0 0,28 5 1 0 0,14 0 12 0 0,53 4 17 0 0,51 2-5 0 0,70-6-24 0 0,-222-6 0 0 0,71-1 0 0 0,121 16 0 0 0,-128 1 14 0 0,-59-10-7 0 0,1-1 0 0 0,0-1 0 0 0,0-2 1 0 0,0 0-1 0 0,0-1 0 0 0,31-4 0 0 0,-28-2-7 0 0,41-14 0 0 0,-63 18 0 0 0,-2 0-6 0 0,1 1 0 0 0,-1-1 0 0 0,1 1 0 0 0,-1-1 0 0 0,1 1 0 0 0,-1 1 0 0 0,0-1 0 0 0,1 0 0 0 0,-1 1 0 0 0,1-1 0 0 0,-1 1 0 0 0,0 0 0 0 0,1 0 0 0 0,-1 1 0 0 0,0-1 0 0 0,4 3 0 0 0,1 1-92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7:10.742"/>
    </inkml:context>
    <inkml:brush xml:id="br0">
      <inkml:brushProperty name="width" value="0.1" units="cm"/>
      <inkml:brushProperty name="height" value="0.1" units="cm"/>
      <inkml:brushProperty name="color" value="#E71224"/>
    </inkml:brush>
  </inkml:definitions>
  <inkml:trace contextRef="#ctx0" brushRef="#br0">16 34 1495 0 0,'-6'-8'64'0'0,"2"1"16"0"0,4 0-80 0 0,-2 1 0 0 0,2 2 0 0 0,-1 2 0 0 0,-1 2 0 0 0,4 0 80 0 0,-1 0-80 0 0,1 0 80 0 0,2 2-80 0 0,3-2 0 0 0,1 0-80 0 0,-1 2-624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7:21.146"/>
    </inkml:context>
    <inkml:brush xml:id="br0">
      <inkml:brushProperty name="width" value="0.1" units="cm"/>
      <inkml:brushProperty name="height" value="0.1" units="cm"/>
      <inkml:brushProperty name="color" value="#E71224"/>
    </inkml:brush>
  </inkml:definitions>
  <inkml:trace contextRef="#ctx0" brushRef="#br0">0 100 455 0 0,'1'-1'136'0'0,"-1"1"-1"0"0,1-1 1 0 0,-1 1-1 0 0,1-1 0 0 0,-1 0 1 0 0,1 1-1 0 0,-1-1 1 0 0,1 1-1 0 0,0-1 0 0 0,-1 1 1 0 0,1 0-1 0 0,0-1 1 0 0,-1 1-1 0 0,1 0 0 0 0,0-1 1 0 0,0 1-1 0 0,-1 0 1 0 0,1 0-1 0 0,0 0 0 0 0,0-1 1 0 0,-1 1-1 0 0,1 0 1 0 0,1 0-1 0 0,26-2-10 0 0,-24 2 44 0 0,64-4 177 0 0,81-16-1 0 0,10 0 340 0 0,31 12-179 0 0,-59 5-170 0 0,13-3 62 0 0,90-11-142 0 0,-213 15-256 0 0,43-4 0 0 0,114 3 0 0 0,-173 3 0 0 0,0 1 0 0 0,0-1 0 0 0,0 1 0 0 0,-1 0 0 0 0,1 0 0 0 0,0 1 0 0 0,0 0 0 0 0,-1-1 0 0 0,1 1 0 0 0,-1 1 0 0 0,7 4 0 0 0,-14 11 0 0 0,3-16 4 0 0,1 0 0 0 0,-1 0 0 0 0,1 0 0 0 0,-1 1 0 0 0,1-1 0 0 0,0 0 0 0 0,0 0 0 0 0,0 0 0 0 0,0-1 0 0 0,0 1 0 0 0,0 0 0 0 0,0 0 0 0 0,1-1 0 0 0,-1 1 0 0 0,1 0 0 0 0,-1-1 0 0 0,1 1 0 0 0,0-1 0 0 0,0 0 0 0 0,-1 0 0 0 0,1 0 0 0 0,0 0 0 0 0,0 0-1 0 0,0 0 1 0 0,4 1 0 0 0,4 2 7 0 0,0-1-1 0 0,0 0 0 0 0,19 2 0 0 0,-19-3-10 0 0,1 1 0 0 0,-1 0 0 0 0,16 8 0 0 0,-11-5 0 0 0,-7-2 0 0 0,-6-3 0 0 0,0 0 0 0 0,0 0 0 0 0,0-1 0 0 0,0 1 0 0 0,1-1 0 0 0,-1 1 0 0 0,0-1 0 0 0,0 0 0 0 0,3 1 0 0 0,4 0 0 0 0,-9-1 0 0 0,1 0 0 0 0,0 0 0 0 0,-1 0 0 0 0,1 1 0 0 0,0-1 0 0 0,0 0 0 0 0,-1 0 0 0 0,1 0 0 0 0,0 0 0 0 0,-1 0 0 0 0,1 0 0 0 0,0-1 0 0 0,-1 1 0 0 0,1 0 0 0 0,0 0 0 0 0,-1 0 0 0 0,1-1 0 0 0,0 1 0 0 0,-1 0 0 0 0,1-1 0 0 0,-1 1 0 0 0,1 0 0 0 0,0-1 0 0 0,-1 1 0 0 0,1-1 0 0 0,-1 1 0 0 0,1-1 0 0 0,-1 1 0 0 0,1-2 0 0 0,-1 2 1 0 0,1-1 0 0 0,-1 1 0 0 0,0-1 0 0 0,1 1-1 0 0,-1-1 1 0 0,1 0 0 0 0,-1 1 0 0 0,1 0 0 0 0,-1-1 0 0 0,1 1-1 0 0,-1-1 1 0 0,1 1 0 0 0,-1-1 0 0 0,1 1 0 0 0,0 0 0 0 0,-1 0-1 0 0,1-1 1 0 0,0 1 0 0 0,-1 0 0 0 0,1 0 0 0 0,0 0-1 0 0,-1 0 1 0 0,1 0 0 0 0,0-1 0 0 0,-1 1 0 0 0,1 0 0 0 0,0 1-1 0 0,-1-1 1 0 0,1 0 0 0 0,0 0 0 0 0,-1 0 0 0 0,1 0-1 0 0,0 0 1 0 0,-1 1 0 0 0,1-1 0 0 0,0 0 0 0 0,-1 1 0 0 0,1-1-1 0 0,1 1 3 0 0,-1 0-1 0 0,0 1 0 0 0,1-1 0 0 0,-1 0 0 0 0,0 0 0 0 0,0 1 0 0 0,0-1 0 0 0,0 0 1 0 0,0 1-1 0 0,0-1 0 0 0,0 1 0 0 0,-1 0 0 0 0,1-1 0 0 0,0 3 0 0 0,0-2-143 0 0,0 1 0 0 0,0-1 0 0 0,1 1 0 0 0,-1-1 0 0 0,1 0 0 0 0,-1 0 0 0 0,4 4 0 0 0,-1 0-676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7:29"/>
    </inkml:context>
    <inkml:brush xml:id="br0">
      <inkml:brushProperty name="width" value="0.1" units="cm"/>
      <inkml:brushProperty name="height" value="0.1" units="cm"/>
      <inkml:brushProperty name="color" value="#E71224"/>
    </inkml:brush>
  </inkml:definitions>
  <inkml:trace contextRef="#ctx0" brushRef="#br0">0 102 2527 0 0,'13'2'195'0'0,"0"-2"0"0"0,-1 0 0 0 0,22-2-1 0 0,9-1 442 0 0,4 3-126 0 0,0-1 1 0 0,-1-3-1 0 0,85-17 0 0 0,-91 11-307 0 0,1 3-1 0 0,0 1 0 0 0,0 2 0 0 0,0 2 1 0 0,65 5-1 0 0,200-6-108 0 0,-228-1 12 0 0,4 4 153 0 0,147 20 0 0 0,-151-11-217 0 0,-30-3-14 0 0,-10 0-5 0 0,43-1 0 0 0,51-12 42 0 0,-1 1-66 0 0,-96 4 27 0 0,39-6 1 0 0,2-1 38 0 0,75 3 53 0 0,-77 5-79 0 0,65-12 78 0 0,119-9-42 0 0,-243 21-72 0 0,169-9 144 0 0,-135 10-67 0 0,85 11-1 0 0,-49-3-57 0 0,1-4-1 0 0,96-7 0 0 0,1 0-21 0 0,-133 5 0 0 0,82 13 0 0 0,-91-8 0 0 0,0-1 0 0 0,0-3 0 0 0,0-1 0 0 0,1-2 0 0 0,-1-2 0 0 0,1-2 0 0 0,64-14 0 0 0,-71 9 82 0 0,0 2 0 0 0,0 1 0 0 0,53-1 0 0 0,-77 7-75 0 0,0 1 0 0 0,-1 0 0 0 0,1 0 0 0 0,0 1 0 0 0,-1 0 0 0 0,1 0 1 0 0,-1 2-1 0 0,16 6 0 0 0,-17-6-932 0 0,-1 1 1 0 0,-1 0-1 0 0,12 9 1 0 0,-8-5-1106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8:39.161"/>
    </inkml:context>
    <inkml:brush xml:id="br0">
      <inkml:brushProperty name="width" value="0.1" units="cm"/>
      <inkml:brushProperty name="height" value="0.1" units="cm"/>
      <inkml:brushProperty name="color" value="#E71224"/>
    </inkml:brush>
  </inkml:definitions>
  <inkml:trace contextRef="#ctx0" brushRef="#br0">70 203 455 0 0,'-9'3'-382'0'0,"-17"-1"5026"0"0,25-2-4574 0 0,-1 1-1 0 0,1-1 1 0 0,0 0 0 0 0,0 1 0 0 0,-1-1-1 0 0,1 0 1 0 0,0 1 0 0 0,0 0 0 0 0,0-1-1 0 0,0 1 1 0 0,0 0 0 0 0,0-1 0 0 0,0 1-1 0 0,0 0 1 0 0,0 0 0 0 0,0 0 0 0 0,0 0-1 0 0,0 0 1 0 0,0 0 0 0 0,1 0 0 0 0,-1 0 0 0 0,0 1-1 0 0,-6 7 324 0 0,3-3 1370 0 0,11-8 850 0 0,-5 1-2509 0 0,1 1 1 0 0,0-1-1 0 0,-1 1 1 0 0,1 0-1 0 0,-1 0 1 0 0,1 0-1 0 0,0 1 1 0 0,-1-1-1 0 0,1 0 0 0 0,-1 1 1 0 0,4 1-1 0 0,16 2 288 0 0,61-1 845 0 0,-42-1-783 0 0,42-2 1 0 0,-48-4 7 0 0,39-10 1 0 0,-46 8-188 0 0,0 1 0 0 0,52-3 0 0 0,-51 10-152 0 0,-1 0 0 0 0,45 12 0 0 0,-48-9-108 0 0,1 0 1 0 0,-1-2 0 0 0,47 1 0 0 0,103-22 288 0 0,-95 6-146 0 0,0 5 1 0 0,83 2-1 0 0,46-8-51 0 0,-62 7-73 0 0,-21 2 6 0 0,-123 4-40 0 0,63-7 43 0 0,0 3 0 0 0,103 8-1 0 0,-121-1 21 0 0,-1-2 0 0 0,83-7 1 0 0,46-24 4 0 0,-112 17 98 0 0,103-7 0 0 0,70 20 44 0 0,-8-4-119 0 0,-66 0 10 0 0,142 23 74 0 0,-237-13-158 0 0,129-1 158 0 0,-153-5-158 0 0,37-2 61 0 0,66 2 36 0 0,10 4 72 0 0,-51-2-60 0 0,37-4 10 0 0,-113 1-124 0 0,-1 0 0 0 0,40-8-1 0 0,-36 4 4 0 0,47-2-1 0 0,3 5 23 0 0,66 3 54 0 0,143-1-42 0 0,-245-2-34 0 0,239 15-15 0 0,-233-8 0 0 0,168 5-5 0 0,-93-7 74 0 0,13-5 0 0 0,-1-1-74 0 0,-78 4 5 0 0,-33-2 0 0 0,0 2 0 0 0,46 8 0 0 0,112 18 0 0 0,-149-25 0 0 0,0-1 0 0 0,75-9 0 0 0,-52-2 22 0 0,1 4-1 0 0,78 1 0 0 0,-20 12-21 0 0,121 1 0 0 0,-132-20 65 0 0,-46 4-66 0 0,375-14 12 0 0,-403 22 22 0 0,740-21 169 0 0,-592 0-2 0 0,-85 9-147 0 0,99-1 0 0 0,-92 12-21 0 0,203-26 0 0 0,-233 16-10 0 0,1 4-1 0 0,141 6 0 0 0,-62 2-21 0 0,11 0 0 0 0,36-4 0 0 0,-2 0 0 0 0,144 39 64 0 0,-149-23-64 0 0,-6-1 0 0 0,-136-6 0 0 0,31 5 0 0 0,-34-3 0 0 0,0-3 0 0 0,0-3 0 0 0,0-1 0 0 0,86-10 0 0 0,-21 6 0 0 0,-77 3 0 0 0,-25 0 0 0 0,144 6 0 0 0,-64 6 0 0 0,47 4 0 0 0,-8-6 0 0 0,-77-8 15 0 0,88-10-1 0 0,2-1 21 0 0,190 16-35 0 0,-273-3 0 0 0,40 1 0 0 0,117-15 0 0 0,-184 8 18 0 0,-1 1 0 0 0,55 4 0 0 0,-31 4-9 0 0,-15-1-8 0 0,0-2-1 0 0,46-2 0 0 0,117-26 48 0 0,-104 9-32 0 0,98 8 45 0 0,-168 7-58 0 0,30 1-3 0 0,41-1 0 0 0,103-1 0 0 0,-102-8 0 0 0,18 0 0 0 0,-99 8 0 0 0,1 2 0 0 0,-1 0 0 0 0,27 6 0 0 0,136 17 0 0 0,-167-21 0 0 0,37 8 0 0 0,-44-7 0 0 0,0-1 0 0 0,0 0 0 0 0,0-1 0 0 0,0-1 0 0 0,0 0 0 0 0,0-1 0 0 0,1 0 0 0 0,12-2 0 0 0,-17 1 0 0 0,-1 1 0 0 0,1 0 0 0 0,0 0 0 0 0,8 1 0 0 0,22 0 0 0 0,-25-2 0 0 0,-1 1 0 0 0,1 1 0 0 0,14 3 0 0 0,-14-3 0 0 0,-1 1 0 0 0,1-1 0 0 0,20-2 0 0 0,0-1 26 0 0,36 2-1 0 0,-26 1-12 0 0,-30-1-13 0 0,0 2 0 0 0,18 3 0 0 0,10 2 0 0 0,-16-4 0 0 0,74 4 0 0 0,-27-4 0 0 0,-46 0 0 0 0,0-2 0 0 0,37-3 0 0 0,11-8 0 0 0,185-12 0 0 0,-188 28 0 0 0,-56-4 0 0 0,0 0 0 0 0,1-1 0 0 0,-1-1 0 0 0,0 0 0 0 0,19-3 0 0 0,138-17 0 0 0,-47 21 0 0 0,-19-14 0 0 0,-70 7 0 0 0,-31 5-16 0 0,11 0-169 0 0,-12 4 60 0 0,-9 6 10 0 0,-2 0-635 0 0,-1-1 0 0 0,0 0 0 0 0,-15 11 0 0 0,18-15 249 0 0,-15 13-1157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9:10.387"/>
    </inkml:context>
    <inkml:brush xml:id="br0">
      <inkml:brushProperty name="width" value="0.1" units="cm"/>
      <inkml:brushProperty name="height" value="0.1" units="cm"/>
      <inkml:brushProperty name="color" value="#E71224"/>
    </inkml:brush>
  </inkml:definitions>
  <inkml:trace contextRef="#ctx0" brushRef="#br0">168 175 919 0 0,'-8'-1'120'0'0,"1"0"-1"0"0,0-1 0 0 0,0 0 0 0 0,-9-4 0 0 0,8 3 544 0 0,-1 1-150 0 0,0-1-1 0 0,0 1 0 0 0,0 0 1 0 0,-1 1-1 0 0,1 0 0 0 0,0 1 1 0 0,0 0-1 0 0,-1 0 1 0 0,-8 2-1 0 0,17-2-466 0 0,0 1 0 0 0,0-1 0 0 0,1 0 1 0 0,-1 1-1 0 0,0-1 0 0 0,1 0 0 0 0,-1 1 0 0 0,0-1 0 0 0,1 1 0 0 0,-1-1 1 0 0,1 1-1 0 0,-1-1 0 0 0,1 1 0 0 0,-1 0 0 0 0,1-1 0 0 0,-1 1 0 0 0,1-1 0 0 0,0 1 1 0 0,-1 0-1 0 0,1 0 0 0 0,0-1 0 0 0,0 1 0 0 0,-1 0 0 0 0,1 0 0 0 0,0-1 1 0 0,0 1-1 0 0,0 0 0 0 0,0 0 0 0 0,0-1 0 0 0,0 1 0 0 0,0 0 0 0 0,0 0 0 0 0,0-1 1 0 0,1 2-1 0 0,-1-1 11 0 0,0 0 1 0 0,0 0 0 0 0,0 0-1 0 0,1 0 1 0 0,-1 0-1 0 0,0 0 1 0 0,1-1 0 0 0,-1 1-1 0 0,1 0 1 0 0,-1 0-1 0 0,1-1 1 0 0,-1 1 0 0 0,1 0-1 0 0,0 0 1 0 0,-1-1-1 0 0,1 1 1 0 0,0-1-1 0 0,-1 1 1 0 0,1-1 0 0 0,0 1-1 0 0,0-1 1 0 0,0 1-1 0 0,-1-1 1 0 0,1 0 0 0 0,0 1-1 0 0,0-1 1 0 0,0 0-1 0 0,0 0 1 0 0,1 1 0 0 0,36-2 1406 0 0,-12 0-904 0 0,-1 1 0 0 0,34 5 0 0 0,-43-3-420 0 0,0-2 1 0 0,0 0 0 0 0,0 0-1 0 0,-1-2 1 0 0,31-6-1 0 0,26-3 206 0 0,-1 4-47 0 0,-49 3-224 0 0,0 1 0 0 0,0 2 0 0 0,0 0-1 0 0,36 4 1 0 0,-36-1-38 0 0,-1 0 0 0 0,1-2 1 0 0,-1 0-1 0 0,1-2 0 0 0,26-5 0 0 0,83-22 387 0 0,-38 5-273 0 0,-59 14 10 0 0,62-10-1 0 0,-11 16-27 0 0,7 6-136 0 0,-32 0 70 0 0,-41-2-49 0 0,48 0 59 0 0,0-2 1 0 0,90-14 0 0 0,-33 3 66 0 0,-39 14-90 0 0,-27 1-44 0 0,261 5 310 0 0,-255-10-200 0 0,78-13-1 0 0,-35 2 13 0 0,146 9 15 0 0,-29 3-28 0 0,-169-3-105 0 0,32-2 111 0 0,159 6 0 0 0,-99 5-74 0 0,34 5 37 0 0,14-2-11 0 0,-165-7-37 0 0,203 11 24 0 0,-70 19 0 0 0,-111-27 35 0 0,0-2 0 0 0,79-8 0 0 0,-67 3-60 0 0,113-4 89 0 0,-132 1-81 0 0,-31 4-16 0 0,1 1 0 0 0,18-1 0 0 0,22 5 31 0 0,87 15 0 0 0,-61-9-64 0 0,0-4 0 0 0,88-5 0 0 0,52 0 72 0 0,-174 3-68 0 0,-15-1 24 0 0,53 8 0 0 0,81 9-16 0 0,-160-18-10 0 0,28 1 0 0 0,-1-2 0 0 0,36-5 0 0 0,7-1 0 0 0,40-1 0 0 0,75-2 11 0 0,-55 3 78 0 0,-58 3-61 0 0,-23 1-28 0 0,188-5 0 0 0,-200 8 0 0 0,1 3 0 0 0,59 11 0 0 0,-19 2 0 0 0,134 21 0 0 0,56-21 0 0 0,-216-14 15 0 0,103 20 0 0 0,-109-13-4 0 0,0-2 1 0 0,84 1-1 0 0,82-24-11 0 0,-201 14 1 0 0,135-15 33 0 0,-119 15-24 0 0,0 1-1 0 0,53 7 1 0 0,-83-6-27 0 0,0 0 0 0 0,-1 1-1 0 0,1-1 1 0 0,0 1 0 0 0,0 0-1 0 0,-1 0 1 0 0,1 0 0 0 0,0 0-1 0 0,-1 1 1 0 0,1-1 0 0 0,-1 1-1 0 0,0-1 1 0 0,1 1 0 0 0,2 3-1 0 0,-4-4 1 0 0,0 1-1 0 0,0-1 1 0 0,0 1 0 0 0,-1-1-1 0 0,1 1 1 0 0,0 0 0 0 0,-1-1-1 0 0,1 1 1 0 0,-1 0-1 0 0,0-1 1 0 0,1 1 0 0 0,-1 0-1 0 0,0-1 1 0 0,0 1-1 0 0,0 0 1 0 0,0-1 0 0 0,0 1-1 0 0,-1 0 1 0 0,1 0 0 0 0,0-1-1 0 0,-1 1 1 0 0,0-1-1 0 0,1 1 1 0 0,-1 0 0 0 0,-1 2-1 0 0,-9 15-1579 0 0,-3 2-4854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1T00:19:12.397"/>
    </inkml:context>
    <inkml:brush xml:id="br0">
      <inkml:brushProperty name="width" value="0.1" units="cm"/>
      <inkml:brushProperty name="height" value="0.1" units="cm"/>
      <inkml:brushProperty name="color" value="#E71224"/>
    </inkml:brush>
  </inkml:definitions>
  <inkml:trace contextRef="#ctx0" brushRef="#br0">48 156 4631 0 0,'-19'11'777'0'0,"17"-10"-683"0"0,0-1 0 0 0,1 1 0 0 0,-1 0 0 0 0,0 0 0 0 0,1 0 0 0 0,-1 0 0 0 0,1 0 0 0 0,-1 0 0 0 0,1 0 0 0 0,0 0 0 0 0,-1 1 0 0 0,1-1-1 0 0,-1 2 1 0 0,1 0 25 0 0,0 0-1 0 0,0 0 0 0 0,0 1 0 0 0,0-1 1 0 0,1 0-1 0 0,-1 0 0 0 0,1 1 0 0 0,0-1 1 0 0,0 0-1 0 0,0 1 0 0 0,0-1 0 0 0,1 0 0 0 0,1 6 1 0 0,-2-7-13 0 0,1-1 0 0 0,0 1 0 0 0,0 0 0 0 0,-1-1 0 0 0,1 0 0 0 0,0 1 0 0 0,0-1 0 0 0,0 1 1 0 0,1-1-1 0 0,-1 0 0 0 0,0 0 0 0 0,0 0 0 0 0,1 0 0 0 0,-1 0 0 0 0,1 0 0 0 0,-1 0 0 0 0,1 0 0 0 0,-1 0 0 0 0,1-1 1 0 0,-1 1-1 0 0,1-1 0 0 0,0 1 0 0 0,-1-1 0 0 0,1 0 0 0 0,0 1 0 0 0,-1-1 0 0 0,1 0 0 0 0,2 0 0 0 0,7 1 246 0 0,0 0-1 0 0,0 1 1 0 0,0 0-1 0 0,18 7 0 0 0,-17-5-288 0 0,1-1 0 0 0,-1 0 0 0 0,19 2-1 0 0,9-5 360 0 0,0-2-1 0 0,0-1 1 0 0,0-2 0 0 0,56-14-1 0 0,35 0 181 0 0,-36 6-441 0 0,-48 6-76 0 0,-24 5-38 0 0,0-2 1 0 0,43-13 0 0 0,-40 10-3 0 0,34-7 1 0 0,7-2 66 0 0,-25 4-52 0 0,1 1 0 0 0,0 3 1 0 0,0 2-1 0 0,1 1 1 0 0,65 2-1 0 0,-20 4 4 0 0,164-20 0 0 0,-81 3-64 0 0,-124 14 23 0 0,82-6 82 0 0,-83 2-94 0 0,21-1 48 0 0,71-19-1 0 0,-125 24-58 0 0,27-3 0 0 0,-3 1 0 0 0,187-19 64 0 0,-191 23-64 0 0,0 0 0 0 0,0 3 0 0 0,0 1 0 0 0,65 15 0 0 0,-19-9 0 0 0,89 17 45 0 0,-73-14-26 0 0,66 0-19 0 0,-49-7 0 0 0,0 13 54 0 0,-26-4-44 0 0,37 4 48 0 0,84 10-76 0 0,-70-9 18 0 0,-102-14 0 0 0,-11-2 154 0 0,1-1 0 0 0,-1-1 0 0 0,41-2 0 0 0,-26-4 484 0 0,-39 5-635 0 0,-1-1 0 0 0,0 0 1 0 0,0 0-1 0 0,1 1 1 0 0,-1-1-1 0 0,0 0 1 0 0,0 1-1 0 0,0-1 0 0 0,1 0 1 0 0,-1 1-1 0 0,0-1 1 0 0,0 0-1 0 0,0 1 1 0 0,0-1-1 0 0,0 0 1 0 0,0 1-1 0 0,0-1 0 0 0,0 0 1 0 0,0 1-1 0 0,0-1 1 0 0,0 1-1 0 0,0-1 1 0 0,0 0-1 0 0,0 1 0 0 0,0-1 1 0 0,0 0-1 0 0,0 1 1 0 0,0-1-1 0 0,0 0 1 0 0,-1 1-1 0 0,1-1 0 0 0,0 0 1 0 0,0 1-1 0 0,-7 19-22 0 0,5-14 28 0 0,-41 113-1787 0 0,34-88 220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1.089"/>
    </inkml:context>
    <inkml:brush xml:id="br0">
      <inkml:brushProperty name="width" value="0.1" units="cm"/>
      <inkml:brushProperty name="height" value="0.1" units="cm"/>
      <inkml:brushProperty name="color" value="#E71224"/>
    </inkml:brush>
  </inkml:definitions>
  <inkml:trace contextRef="#ctx0" brushRef="#br0">1647 193 3679 0 0,'2'-2'112'0'0,"-1"-1"-1"0"0,0 1 1 0 0,1-1-1 0 0,-1 0 0 0 0,-1 1 1 0 0,1-1-1 0 0,0 0 0 0 0,-1 1 1 0 0,1-1-1 0 0,-1 0 1 0 0,0 0-1 0 0,0 0 0 0 0,0 0 1 0 0,0 1-1 0 0,0-1 0 0 0,-1 0 1 0 0,1 0-1 0 0,-1 1 0 0 0,0-1 1 0 0,0 0-1 0 0,0 0 1 0 0,0 1-1 0 0,0-1 0 0 0,0 1 1 0 0,-1-1-1 0 0,1 1 0 0 0,-1 0 1 0 0,0 0-1 0 0,0 0 1 0 0,0-1-1 0 0,0 2 0 0 0,0-1 1 0 0,-4-3-1 0 0,-2 1 7 0 0,-1 0 0 0 0,0 0 0 0 0,0 1 0 0 0,0 0 0 0 0,0 0 0 0 0,-11-1-1 0 0,-60-5 150 0 0,52 6-212 0 0,-204-23 1347 0 0,62 16-303 0 0,-17-1-278 0 0,-17-7-171 0 0,148 16-505 0 0,-93 8 0 0 0,-33 18-22 0 0,-21 2-1438 0 0,139-21-2897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1.939"/>
    </inkml:context>
    <inkml:brush xml:id="br0">
      <inkml:brushProperty name="width" value="0.1" units="cm"/>
      <inkml:brushProperty name="height" value="0.1" units="cm"/>
      <inkml:brushProperty name="color" value="#E71224"/>
    </inkml:brush>
  </inkml:definitions>
  <inkml:trace contextRef="#ctx0" brushRef="#br0">2571 102 1839 0 0,'-4'0'328'0'0,"-1"0"0"0"0,0-1 0 0 0,0 0 0 0 0,1 0-1 0 0,-1 0 1 0 0,0 0 0 0 0,1-1 0 0 0,-1 1 0 0 0,1-1-1 0 0,-5-3 1 0 0,-3-2 160 0 0,1-1-1 0 0,-13-11 0 0 0,16 12-63 0 0,2 3-190 0 0,0 0 0 0 0,-1 0 0 0 0,1 1 0 0 0,-1 0 0 0 0,0 0 0 0 0,0 1 0 0 0,-9-3 0 0 0,-52-7 958 0 0,20 8-851 0 0,0 3 0 0 0,0 2 0 0 0,-63 8 0 0 0,-18 9-83 0 0,54-6-156 0 0,-133 2 0 0 0,-5-27-3 0 0,36 1 20 0 0,66 8-55 0 0,-213-11 176 0 0,224 9-344 0 0,0 5-1 0 0,-105 11 1 0 0,-94 24-4527 0 0,165-19 1823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4.111"/>
    </inkml:context>
    <inkml:brush xml:id="br0">
      <inkml:brushProperty name="width" value="0.1" units="cm"/>
      <inkml:brushProperty name="height" value="0.1" units="cm"/>
      <inkml:brushProperty name="color" value="#E71224"/>
    </inkml:brush>
  </inkml:definitions>
  <inkml:trace contextRef="#ctx0" brushRef="#br0">1147 107 4431 0 0,'-1'0'10'0'0,"0"-1"0"0"0,0 1 0 0 0,0-1-1 0 0,0 1 1 0 0,0-1 0 0 0,0 1-1 0 0,0 0 1 0 0,0 0 0 0 0,0-1 0 0 0,0 1-1 0 0,0 0 1 0 0,0 0 0 0 0,0 0-1 0 0,0 0 1 0 0,0 0 0 0 0,-2 1 0 0 0,-23 3 207 0 0,11-1-144 0 0,-6-2 190 0 0,0-1-1 0 0,0-1 1 0 0,1-1 0 0 0,-1 0-1 0 0,0-2 1 0 0,1 0-1 0 0,0-2 1 0 0,0 0-1 0 0,-30-14 1 0 0,11 5 102 0 0,1 3 1 0 0,-1 1-1 0 0,-1 3 1 0 0,0 0-1 0 0,-49-1 1 0 0,-203 6 2031 0 0,234 4-2298 0 0,-115 10-3700 0 0,130-4-105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4.953"/>
    </inkml:context>
    <inkml:brush xml:id="br0">
      <inkml:brushProperty name="width" value="0.1" units="cm"/>
      <inkml:brushProperty name="height" value="0.1" units="cm"/>
      <inkml:brushProperty name="color" value="#E71224"/>
    </inkml:brush>
  </inkml:definitions>
  <inkml:trace contextRef="#ctx0" brushRef="#br0">1175 91 1375 0 0,'-1'-1'215'0'0,"1"0"1"0"0,-1-1-1 0 0,0 1 0 0 0,1 0 0 0 0,-1 0 0 0 0,0 0 0 0 0,0 0 0 0 0,0 0 0 0 0,0 0 0 0 0,0 0 0 0 0,0 0 0 0 0,0 0 0 0 0,-1 0 0 0 0,1 1 0 0 0,0-1 0 0 0,0 0 0 0 0,-1 1 0 0 0,1-1 0 0 0,0 1 0 0 0,-1-1 0 0 0,1 1 0 0 0,0 0 0 0 0,-1 0 0 0 0,1 0 0 0 0,-3-1 0 0 0,-3 1-197 0 0,-1 0 0 0 0,0 0 0 0 0,-10 3 0 0 0,10-3 203 0 0,-14 3-56 0 0,0-2 0 0 0,0-1 0 0 0,0-1 0 0 0,0 0 0 0 0,0-2 0 0 0,0-1 0 0 0,1 0-1 0 0,-30-11 1 0 0,10 2 676 0 0,1 2 0 0 0,-61-9 0 0 0,72 17-642 0 0,0 1 0 0 0,0 2 0 0 0,0 0 1 0 0,-42 7-1 0 0,-122 32 9 0 0,-7 1-429 0 0,128-29-467 0 0,38-5 38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5.908"/>
    </inkml:context>
    <inkml:brush xml:id="br0">
      <inkml:brushProperty name="width" value="0.1" units="cm"/>
      <inkml:brushProperty name="height" value="0.1" units="cm"/>
      <inkml:brushProperty name="color" value="#E71224"/>
    </inkml:brush>
  </inkml:definitions>
  <inkml:trace contextRef="#ctx0" brushRef="#br0">2254 6 3623 0 0,'0'0'22'0'0,"0"1"0"0"0,-1-1 0 0 0,1 0 0 0 0,0 1-1 0 0,0-1 1 0 0,-1 0 0 0 0,1 0 0 0 0,0 1-1 0 0,-1-1 1 0 0,1 0 0 0 0,0 0 0 0 0,-1 0-1 0 0,1 1 1 0 0,0-1 0 0 0,-1 0 0 0 0,1 0-1 0 0,0 0 1 0 0,-1 0 0 0 0,1 0 0 0 0,0 0 0 0 0,-1 0-1 0 0,1 0 1 0 0,0 0 0 0 0,-1 0 0 0 0,1 0-1 0 0,-1 0 1 0 0,0 0 0 0 0,-14-1 784 0 0,12 1-454 0 0,-64-4 1857 0 0,-20 1-1082 0 0,9 6-394 0 0,-130 9 482 0 0,136-3-945 0 0,-113 10 316 0 0,135-16-324 0 0,-85-6 0 0 0,-277-21 962 0 0,305 25-1123 0 0,-63-2 46 0 0,99-5-144 0 0,-139-8 75 0 0,156 14-124 0 0,-105 11 1 0 0,81 1-695 0 0,-5-2-278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7.419"/>
    </inkml:context>
    <inkml:brush xml:id="br0">
      <inkml:brushProperty name="width" value="0.1" units="cm"/>
      <inkml:brushProperty name="height" value="0.1" units="cm"/>
      <inkml:brushProperty name="color" value="#E71224"/>
    </inkml:brush>
  </inkml:definitions>
  <inkml:trace contextRef="#ctx0" brushRef="#br0">3576 136 2759 0 0,'0'-2'153'0'0,"0"1"0"0"0,0 0 0 0 0,0 0 0 0 0,-1 0 0 0 0,1 0 0 0 0,-1 0 0 0 0,1 0 0 0 0,-1 0 0 0 0,1 0 0 0 0,-1 0 0 0 0,1 0 0 0 0,-1 0 0 0 0,0 0 0 0 0,0 0 0 0 0,1 0 0 0 0,-1 0 0 0 0,0 1 0 0 0,0-1 0 0 0,0 0 0 0 0,0 0 0 0 0,0 1 0 0 0,0-1 0 0 0,0 1 0 0 0,0-1 0 0 0,0 1 0 0 0,-1-1 0 0 0,-1 0-73 0 0,-1 0-1 0 0,1 0 0 0 0,0 1 1 0 0,0-1-1 0 0,-1 1 0 0 0,1-1 0 0 0,0 1 1 0 0,0 0-1 0 0,-5 1 0 0 0,-227 34 1029 0 0,140-24-273 0 0,-173-2 0 0 0,-52-10-481 0 0,146 13-325 0 0,-5-1 17 0 0,-36-17 78 0 0,54 0-23 0 0,157 6-94 0 0,-227-7 273 0 0,1-18-27 0 0,192 17-211 0 0,-361-57 524 0 0,241 45-469 0 0,-129-14 150 0 0,-2 21-111 0 0,171 16-988 0 0,-1 1-3408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29.255"/>
    </inkml:context>
    <inkml:brush xml:id="br0">
      <inkml:brushProperty name="width" value="0.1" units="cm"/>
      <inkml:brushProperty name="height" value="0.1" units="cm"/>
      <inkml:brushProperty name="color" value="#E71224"/>
    </inkml:brush>
  </inkml:definitions>
  <inkml:trace contextRef="#ctx0" brushRef="#br0">778 52 2759 0 0,'0'-3'196'0'0,"0"2"-147"0"0,0-1 0 0 0,0 1 0 0 0,0 0 0 0 0,0-1 1 0 0,0 1-1 0 0,0 0 0 0 0,0 0 0 0 0,0-1 1 0 0,1 1-1 0 0,-1 0 0 0 0,0 0 0 0 0,1 0 1 0 0,-1-1-1 0 0,1 1 0 0 0,0 0 0 0 0,0-1 0 0 0,0 1 94 0 0,0 1-1 0 0,0 0 1 0 0,0 0-1 0 0,0-1 0 0 0,0 1 1 0 0,0 0-1 0 0,0 0 0 0 0,0 0 1 0 0,0 0-1 0 0,0 0 0 0 0,0 0 1 0 0,-1 0-1 0 0,1 1 0 0 0,0-1 1 0 0,0 0-1 0 0,0 0 1 0 0,0 1-1 0 0,0-1 0 0 0,0 1 1 0 0,0-1-1 0 0,-1 1 0 0 0,3 0 1 0 0,3 5-484 0 0,-14-6 1017 0 0,2-1-262 0 0,-1 1 1 0 0,1-1-1 0 0,-1 2 0 0 0,1-1 1 0 0,-1 1-1 0 0,1-1 1 0 0,-1 2-1 0 0,1-1 1 0 0,-6 3-1 0 0,-22 3 304 0 0,4-4-330 0 0,0-1-1 0 0,0-1 0 0 0,0-2 1 0 0,1-1-1 0 0,-56-12 0 0 0,10 0-477 0 0,0 3 0 0 0,0 3-1 0 0,-91 3 1 0 0,128 7-1029 0 0,2 1-325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30.229"/>
    </inkml:context>
    <inkml:brush xml:id="br0">
      <inkml:brushProperty name="width" value="0.1" units="cm"/>
      <inkml:brushProperty name="height" value="0.1" units="cm"/>
      <inkml:brushProperty name="color" value="#E71224"/>
    </inkml:brush>
  </inkml:definitions>
  <inkml:trace contextRef="#ctx0" brushRef="#br0">1451 156 455 0 0,'-11'-2'580'0'0,"1"-1"0"0"0,-1 2 0 0 0,0-1 0 0 0,0 1 0 0 0,0 1 0 0 0,1 0 0 0 0,-14 2 0 0 0,-24-2-433 0 0,19-2 399 0 0,0-2-1 0 0,0 0 1 0 0,-33-11-1 0 0,-81-33 1777 0 0,9 2-542 0 0,104 38-1467 0 0,-1 1-1 0 0,-46-5 0 0 0,39 10-215 0 0,0 1 0 0 0,0 3 0 0 0,0 1-1 0 0,-44 9 1 0 0,-148 44-105 0 0,113-24-84 0 0,8-3-1094 0 0,59-16-76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5:49.724"/>
    </inkml:context>
    <inkml:brush xml:id="br0">
      <inkml:brushProperty name="width" value="0.1" units="cm"/>
      <inkml:brushProperty name="height" value="0.1" units="cm"/>
      <inkml:brushProperty name="color" value="#E71224"/>
    </inkml:brush>
  </inkml:definitions>
  <inkml:trace contextRef="#ctx0" brushRef="#br0">741 184 3679 0 0,'-1'-4'151'0'0,"0"0"-1"0"0,1 0 1 0 0,0 1 0 0 0,0-1-1 0 0,0 0 1 0 0,0 0-1 0 0,0 1 1 0 0,1-1-1 0 0,0 0 1 0 0,0 0-1 0 0,0 1 1 0 0,0-1-1 0 0,0 1 1 0 0,1-1-1 0 0,-1 1 1 0 0,1 0-1 0 0,4-6 1 0 0,-4 7-52 0 0,1 1 0 0 0,-1-1 1 0 0,1 0-1 0 0,0 1 1 0 0,0-1-1 0 0,0 1 0 0 0,0 0 1 0 0,0 0-1 0 0,0 0 1 0 0,0 0-1 0 0,0 1 0 0 0,0-1 1 0 0,0 1-1 0 0,5 0 0 0 0,-8 0-97 0 0,0 0 0 0 0,1 0-1 0 0,-1 0 1 0 0,1 0 0 0 0,-1 0 0 0 0,1 0-1 0 0,-1 0 1 0 0,1 0 0 0 0,-1 0-1 0 0,0 1 1 0 0,1-1 0 0 0,-1 0-1 0 0,1 0 1 0 0,-1 0 0 0 0,0 1-1 0 0,1-1 1 0 0,-1 0 0 0 0,0 1 0 0 0,1-1-1 0 0,-1 0 1 0 0,0 1 0 0 0,1-1-1 0 0,-1 0 1 0 0,0 1 0 0 0,0-1-1 0 0,0 0 1 0 0,1 1 0 0 0,-1-1-1 0 0,0 1 1 0 0,0-1 0 0 0,0 1 0 0 0,0 0-1 0 0,0 0 10 0 0,0 0 0 0 0,0 1 0 0 0,0-1 0 0 0,-1 0 0 0 0,1 1 0 0 0,-1-1 0 0 0,1 0 0 0 0,-1 0 0 0 0,1 0 0 0 0,-1 1 0 0 0,0 0 0 0 0,-23 26 267 0 0,-67 54 1192 0 0,21-21-779 0 0,-76 89 160 0 0,125-126-746 0 0,0 0 1 0 0,-2-2 0 0 0,0 0 0 0 0,-2-2 0 0 0,-44 29-1 0 0,63-45-48 0 0,-6 3 186 0 0,1 0 0 0 0,0 1-1 0 0,-12 11 1 0 0,20-18 100 0 0,3-6-169 0 0,5-6-7 0 0,10-12-116 0 0,0-1-1 0 0,-1 0 0 0 0,-2-1 0 0 0,0 0 1 0 0,-2-1-1 0 0,-1 0 0 0 0,0-1 1 0 0,-3 1-1 0 0,0-2 0 0 0,-1 1 0 0 0,-2-1 1 0 0,-1 1-1 0 0,-2-43 0 0 0,-1 58-41 0 0,-1 0-1 0 0,-1-1 1 0 0,0 1-1 0 0,-1 0 1 0 0,0 0-1 0 0,-1 0 1 0 0,-9-17-1 0 0,2 8 15 0 0,-1 2 0 0 0,0 0 0 0 0,-20-21 0 0 0,32 39-12 0 0,0-1 0 0 0,0 1 0 0 0,0 0 0 0 0,-1-1 0 0 0,1 1-1 0 0,-1 0 1 0 0,1 0 0 0 0,0 0 0 0 0,-1 0 0 0 0,0 0 0 0 0,-1 0 0 0 0,2 1-11 0 0,1 0 1 0 0,0 0-1 0 0,0 0 1 0 0,-1 0 0 0 0,1 0-1 0 0,0 0 1 0 0,0 0 0 0 0,0 0-1 0 0,-1 0 1 0 0,1 0-1 0 0,0 0 1 0 0,0 0 0 0 0,-1 0-1 0 0,1 0 1 0 0,0 0 0 0 0,0 1-1 0 0,0-1 1 0 0,-1 0-1 0 0,1 0 1 0 0,0 0 0 0 0,0 0-1 0 0,0 0 1 0 0,0 1 0 0 0,-1-1-1 0 0,1 0 1 0 0,0 0-1 0 0,0 0 1 0 0,0 1 0 0 0,-2 12-6 0 0,2-4 5 0 0,1 0 0 0 0,0-1 0 0 0,1 1 0 0 0,0 0 0 0 0,1-1-1 0 0,-1 1 1 0 0,6 9 0 0 0,0-1 5 0 0,1 1 0 0 0,14 19 0 0 0,105 130 395 0 0,-43-59-110 0 0,-64-80-162 0 0,-1 1 0 0 0,-1 0 0 0 0,27 59 0 0 0,-119-156 1711 0 0,48 42-1744 0 0,1 0 1 0 0,-32-46-1 0 0,-9-10 15 0 0,41 54-99 0 0,-46-49 18 0 0,62 69-28 0 0,-1 1 1 0 0,1 0 0 0 0,-2 0 0 0 0,1 1 0 0 0,-1 0 0 0 0,-19-8 0 0 0,25 12-10 0 0,0 1 0 0 0,0 0 0 0 0,0 0 0 0 0,0 0 0 0 0,0 1 0 0 0,-1-1 0 0 0,1 1 0 0 0,0 0 0 0 0,-1 0 0 0 0,1 1 0 0 0,0-1 0 0 0,-5 2 0 0 0,8-2 4 0 0,-1 1 1 0 0,1-1 0 0 0,0 1 0 0 0,-1-1 0 0 0,1 1 0 0 0,0 0 0 0 0,0-1 0 0 0,0 1 0 0 0,0 0-1 0 0,-1 0 1 0 0,1 0 0 0 0,0 0 0 0 0,0 0 0 0 0,1 0 0 0 0,-1 0 0 0 0,0 0 0 0 0,0 0-1 0 0,0 1 1 0 0,1-1 0 0 0,-1 0 0 0 0,1 0 0 0 0,-1 1 0 0 0,1-1 0 0 0,-1 0 0 0 0,1 1 0 0 0,0-1-1 0 0,-1 0 1 0 0,1 1 0 0 0,0-1 0 0 0,0 1 0 0 0,0-1 0 0 0,0 1 0 0 0,1-1 0 0 0,-1 0-1 0 0,0 1 1 0 0,0-1 0 0 0,1 0 0 0 0,-1 1 0 0 0,2 0 0 0 0,1 8-10 0 0,1-1 0 0 0,0-1 0 0 0,0 1 1 0 0,1-1-1 0 0,0 1 0 0 0,1-1 0 0 0,0-1 0 0 0,12 14 1 0 0,-6-10-8 0 0,0 0 1 0 0,0-1 0 0 0,2 0 0 0 0,20 12 0 0 0,-10-11 26 0 0,1 0 0 0 0,0-1 1 0 0,1-2-1 0 0,0 0 0 0 0,0-2 0 0 0,1-1 0 0 0,-1-1 0 0 0,37 1 0 0 0,-47-5 8 0 0,1 0 1 0 0,-1-2-1 0 0,21-3 0 0 0,-29 4-6 0 0,0-1 0 0 0,0 0 0 0 0,0-1 0 0 0,0 0 0 0 0,0 0 0 0 0,-1-1 0 0 0,1 0 0 0 0,7-5 0 0 0,-14 8-2 0 0,0 1 0 0 0,0-1 0 0 0,-1 1 0 0 0,1-1 0 0 0,0 1 0 0 0,-1-1 0 0 0,1 0 0 0 0,-1 1 0 0 0,1-1 0 0 0,-1 1 0 0 0,1-1 0 0 0,-1 0 0 0 0,1 0 0 0 0,-1 1 0 0 0,1-1 0 0 0,-1 0 0 0 0,0 0 0 0 0,0 0 0 0 0,1 1 1 0 0,-1-1-1 0 0,0 0 0 0 0,0 0 0 0 0,0 0 0 0 0,0 0 0 0 0,0-1 0 0 0,0 1 1 0 0,-1 0 1 0 0,0 0-1 0 0,1 0 0 0 0,-1 0 1 0 0,0 0-1 0 0,1 0 0 0 0,-1 0 1 0 0,0 0-1 0 0,0 1 0 0 0,0-1 1 0 0,0 0-1 0 0,0 0 1 0 0,0 1-1 0 0,0-1 0 0 0,-2 0 1 0 0,-4-3 13 0 0,-1 1 0 0 0,0 1 1 0 0,-14-4-1 0 0,1 2-1 0 0,0 2 0 0 0,0 0 1 0 0,0 1-1 0 0,0 2 0 0 0,-29 3 0 0 0,0 3-54 0 0,-54 16-1 0 0,83-16 40 0 0,1 0-1 0 0,-1 1 0 0 0,2 1 1 0 0,-1 1-1 0 0,1 1 0 0 0,1 1 1 0 0,0 0-1 0 0,1 1 0 0 0,-28 27 1 0 0,33-28 6 0 0,6-7-5 0 0,0 1-1 0 0,0 0 0 0 0,0 0 1 0 0,1 0-1 0 0,-1 1 1 0 0,2 0-1 0 0,-8 11 1 0 0,7-7 42 0 0,1-3-339 0 0,1 0 1 0 0,-1 0-1 0 0,1 0 0 0 0,0 0 1 0 0,1 1-1 0 0,0 0 0 0 0,-1 11 1 0 0,3-1-977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30.935"/>
    </inkml:context>
    <inkml:brush xml:id="br0">
      <inkml:brushProperty name="width" value="0.1" units="cm"/>
      <inkml:brushProperty name="height" value="0.1" units="cm"/>
      <inkml:brushProperty name="color" value="#E71224"/>
    </inkml:brush>
  </inkml:definitions>
  <inkml:trace contextRef="#ctx0" brushRef="#br0">798 41 2759 0 0,'22'-34'870'0'0,"-21"33"-769"0"0,0 0 1 0 0,0 0 0 0 0,0 1-1 0 0,0-1 1 0 0,0 1 0 0 0,0-1-1 0 0,0 1 1 0 0,1-1 0 0 0,-1 1-1 0 0,0 0 1 0 0,0 0-1 0 0,0-1 1 0 0,1 1 0 0 0,-1 0-1 0 0,0 0 1 0 0,0 0 0 0 0,1 0-1 0 0,-1 0 1 0 0,0 1 0 0 0,0-1-1 0 0,0 0 1 0 0,1 1-1 0 0,-1-1 1 0 0,0 0 0 0 0,2 2-1 0 0,-3-2-101 0 0,0 0 0 0 0,0 0 0 0 0,0 0 0 0 0,1 0 0 0 0,-1 0 0 0 0,0 0 0 0 0,0 1 0 0 0,0-1-1 0 0,0 0 1 0 0,1 0 0 0 0,-1 0 0 0 0,0 0 0 0 0,0 0 0 0 0,0 0 0 0 0,0 1 0 0 0,0-1 0 0 0,1 0-1 0 0,-1 0 1 0 0,0 0 0 0 0,0 1 0 0 0,0-1 0 0 0,0 0 0 0 0,0 0 0 0 0,0 0 0 0 0,0 0 0 0 0,0 1-1 0 0,0-1 1 0 0,0 0 0 0 0,0 0 0 0 0,0 0 0 0 0,0 1 0 0 0,0-1 0 0 0,0 0 0 0 0,0 0 0 0 0,0 0-1 0 0,0 1 1 0 0,0-1 0 0 0,0 0 0 0 0,0 0 0 0 0,0 0 0 0 0,0 1 0 0 0,0-1 0 0 0,-1 0 0 0 0,1 0 0 0 0,0 0-1 0 0,0 0 1 0 0,0 1 0 0 0,0-1 0 0 0,-14 5 16 0 0,-18-2 150 0 0,31-2-149 0 0,-72 2 1022 0 0,20-2 430 0 0,-78 13 0 0 0,-37 12-441 0 0,84-15-770 0 0,-125 32-1 0 0,148-21-805 0 0,33-10 198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7:31.721"/>
    </inkml:context>
    <inkml:brush xml:id="br0">
      <inkml:brushProperty name="width" value="0.1" units="cm"/>
      <inkml:brushProperty name="height" value="0.1" units="cm"/>
      <inkml:brushProperty name="color" value="#E71224"/>
    </inkml:brush>
  </inkml:definitions>
  <inkml:trace contextRef="#ctx0" brushRef="#br0">1824 32 1375 0 0,'-3'-3'287'0'0,"0"1"-1"0"0,0 0 0 0 0,-1 0 0 0 0,1 0 0 0 0,-1 0 0 0 0,0 0 0 0 0,1 1 0 0 0,-1 0 0 0 0,0 0 0 0 0,-4-1 0 0 0,-45-6 2935 0 0,39 7-3706 0 0,-10-1 644 0 0,0 2 0 0 0,0 0 0 0 0,-26 5 0 0 0,2 0-120 0 0,-234 3 379 0 0,-175 7 1467 0 0,229-2-1170 0 0,163-9-673 0 0,0 2 0 0 0,1 4-1 0 0,0 2 1 0 0,-63 21-1 0 0,2 7-3110 0 0,59-16-406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8:03.592"/>
    </inkml:context>
    <inkml:brush xml:id="br0">
      <inkml:brushProperty name="width" value="0.1" units="cm"/>
      <inkml:brushProperty name="height" value="0.1" units="cm"/>
      <inkml:brushProperty name="color" value="#E71224"/>
    </inkml:brush>
  </inkml:definitions>
  <inkml:trace contextRef="#ctx0" brushRef="#br0">6903 46 2759 0 0,'9'-4'147'0'0,"-9"4"-54"0"0,1 0-1 0 0,-1-1 1 0 0,0 1-1 0 0,1 0 1 0 0,-1-1-1 0 0,0 1 1 0 0,1 0-1 0 0,-1 0 1 0 0,0 0-1 0 0,1-1 1 0 0,-1 1-1 0 0,1 0 1 0 0,-1 0-1 0 0,0 0 1 0 0,1 0-1 0 0,-1 0 1 0 0,1 0-1 0 0,-1 0 1 0 0,0 0-1 0 0,1 0 1 0 0,4-1 36 0 0,-1 1-1 0 0,0-1 1 0 0,0 0 0 0 0,0-1 0 0 0,-1 1-1 0 0,1 0 1 0 0,4-3 0 0 0,-5 2-81 0 0,14-10 170 0 0,-15 11 112 0 0,-1-1 0 0 0,1 1 0 0 0,-1 0 0 0 0,1-1 0 0 0,0 1 0 0 0,-1 0 0 0 0,1 0 0 0 0,0 0 0 0 0,0 1 0 0 0,3-2 0 0 0,-29 23 2084 0 0,20-20-2282 0 0,0 1 1 0 0,0-1-1 0 0,-1 0 1 0 0,1-1-1 0 0,0 1 1 0 0,0-1-1 0 0,-1 1 1 0 0,1-1-1 0 0,0 0 1 0 0,0-1-1 0 0,-1 1 1 0 0,-5-2-1 0 0,-2 0 367 0 0,-9 2 32 0 0,-1 0-1 0 0,0 2 1 0 0,-24 4 0 0 0,-47 11 476 0 0,-17 3 66 0 0,51-13-172 0 0,0-2 1 0 0,-109-4 0 0 0,136-5-646 0 0,-12-1 110 0 0,0 2 1 0 0,-63 4 0 0 0,30 7-245 0 0,32-3-11 0 0,-77 0 0 0 0,75-7 75 0 0,-185-1 652 0 0,149 11-697 0 0,-28 0-29 0 0,30-6 92 0 0,-39 0 93 0 0,-32-4-8 0 0,-8 1-98 0 0,157 0-188 0 0,-56-2 103 0 0,1 2 0 0 0,-90 10-1 0 0,108-4-58 0 0,-80-1 0 0 0,-41-13-427 0 0,96 4-804 0 0,-107 0 3206 0 0,32 1-2015 0 0,33 8 121 0 0,22 1-36 0 0,30-6-86 0 0,-80-12 0 0 0,92 9 60 0 0,0 2 1 0 0,0 2-1 0 0,-76 9 0 0 0,13 0 1 0 0,-400-6-143 0 0,480-3 134 0 0,0 1-1 0 0,-41 8 1 0 0,6-1-59 0 0,-23 5 1 0 0,64-8 0 0 0,-1-2 0 0 0,1 0 0 0 0,-1-1 0 0 0,0-1 0 0 0,-28-2 0 0 0,22-3 5 0 0,-231-18 182 0 0,210 23-180 0 0,-8-1 22 0 0,-65-7-1 0 0,55 2 55 0 0,-83 4 1 0 0,73 2-51 0 0,52-2-33 0 0,-24-5 0 0 0,24 3 0 0 0,-24 0 0 0 0,-12 2 0 0 0,-83 3 0 0 0,123 0 13 0 0,-1 0 0 0 0,1 1-1 0 0,-1 1 1 0 0,-21 7 0 0 0,-6 1-13 0 0,18-6 0 0 0,-20 6 0 0 0,43-11 0 0 0,1-1 0 0 0,0 1 0 0 0,-1-1 0 0 0,1 0 0 0 0,-1 0 0 0 0,-6-2 0 0 0,-11 1 0 0 0,-27 6 0 0 0,41-3 0 0 0,0-1 0 0 0,0 0 0 0 0,0 0 0 0 0,-15-2 0 0 0,2 0 13 0 0,-41 2-1 0 0,46 0-4 0 0,0 0 0 0 0,0-2 0 0 0,-1 0-1 0 0,-25-4 1 0 0,25 0-10 0 0,0 1 0 0 0,0 1-1 0 0,0 1 1 0 0,-1 1 0 0 0,1 0-1 0 0,-1 1 1 0 0,0 2 0 0 0,1 0 0 0 0,-26 6-1 0 0,13 2-793 0 0,0 2-1 0 0,0 1 0 0 0,-29 17 1 0 0,13-6-891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24.364"/>
    </inkml:context>
    <inkml:brush xml:id="br0">
      <inkml:brushProperty name="width" value="0.1" units="cm"/>
      <inkml:brushProperty name="height" value="0.1" units="cm"/>
      <inkml:brushProperty name="color" value="#E71224"/>
    </inkml:brush>
  </inkml:definitions>
  <inkml:trace contextRef="#ctx0" brushRef="#br0">3063 56 919 0 0,'0'-1'68'0'0,"1"0"0"0"0,-1 0-1 0 0,1 1 1 0 0,0-1-1 0 0,-1 0 1 0 0,1 1-1 0 0,0-1 1 0 0,0 0-1 0 0,0 1 1 0 0,-1-1-1 0 0,1 1 1 0 0,0-1-1 0 0,0 1 1 0 0,0 0-1 0 0,0-1 1 0 0,0 1-1 0 0,0 0 1 0 0,0 0-1 0 0,0-1 1 0 0,1 1-1 0 0,-1 0 1 0 0,0 0 0 0 0,0 0 0 0 0,0 0 0 0 0,0 0 0 0 0,0-1 0 0 0,0 1 0 0 0,0 0 0 0 0,0-1 0 0 0,0 1 0 0 0,0-1-1 0 0,0 1 1 0 0,0-1 0 0 0,0 1 0 0 0,0-1 0 0 0,-1 0 0 0 0,1 1 0 0 0,0-1 0 0 0,0 0 0 0 0,-1 0 0 0 0,1 1 0 0 0,-1-1 0 0 0,1 0 0 0 0,0 0 0 0 0,-1 0 0 0 0,1-1-1 0 0,2-19 1511 0 0,-2 12-416 0 0,-1 11-600 0 0,0 4-464 0 0,-1-1 1 0 0,0 0-1 0 0,0 0 1 0 0,0 0 0 0 0,-1 0-1 0 0,0 0 1 0 0,0 0-1 0 0,0-1 1 0 0,0 1-1 0 0,-1 0 1 0 0,0-1 0 0 0,0 0-1 0 0,-4 5 1 0 0,0-3 212 0 0,-1-1 1 0 0,1 1-1 0 0,-2-1 0 0 0,1-1 1 0 0,0 1-1 0 0,-1-1 1 0 0,0-1-1 0 0,0 0 1 0 0,-12 3-1 0 0,-2 1 125 0 0,13-5-267 0 0,0-1 0 0 0,1 0 0 0 0,-1-1 0 0 0,0 0 0 0 0,0-1 0 0 0,1 0 0 0 0,-1 0 0 0 0,-13-5 0 0 0,9 4-44 0 0,-66-9 285 0 0,51 8-316 0 0,24 3-74 0 0,0 0-1 0 0,0 0 1 0 0,0-1 0 0 0,0 1 0 0 0,-8-4-1 0 0,2 1 8 0 0,-1 0 0 0 0,1 1 0 0 0,0 0 0 0 0,-1 0 0 0 0,-12 1 0 0 0,-60 3 127 0 0,80-2-154 0 0,-22 3 31 0 0,-37 8 0 0 0,38-5 2 0 0,-43 2 0 0 0,-102-11 97 0 0,44-2 108 0 0,72 8-122 0 0,-68 11-1 0 0,68-6-84 0 0,-69 1 1 0 0,-92 6 32 0 0,178-11-59 0 0,-65 5 64 0 0,-289 6 113 0 0,288-6-80 0 0,-18 2 112 0 0,97-11-184 0 0,0 0-1 0 0,0-1 1 0 0,-25-5-1 0 0,-13-6-14 0 0,-101-15 97 0 0,136 24-100 0 0,-1 2 0 0 0,1 0 0 0 0,0 2 0 0 0,-29 5 0 0 0,-79 25-709 0 0,112-25-46 0 0,-36 8-4724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27.025"/>
    </inkml:context>
    <inkml:brush xml:id="br0">
      <inkml:brushProperty name="width" value="0.1" units="cm"/>
      <inkml:brushProperty name="height" value="0.1" units="cm"/>
      <inkml:brushProperty name="color" value="#E71224"/>
    </inkml:brush>
  </inkml:definitions>
  <inkml:trace contextRef="#ctx0" brushRef="#br0">2273 78 1839 0 0,'-1'-4'243'0'0,"-1"0"-1"0"0,1 0 1 0 0,-1 1 0 0 0,0-1-1 0 0,0 0 1 0 0,-1 1-1 0 0,1 0 1 0 0,-1-1-1 0 0,0 1 1 0 0,1 0-1 0 0,-1 0 1 0 0,-1 0-1 0 0,1 1 1 0 0,0-1-1 0 0,-1 1 1 0 0,1 0-1 0 0,-1 0 1 0 0,0 0-1 0 0,-5-2 1 0 0,0 1-38 0 0,0 0 0 0 0,0 0 1 0 0,0 1-1 0 0,0 0 1 0 0,0 1-1 0 0,0 0 0 0 0,-19 1 1 0 0,-131 1 860 0 0,96-1-377 0 0,-1 2 1 0 0,-70 12-1 0 0,-124 33 368 0 0,129-21-638 0 0,-143 10-177 0 0,126-19-172 0 0,-75 8 6 0 0,171-22 155 0 0,-1-3 0 0 0,0-2 0 0 0,-95-15 0 0 0,97 11-350 0 0,0 1 0 0 0,0 3 0 0 0,-1 2 1 0 0,-95 12-1 0 0,110-6-4775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28.120"/>
    </inkml:context>
    <inkml:brush xml:id="br0">
      <inkml:brushProperty name="width" value="0.1" units="cm"/>
      <inkml:brushProperty name="height" value="0.1" units="cm"/>
      <inkml:brushProperty name="color" value="#E71224"/>
    </inkml:brush>
  </inkml:definitions>
  <inkml:trace contextRef="#ctx0" brushRef="#br0">2215 19 1839 0 0,'1'0'46'0'0,"-1"0"0"0"0,0-1 0 0 0,0 1 0 0 0,0 0-1 0 0,0 0 1 0 0,0 0 0 0 0,0 0 0 0 0,0-1-1 0 0,0 1 1 0 0,0 0 0 0 0,1 0 0 0 0,-1 0-1 0 0,0 0 1 0 0,0-1 0 0 0,0 1 0 0 0,0 0 0 0 0,0 0-1 0 0,0 0 1 0 0,0-1 0 0 0,0 1 0 0 0,0 0-1 0 0,0 0 1 0 0,0 0 0 0 0,-1-1 0 0 0,1 1-1 0 0,0 0 1 0 0,0 0 0 0 0,0 0 0 0 0,0 0 0 0 0,0-1-1 0 0,0 1 1 0 0,0 0 0 0 0,0 0 0 0 0,-1 0-1 0 0,1 0 1 0 0,0 0 0 0 0,0-1 0 0 0,0 1-1 0 0,0 0 1 0 0,0 0 0 0 0,-1 0 0 0 0,1 0 0 0 0,0 0-1 0 0,0 0 1 0 0,0 0 0 0 0,0 0 0 0 0,-1 0-1 0 0,1 0 1 0 0,0 0 0 0 0,0-1 0 0 0,0 1-1 0 0,-1 0 1 0 0,1 0 0 0 0,0 0 0 0 0,0 0 0 0 0,-1 1-1 0 0,-11-3 1516 0 0,-5 2-643 0 0,1 2 0 0 0,-20 4 0 0 0,-23 3 404 0 0,-3-6-23 0 0,0-3 1 0 0,-117-13-1 0 0,128 5-1088 0 0,-1 3-1 0 0,0 2 0 0 0,0 2 1 0 0,-75 9-1 0 0,28 6-146 0 0,-74 7 2 0 0,12-19-35 0 0,-124 10 12 0 0,255-9-43 0 0,-319 36 0 0 0,260-28-2252 0 0,-97 24 0 0 0,125-22-2364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0.987"/>
    </inkml:context>
    <inkml:brush xml:id="br0">
      <inkml:brushProperty name="width" value="0.1" units="cm"/>
      <inkml:brushProperty name="height" value="0.1" units="cm"/>
      <inkml:brushProperty name="color" value="#E71224"/>
    </inkml:brush>
  </inkml:definitions>
  <inkml:trace contextRef="#ctx0" brushRef="#br0">1382 217 3679 0 0,'2'-6'123'0'0,"0"1"-1"0"0,1-1 0 0 0,0 1 0 0 0,0 0 1 0 0,0 0-1 0 0,0 0 0 0 0,1 1 0 0 0,6-7 1 0 0,3-1 1090 0 0,21-16 0 0 0,2-1-744 0 0,-34 28-451 0 0,-1 0-1 0 0,0 0 0 0 0,0 0 1 0 0,0 0-1 0 0,0 0 0 0 0,0 0 0 0 0,0 0 1 0 0,0-1-1 0 0,-1 1 0 0 0,1 0 0 0 0,0-1 1 0 0,-1 1-1 0 0,1 0 0 0 0,-1-1 1 0 0,1 1-1 0 0,-1-1 0 0 0,0 1 0 0 0,1-1 1 0 0,-1 1-1 0 0,0-1 0 0 0,0-2 1 0 0,-1 2 44 0 0,1 0 1 0 0,-1 0 0 0 0,0 1 0 0 0,0-1-1 0 0,1 0 1 0 0,-1 0 0 0 0,-1 0 0 0 0,1 1 0 0 0,0-1-1 0 0,0 1 1 0 0,0-1 0 0 0,-1 1 0 0 0,1-1 0 0 0,-3-1-1 0 0,-2-1 139 0 0,1 0 0 0 0,-2 0 0 0 0,1 1 0 0 0,0-1 0 0 0,-1 1 0 0 0,0 1 0 0 0,1-1 0 0 0,-9-1 0 0 0,-3 1 40 0 0,1 1 0 0 0,-1 0 0 0 0,-29 2 0 0 0,-55 10 149 0 0,87-9-327 0 0,-223 33 316 0 0,-21 2 2 0 0,28-30 176 0 0,43-4-294 0 0,152 1-248 0 0,1 1 0 0 0,-1 2 0 0 0,-43 13 0 0 0,25-2-944 0 0,-3 0-3718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1.525"/>
    </inkml:context>
    <inkml:brush xml:id="br0">
      <inkml:brushProperty name="width" value="0.1" units="cm"/>
      <inkml:brushProperty name="height" value="0.1" units="cm"/>
      <inkml:brushProperty name="color" value="#E71224"/>
    </inkml:brush>
  </inkml:definitions>
  <inkml:trace contextRef="#ctx0" brushRef="#br0">1290 156 5063 0 0,'-2'-5'302'0'0,"-6"-21"-233"0"0,7 25 16 0 0,1 0-1 0 0,-1 0 1 0 0,1 0 0 0 0,-1 0-1 0 0,1 0 1 0 0,-1 0 0 0 0,0 0-1 0 0,1 0 1 0 0,-1 0 0 0 0,0 1-1 0 0,0-1 1 0 0,0 0 0 0 0,0 0-1 0 0,1 1 1 0 0,-1-1 0 0 0,0 0-1 0 0,0 1 1 0 0,0-1 0 0 0,-2 0-1 0 0,-31-7 1061 0 0,-12-2-736 0 0,-43 5-214 0 0,-22-2-40 0 0,-59-27 618 0 0,102 19-144 0 0,-74-8 1 0 0,-225 17 675 0 0,262 9-1223 0 0,40-1-183 0 0,0 3-1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2.373"/>
    </inkml:context>
    <inkml:brush xml:id="br0">
      <inkml:brushProperty name="width" value="0.1" units="cm"/>
      <inkml:brushProperty name="height" value="0.1" units="cm"/>
      <inkml:brushProperty name="color" value="#E71224"/>
    </inkml:brush>
  </inkml:definitions>
  <inkml:trace contextRef="#ctx0" brushRef="#br0">893 225 3223 0 0,'8'-19'382'0'0,"-2"4"740"0"0,8-24 0 0 0,-14 36-999 0 0,0-1 1 0 0,-1 1-1 0 0,1-1 0 0 0,0 1 1 0 0,-1 0-1 0 0,0 0 1 0 0,0-1-1 0 0,0 1 1 0 0,0 0-1 0 0,0 0 0 0 0,-1 0 1 0 0,0 0-1 0 0,1 0 1 0 0,-1 0-1 0 0,0 0 0 0 0,0 1 1 0 0,0-1-1 0 0,-1 1 1 0 0,1-1-1 0 0,-1 1 1 0 0,1 0-1 0 0,-6-3 0 0 0,-5-2 146 0 0,-1 1-1 0 0,0 1 1 0 0,0 0-1 0 0,-15-2 1 0 0,-61-10 969 0 0,60 12-831 0 0,-172-21 1857 0 0,151 22-1602 0 0,-100 7 0 0 0,121 1-590 0 0,0 1 0 0 0,0 1 0 0 0,-49 18 0 0 0,12 3-4326 0 0,29-8-596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3.227"/>
    </inkml:context>
    <inkml:brush xml:id="br0">
      <inkml:brushProperty name="width" value="0.1" units="cm"/>
      <inkml:brushProperty name="height" value="0.1" units="cm"/>
      <inkml:brushProperty name="color" value="#E71224"/>
    </inkml:brush>
  </inkml:definitions>
  <inkml:trace contextRef="#ctx0" brushRef="#br0">1989 119 3679 0 0,'0'-1'108'0'0,"1"-1"44"0"0,0-1-1 0 0,0 1 1 0 0,-1 0-1 0 0,1 0 1 0 0,-1 0-1 0 0,0-1 0 0 0,1 1 1 0 0,-1 0-1 0 0,0 0 1 0 0,0-1-1 0 0,0 1 1 0 0,-1 0-1 0 0,0-4 0 0 0,-1 6 103 0 0,-1 0 0 0 0,0 1 0 0 0,0-1-1 0 0,1 0 1 0 0,-1 1 0 0 0,1-1 0 0 0,-1 1-1 0 0,0 0 1 0 0,-2 1 0 0 0,-5 3-230 0 0,-1-1 0 0 0,1 0 0 0 0,-1-1 1 0 0,0-1-1 0 0,0 1 0 0 0,0-2 0 0 0,0 1 1 0 0,0-2-1 0 0,-21 0 0 0 0,-6-4 444 0 0,-58-13-1 0 0,40 6 202 0 0,-343-24 1838 0 0,355 33-2363 0 0,-177-19 461 0 0,-59-1 7 0 0,-169 44-368 0 0,431-21-254 0 0,-89 9-538 0 0,37 1-3036 0 0,15 1-830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6:17.498"/>
    </inkml:context>
    <inkml:brush xml:id="br0">
      <inkml:brushProperty name="width" value="0.1" units="cm"/>
      <inkml:brushProperty name="height" value="0.1" units="cm"/>
      <inkml:brushProperty name="color" value="#E71224"/>
    </inkml:brush>
  </inkml:definitions>
  <inkml:trace contextRef="#ctx0" brushRef="#br0">750 351 2303 0 0,'-3'-16'171'0'0,"2"8"846"0"0,-1 0 0 0 0,0 0 0 0 0,0 1 0 0 0,-5-13 0 0 0,3 11-810 0 0,-3-2 1647 0 0,6 12-1796 0 0,1-1 1 0 0,-1 0-1 0 0,0 1 0 0 0,1-1 1 0 0,-1 0-1 0 0,1 1 0 0 0,-1-1 1 0 0,0 1-1 0 0,1-1 0 0 0,-1 1 1 0 0,1-1-1 0 0,-1 1 0 0 0,1 0 1 0 0,-1-1-1 0 0,1 1 0 0 0,0 0 1 0 0,-1-1-1 0 0,1 1 0 0 0,0 0 1 0 0,-1-1-1 0 0,1 2 0 0 0,-29 58 601 0 0,21-40-645 0 0,-2 0-1 0 0,-13 20 0 0 0,11-23 155 0 0,-1 0 0 0 0,-1-2-1 0 0,0 0 1 0 0,-1 0 0 0 0,0-1 0 0 0,-2-1 0 0 0,1-1 0 0 0,-2 0-1 0 0,1-1 1 0 0,-2-1 0 0 0,1-1 0 0 0,-1 0 0 0 0,-1-2 0 0 0,1 0-1 0 0,-36 7 1 0 0,41-10 36 0 0,11-3-124 0 0,-1 0-1 0 0,0 0 0 0 0,0 0 0 0 0,0-1 1 0 0,0 1-1 0 0,1-1 0 0 0,-1 0 0 0 0,-6 0 1 0 0,10 0-70 0 0,-1 0 0 0 0,1 0 0 0 0,0 0 0 0 0,-1 0 1 0 0,1 0-1 0 0,0 0 0 0 0,-1-1 0 0 0,1 1 0 0 0,0 0 1 0 0,-1 0-1 0 0,1 0 0 0 0,0 0 0 0 0,-1-1 0 0 0,1 1 1 0 0,0 0-1 0 0,0 0 0 0 0,-1-1 0 0 0,1 1 0 0 0,0 0 1 0 0,0-1-1 0 0,0 1 0 0 0,-1 0 0 0 0,1 0 0 0 0,0-1 1 0 0,0 1-1 0 0,0 0 0 0 0,0-1 0 0 0,0 1 0 0 0,-1-1 1 0 0,1 1-1 0 0,0-1 0 0 0,5-12 212 0 0,12-11 71 0 0,-16 23-276 0 0,40-43 400 0 0,-21 24-206 0 0,-1-1 1 0 0,21-31-1 0 0,-24 28-90 0 0,-8 13-74 0 0,0 0-1 0 0,-1-1 1 0 0,-1 1-1 0 0,0-2 1 0 0,0 1-1 0 0,-1-1 1 0 0,6-23-1 0 0,-8 19-25 0 0,-1 0-1 0 0,-1 0 1 0 0,0-1 0 0 0,-1 1-1 0 0,-1 0 1 0 0,0 0-1 0 0,-2 0 1 0 0,0 0-1 0 0,0 0 1 0 0,-2 0 0 0 0,0 1-1 0 0,-1 0 1 0 0,-10-19-1 0 0,0 9-20 0 0,15 25 0 0 0,0-1 0 0 0,0 1 0 0 0,0 0 0 0 0,0 0 0 0 0,-1 0 0 0 0,1 0 0 0 0,0 0 0 0 0,-1 0 0 0 0,1 0 0 0 0,0 1 0 0 0,-1-1 0 0 0,1 0 0 0 0,-1 1 0 0 0,1-1 0 0 0,-1 1 0 0 0,0-1 0 0 0,-2 1 0 0 0,14 31 0 0 0,2-4 0 0 0,0 0 0 0 0,2-1 0 0 0,1 0 0 0 0,19 25 0 0 0,90 137 296 0 0,-109-152-14 0 0,-14-35-262 0 0,0 1-1 0 0,-1-1 1 0 0,1 1 0 0 0,-1-1 0 0 0,0 1-1 0 0,1 0 1 0 0,-1-1 0 0 0,0 1-1 0 0,0 0 1 0 0,0-1 0 0 0,0 1 0 0 0,0 0-1 0 0,-1-1 1 0 0,1 1 0 0 0,0-1 0 0 0,-1 1-1 0 0,1 0 1 0 0,-1-1 0 0 0,0 1-1 0 0,-1 2 1 0 0,1-4-14 0 0,0 1 0 0 0,1-1-1 0 0,-1 1 1 0 0,0-1 0 0 0,0 0-1 0 0,0 1 1 0 0,0-1 0 0 0,0 0-1 0 0,0 0 1 0 0,0 0-1 0 0,0 1 1 0 0,0-1 0 0 0,0 0-1 0 0,0 0 1 0 0,0 0 0 0 0,0-1-1 0 0,0 1 1 0 0,0 0 0 0 0,0 0-1 0 0,0 0 1 0 0,-1-1 0 0 0,-23-10 83 0 0,20 9-76 0 0,-30-16 55 0 0,-36-26 0 0 0,37 23-9 0 0,-37-19-1 0 0,70 40-58 0 0,-96-41 0 0 0,84 37 0 0 0,0 0 0 0 0,-1 1 0 0 0,1 0 0 0 0,-1 1 0 0 0,-21 0 0 0 0,19 2 0 0 0,1 0 0 0 0,-1 1 0 0 0,1 0 0 0 0,0 2 0 0 0,-29 7 0 0 0,43-10 0 0 0,0 1 0 0 0,0-1 0 0 0,-1 0 0 0 0,1 1 0 0 0,0-1 0 0 0,0 1 0 0 0,0 0 0 0 0,0 0 0 0 0,-1-1 0 0 0,1 1 0 0 0,0 0 0 0 0,0 0 0 0 0,0 0 0 0 0,1 0 0 0 0,-1 0 0 0 0,0 0 0 0 0,0 0 0 0 0,0 0 0 0 0,1 0 0 0 0,-1 2 0 0 0,1-2 0 0 0,0 0 0 0 0,0 0 0 0 0,0 0 0 0 0,0 0 0 0 0,0 0 0 0 0,1 0 0 0 0,-1 0 0 0 0,0 0 0 0 0,1 0 0 0 0,-1 0 0 0 0,1 0 0 0 0,-1 0 0 0 0,1 0 0 0 0,-1 0 0 0 0,1 0 0 0 0,0 0 0 0 0,0 0 0 0 0,-1-1 0 0 0,1 1 0 0 0,0 0 0 0 0,0-1 0 0 0,0 1 0 0 0,0 0 0 0 0,1 0 0 0 0,10 6 18 0 0,0 0 1 0 0,0-1-1 0 0,1 0 0 0 0,-1-1 1 0 0,1 0-1 0 0,15 2 0 0 0,7 1 62 0 0,39 3 0 0 0,-35-6 91 0 0,77-2-1 0 0,-99-4-121 0 0,0-1 0 0 0,0 0 0 0 0,0-1-1 0 0,0-1 1 0 0,-1-1 0 0 0,31-12 0 0 0,-38 13-29 0 0,-1-1-1 0 0,0 0 1 0 0,-1-1 0 0 0,0 1 0 0 0,12-12-1 0 0,-17 14-10 0 0,1 0 0 0 0,0 0 0 0 0,-1 0 0 0 0,0-1 0 0 0,0 1-1 0 0,4-8 1 0 0,-6 10-5 0 0,1-1 0 0 0,-1 1 0 0 0,1-1 0 0 0,-1 1 0 0 0,0-1 0 0 0,1 0 1 0 0,-1 1-1 0 0,0-1 0 0 0,0 0 0 0 0,0 1 0 0 0,0-1 0 0 0,-1 1 0 0 0,1-1 0 0 0,0 0 0 0 0,-1 1 0 0 0,1-1 0 0 0,-2-1 0 0 0,2 2-2 0 0,-1 0 0 0 0,0 0 0 0 0,1 1-1 0 0,-1-1 1 0 0,0 0 0 0 0,1 1 0 0 0,-1-1 0 0 0,0 1 0 0 0,0-1-1 0 0,0 1 1 0 0,1-1 0 0 0,-1 1 0 0 0,0-1 0 0 0,0 1 0 0 0,0 0-1 0 0,0 0 1 0 0,0-1 0 0 0,0 1 0 0 0,0 0 0 0 0,0 0-1 0 0,1 0 1 0 0,-1 0 0 0 0,0 0 0 0 0,0 0 0 0 0,0 0 0 0 0,0 0-1 0 0,0 1 1 0 0,0-1 0 0 0,-1 0 0 0 0,-28 11 10 0 0,28-10-15 0 0,-37 19 23 0 0,-44 30-1 0 0,-26 13 110 0 0,84-51-66 0 0,0 2-1 0 0,1 1 0 0 0,-26 20 1 0 0,36-24-50 0 0,1 2 1 0 0,0-1 0 0 0,0 2-1 0 0,1 0 1 0 0,1 0 0 0 0,-10 17 0 0 0,-7 18-849 0 0,2 2 0 0 0,2 0 1 0 0,-20 62-1 0 0,27-59-812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6:34.141"/>
    </inkml:context>
    <inkml:brush xml:id="br0">
      <inkml:brushProperty name="width" value="0.1" units="cm"/>
      <inkml:brushProperty name="height" value="0.1" units="cm"/>
      <inkml:brushProperty name="color" value="#E71224"/>
    </inkml:brush>
  </inkml:definitions>
  <inkml:trace contextRef="#ctx0" brushRef="#br0">1531 114 4831 0 0,'-212'-7'2804'0'0,"124"-4"-1727"0"0,-117-31 0 0 0,56 10 21 0 0,91 23-525 0 0,-110-3-1 0 0,-60 16 9 0 0,161 0-562 0 0,-68 14 1 0 0,3 13-3447 0 0,44-3-527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8:08.100"/>
    </inkml:context>
    <inkml:brush xml:id="br0">
      <inkml:brushProperty name="width" value="0.1" units="cm"/>
      <inkml:brushProperty name="height" value="0.1" units="cm"/>
      <inkml:brushProperty name="color" value="#E71224"/>
    </inkml:brush>
  </inkml:definitions>
  <inkml:trace contextRef="#ctx0" brushRef="#br0">703 1725 1839 0 0,'0'-1'159'0'0,"0"0"-1"0"0,0-1 0 0 0,0 1 1 0 0,0 0-1 0 0,0 0 0 0 0,0 0 0 0 0,0 0 1 0 0,0 0-1 0 0,-1 0 0 0 0,1 0 1 0 0,0 0-1 0 0,-1 0 0 0 0,1 0 0 0 0,-1 0 1 0 0,1 0-1 0 0,-1 0 0 0 0,1 0 1 0 0,-1 0-1 0 0,0 1 0 0 0,0-1 0 0 0,1 0 1 0 0,-1 0-1 0 0,0 1 0 0 0,0-1 1 0 0,0 0-1 0 0,-1 0 0 0 0,-1 0-31 0 0,0 0 0 0 0,0 1 0 0 0,1-1 0 0 0,-1 1 0 0 0,0 0 0 0 0,0 0 0 0 0,0 0 0 0 0,0 0 0 0 0,-4 1 0 0 0,-17 3 796 0 0,20-2-687 0 0,-1-1-1 0 0,0 0 1 0 0,0 0-1 0 0,0-1 1 0 0,0 0 0 0 0,0 0-1 0 0,0 0 1 0 0,0 0-1 0 0,-6-2 1 0 0,-23-3 740 0 0,28 5-822 0 0,0-1 1 0 0,0 0-1 0 0,0 0 1 0 0,0 0-1 0 0,1-1 1 0 0,-11-3-1 0 0,8 2 34 0 0,0 0 0 0 0,0 1 0 0 0,0 0 0 0 0,0 1 0 0 0,-1 0 0 0 0,1 0 0 0 0,-1 1 0 0 0,-8 1 0 0 0,-22-3 391 0 0,22 1-375 0 0,5 0 142 0 0,1 0 0 0 0,0-1 0 0 0,0 0 1 0 0,0 0-1 0 0,-16-7 0 0 0,23 8-195 0 0,1 0-1 0 0,-1 0 0 0 0,0 0 0 0 0,1 0 1 0 0,-6 0-1 0 0,6 1-80 0 0,1 0 1 0 0,0 0-1 0 0,-1 0 0 0 0,1-1 0 0 0,0 1 0 0 0,-1-1 1 0 0,1 0-1 0 0,0 1 0 0 0,0-1 0 0 0,0 0 0 0 0,0 0 1 0 0,0-1-1 0 0,0 1 0 0 0,0 0 0 0 0,-3-3 1 0 0,-20-13 833 0 0,22 15-715 0 0,-1 0-1 0 0,0-1 1 0 0,1 1-1 0 0,0-1 1 0 0,-1 1-1 0 0,-3-5 1 0 0,6 6-146 0 0,1 0 0 0 0,-1 0 0 0 0,1-1-1 0 0,-1 1 1 0 0,0 0 0 0 0,1 0 0 0 0,0 0 0 0 0,-1 0 0 0 0,1-1 0 0 0,0 1 0 0 0,0 0 0 0 0,-1 0 0 0 0,1-1-1 0 0,0 1 1 0 0,0 0 0 0 0,0 0 0 0 0,1-1 0 0 0,-1 1 0 0 0,0 0 0 0 0,0 0 0 0 0,1-1 0 0 0,-1 1 0 0 0,1 0-1 0 0,-1 0 1 0 0,1 0 0 0 0,0-1 0 0 0,26-43 786 0 0,-22 39-667 0 0,0-1 1 0 0,-1 1 0 0 0,0-1-1 0 0,0 0 1 0 0,0 0-1 0 0,-1-1 1 0 0,0 1 0 0 0,-1-1-1 0 0,0 0 1 0 0,0 1 0 0 0,0-1-1 0 0,0-9 1 0 0,-2-29-137 0 0,1-10 530 0 0,-8-66-1 0 0,4 111-518 0 0,0 1 0 0 0,-1-1 0 0 0,0 1 0 0 0,0 0 0 0 0,-1 0 0 0 0,-11-17 0 0 0,-1-1 43 0 0,-34-80 360 0 0,47 95-405 0 0,1-1 0 0 0,1 0 1 0 0,0 1-1 0 0,0-1 0 0 0,2-25 1 0 0,0 18 112 0 0,-4-29 0 0 0,-5 12-44 0 0,-1 0-1 0 0,-18-45 1 0 0,-3-9 74 0 0,28 78-144 0 0,0-1 1 0 0,0 1-1 0 0,1-1 0 0 0,1 1 0 0 0,1-1 1 0 0,1-18-1 0 0,2 18-34 0 0,0-1 0 0 0,2 0 0 0 0,0 1 0 0 0,8-19 0 0 0,-9 24 0 0 0,-1 3 9 0 0,0-1-1 0 0,1 1 1 0 0,0 0 0 0 0,0 0 0 0 0,1 1-1 0 0,0-1 1 0 0,6-6 0 0 0,-9 11-10 0 0,1-1 1 0 0,-1 1 0 0 0,1 0 0 0 0,-1 0-1 0 0,1 0 1 0 0,0 1 0 0 0,0-1 0 0 0,0 1-1 0 0,0-1 1 0 0,0 1 0 0 0,0 0-1 0 0,0 0 1 0 0,0 1 0 0 0,0-1 0 0 0,1 1-1 0 0,-1-1 1 0 0,0 1 0 0 0,0 0 0 0 0,1 0-1 0 0,4 1 1 0 0,64 8 0 0 0,-43-6 0 0 0,0 1 0 0 0,40 10 0 0 0,-41-7 0 0 0,0-2 0 0 0,0-2 0 0 0,1 0 0 0 0,51-3 0 0 0,-51 0 0 0 0,128-7 0 0 0,2-1 0 0 0,16 19 0 0 0,-170-10 0 0 0,92 11 0 0 0,158 1 0 0 0,160-15 0 0 0,-318 5 0 0 0,188-18 0 0 0,-121-2 0 0 0,-106 14 0 0 0,100 6 0 0 0,-99 1 0 0 0,155 1 0 0 0,-79-16 0 0 0,105-3 0 0 0,-217 14 0 0 0,119 3 0 0 0,-90-1 0 0 0,0-2 0 0 0,1-2 0 0 0,51-9 0 0 0,24-4 0 0 0,-48 7 0 0 0,63 3 0 0 0,-125 5 0 0 0,60 2 0 0 0,-32-1 0 0 0,75-6 0 0 0,76-26 0 0 0,-71 10 0 0 0,-50 11 0 0 0,117-2 0 0 0,9 0 0 0 0,118-26 0 0 0,-106 29 0 0 0,-58 5 0 0 0,-115 2 0 0 0,0-2 0 0 0,58-12 0 0 0,-71 11 0 0 0,0 1 0 0 0,0 2 0 0 0,1 0 0 0 0,45 5 0 0 0,0-1 0 0 0,111 7 0 0 0,-156-11 0 0 0,0-1 0 0 0,0-2 0 0 0,45-12 0 0 0,-59 13 0 0 0,8-3 0 0 0,-16 5 0 0 0,-1 0 0 0 0,1 0 0 0 0,0 1 0 0 0,0 0 0 0 0,10-1 0 0 0,86-2 0 0 0,-56 1 0 0 0,76 5 0 0 0,-110 0 0 0 0,0 0 0 0 0,24 7 0 0 0,-31-7 0 0 0,0 0 0 0 0,0 1 0 0 0,-1 0 0 0 0,1-1 0 0 0,-1 2 0 0 0,1-1 0 0 0,-1 1 0 0 0,5 4 0 0 0,4 13 0 0 0,-12-18 0 0 0,-1 0 0 0 0,1 0 0 0 0,0-1 0 0 0,0 1 0 0 0,0 0 0 0 0,5 4 0 0 0,1 1 0 0 0,0 0 0 0 0,-1 1 0 0 0,0 0 0 0 0,0 0 0 0 0,-1 1 0 0 0,0 0 0 0 0,6 16 0 0 0,9 13 0 0 0,-14-27 0 0 0,-1 1 0 0 0,0 0 0 0 0,-1 0 0 0 0,0 1 0 0 0,-1 0 0 0 0,4 21 0 0 0,2 86 0 0 0,-7-73 0 0 0,-1-29 0 0 0,1 0 0 0 0,10 32 0 0 0,-8-35 0 0 0,-1 1 0 0 0,-1-1 0 0 0,0 1 0 0 0,1 22 0 0 0,-11 69 0 0 0,1 0 0 0 0,9-42 0 0 0,-2-27 0 0 0,0-17 0 0 0,-1 0 0 0 0,-5 40 0 0 0,-4-13 0 0 0,3-9 0 0 0,-2 0 0 0 0,-1 0 0 0 0,-21 51 0 0 0,27-83 0 0 0,-1 0 0 0 0,0-1 0 0 0,0 0 0 0 0,-1 0 0 0 0,0 0 0 0 0,0 0 0 0 0,-1-1 0 0 0,0 0 0 0 0,0 0 0 0 0,0 0 0 0 0,-1-1 0 0 0,0 0 0 0 0,-12 7 0 0 0,-5 4 0 0 0,20-13 0 0 0,-1 0 0 0 0,1 1 0 0 0,-1-2 0 0 0,-9 5 0 0 0,-7 0 0 0 0,0 0 0 0 0,0-2 0 0 0,-1 0 0 0 0,0-2 0 0 0,0 0 0 0 0,0-2 0 0 0,0 0 0 0 0,-29-3 0 0 0,34 0-165 0 0,-1 2 0 0 0,1 0 0 0 0,-1 0 1 0 0,1 2-1 0 0,0 0 0 0 0,0 1 0 0 0,-1 1 0 0 0,2 0 0 0 0,-1 2 1 0 0,1 0-1 0 0,-1 0 0 0 0,2 2 0 0 0,-19 11 0 0 0,-4 3-6337 0 0,-2 4-2112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9:10.450"/>
    </inkml:context>
    <inkml:brush xml:id="br0">
      <inkml:brushProperty name="width" value="0.1" units="cm"/>
      <inkml:brushProperty name="height" value="0.1" units="cm"/>
      <inkml:brushProperty name="color" value="#66CC00"/>
    </inkml:brush>
  </inkml:definitions>
  <inkml:trace contextRef="#ctx0" brushRef="#br0">73 19 1375 0 0,'1'-1'76'0'0,"9"-12"5"0"0,-9 12 10 0 0,-1 1-1 0 0,1 0 1 0 0,-1-1-1 0 0,0 1 1 0 0,1 0-1 0 0,-1-1 1 0 0,1 1-1 0 0,-1 0 0 0 0,1 0 1 0 0,-1 0-1 0 0,1-1 1 0 0,-1 1-1 0 0,1 0 1 0 0,-1 0-1 0 0,1 0 0 0 0,-1 0 1 0 0,1 0-1 0 0,-1 0 1 0 0,1 0-1 0 0,-1 0 1 0 0,1 0-1 0 0,-1 0 1 0 0,1 0-1 0 0,-1 0 0 0 0,1 1 1 0 0,-1-1-1 0 0,1 0 1 0 0,13 17 1320 0 0,-8-9-1408 0 0,14 14-243 0 0,-24-21 1019 0 0,0 0 0 0 0,0 0 0 0 0,1 1 0 0 0,-1-1 1 0 0,-3 3-1 0 0,5-3-462 0 0,-2 2-153 0 0,0-1 0 0 0,0 1-1 0 0,0 1 1 0 0,0-1 0 0 0,1 0-1 0 0,-5 7 1 0 0,-11 8-86 0 0,12-11-85 0 0,1-1-1 0 0,0 1 1 0 0,0 0-1 0 0,0 0 1 0 0,1 1-1 0 0,0-1 1 0 0,-4 10-1 0 0,0 1-100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9:13.795"/>
    </inkml:context>
    <inkml:brush xml:id="br0">
      <inkml:brushProperty name="width" value="0.1" units="cm"/>
      <inkml:brushProperty name="height" value="0.1" units="cm"/>
      <inkml:brushProperty name="color" value="#66CC00"/>
    </inkml:brush>
  </inkml:definitions>
  <inkml:trace contextRef="#ctx0" brushRef="#br0">7167 255 7831 0 0,'5'-8'129'0'0,"-1"3"-26"0"0,-1 0-1 0 0,1 0 1 0 0,-1 0 0 0 0,2 1 0 0 0,-1 0 0 0 0,7-6-1 0 0,-7 8 584 0 0,-1 0-1 0 0,1 1 1 0 0,0 0-1 0 0,0 0 0 0 0,5-1 1 0 0,4-1-305 0 0,-14 3-381 0 0,1 0 1 0 0,0 0-1 0 0,0 0 0 0 0,0 0 0 0 0,0 0 1 0 0,0 0-1 0 0,0 0 0 0 0,0-1 1 0 0,0 1-1 0 0,0 0 0 0 0,0 0 0 0 0,0 0 1 0 0,0 0-1 0 0,0 0 0 0 0,0 0 0 0 0,-1 0 1 0 0,1 0-1 0 0,0 0 0 0 0,0 0 1 0 0,0 0-1 0 0,0 0 0 0 0,0 0 0 0 0,0-1 1 0 0,0 1-1 0 0,0 0 0 0 0,0 0 1 0 0,0 0-1 0 0,0 0 0 0 0,0 0 0 0 0,0 0 1 0 0,0 0-1 0 0,0 0 0 0 0,0 0 1 0 0,0 0-1 0 0,0 0 0 0 0,0-1 0 0 0,0 1 1 0 0,0 0-1 0 0,0 0 0 0 0,0 0 1 0 0,1 0-1 0 0,-1 0 0 0 0,0 0 0 0 0,0 0 1 0 0,0 0-1 0 0,0 0 0 0 0,0 0 1 0 0,0 0-1 0 0,0 0 0 0 0,0 0 0 0 0,0 0 1 0 0,0 0-1 0 0,0 0 0 0 0,0-1 0 0 0,0 1 1 0 0,0 0-1 0 0,0 0 0 0 0,1 0 1 0 0,-1 0-1 0 0,0 0 0 0 0,0 0 0 0 0,0 0 1 0 0,0 0-1 0 0,0 0 0 0 0,-7-4 236 0 0,0 0 0 0 0,1-1-1 0 0,0 0 1 0 0,-1 0 0 0 0,2-1-1 0 0,-10-10 1 0 0,11 10 111 0 0,-2 1 1 0 0,1-1-1 0 0,0 1 0 0 0,-1 0 0 0 0,0 1 0 0 0,0-1 1 0 0,0 1-1 0 0,-8-3 0 0 0,3 3-200 0 0,1 0-1 0 0,-1 1 1 0 0,0 1 0 0 0,0 0 0 0 0,0 0-1 0 0,0 1 1 0 0,0 0 0 0 0,-15 2 0 0 0,-12 2-16 0 0,-41 10 1 0 0,-8 0 277 0 0,22-8 9 0 0,-213 29 1899 0 0,236-26-2137 0 0,1-3 0 0 0,-1-1 0 0 0,0-2 1 0 0,0-1-1 0 0,-74-10 0 0 0,-2 1 248 0 0,102 7-375 0 0,-51 3 273 0 0,-124 17-1 0 0,151-13-294 0 0,-52 1 23 0 0,0-3 1 0 0,-93-9 0 0 0,71 1 41 0 0,-125 15 99 0 0,59-1-85 0 0,-92-11-46 0 0,76-2-26 0 0,47-1-12 0 0,60 4 126 0 0,-169-24 0 0 0,108 5-84 0 0,-187-1 0 0 0,287 16-49 0 0,-58-12 0 0 0,-15-1 7 0 0,92 13-8 0 0,17 2-3 0 0,-1 1 1 0 0,-14 0-1 0 0,-28-2 9 0 0,15-1 5 0 0,-119 2 74 0 0,-133-10 8 0 0,240 5-74 0 0,2-1 37 0 0,-102 0 0 0 0,48 22 2 0 0,53-8-76 0 0,32-2 0 0 0,0-2 0 0 0,0 0 0 0 0,-28-2 0 0 0,-70-15 145 0 0,-27-2 54 0 0,-25-3-199 0 0,131 12 12 0 0,24 4 4 0 0,0 2-1 0 0,0-1 1 0 0,-31 1 0 0 0,-94 18 36 0 0,78-7-51 0 0,31-7 60 0 0,1-1 0 0 0,-42-5 0 0 0,-6 1 20 0 0,25 4-46 0 0,-50-2 58 0 0,95 0-92 0 0,-7-1 12 0 0,1 1-1 0 0,-1 1 1 0 0,0 0 0 0 0,-24 4-1 0 0,-186 50-12 0 0,208-47 0 0 0,0 0 0 0 0,0 2 0 0 0,1 0 0 0 0,0 1 0 0 0,1 1 0 0 0,-24 19 0 0 0,33-24 3 0 0,1-1 0 0 0,1 1 1 0 0,-1 1-1 0 0,1-1 0 0 0,0 1 0 0 0,0 0 0 0 0,1 0 1 0 0,0 0-1 0 0,-4 9 0 0 0,2 1 5 0 0,1 0 0 0 0,0 0 0 0 0,-3 22 0 0 0,-8 32 35 0 0,-3 0-1 0 0,-57 132 1 0 0,67-183-43 0 0,-16 24 0 0 0,18-33 0 0 0,0 1 0 0 0,1 0 0 0 0,0 0 0 0 0,1 0 0 0 0,0 1 0 0 0,1 0 0 0 0,-3 15 0 0 0,1 39 111 0 0,2 88 0 0 0,5-112-80 0 0,-1-16-20 0 0,1 1 0 0 0,1-1-1 0 0,2 0 1 0 0,1 0 0 0 0,1 0-1 0 0,11 31 1 0 0,-16-54-11 0 0,42 92 66 0 0,-38-85-57 0 0,1 0 0 0 0,1-1 0 0 0,0 1-1 0 0,1-1 1 0 0,0-1 0 0 0,11 12 0 0 0,-2-9 27 0 0,0 0-1 0 0,1-1 1 0 0,0-1-1 0 0,36 14 1 0 0,-48-21-33 0 0,23 7 28 0 0,0-1-1 0 0,1-2 0 0 0,1-1 0 0 0,39 4 0 0 0,90 5 102 0 0,-66-8-104 0 0,110 23 0 0 0,-165-21 15 0 0,79 15-20 0 0,-96-21-21 0 0,1-1 1 0 0,0 0-1 0 0,28-3 0 0 0,127-6 51 0 0,-72 10-53 0 0,41-1 0 0 0,229-11 64 0 0,-243 13-50 0 0,-89-1-1 0 0,1-2 0 0 0,52-5 0 0 0,14-3 1 0 0,-12 2-17 0 0,106-7 3 0 0,-123 8 0 0 0,164 0 22 0 0,-121 4-1 0 0,134-17 0 0 0,-133 5-21 0 0,207 5 0 0 0,21-11 0 0 0,67-10 0 0 0,-184 13 0 0 0,-120 6 0 0 0,-55 3 0 0 0,31-1 0 0 0,2 3 0 0 0,114 2 0 0 0,-82 7 0 0 0,150-15 0 0 0,-41 12 0 0 0,-181 0 0 0 0,49 9 0 0 0,-65-6 0 0 0,45 1 0 0 0,160-4 64 0 0,-189 0-64 0 0,83 15 0 0 0,-56-5 0 0 0,12-7 0 0 0,-4-1 0 0 0,-86-3 3 0 0,1-1 0 0 0,0 0 0 0 0,0 0 0 0 0,0 0 0 0 0,0-1 0 0 0,0 1-1 0 0,-1-1 1 0 0,1 0 0 0 0,0-1 0 0 0,7-2 0 0 0,-4 0 3 0 0,-1-1 1 0 0,1 0-1 0 0,0 0 1 0 0,12-11-1 0 0,-12 8-1 0 0,0 0 1 0 0,0 0-1 0 0,0-1 0 0 0,-1 1 1 0 0,0-2-1 0 0,-1 1 0 0 0,0-1 1 0 0,-1 0-1 0 0,0 0 0 0 0,0 0 1 0 0,3-13-1 0 0,22-60-5 0 0,22-76 0 0 0,-47 138 0 0 0,-1 0 0 0 0,-1-1 0 0 0,-1 1 0 0 0,0 0 0 0 0,-3-39 0 0 0,-20-123 64 0 0,-16-68-64 0 0,29 195 43 0 0,1 1-1 0 0,2-101 1 0 0,5 151-44 0 0,0 1 0 0 0,0-1 1 0 0,0 0-1 0 0,-1 1 0 0 0,0-1 0 0 0,0 1 0 0 0,0-1 0 0 0,-2-5 1 0 0,2 8-16 0 0,0 1 1 0 0,0-1-1 0 0,-1 1 1 0 0,1-1-1 0 0,0 1 1 0 0,0 0-1 0 0,-1 0 1 0 0,1-1-1 0 0,-1 1 1 0 0,1 0-1 0 0,-1 0 1 0 0,0 0 0 0 0,1 1-1 0 0,-1-1 1 0 0,0 0-1 0 0,1 1 1 0 0,-1-1-1 0 0,0 1 1 0 0,0-1-1 0 0,0 1 1 0 0,0 0-1 0 0,1 0 1 0 0,-5 0-1 0 0,-7 1-1005 0 0,-1 0 0 0 0,0 1 0 0 0,1 0 0 0 0,0 1 0 0 0,-23 8 0 0 0,15-4-3263 0 0,-17 4-3807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9:47.507"/>
    </inkml:context>
    <inkml:brush xml:id="br0">
      <inkml:brushProperty name="width" value="0.1" units="cm"/>
      <inkml:brushProperty name="height" value="0.1" units="cm"/>
      <inkml:brushProperty name="color" value="#66CC00"/>
    </inkml:brush>
  </inkml:definitions>
  <inkml:trace contextRef="#ctx0" brushRef="#br0">6899 274 2303 0 0,'21'-2'214'0'0,"-11"-1"1396"0"0,-40-5-359 0 0,1 2 0 0 0,-1 1 0 0 0,-1 1 0 0 0,-48 1 0 0 0,-19-3 782 0 0,48 3-1223 0 0,0 2 0 0 0,0 2 0 0 0,-74 11 0 0 0,100-10-505 0 0,1-1-1 0 0,-1-2 1 0 0,0 0-1 0 0,1-2 1 0 0,-36-7 0 0 0,6 1 115 0 0,-58-15 555 0 0,82 16-666 0 0,0 1 0 0 0,0 2 0 0 0,-1 1 0 0 0,-50-1 0 0 0,-152 16 251 0 0,175-11-363 0 0,1-3-1 0 0,-61-10 1 0 0,-46-4 170 0 0,-84-13 249 0 0,32 11-336 0 0,124 14-253 0 0,-170 1 108 0 0,81 3-17 0 0,-230-34 48 0 0,-26-3 176 0 0,339 31-311 0 0,-13-1-10 0 0,-1 5 1 0 0,-144 14-1 0 0,142-1-21 0 0,-32 4 0 0 0,-194 18 0 0 0,199-12 0 0 0,94-12 0 0 0,-204 43 0 0 0,-12 1 0 0 0,80-23 64 0 0,-187 6 0 0 0,304-34-64 0 0,-2 0 0 0 0,-1 2 0 0 0,-111 21 0 0 0,154-17 0 0 0,1 1 0 0 0,0 2 0 0 0,0 0 0 0 0,1 1 0 0 0,0 1 0 0 0,1 2 0 0 0,-22 16 0 0 0,36-23 0 0 0,-1 0 0 0 0,1 1 0 0 0,0 0 0 0 0,1 0 0 0 0,0 1 0 0 0,0 0 0 0 0,1 0 0 0 0,0 1 0 0 0,-7 15 0 0 0,-2 11 0 0 0,-16 53 0 0 0,2-4 0 0 0,-3-8 0 0 0,-77 132 0 0 0,101-197 0 0 0,1 1 0 0 0,1 1 0 0 0,-1 0 0 0 0,2 0 0 0 0,0 0 0 0 0,1 0 0 0 0,0 1 0 0 0,1-1 0 0 0,-1 20 0 0 0,4-22 0 0 0,0-1 0 0 0,1 1 0 0 0,0 0 0 0 0,0-1 0 0 0,1 1 0 0 0,1-1 0 0 0,0 1 0 0 0,1-1 0 0 0,0 0 0 0 0,0 0 0 0 0,1-1 0 0 0,9 15 0 0 0,-3-8 12 0 0,0-1 0 0 0,2 0-1 0 0,-1 0 1 0 0,2-1 0 0 0,0-1 0 0 0,1 0-1 0 0,0-1 1 0 0,1 0 0 0 0,28 16-1 0 0,26 10 59 0 0,117 45-1 0 0,-26-29-21 0 0,-81-29-32 0 0,-25-10-4 0 0,1-1-1 0 0,80 8 0 0 0,117 0 176 0 0,4 0-80 0 0,-220-18-105 0 0,147 17 33 0 0,-136-18-22 0 0,89-7 1 0 0,26-3 97 0 0,-113 5-94 0 0,20 3-2 0 0,0 3-1 0 0,79 17 1 0 0,27 2 5 0 0,102-23 21 0 0,-90-4-18 0 0,-1 14-27 0 0,34 1 72 0 0,-136-11-68 0 0,92 13 0 0 0,-63 4 0 0 0,116 12 0 0 0,15-36 55 0 0,10 0-46 0 0,-231 8-9 0 0,232 9 0 0 0,-1-20 0 0 0,149-33 64 0 0,-23-5 273 0 0,-322 40-395 0 0,0 3 0 0 0,0 2-1 0 0,61 6 1 0 0,-86-1 58 0 0,60 3 0 0 0,-80-6 0 0 0,1-1 0 0 0,-1 0 0 0 0,0-1 0 0 0,23-7 0 0 0,-32 8 0 0 0,20-6 0 0 0,1-2 0 0 0,-1 0 0 0 0,26-15 0 0 0,16-8-2 0 0,-45 23 24 0 0,-1-2 0 0 0,36-22 0 0 0,-51 28 137 0 0,-1 0 0 0 0,0 0 0 0 0,0-1 0 0 0,0 1 0 0 0,0-1 0 0 0,-1 0 0 0 0,0 0 0 0 0,0-1 0 0 0,2-7 0 0 0,1 3 304 0 0,25-40-411 0 0,4-9-21 0 0,0 0-658 0 0,-26 46 339 0 0,0-1 0 0 0,-2-1-1 0 0,10-21 1 0 0,-5-2 201 0 0,9-50 0 0 0,2-9 108 0 0,19-16 72 0 0,2-4 22 0 0,-36 90-95 0 0,-4 13-9 0 0,0-1 0 0 0,3-21 0 0 0,-5 17-6 0 0,-1 0 0 0 0,-1 0 0 0 0,-1-1 0 0 0,0 1 0 0 0,-2 0 0 0 0,0-1 0 0 0,-10-37-1 0 0,9 50-5 0 0,0 0 0 0 0,0 0 0 0 0,0 0-1 0 0,-1 1 1 0 0,0 0 0 0 0,0-1-1 0 0,-1 1 1 0 0,0 1 0 0 0,0-1-1 0 0,-1 1 1 0 0,0 0 0 0 0,0 0-1 0 0,0 0 1 0 0,-1 1 0 0 0,0 0 0 0 0,0 1-1 0 0,0-1 1 0 0,-1 1 0 0 0,1 1-1 0 0,-1-1 1 0 0,-14-3 0 0 0,9 4-280 0 0,-1 0 0 0 0,0 1 0 0 0,0 0 1 0 0,0 2-1 0 0,0-1 0 0 0,0 2 0 0 0,0 0 1 0 0,1 0-1 0 0,-1 2 0 0 0,0-1 0 0 0,-16 7 0 0 0,-4 5-1320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9:50.410"/>
    </inkml:context>
    <inkml:brush xml:id="br0">
      <inkml:brushProperty name="width" value="0.1" units="cm"/>
      <inkml:brushProperty name="height" value="0.1" units="cm"/>
      <inkml:brushProperty name="color" value="#66CC00"/>
    </inkml:brush>
  </inkml:definitions>
  <inkml:trace contextRef="#ctx0" brushRef="#br0">4145 374 919 0 0,'-17'-1'754'0'0,"14"1"-212"0"0,1 0 1 0 0,0-1-1 0 0,0 1 0 0 0,0-1 1 0 0,0 1-1 0 0,0-1 1 0 0,0 0-1 0 0,0 1 1 0 0,0-1-1 0 0,0 0 1 0 0,0-1-1 0 0,0 1 1 0 0,-3-2-1 0 0,-5-9-696 0 0,-1-3 1164 0 0,1 0 1 0 0,-10-22-1 0 0,11 20-217 0 0,-20-29-1 0 0,25 41-672 0 0,0 1 0 0 0,-1-1 1 0 0,1 1-1 0 0,-1-1 0 0 0,0 1 0 0 0,0 0 0 0 0,0 1 0 0 0,0 0 0 0 0,-10-5 0 0 0,-6 0 36 0 0,0 0 1 0 0,0 2-1 0 0,-29-5 0 0 0,-67-3 94 0 0,56 12 9 0 0,0 2 1 0 0,-70 10-1 0 0,64-3-35 0 0,-99-4 0 0 0,-176-10 356 0 0,287 8-441 0 0,-124 2 304 0 0,132-5-277 0 0,-85-14 0 0 0,19-1 141 0 0,-186-3 1 0 0,216 17-211 0 0,53 0-41 0 0,1-1 0 0 0,-51-15 0 0 0,6 2 85 0 0,4 0-12 0 0,49 11-93 0 0,0 1 0 0 0,0 0 0 0 0,0 2 0 0 0,-25-1 0 0 0,38 4-32 0 0,-147 3 50 0 0,124 0-52 0 0,0 1 0 0 0,-58 15 0 0 0,49-7-12 0 0,14-3 29 0 0,-2-1-1 0 0,1-1 1 0 0,-42 4-1 0 0,37-8 8 0 0,-1 1-1 0 0,1 2 1 0 0,0 2 0 0 0,-54 19-1 0 0,6-1-25 0 0,60-18 0 0 0,-5 1 0 0 0,-32 17 0 0 0,41-17 7 0 0,0 0 0 0 0,-1-2 1 0 0,0 0-1 0 0,-1 0 0 0 0,0-2 0 0 0,0 0 0 0 0,0-1 0 0 0,-20 2 0 0 0,-82 2 57 0 0,103-7-48 0 0,0 2 0 0 0,0 0 0 0 0,-25 8 0 0 0,-23 6-37 0 0,44-12 56 0 0,0 0 0 0 0,-28 13 0 0 0,42-15-17 0 0,0 0 0 0 0,1 1 0 0 0,0 0 1 0 0,0 0-1 0 0,0 0 0 0 0,0 1 0 0 0,1 0 0 0 0,-1 0 0 0 0,1 1 0 0 0,1-1 0 0 0,-6 8 1 0 0,0 1-24 0 0,6-8 12 0 0,-1 0 0 0 0,1 0 0 0 0,0 0 0 0 0,1 0 0 0 0,-1 1 0 0 0,1 0-1 0 0,1-1 1 0 0,-1 1 0 0 0,1 0 0 0 0,0 0 0 0 0,1 0 0 0 0,-2 14 0 0 0,6 64 137 0 0,-1-47-78 0 0,-1 0 1 0 0,-5 42 0 0 0,2-51 4 0 0,2 1 0 0 0,5 56-1 0 0,1 10 46 0 0,-7-50-41 0 0,0-21-18 0 0,2 1 0 0 0,3 28-1 0 0,-3-44-33 0 0,1-1 0 0 0,0 0-1 0 0,1 1 1 0 0,0-1 0 0 0,1 0-1 0 0,0-1 1 0 0,0 1 0 0 0,1 0-1 0 0,7 9 1 0 0,-2-5 36 0 0,0 1 0 0 0,1-2 0 0 0,1 1 0 0 0,0-2 0 0 0,0 0-1 0 0,1 0 1 0 0,1-1 0 0 0,0 0 0 0 0,22 10 0 0 0,122 54 249 0 0,-122-59-213 0 0,1-2-1 0 0,55 11 1 0 0,-16-12 60 0 0,145 2 0 0 0,-41-6 4 0 0,-57 0-36 0 0,23 2-43 0 0,-87-6-80 0 0,83-6 0 0 0,-36-1 0 0 0,-35 5 45 0 0,-1 4 1 0 0,137 28-1 0 0,-161-26-45 0 0,0-1 0 0 0,86 0 0 0 0,-94-6 0 0 0,60 12 0 0 0,-50-6 0 0 0,73 9 32 0 0,223-1 0 0 0,-184-16-9 0 0,73-4 18 0 0,-134 4-19 0 0,-57 1-1 0 0,70-7 0 0 0,-34-5 9 0 0,131-22 4 0 0,81-29 166 0 0,-263 58-199 0 0,-19 4 0 0 0,1 0 0 0 0,-1-1 0 0 0,0 0 0 0 0,1-1 0 0 0,-1 0 0 0 0,0 0 1 0 0,-1 0-1 0 0,10-6 0 0 0,-10 3 11 0 0,-1 0 1 0 0,0-1-1 0 0,-1 1 0 0 0,1-1 1 0 0,-1 0-1 0 0,-1 0 0 0 0,1-1 1 0 0,5-13-1 0 0,-5 11 3 0 0,1-1 0 0 0,0 1 0 0 0,14-17-1 0 0,-10 16 0 0 0,0 0-1 0 0,-1 0 1 0 0,0-1-1 0 0,-1 0 1 0 0,0-1-1 0 0,-1 0 1 0 0,-1 0-1 0 0,0 0 1 0 0,8-28-1 0 0,4-30 248 0 0,51-131-1 0 0,-66 194-241 0 0,12-24 106 0 0,11-40-1 0 0,-23 61-97 0 0,0-1-1 0 0,-1 0 1 0 0,-1 0-1 0 0,1 0 1 0 0,-2 0-1 0 0,0 0 1 0 0,-1-15-1 0 0,-24-106 15 0 0,7 48 46 0 0,15 68-87 0 0,-1-6 25 0 0,0 1 0 0 0,-9-25 0 0 0,12 45-24 0 0,0 1 0 0 0,1-1 0 0 0,-1 0 0 0 0,0 1-1 0 0,0-1 1 0 0,0 1 0 0 0,0-1 0 0 0,0 1 0 0 0,0 0 0 0 0,-1 0 0 0 0,1-1-1 0 0,0 1 1 0 0,-1 0 0 0 0,1 0 0 0 0,-1 0 0 0 0,1 0 0 0 0,-1 0 0 0 0,1 0-1 0 0,-4 0 1 0 0,2 0-33 0 0,-1 0-1 0 0,1 1 1 0 0,-1-1-1 0 0,1 1 1 0 0,-1 0 0 0 0,0 0-1 0 0,1 0 1 0 0,-1 1-1 0 0,-4 0 1 0 0,-6 3-557 0 0,0 1 0 0 0,0 0 0 0 0,-22 12 0 0 0,0 1-1974 0 0,-5 4-5043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49:55.402"/>
    </inkml:context>
    <inkml:brush xml:id="br0">
      <inkml:brushProperty name="width" value="0.1" units="cm"/>
      <inkml:brushProperty name="height" value="0.1" units="cm"/>
      <inkml:brushProperty name="color" value="#66CC00"/>
    </inkml:brush>
  </inkml:definitions>
  <inkml:trace contextRef="#ctx0" brushRef="#br0">3491 238 455 0 0,'1'-1'88'0'0,"0"0"-1"0"0,0-1 0 0 0,0 1 1 0 0,0 0-1 0 0,0 0 0 0 0,0 0 0 0 0,0 0 1 0 0,1 0-1 0 0,-1 1 0 0 0,0-1 0 0 0,3-1 1 0 0,-3 2 108 0 0,0-1 0 0 0,-1 1 1 0 0,1 0-1 0 0,0-1 0 0 0,0 1 1 0 0,0 0-1 0 0,-1 0 1 0 0,1-1-1 0 0,0 1 0 0 0,0 0 1 0 0,0 0-1 0 0,-1 0 0 0 0,1 0 1 0 0,0 0-1 0 0,0 0 0 0 0,0 1 1 0 0,-1-1-1 0 0,1 0 0 0 0,0 0 1 0 0,0 0-1 0 0,-1 1 0 0 0,1-1 1 0 0,0 0-1 0 0,1 1 0 0 0,-5-1 19 0 0,1 0 0 0 0,0 0 0 0 0,-1 0 0 0 0,1 0 0 0 0,0 0-1 0 0,0 0 1 0 0,-1 0 0 0 0,1 1 0 0 0,-4 1 0 0 0,-6 0 568 0 0,-46-2 1548 0 0,37 0-1570 0 0,-31 3-1 0 0,-91 11 957 0 0,120-14-1263 0 0,-1 0 1 0 0,1-2-1 0 0,-1 0 1 0 0,-23-6 0 0 0,4-3 82 0 0,23 5-208 0 0,1 2 0 0 0,0 0-1 0 0,-1 1 1 0 0,0 0 0 0 0,-31 2 0 0 0,-62 12 153 0 0,-17 2-116 0 0,-73 11 504 0 0,176-21-718 0 0,0 0 0 0 0,0-2 1 0 0,-51-4-1 0 0,-81-19 533 0 0,154 21-678 0 0,-31-7 100 0 0,0-1 0 0 0,-36-16 1 0 0,42 14 13 0 0,0 2 1 0 0,0 0 0 0 0,-50-7 0 0 0,-266 3-46 0 0,213 15 52 0 0,115-4-102 0 0,0 0 0 0 0,-19-6 0 0 0,-21-3 32 0 0,41 9-19 0 0,0-2 0 0 0,1 0 0 0 0,-22-9-1 0 0,-24-6 68 0 0,-23-3 64 0 0,42 10-121 0 0,-54-7-1 0 0,73 17-21 0 0,-39 1-1 0 0,0 1 38 0 0,21-1-20 0 0,23 1-10 0 0,-1-1 1 0 0,-34-5-1 0 0,44 4-13 0 0,0 1 1 0 0,0 0-1 0 0,-19 2 0 0 0,-9-1 22 0 0,-12-2-11 0 0,-87 9 0 0 0,130-7 65 0 0,0 0 0 0 0,0 1 0 0 0,1 0 0 0 0,-1 1 0 0 0,0 0 1 0 0,1 0-1 0 0,-1 0 0 0 0,1 1 0 0 0,-1-1 0 0 0,1 2 0 0 0,0-1 0 0 0,0 1 0 0 0,1 0 0 0 0,-9 6 0 0 0,-5 18-967 0 0,3-2 356 0 0,10-20 514 0 0,0 0 0 0 0,1 1 0 0 0,0 0 0 0 0,0 1 0 0 0,1-1 0 0 0,0 1 0 0 0,-6 13 0 0 0,-39 133 0 0 0,45-137 0 0 0,1-1 0 0 0,1 1 0 0 0,1 0 0 0 0,0 0 0 0 0,3 29 0 0 0,-1-4 0 0 0,0-20 16 0 0,1-1 0 0 0,1 0 0 0 0,1-1 0 0 0,0 1 0 0 0,2-1 0 0 0,0 0 0 0 0,2 0 0 0 0,10 20 0 0 0,-3-7 36 0 0,10 23 18 0 0,40 64 0 0 0,-37-71-66 0 0,-18-31 16 0 0,1 1 0 0 0,15 18 0 0 0,-9-15 19 0 0,40 45 19 0 0,-49-58-40 0 0,1-2 0 0 0,0 1 0 0 0,0-1 0 0 0,0 0 0 0 0,18 9 0 0 0,54 28 127 0 0,-55-28-69 0 0,1-1 0 0 0,0-1 1 0 0,1-2-1 0 0,1 0 1 0 0,29 6-1 0 0,93 9 23 0 0,-83-17-12 0 0,82 23-1 0 0,-108-21-60 0 0,1-2-1 0 0,85 7 1 0 0,89-14 214 0 0,-101-3-140 0 0,135 16 0 0 0,-175-10-77 0 0,101-4 0 0 0,75-21 6 0 0,157-27 99 0 0,-196 20-128 0 0,-135 17 0 0 0,112-9 0 0 0,-153 16 5 0 0,79-4 48 0 0,-94 6-51 0 0,0 1-1 0 0,0 1 1 0 0,26 6-1 0 0,-45-7-3 0 0,-1-1 0 0 0,1 1 0 0 0,0 0 0 0 0,-1 0 0 0 0,1 1 0 0 0,-1-1 0 0 0,1 0 0 0 0,-1 1 0 0 0,0 0 0 0 0,0-1 1 0 0,0 1-1 0 0,0 0 0 0 0,0 0 0 0 0,0 0 0 0 0,2 4 0 0 0,-1-2-112 0 0,-1 0 1 0 0,1 1-1 0 0,-1-1 1 0 0,-1 1-1 0 0,1-1 0 0 0,0 1 1 0 0,-1 0-1 0 0,1 5 1 0 0,-1 8-924 0 0,0 1 0 0 0,-1-1-1 0 0,-3 30 1 0 0,3-42 698 0 0,-4 25-1600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0:14.693"/>
    </inkml:context>
    <inkml:brush xml:id="br0">
      <inkml:brushProperty name="width" value="0.1" units="cm"/>
      <inkml:brushProperty name="height" value="0.1" units="cm"/>
      <inkml:brushProperty name="color" value="#66CC00"/>
    </inkml:brush>
  </inkml:definitions>
  <inkml:trace contextRef="#ctx0" brushRef="#br0">2941 1574 2303 0 0,'0'-4'302'0'0,"1"0"0"0"0,-1 0-1 0 0,1 0 1 0 0,0 0 0 0 0,0 1-1 0 0,1-1 1 0 0,-1 0 0 0 0,1 1-1 0 0,-1-1 1 0 0,4-4 0 0 0,-2 5-89 0 0,-1 0 1 0 0,-1-1 0 0 0,1 1 0 0 0,0-1-1 0 0,-1 1 1 0 0,0-1 0 0 0,0 0 0 0 0,0 0-1 0 0,0 0 1 0 0,0-5 0 0 0,-1 8-149 0 0,0 1 1 0 0,0-1 0 0 0,0 1 0 0 0,0-1 0 0 0,0 0-1 0 0,0 1 1 0 0,0-1 0 0 0,0 1 0 0 0,-1-1-1 0 0,1 1 1 0 0,0-1 0 0 0,0 1 0 0 0,0-1-1 0 0,-1 1 1 0 0,1-1 0 0 0,0 1 0 0 0,-1-1-1 0 0,1 1 1 0 0,-1-1 0 0 0,1 1 0 0 0,0 0-1 0 0,-1-1 1 0 0,1 1 0 0 0,-1-1 0 0 0,1 1 0 0 0,-1 0-1 0 0,1 0 1 0 0,-1-1 0 0 0,1 1 0 0 0,-1 0-1 0 0,0 0 1 0 0,1 0 0 0 0,-1 0 0 0 0,1-1-1 0 0,-1 1 1 0 0,1 0 0 0 0,-1 0 0 0 0,0 0-1 0 0,1 0 1 0 0,-1 0 0 0 0,1 1 0 0 0,-1-1-1 0 0,0 0 1 0 0,-32 10 555 0 0,22-6-531 0 0,-213 47 1747 0 0,140-40-1100 0 0,58-9-467 0 0,0 2 0 0 0,0 0 0 0 0,-29 10 0 0 0,-13 11 223 0 0,-35 10-138 0 0,89-31-309 0 0,-1-1 0 0 0,-1-1 0 0 0,1 0-1 0 0,0-1 1 0 0,-18 0 0 0 0,-103-17 1319 0 0,97 9-1456 0 0,-1 3 1 0 0,-67-1-1 0 0,50 9 655 0 0,34-1-357 0 0,-1-1-1 0 0,1-1 1 0 0,-1-2-1 0 0,1 0 0 0 0,-31-6 1 0 0,-136-31 1095 0 0,137 28-1209 0 0,-129-14 464 0 0,111 25-438 0 0,54 0-53 0 0,1 0 0 0 0,0-1 1 0 0,-1-1-1 0 0,1-1 0 0 0,-24-4 0 0 0,35 5-32 0 0,0 0 0 0 0,0 0 0 0 0,0 1 1 0 0,-1-1-1 0 0,1 1 0 0 0,0 1 0 0 0,0-1 0 0 0,-1 1 0 0 0,1 0 1 0 0,-8 2-1 0 0,-9 2 31 0 0,18-5-56 0 0,0 0 0 0 0,0 0-1 0 0,0 0 1 0 0,0 0 0 0 0,0-1 0 0 0,-5-1 0 0 0,5 1 44 0 0,0 0 1 0 0,0 1 0 0 0,0-1 0 0 0,0 1-1 0 0,-6 0 1 0 0,-1 1 73 0 0,1-1 1 0 0,-17-1-1 0 0,0 0-93 0 0,22 0-8 0 0,-1 1-1 0 0,0-1 1 0 0,1 0 0 0 0,-10-3-1 0 0,11 2-5 0 0,0 1 0 0 0,-1-1 0 0 0,1 1 0 0 0,-1 1 0 0 0,1-1 0 0 0,-1 1 0 0 0,1 0 0 0 0,-1 0 0 0 0,-6 0 0 0 0,-1 3-20 0 0,5-1 0 0 0,0-1 0 0 0,-1 0 0 0 0,-9 0 0 0 0,-4 0 96 0 0,-37 5 0 0 0,55-5-95 0 0,-36 5 108 0 0,-76 4 0 0 0,76-5-3 0 0,31-3-81 0 0,0-1-1 0 0,0 0 1 0 0,0 0-1 0 0,0-1 1 0 0,-9-1-1 0 0,7 0 9 0 0,0 0 1 0 0,0 0-1 0 0,0 1 0 0 0,0 0 1 0 0,-12 2-1 0 0,9 1-33 0 0,7-1 0 0 0,1-1 0 0 0,0 0 0 0 0,0 0 0 0 0,-1 0 0 0 0,1-1 0 0 0,-1 0 0 0 0,-8 0 0 0 0,5-5 68 0 0,8 4-59 0 0,0 0 0 0 0,0 1 0 0 0,0-1 0 0 0,1 1 0 0 0,-1-1 0 0 0,0 1 0 0 0,0-1 0 0 0,0 1 0 0 0,0 0 0 0 0,0 0 0 0 0,0-1 0 0 0,0 1 0 0 0,0 0 0 0 0,-1 0 0 0 0,-2-1 30 0 0,1 0-1 0 0,-1-1 1 0 0,1 1 0 0 0,-1-1 0 0 0,1 0 0 0 0,0 0-1 0 0,-1 0 1 0 0,1 0 0 0 0,0 0 0 0 0,0-1 0 0 0,1 0 0 0 0,-6-5-1 0 0,7 7 7 0 0,-2-2-9 0 0,-1 1 0 0 0,1-1 0 0 0,-1 1 0 0 0,0 0-1 0 0,1 0 1 0 0,-1 0 0 0 0,0 0 0 0 0,0 1 0 0 0,-1 0 0 0 0,-5-2 0 0 0,5 2-36 0 0,0 0 0 0 0,0-1 0 0 0,0 0 0 0 0,0 0 0 0 0,0 0 0 0 0,-8-6 0 0 0,11 6 8 0 0,-1 0 1 0 0,1 0-1 0 0,0 0 1 0 0,0 0-1 0 0,0-1 1 0 0,0 1-1 0 0,1-1 1 0 0,-1 1-1 0 0,1-1 1 0 0,0 0-1 0 0,-1 1 1 0 0,1-1-1 0 0,0 0 1 0 0,1 0-1 0 0,-1 0 1 0 0,0 0-1 0 0,1 0 1 0 0,-1 0-1 0 0,1 0 1 0 0,0 0-1 0 0,1-4 1 0 0,0-6 27 0 0,1-1 0 0 0,1 1 0 0 0,7-21 0 0 0,-2 5 6 0 0,-5 20-9 0 0,-2 4-23 0 0,1-1-1 0 0,-1 1 0 0 0,0 0 1 0 0,0-1-1 0 0,0 1 0 0 0,-1-1 1 0 0,0 1-1 0 0,0-1 0 0 0,0 1 1 0 0,-2-9-1 0 0,-7-15-10 0 0,4 13 41 0 0,-6-34 1 0 0,11 45-24 0 0,-1-1-1 0 0,1 0 1 0 0,0 0-1 0 0,0 0 1 0 0,1 0-1 0 0,0 0 1 0 0,0 1-1 0 0,0-1 1 0 0,3-9-1 0 0,50-118 59 0 0,-49 121-70 0 0,-1 1 1 0 0,0-1-1 0 0,-1 0 0 0 0,0 0 1 0 0,2-18-1 0 0,-5 22-2 0 0,0 1 0 0 0,0 0 0 0 0,-1-1 0 0 0,1 1 0 0 0,-2 0 0 0 0,1 0-1 0 0,-1-1 1 0 0,0 1 0 0 0,-1 1 0 0 0,-4-11 0 0 0,1 5 11 0 0,1 0 0 0 0,1 1-1 0 0,0-2 1 0 0,1 1 0 0 0,0 0-1 0 0,0-1 1 0 0,2 1 0 0 0,-1-1 0 0 0,2 0-1 0 0,0 1 1 0 0,0-1 0 0 0,1 0-1 0 0,5-23 1 0 0,0-5-14 0 0,-4 22 0 0 0,2 0 0 0 0,6-24 0 0 0,-6 32 0 0 0,0 0 0 0 0,1 0 0 0 0,1 1 0 0 0,-1 0 0 0 0,2 0 0 0 0,-1 0 0 0 0,11-11 0 0 0,22-28 0 0 0,33-38 0 0 0,-60 76 0 0 0,-1 0 0 0 0,1 0 0 0 0,1 1 0 0 0,26-16 0 0 0,-19 12 0 0 0,-18 12 0 0 0,1 0 0 0 0,0-1 0 0 0,1 1 0 0 0,-1 0 0 0 0,0 1 0 0 0,0-1 0 0 0,1 1 0 0 0,-1-1 0 0 0,7 0 0 0 0,21-3 0 0 0,0 1 0 0 0,41 1 0 0 0,175-2 0 0 0,-216 2 0 0 0,54-12 0 0 0,-13 1 0 0 0,40 4 0 0 0,149 3 0 0 0,-204 8 0 0 0,250-14 0 0 0,-171 4 0 0 0,152 9 0 0 0,-162 7 0 0 0,-52-2 0 0 0,90-5 0 0 0,-145-1 0 0 0,50-5 0 0 0,-1 4 0 0 0,115 9 0 0 0,-13 16 0 0 0,-122-17 0 0 0,-12-1 0 0 0,-1-1 0 0 0,64-3 0 0 0,200 0-1179 0 0,-220 2 1171 0 0,96 0 684 0 0,-129-5-461 0 0,82-13 1 0 0,-76 5-216 0 0,0 2 0 0 0,0 3 0 0 0,1 2 0 0 0,0 2 0 0 0,87 11 0 0 0,-86-4 0 0 0,1-2 0 0 0,-1-2 0 0 0,100-10 0 0 0,-111 3 0 0 0,-1 0 0 0 0,0 1 0 0 0,75 4 0 0 0,48 15 0 0 0,-95-10 0 0 0,1-2 0 0 0,124-11 0 0 0,-101-1 0 0 0,-25 2 0 0 0,0 2 0 0 0,77 6 0 0 0,51 2 0 0 0,-112-4 0 0 0,90-14-457 0 0,-74 4 47 0 0,-54 6 635 0 0,0 2 0 0 0,0 3-1 0 0,64 7 1 0 0,-38 1-225 0 0,105-1 0 0 0,76-16-1139 0 0,-40 9 2246 0 0,-81-6-1107 0 0,-61 1 0 0 0,-31 1 0 0 0,-25 2 0 0 0,1 1 0 0 0,22 0 0 0 0,-14 3 0 0 0,1 1 0 0 0,34 9 0 0 0,-51-9 0 0 0,0-1 0 0 0,0 2 0 0 0,0-1 0 0 0,-1 1 0 0 0,0 1 0 0 0,0-1 0 0 0,0 1 0 0 0,0 1 0 0 0,13 12 0 0 0,-15-11 0 0 0,0 1 0 0 0,0 0 0 0 0,-1 0 0 0 0,0 1 0 0 0,-1 0 0 0 0,0 0 0 0 0,4 13 0 0 0,-2-8 0 0 0,13 26 0 0 0,-16-34 0 0 0,0 0 0 0 0,-1 0 0 0 0,0 0 0 0 0,0 1 0 0 0,0-1 0 0 0,0 1 0 0 0,-1 0 0 0 0,0 7 0 0 0,0 60 0 0 0,-2-42 0 0 0,0-18-77 0 0,0 0 0 0 0,-1 0-1 0 0,0 0 1 0 0,-1 0 0 0 0,-7 18 0 0 0,-31 68-714 0 0,29-73 629 0 0,-2 1 495 0 0,-33 48 0 0 0,-5 11 385 0 0,-37 65-718 0 0,39-70 0 0 0,-26 34 0 0 0,64-101 0 0 0,-1 0 0 0 0,0-2 0 0 0,-1 1 0 0 0,0-2 0 0 0,-1 0 0 0 0,0 0 0 0 0,-1-2 0 0 0,0 0 0 0 0,-1 0 0 0 0,0-2 0 0 0,-1 0 0 0 0,-27 8 0 0 0,-13 4 0 0 0,-102 31 0 0 0,125-42 0 0 0,-1-1 0 0 0,-59 4 0 0 0,-172-8 0 0 0,-15-5 0 0 0,127 4 0 0 0,-96-15 0 0 0,134 1 0 0 0,-183 6 0 0 0,-55 5 0 0 0,214-5 0 0 0,-263 24 0 0 0,120 4 0 0 0,-105 14 0 0 0,318-29 0 0 0,0-4 0 0 0,0-2 0 0 0,-95-10 0 0 0,-118-6 32 0 0,220 15-21 0 0,-1 3-1 0 0,-89 17 1 0 0,109-11-736 0 0,-54 17-1 0 0,80-20 179 0 0,1 1 0 0 0,-1 0 1 0 0,2 1-1 0 0,-1 1 0 0 0,-22 17 0 0 0,17-9-4934 0 0,4-1-1490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0:29.167"/>
    </inkml:context>
    <inkml:brush xml:id="br0">
      <inkml:brushProperty name="width" value="0.1" units="cm"/>
      <inkml:brushProperty name="height" value="0.1" units="cm"/>
      <inkml:brushProperty name="color" value="#66CC00"/>
    </inkml:brush>
  </inkml:definitions>
  <inkml:trace contextRef="#ctx0" brushRef="#br0">0 11 2759 0 0,'9'-3'248'0'0,"4"-1"-248"0"0,2 2 0 0 0,4 2 0 0 0,3 0 96 0 0,-2-2-32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0:32.653"/>
    </inkml:context>
    <inkml:brush xml:id="br0">
      <inkml:brushProperty name="width" value="0.1" units="cm"/>
      <inkml:brushProperty name="height" value="0.1" units="cm"/>
      <inkml:brushProperty name="color" value="#66CC00"/>
    </inkml:brush>
  </inkml:definitions>
  <inkml:trace contextRef="#ctx0" brushRef="#br0">6070 1740 9359 0 0,'0'-2'54'0'0,"3"-8"307"0"0,-3 10-352 0 0,0 1-1 0 0,0-1 1 0 0,0 0-1 0 0,0 0 0 0 0,0 0 1 0 0,0 0-1 0 0,0 0 0 0 0,0 0 1 0 0,0 0-1 0 0,0 0 1 0 0,0 0-1 0 0,0 0 0 0 0,0 0 1 0 0,0 1-1 0 0,1-1 0 0 0,-1 0 1 0 0,0 0-1 0 0,0 0 1 0 0,0 0-1 0 0,0 0 0 0 0,0 0 1 0 0,0 0-1 0 0,0 0 0 0 0,0 0 1 0 0,0 0-1 0 0,1 0 1 0 0,-1 0-1 0 0,0 0 0 0 0,0 0 1 0 0,0 0-1 0 0,0 0 0 0 0,0 0 1 0 0,0 0-1 0 0,0 0 1 0 0,0 0-1 0 0,0 0 0 0 0,1 0 1 0 0,-1 0-1 0 0,0 0 0 0 0,0 0 1 0 0,0 0-1 0 0,0-1 1 0 0,0 1-1 0 0,0 0 0 0 0,0 0 1 0 0,0 0-1 0 0,0 0 1 0 0,0 0-1 0 0,0 0 0 0 0,1 0 1 0 0,-1 0-1 0 0,0 0 0 0 0,0 0 1 0 0,0 0-1 0 0,0-1 1 0 0,0 1-1 0 0,0 0 0 0 0,0 0 1 0 0,0 0-1 0 0,0 0 0 0 0,0 0 1 0 0,0 0-1 0 0,0 0 1 0 0,0 0-1 0 0,0-1 0 0 0,0 1-5 0 0,16-2 499 0 0,-9 3-182 0 0,-6-1-316 0 0,-1 1 0 0 0,0-1 1 0 0,0 0-1 0 0,0 0 1 0 0,0 1-1 0 0,0-1 0 0 0,0 0 1 0 0,0 0-1 0 0,0 0 0 0 0,0 1 1 0 0,0-1-1 0 0,0 0 0 0 0,0 0 1 0 0,0 1-1 0 0,-1-1 0 0 0,1 0 1 0 0,0 0-1 0 0,0 0 0 0 0,0 1 1 0 0,0-1-1 0 0,0 0 0 0 0,0 0 1 0 0,0 0-1 0 0,-1 1 1 0 0,1-1-1 0 0,0 0 0 0 0,0 0 1 0 0,0 0-1 0 0,0 0 0 0 0,-1 1 1 0 0,1-1-1 0 0,0 0 0 0 0,-1 0 9 0 0,1 1 0 0 0,-1-1 1 0 0,0 1-1 0 0,1-1 0 0 0,-1 0 0 0 0,0 0 0 0 0,1 1 0 0 0,-1-1 0 0 0,1 0 0 0 0,-1 0 0 0 0,0 0 0 0 0,0 0 0 0 0,1 1 0 0 0,-1-1 1 0 0,0 0-1 0 0,1 0 0 0 0,-1 0 0 0 0,0-1 0 0 0,1 1 0 0 0,-1 0 0 0 0,0 0 0 0 0,1 0 0 0 0,-1 0 0 0 0,0-1 0 0 0,1 1 0 0 0,-1 0 0 0 0,0-1 1 0 0,1 1-1 0 0,-1 0 0 0 0,1-1 0 0 0,-1 1 0 0 0,1-1 0 0 0,-1 1 0 0 0,1-1 0 0 0,-1 0 0 0 0,-19-22 753 0 0,16 18-609 0 0,2 3-75 0 0,1 1 0 0 0,-1 0 0 0 0,0-1 1 0 0,1 1-1 0 0,-1 0 0 0 0,0 0 0 0 0,0 0 0 0 0,0 0 1 0 0,0 0-1 0 0,0 0 0 0 0,0 1 0 0 0,0-1 1 0 0,-1 1-1 0 0,1 0 0 0 0,0-1 0 0 0,0 1 1 0 0,0 0-1 0 0,0 0 0 0 0,0 0 0 0 0,-1 0 0 0 0,-2 1 1 0 0,-7 2-37 0 0,0-1 1 0 0,-20 9-1 0 0,18-6 164 0 0,5-3-94 0 0,0 0 0 0 0,0-1 0 0 0,0 0 1 0 0,0 0-1 0 0,0-1 0 0 0,0 0 0 0 0,0-1 0 0 0,0 0 0 0 0,0 0 0 0 0,0-1 0 0 0,-15-4 0 0 0,5 1 620 0 0,-24-3 1 0 0,22 7-363 0 0,16 1-303 0 0,0 0 0 0 0,0 0 0 0 0,-1-1 0 0 0,1 0 1 0 0,0 0-1 0 0,0 0 0 0 0,0-1 0 0 0,-5-2 0 0 0,-4-2 97 0 0,8 3-29 0 0,0 0 0 0 0,-1 0 0 0 0,1-1 0 0 0,0 1 0 0 0,0-1 0 0 0,1-1 0 0 0,-8-6 0 0 0,8 6 122 0 0,0 1 1 0 0,-1 0-1 0 0,0 0 0 0 0,1 0 0 0 0,-1 1 0 0 0,0 0 0 0 0,-1 0 0 0 0,-7-3 1 0 0,-19-9-757 0 0,19 8 618 0 0,1 0-1 0 0,-1 1 1 0 0,-1 0 0 0 0,1 1-1 0 0,-1 0 1 0 0,0 2 0 0 0,0 0-1 0 0,0 0 1 0 0,-1 1 0 0 0,1 1-1 0 0,-24 1 1 0 0,-76 1 306 0 0,99-2-306 0 0,0-1-1 0 0,0 0 0 0 0,-29-9 1 0 0,-9-2 150 0 0,20 8 376 0 0,0 1 1 0 0,0 1-1 0 0,-55 4 0 0 0,-13 2-2060 0 0,-33 1 1230 0 0,-126 6 386 0 0,237-10-154 0 0,-101-8 140 0 0,3 0-51 0 0,88 6-101 0 0,-14 1 47 0 0,-51 8 52 0 0,-114-8-1 0 0,-165-5 302 0 0,315 6-414 0 0,-109 10 135 0 0,-2 1 0 0 0,97-12-144 0 0,-90 2 32 0 0,15 10-48 0 0,62-6 23 0 0,3 0 51 0 0,1-4 0 0 0,-106-11 0 0 0,-271-21 76 0 0,382 28-55 0 0,-85-16 0 0 0,81 8-104 0 0,17 6 68 0 0,-118 4-1 0 0,1 19-47 0 0,7 2-13 0 0,157-20 19 0 0,1 0 0 0 0,-1-1 0 0 0,0-2 0 0 0,1 0 0 0 0,-1-1 0 0 0,-30-10 0 0 0,16 3 51 0 0,22 7-26 0 0,1 0-1 0 0,0 0 0 0 0,0-1 1 0 0,-19-11-1 0 0,24 10-24 0 0,0 0-1 0 0,1 0 1 0 0,-1 0 0 0 0,2-1 0 0 0,-8-10-1 0 0,6 9 3 0 0,1 0-1 0 0,-1 0 0 0 0,0 0 1 0 0,-10-7-1 0 0,6 7-2 0 0,0-1 0 0 0,0 0 0 0 0,1-1 0 0 0,0 0 0 0 0,1-1 0 0 0,0 0 0 0 0,-13-21 0 0 0,-13-21 48 0 0,13 17-20 0 0,16 28-28 0 0,1 0 1 0 0,0-1 0 0 0,0 0 0 0 0,-6-16 0 0 0,7 12-14 0 0,-3-11 35 0 0,0-1 0 0 0,-4-32 0 0 0,7 38-13 0 0,0 1-1 0 0,-1-1 1 0 0,-11-25-1 0 0,10 29-8 0 0,1 1 1 0 0,1-1-1 0 0,0 0 0 0 0,0 0 0 0 0,2-1 0 0 0,-2-18 0 0 0,4-6-9 0 0,-1-12 21 0 0,8-55 1 0 0,-2 71-11 0 0,2 1 0 0 0,17-55-1 0 0,-7 30-5 0 0,-12 40-12 0 0,0 0-1 0 0,2 1 1 0 0,8-20 0 0 0,-9 28 0 0 0,1 0 0 0 0,0 1 0 0 0,1 0 0 0 0,0 1 0 0 0,0 0 0 0 0,11-10 0 0 0,3 0 0 0 0,36-24 0 0 0,-48 37 0 0 0,1 1 0 0 0,-1-1 0 0 0,1 2 0 0 0,0-1 0 0 0,14-3 0 0 0,60-9 0 0 0,-53 11 0 0 0,21-1 0 0 0,0 2 0 0 0,67 3 0 0 0,-102 2 0 0 0,213-9 0 0 0,-139 4 0 0 0,136 8 0 0 0,4 7 0 0 0,-189-9 0 0 0,62-6 0 0 0,16 1 0 0 0,-65 5 0 0 0,216 15 0 0 0,-214-12 0 0 0,1-2 0 0 0,68-7 0 0 0,-42-3 0 0 0,50-2 0 0 0,82 21 0 0 0,-195-9 0 0 0,146 15 0 0 0,-137-16 0 0 0,1-1 0 0 0,0-2 0 0 0,41-7 0 0 0,-29 4 0 0 0,0 1 0 0 0,51 2 0 0 0,-80 2 0 0 0,29 3 0 0 0,1 2 0 0 0,-1 2 0 0 0,55 15 0 0 0,-52-11 0 0 0,21 4 0 0 0,-1-4 0 0 0,2-3 0 0 0,79 0 0 0 0,157 14 0 0 0,-293-20 0 0 0,66 7 0 0 0,0 0 0 0 0,0-2 0 0 0,79-5 0 0 0,-94-6 0 0 0,9-1 0 0 0,118 7 0 0 0,-127 8 0 0 0,104 28 0 0 0,-151-34 0 0 0,18 3 0 0 0,-1-1 0 0 0,1-2 0 0 0,51 1 0 0 0,21-8 0 0 0,39 0 0 0 0,1 16 0 0 0,-14-1 0 0 0,-123-12 0 0 0,1 1 0 0 0,0 0 0 0 0,0 1 0 0 0,-1 0 0 0 0,13 4 0 0 0,-17-4 0 0 0,-1 0 0 0 0,1 1 0 0 0,-1-1 0 0 0,1 1 0 0 0,-1 0 0 0 0,0 0 0 0 0,0 1 0 0 0,0-1 0 0 0,0 1 0 0 0,-1 0 0 0 0,6 7 0 0 0,6 12-7 0 0,0 1 0 0 0,-2 0 1 0 0,15 37-1 0 0,23 82-28 0 0,-41-112 33 0 0,-8-28 2 0 0,41 149-33 0 0,-39-134 29 0 0,-2 0 0 0 0,0 1-1 0 0,-1-1 1 0 0,-1 0-1 0 0,0 1 1 0 0,-5 29-1 0 0,-1-20 5 0 0,-1-1 0 0 0,-1 0 0 0 0,-2 0 0 0 0,-22 45 0 0 0,8-28 0 0 0,-55 74 0 0 0,10-19-199 0 0,32-43-126 0 0,-59 66 1 0 0,45-64-1232 0 0,3 3 0 0 0,2 1 0 0 0,-42 78 0 0 0,51-74-596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6:41.514"/>
    </inkml:context>
    <inkml:brush xml:id="br0">
      <inkml:brushProperty name="width" value="0.1" units="cm"/>
      <inkml:brushProperty name="height" value="0.1" units="cm"/>
      <inkml:brushProperty name="color" value="#E71224"/>
    </inkml:brush>
  </inkml:definitions>
  <inkml:trace contextRef="#ctx0" brushRef="#br0">941 161 5671 0 0,'-1'-1'14'0'0,"1"1"-1"0"0,-1-1 1 0 0,0 1-1 0 0,1 0 1 0 0,-1-1-1 0 0,0 1 1 0 0,0 0-1 0 0,1 0 1 0 0,-1 0-1 0 0,0-1 1 0 0,1 1-1 0 0,-1 0 0 0 0,0 0 1 0 0,0 0-1 0 0,1 0 1 0 0,-1 0-1 0 0,0 0 1 0 0,0 0-1 0 0,1 1 1 0 0,-1-1-1 0 0,0 0 1 0 0,1 0-1 0 0,-1 1 1 0 0,0-1-1 0 0,1 0 1 0 0,-1 1-1 0 0,0-1 0 0 0,1 0 1 0 0,-1 1-1 0 0,1-1 1 0 0,-2 2-1 0 0,0 0 64 0 0,1 1 1 0 0,-1-1-1 0 0,1 1 0 0 0,0 0 0 0 0,0-1 0 0 0,-2 6 0 0 0,-3 8 64 0 0,-7 10 71 0 0,-1-1-1 0 0,-32 42 1 0 0,35-53-69 0 0,-1-1 0 0 0,-1 0 1 0 0,0 0-1 0 0,-1-2 1 0 0,-25 18-1 0 0,-74 48 2684 0 0,93-61-2580 0 0,1 0 0 0 0,1 1 0 0 0,-24 29 0 0 0,42-46-244 0 0,0 0 1 0 0,0 0-1 0 0,0 0 1 0 0,0 0-1 0 0,0 0 1 0 0,0 0 0 0 0,0 0-1 0 0,0-1 1 0 0,0 1-1 0 0,0 0 1 0 0,0 0-1 0 0,0 0 1 0 0,0 0 0 0 0,-1 0-1 0 0,1 0 1 0 0,0 0-1 0 0,0 0 1 0 0,0 0-1 0 0,0 0 1 0 0,0 0 0 0 0,0 0-1 0 0,0 0 1 0 0,0 0-1 0 0,0 0 1 0 0,0 0-1 0 0,0 0 1 0 0,0 0-1 0 0,0 0 1 0 0,-1 0 0 0 0,1 0-1 0 0,0 0 1 0 0,0 0-1 0 0,0 0 1 0 0,0 0-1 0 0,0 0 1 0 0,0 0 0 0 0,0 0-1 0 0,0 0 1 0 0,0 0-1 0 0,0 0 1 0 0,0 0-1 0 0,0 0 1 0 0,0 0 0 0 0,0 0-1 0 0,-1 1 1 0 0,1-1-1 0 0,0 0 1 0 0,0 0-1 0 0,3-13 145 0 0,8-17 110 0 0,45-114 408 0 0,-45 115-591 0 0,-1 0-1 0 0,-1-1 0 0 0,7-50 0 0 0,-14 65-51 0 0,0-1 0 0 0,-1 1-1 0 0,-1-1 1 0 0,0 1 0 0 0,-1-1-1 0 0,-1 1 1 0 0,-1 0 0 0 0,0-1 0 0 0,-6-16-1 0 0,8 28-8 0 0,-1-1 0 0 0,0 1 0 0 0,0-1 0 0 0,-1 1 0 0 0,1 0 0 0 0,-1 0 0 0 0,0 0 0 0 0,0 0 0 0 0,0 1 0 0 0,0-1 0 0 0,-1 1 0 0 0,-5-5 0 0 0,9 8-9 0 0,-1 0-1 0 0,1 0 1 0 0,0-1 0 0 0,-1 1 0 0 0,1 0 0 0 0,0 0 0 0 0,-1 0 0 0 0,1-1 0 0 0,0 1 0 0 0,0 0 0 0 0,-1 0 0 0 0,1 0 0 0 0,-1 0-1 0 0,1 0 1 0 0,0 0 0 0 0,-1 0 0 0 0,1 0 0 0 0,0 0 0 0 0,-1 0 0 0 0,1 0 0 0 0,0 0 0 0 0,-1 0 0 0 0,1 0 0 0 0,0 0 0 0 0,-1 0 0 0 0,1 0-1 0 0,0 1 1 0 0,-1-1 0 0 0,1 0 0 0 0,0 0 0 0 0,-1 0 0 0 0,1 1 0 0 0,-4 11 74 0 0,8 18-22 0 0,27 102 52 0 0,-24-109 23 0 0,1-1 0 0 0,1 0 0 0 0,21 37 1 0 0,-21-46-24 0 0,0 0-1 0 0,1-1 1 0 0,0-1 0 0 0,17 17 0 0 0,52 34 464 0 0,-3-1-109 0 0,-72-58-429 0 0,-1 0 0 0 0,0 0 0 0 0,1-1 0 0 0,0 1 0 0 0,-1-1 1 0 0,1 0-1 0 0,0 0 0 0 0,0-1 0 0 0,0 1 0 0 0,0-1 0 0 0,5 1 0 0 0,-29-24 349 0 0,-12-4-326 0 0,-1 1 0 0 0,-1 1 1 0 0,-1 2-1 0 0,-1 1 0 0 0,0 2 0 0 0,-43-15 0 0 0,36 18-20 0 0,-1 2-1 0 0,-1 2 1 0 0,0 2-1 0 0,0 2 1 0 0,-58-3-1 0 0,76 10-10 0 0,0 1 0 0 0,-48 7-1 0 0,61-5-20 0 0,1 1 0 0 0,-1 0 0 0 0,1 1 0 0 0,0 1 0 0 0,0 0 0 0 0,0 0 0 0 0,-15 10 0 0 0,25-13-6 0 0,0 0 0 0 0,0 0 0 0 0,0 1 0 0 0,0-1 0 0 0,0 1 0 0 0,0-1 0 0 0,1 1 0 0 0,0 0 0 0 0,-1 0 0 0 0,1 1 0 0 0,-3 5 0 0 0,4-8 0 0 0,1 0 0 0 0,0 0 0 0 0,0 1 0 0 0,-1-1 0 0 0,1 0 0 0 0,0 0 0 0 0,0 0 0 0 0,0 0 0 0 0,0 0 0 0 0,0 0 0 0 0,0 0 0 0 0,0 1 0 0 0,1-1 0 0 0,-1 0 0 0 0,0 0 0 0 0,1 0 0 0 0,-1 1 0 0 0,1 0 0 0 0,1-1 0 0 0,-1 1 0 0 0,0-1 0 0 0,0 0 0 0 0,0 1 0 0 0,1-1 0 0 0,-1 0 0 0 0,0 0 0 0 0,1 0 0 0 0,-1 0 0 0 0,1 0 0 0 0,0 0 0 0 0,2 1 0 0 0,3 1 3 0 0,1 0-1 0 0,0-1 0 0 0,0 0 0 0 0,0-1 1 0 0,0 1-1 0 0,11-1 0 0 0,52-1 43 0 0,-54-1-28 0 0,82-6 129 0 0,0-4 1 0 0,-1-4 0 0 0,130-39-1 0 0,-213 50-149 0 0,112-35 77 0 0,-112 33-64 0 0,0 0 0 0 0,-1-1-1 0 0,0 0 1 0 0,-1-2 0 0 0,1 1-1 0 0,15-15 1 0 0,-28 22-4 0 0,1 0 0 0 0,-1-1-1 0 0,0 1 1 0 0,1 0 0 0 0,-1-1 0 0 0,0 1 0 0 0,0-1 0 0 0,0 0 0 0 0,0 1 0 0 0,0-1-1 0 0,-1 0 1 0 0,1 1 0 0 0,0-1 0 0 0,-1 0 0 0 0,1 0 0 0 0,-1 0 0 0 0,0 1 0 0 0,1-1-1 0 0,-1 0 1 0 0,0 0 0 0 0,-1-3 0 0 0,1 4-4 0 0,-1-1-1 0 0,1 1 1 0 0,-1 0-1 0 0,1 0 1 0 0,-1 0 0 0 0,0 0-1 0 0,0 0 1 0 0,1 0-1 0 0,-1 0 1 0 0,0 0-1 0 0,0 0 1 0 0,0 1 0 0 0,0-1-1 0 0,0 0 1 0 0,0 1-1 0 0,0-1 1 0 0,0 0-1 0 0,0 1 1 0 0,-1-1 0 0 0,1 1-1 0 0,0 0 1 0 0,0-1-1 0 0,0 1 1 0 0,-1 0 0 0 0,1 0-1 0 0,0 0 1 0 0,0 0-1 0 0,-1 0 1 0 0,1 0-1 0 0,0 0 1 0 0,0 0 0 0 0,-3 1-1 0 0,-5 0-1 0 0,0 1 0 0 0,-1 0 0 0 0,1 0 0 0 0,0 1 0 0 0,-15 7 0 0 0,-43 26 0 0 0,21-9 0 0 0,-15 8 122 0 0,2 3 0 0 0,2 2 0 0 0,-91 83 0 0 0,71-46-1088 0 0,45-41-3901 0 0,8-7-1052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28.700"/>
    </inkml:context>
    <inkml:brush xml:id="br0">
      <inkml:brushProperty name="width" value="0.1" units="cm"/>
      <inkml:brushProperty name="height" value="0.1" units="cm"/>
      <inkml:brushProperty name="color" value="#F4F91B"/>
    </inkml:brush>
  </inkml:definitions>
  <inkml:trace contextRef="#ctx0" brushRef="#br0">32 1 919 0 0,'-7'0'80'0'0,"0"0"-80"0"0,-3 2 0 0 0,3-1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29.290"/>
    </inkml:context>
    <inkml:brush xml:id="br0">
      <inkml:brushProperty name="width" value="0.1" units="cm"/>
      <inkml:brushProperty name="height" value="0.1" units="cm"/>
      <inkml:brushProperty name="color" value="#F4F91B"/>
    </inkml:brush>
  </inkml:definitions>
  <inkml:trace contextRef="#ctx0" brushRef="#br0">505 1 2303 0 0,'-48'4'434'0'0,"1"1"-1"0"0,0 3 0 0 0,0 2 1 0 0,1 2-1 0 0,-90 36 0 0 0,104-32-292 0 0,18-10 34 0 0,1 1 0 0 0,-1-2 0 0 0,0 0 0 0 0,-24 6 0 0 0,29-12 1481 0 0,23 2-840 0 0,16 7-752 0 0,1-2 1 0 0,1-1-1 0 0,-1-1 0 0 0,0-2 0 0 0,44-2 0 0 0,-30-4 136 0 0,0-1 0 0 0,-1-2 0 0 0,52-15-1 0 0,-22 2 169 0 0,105-14 0 0 0,-134 26-368 0 0,-44 6 51 0 0,-7-1-36 0 0,-8-2-20 0 0,12 4 8 0 0,-10-2 29 0 0,0 0 0 0 0,-1 1 0 0 0,1 0 0 0 0,-1 1 0 0 0,0 1 0 0 0,1 0 0 0 0,-1 0 0 0 0,-22 5 0 0 0,-6 3 112 0 0,-51 17 0 0 0,82-22-144 0 0,1 0 0 0 0,-1 1 0 0 0,1 0 0 0 0,0 1 0 0 0,0-1 0 0 0,1 2 0 0 0,-1-1 0 0 0,1 2 0 0 0,-13 11 0 0 0,21-18 1 0 0,0 1 0 0 0,-1 0 0 0 0,1 0 0 0 0,0-1 0 0 0,-1 1-1 0 0,1 0 1 0 0,0 0 0 0 0,0 0 0 0 0,0 0 0 0 0,0-1 0 0 0,0 1 0 0 0,0 0 0 0 0,0 0-1 0 0,0 0 1 0 0,0 0 0 0 0,0-1 0 0 0,0 1 0 0 0,1 0 0 0 0,-1 0 0 0 0,0 0-1 0 0,0-1 1 0 0,1 1 0 0 0,-1 0 0 0 0,1 0 0 0 0,-1-1 0 0 0,1 1 0 0 0,-1 0-1 0 0,1-1 1 0 0,-1 1 0 0 0,1-1 0 0 0,-1 1 0 0 0,1 0 0 0 0,0-1 0 0 0,-1 1-1 0 0,1-1 1 0 0,1 1 0 0 0,26 16 31 0 0,-27-16-32 0 0,15 6 0 0 0,1 0 0 0 0,0-1 0 0 0,0-1 0 0 0,1 0 0 0 0,0-2 0 0 0,0 0-1 0 0,0 0 1 0 0,0-2 0 0 0,27-1 0 0 0,-32 0 41 0 0,-1-1 0 0 0,1-1 0 0 0,-1 0 1 0 0,0-1-1 0 0,0 0 0 0 0,0-1 0 0 0,0 0 0 0 0,-1-1 0 0 0,1 0 1 0 0,-1-1-1 0 0,0 0 0 0 0,-1 0 0 0 0,1-1 0 0 0,14-15 0 0 0,-1-6 195 0 0,-22 26-225 0 0,-1 0 0 0 0,0 1 1 0 0,0-1-1 0 0,0 0 0 0 0,0 0 0 0 0,-1 0 0 0 0,1 0 1 0 0,-1 0-1 0 0,1 0 0 0 0,-1 0 0 0 0,1 0 0 0 0,-1 0 0 0 0,0 0 1 0 0,0 0-1 0 0,0-3 0 0 0,0 5-9 0 0,0-1 0 0 0,0 1-1 0 0,-1 0 1 0 0,1-1 0 0 0,0 1 0 0 0,0-1 0 0 0,0 1 0 0 0,-1 0-1 0 0,1-1 1 0 0,0 1 0 0 0,0 0 0 0 0,-1-1 0 0 0,1 1-1 0 0,0 0 1 0 0,0-1 0 0 0,-1 1 0 0 0,1 0 0 0 0,-1 0-1 0 0,1 0 1 0 0,0-1 0 0 0,-1 1 0 0 0,1 0 0 0 0,0 0 0 0 0,-1 0-1 0 0,1 0 1 0 0,-1 0 0 0 0,1-1 0 0 0,0 1 0 0 0,-1 0-1 0 0,1 0 1 0 0,-1 0 0 0 0,1 0 0 0 0,-1 0 0 0 0,-14 4-116 0 0,-3 5-65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0.824"/>
    </inkml:context>
    <inkml:brush xml:id="br0">
      <inkml:brushProperty name="width" value="0.1" units="cm"/>
      <inkml:brushProperty name="height" value="0.1" units="cm"/>
      <inkml:brushProperty name="color" value="#F4F91B"/>
    </inkml:brush>
  </inkml:definitions>
  <inkml:trace contextRef="#ctx0" brushRef="#br0">2232 121 1839 0 0,'-3'-12'736'0'0,"3"11"-707"0"0,-1 0-1 0 0,0 1 1 0 0,1 0-1 0 0,-1-1 0 0 0,1 1 1 0 0,-1-1-1 0 0,0 1 0 0 0,1 0 1 0 0,-1-1-1 0 0,0 1 0 0 0,1 0 1 0 0,-1 0-1 0 0,0-1 0 0 0,1 1 1 0 0,-1 0-1 0 0,0 0 0 0 0,1 0 1 0 0,-1 0-1 0 0,0 0 1 0 0,0 0-1 0 0,1 0 0 0 0,-1 0 1 0 0,0 0-1 0 0,0 1 0 0 0,1-1 1 0 0,-2 0-1 0 0,-24 5 166 0 0,7-1 352 0 0,0-1 0 0 0,-35 2-1 0 0,45-5-306 0 0,1 0-1 0 0,-1-1 1 0 0,1 0 0 0 0,-1 0-1 0 0,1-1 1 0 0,0 0-1 0 0,-1 0 1 0 0,-13-7-1 0 0,-100-40 1482 0 0,101 40-1567 0 0,0 0 0 0 0,0 2 0 0 0,-1 0-1 0 0,0 1 1 0 0,-40-4 0 0 0,27 6 11 0 0,0 2 0 0 0,-71 6 1 0 0,0 13 452 0 0,-11 2-100 0 0,78-17-333 0 0,-25 2 259 0 0,0 3 0 0 0,-66 15-1 0 0,-74 24 230 0 0,134-31-468 0 0,-1-4-1 0 0,0-2 0 0 0,-112-1 1 0 0,-7 0 27 0 0,168-5-418 0 0,-1 1 0 0 0,0 1-1 0 0,1 1 1 0 0,0 1 0 0 0,0 1 0 0 0,-25 13 0 0 0,3 2-4660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2.414"/>
    </inkml:context>
    <inkml:brush xml:id="br0">
      <inkml:brushProperty name="width" value="0.1" units="cm"/>
      <inkml:brushProperty name="height" value="0.1" units="cm"/>
      <inkml:brushProperty name="color" value="#F4F91B"/>
    </inkml:brush>
  </inkml:definitions>
  <inkml:trace contextRef="#ctx0" brushRef="#br0">2362 184 2303 0 0,'-20'1'240'0'0,"0"1"0"0"0,0 1 0 0 0,-27 8 0 0 0,24-6-248 0 0,-44 6 0 0 0,42-9 175 0 0,0-1-1 0 0,0-2 0 0 0,0 0 0 0 0,0-2 1 0 0,-33-8-1 0 0,23 5 585 0 0,1 0-1 0 0,-1 2 1 0 0,-38 1 0 0 0,-106 9 555 0 0,132-4-1089 0 0,11 0-76 0 0,-1-2 0 0 0,0-1 0 0 0,-72-13 0 0 0,50 0 315 0 0,-82-31 0 0 0,82 23-215 0 0,-1 4 0 0 0,-1 2 1 0 0,-1 3-1 0 0,-95-9 0 0 0,8 8-170 0 0,77 5-5 0 0,-112 2-1 0 0,148 9-104 0 0,0 2 1 0 0,1 1-1 0 0,-1 2 0 0 0,2 1 0 0 0,-1 2 0 0 0,1 1 0 0 0,-36 18 1 0 0,31-12-396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3.458"/>
    </inkml:context>
    <inkml:brush xml:id="br0">
      <inkml:brushProperty name="width" value="0.1" units="cm"/>
      <inkml:brushProperty name="height" value="0.1" units="cm"/>
      <inkml:brushProperty name="color" value="#F4F91B"/>
    </inkml:brush>
  </inkml:definitions>
  <inkml:trace contextRef="#ctx0" brushRef="#br0">620 109 455 0 0,'4'-5'241'0'0,"0"0"0"0"0,1 0 0 0 0,0 0 0 0 0,0 1 0 0 0,1 0 0 0 0,-1 0-1 0 0,1 0 1 0 0,0 0 0 0 0,0 1 0 0 0,0 0 0 0 0,0 1 0 0 0,1-1 0 0 0,7-1-1 0 0,-13 4-239 0 0,1-1-1 0 0,-1 1 0 0 0,1 0 0 0 0,-1-1 0 0 0,1 1 0 0 0,-1-1 0 0 0,1 0 1 0 0,-1 1-1 0 0,1-1 0 0 0,-1 0 0 0 0,0 0 0 0 0,1 0 0 0 0,-1 0 1 0 0,0 0-1 0 0,0 0 0 0 0,1-2 0 0 0,-2 3 5 0 0,1 0 0 0 0,-1-1 0 0 0,0 1-1 0 0,0 0 1 0 0,0-1 0 0 0,0 1 0 0 0,0-1 0 0 0,0 1 0 0 0,0 0-1 0 0,0-1 1 0 0,0 1 0 0 0,0-1 0 0 0,0 1 0 0 0,0 0 0 0 0,0-1-1 0 0,0 1 1 0 0,0-1 0 0 0,0 1 0 0 0,-1 0 0 0 0,1-1 0 0 0,0 1 0 0 0,-1-1-1 0 0,-11-10 504 0 0,4 8-184 0 0,0 0 0 0 0,0 0-1 0 0,0 0 1 0 0,0 1 0 0 0,-1 0 0 0 0,1 0 0 0 0,0 1 0 0 0,-1 1 0 0 0,0-1 0 0 0,-8 1 0 0 0,-14 3 547 0 0,-42 7 0 0 0,64-8-792 0 0,-295 75 949 0 0,147-33-4158 0 0,115-34-202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4.549"/>
    </inkml:context>
    <inkml:brush xml:id="br0">
      <inkml:brushProperty name="width" value="0.1" units="cm"/>
      <inkml:brushProperty name="height" value="0.1" units="cm"/>
      <inkml:brushProperty name="color" value="#F4F91B"/>
    </inkml:brush>
  </inkml:definitions>
  <inkml:trace contextRef="#ctx0" brushRef="#br0">1828 10 4487 0 0,'3'-9'815'0'0,"-10"15"62"0"0,-3 4-731 0 0,4-6-68 0 0,0-1 0 0 0,0 0 1 0 0,-1 0-1 0 0,0-1 0 0 0,1 1 1 0 0,-1-2-1 0 0,0 1 0 0 0,0-1 1 0 0,0 0-1 0 0,0 0 0 0 0,-14-1 1 0 0,7 1 163 0 0,1 0 1 0 0,0 1-1 0 0,-21 6 0 0 0,-15 2 194 0 0,39-8-355 0 0,0 1 0 0 0,0 0 0 0 0,-13 5 0 0 0,-18 6 131 0 0,-66 11 191 0 0,-2-5 0 0 0,0-5 0 0 0,0-4 0 0 0,-1-5-1 0 0,-132-10 1 0 0,-225-32 573 0 0,286 33-1153 0 0,178 3 169 0 0,-62 0-151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6.347"/>
    </inkml:context>
    <inkml:brush xml:id="br0">
      <inkml:brushProperty name="width" value="0.1" units="cm"/>
      <inkml:brushProperty name="height" value="0.1" units="cm"/>
      <inkml:brushProperty name="color" value="#F4F91B"/>
    </inkml:brush>
  </inkml:definitions>
  <inkml:trace contextRef="#ctx0" brushRef="#br0">1510 265 1375 0 0,'0'-3'171'0'0,"1"-1"0"0"0,-1 0-1 0 0,0 1 1 0 0,0-1-1 0 0,-1 0 1 0 0,1 1 0 0 0,-1-1-1 0 0,0 1 1 0 0,0-1-1 0 0,0 1 1 0 0,0-1 0 0 0,-1 1-1 0 0,1-1 1 0 0,-1 1-1 0 0,0 0 1 0 0,0 0 0 0 0,0 0-1 0 0,-5-5 1 0 0,0 1 82 0 0,-1 1 0 0 0,0 0 1 0 0,-1 0-1 0 0,1 0 0 0 0,-1 1 1 0 0,0 1-1 0 0,0-1 0 0 0,-1 2 1 0 0,-18-6-1 0 0,-7 1 548 0 0,-53-5 0 0 0,40 7-539 0 0,-120-15 555 0 0,-141-24 343 0 0,278 38-1051 0 0,-172-27 575 0 0,173 32-627 0 0,0 0 0 0 0,0 2 0 0 0,0 1 0 0 0,-55 10 0 0 0,40 0-116 0 0,1 2 0 0 0,-42 18 0 0 0,13-2-3184 0 0,26-10-471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7.241"/>
    </inkml:context>
    <inkml:brush xml:id="br0">
      <inkml:brushProperty name="width" value="0.1" units="cm"/>
      <inkml:brushProperty name="height" value="0.1" units="cm"/>
      <inkml:brushProperty name="color" value="#F4F91B"/>
    </inkml:brush>
  </inkml:definitions>
  <inkml:trace contextRef="#ctx0" brushRef="#br0">552 37 1375 0 0,'-20'-4'19'0'0,"17"3"248"0"0,1 0 0 0 0,-1 0 0 0 0,1 1 0 0 0,-1-1 0 0 0,1 1 0 0 0,-1 0 0 0 0,0-1 1 0 0,1 1-1 0 0,-4 1 0 0 0,-15 1 498 0 0,0-1 0 0 0,0-1 0 0 0,-28-3 0 0 0,32 1-459 0 0,-88-11 883 0 0,-9 0-420 0 0,96 12-768 0 0,-1 1-1 0 0,0 1 1 0 0,1 1-1 0 0,-23 4 0 0 0,2 3-216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8.487"/>
    </inkml:context>
    <inkml:brush xml:id="br0">
      <inkml:brushProperty name="width" value="0.1" units="cm"/>
      <inkml:brushProperty name="height" value="0.1" units="cm"/>
      <inkml:brushProperty name="color" value="#F4F91B"/>
    </inkml:brush>
  </inkml:definitions>
  <inkml:trace contextRef="#ctx0" brushRef="#br0">2280 37 1839 0 0,'1'-5'28'0'0,"-1"3"-17"0"0,1 0 1 0 0,-1 0-1 0 0,1 0 1 0 0,-1 0-1 0 0,0-1 0 0 0,0 1 1 0 0,0 0-1 0 0,0 0 1 0 0,-1 0-1 0 0,1 0 1 0 0,0-1-1 0 0,-2-3 0 0 0,-24 10 3565 0 0,18-2-3563 0 0,0 1-1 0 0,1 0 1 0 0,-1 0-1 0 0,1 1 1 0 0,0 0-1 0 0,0 0 1 0 0,-8 7-1 0 0,4-4-13 0 0,0 0 0 0 0,-12 6-1 0 0,10-8 37 0 0,0-1-1 0 0,-1 0 0 0 0,1 0 0 0 0,-1-1 1 0 0,0-1-1 0 0,0-1 0 0 0,-16 1 0 0 0,-101-11 1516 0 0,91 5-903 0 0,-18-2 143 0 0,33 2-544 0 0,-1 1 1 0 0,1 2-1 0 0,-36 1 1 0 0,-217 26 189 0 0,193-22-175 0 0,0-5 0 0 0,-151-18 0 0 0,122 6 163 0 0,-185 4 1 0 0,172 10-369 0 0,-223 14-437 0 0,274-6 95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39.625"/>
    </inkml:context>
    <inkml:brush xml:id="br0">
      <inkml:brushProperty name="width" value="0.1" units="cm"/>
      <inkml:brushProperty name="height" value="0.1" units="cm"/>
      <inkml:brushProperty name="color" value="#F4F91B"/>
    </inkml:brush>
  </inkml:definitions>
  <inkml:trace contextRef="#ctx0" brushRef="#br0">1375 264 2327 0 0,'15'-31'224'0'0,"-13"28"-144"0"0,-1 3-59 0 0,-1 0 0 0 0,0-1 0 0 0,1 1 0 0 0,-1-1 0 0 0,0 1 0 0 0,1-1 0 0 0,-1 1 0 0 0,0-1 0 0 0,0 1 0 0 0,1-1 0 0 0,-1 1 0 0 0,0-1 1 0 0,0 1-1 0 0,0-1 0 0 0,0 1 0 0 0,0-1 0 0 0,0 1 0 0 0,0-1 0 0 0,0 0 0 0 0,0 1 0 0 0,0-1 0 0 0,0 1 0 0 0,0-1 0 0 0,0 1 0 0 0,0-1 0 0 0,0 1 0 0 0,-1-1 0 0 0,1 1 0 0 0,0-1 0 0 0,0 1 0 0 0,-1-1 0 0 0,1 1 0 0 0,0-1 0 0 0,-1 0 0 0 0,-3-4-1 0 0,0 0 0 0 0,-1 0 0 0 0,1 0 0 0 0,-1 1 0 0 0,0 0 0 0 0,-7-5 0 0 0,-7-5 130 0 0,4 0 260 0 0,-1 1 0 0 0,-1 0-1 0 0,0 2 1 0 0,-1 0 0 0 0,0 1 0 0 0,-1 0 0 0 0,0 2 0 0 0,-1 0 0 0 0,1 1 0 0 0,-1 1-1 0 0,-28-4 1 0 0,-75-4 666 0 0,-156 3-1 0 0,141 8-778 0 0,15-3-205 0 0,34 1-14 0 0,-92 6 0 0 0,76 13-3180 0 0,55-3-412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7:28.868"/>
    </inkml:context>
    <inkml:brush xml:id="br0">
      <inkml:brushProperty name="width" value="0.1" units="cm"/>
      <inkml:brushProperty name="height" value="0.1" units="cm"/>
      <inkml:brushProperty name="color" value="#E71224"/>
    </inkml:brush>
  </inkml:definitions>
  <inkml:trace contextRef="#ctx0" brushRef="#br0">530 369 3223 0 0,'-2'-6'869'0'0,"2"6"-842"0"0,0 0-1 0 0,-1 0 1 0 0,1 0 0 0 0,0-1-1 0 0,0 1 1 0 0,0 0 0 0 0,0 0 0 0 0,0 0-1 0 0,0 0 1 0 0,0 0 0 0 0,0 0 0 0 0,0 0-1 0 0,0 0 1 0 0,0 0 0 0 0,1-1 508 0 0,-1 0-509 0 0,0 1 1 0 0,0 0 0 0 0,0 0 0 0 0,0 0-1 0 0,0 0 1 0 0,0 0 0 0 0,1 0 0 0 0,-1 0-1 0 0,0 0 1 0 0,0 0 0 0 0,0 0 0 0 0,0 0-1 0 0,0 0 1 0 0,0 0 0 0 0,0 0 0 0 0,0 0-1 0 0,0 0 1 0 0,0 0 0 0 0,0 0 0 0 0,0 0-1 0 0,1 0 1 0 0,-1 0 0 0 0,0 1 187 0 0,0-1-188 0 0,1 0 6 0 0,-1 0 0 0 0,0 0-1 0 0,1 0 1 0 0,-1 0 0 0 0,0 0-1 0 0,1 1 1 0 0,-1-1 0 0 0,0 0-1 0 0,1 0 1 0 0,-1 0-1 0 0,0 1 1 0 0,0-1 0 0 0,1 0-1 0 0,-1 0 1 0 0,0 1 0 0 0,0-1-1 0 0,1 0 1 0 0,-1 1 0 0 0,0-1-1 0 0,0 0 1 0 0,0 0 0 0 0,0 1-1 0 0,0-1 1 0 0,1 0-1 0 0,-1 1 1 0 0,0-1 0 0 0,0 1-1 0 0,-10 1 1181 0 0,-6 1-63 0 0,3 3-722 0 0,0 0-1 0 0,0 1 1 0 0,1 1 0 0 0,0 0 0 0 0,0 1-1 0 0,1 0 1 0 0,-16 17 0 0 0,11-12-359 0 0,0 0 1 0 0,-28 19 0 0 0,8-13 245 0 0,-1-1 1 0 0,0-2-1 0 0,-56 16 0 0 0,90-32-273 0 0,1 0-1 0 0,0-1 1 0 0,-1 1 0 0 0,1-1-1 0 0,-1 0 1 0 0,1 0-1 0 0,-1 0 1 0 0,0 0-1 0 0,1 0 1 0 0,-1 0-1 0 0,1-1 1 0 0,0 1-1 0 0,-1-1 1 0 0,-3-1 0 0 0,5 2-23 0 0,0-1 1 0 0,1 1 0 0 0,-1-1 0 0 0,0 1 0 0 0,0-1-1 0 0,1 0 1 0 0,-1 0 0 0 0,0 1 0 0 0,1-1 0 0 0,-1 0-1 0 0,1 0 1 0 0,-1 0 0 0 0,1 1 0 0 0,-1-1 0 0 0,1 0-1 0 0,0 0 1 0 0,-1 0 0 0 0,1 0 0 0 0,0 0-1 0 0,0 0 1 0 0,0 0 0 0 0,0 0 0 0 0,0 0 0 0 0,0 0-1 0 0,0 0 1 0 0,0 0 0 0 0,0 0 0 0 0,0 0 0 0 0,0 0-1 0 0,0 0 1 0 0,1 1 0 0 0,-1-1 0 0 0,0 0 0 0 0,1 0-1 0 0,-1 0 1 0 0,1 0 0 0 0,-1 0 0 0 0,2-1 0 0 0,8-16 49 0 0,18-25 1 0 0,6-9 28 0 0,-14 20-60 0 0,2 1 0 0 0,28-33 0 0 0,24-34 108 0 0,-65 85-133 0 0,-1-1 0 0 0,-1 0 0 0 0,0-1 0 0 0,-1 0 0 0 0,8-25 0 0 0,-9 6 39 0 0,-5 32-47 0 0,0 0 0 0 0,1 0 0 0 0,-1 1 1 0 0,0-1-1 0 0,-1 0 0 0 0,1 0 0 0 0,0 0 0 0 0,-1 0 0 0 0,1 0 1 0 0,-1 0-1 0 0,1 0 0 0 0,-1 1 0 0 0,0-1 0 0 0,0 0 0 0 0,-1-2 1 0 0,2 4-3 0 0,0 0 1 0 0,0 0 0 0 0,0 0-1 0 0,-1 0 1 0 0,1-1 0 0 0,0 1-1 0 0,0 0 1 0 0,0 0-1 0 0,-1 0 1 0 0,1 0 0 0 0,0 0-1 0 0,0 0 1 0 0,0 0 0 0 0,-1 0-1 0 0,1 0 1 0 0,0 0 0 0 0,0 0-1 0 0,-1 0 1 0 0,1 0 0 0 0,0 0-1 0 0,0 0 1 0 0,0 0 0 0 0,-1 0-1 0 0,1 0 1 0 0,0 0 0 0 0,0 0-1 0 0,0 0 1 0 0,-1 1-1 0 0,1-1 1 0 0,0 0 0 0 0,0 0-1 0 0,0 0 1 0 0,-1 0 0 0 0,1 0-1 0 0,0 1 1 0 0,0-1 0 0 0,0 0-1 0 0,0 0 1 0 0,0 0 0 0 0,-1 0-1 0 0,1 1 1 0 0,0-1 0 0 0,0 0-1 0 0,0 0 1 0 0,0 0 0 0 0,0 1-1 0 0,0-1 1 0 0,0 0 0 0 0,0 0-1 0 0,0 0 1 0 0,0 1-1 0 0,0-1 1 0 0,0 0 0 0 0,0 0-1 0 0,0 1 1 0 0,0-1 0 0 0,-2 13 16 0 0,3-3-11 0 0,1 0 0 0 0,0 0 0 0 0,1 0 0 0 0,0-1 0 0 0,1 0 0 0 0,0 1 0 0 0,0-1 0 0 0,8 10 0 0 0,-1 3 51 0 0,23 44 304 0 0,76 110-1 0 0,-80-141 406 0 0,-37-36-680 0 0,1-1-1 0 0,0 0 1 0 0,0 0 0 0 0,0 0-1 0 0,0-1 1 0 0,-6-4 0 0 0,-7-7-47 0 0,0-1-1 0 0,1-1 1 0 0,-28-31 0 0 0,0 0 6 0 0,2 2-23 0 0,-20-18 16 0 0,33 35-40 0 0,12 10 0 0 0,-35-26 0 0 0,49 40 0 0 0,0 1 0 0 0,-1-1 0 0 0,0 1 0 0 0,0 1 0 0 0,0-1 0 0 0,0 1 0 0 0,0 0 0 0 0,0 0 0 0 0,-1 0 0 0 0,1 1 0 0 0,-12-1 0 0 0,12 2 0 0 0,-1 1 0 0 0,0-1 0 0 0,0 1 0 0 0,1 0 0 0 0,-1 1 0 0 0,-7 2 0 0 0,12-4 0 0 0,1 1 0 0 0,0-1 0 0 0,0 1 0 0 0,0-1 0 0 0,0 1 0 0 0,0-1 0 0 0,-1 1 0 0 0,1 0 0 0 0,0-1 0 0 0,0 1 0 0 0,1 0 0 0 0,-1 0 0 0 0,0 0 0 0 0,0 0 0 0 0,0 0 0 0 0,1 0 0 0 0,-1 0 0 0 0,0 0 0 0 0,1 0 0 0 0,-1 1 0 0 0,1-1 0 0 0,-1 0 0 0 0,1 0 0 0 0,0 0 0 0 0,-1 1 0 0 0,1-1 0 0 0,0 0 0 0 0,0 0 0 0 0,0 1 0 0 0,0-1 0 0 0,0 0 0 0 0,0 0 0 0 0,0 1 0 0 0,0-1 0 0 0,1 0 0 0 0,-1 0 0 0 0,0 1 0 0 0,1-1 0 0 0,-1 0 0 0 0,1 0 0 0 0,0 2 0 0 0,3 3 0 0 0,-1-1 0 0 0,1 1 0 0 0,0-1 0 0 0,0 0 0 0 0,0 0 0 0 0,1 0 0 0 0,0-1 0 0 0,0 1 0 0 0,0-1 0 0 0,7 5 0 0 0,11 5 0 0 0,29 13 0 0 0,-40-21 0 0 0,12 5 12 0 0,2-1 0 0 0,-1-1 0 0 0,1-1 0 0 0,27 5-1 0 0,108 11 104 0 0,7 0-38 0 0,-149-19-31 0 0,-10-3 12 0 0,0 0 0 0 0,1 0-1 0 0,12 0 1 0 0,-22-2-52 0 0,0 0 0 0 0,0 0 0 0 0,1 0 0 0 0,-1 0 0 0 0,0 0 0 0 0,0 0 0 0 0,0 0 0 0 0,1 0 0 0 0,-1 0 0 0 0,0 0 0 0 0,0 0 0 0 0,1 0 0 0 0,-1 0 0 0 0,0 0 0 0 0,0 0 0 0 0,0 0 0 0 0,1 0 0 0 0,-1-1 0 0 0,0 1 0 0 0,0 0 0 0 0,0 0 0 0 0,0 0 0 0 0,1 0 0 0 0,-1 0 0 0 0,0-1 0 0 0,0 1 0 0 0,0 0 0 0 0,0 0 0 0 0,0 0 0 0 0,0-1 0 0 0,1 1 0 0 0,-1 0 0 0 0,0 0 0 0 0,0 0 0 0 0,0-1 0 0 0,0 1 0 0 0,0 0 0 0 0,0 0 0 0 0,0 0 0 0 0,0-1 0 0 0,0 1 0 0 0,0 0 0 0 0,0 0 0 0 0,0-1 0 0 0,0 1 0 0 0,0 0 0 0 0,0 0 0 0 0,0 0 0 0 0,0-1 0 0 0,0 1 0 0 0,-1 0 0 0 0,1 0 0 0 0,0 0 0 0 0,0-1 0 0 0,0 1 0 0 0,0 0 0 0 0,0 0 0 0 0,0 0 0 0 0,-1 0 0 0 0,1-1 0 0 0,0 1 0 0 0,0 0 0 0 0,0 0 0 0 0,-1 0 0 0 0,1 0 0 0 0,0 0 0 0 0,0-1 0 0 0,-13-9 157 0 0,-1 6-133 0 0,-1 1 0 0 0,1 1 0 0 0,-26-1 0 0 0,3 0-9 0 0,-132-22 134 0 0,121 17-122 0 0,38 6-30 0 0,-26-4 20 0 0,-51-1 0 0 0,77 6-20 0 0,0 1 0 0 0,0 1-1 0 0,0 0 1 0 0,-1 0 0 0 0,1 1-1 0 0,1 1 1 0 0,-1-1 0 0 0,0 2-1 0 0,-17 7 1 0 0,25-10-3 0 0,0 0 0 0 0,0 0 0 0 0,1 0 0 0 0,-1 1 0 0 0,0-1 0 0 0,1 0 0 0 0,-1 1 0 0 0,1-1 0 0 0,0 1 0 0 0,-1 0 0 0 0,1-1 0 0 0,0 1 0 0 0,0 0 0 0 0,0 0 0 0 0,0-1 0 0 0,0 1 0 0 0,0 0 0 0 0,1 0 0 0 0,-1 0 0 0 0,1 0 0 0 0,-1 0 0 0 0,1 0 0 0 0,0 0 0 0 0,0 0 0 0 0,0 1 0 0 0,0-1 0 0 0,0 0 0 0 0,0 0 0 0 0,0 0 0 0 0,1 0 0 0 0,-1 0 0 0 0,1 0 0 0 0,0 0 0 0 0,-1 0 0 0 0,2 2 0 0 0,0 0 0 0 0,0 0 0 0 0,1 0 0 0 0,-1 0 0 0 0,1 0 0 0 0,0 0 0 0 0,0-1 0 0 0,0 1 0 0 0,1-1 0 0 0,-1 0 0 0 0,1 0 0 0 0,-1 0 0 0 0,1 0 0 0 0,0-1 0 0 0,8 4 0 0 0,-4-3 4 0 0,1-1-1 0 0,-1 0 1 0 0,0 0 0 0 0,1-1-1 0 0,-1-1 1 0 0,1 1 0 0 0,12-2-1 0 0,-3 0 13 0 0,-1-2 0 0 0,29-6-1 0 0,-22 2 14 0 0,0-1 0 0 0,0-1 0 0 0,23-12 0 0 0,-39 16-22 0 0,1 0 0 0 0,-1 0 1 0 0,0 0-1 0 0,0-1 0 0 0,0-1 1 0 0,-1 1-1 0 0,0-1 0 0 0,0 0 1 0 0,-1-1-1 0 0,10-14 0 0 0,-11 12 2 0 0,0 0 0 0 0,-1 0-1 0 0,-1-1 1 0 0,0 1 0 0 0,0-1 0 0 0,-1 0-1 0 0,-1 1 1 0 0,1-1 0 0 0,-2-14-1 0 0,0 4 3 0 0,-1 0-1 0 0,-1 0 0 0 0,-10-38 0 0 0,2 20-10 0 0,9 44-10 0 0,0 1 0 0 0,0-1-1 0 0,0 1 1 0 0,0-1 0 0 0,-1 0-1 0 0,0 0 1 0 0,-5 10 0 0 0,1-5 4 0 0,0 0 1 0 0,0 0-1 0 0,-1-1 1 0 0,-1 1 0 0 0,0-1-1 0 0,0-1 1 0 0,0 0-1 0 0,-1 0 1 0 0,0-1 0 0 0,-12 8-1 0 0,-11 4 15 0 0,-63 27-1 0 0,83-41-8 0 0,-12 7 123 0 0,0 0-1 0 0,1 1 1 0 0,-42 32 0 0 0,51-33-472 0 0,1 0-1 0 0,-16 19 1 0 0,19-19-1047 0 0,1 0 1 0 0,0 1 0 0 0,-8 16-1 0 0,2 5-4772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0.570"/>
    </inkml:context>
    <inkml:brush xml:id="br0">
      <inkml:brushProperty name="width" value="0.1" units="cm"/>
      <inkml:brushProperty name="height" value="0.1" units="cm"/>
      <inkml:brushProperty name="color" value="#F4F91B"/>
    </inkml:brush>
  </inkml:definitions>
  <inkml:trace contextRef="#ctx0" brushRef="#br0">2519 0 2671 0 0,'0'2'23'0'0,"-1"0"0"0"0,1 0-1 0 0,-1 0 1 0 0,0 0-1 0 0,0 0 1 0 0,0-1 0 0 0,0 1-1 0 0,0 0 1 0 0,0-1-1 0 0,0 1 1 0 0,0-1 0 0 0,-1 1-1 0 0,1-1 1 0 0,-1 0-1 0 0,1 1 1 0 0,-1-1 0 0 0,-1 1-1 0 0,-2 1 21 0 0,1 0 0 0 0,0 0 0 0 0,-1-1 0 0 0,1 0 0 0 0,-9 3-1 0 0,9-4 90 0 0,-1-1 0 0 0,1 1 0 0 0,0-1 0 0 0,-1-1 0 0 0,1 1 0 0 0,0 0-1 0 0,-1-1 1 0 0,1 0 0 0 0,0 0 0 0 0,-1 0 0 0 0,1-1 0 0 0,0 0-1 0 0,0 1 1 0 0,0-1 0 0 0,0-1 0 0 0,-4-2 0 0 0,3 2 118 0 0,0 0 0 0 0,-1 0 0 0 0,1 1 0 0 0,-1 0 0 0 0,0 0 0 0 0,0 0 0 0 0,-11-2 0 0 0,-4 5-56 0 0,0 1 1 0 0,-1 0-1 0 0,1 2 0 0 0,0 0 1 0 0,-38 14-1 0 0,23-7-184 0 0,-34 11 42 0 0,-83 15 0 0 0,58-23 719 0 0,-185 2 0 0 0,-85-6 381 0 0,74-35-388 0 0,103 4-356 0 0,137 18-278 0 0,-87 5 0 0 0,-105 26 32 0 0,58-6-1180 0 0,114-15-14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1.848"/>
    </inkml:context>
    <inkml:brush xml:id="br0">
      <inkml:brushProperty name="width" value="0.1" units="cm"/>
      <inkml:brushProperty name="height" value="0.1" units="cm"/>
      <inkml:brushProperty name="color" value="#F4F91B"/>
    </inkml:brush>
  </inkml:definitions>
  <inkml:trace contextRef="#ctx0" brushRef="#br0">1421 10 455 0 0,'-14'-3'1446'0'0,"-1"0"-1"0"0,-25 0 0 0 0,-66 6 642 0 0,72-1-1804 0 0,-87 11 396 0 0,-5 0-200 0 0,-154 0 865 0 0,-245-11-589 0 0,418 2-1624 0 0,55 1-2561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2.646"/>
    </inkml:context>
    <inkml:brush xml:id="br0">
      <inkml:brushProperty name="width" value="0.1" units="cm"/>
      <inkml:brushProperty name="height" value="0.1" units="cm"/>
      <inkml:brushProperty name="color" value="#F4F91B"/>
    </inkml:brush>
  </inkml:definitions>
  <inkml:trace contextRef="#ctx0" brushRef="#br0">2403 80 3967 0 0,'-2'-1'100'0'0,"1"-1"0"0"0,0 1 0 0 0,0 0-1 0 0,-1-1 1 0 0,1 1 0 0 0,0 0 0 0 0,-1 0-1 0 0,0 0 1 0 0,1 0 0 0 0,-1 0 0 0 0,1 0 0 0 0,-1 0-1 0 0,0 0 1 0 0,0 1 0 0 0,0-1 0 0 0,1 1-1 0 0,-1-1 1 0 0,-4 1 0 0 0,-41-3 897 0 0,28 2-754 0 0,-30 0-94 0 0,-18-3 198 0 0,35 1-35 0 0,1 2 0 0 0,-50 5 0 0 0,15 0 48 0 0,-244-20 790 0 0,-6 0-206 0 0,-39 6-176 0 0,198-2-536 0 0,-223 10 0 0 0,201 8-160 0 0,-25 2-1178 0 0,129-2-50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4:26.946"/>
    </inkml:context>
    <inkml:brush xml:id="br0">
      <inkml:brushProperty name="width" value="0.1" units="cm"/>
      <inkml:brushProperty name="height" value="0.1" units="cm"/>
      <inkml:brushProperty name="color" value="#F4F91B"/>
    </inkml:brush>
  </inkml:definitions>
  <inkml:trace contextRef="#ctx0" brushRef="#br0">1065 1351 2759 0 0,'-8'0'-30'0'0,"-3"0"475"0"0,1-1 1 0 0,0 2-1 0 0,0-1 0 0 0,-1 2 1 0 0,1-1-1 0 0,0 1 0 0 0,0 1 0 0 0,-17 6 1 0 0,18-6-138 0 0,0 0 1 0 0,0 0-1 0 0,0-1 0 0 0,-1-1 1 0 0,1 1-1 0 0,0-2 0 0 0,-1 1 1 0 0,1-1-1 0 0,-17-2 1 0 0,-34 2 1021 0 0,52 1-1110 0 0,0 0-1 0 0,-1 1 0 0 0,1 0 1 0 0,0 1-1 0 0,0-1 0 0 0,1 2 1 0 0,-1-1-1 0 0,0 1 0 0 0,-10 8 1 0 0,17-12-191 0 0,1 0 0 0 0,0 0 1 0 0,-1 0-1 0 0,1 1 0 0 0,0-1 1 0 0,-1 0-1 0 0,1 0 0 0 0,0 1 1 0 0,0-1-1 0 0,-1 0 0 0 0,1 0 1 0 0,0 1-1 0 0,0-1 0 0 0,-1 0 0 0 0,1 1 1 0 0,0-1-1 0 0,0 0 0 0 0,0 1 1 0 0,0-1-1 0 0,0 0 0 0 0,0 1 1 0 0,0-1-1 0 0,-1 0 0 0 0,1 1 1 0 0,0-1-1 0 0,0 0 0 0 0,0 1 1 0 0,0-1-1 0 0,0 1 0 0 0,1-1 1 0 0,8 8 664 0 0,26 1 341 0 0,-26-7-627 0 0,86 20 1459 0 0,-62-15-1496 0 0,-16-5-128 0 0,33 2 1 0 0,-25-3-33 0 0,83-1 941 0 0,-10-6-383 0 0,-1-1-130 0 0,192 24 732 0 0,123 11-353 0 0,-91-42-402 0 0,-69-15-286 0 0,57 2 140 0 0,-95 28-256 0 0,-142 3-96 0 0,-17 1 30 0 0,0-4 0 0 0,69-5 0 0 0,-75 1-61 0 0,1 2 0 0 0,69 8-1 0 0,-96-5-79 0 0,-9-2 14 0 0,1 0 1 0 0,0-1-1 0 0,17-4 0 0 0,16-1 22 0 0,-2 3-18 0 0,-1 1 94 0 0,47-8-1 0 0,-79 8-97 0 0,0-1-1 0 0,0-1 0 0 0,0 0 1 0 0,-1 0-1 0 0,1-1 0 0 0,-1-1 1 0 0,0 0-1 0 0,12-9 0 0 0,-8 3 28 0 0,0-1 0 0 0,-1 0 0 0 0,18-23 0 0 0,12-12 34 0 0,-20 22 27 0 0,39-53 0 0 0,-56 69-97 0 0,-2-1 0 0 0,1-1 1 0 0,-2 1-1 0 0,1-1 1 0 0,-2 0-1 0 0,1 0 0 0 0,-2-1 1 0 0,5-23-1 0 0,-5 9-7 0 0,13-139 133 0 0,-16 149-124 0 0,-1 0 0 0 0,0-1 0 0 0,-1 1 1 0 0,-1 0-1 0 0,0 0 0 0 0,-2 0 0 0 0,-9-23 0 0 0,4 11-1 0 0,0 0-1 0 0,2-1 1 0 0,2 0 0 0 0,-4-34 0 0 0,8 54-13 0 0,1 4 0 0 0,0 0 0 0 0,-1 1 0 0 0,1 0 0 0 0,-1-1 0 0 0,0 1 0 0 0,-1 0 0 0 0,1 0 0 0 0,-1 0 0 0 0,-4-6 0 0 0,-2 0 0 0 0,-1 0 0 0 0,-14-12 0 0 0,0 1 0 0 0,-72-74 0 0 0,90 91 0 0 0,1 0 0 0 0,-1 0 0 0 0,-1 1 0 0 0,1 0 0 0 0,0 0 0 0 0,-1 1 0 0 0,0 0 0 0 0,-11-4 0 0 0,-8 0 0 0 0,-29-5 0 0 0,7 2 0 0 0,-26-8 0 0 0,0 4 0 0 0,-127-8 0 0 0,136 16 0 0 0,1-2 0 0 0,-74-19 0 0 0,-78-16 32 0 0,172 37-21 0 0,0 2-1 0 0,-88 3 1 0 0,-201 7-11 0 0,104-8 0 0 0,166 2 0 0 0,-221 7 0 0 0,266-6 0 0 0,-58 0 0 0 0,-132-15 0 0 0,11 0 0 0 0,6 20 0 0 0,71-10 0 0 0,70 0 0 0 0,-36 1 0 0 0,-78-6 0 0 0,136 6 0 0 0,1 1 0 0 0,-1 1 0 0 0,1 2 0 0 0,-1 0 0 0 0,1 2 0 0 0,0 1 0 0 0,-30 9 0 0 0,33-6 0 0 0,-1-1 0 0 0,0 2 0 0 0,1 1 0 0 0,0 0 0 0 0,-30 18 0 0 0,43-19 0 0 0,1 1 0 0 0,0 1 0 0 0,0-1 0 0 0,1 2 0 0 0,1-1 0 0 0,-1 1 0 0 0,-9 19 0 0 0,-20 24 0 0 0,26-39 0 0 0,0 0 0 0 0,1 1 0 0 0,0 1 0 0 0,1 0 0 0 0,1 0 0 0 0,-7 20 0 0 0,-79 203 0 0 0,83-210 0 0 0,-10 36 0 0 0,5-8 0 0 0,13-47 3 0 0,1 1 0 0 0,0-1 0 0 0,1 1 0 0 0,1 0 0 0 0,0 0 0 0 0,0 0 0 0 0,1 0 0 0 0,1 0-1 0 0,3 20 1 0 0,3 6 20 0 0,20 61 0 0 0,-22-81-13 0 0,1 0 1 0 0,1-1 0 0 0,1 0-1 0 0,0 0 1 0 0,1 0 0 0 0,0-1-1 0 0,2-1 1 0 0,0 1 0 0 0,1-2-1 0 0,26 27 1 0 0,-22-27 6 0 0,2-1 0 0 0,-1-1 0 0 0,1 0 0 0 0,1-1 0 0 0,0-1-1 0 0,1-1 1 0 0,0-1 0 0 0,0 0 0 0 0,1-2 0 0 0,0 0 0 0 0,26 3 0 0 0,113 4 161 0 0,-113-11-85 0 0,-1 1 1 0 0,73 16-1 0 0,-117-19-93 0 0,-1 0 0 0 0,1 0 0 0 0,-1 1 0 0 0,0-1 0 0 0,1 0 0 0 0,-1 1 0 0 0,0-1-1 0 0,0 1 1 0 0,1 0 0 0 0,-1-1 0 0 0,0 1 0 0 0,0 0 0 0 0,0 0 0 0 0,0 0-1 0 0,0 0 1 0 0,0 0 0 0 0,0 0 0 0 0,0 0 0 0 0,0 0 0 0 0,0 0 0 0 0,-1 0 0 0 0,1 0-1 0 0,0 1 1 0 0,-1-1 0 0 0,1 0 0 0 0,-1 0 0 0 0,1 1 0 0 0,-1-1 0 0 0,0 0 0 0 0,1 1-1 0 0,-1-1 1 0 0,0 1 0 0 0,0-1 0 0 0,0 0 0 0 0,0 1 0 0 0,0-1 0 0 0,0 0 0 0 0,-1 1-1 0 0,1-1 1 0 0,0 1 0 0 0,-1 0 0 0 0,-5 18-688 0 0,-1-1 1 0 0,0 0-1 0 0,-12 21 0 0 0,3-7-769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18.168"/>
    </inkml:context>
    <inkml:brush xml:id="br0">
      <inkml:brushProperty name="width" value="0.1" units="cm"/>
      <inkml:brushProperty name="height" value="0.1" units="cm"/>
      <inkml:brushProperty name="color" value="#F4F91B"/>
    </inkml:brush>
  </inkml:definitions>
  <inkml:trace contextRef="#ctx0" brushRef="#br0">3410 383 3223 0 0,'-7'-29'235'0'0,"6"19"-108"0"0,-1 0-1 0 0,-1 1 0 0 0,0-1 0 0 0,0 1 0 0 0,-6-12 0 0 0,3 10-220 0 0,-1-3 329 0 0,-1 0 0 0 0,-1 0 1 0 0,-13-16-1 0 0,19 27-118 0 0,0-1 1 0 0,0 1 0 0 0,-1 0-1 0 0,1 0 1 0 0,-1 1-1 0 0,1-1 1 0 0,-1 1 0 0 0,0-1-1 0 0,0 1 1 0 0,0 1-1 0 0,-1-1 1 0 0,1 0-1 0 0,0 1 1 0 0,0 0 0 0 0,-1 0-1 0 0,-7-1 1 0 0,-15 3 20 0 0,-1 0 1 0 0,1 1-1 0 0,-33 8 0 0 0,28-4 99 0 0,-61 2-1 0 0,-203-19 1338 0 0,-268-6-286 0 0,460 16-959 0 0,-161-22 0 0 0,-73 1 601 0 0,-123 2-420 0 0,-49-51 377 0 0,458 61-758 0 0,-103-6 0 0 0,133 15-181 0 0,0 2 1 0 0,0 0-1 0 0,1 2 1 0 0,-1 0 0 0 0,1 2-1 0 0,-1 0 1 0 0,-29 12 0 0 0,10 1-203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43.971"/>
    </inkml:context>
    <inkml:brush xml:id="br0">
      <inkml:brushProperty name="width" value="0.1" units="cm"/>
      <inkml:brushProperty name="height" value="0.1" units="cm"/>
      <inkml:brushProperty name="color" value="#F4F91B"/>
    </inkml:brush>
  </inkml:definitions>
  <inkml:trace contextRef="#ctx0" brushRef="#br0">835 16 1839 0 0,'-9'5'1224'0'0,"9"-5"-1167"0"0,0 0 0 0 0,-1 1 0 0 0,1-1-1 0 0,-1 1 1 0 0,1-1 0 0 0,-1 0 0 0 0,1 0 0 0 0,0 1 0 0 0,-1-1 0 0 0,1 0 0 0 0,-1 0 0 0 0,0 0-1 0 0,1 1 1 0 0,-1-1 0 0 0,1 0 0 0 0,-1 0 0 0 0,1 0 0 0 0,-1 0 0 0 0,1 0 0 0 0,-1 0 0 0 0,1 0-1 0 0,-1 0 1 0 0,1 0 0 0 0,-1 0 0 0 0,0 0 0 0 0,1-1 0 0 0,-1 1 0 0 0,1 0 0 0 0,-1 0 0 0 0,1 0 0 0 0,-1-1-1 0 0,1 1 1 0 0,0 0 0 0 0,-1-1 0 0 0,-4-2 106 0 0,0 1-1 0 0,0 0 0 0 0,0 0 1 0 0,-1 0-1 0 0,1 1 1 0 0,0-1-1 0 0,-1 1 1 0 0,1 0-1 0 0,-1 1 0 0 0,1-1 1 0 0,-1 1-1 0 0,0 1 1 0 0,1-1-1 0 0,-9 2 1 0 0,-31-1-24 0 0,-56 0 837 0 0,41 0-311 0 0,-24 0 43 0 0,-83-2-72 0 0,119-3-492 0 0,-56-3 137 0 0,93 8-281 0 0,0-1-1 0 0,0 1 0 0 0,0 1 1 0 0,0 0-1 0 0,1 0 1 0 0,-1 1-1 0 0,-10 5 0 0 0,7-1-91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45.112"/>
    </inkml:context>
    <inkml:brush xml:id="br0">
      <inkml:brushProperty name="width" value="0.1" units="cm"/>
      <inkml:brushProperty name="height" value="0.1" units="cm"/>
      <inkml:brushProperty name="color" value="#F4F91B"/>
    </inkml:brush>
  </inkml:definitions>
  <inkml:trace contextRef="#ctx0" brushRef="#br0">3370 19 3623 0 0,'-5'-2'92'0'0,"0"-1"0"0"0,0 1 0 0 0,0 1 0 0 0,0-1 0 0 0,0 0 0 0 0,-1 1 0 0 0,1 0 0 0 0,0 1 0 0 0,-1-1-1 0 0,1 1 1 0 0,-1 0 0 0 0,-7 1 0 0 0,-20 3-63 0 0,-142 8 622 0 0,123-12-6 0 0,0 2-1 0 0,-92 15 0 0 0,124-12-586 0 0,0-1 0 0 0,0-1 0 0 0,0-1 0 0 0,0-1 0 0 0,-1-1 0 0 0,1 0 0 0 0,-34-6 0 0 0,-31-13 673 0 0,53 11-515 0 0,0 1 0 0 0,-1 1 0 0 0,0 2 0 0 0,-43-1 0 0 0,-84 19-126 0 0,100-7-63 0 0,0-2 0 0 0,-72-5 0 0 0,34-8 124 0 0,-120-6 261 0 0,164 13-311 0 0,1 3 0 0 0,-58 9 0 0 0,32-1-69 0 0,-1-3 0 0 0,-156-7 0 0 0,-465-11 667 0 0,642 15-997 0 0,1 3 0 0 0,-72 19 1 0 0,67-12-3525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46.948"/>
    </inkml:context>
    <inkml:brush xml:id="br0">
      <inkml:brushProperty name="width" value="0.1" units="cm"/>
      <inkml:brushProperty name="height" value="0.1" units="cm"/>
      <inkml:brushProperty name="color" value="#F4F91B"/>
    </inkml:brush>
  </inkml:definitions>
  <inkml:trace contextRef="#ctx0" brushRef="#br0">1494 50 919 0 0,'-3'-3'185'0'0,"-1"0"0"0"0,1 1-1 0 0,0 0 1 0 0,-1-1 0 0 0,1 1-1 0 0,-1 1 1 0 0,0-1-1 0 0,0 0 1 0 0,1 1 0 0 0,-1 0-1 0 0,0 0 1 0 0,-5-1-1 0 0,-7 0 817 0 0,-29 1 0 0 0,19 1-1115 0 0,-247-11 2388 0 0,-161 1 316 0 0,261 10-2183 0 0,-57 1-307 0 0,203 1-104 0 0,0 1 0 0 0,1 2 0 0 0,-41 11 0 0 0,7 4-2892 0 0,23-3-411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48.280"/>
    </inkml:context>
    <inkml:brush xml:id="br0">
      <inkml:brushProperty name="width" value="0.1" units="cm"/>
      <inkml:brushProperty name="height" value="0.1" units="cm"/>
      <inkml:brushProperty name="color" value="#F4F91B"/>
    </inkml:brush>
  </inkml:definitions>
  <inkml:trace contextRef="#ctx0" brushRef="#br0">987 83 455 0 0,'-70'-3'4457'0'0,"-35"-12"-2870"0"0,24 4-603 0 0,-66-11 66 0 0,-65-6-432 0 0,174 25-580 0 0,1 2 0 0 0,-1 2 0 0 0,-63 9 0 0 0,-2 11-2582 0 0,48-7-352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49.204"/>
    </inkml:context>
    <inkml:brush xml:id="br0">
      <inkml:brushProperty name="width" value="0.1" units="cm"/>
      <inkml:brushProperty name="height" value="0.1" units="cm"/>
      <inkml:brushProperty name="color" value="#F4F91B"/>
    </inkml:brush>
  </inkml:definitions>
  <inkml:trace contextRef="#ctx0" brushRef="#br0">2299 4 2471 0 0,'-2'0'17'0'0,"1"-1"0"0"0,-1 1-1 0 0,1-1 1 0 0,-1 1-1 0 0,0-1 1 0 0,1 1 0 0 0,-1 0-1 0 0,0 0 1 0 0,1 0-1 0 0,-1 0 1 0 0,0 0-1 0 0,1 0 1 0 0,-1 0 0 0 0,0 0-1 0 0,1 1 1 0 0,-1-1-1 0 0,-3 2 1 0 0,-32 14 409 0 0,16-6-303 0 0,16-8-121 0 0,-84 27 289 0 0,77-26-217 0 0,-1 0 0 0 0,0-2 0 0 0,1 0 0 0 0,-1 0 0 0 0,-18-2-1 0 0,-59-7 1433 0 0,31 1-677 0 0,-1 3-1 0 0,-77 5 0 0 0,29 9-574 0 0,-189 13 165 0 0,210-25-72 0 0,0-4-1 0 0,-87-16 1 0 0,-69-7 364 0 0,-137 15-283 0 0,140 13-1435 0 0,183 3-2557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7:46.438"/>
    </inkml:context>
    <inkml:brush xml:id="br0">
      <inkml:brushProperty name="width" value="0.1" units="cm"/>
      <inkml:brushProperty name="height" value="0.1" units="cm"/>
      <inkml:brushProperty name="color" value="#E71224"/>
    </inkml:brush>
  </inkml:definitions>
  <inkml:trace contextRef="#ctx0" brushRef="#br0">1010 182 1375 0 0,'-17'13'494'0'0,"14"-11"200"0"0,1 0-1 0 0,-1 1 1 0 0,0-1-1 0 0,1 0 1 0 0,-5 6-1 0 0,-20 32 705 0 0,23-32-1347 0 0,-1 0 0 0 0,0-1 1 0 0,0 1-1 0 0,-1-1 0 0 0,0 0 0 0 0,0-1 0 0 0,0 1 1 0 0,-1-1-1 0 0,0-1 0 0 0,-11 8 0 0 0,-127 60 1719 0 0,-2 16 91 0 0,59-32-1302 0 0,80-52-528 0 0,-5 2 89 0 0,1 0-1 0 0,-13 13 0 0 0,22-19-82 0 0,1 1 0 0 0,0 0-1 0 0,0 0 1 0 0,0 1 0 0 0,0-1 0 0 0,0 0-1 0 0,0 1 1 0 0,1-1 0 0 0,-1 1 0 0 0,1-1-1 0 0,0 1 1 0 0,0 0 0 0 0,0-1-1 0 0,0 1 1 0 0,0 0 0 0 0,0 0 0 0 0,0 4-1 0 0,1-7-31 0 0,0 1-1 0 0,0 0 1 0 0,0 0-1 0 0,0-1 1 0 0,0 1 0 0 0,0 0-1 0 0,0 0 1 0 0,0-1-1 0 0,0 1 1 0 0,0 0-1 0 0,1-1 1 0 0,-1 1-1 0 0,0 0 1 0 0,0-1-1 0 0,1 1 1 0 0,-1 0-1 0 0,0-1 1 0 0,1 1-1 0 0,-1-1 1 0 0,1 1 0 0 0,-1 0-1 0 0,1-1 1 0 0,-1 1-1 0 0,1-1 1 0 0,-1 1-1 0 0,1-1 1 0 0,0 0-1 0 0,-1 1 1 0 0,1-1-1 0 0,-1 0 1 0 0,1 1-1 0 0,0-1 1 0 0,-1 0-1 0 0,1 0 1 0 0,0 1 0 0 0,0-1-1 0 0,-1 0 1 0 0,1 0-1 0 0,0 0 1 0 0,-1 0-1 0 0,1 0 1 0 0,0 0-1 0 0,1 0 1 0 0,0-1 8 0 0,1 1 1 0 0,-1-1-1 0 0,0 0 1 0 0,0 0-1 0 0,1 1 1 0 0,-1-2-1 0 0,0 1 1 0 0,0 0-1 0 0,0 0 1 0 0,0-1-1 0 0,3-2 1 0 0,3-5 39 0 0,-1 0 1 0 0,1 0 0 0 0,-2-1 0 0 0,1 0 0 0 0,-1-1 0 0 0,-1 1 0 0 0,0-1-1 0 0,0 0 1 0 0,-1 0 0 0 0,-1-1 0 0 0,0 1 0 0 0,0-1 0 0 0,-1 0 0 0 0,1-22-1 0 0,-3 2-9 0 0,-1 0-1 0 0,-2 0 1 0 0,0 0-1 0 0,-12-41 1 0 0,-33-154 761 0 0,44 191-477 0 0,6 43-343 0 0,0-1-1 0 0,0 1 1 0 0,0 0-1 0 0,1-1 1 0 0,0 0-1 0 0,0 1 1 0 0,1-1-1 0 0,4 5 1 0 0,-3-2 8 0 0,104 178-47 0 0,-70-121 107 0 0,-24-38 1 0 0,2 0 0 0 0,1-1 0 0 0,1-1 0 0 0,24 25 0 0 0,25 6 497 0 0,-78-64-466 0 0,1 0 1 0 0,-1 0 0 0 0,-1 1 0 0 0,1 0 0 0 0,-1 0-1 0 0,0 1 1 0 0,-1 1 0 0 0,-18-5 0 0 0,-5-1 279 0 0,-67-8 0 0 0,42 13-366 0 0,-1 2 0 0 0,0 3-1 0 0,0 3 1 0 0,1 2 0 0 0,-77 17-1 0 0,128-20 2 0 0,-7 1 0 0 0,1 1 0 0 0,-21 7 0 0 0,33-10 0 0 0,0 0 0 0 0,-1 1 0 0 0,1-1 0 0 0,0 1 0 0 0,0 0 0 0 0,0 0 0 0 0,0 0 0 0 0,0 0 0 0 0,1 0 0 0 0,-1 1 0 0 0,1 0 0 0 0,-1-1 0 0 0,1 1 0 0 0,0 0 0 0 0,0 0 0 0 0,-2 5 0 0 0,3-8 0 0 0,1 0-1 0 0,0 1 1 0 0,0-1-1 0 0,0 0 1 0 0,0 1-1 0 0,0-1 0 0 0,-1 1 1 0 0,1-1-1 0 0,0 0 1 0 0,0 1-1 0 0,0-1 1 0 0,0 0-1 0 0,0 1 1 0 0,0-1-1 0 0,0 1 1 0 0,1-1-1 0 0,-1 0 1 0 0,0 1-1 0 0,0-1 0 0 0,0 1 1 0 0,0-1-1 0 0,0 0 1 0 0,0 1-1 0 0,1-1 1 0 0,-1 0-1 0 0,0 1 1 0 0,0-1-1 0 0,1 0 1 0 0,-1 0-1 0 0,0 1 1 0 0,0-1-1 0 0,1 0 1 0 0,-1 0-1 0 0,0 1 0 0 0,1-1 1 0 0,-1 0-1 0 0,0 0 1 0 0,1 0-1 0 0,-1 1 1 0 0,0-1-1 0 0,1 0 1 0 0,-1 0-1 0 0,1 0 1 0 0,-1 0-1 0 0,0 0 1 0 0,1 0-1 0 0,-1 0 0 0 0,1 0 1 0 0,-1 0-1 0 0,1 0 1 0 0,22-2-35 0 0,-20 2 33 0 0,43-9 32 0 0,0-3-1 0 0,0-1 0 0 0,82-37 1 0 0,109-70 64 0 0,-157 76-90 0 0,-78 42-4 0 0,66-38 66 0 0,-62 36-58 0 0,1-1-1 0 0,-1 0 1 0 0,0 0 0 0 0,0-1 0 0 0,0 0 0 0 0,-1 0-1 0 0,7-10 1 0 0,-11 15-7 0 0,0 0 0 0 0,-1 0-1 0 0,1-1 1 0 0,-1 1 0 0 0,1 0-1 0 0,-1 0 1 0 0,1 0 0 0 0,-1-1-1 0 0,0 1 1 0 0,1 0 0 0 0,-1-1-1 0 0,0 1 1 0 0,0 0 0 0 0,0-3-1 0 0,0 4 1 0 0,-1-1 0 0 0,1 1 0 0 0,0-1 0 0 0,0 1 0 0 0,0-1 0 0 0,-1 1 0 0 0,1-1 0 0 0,0 1-1 0 0,-1-1 1 0 0,1 1 0 0 0,0-1 0 0 0,-1 1 0 0 0,1 0 0 0 0,0-1 0 0 0,-1 1 0 0 0,1 0 0 0 0,-1-1 0 0 0,1 1 0 0 0,-1 0 0 0 0,1-1-1 0 0,-1 1 1 0 0,1 0 0 0 0,-2 0 0 0 0,1-1 0 0 0,0 1 1 0 0,-1 0-1 0 0,1 0 0 0 0,0 0 0 0 0,-1 0 1 0 0,1 0-1 0 0,-1 0 0 0 0,1 1 0 0 0,0-1 1 0 0,-1 0-1 0 0,1 1 0 0 0,0-1 0 0 0,-1 1 0 0 0,1-1 1 0 0,0 1-1 0 0,0 0 0 0 0,0 0 0 0 0,0-1 1 0 0,-1 1-1 0 0,1 0 0 0 0,0 0 0 0 0,0 0 1 0 0,1 0-1 0 0,-1 0 0 0 0,-1 2 0 0 0,-26 35-38 0 0,-6 8-23 0 0,2 2 1 0 0,-39 77-1 0 0,56-93 60 0 0,0 0 0 0 0,-2-1 0 0 0,-2-1 0 0 0,-38 49 0 0 0,28-53 15 0 0,26-24-10 0 0,1-1-1 0 0,-1 1 1 0 0,1-1 0 0 0,-1 1 0 0 0,1-1 0 0 0,-1 0-1 0 0,0 0 1 0 0,0 0 0 0 0,0 0 0 0 0,0-1-1 0 0,-3 1 1 0 0,6-1-5 0 0,-1 0 1 0 0,1 0-1 0 0,-1 0 0 0 0,1 0 0 0 0,-1 0 1 0 0,1 0-1 0 0,-1 0 0 0 0,1 0 0 0 0,-1 0 1 0 0,1-1-1 0 0,-1 1 0 0 0,1 0 0 0 0,-1 0 0 0 0,1-1 1 0 0,-1 1-1 0 0,1 0 0 0 0,-1 0 0 0 0,1-1 1 0 0,0 1-1 0 0,-1-1 0 0 0,1 1 0 0 0,-1 0 1 0 0,1-1-1 0 0,0 1 0 0 0,0-1 0 0 0,-1 1 1 0 0,1-1-1 0 0,-1-1 5 0 0,1 1-1 0 0,0-1 1 0 0,-1 1 0 0 0,1-1 0 0 0,0 0-1 0 0,0 1 1 0 0,0-1 0 0 0,0 1 0 0 0,1-3 0 0 0,10-32 79 0 0,-4 21-67 0 0,-2 0-1 0 0,0 0 1 0 0,-1-1 0 0 0,-1 0-1 0 0,0 0 1 0 0,-1 0 0 0 0,0 0-1 0 0,-2 0 1 0 0,-2-29 0 0 0,1 33-7 0 0,-1 0 1 0 0,-1 0 0 0 0,0 1 0 0 0,0-1-1 0 0,-1 1 1 0 0,-1-1 0 0 0,0 1 0 0 0,0 1-1 0 0,-1-1 1 0 0,-1 1 0 0 0,1 0 0 0 0,-2 0-1 0 0,-12-13 1 0 0,19 22-11 0 0,-4-5-15 0 0,-1 1 0 0 0,0-1 0 0 0,0 1 0 0 0,-1 0 0 0 0,-10-5 1 0 0,16 9 10 0 0,0 0 0 0 0,-1 1 1 0 0,1-1-1 0 0,0 1 0 0 0,0 0 1 0 0,-1-1-1 0 0,1 1 0 0 0,0 0 1 0 0,-1 0-1 0 0,1 0 0 0 0,0 0 1 0 0,-1 0-1 0 0,1 0 0 0 0,0 0 1 0 0,0 0-1 0 0,-1 1 0 0 0,-1 0 1 0 0,2-1 0 0 0,0 1 1 0 0,-1 0 0 0 0,1 0 0 0 0,0 0-1 0 0,-1 1 1 0 0,1-1 0 0 0,0 0 0 0 0,0 0-1 0 0,0 1 1 0 0,0-1 0 0 0,0 0 0 0 0,0 1-1 0 0,1-1 1 0 0,-1 1 0 0 0,0-1 0 0 0,1 1-1 0 0,-1 2 1 0 0,0 0-11 0 0,0 0 0 0 0,1 0 0 0 0,-1 1 0 0 0,1-1 0 0 0,0 0-1 0 0,1 0 1 0 0,-1 0 0 0 0,1 1 0 0 0,-1-1 0 0 0,1 0 0 0 0,1 0 0 0 0,-1 0-1 0 0,0 0 1 0 0,1 0 0 0 0,4 6 0 0 0,3 7-54 0 0,1-1 0 0 0,13 16 0 0 0,-22-30 66 0 0,15 17 3 0 0,1-1-1 0 0,1-1 1 0 0,0 0-1 0 0,1-1 1 0 0,1-1-1 0 0,26 16 1 0 0,-34-25 56 0 0,-1 0 0 0 0,1-1-1 0 0,1 0 1 0 0,20 5 0 0 0,-32-10-55 0 0,0 0 1 0 0,0 1-1 0 0,0-1 0 0 0,0 1 0 0 0,0-1 0 0 0,0 1 0 0 0,0 0 1 0 0,-1-1-1 0 0,1 1 0 0 0,0 0 0 0 0,0-1 0 0 0,-1 1 1 0 0,1 0-1 0 0,0 0 0 0 0,-1 0 0 0 0,1 0 0 0 0,-1 0 0 0 0,1-1 1 0 0,-1 1-1 0 0,0 0 0 0 0,1 0 0 0 0,-1 0 0 0 0,0 0 0 0 0,0 0 1 0 0,1 0-1 0 0,-1 0 0 0 0,0 1 0 0 0,0-1 0 0 0,0 0 1 0 0,0 0-1 0 0,0 0 0 0 0,-1 0 0 0 0,1 0 0 0 0,0 0 0 0 0,-1 1 1 0 0,0 3-294 0 0,0 0 0 0 0,-1 0 0 0 0,0-1 1 0 0,0 1-1 0 0,-5 8 0 0 0,-3 2-1346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0.848"/>
    </inkml:context>
    <inkml:brush xml:id="br0">
      <inkml:brushProperty name="width" value="0.1" units="cm"/>
      <inkml:brushProperty name="height" value="0.1" units="cm"/>
      <inkml:brushProperty name="color" value="#F4F91B"/>
    </inkml:brush>
  </inkml:definitions>
  <inkml:trace contextRef="#ctx0" brushRef="#br0">1685 215 3079 0 0,'-5'-4'34'0'0,"1"1"-1"0"0,-1 0 0 0 0,0 0 0 0 0,0 0 1 0 0,-1 1-1 0 0,1-1 0 0 0,0 1 0 0 0,-1 1 1 0 0,1-1-1 0 0,-1 1 0 0 0,0 0 1 0 0,-11-1-1 0 0,-22-5 70 0 0,5-4 432 0 0,-33-16-1 0 0,42 17-70 0 0,1 0 0 0 0,-1 1 0 0 0,-41-8-1 0 0,13 11 252 0 0,-102 3-1 0 0,-27-3-216 0 0,-26-29 290 0 0,119 18-203 0 0,-113-8-1 0 0,148 23-541 0 0,0 3 0 0 0,0 2-1 0 0,0 2 1 0 0,0 3 0 0 0,-59 16-1 0 0,61-10-138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1.600"/>
    </inkml:context>
    <inkml:brush xml:id="br0">
      <inkml:brushProperty name="width" value="0.1" units="cm"/>
      <inkml:brushProperty name="height" value="0.1" units="cm"/>
      <inkml:brushProperty name="color" value="#F4F91B"/>
    </inkml:brush>
  </inkml:definitions>
  <inkml:trace contextRef="#ctx0" brushRef="#br0">1488 132 2303 0 0,'-34'-2'1471'0'0,"-46"-7"-1"0"0,5-1-327 0 0,-278-40 857 0 0,55 4-1108 0 0,-30 32-340 0 0,283 15-580 0 0,1 1 0 0 0,-55 12 0 0 0,20 4-2558 0 0,27 0-480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2.066"/>
    </inkml:context>
    <inkml:brush xml:id="br0">
      <inkml:brushProperty name="width" value="0.1" units="cm"/>
      <inkml:brushProperty name="height" value="0.1" units="cm"/>
      <inkml:brushProperty name="color" value="#F4F91B"/>
    </inkml:brush>
  </inkml:definitions>
  <inkml:trace contextRef="#ctx0" brushRef="#br0">1826 113 5495 0 0,'-26'-5'404'0'0,"-1"0"-232"0"0,-60-2 22 0 0,26 1-84 0 0,-335-47 1570 0 0,304 38-1432 0 0,-7 3 346 0 0,-151 3 0 0 0,176 8-546 0 0,-307 13 125 0 0,292-7-158 0 0,48-2-95 0 0,1 2-1 0 0,-76 18 1 0 0,70-10-79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52.913"/>
    </inkml:context>
    <inkml:brush xml:id="br0">
      <inkml:brushProperty name="width" value="0.1" units="cm"/>
      <inkml:brushProperty name="height" value="0.1" units="cm"/>
      <inkml:brushProperty name="color" value="#F4F91B"/>
    </inkml:brush>
  </inkml:definitions>
  <inkml:trace contextRef="#ctx0" brushRef="#br0">1249 129 1839 0 0,'-114'-63'3107'0'0,"105"59"-2760"0"0,0 1 0 0 0,0-1-1 0 0,-19-3 1 0 0,0-1-85 0 0,-13-3-22 0 0,-1 2 0 0 0,0 1 0 0 0,0 2 0 0 0,0 2 0 0 0,-54 2 0 0 0,-214 26 384 0 0,274-21-568 0 0,-26 5-127 0 0,1 2-1 0 0,0 3 0 0 0,-107 38 1 0 0,119-32-151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1:15.446"/>
    </inkml:context>
    <inkml:brush xml:id="br0">
      <inkml:brushProperty name="width" value="0.1" units="cm"/>
      <inkml:brushProperty name="height" value="0.1" units="cm"/>
      <inkml:brushProperty name="color" value="#F4F91B"/>
    </inkml:brush>
  </inkml:definitions>
  <inkml:trace contextRef="#ctx0" brushRef="#br0">2416 49 3223 0 0,'15'-48'2678'0'0,"-17"51"-2642"0"0,-1-1 0 0 0,1 1 0 0 0,-1 0 0 0 0,0-1 0 0 0,1 1 0 0 0,-1-1-1 0 0,0 0 1 0 0,-5 2 0 0 0,4 0-5 0 0,-7 3 16 0 0,0-1-1 0 0,0 0 0 0 0,0 0 0 0 0,-1-1 0 0 0,0 0 0 0 0,-12 2 0 0 0,2-2 197 0 0,0 0-1 0 0,-35 1 1 0 0,-110 0 1262 0 0,-104 11-495 0 0,212-11-748 0 0,0-2 1 0 0,-94-7 0 0 0,-29-10 1173 0 0,138 9-1305 0 0,0-2 0 0 0,-70-19 1 0 0,57 11-17 0 0,36 11-35 0 0,0 0 1 0 0,-1 1-1 0 0,1 1 0 0 0,0 1 1 0 0,0 1-1 0 0,-29 4 1 0 0,32-3-58 0 0,-1 1 0 0 0,0 1 0 0 0,1 1 0 0 0,0 0 0 0 0,-30 13 0 0 0,-71 35-23 0 0,119-53 0 0 0,-1 0 0 0 0,1 0 0 0 0,-1 0 0 0 0,1 0 0 0 0,0 0 0 0 0,-1 1 0 0 0,1-1 0 0 0,-1 0 0 0 0,1 0 0 0 0,-1 1 0 0 0,1-1 0 0 0,0 0 0 0 0,-1 1 0 0 0,1-1 0 0 0,-1 0 0 0 0,1 1 0 0 0,0-1 0 0 0,0 1 0 0 0,-1-1 0 0 0,1 1 0 0 0,0-1 0 0 0,0 0 0 0 0,-1 1 0 0 0,1-1 0 0 0,0 1 0 0 0,0-1 0 0 0,0 1 0 0 0,0-1 0 0 0,0 1 0 0 0,0-1 0 0 0,0 1 0 0 0,0-1 0 0 0,0 1 0 0 0,0-1 0 0 0,0 1 0 0 0,0-1 0 0 0,0 1 0 0 0,0-1 0 0 0,0 1 0 0 0,1-1 0 0 0,-1 2 0 0 0,1-1 0 0 0,0 0 0 0 0,0-1 0 0 0,-1 1 0 0 0,1 0 0 0 0,0 0 0 0 0,0-1 0 0 0,0 1 0 0 0,0 0 0 0 0,0-1 0 0 0,0 1 0 0 0,0-1 0 0 0,1 1 0 0 0,-1-1 0 0 0,0 0 0 0 0,0 1 0 0 0,0-1 0 0 0,2 0 0 0 0,23 1 31 0 0,1-1 0 0 0,0-2 0 0 0,29-5 0 0 0,0 1-8 0 0,-29 3 11 0 0,148-7 201 0 0,124 24-27 0 0,-1 1-32 0 0,-57 2 9 0 0,-2-1-2 0 0,-196-18-106 0 0,-1-3 0 0 0,64-14 0 0 0,-61 10 146 0 0,-35 7-166 0 0,-1 1-13 0 0,0 0 1 0 0,0-1 0 0 0,-1 0 0 0 0,1-1 0 0 0,-1 0-1 0 0,1 0 1 0 0,-1-1 0 0 0,11-6 0 0 0,-18 9-36 0 0,-1 1 0 0 0,1 0 0 0 0,-1 0 0 0 0,1-1 0 0 0,-1 1 0 0 0,0 0 1 0 0,1-1-1 0 0,-1 1 0 0 0,0 0 0 0 0,1-1 0 0 0,-1 1 0 0 0,0-1 0 0 0,0 1 0 0 0,1 0 1 0 0,-1-1-1 0 0,0 1 0 0 0,0-1 0 0 0,0 1 0 0 0,1-1 0 0 0,-1 1 0 0 0,0-1 0 0 0,0 1 1 0 0,0-1-1 0 0,0 1 0 0 0,0-1 0 0 0,0 1 0 0 0,0-1 0 0 0,0 1 0 0 0,0-1 0 0 0,0 1 1 0 0,0-1-1 0 0,-1 0 0 0 0,0 0 17 0 0,1 0 0 0 0,-1 0 1 0 0,0 1-1 0 0,0-1 0 0 0,0 0 1 0 0,0 0-1 0 0,0 1 0 0 0,0-1 0 0 0,0 0 1 0 0,-1 1-1 0 0,1-1 0 0 0,-2 0 1 0 0,-4-1 77 0 0,-1 1 0 0 0,1-1 0 0 0,-10 0 1 0 0,-19 2-20 0 0,-1 1 0 0 0,-40 8 0 0 0,8-2-58 0 0,6-4-27 0 0,-1-3 0 0 0,-87-12 0 0 0,69 3 130 0 0,-1 4 1 0 0,-136 8-1 0 0,-4 13 23 0 0,155-14-129 0 0,-81-8-1 0 0,38 1-6 0 0,-130-7 126 0 0,123 5-94 0 0,72 4-46 0 0,-36-2 28 0 0,-147 10-1 0 0,98 21-30 0 0,100-18 0 0 0,-37 13 0 0 0,67-21 0 0 0,1 0 0 0 0,0 0 0 0 0,-1 0 0 0 0,1 0 0 0 0,0 0 0 0 0,-1 0 0 0 0,1 0 0 0 0,0 0 0 0 0,-1 1 0 0 0,1-1 0 0 0,0 0 0 0 0,-1 0 0 0 0,1 0 0 0 0,0 0 0 0 0,-1 0 0 0 0,1 0 0 0 0,0 1 0 0 0,-1-1 0 0 0,1 0 0 0 0,0 0 0 0 0,0 0 0 0 0,-1 1 0 0 0,1-1 0 0 0,0 0 0 0 0,0 0 0 0 0,0 1 0 0 0,-1-1 0 0 0,1 0 0 0 0,0 1 0 0 0,0-1 0 0 0,0 0 0 0 0,0 0 0 0 0,0 1 0 0 0,0-1 0 0 0,-1 0 0 0 0,1 1 0 0 0,0-1 0 0 0,0 0 0 0 0,0 1 0 0 0,0-1 0 0 0,0 0 0 0 0,0 1 0 0 0,0-1 0 0 0,0 0 0 0 0,0 1 0 0 0,1-1 0 0 0,-1 0 0 0 0,0 1 0 0 0,0-1 0 0 0,0 0 0 0 0,0 1 0 0 0,0-1 0 0 0,1 0 0 0 0,-1 0 0 0 0,0 1 0 0 0,1 0 0 0 0,0 0 0 0 0,0 0 0 0 0,0 0 0 0 0,1 0 0 0 0,-1 0 0 0 0,0-1 0 0 0,0 1 0 0 0,1 0 0 0 0,-1-1 0 0 0,0 1 0 0 0,2 0 0 0 0,32 4 0 0 0,0-1 0 0 0,0-2 0 0 0,60-3 0 0 0,44 2 0 0 0,-90 4 0 0 0,-2 0 0 0 0,1-2 0 0 0,51-3 0 0 0,-54-4 0 0 0,179-11 0 0 0,1 17 0 0 0,-125 8 0 0 0,87 4 0 0 0,93-26 0 0 0,-33 0 0 0 0,-9 7 96 0 0,171 5 120 0 0,-318 7-196 0 0,64 2 24 0 0,-82-9 20 0 0,-97 8 0 0 0,0-7-39 0 0,0 0 0 0 0,1-1 0 0 0,-1-2 0 0 0,-25-4 0 0 0,35 4-22 0 0,-336-26 28 0 0,-15-2 2 0 0,-466-43 565 0 0,756 72-562 0 0,0 4 1 0 0,1 2 0 0 0,-86 19-1 0 0,132-18-25 0 0,-267 65-196 0 0,266-60-288 0 0,1 1 1 0 0,-31 18-1 0 0,4 1-1007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1:24.211"/>
    </inkml:context>
    <inkml:brush xml:id="br0">
      <inkml:brushProperty name="width" value="0.1" units="cm"/>
      <inkml:brushProperty name="height" value="0.1" units="cm"/>
      <inkml:brushProperty name="color" value="#F4F91B"/>
    </inkml:brush>
  </inkml:definitions>
  <inkml:trace contextRef="#ctx0" brushRef="#br0">174 112 1839 0 0,'-10'-5'994'0'0,"-1"1"0"0"0,0 1 0 0 0,-21-4 0 0 0,32 7-969 0 0,-1 0 0 0 0,1 0 0 0 0,0 0 0 0 0,0 0 0 0 0,0 0-1 0 0,0 0 1 0 0,0 0 0 0 0,0 0 0 0 0,-1 0 0 0 0,1 0-1 0 0,0 0 1 0 0,0 0 0 0 0,0 0 0 0 0,0 0 0 0 0,0 0 0 0 0,-1 0-1 0 0,1 0 1 0 0,0-1 0 0 0,0 1 0 0 0,0 0 0 0 0,0 0-1 0 0,0 0 1 0 0,0 0 0 0 0,0 0 0 0 0,-1 0 0 0 0,1 0 0 0 0,0 0-1 0 0,0-1 1 0 0,0 1 0 0 0,0 0 0 0 0,0 0 0 0 0,0 0 0 0 0,0 0-1 0 0,0 0 1 0 0,0 0 0 0 0,0-1 0 0 0,0 1 0 0 0,0 0-1 0 0,0 0 1 0 0,0 0 0 0 0,0 0 0 0 0,0 0 0 0 0,0-1 0 0 0,0 1-1 0 0,0 0 1 0 0,0 0 0 0 0,0 0 0 0 0,0 0 0 0 0,0-1-1 0 0,7-1 942 0 0,35 6 106 0 0,64-2-1 0 0,-63-3-493 0 0,-7 3 33 0 0,48 8-1 0 0,-20-1-191 0 0,-35-6-232 0 0,1-1 0 0 0,0-2 0 0 0,0-1 0 0 0,38-5 0 0 0,-16-2 58 0 0,0 3 0 0 0,0 3-1 0 0,1 1 1 0 0,70 9 0 0 0,-38 4-18 0 0,-26-3-12 0 0,83 1 0 0 0,-116-11-33 0 0,-1-2 0 0 0,37-8-1 0 0,27-3 266 0 0,273-19 1767 0 0,-317 31-2694 0 0,0 2 1 0 0,86 11 0 0 0,-122-10 490 0 0,93 3 42 0 0,-55-2 467 0 0,62-7 0 0 0,26 1 372 0 0,139 30-2336 0 0,-251-24 1461 0 0,0-1 0 0 0,0-1 0 0 0,33-3 0 0 0,68-16 122 0 0,-79 10-93 0 0,0 2 0 0 0,54 0-1 0 0,53 14 19 0 0,10 2 44 0 0,-109-7-88 0 0,41 3 11 0 0,-38 0 23 0 0,1-3 0 0 0,103-10-1 0 0,-88 1 186 0 0,112 2 1 0 0,-28 4-15 0 0,-88-6-226 0 0,-47 3 15 0 0,0 2-1 0 0,0 1 1 0 0,32 2 0 0 0,112 29-3 0 0,-28-3-12 0 0,123 3 65 0 0,-202-20-64 0 0,-33-5 0 0 0,35 3 0 0 0,84-9 0 0 0,-4 0 0 0 0,-43 12 70 0 0,-67-7-72 0 0,1 0 0 0 0,44-2 0 0 0,17-8 35 0 0,-42 1 15 0 0,87 4-1 0 0,-67 4-47 0 0,-65-3 0 0 0,-3 0 0 0 0,-1 0 0 0 0,0 0 0 0 0,1 0 0 0 0,-1 0 0 0 0,0 0 0 0 0,1 0 0 0 0,-1 0 0 0 0,1 0 0 0 0,-1 0 0 0 0,0 1 0 0 0,0-1 0 0 0,1 1 0 0 0,-1-1 0 0 0,0 1 0 0 0,0-1 0 0 0,1 1 0 0 0,-1 0 0 0 0,1 0 0 0 0,-2-1 0 0 0,0 0 1 0 0,0 0-1 0 0,0 0 0 0 0,0 1 0 0 0,1-1 0 0 0,-1 0 0 0 0,0 0 1 0 0,0 0-1 0 0,0 0 0 0 0,0 0 0 0 0,0 0 0 0 0,0 0 0 0 0,0 0 1 0 0,0 0-1 0 0,0 0 0 0 0,0 0 0 0 0,0 0 0 0 0,0 1 0 0 0,0-1 0 0 0,0 0 1 0 0,0 0-1 0 0,0 0 0 0 0,0 0 0 0 0,0 0 0 0 0,0 0 0 0 0,0 0 1 0 0,0 0-1 0 0,0 0 0 0 0,0 1 0 0 0,0-1 0 0 0,0 0 0 0 0,0 0 1 0 0,0 0-1 0 0,0 0 0 0 0,0 0 0 0 0,0 0 0 0 0,0 0 0 0 0,0 0 1 0 0,0 0-1 0 0,0 0 0 0 0,0 0 0 0 0,0 1 0 0 0,0-1 0 0 0,0 0 1 0 0,-1 0-1 0 0,1 0 0 0 0,0 0 0 0 0,0 0 0 0 0,0 0 0 0 0,0 0 1 0 0,0 0-1 0 0,0 0 0 0 0,-8 2 21 0 0,-6-2 24 0 0,-33-10 16 0 0,0 3 1 0 0,0 2-1 0 0,-81 2 0 0 0,78 3-45 0 0,0-2 0 0 0,-1-3 0 0 0,-58-13 0 0 0,53 11 6 0 0,0 3 0 0 0,-62 2 0 0 0,89 2-24 0 0,-353-19 2 0 0,274 5 0 0 0,-157 2 0 0 0,181 14 0 0 0,-14 2 0 0 0,-150-13 0 0 0,-579-70 0 0 0,476 83 0 0 0,121 2 0 0 0,175-6 0 0 0,0 3 0 0 0,0 3 0 0 0,0 2 0 0 0,-105 29 0 0 0,96-17 0 0 0,-1-3 0 0 0,-1-3 0 0 0,-110 10 0 0 0,-180 4 0 0 0,291-25 0 0 0,-115-10 0 0 0,-32-15 0 0 0,-49 2 0 0 0,-63-7 11 0 0,274 22 23 0 0,-1 2-1 0 0,-89 8 1 0 0,116-3-101 0 0,0 2 0 0 0,1 1-1 0 0,-1 0 1 0 0,1 2 0 0 0,0 1 0 0 0,1 1 0 0 0,-42 22 0 0 0,42-17-2705 0 0,-29 22 0 0 0,20-6-3147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1:58.681"/>
    </inkml:context>
    <inkml:brush xml:id="br0">
      <inkml:brushProperty name="width" value="0.1" units="cm"/>
      <inkml:brushProperty name="height" value="0.1" units="cm"/>
      <inkml:brushProperty name="color" value="#F4F91B"/>
    </inkml:brush>
  </inkml:definitions>
  <inkml:trace contextRef="#ctx0" brushRef="#br0">4873 1632 5615 0 0,'-19'-9'241'0'0,"17"9"-203"0"0,-1-1-1 0 0,0 0 0 0 0,1 0 0 0 0,-1-1 1 0 0,1 1-1 0 0,0 0 0 0 0,-1-1 0 0 0,-2-2 0 0 0,-18-8 577 0 0,13 5 43 0 0,2 2-117 0 0,1-1 1 0 0,0 0-1 0 0,-8-8 0 0 0,14 13-366 0 0,-1-1 1 0 0,1 1-1 0 0,0-1 1 0 0,0 0-1 0 0,-1 1 1 0 0,1-1-1 0 0,0 0 0 0 0,1 0 1 0 0,-1 0-1 0 0,0 0 1 0 0,1 0-1 0 0,-1 0 0 0 0,1 0 1 0 0,-1 0-1 0 0,1 0 1 0 0,0 0-1 0 0,0 0 0 0 0,0 0 1 0 0,0-4-1 0 0,1 4-39 0 0,-1 1 0 0 0,1 0 0 0 0,0-1 0 0 0,0 1 0 0 0,0 0 0 0 0,0-1 0 0 0,0 1 0 0 0,0 0 0 0 0,0 0 0 0 0,0 0 0 0 0,0 0 0 0 0,0 0-1 0 0,0 0 1 0 0,1 0 0 0 0,-1 0 0 0 0,0 1 0 0 0,1-1 0 0 0,-1 1 0 0 0,1-1 0 0 0,-1 0 0 0 0,1 1 0 0 0,-1 0 0 0 0,3-1 0 0 0,41-4 1185 0 0,-37 4-1143 0 0,27 1 383 0 0,-1 1 0 0 0,1 1 0 0 0,55 12 0 0 0,11-4-1 0 0,-69-8-138 0 0,60 10-1 0 0,-1 15-23 0 0,3 0-77 0 0,-78-24-222 0 0,-1 0 1 0 0,1-1-1 0 0,0-1 0 0 0,20-1 0 0 0,-7 0 78 0 0,-18 0-56 0 0,1-1-1 0 0,0 0 0 0 0,12-2 0 0 0,68-12 479 0 0,-59 11-407 0 0,-1-1 0 0 0,33-10 0 0 0,68-21 292 0 0,-125 33-450 0 0,0 1 1 0 0,-1-1-1 0 0,0 0 0 0 0,9-5 1 0 0,-13 6-6 0 0,0 0 1 0 0,0-1-1 0 0,-1 1 1 0 0,1-1-1 0 0,-1 1 1 0 0,1-1-1 0 0,-1 0 1 0 0,0 0 0 0 0,0 0-1 0 0,-1 0 1 0 0,4-6-1 0 0,10-32 311 0 0,-1-1-1 0 0,-1 0 1 0 0,12-85 0 0 0,-5 36-193 0 0,-13 67-105 0 0,-1-1 0 0 0,-1 0-1 0 0,3-50 1 0 0,-8 31 61 0 0,2 1 1 0 0,13-77-1 0 0,-12 102-78 0 0,-1-1 1 0 0,0 1 0 0 0,-1 0 0 0 0,-1-1-1 0 0,-1 1 1 0 0,0-1 0 0 0,-1 1-1 0 0,-1 0 1 0 0,-1 0 0 0 0,-1 0 0 0 0,0 0-1 0 0,-2 1 1 0 0,0 0 0 0 0,-13-25-1 0 0,13 29-17 0 0,-114-217 333 0 0,111 213-340 0 0,0 0 0 0 0,-1 0 0 0 0,-1 1 0 0 0,-1 1 0 0 0,-24-23 0 0 0,33 34 2 0 0,-1 0-1 0 0,0 1 1 0 0,0-1 0 0 0,0 1-1 0 0,0 0 1 0 0,-1 1-1 0 0,1-1 1 0 0,-1 1 0 0 0,0 0-1 0 0,1 0 1 0 0,-1 1 0 0 0,0 0-1 0 0,0 0 1 0 0,-10 0-1 0 0,-8 0 11 0 0,0 2 0 0 0,-32 5 0 0 0,19-2-8 0 0,-25-1 12 0 0,-103-6 0 0 0,-62-23 16 0 0,-140-4-21 0 0,255 24 22 0 0,-160-5 51 0 0,143 11-84 0 0,-156 19 0 0 0,33 9 0 0 0,-230 29 0 0 0,431-50 0 0 0,0-2 0 0 0,-1-2 0 0 0,-82-6 0 0 0,-174-4 41 0 0,101 8-18 0 0,121-3-23 0 0,12 1 0 0 0,-76-11 0 0 0,45-1 25 0 0,-35-5 14 0 0,18 4-13 0 0,27 5 12 0 0,-135-17-38 0 0,207 25 0 0 0,-46 4 0 0 0,5 1 0 0 0,-26-5-5 0 0,-190 7 74 0 0,143 13-69 0 0,56-7 0 0 0,-28 7 0 0 0,6-2 0 0 0,73-13 0 0 0,0 1 0 0 0,0 1 0 0 0,1 1 0 0 0,-53 21 0 0 0,68-22 0 0 0,0-1 0 0 0,-1-1 0 0 0,-15 3 0 0 0,19-5 0 0 0,1 0 0 0 0,-1 1 0 0 0,1 0 0 0 0,0 1 0 0 0,0 0 0 0 0,1 0 0 0 0,-18 11 0 0 0,21-10-6 0 0,0 0-1 0 0,0 0 1 0 0,1 0-1 0 0,0 0 1 0 0,-8 10-1 0 0,11-11 5 0 0,-1 0 0 0 0,1 1-1 0 0,0-1 1 0 0,0 0 0 0 0,1 1 0 0 0,-1-1-1 0 0,1 1 1 0 0,0 0 0 0 0,0-1-1 0 0,0 7 1 0 0,-3 104 11 0 0,-3 29-57 0 0,4-122 43 0 0,0 0 0 0 0,-2 0 0 0 0,0 0 0 0 0,-13 30 0 0 0,-1-7 5 0 0,-23 59 0 0 0,35-84 0 0 0,1 1 0 0 0,1-1 0 0 0,-3 25 0 0 0,6-28 0 0 0,1 1 0 0 0,0-1 0 0 0,2 0 0 0 0,0 1 0 0 0,0-1 0 0 0,2 0 0 0 0,0 0 0 0 0,7 20 0 0 0,0-5 0 0 0,-5-12 0 0 0,1 0 0 0 0,18 35 0 0 0,6 7 0 0 0,-18-35 0 0 0,1-1 0 0 0,23 36 0 0 0,-31-55 0 0 0,1 0 0 0 0,0 0 0 0 0,0 0 0 0 0,0-1 0 0 0,1 0 0 0 0,0 0 0 0 0,0-1 0 0 0,0 1 0 0 0,1-2 0 0 0,0 1 0 0 0,0-1 0 0 0,11 4 0 0 0,6 0 0 0 0,0-1 0 0 0,1-1 0 0 0,0-1 0 0 0,28 1 0 0 0,-8-1 0 0 0,91 5 0 0 0,8-1 0 0 0,-62-2 0 0 0,102-5 0 0 0,-81-9 0 0 0,197-5 0 0 0,-22 16 0 0 0,384 21 0 0 0,-573-21 0 0 0,112-8 0 0 0,38 0 0 0 0,-119 12 0 0 0,-41-2 0 0 0,1-3 0 0 0,107-10 0 0 0,220-46 0 0 0,-294 38 0 0 0,-68 8-1 0 0,101-10 3 0 0,-119 16-5 0 0,0 1 0 0 0,-1 1-1 0 0,38 6 1 0 0,-57-6-39 0 0,0 1 1 0 0,0 0-1 0 0,0 0 1 0 0,0 1-1 0 0,0 0 1 0 0,0 1-1 0 0,-1 0 0 0 0,0 0 1 0 0,0 0-1 0 0,0 1 1 0 0,0 0-1 0 0,-1 0 0 0 0,0 1 1 0 0,10 11-1 0 0,-11-11-664 0 0,-1 0 0 0 0,0 1-1 0 0,7 13 1 0 0,-8-13-939 0 0,0 1 0 0 0,-1 0 0 0 0,4 14 0 0 0,-1 15-6354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51.828"/>
    </inkml:context>
    <inkml:brush xml:id="br0">
      <inkml:brushProperty name="width" value="0.1" units="cm"/>
      <inkml:brushProperty name="height" value="0.1" units="cm"/>
      <inkml:brushProperty name="color" value="#F4F91B"/>
    </inkml:brush>
  </inkml:definitions>
  <inkml:trace contextRef="#ctx0" brushRef="#br0">799 67 1375 0 0,'-14'-3'725'0'0,"0"1"-1"0"0,0 1 0 0 0,-1 0 1 0 0,1 1-1 0 0,0 0 0 0 0,-18 3 0 0 0,-17 1-198 0 0,-9-4 81 0 0,-1-3 0 0 0,1-2 0 0 0,-112-24 0 0 0,160 27-511 0 0,-17-6 49 0 0,0 2 1 0 0,0 1-1 0 0,0 1 1 0 0,0 1-1 0 0,-38 2 0 0 0,60 1-403 0 0,0 1-1 0 0,0 0 0 0 0,0 0 0 0 0,0 0 0 0 0,0 0 1 0 0,0 1-1 0 0,0 0 0 0 0,0 0 0 0 0,1 0 1 0 0,-8 5-1 0 0,-5 7-2967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52.438"/>
    </inkml:context>
    <inkml:brush xml:id="br0">
      <inkml:brushProperty name="width" value="0.1" units="cm"/>
      <inkml:brushProperty name="height" value="0.1" units="cm"/>
      <inkml:brushProperty name="color" value="#F4F91B"/>
    </inkml:brush>
  </inkml:definitions>
  <inkml:trace contextRef="#ctx0" brushRef="#br0">1569 91 4287 0 0,'-6'-3'100'0'0,"-1"0"0"0"0,1 1-1 0 0,-1 0 1 0 0,1 0 0 0 0,-1 0-1 0 0,0 1 1 0 0,0 0 0 0 0,0 0-1 0 0,0 1 1 0 0,-10 0-1 0 0,-107 16 362 0 0,-7-1-154 0 0,48-16 9 0 0,-148-20 0 0 0,124 8-52 0 0,-113-18 1385 0 0,-22-2-612 0 0,198 29-1163 0 0,1 2 0 0 0,-1 2 0 0 0,1 2 0 0 0,-76 13 0 0 0,65-2-3138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53.994"/>
    </inkml:context>
    <inkml:brush xml:id="br0">
      <inkml:brushProperty name="width" value="0.1" units="cm"/>
      <inkml:brushProperty name="height" value="0.1" units="cm"/>
      <inkml:brushProperty name="color" value="#F4F91B"/>
    </inkml:brush>
  </inkml:definitions>
  <inkml:trace contextRef="#ctx0" brushRef="#br0">3003 40 455 0 0,'1'-1'48'0'0,"-1"1"0"0"0,0-1-1 0 0,0 1 1 0 0,1-1-1 0 0,-1 0 1 0 0,0 1-1 0 0,0-1 1 0 0,0 1-1 0 0,0-1 1 0 0,0 0-1 0 0,0 1 1 0 0,0-1-1 0 0,0 1 1 0 0,0-1-1 0 0,0 0 1 0 0,0 1-1 0 0,0-1 1 0 0,-1 1 0 0 0,1-1-1 0 0,0 1 1 0 0,0-1-1 0 0,-1 1 1 0 0,1-1-1 0 0,0 1 1 0 0,-1-1-1 0 0,0 0 1 0 0,0-1 14 0 0,-1 1 1 0 0,1 0 0 0 0,-1-1 0 0 0,0 1-1 0 0,1 0 1 0 0,-1 0 0 0 0,0 0-1 0 0,-2-1 1 0 0,-2 0 235 0 0,0 0 0 0 0,-1 0 1 0 0,1 0-1 0 0,-13-1 0 0 0,0 3 86 0 0,0 0 0 0 0,0 1 0 0 0,0 1 0 0 0,0 0 0 0 0,0 2 0 0 0,1 0 0 0 0,-1 1 0 0 0,-23 11 0 0 0,38-15-372 0 0,-82 32 49 0 0,-106 25-1 0 0,109-41 220 0 0,0-5 0 0 0,-1-2 0 0 0,-98-3 0 0 0,-144-21 182 0 0,78 1-268 0 0,-1 18 106 0 0,-38 0 24 0 0,-77 9-50 0 0,348-13-260 0 0,-214 3 83 0 0,-20 2-790 0 0,188-1-2687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37:57.267"/>
    </inkml:context>
    <inkml:brush xml:id="br0">
      <inkml:brushProperty name="width" value="0.1" units="cm"/>
      <inkml:brushProperty name="height" value="0.1" units="cm"/>
      <inkml:brushProperty name="color" value="#E71224"/>
    </inkml:brush>
  </inkml:definitions>
  <inkml:trace contextRef="#ctx0" brushRef="#br0">1132 78 2759 0 0,'-3'-15'205'0'0,"-2"0"0"0"0,1 1 0 0 0,-9-16 0 0 0,13 29-145 0 0,-1 1-1 0 0,1 0 1 0 0,0 0-1 0 0,-1-1 0 0 0,1 1 1 0 0,0 0-1 0 0,0 0 0 0 0,-1 0 1 0 0,1-1-1 0 0,0 1 0 0 0,-1 0 1 0 0,1 0-1 0 0,0 0 0 0 0,-1 0 1 0 0,1 0-1 0 0,-1 0 1 0 0,1 0-1 0 0,0 0 0 0 0,-1 0 1 0 0,1 0-1 0 0,0 0 0 0 0,-1 0 1 0 0,1 0-1 0 0,0 0 0 0 0,-1 0 1 0 0,1 0-1 0 0,0 0 0 0 0,-1 0 1 0 0,1 1-1 0 0,0-1 0 0 0,-1 0 1 0 0,1 0-1 0 0,0 0 1 0 0,-1 0-1 0 0,1 1 0 0 0,0-1 1 0 0,0 0-1 0 0,-1 0 0 0 0,1 1 1 0 0,0-1-1 0 0,0 0 0 0 0,-1 1 1 0 0,1-1-1 0 0,-19 21 140 0 0,5-6 370 0 0,-26 17 101 0 0,2 2 0 0 0,-53 60-1 0 0,-37 35-474 0 0,101-106-140 0 0,-130 104 108 0 0,126-105 80 0 0,-1-1-1 0 0,-1-2 1 0 0,-46 21-1 0 0,12-14 977 0 0,76-32-1139 0 0,-1-1 0 0 0,1 0 1 0 0,-2 0-1 0 0,1-1 0 0 0,-1 0 0 0 0,0 0 1 0 0,8-13-1 0 0,-7 10-13 0 0,4-6-15 0 0,0-1 1 0 0,-1 0-1 0 0,-1-1 0 0 0,-1 0 0 0 0,0 0 0 0 0,8-32 0 0 0,-13 35-34 0 0,0 1-1 0 0,-2-1 0 0 0,1 0 1 0 0,-2-1-1 0 0,-1 1 1 0 0,0 0-1 0 0,0 0 0 0 0,-2 0 1 0 0,-3-18-1 0 0,-24-72 36 0 0,29 105-53 0 0,-1 1 0 0 0,1 0-1 0 0,0-1 1 0 0,0 1-1 0 0,0-1 1 0 0,0 1 0 0 0,-1-1-1 0 0,1 1 1 0 0,0-1 0 0 0,0 1-1 0 0,0-1 1 0 0,0 1-1 0 0,0-1 1 0 0,0 1 0 0 0,1-1-1 0 0,-1 1 1 0 0,0-1-1 0 0,0 1 1 0 0,0-1 0 0 0,0 1-1 0 0,0 0 1 0 0,1-1 0 0 0,-1 1-1 0 0,0-1 1 0 0,0 1-1 0 0,1-1 1 0 0,-1 1 0 0 0,0 0-1 0 0,1-1 1 0 0,-1 1 0 0 0,1-1-1 0 0,0 1-2 0 0,0 0 0 0 0,0 0 0 0 0,0 0 0 0 0,0 0 0 0 0,0 0 0 0 0,0 0 0 0 0,0 0-1 0 0,0 0 1 0 0,-1 1 0 0 0,1-1 0 0 0,0 0 0 0 0,0 1 0 0 0,0-1 0 0 0,1 1 0 0 0,4 2-7 0 0,0 1 0 0 0,-1-1 0 0 0,9 8 0 0 0,12 15-30 0 0,-2 1 1 0 0,29 42 0 0 0,30 34 93 0 0,120 137 572 0 0,-190-224-474 0 0,0-1 0 0 0,0 0 0 0 0,17 13 0 0 0,-29-27-142 0 0,-1-1 0 0 0,1 1 0 0 0,-1-1 0 0 0,1 0 0 0 0,-1 1 0 0 0,1-1 0 0 0,-1 0 0 0 0,1 1 0 0 0,0-1 0 0 0,-1 0 1 0 0,1 1-1 0 0,0-1 0 0 0,-1 0 0 0 0,1 0 0 0 0,-1 0 0 0 0,1 0 0 0 0,0 0 0 0 0,0 0 0 0 0,0 0-1 0 0,-1 0 1 0 0,0 0 0 0 0,1 0 0 0 0,-1-1 0 0 0,0 1 0 0 0,1 0-1 0 0,-1 0 1 0 0,0 0 0 0 0,1-1 0 0 0,-1 1 0 0 0,0 0 0 0 0,0-1-1 0 0,1 1 1 0 0,-1 0 0 0 0,0-1 0 0 0,0 1 0 0 0,0 0 0 0 0,1-1-1 0 0,-1 1 1 0 0,0 0 0 0 0,0-1 0 0 0,0 0 0 0 0,1 0 25 0 0,-1-1-1 0 0,0 0 1 0 0,0 0 0 0 0,0 0 0 0 0,0 0 0 0 0,0 0 0 0 0,0 0 0 0 0,0 0 0 0 0,-1 0-1 0 0,0-3 1 0 0,-4-6 4 0 0,-1 0-1 0 0,0 0 0 0 0,0 0 1 0 0,-1 1-1 0 0,0 0 0 0 0,-1 0 1 0 0,0 1-1 0 0,-1 0 0 0 0,0 0 1 0 0,0 1-1 0 0,-19-12 0 0 0,-6-2 92 0 0,-2 1-1 0 0,-44-19 0 0 0,38 22-129 0 0,0 2 0 0 0,-47-11 0 0 0,-91-14 0 0 0,98 24 0 0 0,70 14 0 0 0,-9-2 0 0 0,0 0 0 0 0,-1 2 0 0 0,1 0 0 0 0,0 2 0 0 0,-26 0 0 0 0,46 2 0 0 0,-21 2 0 0 0,22-3 0 0 0,0 0 0 0 0,-1 1 0 0 0,1-1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1 0 0 0,0-1 0 0 0,0 0 0 0 0,0 0 0 0 0,0 0 0 0 0,0 0 0 0 0,0 0 0 0 0,0 0 0 0 0,0 0 0 0 0,0 0 0 0 0,0 0 0 0 0,0 1 0 0 0,0-1 0 0 0,0 0 0 0 0,0 0 0 0 0,0 0 0 0 0,0 0 0 0 0,0 0 0 0 0,12 5 0 0 0,12 2 0 0 0,0-2 0 0 0,1-1 0 0 0,36 1 0 0 0,-23-2 0 0 0,15 2 0 0 0,-1-3 0 0 0,1-2 0 0 0,0-2 0 0 0,82-14 0 0 0,-103 11 0 0 0,39-10 0 0 0,-64 13 0 0 0,1 0 0 0 0,-1-1 0 0 0,0 0 0 0 0,0 0 0 0 0,0-1 0 0 0,0 0 0 0 0,5-5 0 0 0,-11 9 1 0 0,-1-1-1 0 0,1 1 0 0 0,-1 0 1 0 0,1-1-1 0 0,-1 1 0 0 0,0 0 1 0 0,1-1-1 0 0,-1 1 0 0 0,0-1 1 0 0,1 1-1 0 0,-1-1 0 0 0,0 1 1 0 0,0-1-1 0 0,1 1 0 0 0,-1-1 1 0 0,0 1-1 0 0,0-1 0 0 0,0 1 1 0 0,0-1-1 0 0,0 1 1 0 0,0-1-1 0 0,0 0 0 0 0,0 1 1 0 0,0-1-1 0 0,0 1 0 0 0,0-1 1 0 0,0 1-1 0 0,0-2 0 0 0,-1 1 2 0 0,0-1 1 0 0,0 1-1 0 0,0-1 0 0 0,0 1 0 0 0,0 0 0 0 0,0 0 1 0 0,0-1-1 0 0,0 1 0 0 0,-3-2 0 0 0,-1-1 5 0 0,0 1-1 0 0,0-1 0 0 0,-1 1 1 0 0,-6-3-1 0 0,1 2-6 0 0,1 1 0 0 0,-1 1 0 0 0,0-1 0 0 0,1 2 0 0 0,-1-1 0 0 0,0 2 0 0 0,0-1 0 0 0,0 2 0 0 0,0-1 0 0 0,0 1 0 0 0,0 1 0 0 0,0 0 0 0 0,-14 5 0 0 0,2 1 0 0 0,1 0 0 0 0,1 2 0 0 0,0 0 0 0 0,0 2 0 0 0,-22 15 0 0 0,-159 112 0 0 0,151-103 154 0 0,-73 66 0 0 0,117-94-163 0 0,-1-1 0 0 0,2 2 0 0 0,-1-1 0 0 0,1 1-1 0 0,0 0 1 0 0,1 0 0 0 0,0 1 0 0 0,0-1 0 0 0,1 1 0 0 0,1 0-1 0 0,-1 0 1 0 0,-1 12 0 0 0,4-14-437 0 0,0-1-1 0 0,0 1 1 0 0,1 0-1 0 0,0 0 1 0 0,0 0 0 0 0,2 8-1 0 0,2 6-4281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55.534"/>
    </inkml:context>
    <inkml:brush xml:id="br0">
      <inkml:brushProperty name="width" value="0.1" units="cm"/>
      <inkml:brushProperty name="height" value="0.1" units="cm"/>
      <inkml:brushProperty name="color" value="#F4F91B"/>
    </inkml:brush>
  </inkml:definitions>
  <inkml:trace contextRef="#ctx0" brushRef="#br0">3532 246 1839 0 0,'3'-24'764'0'0,"-1"-25"0"0"0,-3 48-673 0 0,-1 0-1 0 0,1 0 0 0 0,-1 0 0 0 0,1 0 0 0 0,-1 0 0 0 0,1 0 0 0 0,-1 1 0 0 0,0-1 0 0 0,0 1 0 0 0,1-1 0 0 0,-4 0 0 0 0,-4-2 117 0 0,-7-5-27 0 0,0-2 0 0 0,-22-15 0 0 0,25 15 47 0 0,0 1 0 0 0,-1 0-1 0 0,-28-12 1 0 0,16 12 187 0 0,1 1-1 0 0,-1 2 1 0 0,0 0-1 0 0,-36-2 1 0 0,20 6-290 0 0,1 1 1 0 0,-47 5-1 0 0,-21 2-57 0 0,0-6 0 0 0,-175-20-1 0 0,112 6 378 0 0,-272 11 0 0 0,61 7-380 0 0,251-9 30 0 0,0 7-1 0 0,-186 25 0 0 0,176-11-66 0 0,-239-5 0 0 0,127-3 26 0 0,147 8-2833 0 0,57-4-347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4.246"/>
    </inkml:context>
    <inkml:brush xml:id="br0">
      <inkml:brushProperty name="width" value="0.1" units="cm"/>
      <inkml:brushProperty name="height" value="0.1" units="cm"/>
      <inkml:brushProperty name="color" value="#F4F91B"/>
    </inkml:brush>
  </inkml:definitions>
  <inkml:trace contextRef="#ctx0" brushRef="#br0">1599 115 1375 0 0,'-11'-3'185'0'0,"0"1"-1"0"0,-20-2 0 0 0,23 3-106 0 0,1 0 0 0 0,-1 0 0 0 0,1 0 0 0 0,0-1 0 0 0,-1 0 0 0 0,1 0 0 0 0,0-1 0 0 0,-9-4 0 0 0,-14-12 1355 0 0,-51-23 0 0 0,70 37-1216 0 0,-1 1 0 0 0,0 0 0 0 0,0 1 0 0 0,0 0-1 0 0,0 1 1 0 0,0 0 0 0 0,-1 1 0 0 0,-14 1-1 0 0,-119 11 460 0 0,-42 0-180 0 0,35-12 108 0 0,11-2 183 0 0,-185 21 0 0 0,89 21-850 0 0,195-29-120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4.677"/>
    </inkml:context>
    <inkml:brush xml:id="br0">
      <inkml:brushProperty name="width" value="0.1" units="cm"/>
      <inkml:brushProperty name="height" value="0.1" units="cm"/>
      <inkml:brushProperty name="color" value="#F4F91B"/>
    </inkml:brush>
  </inkml:definitions>
  <inkml:trace contextRef="#ctx0" brushRef="#br0">939 126 4287 0 0,'-1'-4'40'0'0,"0"-3"23"0"0,0 1-1 0 0,-1-1 1 0 0,0 1 0 0 0,0 0 0 0 0,-3-8-1 0 0,2 12 94 0 0,0 0-1 0 0,0-1 0 0 0,0 1 1 0 0,0 0-1 0 0,0 1 0 0 0,-1-1 0 0 0,1 1 1 0 0,0-1-1 0 0,-7-1 0 0 0,2 0 11 0 0,-14-5-18 0 0,-1 1 0 0 0,0 1 0 0 0,-36-4 0 0 0,-75-2 236 0 0,95 9-207 0 0,-59-3 22 0 0,-1 5 0 0 0,1 4-1 0 0,-102 16 1 0 0,158-11-307 0 0,1 2-11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5.255"/>
    </inkml:context>
    <inkml:brush xml:id="br0">
      <inkml:brushProperty name="width" value="0.1" units="cm"/>
      <inkml:brushProperty name="height" value="0.1" units="cm"/>
      <inkml:brushProperty name="color" value="#F4F91B"/>
    </inkml:brush>
  </inkml:definitions>
  <inkml:trace contextRef="#ctx0" brushRef="#br0">1605 16 1839 0 0,'-1'-1'41'0'0,"0"0"-1"0"0,1 0 0 0 0,-1 0 1 0 0,0 0-1 0 0,0 0 0 0 0,1 0 1 0 0,-1 0-1 0 0,0 0 0 0 0,0 0 1 0 0,0 1-1 0 0,0-1 0 0 0,0 0 1 0 0,0 1-1 0 0,0-1 0 0 0,-1 1 1 0 0,1-1-1 0 0,0 1 0 0 0,0 0 1 0 0,0-1-1 0 0,0 1 0 0 0,-1 0 1 0 0,1 0-1 0 0,-2 0 0 0 0,-36-1 979 0 0,25 2-1118 0 0,-166 9 1439 0 0,50-1-261 0 0,-416-11 1174 0 0,449 3-2076 0 0,-187 29 0 0 0,89-6-445 0 0,146-20-35 0 0,4 2-16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5.693"/>
    </inkml:context>
    <inkml:brush xml:id="br0">
      <inkml:brushProperty name="width" value="0.1" units="cm"/>
      <inkml:brushProperty name="height" value="0.1" units="cm"/>
      <inkml:brushProperty name="color" value="#F4F91B"/>
    </inkml:brush>
  </inkml:definitions>
  <inkml:trace contextRef="#ctx0" brushRef="#br0">1278 54 3711 0 0,'-12'-6'111'0'0,"11"5"-94"0"0,0 0 0 0 0,-1 0 0 0 0,1 0 0 0 0,-1 1 0 0 0,1-1 0 0 0,-1 0 0 0 0,1 1 1 0 0,-1 0-1 0 0,1-1 0 0 0,-1 1 0 0 0,0 0 0 0 0,1-1 0 0 0,-1 1 0 0 0,1 0 0 0 0,-4 1 0 0 0,-9 0 39 0 0,1 1 0 0 0,-22-2 0 0 0,-8 1 60 0 0,-51 4 653 0 0,0-3 0 0 0,0-5-1 0 0,-165-26 1 0 0,207 21-634 0 0,0 2 0 0 0,0 2 0 0 0,0 3 0 0 0,-1 2-1 0 0,-73 10 1 0 0,4 15-441 0 0,92-19 162 0 0,-24 5-262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6.360"/>
    </inkml:context>
    <inkml:brush xml:id="br0">
      <inkml:brushProperty name="width" value="0.1" units="cm"/>
      <inkml:brushProperty name="height" value="0.1" units="cm"/>
      <inkml:brushProperty name="color" value="#F4F91B"/>
    </inkml:brush>
  </inkml:definitions>
  <inkml:trace contextRef="#ctx0" brushRef="#br0">1082 39 3911 0 0,'-18'-4'204'0'0,"0"1"0"0"0,0 1 0 0 0,0 1 0 0 0,0 1 0 0 0,-19 1 0 0 0,-26 0 98 0 0,-155-16 501 0 0,38 1-149 0 0,113 12-434 0 0,-88 9 0 0 0,-64 20-370 0 0,213-26 132 0 0,-41 4-141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7.066"/>
    </inkml:context>
    <inkml:brush xml:id="br0">
      <inkml:brushProperty name="width" value="0.1" units="cm"/>
      <inkml:brushProperty name="height" value="0.1" units="cm"/>
      <inkml:brushProperty name="color" value="#F4F91B"/>
    </inkml:brush>
  </inkml:definitions>
  <inkml:trace contextRef="#ctx0" brushRef="#br0">2816 155 1839 0 0,'-4'-2'75'0'0,"1"0"-1"0"0,-1 1 0 0 0,0 0 0 0 0,0-1 1 0 0,0 2-1 0 0,0-1 0 0 0,0 0 0 0 0,0 1 1 0 0,0 0-1 0 0,0 0 0 0 0,0 0 0 0 0,-5 1 1 0 0,-10 1 905 0 0,-24 8 1 0 0,14-4-933 0 0,-60 11 3 0 0,-1-4 0 0 0,-165 3 0 0 0,28-16 115 0 0,-43-1 807 0 0,51 1-363 0 0,0 0 8 0 0,163-3-217 0 0,-106-19-1 0 0,-125-49 841 0 0,39 9-461 0 0,-6 19-497 0 0,202 38-454 0 0,-1 2 0 0 0,-90 8 0 0 0,99 0-156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2:53:47.740"/>
    </inkml:context>
    <inkml:brush xml:id="br0">
      <inkml:brushProperty name="width" value="0.1" units="cm"/>
      <inkml:brushProperty name="height" value="0.1" units="cm"/>
      <inkml:brushProperty name="color" value="#F4F91B"/>
    </inkml:brush>
  </inkml:definitions>
  <inkml:trace contextRef="#ctx0" brushRef="#br0">2479 46 3223 0 0,'-1'-2'34'0'0,"0"1"-1"0"0,0-1 0 0 0,0 0 1 0 0,0 1-1 0 0,0-1 0 0 0,0 1 1 0 0,0-1-1 0 0,-1 1 0 0 0,1-1 0 0 0,0 1 1 0 0,-1 0-1 0 0,1 0 0 0 0,-1 0 1 0 0,0 0-1 0 0,1 0 0 0 0,-1 0 1 0 0,0 0-1 0 0,0 0 0 0 0,1 1 0 0 0,-1-1 1 0 0,-3 0-1 0 0,-7-2 220 0 0,0 1 0 0 0,-16-2 0 0 0,16 3-185 0 0,-56-5 266 0 0,0 4-1 0 0,0 2 0 0 0,0 3 1 0 0,0 3-1 0 0,-69 15 0 0 0,-208 13 280 0 0,176-23-290 0 0,28 1 205 0 0,-148-7 0 0 0,192-11-375 0 0,-7 0 1121 0 0,-196 12-1 0 0,59 10-2417 0 0,96-9 304 0 0,73-2 500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08.510"/>
    </inkml:context>
    <inkml:brush xml:id="br0">
      <inkml:brushProperty name="width" value="0.1" units="cm"/>
      <inkml:brushProperty name="height" value="0.1" units="cm"/>
      <inkml:brushProperty name="color" value="#F4F91B"/>
    </inkml:brush>
  </inkml:definitions>
  <inkml:trace contextRef="#ctx0" brushRef="#br0">1091 18 6559 0 0,'3'-16'827'0'0,"-4"15"-276"0"0,-5 9 255 0 0,-6 10-616 0 0,0 0 0 0 0,-2-1 0 0 0,-27 28 0 0 0,37-42 15 0 0,1-1 0 0 0,-1 1 0 0 0,1-1 0 0 0,-1 0-1 0 0,0 0 1 0 0,-6 3 0 0 0,6-4 55 0 0,0 1 1 0 0,0 0-1 0 0,0 0 0 0 0,1 0 1 0 0,-1 0-1 0 0,-5 6 0 0 0,7-7-207 0 0,0 1-1 0 0,0-1 0 0 0,0 1 0 0 0,0-1 1 0 0,-1 0-1 0 0,1 1 0 0 0,0-1 0 0 0,-1-1 1 0 0,1 1-1 0 0,-1 0 0 0 0,1 0 0 0 0,-1-1 1 0 0,1 1-1 0 0,-5-1 0 0 0,-40-3 1012 0 0,7 1 119 0 0,-62 2 122 0 0,74 0-995 0 0,0-1 0 0 0,-49-8 0 0 0,-53-18 442 0 0,-47-8-224 0 0,162 34-620 0 0,0 0 0 0 0,0 1 0 0 0,-1 1 0 0 0,1 0 0 0 0,0 1 0 0 0,0 1 0 0 0,1 0 0 0 0,-1 1 0 0 0,0 1 0 0 0,1 0 1 0 0,0 1-1 0 0,0 0 0 0 0,1 1 0 0 0,-23 16 0 0 0,1 2-1419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23:10:09.335"/>
    </inkml:context>
    <inkml:brush xml:id="br0">
      <inkml:brushProperty name="width" value="0.1" units="cm"/>
      <inkml:brushProperty name="height" value="0.1" units="cm"/>
      <inkml:brushProperty name="color" value="#F4F91B"/>
    </inkml:brush>
  </inkml:definitions>
  <inkml:trace contextRef="#ctx0" brushRef="#br0">910 57 919 0 0,'-6'0'238'0'0,"0"1"-1"0"0,0 1 1 0 0,0-1-1 0 0,0 1 0 0 0,0 0 1 0 0,0 0-1 0 0,-8 4 0 0 0,7-2-68 0 0,0-1-1 0 0,0 0 0 0 0,0-1 0 0 0,-15 3 0 0 0,6-4 543 0 0,1-2 0 0 0,-1 0 0 0 0,1-1 0 0 0,0 0 0 0 0,0-1 0 0 0,-20-7 0 0 0,-10-1 1023 0 0,-102-11 1216 0 0,12 3-2225 0 0,101 12-660 0 0,-1 2 1 0 0,-59-2-1 0 0,79 7-106 0 0,0 1 0 0 0,0 0-1 0 0,0 1 1 0 0,0 1 0 0 0,0 0 0 0 0,1 1-1 0 0,0 1 1 0 0,-27 12 0 0 0,14-3-190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42769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95116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93820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22200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64469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09762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14148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47114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43261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61215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9578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4070259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1920448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663336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223454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92232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27164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4343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36894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4/10/2024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4/10/2024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9.xml"/><Relationship Id="rId3" Type="http://schemas.openxmlformats.org/officeDocument/2006/relationships/image" Target="../media/image3.png"/><Relationship Id="rId7" Type="http://schemas.openxmlformats.org/officeDocument/2006/relationships/image" Target="../media/image17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78.xml"/><Relationship Id="rId5" Type="http://schemas.openxmlformats.org/officeDocument/2006/relationships/image" Target="../media/image5.png"/><Relationship Id="rId4" Type="http://schemas.openxmlformats.org/officeDocument/2006/relationships/customXml" Target="../ink/ink177.xml"/><Relationship Id="rId9" Type="http://schemas.openxmlformats.org/officeDocument/2006/relationships/image" Target="../media/image178.png"/></Relationships>
</file>

<file path=ppt/slides/_rels/slide11.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2.png"/><Relationship Id="rId18" Type="http://schemas.openxmlformats.org/officeDocument/2006/relationships/customXml" Target="../ink/ink187.xml"/><Relationship Id="rId3" Type="http://schemas.openxmlformats.org/officeDocument/2006/relationships/image" Target="../media/image3.png"/><Relationship Id="rId21" Type="http://schemas.openxmlformats.org/officeDocument/2006/relationships/image" Target="../media/image186.png"/><Relationship Id="rId7" Type="http://schemas.openxmlformats.org/officeDocument/2006/relationships/image" Target="../media/image179.png"/><Relationship Id="rId12" Type="http://schemas.openxmlformats.org/officeDocument/2006/relationships/customXml" Target="../ink/ink184.xml"/><Relationship Id="rId17" Type="http://schemas.openxmlformats.org/officeDocument/2006/relationships/image" Target="../media/image184.png"/><Relationship Id="rId2" Type="http://schemas.openxmlformats.org/officeDocument/2006/relationships/notesSlide" Target="../notesSlides/notesSlide11.xml"/><Relationship Id="rId16" Type="http://schemas.openxmlformats.org/officeDocument/2006/relationships/customXml" Target="../ink/ink186.xml"/><Relationship Id="rId20" Type="http://schemas.openxmlformats.org/officeDocument/2006/relationships/customXml" Target="../ink/ink188.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1.png"/><Relationship Id="rId5" Type="http://schemas.openxmlformats.org/officeDocument/2006/relationships/image" Target="../media/image5.png"/><Relationship Id="rId15" Type="http://schemas.openxmlformats.org/officeDocument/2006/relationships/image" Target="../media/image183.png"/><Relationship Id="rId23" Type="http://schemas.openxmlformats.org/officeDocument/2006/relationships/image" Target="../media/image187.png"/><Relationship Id="rId10" Type="http://schemas.openxmlformats.org/officeDocument/2006/relationships/customXml" Target="../ink/ink183.xml"/><Relationship Id="rId19" Type="http://schemas.openxmlformats.org/officeDocument/2006/relationships/image" Target="../media/image185.png"/><Relationship Id="rId4" Type="http://schemas.openxmlformats.org/officeDocument/2006/relationships/customXml" Target="../ink/ink180.xml"/><Relationship Id="rId9" Type="http://schemas.openxmlformats.org/officeDocument/2006/relationships/image" Target="../media/image180.png"/><Relationship Id="rId14" Type="http://schemas.openxmlformats.org/officeDocument/2006/relationships/customXml" Target="../ink/ink185.xml"/><Relationship Id="rId22" Type="http://schemas.openxmlformats.org/officeDocument/2006/relationships/customXml" Target="../ink/ink189.xml"/></Relationships>
</file>

<file path=ppt/slides/_rels/slide12.xml.rels><?xml version="1.0" encoding="UTF-8" standalone="yes"?>
<Relationships xmlns="http://schemas.openxmlformats.org/package/2006/relationships"><Relationship Id="rId13" Type="http://schemas.openxmlformats.org/officeDocument/2006/relationships/image" Target="../media/image191.png"/><Relationship Id="rId18" Type="http://schemas.openxmlformats.org/officeDocument/2006/relationships/customXml" Target="../ink/ink197.xml"/><Relationship Id="rId26" Type="http://schemas.openxmlformats.org/officeDocument/2006/relationships/customXml" Target="../ink/ink201.xml"/><Relationship Id="rId3" Type="http://schemas.openxmlformats.org/officeDocument/2006/relationships/image" Target="../media/image3.png"/><Relationship Id="rId21" Type="http://schemas.openxmlformats.org/officeDocument/2006/relationships/image" Target="../media/image195.png"/><Relationship Id="rId7" Type="http://schemas.openxmlformats.org/officeDocument/2006/relationships/image" Target="../media/image188.png"/><Relationship Id="rId12" Type="http://schemas.openxmlformats.org/officeDocument/2006/relationships/customXml" Target="../ink/ink194.xml"/><Relationship Id="rId17" Type="http://schemas.openxmlformats.org/officeDocument/2006/relationships/image" Target="../media/image193.png"/><Relationship Id="rId25" Type="http://schemas.openxmlformats.org/officeDocument/2006/relationships/image" Target="../media/image197.png"/><Relationship Id="rId33" Type="http://schemas.openxmlformats.org/officeDocument/2006/relationships/image" Target="../media/image201.png"/><Relationship Id="rId2" Type="http://schemas.openxmlformats.org/officeDocument/2006/relationships/notesSlide" Target="../notesSlides/notesSlide12.xml"/><Relationship Id="rId16" Type="http://schemas.openxmlformats.org/officeDocument/2006/relationships/customXml" Target="../ink/ink196.xml"/><Relationship Id="rId20" Type="http://schemas.openxmlformats.org/officeDocument/2006/relationships/customXml" Target="../ink/ink198.xml"/><Relationship Id="rId29" Type="http://schemas.openxmlformats.org/officeDocument/2006/relationships/image" Target="../media/image199.png"/><Relationship Id="rId1" Type="http://schemas.openxmlformats.org/officeDocument/2006/relationships/slideLayout" Target="../slideLayouts/slideLayout1.xml"/><Relationship Id="rId6" Type="http://schemas.openxmlformats.org/officeDocument/2006/relationships/customXml" Target="../ink/ink191.xml"/><Relationship Id="rId11" Type="http://schemas.openxmlformats.org/officeDocument/2006/relationships/image" Target="../media/image190.png"/><Relationship Id="rId24" Type="http://schemas.openxmlformats.org/officeDocument/2006/relationships/customXml" Target="../ink/ink200.xml"/><Relationship Id="rId32" Type="http://schemas.openxmlformats.org/officeDocument/2006/relationships/customXml" Target="../ink/ink204.xml"/><Relationship Id="rId5" Type="http://schemas.openxmlformats.org/officeDocument/2006/relationships/image" Target="../media/image5.png"/><Relationship Id="rId15" Type="http://schemas.openxmlformats.org/officeDocument/2006/relationships/image" Target="../media/image192.png"/><Relationship Id="rId23" Type="http://schemas.openxmlformats.org/officeDocument/2006/relationships/image" Target="../media/image196.png"/><Relationship Id="rId28" Type="http://schemas.openxmlformats.org/officeDocument/2006/relationships/customXml" Target="../ink/ink202.xml"/><Relationship Id="rId10" Type="http://schemas.openxmlformats.org/officeDocument/2006/relationships/customXml" Target="../ink/ink193.xml"/><Relationship Id="rId19" Type="http://schemas.openxmlformats.org/officeDocument/2006/relationships/image" Target="../media/image194.png"/><Relationship Id="rId31" Type="http://schemas.openxmlformats.org/officeDocument/2006/relationships/image" Target="../media/image200.png"/><Relationship Id="rId4" Type="http://schemas.openxmlformats.org/officeDocument/2006/relationships/customXml" Target="../ink/ink190.xml"/><Relationship Id="rId9" Type="http://schemas.openxmlformats.org/officeDocument/2006/relationships/image" Target="../media/image189.png"/><Relationship Id="rId14" Type="http://schemas.openxmlformats.org/officeDocument/2006/relationships/customXml" Target="../ink/ink195.xml"/><Relationship Id="rId22" Type="http://schemas.openxmlformats.org/officeDocument/2006/relationships/customXml" Target="../ink/ink199.xml"/><Relationship Id="rId27" Type="http://schemas.openxmlformats.org/officeDocument/2006/relationships/image" Target="../media/image198.png"/><Relationship Id="rId30" Type="http://schemas.openxmlformats.org/officeDocument/2006/relationships/customXml" Target="../ink/ink203.xml"/><Relationship Id="rId8" Type="http://schemas.openxmlformats.org/officeDocument/2006/relationships/customXml" Target="../ink/ink192.xml"/></Relationships>
</file>

<file path=ppt/slides/_rels/slide13.xml.rels><?xml version="1.0" encoding="UTF-8" standalone="yes"?>
<Relationships xmlns="http://schemas.openxmlformats.org/package/2006/relationships"><Relationship Id="rId8" Type="http://schemas.openxmlformats.org/officeDocument/2006/relationships/customXml" Target="../ink/ink207.xml"/><Relationship Id="rId13" Type="http://schemas.openxmlformats.org/officeDocument/2006/relationships/image" Target="../media/image205.png"/><Relationship Id="rId18" Type="http://schemas.openxmlformats.org/officeDocument/2006/relationships/customXml" Target="../ink/ink212.xml"/><Relationship Id="rId3" Type="http://schemas.openxmlformats.org/officeDocument/2006/relationships/image" Target="../media/image3.png"/><Relationship Id="rId7" Type="http://schemas.openxmlformats.org/officeDocument/2006/relationships/image" Target="../media/image202.png"/><Relationship Id="rId12" Type="http://schemas.openxmlformats.org/officeDocument/2006/relationships/customXml" Target="../ink/ink209.xml"/><Relationship Id="rId17" Type="http://schemas.openxmlformats.org/officeDocument/2006/relationships/image" Target="../media/image207.png"/><Relationship Id="rId2" Type="http://schemas.openxmlformats.org/officeDocument/2006/relationships/notesSlide" Target="../notesSlides/notesSlide13.xml"/><Relationship Id="rId16"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206.xml"/><Relationship Id="rId11" Type="http://schemas.openxmlformats.org/officeDocument/2006/relationships/image" Target="../media/image204.png"/><Relationship Id="rId5" Type="http://schemas.openxmlformats.org/officeDocument/2006/relationships/image" Target="../media/image5.png"/><Relationship Id="rId15" Type="http://schemas.openxmlformats.org/officeDocument/2006/relationships/image" Target="../media/image206.png"/><Relationship Id="rId10" Type="http://schemas.openxmlformats.org/officeDocument/2006/relationships/customXml" Target="../ink/ink208.xml"/><Relationship Id="rId19" Type="http://schemas.openxmlformats.org/officeDocument/2006/relationships/image" Target="../media/image208.png"/><Relationship Id="rId4" Type="http://schemas.openxmlformats.org/officeDocument/2006/relationships/customXml" Target="../ink/ink205.xml"/><Relationship Id="rId9" Type="http://schemas.openxmlformats.org/officeDocument/2006/relationships/image" Target="../media/image203.png"/><Relationship Id="rId14" Type="http://schemas.openxmlformats.org/officeDocument/2006/relationships/customXml" Target="../ink/ink210.xml"/></Relationships>
</file>

<file path=ppt/slides/_rels/slide14.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12.png"/><Relationship Id="rId3" Type="http://schemas.openxmlformats.org/officeDocument/2006/relationships/image" Target="../media/image3.png"/><Relationship Id="rId7" Type="http://schemas.openxmlformats.org/officeDocument/2006/relationships/image" Target="../media/image209.png"/><Relationship Id="rId12" Type="http://schemas.openxmlformats.org/officeDocument/2006/relationships/customXml" Target="../ink/ink21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11.png"/><Relationship Id="rId5" Type="http://schemas.openxmlformats.org/officeDocument/2006/relationships/image" Target="../media/image5.png"/><Relationship Id="rId15" Type="http://schemas.openxmlformats.org/officeDocument/2006/relationships/image" Target="../media/image213.png"/><Relationship Id="rId10" Type="http://schemas.openxmlformats.org/officeDocument/2006/relationships/customXml" Target="../ink/ink216.xml"/><Relationship Id="rId4" Type="http://schemas.openxmlformats.org/officeDocument/2006/relationships/customXml" Target="../ink/ink213.xml"/><Relationship Id="rId9" Type="http://schemas.openxmlformats.org/officeDocument/2006/relationships/image" Target="../media/image210.png"/><Relationship Id="rId14" Type="http://schemas.openxmlformats.org/officeDocument/2006/relationships/customXml" Target="../ink/ink218.xml"/></Relationships>
</file>

<file path=ppt/slides/_rels/slide15.xml.rels><?xml version="1.0" encoding="UTF-8" standalone="yes"?>
<Relationships xmlns="http://schemas.openxmlformats.org/package/2006/relationships"><Relationship Id="rId8" Type="http://schemas.openxmlformats.org/officeDocument/2006/relationships/customXml" Target="../ink/ink221.xml"/><Relationship Id="rId13" Type="http://schemas.openxmlformats.org/officeDocument/2006/relationships/image" Target="../media/image217.png"/><Relationship Id="rId18" Type="http://schemas.openxmlformats.org/officeDocument/2006/relationships/customXml" Target="../ink/ink226.xml"/><Relationship Id="rId3" Type="http://schemas.openxmlformats.org/officeDocument/2006/relationships/image" Target="../media/image3.png"/><Relationship Id="rId21" Type="http://schemas.openxmlformats.org/officeDocument/2006/relationships/image" Target="../media/image221.png"/><Relationship Id="rId7" Type="http://schemas.openxmlformats.org/officeDocument/2006/relationships/image" Target="../media/image214.png"/><Relationship Id="rId12" Type="http://schemas.openxmlformats.org/officeDocument/2006/relationships/customXml" Target="../ink/ink223.xml"/><Relationship Id="rId17" Type="http://schemas.openxmlformats.org/officeDocument/2006/relationships/image" Target="../media/image219.png"/><Relationship Id="rId2" Type="http://schemas.openxmlformats.org/officeDocument/2006/relationships/notesSlide" Target="../notesSlides/notesSlide15.xml"/><Relationship Id="rId16" Type="http://schemas.openxmlformats.org/officeDocument/2006/relationships/customXml" Target="../ink/ink225.xml"/><Relationship Id="rId20" Type="http://schemas.openxmlformats.org/officeDocument/2006/relationships/customXml" Target="../ink/ink227.xml"/><Relationship Id="rId1" Type="http://schemas.openxmlformats.org/officeDocument/2006/relationships/slideLayout" Target="../slideLayouts/slideLayout1.xml"/><Relationship Id="rId6" Type="http://schemas.openxmlformats.org/officeDocument/2006/relationships/customXml" Target="../ink/ink220.xml"/><Relationship Id="rId11" Type="http://schemas.openxmlformats.org/officeDocument/2006/relationships/image" Target="../media/image216.png"/><Relationship Id="rId5" Type="http://schemas.openxmlformats.org/officeDocument/2006/relationships/image" Target="../media/image5.png"/><Relationship Id="rId15" Type="http://schemas.openxmlformats.org/officeDocument/2006/relationships/image" Target="../media/image218.png"/><Relationship Id="rId23" Type="http://schemas.openxmlformats.org/officeDocument/2006/relationships/image" Target="../media/image222.png"/><Relationship Id="rId10" Type="http://schemas.openxmlformats.org/officeDocument/2006/relationships/customXml" Target="../ink/ink222.xml"/><Relationship Id="rId19" Type="http://schemas.openxmlformats.org/officeDocument/2006/relationships/image" Target="../media/image220.png"/><Relationship Id="rId4" Type="http://schemas.openxmlformats.org/officeDocument/2006/relationships/customXml" Target="../ink/ink219.xml"/><Relationship Id="rId9" Type="http://schemas.openxmlformats.org/officeDocument/2006/relationships/image" Target="../media/image215.png"/><Relationship Id="rId14" Type="http://schemas.openxmlformats.org/officeDocument/2006/relationships/customXml" Target="../ink/ink224.xml"/><Relationship Id="rId22" Type="http://schemas.openxmlformats.org/officeDocument/2006/relationships/customXml" Target="../ink/ink22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3" Type="http://schemas.openxmlformats.org/officeDocument/2006/relationships/image" Target="../media/image226.png"/><Relationship Id="rId18" Type="http://schemas.openxmlformats.org/officeDocument/2006/relationships/customXml" Target="../ink/ink236.xml"/><Relationship Id="rId26" Type="http://schemas.openxmlformats.org/officeDocument/2006/relationships/customXml" Target="../ink/ink240.xml"/><Relationship Id="rId3" Type="http://schemas.openxmlformats.org/officeDocument/2006/relationships/image" Target="../media/image3.png"/><Relationship Id="rId21" Type="http://schemas.openxmlformats.org/officeDocument/2006/relationships/image" Target="../media/image231.png"/><Relationship Id="rId7" Type="http://schemas.openxmlformats.org/officeDocument/2006/relationships/image" Target="../media/image223.png"/><Relationship Id="rId12" Type="http://schemas.openxmlformats.org/officeDocument/2006/relationships/customXml" Target="../ink/ink233.xml"/><Relationship Id="rId17" Type="http://schemas.openxmlformats.org/officeDocument/2006/relationships/image" Target="../media/image229.png"/><Relationship Id="rId25" Type="http://schemas.openxmlformats.org/officeDocument/2006/relationships/image" Target="../media/image233.png"/><Relationship Id="rId33" Type="http://schemas.openxmlformats.org/officeDocument/2006/relationships/image" Target="../media/image237.png"/><Relationship Id="rId2" Type="http://schemas.openxmlformats.org/officeDocument/2006/relationships/notesSlide" Target="../notesSlides/notesSlide17.xml"/><Relationship Id="rId16" Type="http://schemas.openxmlformats.org/officeDocument/2006/relationships/customXml" Target="../ink/ink235.xml"/><Relationship Id="rId20" Type="http://schemas.openxmlformats.org/officeDocument/2006/relationships/customXml" Target="../ink/ink237.xml"/><Relationship Id="rId29" Type="http://schemas.openxmlformats.org/officeDocument/2006/relationships/image" Target="../media/image235.png"/><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25.png"/><Relationship Id="rId24" Type="http://schemas.openxmlformats.org/officeDocument/2006/relationships/customXml" Target="../ink/ink239.xml"/><Relationship Id="rId32" Type="http://schemas.openxmlformats.org/officeDocument/2006/relationships/customXml" Target="../ink/ink243.xml"/><Relationship Id="rId5" Type="http://schemas.openxmlformats.org/officeDocument/2006/relationships/image" Target="../media/image5.png"/><Relationship Id="rId15" Type="http://schemas.openxmlformats.org/officeDocument/2006/relationships/image" Target="../media/image228.png"/><Relationship Id="rId23" Type="http://schemas.openxmlformats.org/officeDocument/2006/relationships/image" Target="../media/image232.png"/><Relationship Id="rId28" Type="http://schemas.openxmlformats.org/officeDocument/2006/relationships/customXml" Target="../ink/ink241.xml"/><Relationship Id="rId10" Type="http://schemas.openxmlformats.org/officeDocument/2006/relationships/customXml" Target="../ink/ink232.xml"/><Relationship Id="rId19" Type="http://schemas.openxmlformats.org/officeDocument/2006/relationships/image" Target="../media/image230.png"/><Relationship Id="rId31" Type="http://schemas.openxmlformats.org/officeDocument/2006/relationships/image" Target="../media/image236.png"/><Relationship Id="rId4" Type="http://schemas.openxmlformats.org/officeDocument/2006/relationships/customXml" Target="../ink/ink229.xml"/><Relationship Id="rId9" Type="http://schemas.openxmlformats.org/officeDocument/2006/relationships/image" Target="../media/image224.png"/><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234.png"/><Relationship Id="rId30" Type="http://schemas.openxmlformats.org/officeDocument/2006/relationships/customXml" Target="../ink/ink242.xml"/><Relationship Id="rId8" Type="http://schemas.openxmlformats.org/officeDocument/2006/relationships/customXml" Target="../ink/ink231.xml"/></Relationships>
</file>

<file path=ppt/slides/_rels/slide18.xml.rels><?xml version="1.0" encoding="UTF-8" standalone="yes"?>
<Relationships xmlns="http://schemas.openxmlformats.org/package/2006/relationships"><Relationship Id="rId8" Type="http://schemas.openxmlformats.org/officeDocument/2006/relationships/customXml" Target="../ink/ink246.xml"/><Relationship Id="rId13" Type="http://schemas.openxmlformats.org/officeDocument/2006/relationships/image" Target="../media/image241.png"/><Relationship Id="rId18" Type="http://schemas.openxmlformats.org/officeDocument/2006/relationships/customXml" Target="../ink/ink251.xml"/><Relationship Id="rId26" Type="http://schemas.openxmlformats.org/officeDocument/2006/relationships/customXml" Target="../ink/ink255.xml"/><Relationship Id="rId3" Type="http://schemas.openxmlformats.org/officeDocument/2006/relationships/image" Target="../media/image3.png"/><Relationship Id="rId21" Type="http://schemas.openxmlformats.org/officeDocument/2006/relationships/image" Target="../media/image245.png"/><Relationship Id="rId7" Type="http://schemas.openxmlformats.org/officeDocument/2006/relationships/image" Target="../media/image238.png"/><Relationship Id="rId12" Type="http://schemas.openxmlformats.org/officeDocument/2006/relationships/customXml" Target="../ink/ink248.xml"/><Relationship Id="rId17" Type="http://schemas.openxmlformats.org/officeDocument/2006/relationships/image" Target="../media/image243.png"/><Relationship Id="rId25" Type="http://schemas.openxmlformats.org/officeDocument/2006/relationships/image" Target="../media/image247.png"/><Relationship Id="rId2" Type="http://schemas.openxmlformats.org/officeDocument/2006/relationships/notesSlide" Target="../notesSlides/notesSlide18.xml"/><Relationship Id="rId16" Type="http://schemas.openxmlformats.org/officeDocument/2006/relationships/customXml" Target="../ink/ink250.xml"/><Relationship Id="rId20" Type="http://schemas.openxmlformats.org/officeDocument/2006/relationships/customXml" Target="../ink/ink252.xml"/><Relationship Id="rId29" Type="http://schemas.openxmlformats.org/officeDocument/2006/relationships/image" Target="../media/image249.png"/><Relationship Id="rId1" Type="http://schemas.openxmlformats.org/officeDocument/2006/relationships/slideLayout" Target="../slideLayouts/slideLayout1.xml"/><Relationship Id="rId6" Type="http://schemas.openxmlformats.org/officeDocument/2006/relationships/customXml" Target="../ink/ink245.xml"/><Relationship Id="rId11" Type="http://schemas.openxmlformats.org/officeDocument/2006/relationships/image" Target="../media/image240.png"/><Relationship Id="rId24" Type="http://schemas.openxmlformats.org/officeDocument/2006/relationships/customXml" Target="../ink/ink254.xml"/><Relationship Id="rId5" Type="http://schemas.openxmlformats.org/officeDocument/2006/relationships/image" Target="../media/image5.png"/><Relationship Id="rId15" Type="http://schemas.openxmlformats.org/officeDocument/2006/relationships/image" Target="../media/image242.png"/><Relationship Id="rId23" Type="http://schemas.openxmlformats.org/officeDocument/2006/relationships/image" Target="../media/image246.png"/><Relationship Id="rId28" Type="http://schemas.openxmlformats.org/officeDocument/2006/relationships/customXml" Target="../ink/ink256.xml"/><Relationship Id="rId10" Type="http://schemas.openxmlformats.org/officeDocument/2006/relationships/customXml" Target="../ink/ink247.xml"/><Relationship Id="rId19" Type="http://schemas.openxmlformats.org/officeDocument/2006/relationships/image" Target="../media/image244.png"/><Relationship Id="rId4" Type="http://schemas.openxmlformats.org/officeDocument/2006/relationships/customXml" Target="../ink/ink244.xml"/><Relationship Id="rId9" Type="http://schemas.openxmlformats.org/officeDocument/2006/relationships/image" Target="../media/image239.png"/><Relationship Id="rId14" Type="http://schemas.openxmlformats.org/officeDocument/2006/relationships/customXml" Target="../ink/ink249.xml"/><Relationship Id="rId22" Type="http://schemas.openxmlformats.org/officeDocument/2006/relationships/customXml" Target="../ink/ink253.xml"/><Relationship Id="rId27" Type="http://schemas.openxmlformats.org/officeDocument/2006/relationships/image" Target="../media/image248.png"/></Relationships>
</file>

<file path=ppt/slides/_rels/slide19.xml.rels><?xml version="1.0" encoding="UTF-8" standalone="yes"?>
<Relationships xmlns="http://schemas.openxmlformats.org/package/2006/relationships"><Relationship Id="rId8" Type="http://schemas.openxmlformats.org/officeDocument/2006/relationships/customXml" Target="../ink/ink259.xml"/><Relationship Id="rId13" Type="http://schemas.openxmlformats.org/officeDocument/2006/relationships/image" Target="../media/image253.png"/><Relationship Id="rId18" Type="http://schemas.openxmlformats.org/officeDocument/2006/relationships/customXml" Target="../ink/ink264.xml"/><Relationship Id="rId26" Type="http://schemas.openxmlformats.org/officeDocument/2006/relationships/customXml" Target="../ink/ink268.xml"/><Relationship Id="rId3" Type="http://schemas.openxmlformats.org/officeDocument/2006/relationships/image" Target="../media/image3.png"/><Relationship Id="rId21" Type="http://schemas.openxmlformats.org/officeDocument/2006/relationships/image" Target="../media/image257.png"/><Relationship Id="rId7" Type="http://schemas.openxmlformats.org/officeDocument/2006/relationships/image" Target="../media/image250.png"/><Relationship Id="rId12" Type="http://schemas.openxmlformats.org/officeDocument/2006/relationships/customXml" Target="../ink/ink261.xml"/><Relationship Id="rId17" Type="http://schemas.openxmlformats.org/officeDocument/2006/relationships/image" Target="../media/image255.png"/><Relationship Id="rId25" Type="http://schemas.openxmlformats.org/officeDocument/2006/relationships/image" Target="../media/image259.png"/><Relationship Id="rId2" Type="http://schemas.openxmlformats.org/officeDocument/2006/relationships/notesSlide" Target="../notesSlides/notesSlide19.xml"/><Relationship Id="rId16" Type="http://schemas.openxmlformats.org/officeDocument/2006/relationships/customXml" Target="../ink/ink263.xml"/><Relationship Id="rId20" Type="http://schemas.openxmlformats.org/officeDocument/2006/relationships/customXml" Target="../ink/ink265.xml"/><Relationship Id="rId1" Type="http://schemas.openxmlformats.org/officeDocument/2006/relationships/slideLayout" Target="../slideLayouts/slideLayout1.xml"/><Relationship Id="rId6" Type="http://schemas.openxmlformats.org/officeDocument/2006/relationships/customXml" Target="../ink/ink258.xml"/><Relationship Id="rId11" Type="http://schemas.openxmlformats.org/officeDocument/2006/relationships/image" Target="../media/image252.png"/><Relationship Id="rId24" Type="http://schemas.openxmlformats.org/officeDocument/2006/relationships/customXml" Target="../ink/ink267.xml"/><Relationship Id="rId5" Type="http://schemas.openxmlformats.org/officeDocument/2006/relationships/image" Target="../media/image5.png"/><Relationship Id="rId15" Type="http://schemas.openxmlformats.org/officeDocument/2006/relationships/image" Target="../media/image254.png"/><Relationship Id="rId23" Type="http://schemas.openxmlformats.org/officeDocument/2006/relationships/image" Target="../media/image258.png"/><Relationship Id="rId10" Type="http://schemas.openxmlformats.org/officeDocument/2006/relationships/customXml" Target="../ink/ink260.xml"/><Relationship Id="rId19" Type="http://schemas.openxmlformats.org/officeDocument/2006/relationships/image" Target="../media/image256.png"/><Relationship Id="rId4" Type="http://schemas.openxmlformats.org/officeDocument/2006/relationships/customXml" Target="../ink/ink257.xml"/><Relationship Id="rId9" Type="http://schemas.openxmlformats.org/officeDocument/2006/relationships/image" Target="../media/image251.png"/><Relationship Id="rId14" Type="http://schemas.openxmlformats.org/officeDocument/2006/relationships/customXml" Target="../ink/ink262.xml"/><Relationship Id="rId22" Type="http://schemas.openxmlformats.org/officeDocument/2006/relationships/customXml" Target="../ink/ink266.xml"/><Relationship Id="rId27" Type="http://schemas.openxmlformats.org/officeDocument/2006/relationships/image" Target="../media/image26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image" Target="../media/image264.png"/><Relationship Id="rId18" Type="http://schemas.openxmlformats.org/officeDocument/2006/relationships/customXml" Target="../ink/ink276.xml"/><Relationship Id="rId26" Type="http://schemas.openxmlformats.org/officeDocument/2006/relationships/customXml" Target="../ink/ink280.xml"/><Relationship Id="rId3" Type="http://schemas.openxmlformats.org/officeDocument/2006/relationships/image" Target="../media/image3.png"/><Relationship Id="rId21" Type="http://schemas.openxmlformats.org/officeDocument/2006/relationships/image" Target="../media/image268.png"/><Relationship Id="rId7" Type="http://schemas.openxmlformats.org/officeDocument/2006/relationships/image" Target="../media/image261.png"/><Relationship Id="rId12" Type="http://schemas.openxmlformats.org/officeDocument/2006/relationships/customXml" Target="../ink/ink273.xml"/><Relationship Id="rId17" Type="http://schemas.openxmlformats.org/officeDocument/2006/relationships/image" Target="../media/image266.png"/><Relationship Id="rId25" Type="http://schemas.openxmlformats.org/officeDocument/2006/relationships/image" Target="../media/image270.png"/><Relationship Id="rId33" Type="http://schemas.openxmlformats.org/officeDocument/2006/relationships/image" Target="../media/image274.png"/><Relationship Id="rId2" Type="http://schemas.openxmlformats.org/officeDocument/2006/relationships/notesSlide" Target="../notesSlides/notesSlide20.xml"/><Relationship Id="rId16" Type="http://schemas.openxmlformats.org/officeDocument/2006/relationships/customXml" Target="../ink/ink275.xml"/><Relationship Id="rId20" Type="http://schemas.openxmlformats.org/officeDocument/2006/relationships/customXml" Target="../ink/ink277.xml"/><Relationship Id="rId29" Type="http://schemas.openxmlformats.org/officeDocument/2006/relationships/image" Target="../media/image272.png"/><Relationship Id="rId1" Type="http://schemas.openxmlformats.org/officeDocument/2006/relationships/slideLayout" Target="../slideLayouts/slideLayout1.xml"/><Relationship Id="rId6" Type="http://schemas.openxmlformats.org/officeDocument/2006/relationships/customXml" Target="../ink/ink270.xml"/><Relationship Id="rId11" Type="http://schemas.openxmlformats.org/officeDocument/2006/relationships/image" Target="../media/image263.png"/><Relationship Id="rId24" Type="http://schemas.openxmlformats.org/officeDocument/2006/relationships/customXml" Target="../ink/ink279.xml"/><Relationship Id="rId32" Type="http://schemas.openxmlformats.org/officeDocument/2006/relationships/customXml" Target="../ink/ink283.xml"/><Relationship Id="rId5" Type="http://schemas.openxmlformats.org/officeDocument/2006/relationships/image" Target="../media/image5.png"/><Relationship Id="rId15" Type="http://schemas.openxmlformats.org/officeDocument/2006/relationships/image" Target="../media/image265.png"/><Relationship Id="rId23" Type="http://schemas.openxmlformats.org/officeDocument/2006/relationships/image" Target="../media/image269.png"/><Relationship Id="rId28" Type="http://schemas.openxmlformats.org/officeDocument/2006/relationships/customXml" Target="../ink/ink281.xml"/><Relationship Id="rId10" Type="http://schemas.openxmlformats.org/officeDocument/2006/relationships/customXml" Target="../ink/ink272.xml"/><Relationship Id="rId19" Type="http://schemas.openxmlformats.org/officeDocument/2006/relationships/image" Target="../media/image267.png"/><Relationship Id="rId31" Type="http://schemas.openxmlformats.org/officeDocument/2006/relationships/image" Target="../media/image273.png"/><Relationship Id="rId4" Type="http://schemas.openxmlformats.org/officeDocument/2006/relationships/customXml" Target="../ink/ink269.xml"/><Relationship Id="rId9" Type="http://schemas.openxmlformats.org/officeDocument/2006/relationships/image" Target="../media/image262.png"/><Relationship Id="rId14" Type="http://schemas.openxmlformats.org/officeDocument/2006/relationships/customXml" Target="../ink/ink274.xml"/><Relationship Id="rId22" Type="http://schemas.openxmlformats.org/officeDocument/2006/relationships/customXml" Target="../ink/ink278.xml"/><Relationship Id="rId27" Type="http://schemas.openxmlformats.org/officeDocument/2006/relationships/image" Target="../media/image271.png"/><Relationship Id="rId30" Type="http://schemas.openxmlformats.org/officeDocument/2006/relationships/customXml" Target="../ink/ink282.xml"/><Relationship Id="rId8" Type="http://schemas.openxmlformats.org/officeDocument/2006/relationships/customXml" Target="../ink/ink271.xml"/></Relationships>
</file>

<file path=ppt/slides/_rels/slide21.xml.rels><?xml version="1.0" encoding="UTF-8" standalone="yes"?>
<Relationships xmlns="http://schemas.openxmlformats.org/package/2006/relationships"><Relationship Id="rId8" Type="http://schemas.openxmlformats.org/officeDocument/2006/relationships/customXml" Target="../ink/ink286.xml"/><Relationship Id="rId3" Type="http://schemas.openxmlformats.org/officeDocument/2006/relationships/image" Target="../media/image3.png"/><Relationship Id="rId7" Type="http://schemas.openxmlformats.org/officeDocument/2006/relationships/image" Target="../media/image27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85.xml"/><Relationship Id="rId5" Type="http://schemas.openxmlformats.org/officeDocument/2006/relationships/image" Target="../media/image5.png"/><Relationship Id="rId4" Type="http://schemas.openxmlformats.org/officeDocument/2006/relationships/customXml" Target="../ink/ink284.xml"/><Relationship Id="rId9" Type="http://schemas.openxmlformats.org/officeDocument/2006/relationships/image" Target="../media/image276.png"/></Relationships>
</file>

<file path=ppt/slides/_rels/slide22.xml.rels><?xml version="1.0" encoding="UTF-8" standalone="yes"?>
<Relationships xmlns="http://schemas.openxmlformats.org/package/2006/relationships"><Relationship Id="rId8" Type="http://schemas.openxmlformats.org/officeDocument/2006/relationships/customXml" Target="../ink/ink289.xml"/><Relationship Id="rId3" Type="http://schemas.openxmlformats.org/officeDocument/2006/relationships/image" Target="../media/image3.png"/><Relationship Id="rId7" Type="http://schemas.openxmlformats.org/officeDocument/2006/relationships/image" Target="../media/image27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288.xml"/><Relationship Id="rId11" Type="http://schemas.openxmlformats.org/officeDocument/2006/relationships/image" Target="../media/image279.png"/><Relationship Id="rId5" Type="http://schemas.openxmlformats.org/officeDocument/2006/relationships/image" Target="../media/image5.png"/><Relationship Id="rId10" Type="http://schemas.openxmlformats.org/officeDocument/2006/relationships/customXml" Target="../ink/ink290.xml"/><Relationship Id="rId4" Type="http://schemas.openxmlformats.org/officeDocument/2006/relationships/customXml" Target="../ink/ink287.xml"/><Relationship Id="rId9" Type="http://schemas.openxmlformats.org/officeDocument/2006/relationships/image" Target="../media/image278.png"/></Relationships>
</file>

<file path=ppt/slides/_rels/slide23.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image" Target="../media/image283.png"/><Relationship Id="rId18" Type="http://schemas.openxmlformats.org/officeDocument/2006/relationships/customXml" Target="../ink/ink298.xml"/><Relationship Id="rId3" Type="http://schemas.openxmlformats.org/officeDocument/2006/relationships/image" Target="../media/image3.png"/><Relationship Id="rId21" Type="http://schemas.openxmlformats.org/officeDocument/2006/relationships/image" Target="../media/image287.png"/><Relationship Id="rId7" Type="http://schemas.openxmlformats.org/officeDocument/2006/relationships/image" Target="../media/image280.png"/><Relationship Id="rId12" Type="http://schemas.openxmlformats.org/officeDocument/2006/relationships/customXml" Target="../ink/ink295.xml"/><Relationship Id="rId17" Type="http://schemas.openxmlformats.org/officeDocument/2006/relationships/image" Target="../media/image285.png"/><Relationship Id="rId25" Type="http://schemas.openxmlformats.org/officeDocument/2006/relationships/image" Target="../media/image289.png"/><Relationship Id="rId2" Type="http://schemas.openxmlformats.org/officeDocument/2006/relationships/notesSlide" Target="../notesSlides/notesSlide23.xml"/><Relationship Id="rId16" Type="http://schemas.openxmlformats.org/officeDocument/2006/relationships/customXml" Target="../ink/ink297.xml"/><Relationship Id="rId20" Type="http://schemas.openxmlformats.org/officeDocument/2006/relationships/customXml" Target="../ink/ink299.xml"/><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282.png"/><Relationship Id="rId24" Type="http://schemas.openxmlformats.org/officeDocument/2006/relationships/customXml" Target="../ink/ink301.xml"/><Relationship Id="rId5" Type="http://schemas.openxmlformats.org/officeDocument/2006/relationships/image" Target="../media/image5.png"/><Relationship Id="rId15" Type="http://schemas.openxmlformats.org/officeDocument/2006/relationships/image" Target="../media/image284.png"/><Relationship Id="rId23" Type="http://schemas.openxmlformats.org/officeDocument/2006/relationships/image" Target="../media/image288.png"/><Relationship Id="rId10" Type="http://schemas.openxmlformats.org/officeDocument/2006/relationships/customXml" Target="../ink/ink294.xml"/><Relationship Id="rId19" Type="http://schemas.openxmlformats.org/officeDocument/2006/relationships/image" Target="../media/image286.png"/><Relationship Id="rId4" Type="http://schemas.openxmlformats.org/officeDocument/2006/relationships/customXml" Target="../ink/ink291.xml"/><Relationship Id="rId9" Type="http://schemas.openxmlformats.org/officeDocument/2006/relationships/image" Target="../media/image281.png"/><Relationship Id="rId14" Type="http://schemas.openxmlformats.org/officeDocument/2006/relationships/customXml" Target="../ink/ink296.xml"/><Relationship Id="rId22" Type="http://schemas.openxmlformats.org/officeDocument/2006/relationships/customXml" Target="../ink/ink300.xml"/></Relationships>
</file>

<file path=ppt/slides/_rels/slide24.xml.rels><?xml version="1.0" encoding="UTF-8" standalone="yes"?>
<Relationships xmlns="http://schemas.openxmlformats.org/package/2006/relationships"><Relationship Id="rId8" Type="http://schemas.openxmlformats.org/officeDocument/2006/relationships/customXml" Target="../ink/ink304.xml"/><Relationship Id="rId13" Type="http://schemas.openxmlformats.org/officeDocument/2006/relationships/image" Target="../media/image293.png"/><Relationship Id="rId18" Type="http://schemas.openxmlformats.org/officeDocument/2006/relationships/customXml" Target="../ink/ink309.xml"/><Relationship Id="rId3" Type="http://schemas.openxmlformats.org/officeDocument/2006/relationships/image" Target="../media/image3.png"/><Relationship Id="rId7" Type="http://schemas.openxmlformats.org/officeDocument/2006/relationships/image" Target="../media/image290.png"/><Relationship Id="rId12" Type="http://schemas.openxmlformats.org/officeDocument/2006/relationships/customXml" Target="../ink/ink306.xml"/><Relationship Id="rId17" Type="http://schemas.openxmlformats.org/officeDocument/2006/relationships/image" Target="../media/image295.png"/><Relationship Id="rId2" Type="http://schemas.openxmlformats.org/officeDocument/2006/relationships/notesSlide" Target="../notesSlides/notesSlide24.xml"/><Relationship Id="rId16" Type="http://schemas.openxmlformats.org/officeDocument/2006/relationships/customXml" Target="../ink/ink308.xml"/><Relationship Id="rId1" Type="http://schemas.openxmlformats.org/officeDocument/2006/relationships/slideLayout" Target="../slideLayouts/slideLayout1.xml"/><Relationship Id="rId6" Type="http://schemas.openxmlformats.org/officeDocument/2006/relationships/customXml" Target="../ink/ink303.xml"/><Relationship Id="rId11" Type="http://schemas.openxmlformats.org/officeDocument/2006/relationships/image" Target="../media/image292.png"/><Relationship Id="rId5" Type="http://schemas.openxmlformats.org/officeDocument/2006/relationships/image" Target="../media/image5.png"/><Relationship Id="rId15" Type="http://schemas.openxmlformats.org/officeDocument/2006/relationships/image" Target="../media/image294.png"/><Relationship Id="rId10" Type="http://schemas.openxmlformats.org/officeDocument/2006/relationships/customXml" Target="../ink/ink305.xml"/><Relationship Id="rId19" Type="http://schemas.openxmlformats.org/officeDocument/2006/relationships/image" Target="../media/image296.png"/><Relationship Id="rId4" Type="http://schemas.openxmlformats.org/officeDocument/2006/relationships/customXml" Target="../ink/ink302.xml"/><Relationship Id="rId9" Type="http://schemas.openxmlformats.org/officeDocument/2006/relationships/image" Target="../media/image291.png"/><Relationship Id="rId14" Type="http://schemas.openxmlformats.org/officeDocument/2006/relationships/customXml" Target="../ink/ink307.xml"/></Relationships>
</file>

<file path=ppt/slides/_rels/slide25.xml.rels><?xml version="1.0" encoding="UTF-8" standalone="yes"?>
<Relationships xmlns="http://schemas.openxmlformats.org/package/2006/relationships"><Relationship Id="rId8" Type="http://schemas.openxmlformats.org/officeDocument/2006/relationships/customXml" Target="../ink/ink312.xml"/><Relationship Id="rId13" Type="http://schemas.openxmlformats.org/officeDocument/2006/relationships/image" Target="../media/image300.png"/><Relationship Id="rId18" Type="http://schemas.openxmlformats.org/officeDocument/2006/relationships/customXml" Target="../ink/ink317.xml"/><Relationship Id="rId3" Type="http://schemas.openxmlformats.org/officeDocument/2006/relationships/image" Target="../media/image3.png"/><Relationship Id="rId21" Type="http://schemas.openxmlformats.org/officeDocument/2006/relationships/image" Target="../media/image304.png"/><Relationship Id="rId7" Type="http://schemas.openxmlformats.org/officeDocument/2006/relationships/image" Target="../media/image297.png"/><Relationship Id="rId12" Type="http://schemas.openxmlformats.org/officeDocument/2006/relationships/customXml" Target="../ink/ink314.xml"/><Relationship Id="rId17" Type="http://schemas.openxmlformats.org/officeDocument/2006/relationships/image" Target="../media/image302.png"/><Relationship Id="rId2" Type="http://schemas.openxmlformats.org/officeDocument/2006/relationships/notesSlide" Target="../notesSlides/notesSlide25.xml"/><Relationship Id="rId16" Type="http://schemas.openxmlformats.org/officeDocument/2006/relationships/customXml" Target="../ink/ink316.xml"/><Relationship Id="rId20" Type="http://schemas.openxmlformats.org/officeDocument/2006/relationships/customXml" Target="../ink/ink318.xml"/><Relationship Id="rId1" Type="http://schemas.openxmlformats.org/officeDocument/2006/relationships/slideLayout" Target="../slideLayouts/slideLayout1.xml"/><Relationship Id="rId6" Type="http://schemas.openxmlformats.org/officeDocument/2006/relationships/customXml" Target="../ink/ink311.xml"/><Relationship Id="rId11" Type="http://schemas.openxmlformats.org/officeDocument/2006/relationships/image" Target="../media/image299.png"/><Relationship Id="rId5" Type="http://schemas.openxmlformats.org/officeDocument/2006/relationships/image" Target="../media/image5.png"/><Relationship Id="rId15" Type="http://schemas.openxmlformats.org/officeDocument/2006/relationships/image" Target="../media/image301.png"/><Relationship Id="rId10" Type="http://schemas.openxmlformats.org/officeDocument/2006/relationships/customXml" Target="../ink/ink313.xml"/><Relationship Id="rId19" Type="http://schemas.openxmlformats.org/officeDocument/2006/relationships/image" Target="../media/image303.png"/><Relationship Id="rId4" Type="http://schemas.openxmlformats.org/officeDocument/2006/relationships/customXml" Target="../ink/ink310.xml"/><Relationship Id="rId9" Type="http://schemas.openxmlformats.org/officeDocument/2006/relationships/image" Target="../media/image298.png"/><Relationship Id="rId14" Type="http://schemas.openxmlformats.org/officeDocument/2006/relationships/customXml" Target="../ink/ink3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1.xml"/><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71" Type="http://schemas.openxmlformats.org/officeDocument/2006/relationships/image" Target="../media/image143.png"/><Relationship Id="rId531" Type="http://schemas.openxmlformats.org/officeDocument/2006/relationships/image" Target="../media/image73.png"/><Relationship Id="rId573" Type="http://schemas.openxmlformats.org/officeDocument/2006/relationships/image" Target="../media/image94.png"/><Relationship Id="rId629" Type="http://schemas.openxmlformats.org/officeDocument/2006/relationships/image" Target="../media/image122.png"/><Relationship Id="rId433" Type="http://schemas.openxmlformats.org/officeDocument/2006/relationships/image" Target="../media/image24.png"/><Relationship Id="rId454" Type="http://schemas.openxmlformats.org/officeDocument/2006/relationships/customXml" Target="../ink/ink33.xml"/><Relationship Id="rId475" Type="http://schemas.openxmlformats.org/officeDocument/2006/relationships/image" Target="../media/image45.png"/><Relationship Id="rId496" Type="http://schemas.openxmlformats.org/officeDocument/2006/relationships/customXml" Target="../ink/ink54.xml"/><Relationship Id="rId640" Type="http://schemas.openxmlformats.org/officeDocument/2006/relationships/customXml" Target="../ink/ink126.xml"/><Relationship Id="rId661" Type="http://schemas.openxmlformats.org/officeDocument/2006/relationships/image" Target="../media/image138.png"/><Relationship Id="rId500" Type="http://schemas.openxmlformats.org/officeDocument/2006/relationships/customXml" Target="../ink/ink56.xml"/><Relationship Id="rId521" Type="http://schemas.openxmlformats.org/officeDocument/2006/relationships/image" Target="../media/image68.png"/><Relationship Id="rId542" Type="http://schemas.openxmlformats.org/officeDocument/2006/relationships/customXml" Target="../ink/ink77.xml"/><Relationship Id="rId563" Type="http://schemas.openxmlformats.org/officeDocument/2006/relationships/image" Target="../media/image89.png"/><Relationship Id="rId584" Type="http://schemas.openxmlformats.org/officeDocument/2006/relationships/customXml" Target="../ink/ink98.xml"/><Relationship Id="rId619" Type="http://schemas.openxmlformats.org/officeDocument/2006/relationships/image" Target="../media/image117.png"/><Relationship Id="rId423" Type="http://schemas.openxmlformats.org/officeDocument/2006/relationships/image" Target="../media/image19.png"/><Relationship Id="rId444" Type="http://schemas.openxmlformats.org/officeDocument/2006/relationships/customXml" Target="../ink/ink28.xml"/><Relationship Id="rId465" Type="http://schemas.openxmlformats.org/officeDocument/2006/relationships/image" Target="../media/image40.png"/><Relationship Id="rId486" Type="http://schemas.openxmlformats.org/officeDocument/2006/relationships/customXml" Target="../ink/ink49.xml"/><Relationship Id="rId630" Type="http://schemas.openxmlformats.org/officeDocument/2006/relationships/customXml" Target="../ink/ink121.xml"/><Relationship Id="rId651" Type="http://schemas.openxmlformats.org/officeDocument/2006/relationships/image" Target="../media/image133.png"/><Relationship Id="rId672" Type="http://schemas.openxmlformats.org/officeDocument/2006/relationships/customXml" Target="../ink/ink142.xml"/><Relationship Id="rId511" Type="http://schemas.openxmlformats.org/officeDocument/2006/relationships/image" Target="../media/image63.png"/><Relationship Id="rId532" Type="http://schemas.openxmlformats.org/officeDocument/2006/relationships/customXml" Target="../ink/ink72.xml"/><Relationship Id="rId553" Type="http://schemas.openxmlformats.org/officeDocument/2006/relationships/image" Target="../media/image84.png"/><Relationship Id="rId574" Type="http://schemas.openxmlformats.org/officeDocument/2006/relationships/customXml" Target="../ink/ink93.xml"/><Relationship Id="rId609" Type="http://schemas.openxmlformats.org/officeDocument/2006/relationships/image" Target="../media/image112.png"/><Relationship Id="rId595" Type="http://schemas.openxmlformats.org/officeDocument/2006/relationships/image" Target="../media/image105.png"/><Relationship Id="rId434" Type="http://schemas.openxmlformats.org/officeDocument/2006/relationships/customXml" Target="../ink/ink23.xml"/><Relationship Id="rId455" Type="http://schemas.openxmlformats.org/officeDocument/2006/relationships/image" Target="../media/image35.png"/><Relationship Id="rId476" Type="http://schemas.openxmlformats.org/officeDocument/2006/relationships/customXml" Target="../ink/ink44.xml"/><Relationship Id="rId497" Type="http://schemas.openxmlformats.org/officeDocument/2006/relationships/image" Target="../media/image56.png"/><Relationship Id="rId620" Type="http://schemas.openxmlformats.org/officeDocument/2006/relationships/customXml" Target="../ink/ink116.xml"/><Relationship Id="rId641" Type="http://schemas.openxmlformats.org/officeDocument/2006/relationships/image" Target="../media/image128.png"/><Relationship Id="rId662" Type="http://schemas.openxmlformats.org/officeDocument/2006/relationships/customXml" Target="../ink/ink137.xml"/><Relationship Id="rId501" Type="http://schemas.openxmlformats.org/officeDocument/2006/relationships/image" Target="../media/image58.png"/><Relationship Id="rId522" Type="http://schemas.openxmlformats.org/officeDocument/2006/relationships/customXml" Target="../ink/ink67.xml"/><Relationship Id="rId543" Type="http://schemas.openxmlformats.org/officeDocument/2006/relationships/image" Target="../media/image79.png"/><Relationship Id="rId564" Type="http://schemas.openxmlformats.org/officeDocument/2006/relationships/customXml" Target="../ink/ink88.xml"/><Relationship Id="rId585" Type="http://schemas.openxmlformats.org/officeDocument/2006/relationships/image" Target="../media/image100.png"/><Relationship Id="rId424" Type="http://schemas.openxmlformats.org/officeDocument/2006/relationships/customXml" Target="../ink/ink18.xml"/><Relationship Id="rId445" Type="http://schemas.openxmlformats.org/officeDocument/2006/relationships/image" Target="../media/image30.png"/><Relationship Id="rId466" Type="http://schemas.openxmlformats.org/officeDocument/2006/relationships/customXml" Target="../ink/ink39.xml"/><Relationship Id="rId487" Type="http://schemas.openxmlformats.org/officeDocument/2006/relationships/image" Target="../media/image51.png"/><Relationship Id="rId610" Type="http://schemas.openxmlformats.org/officeDocument/2006/relationships/customXml" Target="../ink/ink111.xml"/><Relationship Id="rId631" Type="http://schemas.openxmlformats.org/officeDocument/2006/relationships/image" Target="../media/image123.png"/><Relationship Id="rId652" Type="http://schemas.openxmlformats.org/officeDocument/2006/relationships/customXml" Target="../ink/ink132.xml"/><Relationship Id="rId673" Type="http://schemas.openxmlformats.org/officeDocument/2006/relationships/image" Target="../media/image144.png"/><Relationship Id="rId512" Type="http://schemas.openxmlformats.org/officeDocument/2006/relationships/customXml" Target="../ink/ink62.xml"/><Relationship Id="rId533" Type="http://schemas.openxmlformats.org/officeDocument/2006/relationships/image" Target="../media/image74.png"/><Relationship Id="rId554" Type="http://schemas.openxmlformats.org/officeDocument/2006/relationships/customXml" Target="../ink/ink83.xml"/><Relationship Id="rId575" Type="http://schemas.openxmlformats.org/officeDocument/2006/relationships/image" Target="../media/image95.png"/><Relationship Id="rId596" Type="http://schemas.openxmlformats.org/officeDocument/2006/relationships/customXml" Target="../ink/ink104.xml"/><Relationship Id="rId435" Type="http://schemas.openxmlformats.org/officeDocument/2006/relationships/image" Target="../media/image25.png"/><Relationship Id="rId456" Type="http://schemas.openxmlformats.org/officeDocument/2006/relationships/customXml" Target="../ink/ink34.xml"/><Relationship Id="rId477" Type="http://schemas.openxmlformats.org/officeDocument/2006/relationships/image" Target="../media/image46.png"/><Relationship Id="rId498" Type="http://schemas.openxmlformats.org/officeDocument/2006/relationships/customXml" Target="../ink/ink55.xml"/><Relationship Id="rId600" Type="http://schemas.openxmlformats.org/officeDocument/2006/relationships/customXml" Target="../ink/ink106.xml"/><Relationship Id="rId621" Type="http://schemas.openxmlformats.org/officeDocument/2006/relationships/image" Target="../media/image118.png"/><Relationship Id="rId642" Type="http://schemas.openxmlformats.org/officeDocument/2006/relationships/customXml" Target="../ink/ink127.xml"/><Relationship Id="rId663" Type="http://schemas.openxmlformats.org/officeDocument/2006/relationships/image" Target="../media/image139.png"/><Relationship Id="rId502" Type="http://schemas.openxmlformats.org/officeDocument/2006/relationships/customXml" Target="../ink/ink57.xml"/><Relationship Id="rId523" Type="http://schemas.openxmlformats.org/officeDocument/2006/relationships/image" Target="../media/image69.png"/><Relationship Id="rId544" Type="http://schemas.openxmlformats.org/officeDocument/2006/relationships/customXml" Target="../ink/ink78.xml"/><Relationship Id="rId565" Type="http://schemas.openxmlformats.org/officeDocument/2006/relationships/image" Target="../media/image90.png"/><Relationship Id="rId586" Type="http://schemas.openxmlformats.org/officeDocument/2006/relationships/customXml" Target="../ink/ink99.xml"/><Relationship Id="rId425" Type="http://schemas.openxmlformats.org/officeDocument/2006/relationships/image" Target="../media/image20.png"/><Relationship Id="rId446" Type="http://schemas.openxmlformats.org/officeDocument/2006/relationships/customXml" Target="../ink/ink29.xml"/><Relationship Id="rId467" Type="http://schemas.openxmlformats.org/officeDocument/2006/relationships/image" Target="../media/image41.png"/><Relationship Id="rId611" Type="http://schemas.openxmlformats.org/officeDocument/2006/relationships/image" Target="../media/image113.png"/><Relationship Id="rId632" Type="http://schemas.openxmlformats.org/officeDocument/2006/relationships/customXml" Target="../ink/ink122.xml"/><Relationship Id="rId653" Type="http://schemas.openxmlformats.org/officeDocument/2006/relationships/image" Target="../media/image134.png"/><Relationship Id="rId488" Type="http://schemas.openxmlformats.org/officeDocument/2006/relationships/customXml" Target="../ink/ink50.xml"/><Relationship Id="rId674" Type="http://schemas.openxmlformats.org/officeDocument/2006/relationships/customXml" Target="../ink/ink143.xml"/><Relationship Id="rId513" Type="http://schemas.openxmlformats.org/officeDocument/2006/relationships/image" Target="../media/image64.png"/><Relationship Id="rId534" Type="http://schemas.openxmlformats.org/officeDocument/2006/relationships/customXml" Target="../ink/ink73.xml"/><Relationship Id="rId555" Type="http://schemas.openxmlformats.org/officeDocument/2006/relationships/image" Target="../media/image85.png"/><Relationship Id="rId576" Type="http://schemas.openxmlformats.org/officeDocument/2006/relationships/customXml" Target="../ink/ink94.xml"/><Relationship Id="rId597" Type="http://schemas.openxmlformats.org/officeDocument/2006/relationships/image" Target="../media/image106.png"/><Relationship Id="rId436" Type="http://schemas.openxmlformats.org/officeDocument/2006/relationships/customXml" Target="../ink/ink24.xml"/><Relationship Id="rId457" Type="http://schemas.openxmlformats.org/officeDocument/2006/relationships/image" Target="../media/image36.png"/><Relationship Id="rId601" Type="http://schemas.openxmlformats.org/officeDocument/2006/relationships/image" Target="../media/image108.png"/><Relationship Id="rId622" Type="http://schemas.openxmlformats.org/officeDocument/2006/relationships/customXml" Target="../ink/ink117.xml"/><Relationship Id="rId643" Type="http://schemas.openxmlformats.org/officeDocument/2006/relationships/image" Target="../media/image129.png"/><Relationship Id="rId478" Type="http://schemas.openxmlformats.org/officeDocument/2006/relationships/customXml" Target="../ink/ink45.xml"/><Relationship Id="rId499" Type="http://schemas.openxmlformats.org/officeDocument/2006/relationships/image" Target="../media/image57.png"/><Relationship Id="rId664" Type="http://schemas.openxmlformats.org/officeDocument/2006/relationships/customXml" Target="../ink/ink138.xml"/><Relationship Id="rId503" Type="http://schemas.openxmlformats.org/officeDocument/2006/relationships/image" Target="../media/image59.png"/><Relationship Id="rId524" Type="http://schemas.openxmlformats.org/officeDocument/2006/relationships/customXml" Target="../ink/ink68.xml"/><Relationship Id="rId545" Type="http://schemas.openxmlformats.org/officeDocument/2006/relationships/image" Target="../media/image80.png"/><Relationship Id="rId566" Type="http://schemas.openxmlformats.org/officeDocument/2006/relationships/customXml" Target="../ink/ink89.xml"/><Relationship Id="rId587" Type="http://schemas.openxmlformats.org/officeDocument/2006/relationships/image" Target="../media/image101.png"/><Relationship Id="rId426" Type="http://schemas.openxmlformats.org/officeDocument/2006/relationships/customXml" Target="../ink/ink19.xml"/><Relationship Id="rId447" Type="http://schemas.openxmlformats.org/officeDocument/2006/relationships/image" Target="../media/image31.png"/><Relationship Id="rId612" Type="http://schemas.openxmlformats.org/officeDocument/2006/relationships/customXml" Target="../ink/ink112.xml"/><Relationship Id="rId633" Type="http://schemas.openxmlformats.org/officeDocument/2006/relationships/image" Target="../media/image124.png"/><Relationship Id="rId468" Type="http://schemas.openxmlformats.org/officeDocument/2006/relationships/customXml" Target="../ink/ink40.xml"/><Relationship Id="rId489" Type="http://schemas.openxmlformats.org/officeDocument/2006/relationships/image" Target="../media/image52.png"/><Relationship Id="rId654" Type="http://schemas.openxmlformats.org/officeDocument/2006/relationships/customXml" Target="../ink/ink133.xml"/><Relationship Id="rId675" Type="http://schemas.openxmlformats.org/officeDocument/2006/relationships/image" Target="../media/image145.png"/><Relationship Id="rId514" Type="http://schemas.openxmlformats.org/officeDocument/2006/relationships/customXml" Target="../ink/ink63.xml"/><Relationship Id="rId535" Type="http://schemas.openxmlformats.org/officeDocument/2006/relationships/image" Target="../media/image75.png"/><Relationship Id="rId556" Type="http://schemas.openxmlformats.org/officeDocument/2006/relationships/customXml" Target="../ink/ink84.xml"/><Relationship Id="rId577" Type="http://schemas.openxmlformats.org/officeDocument/2006/relationships/image" Target="../media/image96.png"/><Relationship Id="rId598" Type="http://schemas.openxmlformats.org/officeDocument/2006/relationships/customXml" Target="../ink/ink105.xml"/><Relationship Id="rId602" Type="http://schemas.openxmlformats.org/officeDocument/2006/relationships/customXml" Target="../ink/ink107.xml"/><Relationship Id="rId437" Type="http://schemas.openxmlformats.org/officeDocument/2006/relationships/image" Target="../media/image26.png"/><Relationship Id="rId458" Type="http://schemas.openxmlformats.org/officeDocument/2006/relationships/customXml" Target="../ink/ink35.xml"/><Relationship Id="rId479" Type="http://schemas.openxmlformats.org/officeDocument/2006/relationships/image" Target="../media/image47.png"/><Relationship Id="rId623" Type="http://schemas.openxmlformats.org/officeDocument/2006/relationships/image" Target="../media/image119.png"/><Relationship Id="rId644" Type="http://schemas.openxmlformats.org/officeDocument/2006/relationships/customXml" Target="../ink/ink128.xml"/><Relationship Id="rId665" Type="http://schemas.openxmlformats.org/officeDocument/2006/relationships/image" Target="../media/image140.png"/><Relationship Id="rId490" Type="http://schemas.openxmlformats.org/officeDocument/2006/relationships/customXml" Target="../ink/ink51.xml"/><Relationship Id="rId504" Type="http://schemas.openxmlformats.org/officeDocument/2006/relationships/customXml" Target="../ink/ink58.xml"/><Relationship Id="rId525" Type="http://schemas.openxmlformats.org/officeDocument/2006/relationships/image" Target="../media/image70.png"/><Relationship Id="rId546" Type="http://schemas.openxmlformats.org/officeDocument/2006/relationships/customXml" Target="../ink/ink79.xml"/><Relationship Id="rId567" Type="http://schemas.openxmlformats.org/officeDocument/2006/relationships/image" Target="../media/image91.png"/><Relationship Id="rId588" Type="http://schemas.openxmlformats.org/officeDocument/2006/relationships/customXml" Target="../ink/ink100.xml"/><Relationship Id="rId427" Type="http://schemas.openxmlformats.org/officeDocument/2006/relationships/image" Target="../media/image21.png"/><Relationship Id="rId448" Type="http://schemas.openxmlformats.org/officeDocument/2006/relationships/customXml" Target="../ink/ink30.xml"/><Relationship Id="rId469" Type="http://schemas.openxmlformats.org/officeDocument/2006/relationships/image" Target="../media/image42.png"/><Relationship Id="rId613" Type="http://schemas.openxmlformats.org/officeDocument/2006/relationships/image" Target="../media/image114.png"/><Relationship Id="rId634" Type="http://schemas.openxmlformats.org/officeDocument/2006/relationships/customXml" Target="../ink/ink123.xml"/><Relationship Id="rId655" Type="http://schemas.openxmlformats.org/officeDocument/2006/relationships/image" Target="../media/image135.png"/><Relationship Id="rId480" Type="http://schemas.openxmlformats.org/officeDocument/2006/relationships/customXml" Target="../ink/ink46.xml"/><Relationship Id="rId515" Type="http://schemas.openxmlformats.org/officeDocument/2006/relationships/image" Target="../media/image65.png"/><Relationship Id="rId536" Type="http://schemas.openxmlformats.org/officeDocument/2006/relationships/customXml" Target="../ink/ink74.xml"/><Relationship Id="rId557" Type="http://schemas.openxmlformats.org/officeDocument/2006/relationships/image" Target="../media/image86.png"/><Relationship Id="rId578" Type="http://schemas.openxmlformats.org/officeDocument/2006/relationships/customXml" Target="../ink/ink95.xml"/><Relationship Id="rId599" Type="http://schemas.openxmlformats.org/officeDocument/2006/relationships/image" Target="../media/image107.png"/><Relationship Id="rId417" Type="http://schemas.openxmlformats.org/officeDocument/2006/relationships/image" Target="../media/image227.png"/><Relationship Id="rId438" Type="http://schemas.openxmlformats.org/officeDocument/2006/relationships/customXml" Target="../ink/ink25.xml"/><Relationship Id="rId459" Type="http://schemas.openxmlformats.org/officeDocument/2006/relationships/image" Target="../media/image37.png"/><Relationship Id="rId603" Type="http://schemas.openxmlformats.org/officeDocument/2006/relationships/image" Target="../media/image109.png"/><Relationship Id="rId624" Type="http://schemas.openxmlformats.org/officeDocument/2006/relationships/customXml" Target="../ink/ink118.xml"/><Relationship Id="rId645" Type="http://schemas.openxmlformats.org/officeDocument/2006/relationships/image" Target="../media/image130.png"/><Relationship Id="rId666" Type="http://schemas.openxmlformats.org/officeDocument/2006/relationships/customXml" Target="../ink/ink139.xml"/><Relationship Id="rId470" Type="http://schemas.openxmlformats.org/officeDocument/2006/relationships/customXml" Target="../ink/ink41.xml"/><Relationship Id="rId491" Type="http://schemas.openxmlformats.org/officeDocument/2006/relationships/image" Target="../media/image53.png"/><Relationship Id="rId505" Type="http://schemas.openxmlformats.org/officeDocument/2006/relationships/image" Target="../media/image60.png"/><Relationship Id="rId526" Type="http://schemas.openxmlformats.org/officeDocument/2006/relationships/customXml" Target="../ink/ink69.xml"/><Relationship Id="rId547" Type="http://schemas.openxmlformats.org/officeDocument/2006/relationships/image" Target="../media/image81.png"/><Relationship Id="rId568" Type="http://schemas.openxmlformats.org/officeDocument/2006/relationships/customXml" Target="../ink/ink90.xml"/><Relationship Id="rId589" Type="http://schemas.openxmlformats.org/officeDocument/2006/relationships/image" Target="../media/image102.png"/><Relationship Id="rId428" Type="http://schemas.openxmlformats.org/officeDocument/2006/relationships/customXml" Target="../ink/ink20.xml"/><Relationship Id="rId449" Type="http://schemas.openxmlformats.org/officeDocument/2006/relationships/image" Target="../media/image32.png"/><Relationship Id="rId614" Type="http://schemas.openxmlformats.org/officeDocument/2006/relationships/customXml" Target="../ink/ink113.xml"/><Relationship Id="rId635" Type="http://schemas.openxmlformats.org/officeDocument/2006/relationships/image" Target="../media/image125.png"/><Relationship Id="rId656" Type="http://schemas.openxmlformats.org/officeDocument/2006/relationships/customXml" Target="../ink/ink134.xml"/><Relationship Id="rId460" Type="http://schemas.openxmlformats.org/officeDocument/2006/relationships/customXml" Target="../ink/ink36.xml"/><Relationship Id="rId481" Type="http://schemas.openxmlformats.org/officeDocument/2006/relationships/image" Target="../media/image48.png"/><Relationship Id="rId516" Type="http://schemas.openxmlformats.org/officeDocument/2006/relationships/customXml" Target="../ink/ink64.xml"/><Relationship Id="rId537" Type="http://schemas.openxmlformats.org/officeDocument/2006/relationships/image" Target="../media/image76.png"/><Relationship Id="rId558" Type="http://schemas.openxmlformats.org/officeDocument/2006/relationships/customXml" Target="../ink/ink85.xml"/><Relationship Id="rId579" Type="http://schemas.openxmlformats.org/officeDocument/2006/relationships/image" Target="../media/image97.png"/><Relationship Id="rId418" Type="http://schemas.openxmlformats.org/officeDocument/2006/relationships/customXml" Target="../ink/ink15.xml"/><Relationship Id="rId439" Type="http://schemas.openxmlformats.org/officeDocument/2006/relationships/image" Target="../media/image27.png"/><Relationship Id="rId590" Type="http://schemas.openxmlformats.org/officeDocument/2006/relationships/customXml" Target="../ink/ink101.xml"/><Relationship Id="rId604" Type="http://schemas.openxmlformats.org/officeDocument/2006/relationships/customXml" Target="../ink/ink108.xml"/><Relationship Id="rId625" Type="http://schemas.openxmlformats.org/officeDocument/2006/relationships/image" Target="../media/image120.png"/><Relationship Id="rId646" Type="http://schemas.openxmlformats.org/officeDocument/2006/relationships/customXml" Target="../ink/ink129.xml"/><Relationship Id="rId450" Type="http://schemas.openxmlformats.org/officeDocument/2006/relationships/customXml" Target="../ink/ink31.xml"/><Relationship Id="rId471" Type="http://schemas.openxmlformats.org/officeDocument/2006/relationships/image" Target="../media/image43.png"/><Relationship Id="rId506" Type="http://schemas.openxmlformats.org/officeDocument/2006/relationships/customXml" Target="../ink/ink59.xml"/><Relationship Id="rId667" Type="http://schemas.openxmlformats.org/officeDocument/2006/relationships/image" Target="../media/image141.png"/><Relationship Id="rId492" Type="http://schemas.openxmlformats.org/officeDocument/2006/relationships/customXml" Target="../ink/ink52.xml"/><Relationship Id="rId527" Type="http://schemas.openxmlformats.org/officeDocument/2006/relationships/image" Target="../media/image71.png"/><Relationship Id="rId548" Type="http://schemas.openxmlformats.org/officeDocument/2006/relationships/customXml" Target="../ink/ink80.xml"/><Relationship Id="rId569" Type="http://schemas.openxmlformats.org/officeDocument/2006/relationships/image" Target="../media/image92.png"/><Relationship Id="rId429" Type="http://schemas.openxmlformats.org/officeDocument/2006/relationships/image" Target="../media/image22.png"/><Relationship Id="rId580" Type="http://schemas.openxmlformats.org/officeDocument/2006/relationships/customXml" Target="../ink/ink96.xml"/><Relationship Id="rId615" Type="http://schemas.openxmlformats.org/officeDocument/2006/relationships/image" Target="../media/image115.png"/><Relationship Id="rId636" Type="http://schemas.openxmlformats.org/officeDocument/2006/relationships/customXml" Target="../ink/ink124.xml"/><Relationship Id="rId1" Type="http://schemas.openxmlformats.org/officeDocument/2006/relationships/slideLayout" Target="../slideLayouts/slideLayout1.xml"/><Relationship Id="rId440" Type="http://schemas.openxmlformats.org/officeDocument/2006/relationships/customXml" Target="../ink/ink26.xml"/><Relationship Id="rId657" Type="http://schemas.openxmlformats.org/officeDocument/2006/relationships/image" Target="../media/image136.png"/><Relationship Id="rId461" Type="http://schemas.openxmlformats.org/officeDocument/2006/relationships/image" Target="../media/image38.png"/><Relationship Id="rId482" Type="http://schemas.openxmlformats.org/officeDocument/2006/relationships/customXml" Target="../ink/ink47.xml"/><Relationship Id="rId517" Type="http://schemas.openxmlformats.org/officeDocument/2006/relationships/image" Target="../media/image66.png"/><Relationship Id="rId538" Type="http://schemas.openxmlformats.org/officeDocument/2006/relationships/customXml" Target="../ink/ink75.xml"/><Relationship Id="rId559" Type="http://schemas.openxmlformats.org/officeDocument/2006/relationships/image" Target="../media/image87.png"/><Relationship Id="rId419" Type="http://schemas.openxmlformats.org/officeDocument/2006/relationships/image" Target="../media/image17.png"/><Relationship Id="rId570" Type="http://schemas.openxmlformats.org/officeDocument/2006/relationships/customXml" Target="../ink/ink91.xml"/><Relationship Id="rId591" Type="http://schemas.openxmlformats.org/officeDocument/2006/relationships/image" Target="../media/image103.png"/><Relationship Id="rId605" Type="http://schemas.openxmlformats.org/officeDocument/2006/relationships/image" Target="../media/image110.png"/><Relationship Id="rId626" Type="http://schemas.openxmlformats.org/officeDocument/2006/relationships/customXml" Target="../ink/ink119.xml"/><Relationship Id="rId430" Type="http://schemas.openxmlformats.org/officeDocument/2006/relationships/customXml" Target="../ink/ink21.xml"/><Relationship Id="rId647" Type="http://schemas.openxmlformats.org/officeDocument/2006/relationships/image" Target="../media/image131.png"/><Relationship Id="rId668" Type="http://schemas.openxmlformats.org/officeDocument/2006/relationships/customXml" Target="../ink/ink140.xml"/><Relationship Id="rId451" Type="http://schemas.openxmlformats.org/officeDocument/2006/relationships/image" Target="../media/image33.png"/><Relationship Id="rId472" Type="http://schemas.openxmlformats.org/officeDocument/2006/relationships/customXml" Target="../ink/ink42.xml"/><Relationship Id="rId493" Type="http://schemas.openxmlformats.org/officeDocument/2006/relationships/image" Target="../media/image54.png"/><Relationship Id="rId507" Type="http://schemas.openxmlformats.org/officeDocument/2006/relationships/image" Target="../media/image61.png"/><Relationship Id="rId528" Type="http://schemas.openxmlformats.org/officeDocument/2006/relationships/customXml" Target="../ink/ink70.xml"/><Relationship Id="rId549" Type="http://schemas.openxmlformats.org/officeDocument/2006/relationships/image" Target="../media/image82.png"/><Relationship Id="rId560" Type="http://schemas.openxmlformats.org/officeDocument/2006/relationships/customXml" Target="../ink/ink86.xml"/><Relationship Id="rId581" Type="http://schemas.openxmlformats.org/officeDocument/2006/relationships/image" Target="../media/image98.png"/><Relationship Id="rId420" Type="http://schemas.openxmlformats.org/officeDocument/2006/relationships/customXml" Target="../ink/ink16.xml"/><Relationship Id="rId616" Type="http://schemas.openxmlformats.org/officeDocument/2006/relationships/customXml" Target="../ink/ink114.xml"/><Relationship Id="rId637" Type="http://schemas.openxmlformats.org/officeDocument/2006/relationships/image" Target="../media/image126.png"/><Relationship Id="rId658" Type="http://schemas.openxmlformats.org/officeDocument/2006/relationships/customXml" Target="../ink/ink135.xml"/><Relationship Id="rId2" Type="http://schemas.openxmlformats.org/officeDocument/2006/relationships/notesSlide" Target="../notesSlides/notesSlide7.xml"/><Relationship Id="rId441" Type="http://schemas.openxmlformats.org/officeDocument/2006/relationships/image" Target="../media/image28.png"/><Relationship Id="rId462" Type="http://schemas.openxmlformats.org/officeDocument/2006/relationships/customXml" Target="../ink/ink37.xml"/><Relationship Id="rId483" Type="http://schemas.openxmlformats.org/officeDocument/2006/relationships/image" Target="../media/image49.png"/><Relationship Id="rId518" Type="http://schemas.openxmlformats.org/officeDocument/2006/relationships/customXml" Target="../ink/ink65.xml"/><Relationship Id="rId539" Type="http://schemas.openxmlformats.org/officeDocument/2006/relationships/image" Target="../media/image77.png"/><Relationship Id="rId550" Type="http://schemas.openxmlformats.org/officeDocument/2006/relationships/customXml" Target="../ink/ink81.xml"/><Relationship Id="rId571" Type="http://schemas.openxmlformats.org/officeDocument/2006/relationships/image" Target="../media/image93.png"/><Relationship Id="rId592" Type="http://schemas.openxmlformats.org/officeDocument/2006/relationships/customXml" Target="../ink/ink102.xml"/><Relationship Id="rId606" Type="http://schemas.openxmlformats.org/officeDocument/2006/relationships/customXml" Target="../ink/ink109.xml"/><Relationship Id="rId627" Type="http://schemas.openxmlformats.org/officeDocument/2006/relationships/image" Target="../media/image121.png"/><Relationship Id="rId648" Type="http://schemas.openxmlformats.org/officeDocument/2006/relationships/customXml" Target="../ink/ink130.xml"/><Relationship Id="rId669" Type="http://schemas.openxmlformats.org/officeDocument/2006/relationships/image" Target="../media/image142.png"/><Relationship Id="rId431" Type="http://schemas.openxmlformats.org/officeDocument/2006/relationships/image" Target="../media/image23.png"/><Relationship Id="rId452" Type="http://schemas.openxmlformats.org/officeDocument/2006/relationships/customXml" Target="../ink/ink32.xml"/><Relationship Id="rId473" Type="http://schemas.openxmlformats.org/officeDocument/2006/relationships/image" Target="../media/image44.png"/><Relationship Id="rId494" Type="http://schemas.openxmlformats.org/officeDocument/2006/relationships/customXml" Target="../ink/ink53.xml"/><Relationship Id="rId508" Type="http://schemas.openxmlformats.org/officeDocument/2006/relationships/customXml" Target="../ink/ink60.xml"/><Relationship Id="rId529" Type="http://schemas.openxmlformats.org/officeDocument/2006/relationships/image" Target="../media/image72.png"/><Relationship Id="rId540" Type="http://schemas.openxmlformats.org/officeDocument/2006/relationships/customXml" Target="../ink/ink76.xml"/><Relationship Id="rId561" Type="http://schemas.openxmlformats.org/officeDocument/2006/relationships/image" Target="../media/image88.png"/><Relationship Id="rId582" Type="http://schemas.openxmlformats.org/officeDocument/2006/relationships/customXml" Target="../ink/ink97.xml"/><Relationship Id="rId617" Type="http://schemas.openxmlformats.org/officeDocument/2006/relationships/image" Target="../media/image116.png"/><Relationship Id="rId638" Type="http://schemas.openxmlformats.org/officeDocument/2006/relationships/customXml" Target="../ink/ink125.xml"/><Relationship Id="rId659" Type="http://schemas.openxmlformats.org/officeDocument/2006/relationships/image" Target="../media/image137.png"/><Relationship Id="rId3" Type="http://schemas.openxmlformats.org/officeDocument/2006/relationships/image" Target="../media/image3.png"/><Relationship Id="rId421" Type="http://schemas.openxmlformats.org/officeDocument/2006/relationships/image" Target="../media/image18.png"/><Relationship Id="rId442" Type="http://schemas.openxmlformats.org/officeDocument/2006/relationships/customXml" Target="../ink/ink27.xml"/><Relationship Id="rId463" Type="http://schemas.openxmlformats.org/officeDocument/2006/relationships/image" Target="../media/image39.png"/><Relationship Id="rId484" Type="http://schemas.openxmlformats.org/officeDocument/2006/relationships/customXml" Target="../ink/ink48.xml"/><Relationship Id="rId519" Type="http://schemas.openxmlformats.org/officeDocument/2006/relationships/image" Target="../media/image67.png"/><Relationship Id="rId670" Type="http://schemas.openxmlformats.org/officeDocument/2006/relationships/customXml" Target="../ink/ink141.xml"/><Relationship Id="rId530" Type="http://schemas.openxmlformats.org/officeDocument/2006/relationships/customXml" Target="../ink/ink71.xml"/><Relationship Id="rId551" Type="http://schemas.openxmlformats.org/officeDocument/2006/relationships/image" Target="../media/image83.png"/><Relationship Id="rId572" Type="http://schemas.openxmlformats.org/officeDocument/2006/relationships/customXml" Target="../ink/ink92.xml"/><Relationship Id="rId593" Type="http://schemas.openxmlformats.org/officeDocument/2006/relationships/image" Target="../media/image104.png"/><Relationship Id="rId607" Type="http://schemas.openxmlformats.org/officeDocument/2006/relationships/image" Target="../media/image111.png"/><Relationship Id="rId628" Type="http://schemas.openxmlformats.org/officeDocument/2006/relationships/customXml" Target="../ink/ink120.xml"/><Relationship Id="rId649" Type="http://schemas.openxmlformats.org/officeDocument/2006/relationships/image" Target="../media/image132.png"/><Relationship Id="rId432" Type="http://schemas.openxmlformats.org/officeDocument/2006/relationships/customXml" Target="../ink/ink22.xml"/><Relationship Id="rId453" Type="http://schemas.openxmlformats.org/officeDocument/2006/relationships/image" Target="../media/image34.png"/><Relationship Id="rId474" Type="http://schemas.openxmlformats.org/officeDocument/2006/relationships/customXml" Target="../ink/ink43.xml"/><Relationship Id="rId509" Type="http://schemas.openxmlformats.org/officeDocument/2006/relationships/image" Target="../media/image62.png"/><Relationship Id="rId660" Type="http://schemas.openxmlformats.org/officeDocument/2006/relationships/customXml" Target="../ink/ink136.xml"/><Relationship Id="rId495" Type="http://schemas.openxmlformats.org/officeDocument/2006/relationships/image" Target="../media/image55.png"/><Relationship Id="rId520" Type="http://schemas.openxmlformats.org/officeDocument/2006/relationships/customXml" Target="../ink/ink66.xml"/><Relationship Id="rId541" Type="http://schemas.openxmlformats.org/officeDocument/2006/relationships/image" Target="../media/image78.png"/><Relationship Id="rId562" Type="http://schemas.openxmlformats.org/officeDocument/2006/relationships/customXml" Target="../ink/ink87.xml"/><Relationship Id="rId583" Type="http://schemas.openxmlformats.org/officeDocument/2006/relationships/image" Target="../media/image99.png"/><Relationship Id="rId618" Type="http://schemas.openxmlformats.org/officeDocument/2006/relationships/customXml" Target="../ink/ink115.xml"/><Relationship Id="rId639" Type="http://schemas.openxmlformats.org/officeDocument/2006/relationships/image" Target="../media/image127.png"/><Relationship Id="rId4" Type="http://schemas.openxmlformats.org/officeDocument/2006/relationships/customXml" Target="../ink/ink14.xml"/><Relationship Id="rId422" Type="http://schemas.openxmlformats.org/officeDocument/2006/relationships/customXml" Target="../ink/ink17.xml"/><Relationship Id="rId443" Type="http://schemas.openxmlformats.org/officeDocument/2006/relationships/image" Target="../media/image29.png"/><Relationship Id="rId464" Type="http://schemas.openxmlformats.org/officeDocument/2006/relationships/customXml" Target="../ink/ink38.xml"/><Relationship Id="rId650" Type="http://schemas.openxmlformats.org/officeDocument/2006/relationships/customXml" Target="../ink/ink131.xml"/><Relationship Id="rId485" Type="http://schemas.openxmlformats.org/officeDocument/2006/relationships/image" Target="../media/image50.png"/><Relationship Id="rId510" Type="http://schemas.openxmlformats.org/officeDocument/2006/relationships/customXml" Target="../ink/ink61.xml"/><Relationship Id="rId552" Type="http://schemas.openxmlformats.org/officeDocument/2006/relationships/customXml" Target="../ink/ink82.xml"/><Relationship Id="rId594" Type="http://schemas.openxmlformats.org/officeDocument/2006/relationships/customXml" Target="../ink/ink103.xml"/><Relationship Id="rId608" Type="http://schemas.openxmlformats.org/officeDocument/2006/relationships/customXml" Target="../ink/ink110.xml"/></Relationships>
</file>

<file path=ppt/slides/_rels/slide8.xml.rels><?xml version="1.0" encoding="UTF-8" standalone="yes"?>
<Relationships xmlns="http://schemas.openxmlformats.org/package/2006/relationships"><Relationship Id="rId13" Type="http://schemas.openxmlformats.org/officeDocument/2006/relationships/image" Target="../media/image149.png"/><Relationship Id="rId18" Type="http://schemas.openxmlformats.org/officeDocument/2006/relationships/customXml" Target="../ink/ink151.xml"/><Relationship Id="rId26" Type="http://schemas.openxmlformats.org/officeDocument/2006/relationships/customXml" Target="../ink/ink155.xml"/><Relationship Id="rId39" Type="http://schemas.openxmlformats.org/officeDocument/2006/relationships/image" Target="../media/image162.png"/><Relationship Id="rId21" Type="http://schemas.openxmlformats.org/officeDocument/2006/relationships/image" Target="../media/image153.png"/><Relationship Id="rId34" Type="http://schemas.openxmlformats.org/officeDocument/2006/relationships/customXml" Target="../ink/ink159.xml"/><Relationship Id="rId42" Type="http://schemas.openxmlformats.org/officeDocument/2006/relationships/customXml" Target="../ink/ink163.xml"/><Relationship Id="rId7" Type="http://schemas.openxmlformats.org/officeDocument/2006/relationships/image" Target="../media/image146.png"/><Relationship Id="rId2" Type="http://schemas.openxmlformats.org/officeDocument/2006/relationships/notesSlide" Target="../notesSlides/notesSlide8.xml"/><Relationship Id="rId16" Type="http://schemas.openxmlformats.org/officeDocument/2006/relationships/customXml" Target="../ink/ink150.xml"/><Relationship Id="rId29"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customXml" Target="../ink/ink145.xml"/><Relationship Id="rId11" Type="http://schemas.openxmlformats.org/officeDocument/2006/relationships/image" Target="../media/image148.png"/><Relationship Id="rId24" Type="http://schemas.openxmlformats.org/officeDocument/2006/relationships/customXml" Target="../ink/ink154.xml"/><Relationship Id="rId32" Type="http://schemas.openxmlformats.org/officeDocument/2006/relationships/customXml" Target="../ink/ink158.xml"/><Relationship Id="rId37" Type="http://schemas.openxmlformats.org/officeDocument/2006/relationships/image" Target="../media/image161.png"/><Relationship Id="rId40" Type="http://schemas.openxmlformats.org/officeDocument/2006/relationships/customXml" Target="../ink/ink162.xml"/><Relationship Id="rId45" Type="http://schemas.openxmlformats.org/officeDocument/2006/relationships/image" Target="../media/image165.png"/><Relationship Id="rId5" Type="http://schemas.openxmlformats.org/officeDocument/2006/relationships/image" Target="../media/image5.png"/><Relationship Id="rId15" Type="http://schemas.openxmlformats.org/officeDocument/2006/relationships/image" Target="../media/image150.png"/><Relationship Id="rId23" Type="http://schemas.openxmlformats.org/officeDocument/2006/relationships/image" Target="../media/image154.png"/><Relationship Id="rId28" Type="http://schemas.openxmlformats.org/officeDocument/2006/relationships/customXml" Target="../ink/ink156.xml"/><Relationship Id="rId36" Type="http://schemas.openxmlformats.org/officeDocument/2006/relationships/customXml" Target="../ink/ink160.xml"/><Relationship Id="rId10" Type="http://schemas.openxmlformats.org/officeDocument/2006/relationships/customXml" Target="../ink/ink147.xml"/><Relationship Id="rId19" Type="http://schemas.openxmlformats.org/officeDocument/2006/relationships/image" Target="../media/image152.png"/><Relationship Id="rId31" Type="http://schemas.openxmlformats.org/officeDocument/2006/relationships/image" Target="../media/image158.png"/><Relationship Id="rId44" Type="http://schemas.openxmlformats.org/officeDocument/2006/relationships/customXml" Target="../ink/ink164.xml"/><Relationship Id="rId4" Type="http://schemas.openxmlformats.org/officeDocument/2006/relationships/customXml" Target="../ink/ink144.xml"/><Relationship Id="rId9" Type="http://schemas.openxmlformats.org/officeDocument/2006/relationships/image" Target="../media/image147.png"/><Relationship Id="rId14" Type="http://schemas.openxmlformats.org/officeDocument/2006/relationships/customXml" Target="../ink/ink149.xml"/><Relationship Id="rId22" Type="http://schemas.openxmlformats.org/officeDocument/2006/relationships/customXml" Target="../ink/ink153.xml"/><Relationship Id="rId27" Type="http://schemas.openxmlformats.org/officeDocument/2006/relationships/image" Target="../media/image156.png"/><Relationship Id="rId30" Type="http://schemas.openxmlformats.org/officeDocument/2006/relationships/customXml" Target="../ink/ink157.xml"/><Relationship Id="rId35" Type="http://schemas.openxmlformats.org/officeDocument/2006/relationships/image" Target="../media/image160.png"/><Relationship Id="rId43" Type="http://schemas.openxmlformats.org/officeDocument/2006/relationships/image" Target="../media/image164.png"/><Relationship Id="rId8" Type="http://schemas.openxmlformats.org/officeDocument/2006/relationships/customXml" Target="../ink/ink146.xml"/><Relationship Id="rId3" Type="http://schemas.openxmlformats.org/officeDocument/2006/relationships/image" Target="../media/image3.png"/><Relationship Id="rId12" Type="http://schemas.openxmlformats.org/officeDocument/2006/relationships/customXml" Target="../ink/ink148.xml"/><Relationship Id="rId17" Type="http://schemas.openxmlformats.org/officeDocument/2006/relationships/image" Target="../media/image151.png"/><Relationship Id="rId25" Type="http://schemas.openxmlformats.org/officeDocument/2006/relationships/image" Target="../media/image155.png"/><Relationship Id="rId33" Type="http://schemas.openxmlformats.org/officeDocument/2006/relationships/image" Target="../media/image159.png"/><Relationship Id="rId38" Type="http://schemas.openxmlformats.org/officeDocument/2006/relationships/customXml" Target="../ink/ink161.xml"/><Relationship Id="rId20" Type="http://schemas.openxmlformats.org/officeDocument/2006/relationships/customXml" Target="../ink/ink152.xml"/><Relationship Id="rId41" Type="http://schemas.openxmlformats.org/officeDocument/2006/relationships/image" Target="../media/image163.png"/></Relationships>
</file>

<file path=ppt/slides/_rels/slide9.xml.rels><?xml version="1.0" encoding="UTF-8" standalone="yes"?>
<Relationships xmlns="http://schemas.openxmlformats.org/package/2006/relationships"><Relationship Id="rId8" Type="http://schemas.openxmlformats.org/officeDocument/2006/relationships/customXml" Target="../ink/ink167.xml"/><Relationship Id="rId13" Type="http://schemas.openxmlformats.org/officeDocument/2006/relationships/image" Target="../media/image169.png"/><Relationship Id="rId18" Type="http://schemas.openxmlformats.org/officeDocument/2006/relationships/customXml" Target="../ink/ink172.xml"/><Relationship Id="rId26" Type="http://schemas.openxmlformats.org/officeDocument/2006/relationships/customXml" Target="../ink/ink176.xml"/><Relationship Id="rId3" Type="http://schemas.openxmlformats.org/officeDocument/2006/relationships/image" Target="../media/image3.png"/><Relationship Id="rId21" Type="http://schemas.openxmlformats.org/officeDocument/2006/relationships/image" Target="../media/image173.png"/><Relationship Id="rId7" Type="http://schemas.openxmlformats.org/officeDocument/2006/relationships/image" Target="../media/image166.png"/><Relationship Id="rId12" Type="http://schemas.openxmlformats.org/officeDocument/2006/relationships/customXml" Target="../ink/ink169.xml"/><Relationship Id="rId17" Type="http://schemas.openxmlformats.org/officeDocument/2006/relationships/image" Target="../media/image171.png"/><Relationship Id="rId25" Type="http://schemas.openxmlformats.org/officeDocument/2006/relationships/image" Target="../media/image175.png"/><Relationship Id="rId2" Type="http://schemas.openxmlformats.org/officeDocument/2006/relationships/notesSlide" Target="../notesSlides/notesSlide9.xml"/><Relationship Id="rId16" Type="http://schemas.openxmlformats.org/officeDocument/2006/relationships/customXml" Target="../ink/ink171.xml"/><Relationship Id="rId20" Type="http://schemas.openxmlformats.org/officeDocument/2006/relationships/customXml" Target="../ink/ink173.xml"/><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68.png"/><Relationship Id="rId24" Type="http://schemas.openxmlformats.org/officeDocument/2006/relationships/customXml" Target="../ink/ink175.xml"/><Relationship Id="rId5" Type="http://schemas.openxmlformats.org/officeDocument/2006/relationships/image" Target="../media/image5.png"/><Relationship Id="rId15" Type="http://schemas.openxmlformats.org/officeDocument/2006/relationships/image" Target="../media/image170.png"/><Relationship Id="rId23" Type="http://schemas.openxmlformats.org/officeDocument/2006/relationships/image" Target="../media/image174.png"/><Relationship Id="rId10" Type="http://schemas.openxmlformats.org/officeDocument/2006/relationships/customXml" Target="../ink/ink168.xml"/><Relationship Id="rId19" Type="http://schemas.openxmlformats.org/officeDocument/2006/relationships/image" Target="../media/image172.png"/><Relationship Id="rId4" Type="http://schemas.openxmlformats.org/officeDocument/2006/relationships/customXml" Target="../ink/ink165.xml"/><Relationship Id="rId9" Type="http://schemas.openxmlformats.org/officeDocument/2006/relationships/image" Target="../media/image167.png"/><Relationship Id="rId14" Type="http://schemas.openxmlformats.org/officeDocument/2006/relationships/customXml" Target="../ink/ink170.xml"/><Relationship Id="rId22" Type="http://schemas.openxmlformats.org/officeDocument/2006/relationships/customXml" Target="../ink/ink174.xml"/><Relationship Id="rId27" Type="http://schemas.openxmlformats.org/officeDocument/2006/relationships/image" Target="../media/image1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מה:יח-כה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45:19-25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99500" cy="530860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49249" y="291401"/>
            <a:ext cx="8031729" cy="4093428"/>
          </a:xfrm>
          <a:prstGeom prst="rect">
            <a:avLst/>
          </a:prstGeom>
          <a:noFill/>
        </p:spPr>
        <p:txBody>
          <a:bodyPr wrap="square">
            <a:spAutoFit/>
          </a:bodyPr>
          <a:lstStyle/>
          <a:p>
            <a:pPr rtl="0">
              <a:spcBef>
                <a:spcPts val="0"/>
              </a:spcBef>
              <a:spcAft>
                <a:spcPts val="0"/>
              </a:spcAft>
            </a:pPr>
            <a:r>
              <a:rPr lang="en-US" sz="2600" b="1" i="0" u="none" strike="noStrike">
                <a:solidFill>
                  <a:srgbClr val="FFC000"/>
                </a:solidFill>
                <a:effectLst/>
                <a:latin typeface="Arial" panose="020B0604020202020204" pitchFamily="34" charset="0"/>
              </a:rPr>
              <a:t>Galatians 3:20  </a:t>
            </a:r>
          </a:p>
          <a:p>
            <a:pPr rtl="0">
              <a:spcBef>
                <a:spcPts val="0"/>
              </a:spcBef>
              <a:spcAft>
                <a:spcPts val="0"/>
              </a:spcAft>
            </a:pPr>
            <a:r>
              <a:rPr lang="en-US" sz="2600" i="0" u="none" strike="noStrike">
                <a:solidFill>
                  <a:srgbClr val="FFC000"/>
                </a:solidFill>
                <a:effectLst/>
                <a:latin typeface="Arial" panose="020B0604020202020204" pitchFamily="34" charset="0"/>
              </a:rPr>
              <a:t>3:20 Now a mediator is not a mediator of one, but God is one. (KJV </a:t>
            </a:r>
            <a:r>
              <a:rPr lang="en-US" sz="2600" i="0" u="none" strike="noStrike">
                <a:solidFill>
                  <a:srgbClr val="00B0F0"/>
                </a:solidFill>
                <a:effectLst/>
                <a:latin typeface="Arial" panose="020B0604020202020204" pitchFamily="34" charset="0"/>
              </a:rPr>
              <a:t>20 </a:t>
            </a:r>
            <a:r>
              <a:rPr lang="el-GR" sz="2600" i="0" u="none" strike="noStrike">
                <a:solidFill>
                  <a:srgbClr val="00B0F0"/>
                </a:solidFill>
                <a:effectLst/>
                <a:latin typeface="Arial" panose="020B0604020202020204" pitchFamily="34" charset="0"/>
              </a:rPr>
              <a:t>ὁ δὲ μεσίτης ἑνὸς οὐκ ἔστιν, ὁ δὲ θεὸς εἷς ἐστιν.*</a:t>
            </a:r>
            <a:r>
              <a:rPr lang="el-GR" sz="2600" i="0" u="none" strike="noStrike">
                <a:solidFill>
                  <a:srgbClr val="FFC000"/>
                </a:solidFill>
                <a:effectLst/>
                <a:latin typeface="Arial" panose="020B0604020202020204" pitchFamily="34" charset="0"/>
              </a:rPr>
              <a:t>)</a:t>
            </a:r>
          </a:p>
          <a:p>
            <a:pPr rtl="0">
              <a:spcBef>
                <a:spcPts val="0"/>
              </a:spcBef>
              <a:spcAft>
                <a:spcPts val="0"/>
              </a:spcAft>
            </a:pPr>
            <a:endParaRPr lang="el-GR" sz="2600" b="1" i="0" u="none" strike="noStrike">
              <a:solidFill>
                <a:srgbClr val="FFC000"/>
              </a:solidFill>
              <a:effectLst/>
              <a:latin typeface="Arial" panose="020B0604020202020204" pitchFamily="34" charset="0"/>
            </a:endParaRPr>
          </a:p>
          <a:p>
            <a:pPr rtl="0">
              <a:spcBef>
                <a:spcPts val="0"/>
              </a:spcBef>
              <a:spcAft>
                <a:spcPts val="0"/>
              </a:spcAft>
            </a:pPr>
            <a:r>
              <a:rPr lang="en-US" sz="2600" b="1" i="0" u="none" strike="noStrike">
                <a:solidFill>
                  <a:srgbClr val="FFC000"/>
                </a:solidFill>
                <a:effectLst/>
                <a:latin typeface="Arial" panose="020B0604020202020204" pitchFamily="34" charset="0"/>
              </a:rPr>
              <a:t>James 2:19  </a:t>
            </a:r>
          </a:p>
          <a:p>
            <a:pPr rtl="0">
              <a:spcBef>
                <a:spcPts val="0"/>
              </a:spcBef>
              <a:spcAft>
                <a:spcPts val="0"/>
              </a:spcAft>
            </a:pPr>
            <a:r>
              <a:rPr lang="en-US" sz="2600" i="0" u="none" strike="noStrike">
                <a:solidFill>
                  <a:srgbClr val="FFC000"/>
                </a:solidFill>
                <a:effectLst/>
                <a:latin typeface="Arial" panose="020B0604020202020204" pitchFamily="34" charset="0"/>
              </a:rPr>
              <a:t>2:19 Thou believest that there is one God; thou doest well: the devils also believe, and tremble. (KJV </a:t>
            </a:r>
            <a:r>
              <a:rPr lang="en-US" sz="2600" i="0" u="none" strike="noStrike">
                <a:solidFill>
                  <a:srgbClr val="00B0F0"/>
                </a:solidFill>
                <a:effectLst/>
                <a:latin typeface="Arial" panose="020B0604020202020204" pitchFamily="34" charset="0"/>
              </a:rPr>
              <a:t>19 </a:t>
            </a:r>
            <a:r>
              <a:rPr lang="el-GR" sz="2600" i="0" u="none" strike="noStrike">
                <a:solidFill>
                  <a:srgbClr val="00B0F0"/>
                </a:solidFill>
                <a:effectLst/>
                <a:latin typeface="Arial" panose="020B0604020202020204" pitchFamily="34" charset="0"/>
              </a:rPr>
              <a:t>σὺ πιστεύεις ὅτι ⸂εἷς ἐστιν ὁ θεός⸃,* καλῶς ποιεῖς· καὶ τὰ δαιμόνια πιστεύουσιν καὶ φρίσσουσιν.</a:t>
            </a:r>
            <a:r>
              <a:rPr lang="el-GR" sz="2600" i="0" u="none" strike="noStrike">
                <a:solidFill>
                  <a:srgbClr val="FFC00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50F1B60-BFD8-B6F6-A702-A751488AF560}"/>
                  </a:ext>
                </a:extLst>
              </p14:cNvPr>
              <p14:cNvContentPartPr/>
              <p14:nvPr/>
            </p14:nvContentPartPr>
            <p14:xfrm>
              <a:off x="562920" y="1465060"/>
              <a:ext cx="1314000" cy="109080"/>
            </p14:xfrm>
          </p:contentPart>
        </mc:Choice>
        <mc:Fallback xmlns="">
          <p:pic>
            <p:nvPicPr>
              <p:cNvPr id="2" name="Ink 1">
                <a:extLst>
                  <a:ext uri="{FF2B5EF4-FFF2-40B4-BE49-F238E27FC236}">
                    <a16:creationId xmlns:a16="http://schemas.microsoft.com/office/drawing/2014/main" id="{D50F1B60-BFD8-B6F6-A702-A751488AF560}"/>
                  </a:ext>
                </a:extLst>
              </p:cNvPr>
              <p:cNvPicPr/>
              <p:nvPr/>
            </p:nvPicPr>
            <p:blipFill>
              <a:blip r:embed="rId7"/>
              <a:stretch>
                <a:fillRect/>
              </a:stretch>
            </p:blipFill>
            <p:spPr>
              <a:xfrm>
                <a:off x="545280" y="1447420"/>
                <a:ext cx="1349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71A9BD56-966A-1F1F-40B1-BCC580B0ECD4}"/>
                  </a:ext>
                </a:extLst>
              </p14:cNvPr>
              <p14:cNvContentPartPr/>
              <p14:nvPr/>
            </p14:nvContentPartPr>
            <p14:xfrm>
              <a:off x="5350200" y="3098740"/>
              <a:ext cx="1026720" cy="85680"/>
            </p14:xfrm>
          </p:contentPart>
        </mc:Choice>
        <mc:Fallback xmlns="">
          <p:pic>
            <p:nvPicPr>
              <p:cNvPr id="3" name="Ink 2">
                <a:extLst>
                  <a:ext uri="{FF2B5EF4-FFF2-40B4-BE49-F238E27FC236}">
                    <a16:creationId xmlns:a16="http://schemas.microsoft.com/office/drawing/2014/main" id="{71A9BD56-966A-1F1F-40B1-BCC580B0ECD4}"/>
                  </a:ext>
                </a:extLst>
              </p:cNvPr>
              <p:cNvPicPr/>
              <p:nvPr/>
            </p:nvPicPr>
            <p:blipFill>
              <a:blip r:embed="rId9"/>
              <a:stretch>
                <a:fillRect/>
              </a:stretch>
            </p:blipFill>
            <p:spPr>
              <a:xfrm>
                <a:off x="5332560" y="3081100"/>
                <a:ext cx="1062360" cy="121320"/>
              </a:xfrm>
              <a:prstGeom prst="rect">
                <a:avLst/>
              </a:prstGeom>
            </p:spPr>
          </p:pic>
        </mc:Fallback>
      </mc:AlternateContent>
    </p:spTree>
    <p:extLst>
      <p:ext uri="{BB962C8B-B14F-4D97-AF65-F5344CB8AC3E}">
        <p14:creationId xmlns:p14="http://schemas.microsoft.com/office/powerpoint/2010/main" val="239320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99500" cy="53086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33885" y="386651"/>
            <a:ext cx="8031729" cy="3385542"/>
          </a:xfrm>
          <a:prstGeom prst="rect">
            <a:avLst/>
          </a:prstGeom>
          <a:noFill/>
        </p:spPr>
        <p:txBody>
          <a:bodyPr wrap="square">
            <a:spAutoFit/>
          </a:bodyPr>
          <a:lstStyle/>
          <a:p>
            <a:pPr rtl="0">
              <a:spcBef>
                <a:spcPts val="0"/>
              </a:spcBef>
              <a:spcAft>
                <a:spcPts val="0"/>
              </a:spcAft>
            </a:pPr>
            <a:r>
              <a:rPr lang="en-US" sz="2600" b="1" i="0" u="none" strike="noStrike">
                <a:solidFill>
                  <a:srgbClr val="FFC000"/>
                </a:solidFill>
                <a:effectLst/>
                <a:latin typeface="Arial" panose="020B0604020202020204" pitchFamily="34" charset="0"/>
              </a:rPr>
              <a:t>Tehillim / Psalm 2:1–2  </a:t>
            </a:r>
          </a:p>
          <a:p>
            <a:pPr rtl="0">
              <a:spcBef>
                <a:spcPts val="0"/>
              </a:spcBef>
              <a:spcAft>
                <a:spcPts val="0"/>
              </a:spcAft>
            </a:pPr>
            <a:r>
              <a:rPr lang="en-US" sz="2600" i="0" u="none" strike="noStrike">
                <a:solidFill>
                  <a:srgbClr val="FFC000"/>
                </a:solidFill>
                <a:effectLst/>
                <a:latin typeface="Arial" panose="020B0604020202020204" pitchFamily="34" charset="0"/>
              </a:rPr>
              <a:t>2:1 Why do the heathen rage, And the people imagine a vain thing? 2:2 The kings of the earth set themselves, And the rulers take counsel together, Against the LORD, and against his anointed, saying, (KJV </a:t>
            </a:r>
            <a:r>
              <a:rPr lang="he-IL" sz="2800" i="0" u="none" strike="noStrike">
                <a:solidFill>
                  <a:srgbClr val="FFFF00"/>
                </a:solidFill>
                <a:effectLst/>
                <a:latin typeface="Arial" panose="020B0604020202020204" pitchFamily="34" charset="0"/>
                <a:cs typeface="+mj-cs"/>
              </a:rPr>
              <a:t>לָ֭מָּה רָגְשׁ֣וּ גוֹיִ֑ם וּ֝לְאֻמִּ֗ים יֶהְגּוּ־רִֽיק׃ יִ֥תְיַצְּב֨וּ׀ מַלְכֵי־אֶ֗רֶץ וְרוֹזְנִ֥ים נֽוֹסְדוּ־יָ֑חַד עַל־יְ֝הוָה וְעַל־מְשִׁיחֽוֹ׃ נְֽ֭נַתְּקָה אֶת־מֽוֹסְרוֹתֵ֑ימוֹ וְנַשְׁלִ֖יכָה מִמֶּ֣נּוּ עֲבֹתֵֽימוֹ</a:t>
            </a:r>
            <a:r>
              <a:rPr lang="he-IL" sz="2600" i="0" u="none" strike="noStrike">
                <a:solidFill>
                  <a:srgbClr val="FFFF00"/>
                </a:solidFill>
                <a:effectLst/>
                <a:latin typeface="Arial" panose="020B0604020202020204" pitchFamily="34" charset="0"/>
              </a:rPr>
              <a:t>׃</a:t>
            </a:r>
            <a:r>
              <a:rPr lang="he-IL" sz="2600" i="0" u="none" strike="noStrike">
                <a:solidFill>
                  <a:srgbClr val="FFC00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6C0FE66-6974-F8C4-1FBC-A1FD050F1497}"/>
                  </a:ext>
                </a:extLst>
              </p14:cNvPr>
              <p14:cNvContentPartPr/>
              <p14:nvPr/>
            </p14:nvContentPartPr>
            <p14:xfrm>
              <a:off x="1086360" y="1192180"/>
              <a:ext cx="3319560" cy="170640"/>
            </p14:xfrm>
          </p:contentPart>
        </mc:Choice>
        <mc:Fallback xmlns="">
          <p:pic>
            <p:nvPicPr>
              <p:cNvPr id="2" name="Ink 1">
                <a:extLst>
                  <a:ext uri="{FF2B5EF4-FFF2-40B4-BE49-F238E27FC236}">
                    <a16:creationId xmlns:a16="http://schemas.microsoft.com/office/drawing/2014/main" id="{A6C0FE66-6974-F8C4-1FBC-A1FD050F1497}"/>
                  </a:ext>
                </a:extLst>
              </p:cNvPr>
              <p:cNvPicPr/>
              <p:nvPr/>
            </p:nvPicPr>
            <p:blipFill>
              <a:blip r:embed="rId7"/>
              <a:stretch>
                <a:fillRect/>
              </a:stretch>
            </p:blipFill>
            <p:spPr>
              <a:xfrm>
                <a:off x="1068360" y="1174540"/>
                <a:ext cx="3355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26C06F12-6F45-4596-C975-8CF6F4DA5731}"/>
                  </a:ext>
                </a:extLst>
              </p14:cNvPr>
              <p14:cNvContentPartPr/>
              <p14:nvPr/>
            </p14:nvContentPartPr>
            <p14:xfrm>
              <a:off x="1862160" y="1622020"/>
              <a:ext cx="1032120" cy="56520"/>
            </p14:xfrm>
          </p:contentPart>
        </mc:Choice>
        <mc:Fallback xmlns="">
          <p:pic>
            <p:nvPicPr>
              <p:cNvPr id="3" name="Ink 2">
                <a:extLst>
                  <a:ext uri="{FF2B5EF4-FFF2-40B4-BE49-F238E27FC236}">
                    <a16:creationId xmlns:a16="http://schemas.microsoft.com/office/drawing/2014/main" id="{26C06F12-6F45-4596-C975-8CF6F4DA5731}"/>
                  </a:ext>
                </a:extLst>
              </p:cNvPr>
              <p:cNvPicPr/>
              <p:nvPr/>
            </p:nvPicPr>
            <p:blipFill>
              <a:blip r:embed="rId9"/>
              <a:stretch>
                <a:fillRect/>
              </a:stretch>
            </p:blipFill>
            <p:spPr>
              <a:xfrm>
                <a:off x="1844520" y="1604380"/>
                <a:ext cx="1067760" cy="92160"/>
              </a:xfrm>
              <a:prstGeom prst="rect">
                <a:avLst/>
              </a:prstGeom>
            </p:spPr>
          </p:pic>
        </mc:Fallback>
      </mc:AlternateContent>
      <p:grpSp>
        <p:nvGrpSpPr>
          <p:cNvPr id="15" name="Group 14">
            <a:extLst>
              <a:ext uri="{FF2B5EF4-FFF2-40B4-BE49-F238E27FC236}">
                <a16:creationId xmlns:a16="http://schemas.microsoft.com/office/drawing/2014/main" id="{AD31F9DE-0B36-CE79-3272-EB82E8869251}"/>
              </a:ext>
            </a:extLst>
          </p:cNvPr>
          <p:cNvGrpSpPr/>
          <p:nvPr/>
        </p:nvGrpSpPr>
        <p:grpSpPr>
          <a:xfrm>
            <a:off x="4979400" y="1607260"/>
            <a:ext cx="2861280" cy="82800"/>
            <a:chOff x="4979400" y="1607260"/>
            <a:chExt cx="2861280" cy="82800"/>
          </a:xfrm>
        </p:grpSpPr>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8CBA0E72-F818-C15A-38E7-651666EC9257}"/>
                    </a:ext>
                  </a:extLst>
                </p14:cNvPr>
                <p14:cNvContentPartPr/>
                <p14:nvPr/>
              </p14:nvContentPartPr>
              <p14:xfrm>
                <a:off x="7022400" y="1659100"/>
                <a:ext cx="48960" cy="4680"/>
              </p14:xfrm>
            </p:contentPart>
          </mc:Choice>
          <mc:Fallback xmlns="">
            <p:pic>
              <p:nvPicPr>
                <p:cNvPr id="4" name="Ink 3">
                  <a:extLst>
                    <a:ext uri="{FF2B5EF4-FFF2-40B4-BE49-F238E27FC236}">
                      <a16:creationId xmlns:a16="http://schemas.microsoft.com/office/drawing/2014/main" id="{8CBA0E72-F818-C15A-38E7-651666EC9257}"/>
                    </a:ext>
                  </a:extLst>
                </p:cNvPr>
                <p:cNvPicPr/>
                <p:nvPr/>
              </p:nvPicPr>
              <p:blipFill>
                <a:blip r:embed="rId11"/>
                <a:stretch>
                  <a:fillRect/>
                </a:stretch>
              </p:blipFill>
              <p:spPr>
                <a:xfrm>
                  <a:off x="7004400" y="1641460"/>
                  <a:ext cx="84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CF4B5E1C-CA86-4860-515F-943C246FBA70}"/>
                    </a:ext>
                  </a:extLst>
                </p14:cNvPr>
                <p14:cNvContentPartPr/>
                <p14:nvPr/>
              </p14:nvContentPartPr>
              <p14:xfrm>
                <a:off x="4979400" y="1607260"/>
                <a:ext cx="2224080" cy="82800"/>
              </p14:xfrm>
            </p:contentPart>
          </mc:Choice>
          <mc:Fallback xmlns="">
            <p:pic>
              <p:nvPicPr>
                <p:cNvPr id="7" name="Ink 6">
                  <a:extLst>
                    <a:ext uri="{FF2B5EF4-FFF2-40B4-BE49-F238E27FC236}">
                      <a16:creationId xmlns:a16="http://schemas.microsoft.com/office/drawing/2014/main" id="{CF4B5E1C-CA86-4860-515F-943C246FBA70}"/>
                    </a:ext>
                  </a:extLst>
                </p:cNvPr>
                <p:cNvPicPr/>
                <p:nvPr/>
              </p:nvPicPr>
              <p:blipFill>
                <a:blip r:embed="rId13"/>
                <a:stretch>
                  <a:fillRect/>
                </a:stretch>
              </p:blipFill>
              <p:spPr>
                <a:xfrm>
                  <a:off x="4961760" y="1589620"/>
                  <a:ext cx="2259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D4D60A5-EDC3-D4BA-909A-5E9BF829F4AC}"/>
                    </a:ext>
                  </a:extLst>
                </p14:cNvPr>
                <p14:cNvContentPartPr/>
                <p14:nvPr/>
              </p14:nvContentPartPr>
              <p14:xfrm>
                <a:off x="7614600" y="1618420"/>
                <a:ext cx="226080" cy="20520"/>
              </p14:xfrm>
            </p:contentPart>
          </mc:Choice>
          <mc:Fallback xmlns="">
            <p:pic>
              <p:nvPicPr>
                <p:cNvPr id="9" name="Ink 8">
                  <a:extLst>
                    <a:ext uri="{FF2B5EF4-FFF2-40B4-BE49-F238E27FC236}">
                      <a16:creationId xmlns:a16="http://schemas.microsoft.com/office/drawing/2014/main" id="{CD4D60A5-EDC3-D4BA-909A-5E9BF829F4AC}"/>
                    </a:ext>
                  </a:extLst>
                </p:cNvPr>
                <p:cNvPicPr/>
                <p:nvPr/>
              </p:nvPicPr>
              <p:blipFill>
                <a:blip r:embed="rId15"/>
                <a:stretch>
                  <a:fillRect/>
                </a:stretch>
              </p:blipFill>
              <p:spPr>
                <a:xfrm>
                  <a:off x="7596600" y="1600420"/>
                  <a:ext cx="26172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FF2E9D7B-BA9B-2D0D-6168-871EE0A2362A}"/>
                  </a:ext>
                </a:extLst>
              </p14:cNvPr>
              <p14:cNvContentPartPr/>
              <p14:nvPr/>
            </p14:nvContentPartPr>
            <p14:xfrm>
              <a:off x="944880" y="2023060"/>
              <a:ext cx="6289560" cy="65880"/>
            </p14:xfrm>
          </p:contentPart>
        </mc:Choice>
        <mc:Fallback xmlns="">
          <p:pic>
            <p:nvPicPr>
              <p:cNvPr id="11" name="Ink 10">
                <a:extLst>
                  <a:ext uri="{FF2B5EF4-FFF2-40B4-BE49-F238E27FC236}">
                    <a16:creationId xmlns:a16="http://schemas.microsoft.com/office/drawing/2014/main" id="{FF2E9D7B-BA9B-2D0D-6168-871EE0A2362A}"/>
                  </a:ext>
                </a:extLst>
              </p:cNvPr>
              <p:cNvPicPr/>
              <p:nvPr/>
            </p:nvPicPr>
            <p:blipFill>
              <a:blip r:embed="rId17"/>
              <a:stretch>
                <a:fillRect/>
              </a:stretch>
            </p:blipFill>
            <p:spPr>
              <a:xfrm>
                <a:off x="926880" y="2005420"/>
                <a:ext cx="6325200" cy="101520"/>
              </a:xfrm>
              <a:prstGeom prst="rect">
                <a:avLst/>
              </a:prstGeom>
            </p:spPr>
          </p:pic>
        </mc:Fallback>
      </mc:AlternateContent>
      <p:grpSp>
        <p:nvGrpSpPr>
          <p:cNvPr id="14" name="Group 13">
            <a:extLst>
              <a:ext uri="{FF2B5EF4-FFF2-40B4-BE49-F238E27FC236}">
                <a16:creationId xmlns:a16="http://schemas.microsoft.com/office/drawing/2014/main" id="{4094ECD8-682E-E5CE-ECC6-C2528252B096}"/>
              </a:ext>
            </a:extLst>
          </p:cNvPr>
          <p:cNvGrpSpPr/>
          <p:nvPr/>
        </p:nvGrpSpPr>
        <p:grpSpPr>
          <a:xfrm>
            <a:off x="991320" y="2354980"/>
            <a:ext cx="5925240" cy="108360"/>
            <a:chOff x="991320" y="2354980"/>
            <a:chExt cx="5925240" cy="108360"/>
          </a:xfrm>
        </p:grpSpPr>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F0D83ED-0082-C41C-7ED0-FB22F7E297B8}"/>
                    </a:ext>
                  </a:extLst>
                </p14:cNvPr>
                <p14:cNvContentPartPr/>
                <p14:nvPr/>
              </p14:nvContentPartPr>
              <p14:xfrm>
                <a:off x="991320" y="2412220"/>
                <a:ext cx="1747800" cy="51120"/>
              </p14:xfrm>
            </p:contentPart>
          </mc:Choice>
          <mc:Fallback xmlns="">
            <p:pic>
              <p:nvPicPr>
                <p:cNvPr id="12" name="Ink 11">
                  <a:extLst>
                    <a:ext uri="{FF2B5EF4-FFF2-40B4-BE49-F238E27FC236}">
                      <a16:creationId xmlns:a16="http://schemas.microsoft.com/office/drawing/2014/main" id="{DF0D83ED-0082-C41C-7ED0-FB22F7E297B8}"/>
                    </a:ext>
                  </a:extLst>
                </p:cNvPr>
                <p:cNvPicPr/>
                <p:nvPr/>
              </p:nvPicPr>
              <p:blipFill>
                <a:blip r:embed="rId19"/>
                <a:stretch>
                  <a:fillRect/>
                </a:stretch>
              </p:blipFill>
              <p:spPr>
                <a:xfrm>
                  <a:off x="973680" y="2394580"/>
                  <a:ext cx="1783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2A44B02D-0EF5-73F4-6C13-9B35AF9F6E7A}"/>
                    </a:ext>
                  </a:extLst>
                </p14:cNvPr>
                <p14:cNvContentPartPr/>
                <p14:nvPr/>
              </p14:nvContentPartPr>
              <p14:xfrm>
                <a:off x="3954840" y="2354980"/>
                <a:ext cx="2961720" cy="81720"/>
              </p14:xfrm>
            </p:contentPart>
          </mc:Choice>
          <mc:Fallback xmlns="">
            <p:pic>
              <p:nvPicPr>
                <p:cNvPr id="13" name="Ink 12">
                  <a:extLst>
                    <a:ext uri="{FF2B5EF4-FFF2-40B4-BE49-F238E27FC236}">
                      <a16:creationId xmlns:a16="http://schemas.microsoft.com/office/drawing/2014/main" id="{2A44B02D-0EF5-73F4-6C13-9B35AF9F6E7A}"/>
                    </a:ext>
                  </a:extLst>
                </p:cNvPr>
                <p:cNvPicPr/>
                <p:nvPr/>
              </p:nvPicPr>
              <p:blipFill>
                <a:blip r:embed="rId21"/>
                <a:stretch>
                  <a:fillRect/>
                </a:stretch>
              </p:blipFill>
              <p:spPr>
                <a:xfrm>
                  <a:off x="3936840" y="2336980"/>
                  <a:ext cx="299736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36A007FB-5E38-6543-F5F9-F9B7063EC713}"/>
                  </a:ext>
                </a:extLst>
              </p14:cNvPr>
              <p14:cNvContentPartPr/>
              <p14:nvPr/>
            </p14:nvContentPartPr>
            <p14:xfrm>
              <a:off x="3244560" y="3265780"/>
              <a:ext cx="615960" cy="58320"/>
            </p14:xfrm>
          </p:contentPart>
        </mc:Choice>
        <mc:Fallback xmlns="">
          <p:pic>
            <p:nvPicPr>
              <p:cNvPr id="16" name="Ink 15">
                <a:extLst>
                  <a:ext uri="{FF2B5EF4-FFF2-40B4-BE49-F238E27FC236}">
                    <a16:creationId xmlns:a16="http://schemas.microsoft.com/office/drawing/2014/main" id="{36A007FB-5E38-6543-F5F9-F9B7063EC713}"/>
                  </a:ext>
                </a:extLst>
              </p:cNvPr>
              <p:cNvPicPr/>
              <p:nvPr/>
            </p:nvPicPr>
            <p:blipFill>
              <a:blip r:embed="rId23"/>
              <a:stretch>
                <a:fillRect/>
              </a:stretch>
            </p:blipFill>
            <p:spPr>
              <a:xfrm>
                <a:off x="3226920" y="3248140"/>
                <a:ext cx="651600" cy="93960"/>
              </a:xfrm>
              <a:prstGeom prst="rect">
                <a:avLst/>
              </a:prstGeom>
            </p:spPr>
          </p:pic>
        </mc:Fallback>
      </mc:AlternateContent>
    </p:spTree>
    <p:extLst>
      <p:ext uri="{BB962C8B-B14F-4D97-AF65-F5344CB8AC3E}">
        <p14:creationId xmlns:p14="http://schemas.microsoft.com/office/powerpoint/2010/main" val="281611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646846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33885" y="386651"/>
            <a:ext cx="8808315" cy="5801588"/>
          </a:xfrm>
          <a:prstGeom prst="rect">
            <a:avLst/>
          </a:prstGeom>
          <a:noFill/>
        </p:spPr>
        <p:txBody>
          <a:bodyPr wrap="square">
            <a:spAutoFit/>
          </a:bodyPr>
          <a:lstStyle/>
          <a:p>
            <a:pPr rtl="0">
              <a:spcBef>
                <a:spcPts val="0"/>
              </a:spcBef>
              <a:spcAft>
                <a:spcPts val="0"/>
              </a:spcAft>
            </a:pPr>
            <a:r>
              <a:rPr lang="en-US" sz="2600" b="1" i="0" u="none" strike="noStrike">
                <a:solidFill>
                  <a:srgbClr val="FFC000"/>
                </a:solidFill>
                <a:effectLst/>
                <a:latin typeface="Arial" panose="020B0604020202020204" pitchFamily="34" charset="0"/>
              </a:rPr>
              <a:t>John 3:15–18  </a:t>
            </a:r>
          </a:p>
          <a:p>
            <a:pPr rtl="0">
              <a:spcBef>
                <a:spcPts val="0"/>
              </a:spcBef>
              <a:spcAft>
                <a:spcPts val="0"/>
              </a:spcAft>
            </a:pPr>
            <a:r>
              <a:rPr lang="en-US" sz="2300" i="0" u="none" strike="noStrike">
                <a:solidFill>
                  <a:srgbClr val="FFC000"/>
                </a:solidFill>
                <a:effectLst/>
                <a:latin typeface="Arial" panose="020B0604020202020204" pitchFamily="34" charset="0"/>
              </a:rPr>
              <a:t>3:15 That whosoever believeth in him should not perish, but have eternal life. 3:16 For God so loved the world, that he gave his only begotten Son, that whosoever believeth in him should not perish, but have everlasting life. 3:17 For God sent not his Son into the world to condemn the world; but that the world through him might be saved. 3:18 He that believeth on him is not condemned: but he that believeth not is condemned already, because he hath not believed in the name of the only begotten Son of God. (KJV </a:t>
            </a:r>
            <a:r>
              <a:rPr lang="el-GR" sz="2300" i="0" u="none" strike="noStrike">
                <a:solidFill>
                  <a:srgbClr val="00B0F0"/>
                </a:solidFill>
                <a:effectLst/>
                <a:latin typeface="Arial" panose="020B0604020202020204" pitchFamily="34" charset="0"/>
              </a:rPr>
              <a:t>ἵνα πᾶς ὁ πιστεύων ἐν αὐτῷ ἔχῃ ζωὴν αἰώνιον. οὕτως γὰρ ἠγάπησεν ὁ θεὸς τὸν κόσμον, ὥστε τὸν υἱὸν τὸν μονογενῆ ἔδωκεν, ἵνα πᾶς ὁ πιστεύων εἰς αὐτὸν μὴ ἀπόληται ἀλλʼ ἔχῃ ζωὴν αἰώνιον. οὐ γὰρ ἀπέστειλεν ὁ θεὸς τὸν υἱὸν εἰς τὸν κόσμον ἵνα κρίνῃ τὸν κόσμον, ἀλλʼ ἵνα σωθῇ ὁ κόσμος διʼ αὐτοῦ. ὁ πιστεύων εἰς αὐτὸν οὐ κρίνεται· ὁ δὲ μὴ πιστεύων ἤδη κέκριται, ὅτι μὴ πεπίστευκεν εἰς τὸ ὄνομα τοῦ μονογενοῦς υἱοῦ τοῦ θεοῦ.</a:t>
            </a:r>
            <a:r>
              <a:rPr lang="el-GR" sz="2300" i="0" u="none" strike="noStrike">
                <a:solidFill>
                  <a:srgbClr val="FFC000"/>
                </a:solidFill>
                <a:effectLst/>
                <a:latin typeface="Arial" panose="020B0604020202020204" pitchFamily="34" charset="0"/>
              </a:rPr>
              <a:t>)</a:t>
            </a:r>
          </a:p>
        </p:txBody>
      </p:sp>
      <p:grpSp>
        <p:nvGrpSpPr>
          <p:cNvPr id="4" name="Group 3">
            <a:extLst>
              <a:ext uri="{FF2B5EF4-FFF2-40B4-BE49-F238E27FC236}">
                <a16:creationId xmlns:a16="http://schemas.microsoft.com/office/drawing/2014/main" id="{FD54C4B2-D2D9-0A52-F003-163AACD49B77}"/>
              </a:ext>
            </a:extLst>
          </p:cNvPr>
          <p:cNvGrpSpPr/>
          <p:nvPr/>
        </p:nvGrpSpPr>
        <p:grpSpPr>
          <a:xfrm>
            <a:off x="1241880" y="1110460"/>
            <a:ext cx="7617960" cy="150840"/>
            <a:chOff x="1241880" y="1110460"/>
            <a:chExt cx="7617960" cy="15084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75E7E76B-03D2-6EE8-DBE8-645BAB72D341}"/>
                    </a:ext>
                  </a:extLst>
                </p14:cNvPr>
                <p14:cNvContentPartPr/>
                <p14:nvPr/>
              </p14:nvContentPartPr>
              <p14:xfrm>
                <a:off x="1241880" y="1137460"/>
                <a:ext cx="6146640" cy="123840"/>
              </p14:xfrm>
            </p:contentPart>
          </mc:Choice>
          <mc:Fallback xmlns="">
            <p:pic>
              <p:nvPicPr>
                <p:cNvPr id="2" name="Ink 1">
                  <a:extLst>
                    <a:ext uri="{FF2B5EF4-FFF2-40B4-BE49-F238E27FC236}">
                      <a16:creationId xmlns:a16="http://schemas.microsoft.com/office/drawing/2014/main" id="{75E7E76B-03D2-6EE8-DBE8-645BAB72D341}"/>
                    </a:ext>
                  </a:extLst>
                </p:cNvPr>
                <p:cNvPicPr/>
                <p:nvPr/>
              </p:nvPicPr>
              <p:blipFill>
                <a:blip r:embed="rId7"/>
                <a:stretch>
                  <a:fillRect/>
                </a:stretch>
              </p:blipFill>
              <p:spPr>
                <a:xfrm>
                  <a:off x="1224240" y="1119820"/>
                  <a:ext cx="6182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6F034589-FD98-F0D4-5805-4951CBC946B5}"/>
                    </a:ext>
                  </a:extLst>
                </p14:cNvPr>
                <p14:cNvContentPartPr/>
                <p14:nvPr/>
              </p14:nvContentPartPr>
              <p14:xfrm>
                <a:off x="7869120" y="1110460"/>
                <a:ext cx="990720" cy="56880"/>
              </p14:xfrm>
            </p:contentPart>
          </mc:Choice>
          <mc:Fallback xmlns="">
            <p:pic>
              <p:nvPicPr>
                <p:cNvPr id="3" name="Ink 2">
                  <a:extLst>
                    <a:ext uri="{FF2B5EF4-FFF2-40B4-BE49-F238E27FC236}">
                      <a16:creationId xmlns:a16="http://schemas.microsoft.com/office/drawing/2014/main" id="{6F034589-FD98-F0D4-5805-4951CBC946B5}"/>
                    </a:ext>
                  </a:extLst>
                </p:cNvPr>
                <p:cNvPicPr/>
                <p:nvPr/>
              </p:nvPicPr>
              <p:blipFill>
                <a:blip r:embed="rId9"/>
                <a:stretch>
                  <a:fillRect/>
                </a:stretch>
              </p:blipFill>
              <p:spPr>
                <a:xfrm>
                  <a:off x="7851480" y="1092820"/>
                  <a:ext cx="1026360" cy="92520"/>
                </a:xfrm>
                <a:prstGeom prst="rect">
                  <a:avLst/>
                </a:prstGeom>
              </p:spPr>
            </p:pic>
          </mc:Fallback>
        </mc:AlternateContent>
      </p:grpSp>
      <p:grpSp>
        <p:nvGrpSpPr>
          <p:cNvPr id="11" name="Group 10">
            <a:extLst>
              <a:ext uri="{FF2B5EF4-FFF2-40B4-BE49-F238E27FC236}">
                <a16:creationId xmlns:a16="http://schemas.microsoft.com/office/drawing/2014/main" id="{933345C7-A9E0-4C5C-239F-66F8C37F069A}"/>
              </a:ext>
            </a:extLst>
          </p:cNvPr>
          <p:cNvGrpSpPr/>
          <p:nvPr/>
        </p:nvGrpSpPr>
        <p:grpSpPr>
          <a:xfrm>
            <a:off x="523320" y="1518340"/>
            <a:ext cx="5300640" cy="94680"/>
            <a:chOff x="523320" y="1518340"/>
            <a:chExt cx="5300640" cy="946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F0CD740-41E1-59A4-DDF8-8C2DF282DE04}"/>
                    </a:ext>
                  </a:extLst>
                </p14:cNvPr>
                <p14:cNvContentPartPr/>
                <p14:nvPr/>
              </p14:nvContentPartPr>
              <p14:xfrm>
                <a:off x="523320" y="1518340"/>
                <a:ext cx="1308240" cy="44640"/>
              </p14:xfrm>
            </p:contentPart>
          </mc:Choice>
          <mc:Fallback xmlns="">
            <p:pic>
              <p:nvPicPr>
                <p:cNvPr id="7" name="Ink 6">
                  <a:extLst>
                    <a:ext uri="{FF2B5EF4-FFF2-40B4-BE49-F238E27FC236}">
                      <a16:creationId xmlns:a16="http://schemas.microsoft.com/office/drawing/2014/main" id="{FF0CD740-41E1-59A4-DDF8-8C2DF282DE04}"/>
                    </a:ext>
                  </a:extLst>
                </p:cNvPr>
                <p:cNvPicPr/>
                <p:nvPr/>
              </p:nvPicPr>
              <p:blipFill>
                <a:blip r:embed="rId11"/>
                <a:stretch>
                  <a:fillRect/>
                </a:stretch>
              </p:blipFill>
              <p:spPr>
                <a:xfrm>
                  <a:off x="505680" y="1500700"/>
                  <a:ext cx="1343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E1B377D-79D0-7E7F-530D-7F02BDE1B16A}"/>
                    </a:ext>
                  </a:extLst>
                </p14:cNvPr>
                <p14:cNvContentPartPr/>
                <p14:nvPr/>
              </p14:nvContentPartPr>
              <p14:xfrm>
                <a:off x="3347160" y="1534900"/>
                <a:ext cx="2476800" cy="78120"/>
              </p14:xfrm>
            </p:contentPart>
          </mc:Choice>
          <mc:Fallback xmlns="">
            <p:pic>
              <p:nvPicPr>
                <p:cNvPr id="9" name="Ink 8">
                  <a:extLst>
                    <a:ext uri="{FF2B5EF4-FFF2-40B4-BE49-F238E27FC236}">
                      <a16:creationId xmlns:a16="http://schemas.microsoft.com/office/drawing/2014/main" id="{FE1B377D-79D0-7E7F-530D-7F02BDE1B16A}"/>
                    </a:ext>
                  </a:extLst>
                </p:cNvPr>
                <p:cNvPicPr/>
                <p:nvPr/>
              </p:nvPicPr>
              <p:blipFill>
                <a:blip r:embed="rId13"/>
                <a:stretch>
                  <a:fillRect/>
                </a:stretch>
              </p:blipFill>
              <p:spPr>
                <a:xfrm>
                  <a:off x="3329520" y="1516900"/>
                  <a:ext cx="251244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DCF2370-3DE8-3B1D-D2AA-AED6C5DDB3CF}"/>
                  </a:ext>
                </a:extLst>
              </p14:cNvPr>
              <p14:cNvContentPartPr/>
              <p14:nvPr/>
            </p14:nvContentPartPr>
            <p14:xfrm>
              <a:off x="7200960" y="1898860"/>
              <a:ext cx="1488960" cy="43200"/>
            </p14:xfrm>
          </p:contentPart>
        </mc:Choice>
        <mc:Fallback xmlns="">
          <p:pic>
            <p:nvPicPr>
              <p:cNvPr id="12" name="Ink 11">
                <a:extLst>
                  <a:ext uri="{FF2B5EF4-FFF2-40B4-BE49-F238E27FC236}">
                    <a16:creationId xmlns:a16="http://schemas.microsoft.com/office/drawing/2014/main" id="{DDCF2370-3DE8-3B1D-D2AA-AED6C5DDB3CF}"/>
                  </a:ext>
                </a:extLst>
              </p:cNvPr>
              <p:cNvPicPr/>
              <p:nvPr/>
            </p:nvPicPr>
            <p:blipFill>
              <a:blip r:embed="rId15"/>
              <a:stretch>
                <a:fillRect/>
              </a:stretch>
            </p:blipFill>
            <p:spPr>
              <a:xfrm>
                <a:off x="7182960" y="1880860"/>
                <a:ext cx="1524600" cy="78840"/>
              </a:xfrm>
              <a:prstGeom prst="rect">
                <a:avLst/>
              </a:prstGeom>
            </p:spPr>
          </p:pic>
        </mc:Fallback>
      </mc:AlternateContent>
      <p:grpSp>
        <p:nvGrpSpPr>
          <p:cNvPr id="19" name="Group 18">
            <a:extLst>
              <a:ext uri="{FF2B5EF4-FFF2-40B4-BE49-F238E27FC236}">
                <a16:creationId xmlns:a16="http://schemas.microsoft.com/office/drawing/2014/main" id="{CEB7B079-6482-4465-8B13-343387217FFD}"/>
              </a:ext>
            </a:extLst>
          </p:cNvPr>
          <p:cNvGrpSpPr/>
          <p:nvPr/>
        </p:nvGrpSpPr>
        <p:grpSpPr>
          <a:xfrm>
            <a:off x="966120" y="2198020"/>
            <a:ext cx="7213320" cy="129240"/>
            <a:chOff x="966120" y="2198020"/>
            <a:chExt cx="7213320" cy="1292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2EF7B03-9F12-A03A-0DAB-35CCE7974CBD}"/>
                    </a:ext>
                  </a:extLst>
                </p14:cNvPr>
                <p14:cNvContentPartPr/>
                <p14:nvPr/>
              </p14:nvContentPartPr>
              <p14:xfrm>
                <a:off x="966120" y="2198020"/>
                <a:ext cx="2655360" cy="43560"/>
              </p14:xfrm>
            </p:contentPart>
          </mc:Choice>
          <mc:Fallback xmlns="">
            <p:pic>
              <p:nvPicPr>
                <p:cNvPr id="13" name="Ink 12">
                  <a:extLst>
                    <a:ext uri="{FF2B5EF4-FFF2-40B4-BE49-F238E27FC236}">
                      <a16:creationId xmlns:a16="http://schemas.microsoft.com/office/drawing/2014/main" id="{B2EF7B03-9F12-A03A-0DAB-35CCE7974CBD}"/>
                    </a:ext>
                  </a:extLst>
                </p:cNvPr>
                <p:cNvPicPr/>
                <p:nvPr/>
              </p:nvPicPr>
              <p:blipFill>
                <a:blip r:embed="rId17"/>
                <a:stretch>
                  <a:fillRect/>
                </a:stretch>
              </p:blipFill>
              <p:spPr>
                <a:xfrm>
                  <a:off x="948120" y="2180020"/>
                  <a:ext cx="2691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17C7AF0-8ECC-E84B-ADD1-9D9A7FF253FB}"/>
                    </a:ext>
                  </a:extLst>
                </p14:cNvPr>
                <p14:cNvContentPartPr/>
                <p14:nvPr/>
              </p14:nvContentPartPr>
              <p14:xfrm>
                <a:off x="4710480" y="2233300"/>
                <a:ext cx="3468960" cy="93960"/>
              </p14:xfrm>
            </p:contentPart>
          </mc:Choice>
          <mc:Fallback xmlns="">
            <p:pic>
              <p:nvPicPr>
                <p:cNvPr id="14" name="Ink 13">
                  <a:extLst>
                    <a:ext uri="{FF2B5EF4-FFF2-40B4-BE49-F238E27FC236}">
                      <a16:creationId xmlns:a16="http://schemas.microsoft.com/office/drawing/2014/main" id="{117C7AF0-8ECC-E84B-ADD1-9D9A7FF253FB}"/>
                    </a:ext>
                  </a:extLst>
                </p:cNvPr>
                <p:cNvPicPr/>
                <p:nvPr/>
              </p:nvPicPr>
              <p:blipFill>
                <a:blip r:embed="rId19"/>
                <a:stretch>
                  <a:fillRect/>
                </a:stretch>
              </p:blipFill>
              <p:spPr>
                <a:xfrm>
                  <a:off x="4692840" y="2215660"/>
                  <a:ext cx="350460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B49FA0B-BAF3-5D45-C4FC-87F6D09E7734}"/>
                  </a:ext>
                </a:extLst>
              </p14:cNvPr>
              <p14:cNvContentPartPr/>
              <p14:nvPr/>
            </p14:nvContentPartPr>
            <p14:xfrm>
              <a:off x="1042800" y="2545780"/>
              <a:ext cx="7437240" cy="88560"/>
            </p14:xfrm>
          </p:contentPart>
        </mc:Choice>
        <mc:Fallback xmlns="">
          <p:pic>
            <p:nvPicPr>
              <p:cNvPr id="15" name="Ink 14">
                <a:extLst>
                  <a:ext uri="{FF2B5EF4-FFF2-40B4-BE49-F238E27FC236}">
                    <a16:creationId xmlns:a16="http://schemas.microsoft.com/office/drawing/2014/main" id="{AB49FA0B-BAF3-5D45-C4FC-87F6D09E7734}"/>
                  </a:ext>
                </a:extLst>
              </p:cNvPr>
              <p:cNvPicPr/>
              <p:nvPr/>
            </p:nvPicPr>
            <p:blipFill>
              <a:blip r:embed="rId21"/>
              <a:stretch>
                <a:fillRect/>
              </a:stretch>
            </p:blipFill>
            <p:spPr>
              <a:xfrm>
                <a:off x="1025160" y="2528140"/>
                <a:ext cx="7472880" cy="124200"/>
              </a:xfrm>
              <a:prstGeom prst="rect">
                <a:avLst/>
              </a:prstGeom>
            </p:spPr>
          </p:pic>
        </mc:Fallback>
      </mc:AlternateContent>
      <p:grpSp>
        <p:nvGrpSpPr>
          <p:cNvPr id="21" name="Group 20">
            <a:extLst>
              <a:ext uri="{FF2B5EF4-FFF2-40B4-BE49-F238E27FC236}">
                <a16:creationId xmlns:a16="http://schemas.microsoft.com/office/drawing/2014/main" id="{C95D7F9E-A2C7-7814-4DE5-0152145800F5}"/>
              </a:ext>
            </a:extLst>
          </p:cNvPr>
          <p:cNvGrpSpPr/>
          <p:nvPr/>
        </p:nvGrpSpPr>
        <p:grpSpPr>
          <a:xfrm>
            <a:off x="497040" y="2863660"/>
            <a:ext cx="7421760" cy="135360"/>
            <a:chOff x="497040" y="2863660"/>
            <a:chExt cx="7421760" cy="13536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40AE35A-D40C-04AA-8328-7F3C02EBFCC8}"/>
                    </a:ext>
                  </a:extLst>
                </p14:cNvPr>
                <p14:cNvContentPartPr/>
                <p14:nvPr/>
              </p14:nvContentPartPr>
              <p14:xfrm>
                <a:off x="795840" y="2863660"/>
                <a:ext cx="25200" cy="3600"/>
              </p14:xfrm>
            </p:contentPart>
          </mc:Choice>
          <mc:Fallback xmlns="">
            <p:pic>
              <p:nvPicPr>
                <p:cNvPr id="16" name="Ink 15">
                  <a:extLst>
                    <a:ext uri="{FF2B5EF4-FFF2-40B4-BE49-F238E27FC236}">
                      <a16:creationId xmlns:a16="http://schemas.microsoft.com/office/drawing/2014/main" id="{840AE35A-D40C-04AA-8328-7F3C02EBFCC8}"/>
                    </a:ext>
                  </a:extLst>
                </p:cNvPr>
                <p:cNvPicPr/>
                <p:nvPr/>
              </p:nvPicPr>
              <p:blipFill>
                <a:blip r:embed="rId23"/>
                <a:stretch>
                  <a:fillRect/>
                </a:stretch>
              </p:blipFill>
              <p:spPr>
                <a:xfrm>
                  <a:off x="778200" y="2846020"/>
                  <a:ext cx="60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A2E540E1-EC57-2C3E-5D0B-D90BA1424D3A}"/>
                    </a:ext>
                  </a:extLst>
                </p14:cNvPr>
                <p14:cNvContentPartPr/>
                <p14:nvPr/>
              </p14:nvContentPartPr>
              <p14:xfrm>
                <a:off x="497040" y="2872300"/>
                <a:ext cx="886320" cy="117720"/>
              </p14:xfrm>
            </p:contentPart>
          </mc:Choice>
          <mc:Fallback xmlns="">
            <p:pic>
              <p:nvPicPr>
                <p:cNvPr id="17" name="Ink 16">
                  <a:extLst>
                    <a:ext uri="{FF2B5EF4-FFF2-40B4-BE49-F238E27FC236}">
                      <a16:creationId xmlns:a16="http://schemas.microsoft.com/office/drawing/2014/main" id="{A2E540E1-EC57-2C3E-5D0B-D90BA1424D3A}"/>
                    </a:ext>
                  </a:extLst>
                </p:cNvPr>
                <p:cNvPicPr/>
                <p:nvPr/>
              </p:nvPicPr>
              <p:blipFill>
                <a:blip r:embed="rId25"/>
                <a:stretch>
                  <a:fillRect/>
                </a:stretch>
              </p:blipFill>
              <p:spPr>
                <a:xfrm>
                  <a:off x="479040" y="2854660"/>
                  <a:ext cx="92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07052732-2681-85CE-BBFC-5FF999F805F8}"/>
                    </a:ext>
                  </a:extLst>
                </p14:cNvPr>
                <p14:cNvContentPartPr/>
                <p14:nvPr/>
              </p14:nvContentPartPr>
              <p14:xfrm>
                <a:off x="2708880" y="2907580"/>
                <a:ext cx="5209920" cy="91440"/>
              </p14:xfrm>
            </p:contentPart>
          </mc:Choice>
          <mc:Fallback xmlns="">
            <p:pic>
              <p:nvPicPr>
                <p:cNvPr id="20" name="Ink 19">
                  <a:extLst>
                    <a:ext uri="{FF2B5EF4-FFF2-40B4-BE49-F238E27FC236}">
                      <a16:creationId xmlns:a16="http://schemas.microsoft.com/office/drawing/2014/main" id="{07052732-2681-85CE-BBFC-5FF999F805F8}"/>
                    </a:ext>
                  </a:extLst>
                </p:cNvPr>
                <p:cNvPicPr/>
                <p:nvPr/>
              </p:nvPicPr>
              <p:blipFill>
                <a:blip r:embed="rId27"/>
                <a:stretch>
                  <a:fillRect/>
                </a:stretch>
              </p:blipFill>
              <p:spPr>
                <a:xfrm>
                  <a:off x="2690880" y="2889940"/>
                  <a:ext cx="524556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19CF4ED8-72C7-E878-2740-12C5EA8FDE80}"/>
                  </a:ext>
                </a:extLst>
              </p14:cNvPr>
              <p14:cNvContentPartPr/>
              <p14:nvPr/>
            </p14:nvContentPartPr>
            <p14:xfrm>
              <a:off x="1613760" y="3270100"/>
              <a:ext cx="104400" cy="7920"/>
            </p14:xfrm>
          </p:contentPart>
        </mc:Choice>
        <mc:Fallback xmlns="">
          <p:pic>
            <p:nvPicPr>
              <p:cNvPr id="22" name="Ink 21">
                <a:extLst>
                  <a:ext uri="{FF2B5EF4-FFF2-40B4-BE49-F238E27FC236}">
                    <a16:creationId xmlns:a16="http://schemas.microsoft.com/office/drawing/2014/main" id="{19CF4ED8-72C7-E878-2740-12C5EA8FDE80}"/>
                  </a:ext>
                </a:extLst>
              </p:cNvPr>
              <p:cNvPicPr/>
              <p:nvPr/>
            </p:nvPicPr>
            <p:blipFill>
              <a:blip r:embed="rId29"/>
              <a:stretch>
                <a:fillRect/>
              </a:stretch>
            </p:blipFill>
            <p:spPr>
              <a:xfrm>
                <a:off x="1596120" y="3252100"/>
                <a:ext cx="140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67A2C5A0-4943-DD44-27ED-1076E654C65C}"/>
                  </a:ext>
                </a:extLst>
              </p14:cNvPr>
              <p14:cNvContentPartPr/>
              <p14:nvPr/>
            </p14:nvContentPartPr>
            <p14:xfrm>
              <a:off x="4800840" y="3375940"/>
              <a:ext cx="15120" cy="7560"/>
            </p14:xfrm>
          </p:contentPart>
        </mc:Choice>
        <mc:Fallback xmlns="">
          <p:pic>
            <p:nvPicPr>
              <p:cNvPr id="23" name="Ink 22">
                <a:extLst>
                  <a:ext uri="{FF2B5EF4-FFF2-40B4-BE49-F238E27FC236}">
                    <a16:creationId xmlns:a16="http://schemas.microsoft.com/office/drawing/2014/main" id="{67A2C5A0-4943-DD44-27ED-1076E654C65C}"/>
                  </a:ext>
                </a:extLst>
              </p:cNvPr>
              <p:cNvPicPr/>
              <p:nvPr/>
            </p:nvPicPr>
            <p:blipFill>
              <a:blip r:embed="rId31"/>
              <a:stretch>
                <a:fillRect/>
              </a:stretch>
            </p:blipFill>
            <p:spPr>
              <a:xfrm>
                <a:off x="4782840" y="3357940"/>
                <a:ext cx="50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A69E028D-601B-F584-F6A0-992AD9666764}"/>
                  </a:ext>
                </a:extLst>
              </p14:cNvPr>
              <p14:cNvContentPartPr/>
              <p14:nvPr/>
            </p14:nvContentPartPr>
            <p14:xfrm>
              <a:off x="2509800" y="3614260"/>
              <a:ext cx="4786560" cy="59760"/>
            </p14:xfrm>
          </p:contentPart>
        </mc:Choice>
        <mc:Fallback xmlns="">
          <p:pic>
            <p:nvPicPr>
              <p:cNvPr id="24" name="Ink 23">
                <a:extLst>
                  <a:ext uri="{FF2B5EF4-FFF2-40B4-BE49-F238E27FC236}">
                    <a16:creationId xmlns:a16="http://schemas.microsoft.com/office/drawing/2014/main" id="{A69E028D-601B-F584-F6A0-992AD9666764}"/>
                  </a:ext>
                </a:extLst>
              </p:cNvPr>
              <p:cNvPicPr/>
              <p:nvPr/>
            </p:nvPicPr>
            <p:blipFill>
              <a:blip r:embed="rId33"/>
              <a:stretch>
                <a:fillRect/>
              </a:stretch>
            </p:blipFill>
            <p:spPr>
              <a:xfrm>
                <a:off x="2492160" y="3596620"/>
                <a:ext cx="4822200" cy="95400"/>
              </a:xfrm>
              <a:prstGeom prst="rect">
                <a:avLst/>
              </a:prstGeom>
            </p:spPr>
          </p:pic>
        </mc:Fallback>
      </mc:AlternateContent>
    </p:spTree>
    <p:extLst>
      <p:ext uri="{BB962C8B-B14F-4D97-AF65-F5344CB8AC3E}">
        <p14:creationId xmlns:p14="http://schemas.microsoft.com/office/powerpoint/2010/main" val="359708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64684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33885" y="386651"/>
            <a:ext cx="8808315" cy="4893647"/>
          </a:xfrm>
          <a:prstGeom prst="rect">
            <a:avLst/>
          </a:prstGeom>
          <a:noFill/>
        </p:spPr>
        <p:txBody>
          <a:bodyPr wrap="square">
            <a:spAutoFit/>
          </a:bodyPr>
          <a:lstStyle/>
          <a:p>
            <a:pPr rtl="0">
              <a:spcBef>
                <a:spcPts val="0"/>
              </a:spcBef>
              <a:spcAft>
                <a:spcPts val="0"/>
              </a:spcAft>
            </a:pPr>
            <a:r>
              <a:rPr lang="en-US" sz="2600" b="1" i="0" u="none" strike="noStrike">
                <a:solidFill>
                  <a:srgbClr val="FFC000"/>
                </a:solidFill>
                <a:effectLst/>
                <a:latin typeface="Arial" panose="020B0604020202020204" pitchFamily="34" charset="0"/>
              </a:rPr>
              <a:t>Romans 14:10–12  </a:t>
            </a:r>
          </a:p>
          <a:p>
            <a:pPr rtl="0">
              <a:spcBef>
                <a:spcPts val="0"/>
              </a:spcBef>
              <a:spcAft>
                <a:spcPts val="0"/>
              </a:spcAft>
            </a:pPr>
            <a:r>
              <a:rPr lang="en-US" sz="2600" i="0" u="none" strike="noStrike">
                <a:solidFill>
                  <a:srgbClr val="FFC000"/>
                </a:solidFill>
                <a:effectLst/>
                <a:latin typeface="Arial" panose="020B0604020202020204" pitchFamily="34" charset="0"/>
              </a:rPr>
              <a:t>14:10 But why dost thou judge thy brother? or why dost thou set at nought thy brother? for we shall all stand before the judgment seat of Christ. 14:11 For it is written, As I live, saith the Lord, every knee shall bow to me, and every tongue shall confess to God. 14:12 So then every one of us shall give account of himself to God. (KJV </a:t>
            </a:r>
            <a:r>
              <a:rPr lang="el-GR" sz="2600" i="0" u="none" strike="noStrike">
                <a:solidFill>
                  <a:srgbClr val="00B0F0"/>
                </a:solidFill>
                <a:effectLst/>
                <a:latin typeface="Arial" panose="020B0604020202020204" pitchFamily="34" charset="0"/>
              </a:rPr>
              <a:t>Σὺ δὲ τί κρίνεις τὸν ἀδελφόν σου; ἢ καὶ σὺ τί ἐξουθενεῖς τὸν ἀδελφόν σου; πάντες γὰρ παραστησόμεθα τῷ βήματι τοῦ θεοῦ, γέγραπται γάρ· ζῶ ἐγώ, λέγει κύριος, ὅτι ἐμοὶ κάμψει πᾶν γόνυ καὶ πᾶσα γλῶσσα ἐξομολογήσεται τῷ θεῷ. ἄρα [οὖν] ἕκαστος ἡμῶν περὶ ἑαυτοῦ λόγον δώσει [τῷ θεῷ].</a:t>
            </a:r>
            <a:r>
              <a:rPr lang="el-GR" sz="2600" i="0" u="none" strike="noStrike">
                <a:solidFill>
                  <a:srgbClr val="FFC00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F70711F-58FF-5CF8-FE74-4BD5AB3EBDE4}"/>
                  </a:ext>
                </a:extLst>
              </p14:cNvPr>
              <p14:cNvContentPartPr/>
              <p14:nvPr/>
            </p14:nvContentPartPr>
            <p14:xfrm>
              <a:off x="5903160" y="1283980"/>
              <a:ext cx="29880" cy="8280"/>
            </p14:xfrm>
          </p:contentPart>
        </mc:Choice>
        <mc:Fallback xmlns="">
          <p:pic>
            <p:nvPicPr>
              <p:cNvPr id="2" name="Ink 1">
                <a:extLst>
                  <a:ext uri="{FF2B5EF4-FFF2-40B4-BE49-F238E27FC236}">
                    <a16:creationId xmlns:a16="http://schemas.microsoft.com/office/drawing/2014/main" id="{AF70711F-58FF-5CF8-FE74-4BD5AB3EBDE4}"/>
                  </a:ext>
                </a:extLst>
              </p:cNvPr>
              <p:cNvPicPr/>
              <p:nvPr/>
            </p:nvPicPr>
            <p:blipFill>
              <a:blip r:embed="rId7"/>
              <a:stretch>
                <a:fillRect/>
              </a:stretch>
            </p:blipFill>
            <p:spPr>
              <a:xfrm>
                <a:off x="5885520" y="1265980"/>
                <a:ext cx="65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0480B0C-CCAD-B076-C301-407D37FC586E}"/>
                  </a:ext>
                </a:extLst>
              </p14:cNvPr>
              <p14:cNvContentPartPr/>
              <p14:nvPr/>
            </p14:nvContentPartPr>
            <p14:xfrm>
              <a:off x="4062840" y="1713820"/>
              <a:ext cx="2520" cy="3600"/>
            </p14:xfrm>
          </p:contentPart>
        </mc:Choice>
        <mc:Fallback xmlns="">
          <p:pic>
            <p:nvPicPr>
              <p:cNvPr id="3" name="Ink 2">
                <a:extLst>
                  <a:ext uri="{FF2B5EF4-FFF2-40B4-BE49-F238E27FC236}">
                    <a16:creationId xmlns:a16="http://schemas.microsoft.com/office/drawing/2014/main" id="{D0480B0C-CCAD-B076-C301-407D37FC586E}"/>
                  </a:ext>
                </a:extLst>
              </p:cNvPr>
              <p:cNvPicPr/>
              <p:nvPr/>
            </p:nvPicPr>
            <p:blipFill>
              <a:blip r:embed="rId9"/>
              <a:stretch>
                <a:fillRect/>
              </a:stretch>
            </p:blipFill>
            <p:spPr>
              <a:xfrm>
                <a:off x="4045200" y="1696180"/>
                <a:ext cx="38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0BE0932B-29DA-29BC-AE32-D81C1F03A10E}"/>
                  </a:ext>
                </a:extLst>
              </p14:cNvPr>
              <p14:cNvContentPartPr/>
              <p14:nvPr/>
            </p14:nvContentPartPr>
            <p14:xfrm>
              <a:off x="4880400" y="2063740"/>
              <a:ext cx="85680" cy="25560"/>
            </p14:xfrm>
          </p:contentPart>
        </mc:Choice>
        <mc:Fallback xmlns="">
          <p:pic>
            <p:nvPicPr>
              <p:cNvPr id="4" name="Ink 3">
                <a:extLst>
                  <a:ext uri="{FF2B5EF4-FFF2-40B4-BE49-F238E27FC236}">
                    <a16:creationId xmlns:a16="http://schemas.microsoft.com/office/drawing/2014/main" id="{0BE0932B-29DA-29BC-AE32-D81C1F03A10E}"/>
                  </a:ext>
                </a:extLst>
              </p:cNvPr>
              <p:cNvPicPr/>
              <p:nvPr/>
            </p:nvPicPr>
            <p:blipFill>
              <a:blip r:embed="rId11"/>
              <a:stretch>
                <a:fillRect/>
              </a:stretch>
            </p:blipFill>
            <p:spPr>
              <a:xfrm>
                <a:off x="4862400" y="2046100"/>
                <a:ext cx="121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4F895522-9C5D-EDBE-BD53-D02C323320C4}"/>
                  </a:ext>
                </a:extLst>
              </p14:cNvPr>
              <p14:cNvContentPartPr/>
              <p14:nvPr/>
            </p14:nvContentPartPr>
            <p14:xfrm>
              <a:off x="690360" y="2401060"/>
              <a:ext cx="8041680" cy="74880"/>
            </p14:xfrm>
          </p:contentPart>
        </mc:Choice>
        <mc:Fallback xmlns="">
          <p:pic>
            <p:nvPicPr>
              <p:cNvPr id="7" name="Ink 6">
                <a:extLst>
                  <a:ext uri="{FF2B5EF4-FFF2-40B4-BE49-F238E27FC236}">
                    <a16:creationId xmlns:a16="http://schemas.microsoft.com/office/drawing/2014/main" id="{4F895522-9C5D-EDBE-BD53-D02C323320C4}"/>
                  </a:ext>
                </a:extLst>
              </p:cNvPr>
              <p:cNvPicPr/>
              <p:nvPr/>
            </p:nvPicPr>
            <p:blipFill>
              <a:blip r:embed="rId13"/>
              <a:stretch>
                <a:fillRect/>
              </a:stretch>
            </p:blipFill>
            <p:spPr>
              <a:xfrm>
                <a:off x="672360" y="2383420"/>
                <a:ext cx="8077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8C72B2F-0647-43E6-9478-11C09D05A927}"/>
                  </a:ext>
                </a:extLst>
              </p14:cNvPr>
              <p14:cNvContentPartPr/>
              <p14:nvPr/>
            </p14:nvContentPartPr>
            <p14:xfrm>
              <a:off x="733560" y="2785900"/>
              <a:ext cx="4654440" cy="80280"/>
            </p14:xfrm>
          </p:contentPart>
        </mc:Choice>
        <mc:Fallback xmlns="">
          <p:pic>
            <p:nvPicPr>
              <p:cNvPr id="9" name="Ink 8">
                <a:extLst>
                  <a:ext uri="{FF2B5EF4-FFF2-40B4-BE49-F238E27FC236}">
                    <a16:creationId xmlns:a16="http://schemas.microsoft.com/office/drawing/2014/main" id="{68C72B2F-0647-43E6-9478-11C09D05A927}"/>
                  </a:ext>
                </a:extLst>
              </p:cNvPr>
              <p:cNvPicPr/>
              <p:nvPr/>
            </p:nvPicPr>
            <p:blipFill>
              <a:blip r:embed="rId15"/>
              <a:stretch>
                <a:fillRect/>
              </a:stretch>
            </p:blipFill>
            <p:spPr>
              <a:xfrm>
                <a:off x="715920" y="2768260"/>
                <a:ext cx="4690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8DE63FD2-9DA6-5A00-F0D6-EDB4C9030768}"/>
                  </a:ext>
                </a:extLst>
              </p14:cNvPr>
              <p14:cNvContentPartPr/>
              <p14:nvPr/>
            </p14:nvContentPartPr>
            <p14:xfrm>
              <a:off x="6646920" y="2781940"/>
              <a:ext cx="1666800" cy="74520"/>
            </p14:xfrm>
          </p:contentPart>
        </mc:Choice>
        <mc:Fallback xmlns="">
          <p:pic>
            <p:nvPicPr>
              <p:cNvPr id="11" name="Ink 10">
                <a:extLst>
                  <a:ext uri="{FF2B5EF4-FFF2-40B4-BE49-F238E27FC236}">
                    <a16:creationId xmlns:a16="http://schemas.microsoft.com/office/drawing/2014/main" id="{8DE63FD2-9DA6-5A00-F0D6-EDB4C9030768}"/>
                  </a:ext>
                </a:extLst>
              </p:cNvPr>
              <p:cNvPicPr/>
              <p:nvPr/>
            </p:nvPicPr>
            <p:blipFill>
              <a:blip r:embed="rId17"/>
              <a:stretch>
                <a:fillRect/>
              </a:stretch>
            </p:blipFill>
            <p:spPr>
              <a:xfrm>
                <a:off x="6629280" y="2764300"/>
                <a:ext cx="1702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DBC7BFE-1B02-8938-5BBD-70D264F55102}"/>
                  </a:ext>
                </a:extLst>
              </p14:cNvPr>
              <p14:cNvContentPartPr/>
              <p14:nvPr/>
            </p14:nvContentPartPr>
            <p14:xfrm>
              <a:off x="628080" y="3168580"/>
              <a:ext cx="6377400" cy="74160"/>
            </p14:xfrm>
          </p:contentPart>
        </mc:Choice>
        <mc:Fallback xmlns="">
          <p:pic>
            <p:nvPicPr>
              <p:cNvPr id="12" name="Ink 11">
                <a:extLst>
                  <a:ext uri="{FF2B5EF4-FFF2-40B4-BE49-F238E27FC236}">
                    <a16:creationId xmlns:a16="http://schemas.microsoft.com/office/drawing/2014/main" id="{DDBC7BFE-1B02-8938-5BBD-70D264F55102}"/>
                  </a:ext>
                </a:extLst>
              </p:cNvPr>
              <p:cNvPicPr/>
              <p:nvPr/>
            </p:nvPicPr>
            <p:blipFill>
              <a:blip r:embed="rId19"/>
              <a:stretch>
                <a:fillRect/>
              </a:stretch>
            </p:blipFill>
            <p:spPr>
              <a:xfrm>
                <a:off x="610080" y="3150580"/>
                <a:ext cx="6413040" cy="109800"/>
              </a:xfrm>
              <a:prstGeom prst="rect">
                <a:avLst/>
              </a:prstGeom>
            </p:spPr>
          </p:pic>
        </mc:Fallback>
      </mc:AlternateContent>
    </p:spTree>
    <p:extLst>
      <p:ext uri="{BB962C8B-B14F-4D97-AF65-F5344CB8AC3E}">
        <p14:creationId xmlns:p14="http://schemas.microsoft.com/office/powerpoint/2010/main" val="64272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58356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33885" y="386651"/>
            <a:ext cx="8808315" cy="4770537"/>
          </a:xfrm>
          <a:prstGeom prst="rect">
            <a:avLst/>
          </a:prstGeom>
          <a:noFill/>
        </p:spPr>
        <p:txBody>
          <a:bodyPr wrap="square">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NT Use of Glorying in the Lord God</a:t>
            </a:r>
          </a:p>
          <a:p>
            <a:pPr algn="ctr" rtl="0">
              <a:spcBef>
                <a:spcPts val="0"/>
              </a:spcBef>
              <a:spcAft>
                <a:spcPts val="0"/>
              </a:spcAft>
            </a:pPr>
            <a:endParaRPr lang="en-US" sz="36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Romans 10:11</a:t>
            </a:r>
            <a:r>
              <a:rPr lang="en-US" sz="2400" b="0" i="0" u="none" strike="noStrike">
                <a:solidFill>
                  <a:srgbClr val="FFC000"/>
                </a:solidFill>
                <a:effectLst/>
                <a:latin typeface="Arial" panose="020B0604020202020204" pitchFamily="34" charset="0"/>
              </a:rPr>
              <a:t>: "For the Scripture says, 'Everyone who believes in him will not be put to shame.'"</a:t>
            </a:r>
          </a:p>
          <a:p>
            <a:pPr marL="285750" indent="-285750" rtl="0" fontAlgn="base">
              <a:spcBef>
                <a:spcPts val="0"/>
              </a:spcBef>
              <a:spcAft>
                <a:spcPts val="0"/>
              </a:spcAft>
              <a:buFont typeface="Arial" panose="020B0604020202020204" pitchFamily="34" charset="0"/>
              <a:buChar char="•"/>
            </a:pPr>
            <a:r>
              <a:rPr lang="en-US" sz="2400" b="0" i="0" u="sng" strike="noStrike">
                <a:solidFill>
                  <a:srgbClr val="92D050"/>
                </a:solidFill>
                <a:effectLst/>
                <a:latin typeface="Arial" panose="020B0604020202020204" pitchFamily="34" charset="0"/>
              </a:rPr>
              <a:t>Romans 10:15</a:t>
            </a:r>
            <a:r>
              <a:rPr lang="en-US" sz="2400" b="0" i="0" u="none" strike="noStrike">
                <a:solidFill>
                  <a:srgbClr val="92D050"/>
                </a:solidFill>
                <a:effectLst/>
                <a:latin typeface="Arial" panose="020B0604020202020204" pitchFamily="34" charset="0"/>
              </a:rPr>
              <a:t>: "How beautiful are the feet of those who preach the good news!"</a:t>
            </a:r>
          </a:p>
          <a:p>
            <a:pPr marL="285750" indent="-285750" rtl="0" fontAlgn="base">
              <a:spcBef>
                <a:spcPts val="0"/>
              </a:spcBef>
              <a:spcAft>
                <a:spcPts val="0"/>
              </a:spcAft>
              <a:buFont typeface="Arial" panose="020B0604020202020204" pitchFamily="34" charset="0"/>
              <a:buChar char="•"/>
            </a:pPr>
            <a:r>
              <a:rPr lang="en-US" sz="2400" b="0" i="0" u="sng" strike="noStrike">
                <a:solidFill>
                  <a:srgbClr val="00B0F0"/>
                </a:solidFill>
                <a:effectLst/>
                <a:latin typeface="Arial" panose="020B0604020202020204" pitchFamily="34" charset="0"/>
              </a:rPr>
              <a:t>Romans 10:16</a:t>
            </a:r>
            <a:r>
              <a:rPr lang="en-US" sz="2400" b="0" i="0" u="none" strike="noStrike">
                <a:solidFill>
                  <a:srgbClr val="00B0F0"/>
                </a:solidFill>
                <a:effectLst/>
                <a:latin typeface="Arial" panose="020B0604020202020204" pitchFamily="34" charset="0"/>
              </a:rPr>
              <a:t>: "But they have not all obeyed the gospel. For Isaiah says, 'Lord, who has believed what he has heard from us?'"</a:t>
            </a:r>
          </a:p>
          <a:p>
            <a:pPr marL="285750" indent="-28575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Romans 14:11</a:t>
            </a:r>
            <a:r>
              <a:rPr lang="en-US" sz="2400" b="0" i="0" u="none" strike="noStrike">
                <a:solidFill>
                  <a:srgbClr val="FFC000"/>
                </a:solidFill>
                <a:effectLst/>
                <a:latin typeface="Arial" panose="020B0604020202020204" pitchFamily="34" charset="0"/>
              </a:rPr>
              <a:t>: "For it is written, 'As I live, says the Lord, every knee shall bow to me, and every tongue shall confess to God.'"</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43632684-7095-5DE4-F375-1B75544194F5}"/>
                  </a:ext>
                </a:extLst>
              </p14:cNvPr>
              <p14:cNvContentPartPr/>
              <p14:nvPr/>
            </p14:nvContentPartPr>
            <p14:xfrm>
              <a:off x="275280" y="1499620"/>
              <a:ext cx="335880" cy="262800"/>
            </p14:xfrm>
          </p:contentPart>
        </mc:Choice>
        <mc:Fallback xmlns="">
          <p:pic>
            <p:nvPicPr>
              <p:cNvPr id="2" name="Ink 1">
                <a:extLst>
                  <a:ext uri="{FF2B5EF4-FFF2-40B4-BE49-F238E27FC236}">
                    <a16:creationId xmlns:a16="http://schemas.microsoft.com/office/drawing/2014/main" id="{43632684-7095-5DE4-F375-1B75544194F5}"/>
                  </a:ext>
                </a:extLst>
              </p:cNvPr>
              <p:cNvPicPr/>
              <p:nvPr/>
            </p:nvPicPr>
            <p:blipFill>
              <a:blip r:embed="rId7"/>
              <a:stretch>
                <a:fillRect/>
              </a:stretch>
            </p:blipFill>
            <p:spPr>
              <a:xfrm>
                <a:off x="257280" y="1481620"/>
                <a:ext cx="3715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66A09C90-7B7B-E6C2-F26E-77BBBF479EA6}"/>
                  </a:ext>
                </a:extLst>
              </p14:cNvPr>
              <p14:cNvContentPartPr/>
              <p14:nvPr/>
            </p14:nvContentPartPr>
            <p14:xfrm>
              <a:off x="5023320" y="2165260"/>
              <a:ext cx="735840" cy="67320"/>
            </p14:xfrm>
          </p:contentPart>
        </mc:Choice>
        <mc:Fallback xmlns="">
          <p:pic>
            <p:nvPicPr>
              <p:cNvPr id="3" name="Ink 2">
                <a:extLst>
                  <a:ext uri="{FF2B5EF4-FFF2-40B4-BE49-F238E27FC236}">
                    <a16:creationId xmlns:a16="http://schemas.microsoft.com/office/drawing/2014/main" id="{66A09C90-7B7B-E6C2-F26E-77BBBF479EA6}"/>
                  </a:ext>
                </a:extLst>
              </p:cNvPr>
              <p:cNvPicPr/>
              <p:nvPr/>
            </p:nvPicPr>
            <p:blipFill>
              <a:blip r:embed="rId9"/>
              <a:stretch>
                <a:fillRect/>
              </a:stretch>
            </p:blipFill>
            <p:spPr>
              <a:xfrm>
                <a:off x="5005320" y="2147260"/>
                <a:ext cx="771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7FEF1233-40A6-4AD2-9524-D8FD277B05FC}"/>
                  </a:ext>
                </a:extLst>
              </p14:cNvPr>
              <p14:cNvContentPartPr/>
              <p14:nvPr/>
            </p14:nvContentPartPr>
            <p14:xfrm>
              <a:off x="194280" y="2257060"/>
              <a:ext cx="409680" cy="341280"/>
            </p14:xfrm>
          </p:contentPart>
        </mc:Choice>
        <mc:Fallback xmlns="">
          <p:pic>
            <p:nvPicPr>
              <p:cNvPr id="4" name="Ink 3">
                <a:extLst>
                  <a:ext uri="{FF2B5EF4-FFF2-40B4-BE49-F238E27FC236}">
                    <a16:creationId xmlns:a16="http://schemas.microsoft.com/office/drawing/2014/main" id="{7FEF1233-40A6-4AD2-9524-D8FD277B05FC}"/>
                  </a:ext>
                </a:extLst>
              </p:cNvPr>
              <p:cNvPicPr/>
              <p:nvPr/>
            </p:nvPicPr>
            <p:blipFill>
              <a:blip r:embed="rId11"/>
              <a:stretch>
                <a:fillRect/>
              </a:stretch>
            </p:blipFill>
            <p:spPr>
              <a:xfrm>
                <a:off x="176640" y="2239420"/>
                <a:ext cx="4453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10858FF-CBB7-CBDE-2F87-F37A7E1E2DE4}"/>
                  </a:ext>
                </a:extLst>
              </p14:cNvPr>
              <p14:cNvContentPartPr/>
              <p14:nvPr/>
            </p14:nvContentPartPr>
            <p14:xfrm>
              <a:off x="209760" y="2970220"/>
              <a:ext cx="363600" cy="322560"/>
            </p14:xfrm>
          </p:contentPart>
        </mc:Choice>
        <mc:Fallback xmlns="">
          <p:pic>
            <p:nvPicPr>
              <p:cNvPr id="7" name="Ink 6">
                <a:extLst>
                  <a:ext uri="{FF2B5EF4-FFF2-40B4-BE49-F238E27FC236}">
                    <a16:creationId xmlns:a16="http://schemas.microsoft.com/office/drawing/2014/main" id="{D10858FF-CBB7-CBDE-2F87-F37A7E1E2DE4}"/>
                  </a:ext>
                </a:extLst>
              </p:cNvPr>
              <p:cNvPicPr/>
              <p:nvPr/>
            </p:nvPicPr>
            <p:blipFill>
              <a:blip r:embed="rId13"/>
              <a:stretch>
                <a:fillRect/>
              </a:stretch>
            </p:blipFill>
            <p:spPr>
              <a:xfrm>
                <a:off x="191760" y="2952580"/>
                <a:ext cx="3992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986828FB-6A61-3D4C-7E2A-0C99C1F8EAD4}"/>
                  </a:ext>
                </a:extLst>
              </p14:cNvPr>
              <p14:cNvContentPartPr/>
              <p14:nvPr/>
            </p14:nvContentPartPr>
            <p14:xfrm>
              <a:off x="288600" y="4054900"/>
              <a:ext cx="300240" cy="288000"/>
            </p14:xfrm>
          </p:contentPart>
        </mc:Choice>
        <mc:Fallback xmlns="">
          <p:pic>
            <p:nvPicPr>
              <p:cNvPr id="9" name="Ink 8">
                <a:extLst>
                  <a:ext uri="{FF2B5EF4-FFF2-40B4-BE49-F238E27FC236}">
                    <a16:creationId xmlns:a16="http://schemas.microsoft.com/office/drawing/2014/main" id="{986828FB-6A61-3D4C-7E2A-0C99C1F8EAD4}"/>
                  </a:ext>
                </a:extLst>
              </p:cNvPr>
              <p:cNvPicPr/>
              <p:nvPr/>
            </p:nvPicPr>
            <p:blipFill>
              <a:blip r:embed="rId15"/>
              <a:stretch>
                <a:fillRect/>
              </a:stretch>
            </p:blipFill>
            <p:spPr>
              <a:xfrm>
                <a:off x="270600" y="4037260"/>
                <a:ext cx="335880" cy="323640"/>
              </a:xfrm>
              <a:prstGeom prst="rect">
                <a:avLst/>
              </a:prstGeom>
            </p:spPr>
          </p:pic>
        </mc:Fallback>
      </mc:AlternateContent>
    </p:spTree>
    <p:extLst>
      <p:ext uri="{BB962C8B-B14F-4D97-AF65-F5344CB8AC3E}">
        <p14:creationId xmlns:p14="http://schemas.microsoft.com/office/powerpoint/2010/main" val="63300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646846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33885" y="386651"/>
            <a:ext cx="8808315" cy="5293757"/>
          </a:xfrm>
          <a:prstGeom prst="rect">
            <a:avLst/>
          </a:prstGeom>
          <a:noFill/>
        </p:spPr>
        <p:txBody>
          <a:bodyPr wrap="square">
            <a:spAutoFit/>
          </a:bodyPr>
          <a:lstStyle/>
          <a:p>
            <a:pPr rtl="0">
              <a:spcBef>
                <a:spcPts val="0"/>
              </a:spcBef>
              <a:spcAft>
                <a:spcPts val="0"/>
              </a:spcAft>
            </a:pPr>
            <a:r>
              <a:rPr lang="en-US" sz="2600" b="1" i="0" u="none" strike="noStrike">
                <a:solidFill>
                  <a:srgbClr val="FFC000"/>
                </a:solidFill>
                <a:effectLst/>
                <a:latin typeface="Arial" panose="020B0604020202020204" pitchFamily="34" charset="0"/>
              </a:rPr>
              <a:t>Matthew 11:4–6  </a:t>
            </a:r>
          </a:p>
          <a:p>
            <a:pPr rtl="0">
              <a:spcBef>
                <a:spcPts val="0"/>
              </a:spcBef>
              <a:spcAft>
                <a:spcPts val="0"/>
              </a:spcAft>
            </a:pPr>
            <a:r>
              <a:rPr lang="en-US" sz="2600" i="0" u="none" strike="noStrike">
                <a:solidFill>
                  <a:srgbClr val="FFC000"/>
                </a:solidFill>
                <a:effectLst/>
                <a:latin typeface="Arial" panose="020B0604020202020204" pitchFamily="34" charset="0"/>
              </a:rPr>
              <a:t>11:4 Jesus answered and said unto them, Go and shew John again those things which ye do hear and see: 11:5 The blind receive their sight, and the lame walk, the lepers are cleansed, and the deaf hear, the dead are raised up, and the poor have the gospel preached to them. 11:6 And blessed is he, whosoever shall not be offended in me. (KJV </a:t>
            </a:r>
            <a:r>
              <a:rPr lang="el-GR" sz="2600" i="0" u="none" strike="noStrike">
                <a:solidFill>
                  <a:srgbClr val="00B0F0"/>
                </a:solidFill>
                <a:effectLst/>
                <a:latin typeface="Arial" panose="020B0604020202020204" pitchFamily="34" charset="0"/>
              </a:rPr>
              <a:t>Καὶ ἀποκριθεὶς ὁ Ἰησοῦς εἶπεν αὐτοῖς· πορευθέντες ἀπαγγείλατε Ἰωάννῃ ἃ ἀκούετε καὶ βλέπετε· τυφλοὶ ἀναβλέπουσιν καὶ χωλοὶ περιπατοῦσιν, λεπροὶ καθαρίζονται καὶ κωφοὶ ἀκούουσιν, καὶ νεκροὶ ἐγείρονται καὶ πτωχοὶ εὐαγγελίζονται· καὶ μακάριός ἐστιν ὃς ἐὰν μὴ σκανδαλισθῇ ἐν ἐμοί.</a:t>
            </a:r>
            <a:r>
              <a:rPr lang="el-GR" sz="2600" i="0" u="none" strike="noStrike">
                <a:solidFill>
                  <a:srgbClr val="FFC000"/>
                </a:solidFill>
                <a:effectLst/>
                <a:latin typeface="Arial" panose="020B0604020202020204" pitchFamily="34" charset="0"/>
              </a:rPr>
              <a:t>)</a:t>
            </a:r>
          </a:p>
        </p:txBody>
      </p:sp>
      <p:grpSp>
        <p:nvGrpSpPr>
          <p:cNvPr id="14" name="Group 13">
            <a:extLst>
              <a:ext uri="{FF2B5EF4-FFF2-40B4-BE49-F238E27FC236}">
                <a16:creationId xmlns:a16="http://schemas.microsoft.com/office/drawing/2014/main" id="{5C6BDA42-3DE7-DF85-9BF4-D5E6B6E9760B}"/>
              </a:ext>
            </a:extLst>
          </p:cNvPr>
          <p:cNvGrpSpPr/>
          <p:nvPr/>
        </p:nvGrpSpPr>
        <p:grpSpPr>
          <a:xfrm>
            <a:off x="1251960" y="1978420"/>
            <a:ext cx="7540200" cy="119880"/>
            <a:chOff x="1251960" y="1978420"/>
            <a:chExt cx="7540200" cy="11988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ED63B2BA-3FF6-4542-4D3C-F721A84E47AC}"/>
                    </a:ext>
                  </a:extLst>
                </p14:cNvPr>
                <p14:cNvContentPartPr/>
                <p14:nvPr/>
              </p14:nvContentPartPr>
              <p14:xfrm>
                <a:off x="1251960" y="1978420"/>
                <a:ext cx="3021840" cy="93600"/>
              </p14:xfrm>
            </p:contentPart>
          </mc:Choice>
          <mc:Fallback xmlns="">
            <p:pic>
              <p:nvPicPr>
                <p:cNvPr id="2" name="Ink 1">
                  <a:extLst>
                    <a:ext uri="{FF2B5EF4-FFF2-40B4-BE49-F238E27FC236}">
                      <a16:creationId xmlns:a16="http://schemas.microsoft.com/office/drawing/2014/main" id="{ED63B2BA-3FF6-4542-4D3C-F721A84E47AC}"/>
                    </a:ext>
                  </a:extLst>
                </p:cNvPr>
                <p:cNvPicPr/>
                <p:nvPr/>
              </p:nvPicPr>
              <p:blipFill>
                <a:blip r:embed="rId7"/>
                <a:stretch>
                  <a:fillRect/>
                </a:stretch>
              </p:blipFill>
              <p:spPr>
                <a:xfrm>
                  <a:off x="1233960" y="1960780"/>
                  <a:ext cx="3057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7BD5AEA-AF26-89CC-08CC-3E91050B0B98}"/>
                    </a:ext>
                  </a:extLst>
                </p14:cNvPr>
                <p14:cNvContentPartPr/>
                <p14:nvPr/>
              </p14:nvContentPartPr>
              <p14:xfrm>
                <a:off x="5449200" y="2025580"/>
                <a:ext cx="1649520" cy="72720"/>
              </p14:xfrm>
            </p:contentPart>
          </mc:Choice>
          <mc:Fallback xmlns="">
            <p:pic>
              <p:nvPicPr>
                <p:cNvPr id="3" name="Ink 2">
                  <a:extLst>
                    <a:ext uri="{FF2B5EF4-FFF2-40B4-BE49-F238E27FC236}">
                      <a16:creationId xmlns:a16="http://schemas.microsoft.com/office/drawing/2014/main" id="{D7BD5AEA-AF26-89CC-08CC-3E91050B0B98}"/>
                    </a:ext>
                  </a:extLst>
                </p:cNvPr>
                <p:cNvPicPr/>
                <p:nvPr/>
              </p:nvPicPr>
              <p:blipFill>
                <a:blip r:embed="rId9"/>
                <a:stretch>
                  <a:fillRect/>
                </a:stretch>
              </p:blipFill>
              <p:spPr>
                <a:xfrm>
                  <a:off x="5431560" y="2007580"/>
                  <a:ext cx="1685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EAE8A15D-192C-5BFB-E6D4-6F77A48AB3DA}"/>
                    </a:ext>
                  </a:extLst>
                </p14:cNvPr>
                <p14:cNvContentPartPr/>
                <p14:nvPr/>
              </p14:nvContentPartPr>
              <p14:xfrm>
                <a:off x="7986480" y="2048980"/>
                <a:ext cx="805680" cy="29880"/>
              </p14:xfrm>
            </p:contentPart>
          </mc:Choice>
          <mc:Fallback xmlns="">
            <p:pic>
              <p:nvPicPr>
                <p:cNvPr id="4" name="Ink 3">
                  <a:extLst>
                    <a:ext uri="{FF2B5EF4-FFF2-40B4-BE49-F238E27FC236}">
                      <a16:creationId xmlns:a16="http://schemas.microsoft.com/office/drawing/2014/main" id="{EAE8A15D-192C-5BFB-E6D4-6F77A48AB3DA}"/>
                    </a:ext>
                  </a:extLst>
                </p:cNvPr>
                <p:cNvPicPr/>
                <p:nvPr/>
              </p:nvPicPr>
              <p:blipFill>
                <a:blip r:embed="rId11"/>
                <a:stretch>
                  <a:fillRect/>
                </a:stretch>
              </p:blipFill>
              <p:spPr>
                <a:xfrm>
                  <a:off x="7968480" y="2030980"/>
                  <a:ext cx="841320" cy="6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FA0CAC47-8E30-F374-3BED-D0E736409AEB}"/>
                  </a:ext>
                </a:extLst>
              </p14:cNvPr>
              <p14:cNvContentPartPr/>
              <p14:nvPr/>
            </p14:nvContentPartPr>
            <p14:xfrm>
              <a:off x="1482360" y="2768260"/>
              <a:ext cx="5728680" cy="81720"/>
            </p14:xfrm>
          </p:contentPart>
        </mc:Choice>
        <mc:Fallback xmlns="">
          <p:pic>
            <p:nvPicPr>
              <p:cNvPr id="15" name="Ink 14">
                <a:extLst>
                  <a:ext uri="{FF2B5EF4-FFF2-40B4-BE49-F238E27FC236}">
                    <a16:creationId xmlns:a16="http://schemas.microsoft.com/office/drawing/2014/main" id="{FA0CAC47-8E30-F374-3BED-D0E736409AEB}"/>
                  </a:ext>
                </a:extLst>
              </p:cNvPr>
              <p:cNvPicPr/>
              <p:nvPr/>
            </p:nvPicPr>
            <p:blipFill>
              <a:blip r:embed="rId13"/>
              <a:stretch>
                <a:fillRect/>
              </a:stretch>
            </p:blipFill>
            <p:spPr>
              <a:xfrm>
                <a:off x="1464360" y="2750260"/>
                <a:ext cx="5764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A57C242-19D7-8DF9-7562-6208D936D088}"/>
                  </a:ext>
                </a:extLst>
              </p14:cNvPr>
              <p14:cNvContentPartPr/>
              <p14:nvPr/>
            </p14:nvContentPartPr>
            <p14:xfrm>
              <a:off x="988080" y="3153100"/>
              <a:ext cx="7201800" cy="131760"/>
            </p14:xfrm>
          </p:contentPart>
        </mc:Choice>
        <mc:Fallback xmlns="">
          <p:pic>
            <p:nvPicPr>
              <p:cNvPr id="16" name="Ink 15">
                <a:extLst>
                  <a:ext uri="{FF2B5EF4-FFF2-40B4-BE49-F238E27FC236}">
                    <a16:creationId xmlns:a16="http://schemas.microsoft.com/office/drawing/2014/main" id="{BA57C242-19D7-8DF9-7562-6208D936D088}"/>
                  </a:ext>
                </a:extLst>
              </p:cNvPr>
              <p:cNvPicPr/>
              <p:nvPr/>
            </p:nvPicPr>
            <p:blipFill>
              <a:blip r:embed="rId15"/>
              <a:stretch>
                <a:fillRect/>
              </a:stretch>
            </p:blipFill>
            <p:spPr>
              <a:xfrm>
                <a:off x="970440" y="3135100"/>
                <a:ext cx="7237440" cy="167400"/>
              </a:xfrm>
              <a:prstGeom prst="rect">
                <a:avLst/>
              </a:prstGeom>
            </p:spPr>
          </p:pic>
        </mc:Fallback>
      </mc:AlternateContent>
      <p:grpSp>
        <p:nvGrpSpPr>
          <p:cNvPr id="18" name="Group 17">
            <a:extLst>
              <a:ext uri="{FF2B5EF4-FFF2-40B4-BE49-F238E27FC236}">
                <a16:creationId xmlns:a16="http://schemas.microsoft.com/office/drawing/2014/main" id="{439DB897-F448-C2BA-FAFB-FFCAAEC21BC8}"/>
              </a:ext>
            </a:extLst>
          </p:cNvPr>
          <p:cNvGrpSpPr/>
          <p:nvPr/>
        </p:nvGrpSpPr>
        <p:grpSpPr>
          <a:xfrm>
            <a:off x="409920" y="2390620"/>
            <a:ext cx="8010720" cy="519120"/>
            <a:chOff x="409920" y="2390620"/>
            <a:chExt cx="8010720" cy="519120"/>
          </a:xfrm>
        </p:grpSpPr>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EDB84192-D665-05E8-6C68-DDB1535B1461}"/>
                    </a:ext>
                  </a:extLst>
                </p14:cNvPr>
                <p14:cNvContentPartPr/>
                <p14:nvPr/>
              </p14:nvContentPartPr>
              <p14:xfrm>
                <a:off x="409920" y="2432380"/>
                <a:ext cx="1217880" cy="41040"/>
              </p14:xfrm>
            </p:contentPart>
          </mc:Choice>
          <mc:Fallback xmlns="">
            <p:pic>
              <p:nvPicPr>
                <p:cNvPr id="7" name="Ink 6">
                  <a:extLst>
                    <a:ext uri="{FF2B5EF4-FFF2-40B4-BE49-F238E27FC236}">
                      <a16:creationId xmlns:a16="http://schemas.microsoft.com/office/drawing/2014/main" id="{EDB84192-D665-05E8-6C68-DDB1535B1461}"/>
                    </a:ext>
                  </a:extLst>
                </p:cNvPr>
                <p:cNvPicPr/>
                <p:nvPr/>
              </p:nvPicPr>
              <p:blipFill>
                <a:blip r:embed="rId17"/>
                <a:stretch>
                  <a:fillRect/>
                </a:stretch>
              </p:blipFill>
              <p:spPr>
                <a:xfrm>
                  <a:off x="391920" y="2414380"/>
                  <a:ext cx="1253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62F4B4A8-F2E9-DFA8-FD09-A8F8604E9D3F}"/>
                    </a:ext>
                  </a:extLst>
                </p14:cNvPr>
                <p14:cNvContentPartPr/>
                <p14:nvPr/>
              </p14:nvContentPartPr>
              <p14:xfrm>
                <a:off x="3480000" y="2398540"/>
                <a:ext cx="1391760" cy="55080"/>
              </p14:xfrm>
            </p:contentPart>
          </mc:Choice>
          <mc:Fallback xmlns="">
            <p:pic>
              <p:nvPicPr>
                <p:cNvPr id="9" name="Ink 8">
                  <a:extLst>
                    <a:ext uri="{FF2B5EF4-FFF2-40B4-BE49-F238E27FC236}">
                      <a16:creationId xmlns:a16="http://schemas.microsoft.com/office/drawing/2014/main" id="{62F4B4A8-F2E9-DFA8-FD09-A8F8604E9D3F}"/>
                    </a:ext>
                  </a:extLst>
                </p:cNvPr>
                <p:cNvPicPr/>
                <p:nvPr/>
              </p:nvPicPr>
              <p:blipFill>
                <a:blip r:embed="rId19"/>
                <a:stretch>
                  <a:fillRect/>
                </a:stretch>
              </p:blipFill>
              <p:spPr>
                <a:xfrm>
                  <a:off x="3462360" y="2380540"/>
                  <a:ext cx="1427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2B62FAB8-40D3-B996-6146-F237165F1814}"/>
                    </a:ext>
                  </a:extLst>
                </p14:cNvPr>
                <p14:cNvContentPartPr/>
                <p14:nvPr/>
              </p14:nvContentPartPr>
              <p14:xfrm>
                <a:off x="5933760" y="2400340"/>
                <a:ext cx="2486880" cy="49680"/>
              </p14:xfrm>
            </p:contentPart>
          </mc:Choice>
          <mc:Fallback xmlns="">
            <p:pic>
              <p:nvPicPr>
                <p:cNvPr id="11" name="Ink 10">
                  <a:extLst>
                    <a:ext uri="{FF2B5EF4-FFF2-40B4-BE49-F238E27FC236}">
                      <a16:creationId xmlns:a16="http://schemas.microsoft.com/office/drawing/2014/main" id="{2B62FAB8-40D3-B996-6146-F237165F1814}"/>
                    </a:ext>
                  </a:extLst>
                </p:cNvPr>
                <p:cNvPicPr/>
                <p:nvPr/>
              </p:nvPicPr>
              <p:blipFill>
                <a:blip r:embed="rId21"/>
                <a:stretch>
                  <a:fillRect/>
                </a:stretch>
              </p:blipFill>
              <p:spPr>
                <a:xfrm>
                  <a:off x="5916120" y="2382340"/>
                  <a:ext cx="2522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9A985F9-32C7-42F7-E1BA-1241AF0DA546}"/>
                    </a:ext>
                  </a:extLst>
                </p14:cNvPr>
                <p14:cNvContentPartPr/>
                <p14:nvPr/>
              </p14:nvContentPartPr>
              <p14:xfrm>
                <a:off x="1560480" y="2390620"/>
                <a:ext cx="836280" cy="519120"/>
              </p14:xfrm>
            </p:contentPart>
          </mc:Choice>
          <mc:Fallback xmlns="">
            <p:pic>
              <p:nvPicPr>
                <p:cNvPr id="17" name="Ink 16">
                  <a:extLst>
                    <a:ext uri="{FF2B5EF4-FFF2-40B4-BE49-F238E27FC236}">
                      <a16:creationId xmlns:a16="http://schemas.microsoft.com/office/drawing/2014/main" id="{F9A985F9-32C7-42F7-E1BA-1241AF0DA546}"/>
                    </a:ext>
                  </a:extLst>
                </p:cNvPr>
                <p:cNvPicPr/>
                <p:nvPr/>
              </p:nvPicPr>
              <p:blipFill>
                <a:blip r:embed="rId23"/>
                <a:stretch>
                  <a:fillRect/>
                </a:stretch>
              </p:blipFill>
              <p:spPr>
                <a:xfrm>
                  <a:off x="1542840" y="2372980"/>
                  <a:ext cx="871920" cy="554760"/>
                </a:xfrm>
                <a:prstGeom prst="rect">
                  <a:avLst/>
                </a:prstGeom>
              </p:spPr>
            </p:pic>
          </mc:Fallback>
        </mc:AlternateContent>
      </p:grpSp>
    </p:spTree>
    <p:extLst>
      <p:ext uri="{BB962C8B-B14F-4D97-AF65-F5344CB8AC3E}">
        <p14:creationId xmlns:p14="http://schemas.microsoft.com/office/powerpoint/2010/main" val="247304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646846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49250" y="195624"/>
            <a:ext cx="8808315" cy="5724644"/>
          </a:xfrm>
          <a:prstGeom prst="rect">
            <a:avLst/>
          </a:prstGeom>
          <a:noFill/>
        </p:spPr>
        <p:txBody>
          <a:bodyPr wrap="square">
            <a:spAutoFit/>
          </a:bodyPr>
          <a:lstStyle/>
          <a:p>
            <a:pPr rtl="0">
              <a:spcBef>
                <a:spcPts val="0"/>
              </a:spcBef>
              <a:spcAft>
                <a:spcPts val="0"/>
              </a:spcAft>
            </a:pPr>
            <a:r>
              <a:rPr lang="en-US" sz="2600" b="1" i="0" u="none" strike="noStrike">
                <a:solidFill>
                  <a:srgbClr val="FFC000"/>
                </a:solidFill>
                <a:effectLst/>
                <a:latin typeface="Arial" panose="020B0604020202020204" pitchFamily="34" charset="0"/>
              </a:rPr>
              <a:t>Targum Jonathan son of Uziel Isaiah 45:19-25</a:t>
            </a:r>
          </a:p>
          <a:p>
            <a:pPr rtl="0">
              <a:spcBef>
                <a:spcPts val="0"/>
              </a:spcBef>
              <a:spcAft>
                <a:spcPts val="0"/>
              </a:spcAft>
            </a:pPr>
            <a:r>
              <a:rPr lang="en-US" sz="2000" i="0" u="none" strike="noStrike">
                <a:solidFill>
                  <a:srgbClr val="FFC000"/>
                </a:solidFill>
                <a:effectLst/>
                <a:latin typeface="Arial" panose="020B0604020202020204" pitchFamily="34" charset="0"/>
              </a:rPr>
              <a:t>45:19 I have not spoken in secret, in a dark place of the earth: I said not unto the seed of the house of Jacob, Seek me reverently in vain: I the Lord speak the truth, declaring upright things. </a:t>
            </a:r>
            <a:r>
              <a:rPr lang="en-US" sz="2000" i="0" u="none" strike="noStrike">
                <a:solidFill>
                  <a:srgbClr val="92D050"/>
                </a:solidFill>
                <a:effectLst/>
                <a:latin typeface="Arial" panose="020B0604020202020204" pitchFamily="34" charset="0"/>
              </a:rPr>
              <a:t>45:20 Assemble yourselves and come; draw near together, ye that are escaped of the nations: they know nothing that carry about their wooden images, and who pray unto a god who shall not save. 45:21 Tell ye, and draw ye near; yea, take counsel together: who hath declared this from ancient time? who hath told it from that time? have not I the Lord? and there is no God whatever besides me; a just God and a Saviour; there is none but I. 45:22 Turn unto my WORD, and be ye saved, all that are at the ends of the earth: for I am the Lord, and there is none else. </a:t>
            </a:r>
            <a:r>
              <a:rPr lang="en-US" sz="2000" i="0" u="none" strike="noStrike">
                <a:solidFill>
                  <a:srgbClr val="00B0F0"/>
                </a:solidFill>
                <a:effectLst/>
                <a:latin typeface="Arial" panose="020B0604020202020204" pitchFamily="34" charset="0"/>
              </a:rPr>
              <a:t>45:23 I have sworn by my WORD, the word is gone forth in righteousness from my presence, and shall not fail, That before me every knee shall bow, every tongue shall swear. 45:24 Surely, He has promised to bring me righteousness and strength by the WORD of the Lord. In His WORD they shall offer praise, and all the nations that are incensed against His people shall be ashamed. 45:25 In the WORD of the Lord all the seed of Israel shall be justified and glorified. (TgJ)</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69ABDA3-5AF8-E99C-28A5-77D89555A4D0}"/>
                  </a:ext>
                </a:extLst>
              </p14:cNvPr>
              <p14:cNvContentPartPr/>
              <p14:nvPr/>
            </p14:nvContentPartPr>
            <p14:xfrm>
              <a:off x="4085520" y="1615180"/>
              <a:ext cx="12240" cy="13680"/>
            </p14:xfrm>
          </p:contentPart>
        </mc:Choice>
        <mc:Fallback xmlns="">
          <p:pic>
            <p:nvPicPr>
              <p:cNvPr id="2" name="Ink 1">
                <a:extLst>
                  <a:ext uri="{FF2B5EF4-FFF2-40B4-BE49-F238E27FC236}">
                    <a16:creationId xmlns:a16="http://schemas.microsoft.com/office/drawing/2014/main" id="{369ABDA3-5AF8-E99C-28A5-77D89555A4D0}"/>
                  </a:ext>
                </a:extLst>
              </p:cNvPr>
              <p:cNvPicPr/>
              <p:nvPr/>
            </p:nvPicPr>
            <p:blipFill>
              <a:blip r:embed="rId7"/>
              <a:stretch>
                <a:fillRect/>
              </a:stretch>
            </p:blipFill>
            <p:spPr>
              <a:xfrm>
                <a:off x="4067880" y="1597180"/>
                <a:ext cx="47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1F3EEA72-D0EC-97DD-EAB9-9609620AA13C}"/>
                  </a:ext>
                </a:extLst>
              </p14:cNvPr>
              <p14:cNvContentPartPr/>
              <p14:nvPr/>
            </p14:nvContentPartPr>
            <p14:xfrm>
              <a:off x="4867440" y="3677620"/>
              <a:ext cx="3798360" cy="65880"/>
            </p14:xfrm>
          </p:contentPart>
        </mc:Choice>
        <mc:Fallback xmlns="">
          <p:pic>
            <p:nvPicPr>
              <p:cNvPr id="3" name="Ink 2">
                <a:extLst>
                  <a:ext uri="{FF2B5EF4-FFF2-40B4-BE49-F238E27FC236}">
                    <a16:creationId xmlns:a16="http://schemas.microsoft.com/office/drawing/2014/main" id="{1F3EEA72-D0EC-97DD-EAB9-9609620AA13C}"/>
                  </a:ext>
                </a:extLst>
              </p:cNvPr>
              <p:cNvPicPr/>
              <p:nvPr/>
            </p:nvPicPr>
            <p:blipFill>
              <a:blip r:embed="rId9"/>
              <a:stretch>
                <a:fillRect/>
              </a:stretch>
            </p:blipFill>
            <p:spPr>
              <a:xfrm>
                <a:off x="4849800" y="3659980"/>
                <a:ext cx="3834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DE1E4CC5-CDC6-A187-945F-CF8F523C525B}"/>
                  </a:ext>
                </a:extLst>
              </p14:cNvPr>
              <p14:cNvContentPartPr/>
              <p14:nvPr/>
            </p14:nvContentPartPr>
            <p14:xfrm>
              <a:off x="699000" y="3961300"/>
              <a:ext cx="7787160" cy="72720"/>
            </p14:xfrm>
          </p:contentPart>
        </mc:Choice>
        <mc:Fallback xmlns="">
          <p:pic>
            <p:nvPicPr>
              <p:cNvPr id="4" name="Ink 3">
                <a:extLst>
                  <a:ext uri="{FF2B5EF4-FFF2-40B4-BE49-F238E27FC236}">
                    <a16:creationId xmlns:a16="http://schemas.microsoft.com/office/drawing/2014/main" id="{DE1E4CC5-CDC6-A187-945F-CF8F523C525B}"/>
                  </a:ext>
                </a:extLst>
              </p:cNvPr>
              <p:cNvPicPr/>
              <p:nvPr/>
            </p:nvPicPr>
            <p:blipFill>
              <a:blip r:embed="rId11"/>
              <a:stretch>
                <a:fillRect/>
              </a:stretch>
            </p:blipFill>
            <p:spPr>
              <a:xfrm>
                <a:off x="681360" y="3943300"/>
                <a:ext cx="7822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6548943-89F0-733E-8757-2BE61F84593D}"/>
                  </a:ext>
                </a:extLst>
              </p14:cNvPr>
              <p14:cNvContentPartPr/>
              <p14:nvPr/>
            </p14:nvContentPartPr>
            <p14:xfrm>
              <a:off x="587040" y="4241020"/>
              <a:ext cx="4411800" cy="133560"/>
            </p14:xfrm>
          </p:contentPart>
        </mc:Choice>
        <mc:Fallback xmlns="">
          <p:pic>
            <p:nvPicPr>
              <p:cNvPr id="7" name="Ink 6">
                <a:extLst>
                  <a:ext uri="{FF2B5EF4-FFF2-40B4-BE49-F238E27FC236}">
                    <a16:creationId xmlns:a16="http://schemas.microsoft.com/office/drawing/2014/main" id="{D6548943-89F0-733E-8757-2BE61F84593D}"/>
                  </a:ext>
                </a:extLst>
              </p:cNvPr>
              <p:cNvPicPr/>
              <p:nvPr/>
            </p:nvPicPr>
            <p:blipFill>
              <a:blip r:embed="rId13"/>
              <a:stretch>
                <a:fillRect/>
              </a:stretch>
            </p:blipFill>
            <p:spPr>
              <a:xfrm>
                <a:off x="569040" y="4223020"/>
                <a:ext cx="4447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5886DFF-61E6-CB0D-27D7-4F6CBB24E38F}"/>
                  </a:ext>
                </a:extLst>
              </p14:cNvPr>
              <p14:cNvContentPartPr/>
              <p14:nvPr/>
            </p14:nvContentPartPr>
            <p14:xfrm>
              <a:off x="5348400" y="4288540"/>
              <a:ext cx="3090600" cy="59400"/>
            </p14:xfrm>
          </p:contentPart>
        </mc:Choice>
        <mc:Fallback xmlns="">
          <p:pic>
            <p:nvPicPr>
              <p:cNvPr id="9" name="Ink 8">
                <a:extLst>
                  <a:ext uri="{FF2B5EF4-FFF2-40B4-BE49-F238E27FC236}">
                    <a16:creationId xmlns:a16="http://schemas.microsoft.com/office/drawing/2014/main" id="{E5886DFF-61E6-CB0D-27D7-4F6CBB24E38F}"/>
                  </a:ext>
                </a:extLst>
              </p:cNvPr>
              <p:cNvPicPr/>
              <p:nvPr/>
            </p:nvPicPr>
            <p:blipFill>
              <a:blip r:embed="rId15"/>
              <a:stretch>
                <a:fillRect/>
              </a:stretch>
            </p:blipFill>
            <p:spPr>
              <a:xfrm>
                <a:off x="5330400" y="4270900"/>
                <a:ext cx="3126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D9979CBF-6A29-7400-1E7A-8344605392D3}"/>
                  </a:ext>
                </a:extLst>
              </p14:cNvPr>
              <p14:cNvContentPartPr/>
              <p14:nvPr/>
            </p14:nvContentPartPr>
            <p14:xfrm>
              <a:off x="715920" y="4564660"/>
              <a:ext cx="2378520" cy="90720"/>
            </p14:xfrm>
          </p:contentPart>
        </mc:Choice>
        <mc:Fallback xmlns="">
          <p:pic>
            <p:nvPicPr>
              <p:cNvPr id="11" name="Ink 10">
                <a:extLst>
                  <a:ext uri="{FF2B5EF4-FFF2-40B4-BE49-F238E27FC236}">
                    <a16:creationId xmlns:a16="http://schemas.microsoft.com/office/drawing/2014/main" id="{D9979CBF-6A29-7400-1E7A-8344605392D3}"/>
                  </a:ext>
                </a:extLst>
              </p:cNvPr>
              <p:cNvPicPr/>
              <p:nvPr/>
            </p:nvPicPr>
            <p:blipFill>
              <a:blip r:embed="rId17"/>
              <a:stretch>
                <a:fillRect/>
              </a:stretch>
            </p:blipFill>
            <p:spPr>
              <a:xfrm>
                <a:off x="698280" y="4547020"/>
                <a:ext cx="2414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AE874E14-B580-D7A3-820E-8CAFEC8C70DC}"/>
                  </a:ext>
                </a:extLst>
              </p14:cNvPr>
              <p14:cNvContentPartPr/>
              <p14:nvPr/>
            </p14:nvContentPartPr>
            <p14:xfrm>
              <a:off x="4456320" y="4859500"/>
              <a:ext cx="668520" cy="50400"/>
            </p14:xfrm>
          </p:contentPart>
        </mc:Choice>
        <mc:Fallback xmlns="">
          <p:pic>
            <p:nvPicPr>
              <p:cNvPr id="12" name="Ink 11">
                <a:extLst>
                  <a:ext uri="{FF2B5EF4-FFF2-40B4-BE49-F238E27FC236}">
                    <a16:creationId xmlns:a16="http://schemas.microsoft.com/office/drawing/2014/main" id="{AE874E14-B580-D7A3-820E-8CAFEC8C70DC}"/>
                  </a:ext>
                </a:extLst>
              </p:cNvPr>
              <p:cNvPicPr/>
              <p:nvPr/>
            </p:nvPicPr>
            <p:blipFill>
              <a:blip r:embed="rId19"/>
              <a:stretch>
                <a:fillRect/>
              </a:stretch>
            </p:blipFill>
            <p:spPr>
              <a:xfrm>
                <a:off x="4438680" y="4841860"/>
                <a:ext cx="704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E751DF1-A1EE-E0D3-CF72-64B06B05778C}"/>
                  </a:ext>
                </a:extLst>
              </p14:cNvPr>
              <p14:cNvContentPartPr/>
              <p14:nvPr/>
            </p14:nvContentPartPr>
            <p14:xfrm>
              <a:off x="7298160" y="4889740"/>
              <a:ext cx="729000" cy="39600"/>
            </p14:xfrm>
          </p:contentPart>
        </mc:Choice>
        <mc:Fallback xmlns="">
          <p:pic>
            <p:nvPicPr>
              <p:cNvPr id="13" name="Ink 12">
                <a:extLst>
                  <a:ext uri="{FF2B5EF4-FFF2-40B4-BE49-F238E27FC236}">
                    <a16:creationId xmlns:a16="http://schemas.microsoft.com/office/drawing/2014/main" id="{9E751DF1-A1EE-E0D3-CF72-64B06B05778C}"/>
                  </a:ext>
                </a:extLst>
              </p:cNvPr>
              <p:cNvPicPr/>
              <p:nvPr/>
            </p:nvPicPr>
            <p:blipFill>
              <a:blip r:embed="rId21"/>
              <a:stretch>
                <a:fillRect/>
              </a:stretch>
            </p:blipFill>
            <p:spPr>
              <a:xfrm>
                <a:off x="7280160" y="4871740"/>
                <a:ext cx="764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9283E4DF-6DFC-3B99-A990-5CF99A550135}"/>
                  </a:ext>
                </a:extLst>
              </p14:cNvPr>
              <p14:cNvContentPartPr/>
              <p14:nvPr/>
            </p14:nvContentPartPr>
            <p14:xfrm>
              <a:off x="4140240" y="5596780"/>
              <a:ext cx="553320" cy="18000"/>
            </p14:xfrm>
          </p:contentPart>
        </mc:Choice>
        <mc:Fallback xmlns="">
          <p:pic>
            <p:nvPicPr>
              <p:cNvPr id="14" name="Ink 13">
                <a:extLst>
                  <a:ext uri="{FF2B5EF4-FFF2-40B4-BE49-F238E27FC236}">
                    <a16:creationId xmlns:a16="http://schemas.microsoft.com/office/drawing/2014/main" id="{9283E4DF-6DFC-3B99-A990-5CF99A550135}"/>
                  </a:ext>
                </a:extLst>
              </p:cNvPr>
              <p:cNvPicPr/>
              <p:nvPr/>
            </p:nvPicPr>
            <p:blipFill>
              <a:blip r:embed="rId23"/>
              <a:stretch>
                <a:fillRect/>
              </a:stretch>
            </p:blipFill>
            <p:spPr>
              <a:xfrm>
                <a:off x="4122600" y="5578780"/>
                <a:ext cx="588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60BFE2F1-13E2-651D-B52C-80698CBA01A5}"/>
                  </a:ext>
                </a:extLst>
              </p14:cNvPr>
              <p14:cNvContentPartPr/>
              <p14:nvPr/>
            </p14:nvContentPartPr>
            <p14:xfrm>
              <a:off x="540240" y="1531660"/>
              <a:ext cx="804960" cy="76320"/>
            </p14:xfrm>
          </p:contentPart>
        </mc:Choice>
        <mc:Fallback xmlns="">
          <p:pic>
            <p:nvPicPr>
              <p:cNvPr id="18" name="Ink 17">
                <a:extLst>
                  <a:ext uri="{FF2B5EF4-FFF2-40B4-BE49-F238E27FC236}">
                    <a16:creationId xmlns:a16="http://schemas.microsoft.com/office/drawing/2014/main" id="{60BFE2F1-13E2-651D-B52C-80698CBA01A5}"/>
                  </a:ext>
                </a:extLst>
              </p:cNvPr>
              <p:cNvPicPr/>
              <p:nvPr/>
            </p:nvPicPr>
            <p:blipFill>
              <a:blip r:embed="rId25"/>
              <a:stretch>
                <a:fillRect/>
              </a:stretch>
            </p:blipFill>
            <p:spPr>
              <a:xfrm>
                <a:off x="522240" y="1513660"/>
                <a:ext cx="84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D700B1B7-72D2-B5A0-3F48-B2A5BEE28E2E}"/>
                  </a:ext>
                </a:extLst>
              </p14:cNvPr>
              <p14:cNvContentPartPr/>
              <p14:nvPr/>
            </p14:nvContentPartPr>
            <p14:xfrm>
              <a:off x="259440" y="1238980"/>
              <a:ext cx="3965400" cy="367920"/>
            </p14:xfrm>
          </p:contentPart>
        </mc:Choice>
        <mc:Fallback xmlns="">
          <p:pic>
            <p:nvPicPr>
              <p:cNvPr id="19" name="Ink 18">
                <a:extLst>
                  <a:ext uri="{FF2B5EF4-FFF2-40B4-BE49-F238E27FC236}">
                    <a16:creationId xmlns:a16="http://schemas.microsoft.com/office/drawing/2014/main" id="{D700B1B7-72D2-B5A0-3F48-B2A5BEE28E2E}"/>
                  </a:ext>
                </a:extLst>
              </p:cNvPr>
              <p:cNvPicPr/>
              <p:nvPr/>
            </p:nvPicPr>
            <p:blipFill>
              <a:blip r:embed="rId27"/>
              <a:stretch>
                <a:fillRect/>
              </a:stretch>
            </p:blipFill>
            <p:spPr>
              <a:xfrm>
                <a:off x="241800" y="1221340"/>
                <a:ext cx="4001040" cy="403560"/>
              </a:xfrm>
              <a:prstGeom prst="rect">
                <a:avLst/>
              </a:prstGeom>
            </p:spPr>
          </p:pic>
        </mc:Fallback>
      </mc:AlternateContent>
      <p:grpSp>
        <p:nvGrpSpPr>
          <p:cNvPr id="21" name="Group 20">
            <a:extLst>
              <a:ext uri="{FF2B5EF4-FFF2-40B4-BE49-F238E27FC236}">
                <a16:creationId xmlns:a16="http://schemas.microsoft.com/office/drawing/2014/main" id="{E7D06241-88F2-998B-E615-C77DD4D56152}"/>
              </a:ext>
            </a:extLst>
          </p:cNvPr>
          <p:cNvGrpSpPr/>
          <p:nvPr/>
        </p:nvGrpSpPr>
        <p:grpSpPr>
          <a:xfrm>
            <a:off x="7085760" y="935860"/>
            <a:ext cx="2025360" cy="416880"/>
            <a:chOff x="7085760" y="935860"/>
            <a:chExt cx="2025360" cy="416880"/>
          </a:xfrm>
        </p:grpSpPr>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467A80D0-0CD4-9659-6887-B0E02FA99DEF}"/>
                    </a:ext>
                  </a:extLst>
                </p14:cNvPr>
                <p14:cNvContentPartPr/>
                <p14:nvPr/>
              </p14:nvContentPartPr>
              <p14:xfrm>
                <a:off x="7762920" y="1218820"/>
                <a:ext cx="1196280" cy="74880"/>
              </p14:xfrm>
            </p:contentPart>
          </mc:Choice>
          <mc:Fallback xmlns="">
            <p:pic>
              <p:nvPicPr>
                <p:cNvPr id="15" name="Ink 14">
                  <a:extLst>
                    <a:ext uri="{FF2B5EF4-FFF2-40B4-BE49-F238E27FC236}">
                      <a16:creationId xmlns:a16="http://schemas.microsoft.com/office/drawing/2014/main" id="{467A80D0-0CD4-9659-6887-B0E02FA99DEF}"/>
                    </a:ext>
                  </a:extLst>
                </p:cNvPr>
                <p:cNvPicPr/>
                <p:nvPr/>
              </p:nvPicPr>
              <p:blipFill>
                <a:blip r:embed="rId29"/>
                <a:stretch>
                  <a:fillRect/>
                </a:stretch>
              </p:blipFill>
              <p:spPr>
                <a:xfrm>
                  <a:off x="7744920" y="1201180"/>
                  <a:ext cx="1231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388439B3-C8DC-3B94-1C23-A60F11F280AF}"/>
                    </a:ext>
                  </a:extLst>
                </p14:cNvPr>
                <p14:cNvContentPartPr/>
                <p14:nvPr/>
              </p14:nvContentPartPr>
              <p14:xfrm>
                <a:off x="7209960" y="1205140"/>
                <a:ext cx="813960" cy="95760"/>
              </p14:xfrm>
            </p:contentPart>
          </mc:Choice>
          <mc:Fallback xmlns="">
            <p:pic>
              <p:nvPicPr>
                <p:cNvPr id="16" name="Ink 15">
                  <a:extLst>
                    <a:ext uri="{FF2B5EF4-FFF2-40B4-BE49-F238E27FC236}">
                      <a16:creationId xmlns:a16="http://schemas.microsoft.com/office/drawing/2014/main" id="{388439B3-C8DC-3B94-1C23-A60F11F280AF}"/>
                    </a:ext>
                  </a:extLst>
                </p:cNvPr>
                <p:cNvPicPr/>
                <p:nvPr/>
              </p:nvPicPr>
              <p:blipFill>
                <a:blip r:embed="rId31"/>
                <a:stretch>
                  <a:fillRect/>
                </a:stretch>
              </p:blipFill>
              <p:spPr>
                <a:xfrm>
                  <a:off x="7192320" y="1187140"/>
                  <a:ext cx="849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10580B15-3880-5022-488F-227DB5DE83AE}"/>
                    </a:ext>
                  </a:extLst>
                </p14:cNvPr>
                <p14:cNvContentPartPr/>
                <p14:nvPr/>
              </p14:nvContentPartPr>
              <p14:xfrm>
                <a:off x="7085760" y="935860"/>
                <a:ext cx="2025360" cy="416880"/>
              </p14:xfrm>
            </p:contentPart>
          </mc:Choice>
          <mc:Fallback xmlns="">
            <p:pic>
              <p:nvPicPr>
                <p:cNvPr id="20" name="Ink 19">
                  <a:extLst>
                    <a:ext uri="{FF2B5EF4-FFF2-40B4-BE49-F238E27FC236}">
                      <a16:creationId xmlns:a16="http://schemas.microsoft.com/office/drawing/2014/main" id="{10580B15-3880-5022-488F-227DB5DE83AE}"/>
                    </a:ext>
                  </a:extLst>
                </p:cNvPr>
                <p:cNvPicPr/>
                <p:nvPr/>
              </p:nvPicPr>
              <p:blipFill>
                <a:blip r:embed="rId33"/>
                <a:stretch>
                  <a:fillRect/>
                </a:stretch>
              </p:blipFill>
              <p:spPr>
                <a:xfrm>
                  <a:off x="7067760" y="918220"/>
                  <a:ext cx="2061000" cy="452520"/>
                </a:xfrm>
                <a:prstGeom prst="rect">
                  <a:avLst/>
                </a:prstGeom>
              </p:spPr>
            </p:pic>
          </mc:Fallback>
        </mc:AlternateContent>
      </p:grpSp>
    </p:spTree>
    <p:extLst>
      <p:ext uri="{BB962C8B-B14F-4D97-AF65-F5344CB8AC3E}">
        <p14:creationId xmlns:p14="http://schemas.microsoft.com/office/powerpoint/2010/main" val="111166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511810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8DDF405A-D37F-085C-D156-18DF41BEF192}"/>
              </a:ext>
            </a:extLst>
          </p:cNvPr>
          <p:cNvGraphicFramePr>
            <a:graphicFrameLocks noGrp="1"/>
          </p:cNvGraphicFramePr>
          <p:nvPr>
            <p:extLst>
              <p:ext uri="{D42A27DB-BD31-4B8C-83A1-F6EECF244321}">
                <p14:modId xmlns:p14="http://schemas.microsoft.com/office/powerpoint/2010/main" val="211558764"/>
              </p:ext>
            </p:extLst>
          </p:nvPr>
        </p:nvGraphicFramePr>
        <p:xfrm>
          <a:off x="533400" y="627439"/>
          <a:ext cx="8007351" cy="3540760"/>
        </p:xfrm>
        <a:graphic>
          <a:graphicData uri="http://schemas.openxmlformats.org/drawingml/2006/table">
            <a:tbl>
              <a:tblPr/>
              <a:tblGrid>
                <a:gridCol w="2669117">
                  <a:extLst>
                    <a:ext uri="{9D8B030D-6E8A-4147-A177-3AD203B41FA5}">
                      <a16:colId xmlns:a16="http://schemas.microsoft.com/office/drawing/2014/main" val="3123443317"/>
                    </a:ext>
                  </a:extLst>
                </a:gridCol>
                <a:gridCol w="2669117">
                  <a:extLst>
                    <a:ext uri="{9D8B030D-6E8A-4147-A177-3AD203B41FA5}">
                      <a16:colId xmlns:a16="http://schemas.microsoft.com/office/drawing/2014/main" val="754290719"/>
                    </a:ext>
                  </a:extLst>
                </a:gridCol>
                <a:gridCol w="2669117">
                  <a:extLst>
                    <a:ext uri="{9D8B030D-6E8A-4147-A177-3AD203B41FA5}">
                      <a16:colId xmlns:a16="http://schemas.microsoft.com/office/drawing/2014/main" val="3852834421"/>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מה</a:t>
                      </a:r>
                      <a:endParaRPr lang="he-IL" sz="4400">
                        <a:solidFill>
                          <a:srgbClr val="00B0F0"/>
                        </a:solidFill>
                        <a:effectLst/>
                        <a:cs typeface="+mj-cs"/>
                      </a:endParaRPr>
                    </a:p>
                    <a:p>
                      <a:pPr algn="r" rtl="1" fontAlgn="t">
                        <a:spcBef>
                          <a:spcPts val="0"/>
                        </a:spcBef>
                        <a:spcAft>
                          <a:spcPts val="0"/>
                        </a:spcAft>
                      </a:pPr>
                      <a:r>
                        <a:rPr lang="he-IL" sz="2800" b="0" i="0" u="none" strike="noStrike">
                          <a:solidFill>
                            <a:schemeClr val="bg1"/>
                          </a:solidFill>
                          <a:effectLst/>
                          <a:latin typeface="Arial" panose="020B0604020202020204" pitchFamily="34" charset="0"/>
                          <a:cs typeface="+mj-cs"/>
                        </a:rPr>
                        <a:t>﻿</a:t>
                      </a:r>
                      <a:r>
                        <a:rPr lang="he-IL" sz="2800" b="0" i="0" u="none" strike="noStrike">
                          <a:solidFill>
                            <a:srgbClr val="00B0F0"/>
                          </a:solidFill>
                          <a:effectLst/>
                          <a:latin typeface="Arial" panose="020B0604020202020204" pitchFamily="34" charset="0"/>
                          <a:cs typeface="+mj-cs"/>
                        </a:rPr>
                        <a:t>יט</a:t>
                      </a:r>
                      <a:r>
                        <a:rPr lang="he-IL" sz="2800" b="0" i="0" u="none" strike="noStrike">
                          <a:solidFill>
                            <a:schemeClr val="bg1"/>
                          </a:solidFill>
                          <a:effectLst/>
                          <a:latin typeface="Arial" panose="020B0604020202020204" pitchFamily="34" charset="0"/>
                          <a:cs typeface="+mj-cs"/>
                        </a:rPr>
                        <a:t>   לֹא בַסֵּתֶר דִּבַּרְתִּי בִּמְקוֹם אֶרֶץ חשֶׁךְ לֹא אָמַרְתִּי לְזֶרַע יַעֲקֹב תֹּהוּ בַקְּשׁוּנִי אֲנִי יְהֹוָה דֹּבֵר צֶדֶק מַגִּיד מֵישָׁרִים: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יט</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92D050"/>
                          </a:solidFill>
                          <a:effectLst/>
                          <a:latin typeface="Arial" panose="020B0604020202020204" pitchFamily="34" charset="0"/>
                          <a:cs typeface="+mj-cs"/>
                        </a:rPr>
                        <a:t>לָא בְסִתרָא</a:t>
                      </a:r>
                      <a:r>
                        <a:rPr lang="he-IL" sz="2800" b="0" i="0" u="none" strike="noStrike">
                          <a:solidFill>
                            <a:srgbClr val="92D05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מַלֵילִית בַאְתַר אְרַע קְבַל לָא אְמַרִית לְזַרעָא דְבֵית יַעְקֹב לְרֵיקָנוּ תְבַעוּ דַחלְתִי אְנָא יוי </a:t>
                      </a:r>
                      <a:r>
                        <a:rPr lang="he-IL" sz="2800" b="1" i="0" u="none" strike="noStrike">
                          <a:solidFill>
                            <a:srgbClr val="FFFF00"/>
                          </a:solidFill>
                          <a:effectLst/>
                          <a:latin typeface="Arial" panose="020B0604020202020204" pitchFamily="34" charset="0"/>
                          <a:cs typeface="+mj-cs"/>
                        </a:rPr>
                        <a:t>מְמַלֵיל קְשֹוט</a:t>
                      </a:r>
                      <a:r>
                        <a:rPr lang="he-IL" sz="2800" b="0" i="0" u="none" strike="noStrike">
                          <a:solidFill>
                            <a:srgbClr val="FFFF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מְחַוֵי כֵיוָנָן׃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יט</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92D050"/>
                          </a:solidFill>
                          <a:effectLst/>
                          <a:latin typeface="Arial" panose="020B0604020202020204" pitchFamily="34" charset="0"/>
                          <a:cs typeface="+mj-cs"/>
                        </a:rPr>
                        <a:t>לָא בְסִתְרָא</a:t>
                      </a:r>
                      <a:r>
                        <a:rPr lang="he-IL" sz="2800" b="0" i="0" u="none" strike="noStrike">
                          <a:solidFill>
                            <a:srgbClr val="92D05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מַלְלֵית בַּאֲתַר אַרְעָא קָבֵל וְלָא אֲמָרֵית לְזַרְעָא דְבֵית יַעֲקֹב לְרֵיקָנוּ תְּבַעוּ דְחַלְתִּי אֲנָא יְיָ </a:t>
                      </a:r>
                      <a:r>
                        <a:rPr lang="he-IL" sz="2800" b="1" i="0" u="none" strike="noStrike">
                          <a:solidFill>
                            <a:srgbClr val="FFFF00"/>
                          </a:solidFill>
                          <a:effectLst/>
                          <a:latin typeface="Arial" panose="020B0604020202020204" pitchFamily="34" charset="0"/>
                          <a:cs typeface="+mj-cs"/>
                        </a:rPr>
                        <a:t>מְמַלֵל קְשׁוֹט </a:t>
                      </a:r>
                      <a:r>
                        <a:rPr lang="he-IL" sz="2800" b="0" i="0" u="none" strike="noStrike">
                          <a:solidFill>
                            <a:schemeClr val="bg1"/>
                          </a:solidFill>
                          <a:effectLst/>
                          <a:latin typeface="Arial" panose="020B0604020202020204" pitchFamily="34" charset="0"/>
                          <a:cs typeface="+mj-cs"/>
                        </a:rPr>
                        <a:t>מְחַוֵי כֵּיוְנָן: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972588"/>
                  </a:ext>
                </a:extLst>
              </a:tr>
            </a:tbl>
          </a:graphicData>
        </a:graphic>
      </p:graphicFrame>
      <p:grpSp>
        <p:nvGrpSpPr>
          <p:cNvPr id="7" name="Group 6">
            <a:extLst>
              <a:ext uri="{FF2B5EF4-FFF2-40B4-BE49-F238E27FC236}">
                <a16:creationId xmlns:a16="http://schemas.microsoft.com/office/drawing/2014/main" id="{CA889D65-362F-863F-AB7B-850FC27A4F0D}"/>
              </a:ext>
            </a:extLst>
          </p:cNvPr>
          <p:cNvGrpSpPr/>
          <p:nvPr/>
        </p:nvGrpSpPr>
        <p:grpSpPr>
          <a:xfrm>
            <a:off x="546720" y="1045300"/>
            <a:ext cx="7952400" cy="158400"/>
            <a:chOff x="546720" y="1045300"/>
            <a:chExt cx="7952400" cy="15840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7DA49B1-6769-4017-67DB-D6A48069BEAA}"/>
                    </a:ext>
                  </a:extLst>
                </p14:cNvPr>
                <p14:cNvContentPartPr/>
                <p14:nvPr/>
              </p14:nvContentPartPr>
              <p14:xfrm>
                <a:off x="7648440" y="1045300"/>
                <a:ext cx="850680" cy="68040"/>
              </p14:xfrm>
            </p:contentPart>
          </mc:Choice>
          <mc:Fallback xmlns="">
            <p:pic>
              <p:nvPicPr>
                <p:cNvPr id="3" name="Ink 2">
                  <a:extLst>
                    <a:ext uri="{FF2B5EF4-FFF2-40B4-BE49-F238E27FC236}">
                      <a16:creationId xmlns:a16="http://schemas.microsoft.com/office/drawing/2014/main" id="{57DA49B1-6769-4017-67DB-D6A48069BEAA}"/>
                    </a:ext>
                  </a:extLst>
                </p:cNvPr>
                <p:cNvPicPr/>
                <p:nvPr/>
              </p:nvPicPr>
              <p:blipFill>
                <a:blip r:embed="rId7"/>
                <a:stretch>
                  <a:fillRect/>
                </a:stretch>
              </p:blipFill>
              <p:spPr>
                <a:xfrm>
                  <a:off x="7630800" y="1027660"/>
                  <a:ext cx="886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B95A0932-2F4D-BBA4-4FE4-8038021579AF}"/>
                    </a:ext>
                  </a:extLst>
                </p14:cNvPr>
                <p14:cNvContentPartPr/>
                <p14:nvPr/>
              </p14:nvContentPartPr>
              <p14:xfrm>
                <a:off x="5089920" y="1114780"/>
                <a:ext cx="852480" cy="88920"/>
              </p14:xfrm>
            </p:contentPart>
          </mc:Choice>
          <mc:Fallback xmlns="">
            <p:pic>
              <p:nvPicPr>
                <p:cNvPr id="4" name="Ink 3">
                  <a:extLst>
                    <a:ext uri="{FF2B5EF4-FFF2-40B4-BE49-F238E27FC236}">
                      <a16:creationId xmlns:a16="http://schemas.microsoft.com/office/drawing/2014/main" id="{B95A0932-2F4D-BBA4-4FE4-8038021579AF}"/>
                    </a:ext>
                  </a:extLst>
                </p:cNvPr>
                <p:cNvPicPr/>
                <p:nvPr/>
              </p:nvPicPr>
              <p:blipFill>
                <a:blip r:embed="rId9"/>
                <a:stretch>
                  <a:fillRect/>
                </a:stretch>
              </p:blipFill>
              <p:spPr>
                <a:xfrm>
                  <a:off x="5071920" y="1097140"/>
                  <a:ext cx="888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5FF62118-1692-5969-368E-56121AAD7A1A}"/>
                    </a:ext>
                  </a:extLst>
                </p14:cNvPr>
                <p14:cNvContentPartPr/>
                <p14:nvPr/>
              </p14:nvContentPartPr>
              <p14:xfrm>
                <a:off x="546720" y="1095700"/>
                <a:ext cx="2563200" cy="85680"/>
              </p14:xfrm>
            </p:contentPart>
          </mc:Choice>
          <mc:Fallback xmlns="">
            <p:pic>
              <p:nvPicPr>
                <p:cNvPr id="5" name="Ink 4">
                  <a:extLst>
                    <a:ext uri="{FF2B5EF4-FFF2-40B4-BE49-F238E27FC236}">
                      <a16:creationId xmlns:a16="http://schemas.microsoft.com/office/drawing/2014/main" id="{5FF62118-1692-5969-368E-56121AAD7A1A}"/>
                    </a:ext>
                  </a:extLst>
                </p:cNvPr>
                <p:cNvPicPr/>
                <p:nvPr/>
              </p:nvPicPr>
              <p:blipFill>
                <a:blip r:embed="rId11"/>
                <a:stretch>
                  <a:fillRect/>
                </a:stretch>
              </p:blipFill>
              <p:spPr>
                <a:xfrm>
                  <a:off x="529080" y="1077700"/>
                  <a:ext cx="259884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8023D4F-56AD-7B5F-7C77-E17F6597A7B2}"/>
                  </a:ext>
                </a:extLst>
              </p14:cNvPr>
              <p14:cNvContentPartPr/>
              <p14:nvPr/>
            </p14:nvContentPartPr>
            <p14:xfrm>
              <a:off x="6779400" y="1555420"/>
              <a:ext cx="1249200" cy="48600"/>
            </p14:xfrm>
          </p:contentPart>
        </mc:Choice>
        <mc:Fallback xmlns="">
          <p:pic>
            <p:nvPicPr>
              <p:cNvPr id="9" name="Ink 8">
                <a:extLst>
                  <a:ext uri="{FF2B5EF4-FFF2-40B4-BE49-F238E27FC236}">
                    <a16:creationId xmlns:a16="http://schemas.microsoft.com/office/drawing/2014/main" id="{C8023D4F-56AD-7B5F-7C77-E17F6597A7B2}"/>
                  </a:ext>
                </a:extLst>
              </p:cNvPr>
              <p:cNvPicPr/>
              <p:nvPr/>
            </p:nvPicPr>
            <p:blipFill>
              <a:blip r:embed="rId13"/>
              <a:stretch>
                <a:fillRect/>
              </a:stretch>
            </p:blipFill>
            <p:spPr>
              <a:xfrm>
                <a:off x="6761400" y="1537780"/>
                <a:ext cx="1284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FBFA5C3-0E7D-BAF3-5392-3BBB857A46DA}"/>
                  </a:ext>
                </a:extLst>
              </p14:cNvPr>
              <p14:cNvContentPartPr/>
              <p14:nvPr/>
            </p14:nvContentPartPr>
            <p14:xfrm>
              <a:off x="3757200" y="1491700"/>
              <a:ext cx="1100880" cy="109800"/>
            </p14:xfrm>
          </p:contentPart>
        </mc:Choice>
        <mc:Fallback xmlns="">
          <p:pic>
            <p:nvPicPr>
              <p:cNvPr id="11" name="Ink 10">
                <a:extLst>
                  <a:ext uri="{FF2B5EF4-FFF2-40B4-BE49-F238E27FC236}">
                    <a16:creationId xmlns:a16="http://schemas.microsoft.com/office/drawing/2014/main" id="{1FBFA5C3-0E7D-BAF3-5392-3BBB857A46DA}"/>
                  </a:ext>
                </a:extLst>
              </p:cNvPr>
              <p:cNvPicPr/>
              <p:nvPr/>
            </p:nvPicPr>
            <p:blipFill>
              <a:blip r:embed="rId15"/>
              <a:stretch>
                <a:fillRect/>
              </a:stretch>
            </p:blipFill>
            <p:spPr>
              <a:xfrm>
                <a:off x="3739200" y="1473700"/>
                <a:ext cx="1136520" cy="145440"/>
              </a:xfrm>
              <a:prstGeom prst="rect">
                <a:avLst/>
              </a:prstGeom>
            </p:spPr>
          </p:pic>
        </mc:Fallback>
      </mc:AlternateContent>
      <p:grpSp>
        <p:nvGrpSpPr>
          <p:cNvPr id="14" name="Group 13">
            <a:extLst>
              <a:ext uri="{FF2B5EF4-FFF2-40B4-BE49-F238E27FC236}">
                <a16:creationId xmlns:a16="http://schemas.microsoft.com/office/drawing/2014/main" id="{05E1F554-7993-61D8-563A-007473449A69}"/>
              </a:ext>
            </a:extLst>
          </p:cNvPr>
          <p:cNvGrpSpPr/>
          <p:nvPr/>
        </p:nvGrpSpPr>
        <p:grpSpPr>
          <a:xfrm>
            <a:off x="6177480" y="3625420"/>
            <a:ext cx="1392120" cy="135360"/>
            <a:chOff x="6177480" y="3625420"/>
            <a:chExt cx="1392120" cy="13536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03F7AB0-2A0C-98F4-1171-F8395414494B}"/>
                    </a:ext>
                  </a:extLst>
                </p14:cNvPr>
                <p14:cNvContentPartPr/>
                <p14:nvPr/>
              </p14:nvContentPartPr>
              <p14:xfrm>
                <a:off x="6926280" y="3625420"/>
                <a:ext cx="643320" cy="66600"/>
              </p14:xfrm>
            </p:contentPart>
          </mc:Choice>
          <mc:Fallback xmlns="">
            <p:pic>
              <p:nvPicPr>
                <p:cNvPr id="12" name="Ink 11">
                  <a:extLst>
                    <a:ext uri="{FF2B5EF4-FFF2-40B4-BE49-F238E27FC236}">
                      <a16:creationId xmlns:a16="http://schemas.microsoft.com/office/drawing/2014/main" id="{A03F7AB0-2A0C-98F4-1171-F8395414494B}"/>
                    </a:ext>
                  </a:extLst>
                </p:cNvPr>
                <p:cNvPicPr/>
                <p:nvPr/>
              </p:nvPicPr>
              <p:blipFill>
                <a:blip r:embed="rId17"/>
                <a:stretch>
                  <a:fillRect/>
                </a:stretch>
              </p:blipFill>
              <p:spPr>
                <a:xfrm>
                  <a:off x="6908280" y="3607780"/>
                  <a:ext cx="678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E5853C1-0A67-A5EB-4E14-D0047A3858BD}"/>
                    </a:ext>
                  </a:extLst>
                </p14:cNvPr>
                <p14:cNvContentPartPr/>
                <p14:nvPr/>
              </p14:nvContentPartPr>
              <p14:xfrm>
                <a:off x="6177480" y="3702460"/>
                <a:ext cx="729360" cy="58320"/>
              </p14:xfrm>
            </p:contentPart>
          </mc:Choice>
          <mc:Fallback xmlns="">
            <p:pic>
              <p:nvPicPr>
                <p:cNvPr id="13" name="Ink 12">
                  <a:extLst>
                    <a:ext uri="{FF2B5EF4-FFF2-40B4-BE49-F238E27FC236}">
                      <a16:creationId xmlns:a16="http://schemas.microsoft.com/office/drawing/2014/main" id="{3E5853C1-0A67-A5EB-4E14-D0047A3858BD}"/>
                    </a:ext>
                  </a:extLst>
                </p:cNvPr>
                <p:cNvPicPr/>
                <p:nvPr/>
              </p:nvPicPr>
              <p:blipFill>
                <a:blip r:embed="rId19"/>
                <a:stretch>
                  <a:fillRect/>
                </a:stretch>
              </p:blipFill>
              <p:spPr>
                <a:xfrm>
                  <a:off x="6159840" y="3684460"/>
                  <a:ext cx="76500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44BCE60-BE04-74AC-C694-B5835FB4E397}"/>
                  </a:ext>
                </a:extLst>
              </p14:cNvPr>
              <p14:cNvContentPartPr/>
              <p14:nvPr/>
            </p14:nvContentPartPr>
            <p14:xfrm>
              <a:off x="3492600" y="3677620"/>
              <a:ext cx="1253520" cy="115920"/>
            </p14:xfrm>
          </p:contentPart>
        </mc:Choice>
        <mc:Fallback xmlns="">
          <p:pic>
            <p:nvPicPr>
              <p:cNvPr id="15" name="Ink 14">
                <a:extLst>
                  <a:ext uri="{FF2B5EF4-FFF2-40B4-BE49-F238E27FC236}">
                    <a16:creationId xmlns:a16="http://schemas.microsoft.com/office/drawing/2014/main" id="{D44BCE60-BE04-74AC-C694-B5835FB4E397}"/>
                  </a:ext>
                </a:extLst>
              </p:cNvPr>
              <p:cNvPicPr/>
              <p:nvPr/>
            </p:nvPicPr>
            <p:blipFill>
              <a:blip r:embed="rId21"/>
              <a:stretch>
                <a:fillRect/>
              </a:stretch>
            </p:blipFill>
            <p:spPr>
              <a:xfrm>
                <a:off x="3474960" y="3659980"/>
                <a:ext cx="1289160" cy="151560"/>
              </a:xfrm>
              <a:prstGeom prst="rect">
                <a:avLst/>
              </a:prstGeom>
            </p:spPr>
          </p:pic>
        </mc:Fallback>
      </mc:AlternateContent>
      <p:grpSp>
        <p:nvGrpSpPr>
          <p:cNvPr id="20" name="Group 19">
            <a:extLst>
              <a:ext uri="{FF2B5EF4-FFF2-40B4-BE49-F238E27FC236}">
                <a16:creationId xmlns:a16="http://schemas.microsoft.com/office/drawing/2014/main" id="{E618DB41-1F14-0B89-7C55-57A0CFF9F940}"/>
              </a:ext>
            </a:extLst>
          </p:cNvPr>
          <p:cNvGrpSpPr/>
          <p:nvPr/>
        </p:nvGrpSpPr>
        <p:grpSpPr>
          <a:xfrm>
            <a:off x="505320" y="2344180"/>
            <a:ext cx="2771280" cy="1378080"/>
            <a:chOff x="505320" y="2344180"/>
            <a:chExt cx="2771280" cy="137808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8E41328-9FF1-FB57-4994-62970214FDCB}"/>
                    </a:ext>
                  </a:extLst>
                </p14:cNvPr>
                <p14:cNvContentPartPr/>
                <p14:nvPr/>
              </p14:nvContentPartPr>
              <p14:xfrm>
                <a:off x="505320" y="2344180"/>
                <a:ext cx="1220400" cy="567720"/>
              </p14:xfrm>
            </p:contentPart>
          </mc:Choice>
          <mc:Fallback xmlns="">
            <p:pic>
              <p:nvPicPr>
                <p:cNvPr id="16" name="Ink 15">
                  <a:extLst>
                    <a:ext uri="{FF2B5EF4-FFF2-40B4-BE49-F238E27FC236}">
                      <a16:creationId xmlns:a16="http://schemas.microsoft.com/office/drawing/2014/main" id="{C8E41328-9FF1-FB57-4994-62970214FDCB}"/>
                    </a:ext>
                  </a:extLst>
                </p:cNvPr>
                <p:cNvPicPr/>
                <p:nvPr/>
              </p:nvPicPr>
              <p:blipFill>
                <a:blip r:embed="rId23"/>
                <a:stretch>
                  <a:fillRect/>
                </a:stretch>
              </p:blipFill>
              <p:spPr>
                <a:xfrm>
                  <a:off x="487320" y="2326540"/>
                  <a:ext cx="125604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E985A0D-E380-0FF7-1DF0-ACD4D71CB628}"/>
                    </a:ext>
                  </a:extLst>
                </p14:cNvPr>
                <p14:cNvContentPartPr/>
                <p14:nvPr/>
              </p14:nvContentPartPr>
              <p14:xfrm>
                <a:off x="2034600" y="2786620"/>
                <a:ext cx="1242000" cy="558360"/>
              </p14:xfrm>
            </p:contentPart>
          </mc:Choice>
          <mc:Fallback xmlns="">
            <p:pic>
              <p:nvPicPr>
                <p:cNvPr id="17" name="Ink 16">
                  <a:extLst>
                    <a:ext uri="{FF2B5EF4-FFF2-40B4-BE49-F238E27FC236}">
                      <a16:creationId xmlns:a16="http://schemas.microsoft.com/office/drawing/2014/main" id="{DE985A0D-E380-0FF7-1DF0-ACD4D71CB628}"/>
                    </a:ext>
                  </a:extLst>
                </p:cNvPr>
                <p:cNvPicPr/>
                <p:nvPr/>
              </p:nvPicPr>
              <p:blipFill>
                <a:blip r:embed="rId25"/>
                <a:stretch>
                  <a:fillRect/>
                </a:stretch>
              </p:blipFill>
              <p:spPr>
                <a:xfrm>
                  <a:off x="2016960" y="2768980"/>
                  <a:ext cx="127764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7AAE88E-8F0E-7158-7612-131B21F0E976}"/>
                    </a:ext>
                  </a:extLst>
                </p14:cNvPr>
                <p14:cNvContentPartPr/>
                <p14:nvPr/>
              </p14:nvContentPartPr>
              <p14:xfrm>
                <a:off x="1189320" y="2845660"/>
                <a:ext cx="947160" cy="533880"/>
              </p14:xfrm>
            </p:contentPart>
          </mc:Choice>
          <mc:Fallback xmlns="">
            <p:pic>
              <p:nvPicPr>
                <p:cNvPr id="18" name="Ink 17">
                  <a:extLst>
                    <a:ext uri="{FF2B5EF4-FFF2-40B4-BE49-F238E27FC236}">
                      <a16:creationId xmlns:a16="http://schemas.microsoft.com/office/drawing/2014/main" id="{47AAE88E-8F0E-7158-7612-131B21F0E976}"/>
                    </a:ext>
                  </a:extLst>
                </p:cNvPr>
                <p:cNvPicPr/>
                <p:nvPr/>
              </p:nvPicPr>
              <p:blipFill>
                <a:blip r:embed="rId27"/>
                <a:stretch>
                  <a:fillRect/>
                </a:stretch>
              </p:blipFill>
              <p:spPr>
                <a:xfrm>
                  <a:off x="1171320" y="2828020"/>
                  <a:ext cx="9828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D5272DC3-7C7D-EE91-7C8A-DA54967A509C}"/>
                    </a:ext>
                  </a:extLst>
                </p14:cNvPr>
                <p14:cNvContentPartPr/>
                <p14:nvPr/>
              </p14:nvContentPartPr>
              <p14:xfrm>
                <a:off x="1876920" y="3252100"/>
                <a:ext cx="1345320" cy="470160"/>
              </p14:xfrm>
            </p:contentPart>
          </mc:Choice>
          <mc:Fallback xmlns="">
            <p:pic>
              <p:nvPicPr>
                <p:cNvPr id="19" name="Ink 18">
                  <a:extLst>
                    <a:ext uri="{FF2B5EF4-FFF2-40B4-BE49-F238E27FC236}">
                      <a16:creationId xmlns:a16="http://schemas.microsoft.com/office/drawing/2014/main" id="{D5272DC3-7C7D-EE91-7C8A-DA54967A509C}"/>
                    </a:ext>
                  </a:extLst>
                </p:cNvPr>
                <p:cNvPicPr/>
                <p:nvPr/>
              </p:nvPicPr>
              <p:blipFill>
                <a:blip r:embed="rId29"/>
                <a:stretch>
                  <a:fillRect/>
                </a:stretch>
              </p:blipFill>
              <p:spPr>
                <a:xfrm>
                  <a:off x="1859280" y="3234100"/>
                  <a:ext cx="1380960" cy="505800"/>
                </a:xfrm>
                <a:prstGeom prst="rect">
                  <a:avLst/>
                </a:prstGeom>
              </p:spPr>
            </p:pic>
          </mc:Fallback>
        </mc:AlternateContent>
      </p:grpSp>
    </p:spTree>
    <p:extLst>
      <p:ext uri="{BB962C8B-B14F-4D97-AF65-F5344CB8AC3E}">
        <p14:creationId xmlns:p14="http://schemas.microsoft.com/office/powerpoint/2010/main" val="197227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0200" cy="646430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49250" y="226402"/>
            <a:ext cx="11526150" cy="569386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Mei HaShiloach, Volume I, Deuteronomy, Eikev 4</a:t>
            </a:r>
            <a:endParaRPr lang="en-US" sz="2400" b="1" i="0" u="none" strike="noStrike">
              <a:solidFill>
                <a:srgbClr val="00B0F0"/>
              </a:solidFill>
              <a:effectLst/>
              <a:latin typeface="Arial" panose="020B0604020202020204" pitchFamily="34" charset="0"/>
            </a:endParaRPr>
          </a:p>
          <a:p>
            <a:pPr rtl="0">
              <a:spcBef>
                <a:spcPts val="0"/>
              </a:spcBef>
              <a:spcAft>
                <a:spcPts val="0"/>
              </a:spcAft>
            </a:pPr>
            <a:r>
              <a:rPr lang="he-IL" sz="2000" i="0" u="none" strike="noStrike">
                <a:solidFill>
                  <a:srgbClr val="00B0F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If you say in your hearts, these nations are more powerful than I, how shall I inherit them? Do not fear them, remember well what Hashem your God did to Pharaoh and all of Egypt.”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Devarim, 7:17–18</a:t>
            </a:r>
            <a:r>
              <a:rPr lang="en-US" sz="2000" i="0" u="none" strike="noStrike">
                <a:solidFill>
                  <a:srgbClr val="FFC000"/>
                </a:solidFill>
                <a:effectLst/>
                <a:latin typeface="Arial" panose="020B0604020202020204" pitchFamily="34" charset="0"/>
              </a:rPr>
              <a:t>) How is it possible to warn of something that happens of its own accord without the input of man’s will, and command concerning it, </a:t>
            </a:r>
            <a:r>
              <a:rPr lang="en-US" sz="2000" i="0" u="none" strike="noStrike">
                <a:solidFill>
                  <a:srgbClr val="00B0F0"/>
                </a:solidFill>
                <a:effectLst/>
                <a:latin typeface="Arial" panose="020B0604020202020204" pitchFamily="34" charset="0"/>
              </a:rPr>
              <a:t>“be not afraid?” </a:t>
            </a:r>
            <a:r>
              <a:rPr lang="en-US" sz="2000" i="0" u="none" strike="noStrike">
                <a:solidFill>
                  <a:srgbClr val="FFC000"/>
                </a:solidFill>
                <a:effectLst/>
                <a:latin typeface="Arial" panose="020B0604020202020204" pitchFamily="34" charset="0"/>
              </a:rPr>
              <a:t>Will not the heart fear it anyway (as it is out of our hands)? Yet we find that the contents of a man’s heart are known through his actions, and by means of the mitzvot the depth of his heart will become clear. For example, one who does not rule over his fellow even though it is within his power to do so, from this we see that he fears God. If he adorns the mitzvot </a:t>
            </a:r>
            <a:r>
              <a:rPr lang="en-US" sz="2000" i="0" u="none" strike="noStrike">
                <a:solidFill>
                  <a:srgbClr val="00B0F0"/>
                </a:solidFill>
                <a:effectLst/>
                <a:latin typeface="Arial" panose="020B0604020202020204" pitchFamily="34" charset="0"/>
              </a:rPr>
              <a:t>“hiddur mitzvah,” </a:t>
            </a:r>
            <a:r>
              <a:rPr lang="en-US" sz="2000" i="0" u="none" strike="noStrike">
                <a:solidFill>
                  <a:srgbClr val="FFC000"/>
                </a:solidFill>
                <a:effectLst/>
                <a:latin typeface="Arial" panose="020B0604020202020204" pitchFamily="34" charset="0"/>
              </a:rPr>
              <a:t>to a high degree, as our sages have said (</a:t>
            </a:r>
            <a:r>
              <a:rPr lang="en-US" sz="2000" i="0" u="none" strike="noStrike">
                <a:solidFill>
                  <a:srgbClr val="00B0F0"/>
                </a:solidFill>
                <a:effectLst/>
                <a:latin typeface="Arial" panose="020B0604020202020204" pitchFamily="34" charset="0"/>
              </a:rPr>
              <a:t>Baba Kama, 9b</a:t>
            </a:r>
            <a:r>
              <a:rPr lang="en-US" sz="2000" i="0" u="none" strike="noStrike">
                <a:solidFill>
                  <a:srgbClr val="FFC000"/>
                </a:solidFill>
                <a:effectLst/>
                <a:latin typeface="Arial" panose="020B0604020202020204" pitchFamily="34" charset="0"/>
              </a:rPr>
              <a:t>), this is proof that he loves God from the depth of his heart, and not superficially. Similarly here God warned of the necessity to remove illusion from the heart of Israel. Truly the heart of Israel contains a special power, so it is necessary to remove the illusion from their heart, for in truth God does not desire that we fear anything illusory. This is as it is written (</a:t>
            </a:r>
            <a:r>
              <a:rPr lang="en-US" sz="2000" i="0" u="none" strike="noStrike">
                <a:solidFill>
                  <a:srgbClr val="00B0F0"/>
                </a:solidFill>
                <a:effectLst/>
                <a:latin typeface="Arial" panose="020B0604020202020204" pitchFamily="34" charset="0"/>
              </a:rPr>
              <a:t>Yesahya, 45:19</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 have not said to the seed of Jacob, ‘seek me in tohu’ [chaos, baseless void].”</a:t>
            </a:r>
            <a:r>
              <a:rPr lang="en-US" sz="2000" i="0" u="none" strike="noStrike">
                <a:solidFill>
                  <a:srgbClr val="FFC000"/>
                </a:solidFill>
                <a:effectLst/>
                <a:latin typeface="Arial" panose="020B0604020202020204" pitchFamily="34" charset="0"/>
              </a:rPr>
              <a:t> Tohu means the fear of the illusory, and a man must know that there is a force running the world, and He wants His creations to have a calm mind. That which He warned here, </a:t>
            </a:r>
            <a:r>
              <a:rPr lang="en-US" sz="2000" i="0" u="none" strike="noStrike">
                <a:solidFill>
                  <a:srgbClr val="00B0F0"/>
                </a:solidFill>
                <a:effectLst/>
                <a:latin typeface="Arial" panose="020B0604020202020204" pitchFamily="34" charset="0"/>
              </a:rPr>
              <a:t>“do not fear them” </a:t>
            </a:r>
            <a:r>
              <a:rPr lang="en-US" sz="2000" i="0" u="none" strike="noStrike">
                <a:solidFill>
                  <a:srgbClr val="FFC000"/>
                </a:solidFill>
                <a:effectLst/>
                <a:latin typeface="Arial" panose="020B0604020202020204" pitchFamily="34" charset="0"/>
              </a:rPr>
              <a:t>means not to fear the superficial (the illusions of the surface), as is explained on the verse, </a:t>
            </a:r>
            <a:r>
              <a:rPr lang="en-US" sz="2000" i="0" u="none" strike="noStrike">
                <a:solidFill>
                  <a:srgbClr val="00B0F0"/>
                </a:solidFill>
                <a:effectLst/>
                <a:latin typeface="Arial" panose="020B0604020202020204" pitchFamily="34" charset="0"/>
              </a:rPr>
              <a:t>“when you see the horse and chariots, a people more powerful than you…”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Mei HaShiloach Parshat Shoftim</a:t>
            </a:r>
            <a:r>
              <a:rPr lang="en-US" sz="2000" i="0" u="none" strike="noStrike">
                <a:solidFill>
                  <a:srgbClr val="FFC00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CD777D76-96D6-5A02-FAE7-7675A79D9BED}"/>
                  </a:ext>
                </a:extLst>
              </p14:cNvPr>
              <p14:cNvContentPartPr/>
              <p14:nvPr/>
            </p14:nvContentPartPr>
            <p14:xfrm>
              <a:off x="1695120" y="1200820"/>
              <a:ext cx="7869960" cy="90360"/>
            </p14:xfrm>
          </p:contentPart>
        </mc:Choice>
        <mc:Fallback xmlns="">
          <p:pic>
            <p:nvPicPr>
              <p:cNvPr id="2" name="Ink 1">
                <a:extLst>
                  <a:ext uri="{FF2B5EF4-FFF2-40B4-BE49-F238E27FC236}">
                    <a16:creationId xmlns:a16="http://schemas.microsoft.com/office/drawing/2014/main" id="{CD777D76-96D6-5A02-FAE7-7675A79D9BED}"/>
                  </a:ext>
                </a:extLst>
              </p:cNvPr>
              <p:cNvPicPr/>
              <p:nvPr/>
            </p:nvPicPr>
            <p:blipFill>
              <a:blip r:embed="rId7"/>
              <a:stretch>
                <a:fillRect/>
              </a:stretch>
            </p:blipFill>
            <p:spPr>
              <a:xfrm>
                <a:off x="1677480" y="1183180"/>
                <a:ext cx="7905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BC437E68-AE15-0089-CC84-DE23D6AABFE9}"/>
                  </a:ext>
                </a:extLst>
              </p14:cNvPr>
              <p14:cNvContentPartPr/>
              <p14:nvPr/>
            </p14:nvContentPartPr>
            <p14:xfrm>
              <a:off x="10035600" y="1259500"/>
              <a:ext cx="1365120" cy="27720"/>
            </p14:xfrm>
          </p:contentPart>
        </mc:Choice>
        <mc:Fallback xmlns="">
          <p:pic>
            <p:nvPicPr>
              <p:cNvPr id="3" name="Ink 2">
                <a:extLst>
                  <a:ext uri="{FF2B5EF4-FFF2-40B4-BE49-F238E27FC236}">
                    <a16:creationId xmlns:a16="http://schemas.microsoft.com/office/drawing/2014/main" id="{BC437E68-AE15-0089-CC84-DE23D6AABFE9}"/>
                  </a:ext>
                </a:extLst>
              </p:cNvPr>
              <p:cNvPicPr/>
              <p:nvPr/>
            </p:nvPicPr>
            <p:blipFill>
              <a:blip r:embed="rId9"/>
              <a:stretch>
                <a:fillRect/>
              </a:stretch>
            </p:blipFill>
            <p:spPr>
              <a:xfrm>
                <a:off x="10017960" y="1241860"/>
                <a:ext cx="1400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677A2F91-B8D6-7B28-36B7-23D8F27AF963}"/>
                  </a:ext>
                </a:extLst>
              </p14:cNvPr>
              <p14:cNvContentPartPr/>
              <p14:nvPr/>
            </p14:nvContentPartPr>
            <p14:xfrm>
              <a:off x="3249600" y="2115940"/>
              <a:ext cx="6638040" cy="107280"/>
            </p14:xfrm>
          </p:contentPart>
        </mc:Choice>
        <mc:Fallback xmlns="">
          <p:pic>
            <p:nvPicPr>
              <p:cNvPr id="4" name="Ink 3">
                <a:extLst>
                  <a:ext uri="{FF2B5EF4-FFF2-40B4-BE49-F238E27FC236}">
                    <a16:creationId xmlns:a16="http://schemas.microsoft.com/office/drawing/2014/main" id="{677A2F91-B8D6-7B28-36B7-23D8F27AF963}"/>
                  </a:ext>
                </a:extLst>
              </p:cNvPr>
              <p:cNvPicPr/>
              <p:nvPr/>
            </p:nvPicPr>
            <p:blipFill>
              <a:blip r:embed="rId11"/>
              <a:stretch>
                <a:fillRect/>
              </a:stretch>
            </p:blipFill>
            <p:spPr>
              <a:xfrm>
                <a:off x="3231960" y="2097940"/>
                <a:ext cx="6673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0FDA2AF-DD30-E881-243C-056291452362}"/>
                  </a:ext>
                </a:extLst>
              </p14:cNvPr>
              <p14:cNvContentPartPr/>
              <p14:nvPr/>
            </p14:nvContentPartPr>
            <p14:xfrm>
              <a:off x="1154400" y="2391700"/>
              <a:ext cx="5351760" cy="165600"/>
            </p14:xfrm>
          </p:contentPart>
        </mc:Choice>
        <mc:Fallback xmlns="">
          <p:pic>
            <p:nvPicPr>
              <p:cNvPr id="7" name="Ink 6">
                <a:extLst>
                  <a:ext uri="{FF2B5EF4-FFF2-40B4-BE49-F238E27FC236}">
                    <a16:creationId xmlns:a16="http://schemas.microsoft.com/office/drawing/2014/main" id="{30FDA2AF-DD30-E881-243C-056291452362}"/>
                  </a:ext>
                </a:extLst>
              </p:cNvPr>
              <p:cNvPicPr/>
              <p:nvPr/>
            </p:nvPicPr>
            <p:blipFill>
              <a:blip r:embed="rId13"/>
              <a:stretch>
                <a:fillRect/>
              </a:stretch>
            </p:blipFill>
            <p:spPr>
              <a:xfrm>
                <a:off x="1136760" y="2374060"/>
                <a:ext cx="5387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B757C6E9-8D36-442E-9429-49ED54EDD0F9}"/>
                  </a:ext>
                </a:extLst>
              </p14:cNvPr>
              <p14:cNvContentPartPr/>
              <p14:nvPr/>
            </p14:nvContentPartPr>
            <p14:xfrm>
              <a:off x="1578480" y="3077860"/>
              <a:ext cx="1225440" cy="65160"/>
            </p14:xfrm>
          </p:contentPart>
        </mc:Choice>
        <mc:Fallback xmlns="">
          <p:pic>
            <p:nvPicPr>
              <p:cNvPr id="9" name="Ink 8">
                <a:extLst>
                  <a:ext uri="{FF2B5EF4-FFF2-40B4-BE49-F238E27FC236}">
                    <a16:creationId xmlns:a16="http://schemas.microsoft.com/office/drawing/2014/main" id="{B757C6E9-8D36-442E-9429-49ED54EDD0F9}"/>
                  </a:ext>
                </a:extLst>
              </p:cNvPr>
              <p:cNvPicPr/>
              <p:nvPr/>
            </p:nvPicPr>
            <p:blipFill>
              <a:blip r:embed="rId15"/>
              <a:stretch>
                <a:fillRect/>
              </a:stretch>
            </p:blipFill>
            <p:spPr>
              <a:xfrm>
                <a:off x="1560840" y="3060220"/>
                <a:ext cx="1261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D3AA42B5-93AC-2ECD-D58D-C10DEE13FF30}"/>
                  </a:ext>
                </a:extLst>
              </p14:cNvPr>
              <p14:cNvContentPartPr/>
              <p14:nvPr/>
            </p14:nvContentPartPr>
            <p14:xfrm>
              <a:off x="6054000" y="3659260"/>
              <a:ext cx="120600" cy="85680"/>
            </p14:xfrm>
          </p:contentPart>
        </mc:Choice>
        <mc:Fallback xmlns="">
          <p:pic>
            <p:nvPicPr>
              <p:cNvPr id="11" name="Ink 10">
                <a:extLst>
                  <a:ext uri="{FF2B5EF4-FFF2-40B4-BE49-F238E27FC236}">
                    <a16:creationId xmlns:a16="http://schemas.microsoft.com/office/drawing/2014/main" id="{D3AA42B5-93AC-2ECD-D58D-C10DEE13FF30}"/>
                  </a:ext>
                </a:extLst>
              </p:cNvPr>
              <p:cNvPicPr/>
              <p:nvPr/>
            </p:nvPicPr>
            <p:blipFill>
              <a:blip r:embed="rId17"/>
              <a:stretch>
                <a:fillRect/>
              </a:stretch>
            </p:blipFill>
            <p:spPr>
              <a:xfrm>
                <a:off x="6036360" y="3641260"/>
                <a:ext cx="156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3C5E0BFD-DEBC-E4E2-3A47-4FF1D504B762}"/>
                  </a:ext>
                </a:extLst>
              </p14:cNvPr>
              <p14:cNvContentPartPr/>
              <p14:nvPr/>
            </p14:nvContentPartPr>
            <p14:xfrm>
              <a:off x="6080280" y="4237780"/>
              <a:ext cx="1215720" cy="76680"/>
            </p14:xfrm>
          </p:contentPart>
        </mc:Choice>
        <mc:Fallback xmlns="">
          <p:pic>
            <p:nvPicPr>
              <p:cNvPr id="12" name="Ink 11">
                <a:extLst>
                  <a:ext uri="{FF2B5EF4-FFF2-40B4-BE49-F238E27FC236}">
                    <a16:creationId xmlns:a16="http://schemas.microsoft.com/office/drawing/2014/main" id="{3C5E0BFD-DEBC-E4E2-3A47-4FF1D504B762}"/>
                  </a:ext>
                </a:extLst>
              </p:cNvPr>
              <p:cNvPicPr/>
              <p:nvPr/>
            </p:nvPicPr>
            <p:blipFill>
              <a:blip r:embed="rId19"/>
              <a:stretch>
                <a:fillRect/>
              </a:stretch>
            </p:blipFill>
            <p:spPr>
              <a:xfrm>
                <a:off x="6062280" y="4220140"/>
                <a:ext cx="1251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30056AB8-E8BC-376B-C27E-9266AA4F104E}"/>
                  </a:ext>
                </a:extLst>
              </p14:cNvPr>
              <p14:cNvContentPartPr/>
              <p14:nvPr/>
            </p14:nvContentPartPr>
            <p14:xfrm>
              <a:off x="2630040" y="4601380"/>
              <a:ext cx="523440" cy="63360"/>
            </p14:xfrm>
          </p:contentPart>
        </mc:Choice>
        <mc:Fallback xmlns="">
          <p:pic>
            <p:nvPicPr>
              <p:cNvPr id="13" name="Ink 12">
                <a:extLst>
                  <a:ext uri="{FF2B5EF4-FFF2-40B4-BE49-F238E27FC236}">
                    <a16:creationId xmlns:a16="http://schemas.microsoft.com/office/drawing/2014/main" id="{30056AB8-E8BC-376B-C27E-9266AA4F104E}"/>
                  </a:ext>
                </a:extLst>
              </p:cNvPr>
              <p:cNvPicPr/>
              <p:nvPr/>
            </p:nvPicPr>
            <p:blipFill>
              <a:blip r:embed="rId21"/>
              <a:stretch>
                <a:fillRect/>
              </a:stretch>
            </p:blipFill>
            <p:spPr>
              <a:xfrm>
                <a:off x="2612400" y="4583740"/>
                <a:ext cx="559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79883B39-1DB4-C91C-9AD6-1C7643FCE1E9}"/>
                  </a:ext>
                </a:extLst>
              </p14:cNvPr>
              <p14:cNvContentPartPr/>
              <p14:nvPr/>
            </p14:nvContentPartPr>
            <p14:xfrm>
              <a:off x="6013320" y="4609660"/>
              <a:ext cx="444600" cy="25560"/>
            </p14:xfrm>
          </p:contentPart>
        </mc:Choice>
        <mc:Fallback xmlns="">
          <p:pic>
            <p:nvPicPr>
              <p:cNvPr id="14" name="Ink 13">
                <a:extLst>
                  <a:ext uri="{FF2B5EF4-FFF2-40B4-BE49-F238E27FC236}">
                    <a16:creationId xmlns:a16="http://schemas.microsoft.com/office/drawing/2014/main" id="{79883B39-1DB4-C91C-9AD6-1C7643FCE1E9}"/>
                  </a:ext>
                </a:extLst>
              </p:cNvPr>
              <p:cNvPicPr/>
              <p:nvPr/>
            </p:nvPicPr>
            <p:blipFill>
              <a:blip r:embed="rId23"/>
              <a:stretch>
                <a:fillRect/>
              </a:stretch>
            </p:blipFill>
            <p:spPr>
              <a:xfrm>
                <a:off x="5995320" y="4591660"/>
                <a:ext cx="480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C7EF3262-1E92-1A69-4226-31BA1EF7EABF}"/>
                  </a:ext>
                </a:extLst>
              </p14:cNvPr>
              <p14:cNvContentPartPr/>
              <p14:nvPr/>
            </p14:nvContentPartPr>
            <p14:xfrm>
              <a:off x="2547960" y="5895940"/>
              <a:ext cx="16560" cy="22320"/>
            </p14:xfrm>
          </p:contentPart>
        </mc:Choice>
        <mc:Fallback xmlns="">
          <p:pic>
            <p:nvPicPr>
              <p:cNvPr id="15" name="Ink 14">
                <a:extLst>
                  <a:ext uri="{FF2B5EF4-FFF2-40B4-BE49-F238E27FC236}">
                    <a16:creationId xmlns:a16="http://schemas.microsoft.com/office/drawing/2014/main" id="{C7EF3262-1E92-1A69-4226-31BA1EF7EABF}"/>
                  </a:ext>
                </a:extLst>
              </p:cNvPr>
              <p:cNvPicPr/>
              <p:nvPr/>
            </p:nvPicPr>
            <p:blipFill>
              <a:blip r:embed="rId25"/>
              <a:stretch>
                <a:fillRect/>
              </a:stretch>
            </p:blipFill>
            <p:spPr>
              <a:xfrm>
                <a:off x="2529960" y="5877940"/>
                <a:ext cx="52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DF4FE222-2A4D-CFFB-AE4C-FD6FEFCE52F4}"/>
                  </a:ext>
                </a:extLst>
              </p14:cNvPr>
              <p14:cNvContentPartPr/>
              <p14:nvPr/>
            </p14:nvContentPartPr>
            <p14:xfrm>
              <a:off x="5675280" y="3917380"/>
              <a:ext cx="2034360" cy="487080"/>
            </p14:xfrm>
          </p:contentPart>
        </mc:Choice>
        <mc:Fallback xmlns="">
          <p:pic>
            <p:nvPicPr>
              <p:cNvPr id="16" name="Ink 15">
                <a:extLst>
                  <a:ext uri="{FF2B5EF4-FFF2-40B4-BE49-F238E27FC236}">
                    <a16:creationId xmlns:a16="http://schemas.microsoft.com/office/drawing/2014/main" id="{DF4FE222-2A4D-CFFB-AE4C-FD6FEFCE52F4}"/>
                  </a:ext>
                </a:extLst>
              </p:cNvPr>
              <p:cNvPicPr/>
              <p:nvPr/>
            </p:nvPicPr>
            <p:blipFill>
              <a:blip r:embed="rId27"/>
              <a:stretch>
                <a:fillRect/>
              </a:stretch>
            </p:blipFill>
            <p:spPr>
              <a:xfrm>
                <a:off x="5657640" y="3899740"/>
                <a:ext cx="2070000" cy="522720"/>
              </a:xfrm>
              <a:prstGeom prst="rect">
                <a:avLst/>
              </a:prstGeom>
            </p:spPr>
          </p:pic>
        </mc:Fallback>
      </mc:AlternateContent>
    </p:spTree>
    <p:extLst>
      <p:ext uri="{BB962C8B-B14F-4D97-AF65-F5344CB8AC3E}">
        <p14:creationId xmlns:p14="http://schemas.microsoft.com/office/powerpoint/2010/main" val="110726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45:19-25</a:t>
            </a:r>
          </a:p>
          <a:p>
            <a:pPr algn="ctr"/>
            <a:r>
              <a:rPr lang="he-IL" sz="8800" b="1">
                <a:ln w="15875">
                  <a:solidFill>
                    <a:schemeClr val="tx1"/>
                  </a:solidFill>
                  <a:prstDash val="solid"/>
                </a:ln>
                <a:solidFill>
                  <a:srgbClr val="FFFF00"/>
                </a:solidFill>
                <a:cs typeface="+mj-cs"/>
              </a:rPr>
              <a:t>ישעיהו מה:יח-כה</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424320" y="4569977"/>
            <a:ext cx="9542343" cy="1200329"/>
          </a:xfrm>
          <a:prstGeom prst="rect">
            <a:avLst/>
          </a:prstGeom>
          <a:noFill/>
        </p:spPr>
        <p:txBody>
          <a:bodyPr wrap="square" rtlCol="0">
            <a:spAutoFit/>
          </a:bodyPr>
          <a:lstStyle/>
          <a:p>
            <a:pPr algn="ctr"/>
            <a:r>
              <a:rPr lang="en-US" sz="3600">
                <a:solidFill>
                  <a:srgbClr val="FFFF00"/>
                </a:solidFill>
              </a:rPr>
              <a:t>Why is the God of Israel Unmatched by Any Other?</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5270500"/>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49250" y="195624"/>
            <a:ext cx="8808315" cy="4524315"/>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Man and God, Chapter 7 Sedeq and S'daqah 463</a:t>
            </a:r>
          </a:p>
          <a:p>
            <a:pPr rtl="0">
              <a:spcBef>
                <a:spcPts val="0"/>
              </a:spcBef>
              <a:spcAft>
                <a:spcPts val="0"/>
              </a:spcAft>
            </a:pPr>
            <a:r>
              <a:rPr lang="en-US" sz="2400" i="0" u="none" strike="noStrike">
                <a:solidFill>
                  <a:srgbClr val="FFC000"/>
                </a:solidFill>
                <a:effectLst/>
                <a:latin typeface="Arial" panose="020B0604020202020204" pitchFamily="34" charset="0"/>
              </a:rPr>
              <a:t>However, if sedeq is a divine disposition to create with the purpose of the Good in view, then we are led to the conclusion that sedeq, ontologically speaking, is the principle of identity between Being and Value and its efficacious mightiness. We have shown how this identity between Being and Value comes to expression in </a:t>
            </a:r>
            <a:r>
              <a:rPr lang="en-US" sz="2400" i="0" u="none" strike="noStrike">
                <a:solidFill>
                  <a:srgbClr val="00B0F0"/>
                </a:solidFill>
                <a:effectLst/>
                <a:latin typeface="Arial" panose="020B0604020202020204" pitchFamily="34" charset="0"/>
              </a:rPr>
              <a:t>Isaiah 45:18–19</a:t>
            </a:r>
            <a:r>
              <a:rPr lang="en-US" sz="2400" i="0" u="none" strike="noStrike">
                <a:solidFill>
                  <a:srgbClr val="FFC000"/>
                </a:solidFill>
                <a:effectLst/>
                <a:latin typeface="Arial" panose="020B0604020202020204" pitchFamily="34" charset="0"/>
              </a:rPr>
              <a:t>. The understanding of the identity of Being and the Good and the Tohu quality of evil is essential for the appreciation of the biblical idea of redemption and, indeed, of the Messianism of the Hebrew Bible. We may best illustrate our point by discussing a comment of Snaith. This is what he has to say about sedeq as salvation:</a:t>
            </a:r>
            <a:endParaRPr lang="en-US" sz="3200">
              <a:solidFill>
                <a:srgbClr val="FFC000"/>
              </a:solidFill>
              <a:effectLst/>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1683FF8-8327-4A52-32A0-71584FF4F89A}"/>
                  </a:ext>
                </a:extLst>
              </p14:cNvPr>
              <p14:cNvContentPartPr/>
              <p14:nvPr/>
            </p14:nvContentPartPr>
            <p14:xfrm>
              <a:off x="3990120" y="603940"/>
              <a:ext cx="981360" cy="55440"/>
            </p14:xfrm>
          </p:contentPart>
        </mc:Choice>
        <mc:Fallback xmlns="">
          <p:pic>
            <p:nvPicPr>
              <p:cNvPr id="2" name="Ink 1">
                <a:extLst>
                  <a:ext uri="{FF2B5EF4-FFF2-40B4-BE49-F238E27FC236}">
                    <a16:creationId xmlns:a16="http://schemas.microsoft.com/office/drawing/2014/main" id="{B1683FF8-8327-4A52-32A0-71584FF4F89A}"/>
                  </a:ext>
                </a:extLst>
              </p:cNvPr>
              <p:cNvPicPr/>
              <p:nvPr/>
            </p:nvPicPr>
            <p:blipFill>
              <a:blip r:embed="rId7"/>
              <a:stretch>
                <a:fillRect/>
              </a:stretch>
            </p:blipFill>
            <p:spPr>
              <a:xfrm>
                <a:off x="3972120" y="585940"/>
                <a:ext cx="1017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FEDCEC46-58A3-4714-38CC-731D176654E4}"/>
                  </a:ext>
                </a:extLst>
              </p14:cNvPr>
              <p14:cNvContentPartPr/>
              <p14:nvPr/>
            </p14:nvContentPartPr>
            <p14:xfrm>
              <a:off x="2535720" y="1295860"/>
              <a:ext cx="1589760" cy="75960"/>
            </p14:xfrm>
          </p:contentPart>
        </mc:Choice>
        <mc:Fallback xmlns="">
          <p:pic>
            <p:nvPicPr>
              <p:cNvPr id="3" name="Ink 2">
                <a:extLst>
                  <a:ext uri="{FF2B5EF4-FFF2-40B4-BE49-F238E27FC236}">
                    <a16:creationId xmlns:a16="http://schemas.microsoft.com/office/drawing/2014/main" id="{FEDCEC46-58A3-4714-38CC-731D176654E4}"/>
                  </a:ext>
                </a:extLst>
              </p:cNvPr>
              <p:cNvPicPr/>
              <p:nvPr/>
            </p:nvPicPr>
            <p:blipFill>
              <a:blip r:embed="rId9"/>
              <a:stretch>
                <a:fillRect/>
              </a:stretch>
            </p:blipFill>
            <p:spPr>
              <a:xfrm>
                <a:off x="2517720" y="1278220"/>
                <a:ext cx="1625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FD27019-49B0-241B-7C58-3C613A67A80C}"/>
                  </a:ext>
                </a:extLst>
              </p14:cNvPr>
              <p14:cNvContentPartPr/>
              <p14:nvPr/>
            </p14:nvContentPartPr>
            <p14:xfrm>
              <a:off x="1045680" y="2063020"/>
              <a:ext cx="6736320" cy="105840"/>
            </p14:xfrm>
          </p:contentPart>
        </mc:Choice>
        <mc:Fallback xmlns="">
          <p:pic>
            <p:nvPicPr>
              <p:cNvPr id="11" name="Ink 10">
                <a:extLst>
                  <a:ext uri="{FF2B5EF4-FFF2-40B4-BE49-F238E27FC236}">
                    <a16:creationId xmlns:a16="http://schemas.microsoft.com/office/drawing/2014/main" id="{8FD27019-49B0-241B-7C58-3C613A67A80C}"/>
                  </a:ext>
                </a:extLst>
              </p:cNvPr>
              <p:cNvPicPr/>
              <p:nvPr/>
            </p:nvPicPr>
            <p:blipFill>
              <a:blip r:embed="rId11"/>
              <a:stretch>
                <a:fillRect/>
              </a:stretch>
            </p:blipFill>
            <p:spPr>
              <a:xfrm>
                <a:off x="1027680" y="2045380"/>
                <a:ext cx="6771960" cy="141480"/>
              </a:xfrm>
              <a:prstGeom prst="rect">
                <a:avLst/>
              </a:prstGeom>
            </p:spPr>
          </p:pic>
        </mc:Fallback>
      </mc:AlternateContent>
      <p:grpSp>
        <p:nvGrpSpPr>
          <p:cNvPr id="14" name="Group 13">
            <a:extLst>
              <a:ext uri="{FF2B5EF4-FFF2-40B4-BE49-F238E27FC236}">
                <a16:creationId xmlns:a16="http://schemas.microsoft.com/office/drawing/2014/main" id="{4ADFCA24-BCA8-54EC-0D0C-12F6EA2BE9A4}"/>
              </a:ext>
            </a:extLst>
          </p:cNvPr>
          <p:cNvGrpSpPr/>
          <p:nvPr/>
        </p:nvGrpSpPr>
        <p:grpSpPr>
          <a:xfrm>
            <a:off x="1035960" y="1663780"/>
            <a:ext cx="6917040" cy="521640"/>
            <a:chOff x="1035960" y="1663780"/>
            <a:chExt cx="6917040" cy="521640"/>
          </a:xfrm>
        </p:grpSpPr>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032AD282-EE43-D711-1473-D71734116FC6}"/>
                    </a:ext>
                  </a:extLst>
                </p14:cNvPr>
                <p14:cNvContentPartPr/>
                <p14:nvPr/>
              </p14:nvContentPartPr>
              <p14:xfrm>
                <a:off x="1035960" y="1678180"/>
                <a:ext cx="654120" cy="65160"/>
              </p14:xfrm>
            </p:contentPart>
          </mc:Choice>
          <mc:Fallback xmlns="">
            <p:pic>
              <p:nvPicPr>
                <p:cNvPr id="4" name="Ink 3">
                  <a:extLst>
                    <a:ext uri="{FF2B5EF4-FFF2-40B4-BE49-F238E27FC236}">
                      <a16:creationId xmlns:a16="http://schemas.microsoft.com/office/drawing/2014/main" id="{032AD282-EE43-D711-1473-D71734116FC6}"/>
                    </a:ext>
                  </a:extLst>
                </p:cNvPr>
                <p:cNvPicPr/>
                <p:nvPr/>
              </p:nvPicPr>
              <p:blipFill>
                <a:blip r:embed="rId13"/>
                <a:stretch>
                  <a:fillRect/>
                </a:stretch>
              </p:blipFill>
              <p:spPr>
                <a:xfrm>
                  <a:off x="1018320" y="1660540"/>
                  <a:ext cx="689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EC46E8BD-0180-6BD0-AD37-9CCF874146CB}"/>
                    </a:ext>
                  </a:extLst>
                </p14:cNvPr>
                <p14:cNvContentPartPr/>
                <p14:nvPr/>
              </p14:nvContentPartPr>
              <p14:xfrm>
                <a:off x="2244120" y="1675660"/>
                <a:ext cx="2465640" cy="65520"/>
              </p14:xfrm>
            </p:contentPart>
          </mc:Choice>
          <mc:Fallback xmlns="">
            <p:pic>
              <p:nvPicPr>
                <p:cNvPr id="7" name="Ink 6">
                  <a:extLst>
                    <a:ext uri="{FF2B5EF4-FFF2-40B4-BE49-F238E27FC236}">
                      <a16:creationId xmlns:a16="http://schemas.microsoft.com/office/drawing/2014/main" id="{EC46E8BD-0180-6BD0-AD37-9CCF874146CB}"/>
                    </a:ext>
                  </a:extLst>
                </p:cNvPr>
                <p:cNvPicPr/>
                <p:nvPr/>
              </p:nvPicPr>
              <p:blipFill>
                <a:blip r:embed="rId15"/>
                <a:stretch>
                  <a:fillRect/>
                </a:stretch>
              </p:blipFill>
              <p:spPr>
                <a:xfrm>
                  <a:off x="2226480" y="1657660"/>
                  <a:ext cx="2501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8D9586AB-7CB6-899E-3EF9-409EAA732BD8}"/>
                    </a:ext>
                  </a:extLst>
                </p14:cNvPr>
                <p14:cNvContentPartPr/>
                <p14:nvPr/>
              </p14:nvContentPartPr>
              <p14:xfrm>
                <a:off x="6338040" y="1676740"/>
                <a:ext cx="1614960" cy="73800"/>
              </p14:xfrm>
            </p:contentPart>
          </mc:Choice>
          <mc:Fallback xmlns="">
            <p:pic>
              <p:nvPicPr>
                <p:cNvPr id="9" name="Ink 8">
                  <a:extLst>
                    <a:ext uri="{FF2B5EF4-FFF2-40B4-BE49-F238E27FC236}">
                      <a16:creationId xmlns:a16="http://schemas.microsoft.com/office/drawing/2014/main" id="{8D9586AB-7CB6-899E-3EF9-409EAA732BD8}"/>
                    </a:ext>
                  </a:extLst>
                </p:cNvPr>
                <p:cNvPicPr/>
                <p:nvPr/>
              </p:nvPicPr>
              <p:blipFill>
                <a:blip r:embed="rId17"/>
                <a:stretch>
                  <a:fillRect/>
                </a:stretch>
              </p:blipFill>
              <p:spPr>
                <a:xfrm>
                  <a:off x="6320040" y="1658740"/>
                  <a:ext cx="1650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8EBCA2F-E33B-5870-02EA-1A5DFCEF07C9}"/>
                    </a:ext>
                  </a:extLst>
                </p14:cNvPr>
                <p14:cNvContentPartPr/>
                <p14:nvPr/>
              </p14:nvContentPartPr>
              <p14:xfrm>
                <a:off x="1582440" y="1663780"/>
                <a:ext cx="2363400" cy="521640"/>
              </p14:xfrm>
            </p:contentPart>
          </mc:Choice>
          <mc:Fallback xmlns="">
            <p:pic>
              <p:nvPicPr>
                <p:cNvPr id="13" name="Ink 12">
                  <a:extLst>
                    <a:ext uri="{FF2B5EF4-FFF2-40B4-BE49-F238E27FC236}">
                      <a16:creationId xmlns:a16="http://schemas.microsoft.com/office/drawing/2014/main" id="{98EBCA2F-E33B-5870-02EA-1A5DFCEF07C9}"/>
                    </a:ext>
                  </a:extLst>
                </p:cNvPr>
                <p:cNvPicPr/>
                <p:nvPr/>
              </p:nvPicPr>
              <p:blipFill>
                <a:blip r:embed="rId19"/>
                <a:stretch>
                  <a:fillRect/>
                </a:stretch>
              </p:blipFill>
              <p:spPr>
                <a:xfrm>
                  <a:off x="1564800" y="1646140"/>
                  <a:ext cx="2399040" cy="55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75FFB00-7386-06A7-51D3-1902152E4C40}"/>
                  </a:ext>
                </a:extLst>
              </p14:cNvPr>
              <p14:cNvContentPartPr/>
              <p14:nvPr/>
            </p14:nvContentPartPr>
            <p14:xfrm>
              <a:off x="5670240" y="2412580"/>
              <a:ext cx="1990080" cy="81720"/>
            </p14:xfrm>
          </p:contentPart>
        </mc:Choice>
        <mc:Fallback xmlns="">
          <p:pic>
            <p:nvPicPr>
              <p:cNvPr id="15" name="Ink 14">
                <a:extLst>
                  <a:ext uri="{FF2B5EF4-FFF2-40B4-BE49-F238E27FC236}">
                    <a16:creationId xmlns:a16="http://schemas.microsoft.com/office/drawing/2014/main" id="{775FFB00-7386-06A7-51D3-1902152E4C40}"/>
                  </a:ext>
                </a:extLst>
              </p:cNvPr>
              <p:cNvPicPr/>
              <p:nvPr/>
            </p:nvPicPr>
            <p:blipFill>
              <a:blip r:embed="rId21"/>
              <a:stretch>
                <a:fillRect/>
              </a:stretch>
            </p:blipFill>
            <p:spPr>
              <a:xfrm>
                <a:off x="5652240" y="2394580"/>
                <a:ext cx="2025720" cy="117360"/>
              </a:xfrm>
              <a:prstGeom prst="rect">
                <a:avLst/>
              </a:prstGeom>
            </p:spPr>
          </p:pic>
        </mc:Fallback>
      </mc:AlternateContent>
      <p:grpSp>
        <p:nvGrpSpPr>
          <p:cNvPr id="18" name="Group 17">
            <a:extLst>
              <a:ext uri="{FF2B5EF4-FFF2-40B4-BE49-F238E27FC236}">
                <a16:creationId xmlns:a16="http://schemas.microsoft.com/office/drawing/2014/main" id="{C1CE27F8-F3FE-94D6-1683-DB72ED9B9C1C}"/>
              </a:ext>
            </a:extLst>
          </p:cNvPr>
          <p:cNvGrpSpPr/>
          <p:nvPr/>
        </p:nvGrpSpPr>
        <p:grpSpPr>
          <a:xfrm>
            <a:off x="1077720" y="2761780"/>
            <a:ext cx="3687480" cy="111960"/>
            <a:chOff x="1077720" y="2761780"/>
            <a:chExt cx="3687480" cy="11196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73D0432-4D94-2BFE-63AD-F861D97FF41B}"/>
                    </a:ext>
                  </a:extLst>
                </p14:cNvPr>
                <p14:cNvContentPartPr/>
                <p14:nvPr/>
              </p14:nvContentPartPr>
              <p14:xfrm>
                <a:off x="1077720" y="2860420"/>
                <a:ext cx="573840" cy="13320"/>
              </p14:xfrm>
            </p:contentPart>
          </mc:Choice>
          <mc:Fallback xmlns="">
            <p:pic>
              <p:nvPicPr>
                <p:cNvPr id="16" name="Ink 15">
                  <a:extLst>
                    <a:ext uri="{FF2B5EF4-FFF2-40B4-BE49-F238E27FC236}">
                      <a16:creationId xmlns:a16="http://schemas.microsoft.com/office/drawing/2014/main" id="{573D0432-4D94-2BFE-63AD-F861D97FF41B}"/>
                    </a:ext>
                  </a:extLst>
                </p:cNvPr>
                <p:cNvPicPr/>
                <p:nvPr/>
              </p:nvPicPr>
              <p:blipFill>
                <a:blip r:embed="rId23"/>
                <a:stretch>
                  <a:fillRect/>
                </a:stretch>
              </p:blipFill>
              <p:spPr>
                <a:xfrm>
                  <a:off x="1059720" y="2842420"/>
                  <a:ext cx="609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2177C8E-A1DB-7A3A-4F85-1DB05CB4C4FF}"/>
                    </a:ext>
                  </a:extLst>
                </p14:cNvPr>
                <p14:cNvContentPartPr/>
                <p14:nvPr/>
              </p14:nvContentPartPr>
              <p14:xfrm>
                <a:off x="3044040" y="2761780"/>
                <a:ext cx="1721160" cy="59760"/>
              </p14:xfrm>
            </p:contentPart>
          </mc:Choice>
          <mc:Fallback xmlns="">
            <p:pic>
              <p:nvPicPr>
                <p:cNvPr id="17" name="Ink 16">
                  <a:extLst>
                    <a:ext uri="{FF2B5EF4-FFF2-40B4-BE49-F238E27FC236}">
                      <a16:creationId xmlns:a16="http://schemas.microsoft.com/office/drawing/2014/main" id="{22177C8E-A1DB-7A3A-4F85-1DB05CB4C4FF}"/>
                    </a:ext>
                  </a:extLst>
                </p:cNvPr>
                <p:cNvPicPr/>
                <p:nvPr/>
              </p:nvPicPr>
              <p:blipFill>
                <a:blip r:embed="rId25"/>
                <a:stretch>
                  <a:fillRect/>
                </a:stretch>
              </p:blipFill>
              <p:spPr>
                <a:xfrm>
                  <a:off x="3026400" y="2743780"/>
                  <a:ext cx="175680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6AA6E4C3-E910-A1C7-7CCC-1F7A0AD46A07}"/>
                  </a:ext>
                </a:extLst>
              </p14:cNvPr>
              <p14:cNvContentPartPr/>
              <p14:nvPr/>
            </p14:nvContentPartPr>
            <p14:xfrm>
              <a:off x="1934880" y="3144100"/>
              <a:ext cx="2459520" cy="86400"/>
            </p14:xfrm>
          </p:contentPart>
        </mc:Choice>
        <mc:Fallback xmlns="">
          <p:pic>
            <p:nvPicPr>
              <p:cNvPr id="19" name="Ink 18">
                <a:extLst>
                  <a:ext uri="{FF2B5EF4-FFF2-40B4-BE49-F238E27FC236}">
                    <a16:creationId xmlns:a16="http://schemas.microsoft.com/office/drawing/2014/main" id="{6AA6E4C3-E910-A1C7-7CCC-1F7A0AD46A07}"/>
                  </a:ext>
                </a:extLst>
              </p:cNvPr>
              <p:cNvPicPr/>
              <p:nvPr/>
            </p:nvPicPr>
            <p:blipFill>
              <a:blip r:embed="rId27"/>
              <a:stretch>
                <a:fillRect/>
              </a:stretch>
            </p:blipFill>
            <p:spPr>
              <a:xfrm>
                <a:off x="1917240" y="3126460"/>
                <a:ext cx="2495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7681E0F1-1A8F-9CE8-BF61-9B8BE26ED791}"/>
                  </a:ext>
                </a:extLst>
              </p14:cNvPr>
              <p14:cNvContentPartPr/>
              <p14:nvPr/>
            </p14:nvContentPartPr>
            <p14:xfrm>
              <a:off x="5689680" y="2761060"/>
              <a:ext cx="2623680" cy="494280"/>
            </p14:xfrm>
          </p:contentPart>
        </mc:Choice>
        <mc:Fallback xmlns="">
          <p:pic>
            <p:nvPicPr>
              <p:cNvPr id="20" name="Ink 19">
                <a:extLst>
                  <a:ext uri="{FF2B5EF4-FFF2-40B4-BE49-F238E27FC236}">
                    <a16:creationId xmlns:a16="http://schemas.microsoft.com/office/drawing/2014/main" id="{7681E0F1-1A8F-9CE8-BF61-9B8BE26ED791}"/>
                  </a:ext>
                </a:extLst>
              </p:cNvPr>
              <p:cNvPicPr/>
              <p:nvPr/>
            </p:nvPicPr>
            <p:blipFill>
              <a:blip r:embed="rId29"/>
              <a:stretch>
                <a:fillRect/>
              </a:stretch>
            </p:blipFill>
            <p:spPr>
              <a:xfrm>
                <a:off x="5672040" y="2743060"/>
                <a:ext cx="265932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43C964C0-3FF0-6D62-B23D-3FC830DC64A3}"/>
                  </a:ext>
                </a:extLst>
              </p14:cNvPr>
              <p14:cNvContentPartPr/>
              <p14:nvPr/>
            </p14:nvContentPartPr>
            <p14:xfrm>
              <a:off x="3152760" y="3861940"/>
              <a:ext cx="4230360" cy="107640"/>
            </p14:xfrm>
          </p:contentPart>
        </mc:Choice>
        <mc:Fallback xmlns="">
          <p:pic>
            <p:nvPicPr>
              <p:cNvPr id="21" name="Ink 20">
                <a:extLst>
                  <a:ext uri="{FF2B5EF4-FFF2-40B4-BE49-F238E27FC236}">
                    <a16:creationId xmlns:a16="http://schemas.microsoft.com/office/drawing/2014/main" id="{43C964C0-3FF0-6D62-B23D-3FC830DC64A3}"/>
                  </a:ext>
                </a:extLst>
              </p:cNvPr>
              <p:cNvPicPr/>
              <p:nvPr/>
            </p:nvPicPr>
            <p:blipFill>
              <a:blip r:embed="rId31"/>
              <a:stretch>
                <a:fillRect/>
              </a:stretch>
            </p:blipFill>
            <p:spPr>
              <a:xfrm>
                <a:off x="3135120" y="3844300"/>
                <a:ext cx="4266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052F96DC-7E59-C343-A5AF-C93A95979474}"/>
                  </a:ext>
                </a:extLst>
              </p14:cNvPr>
              <p14:cNvContentPartPr/>
              <p14:nvPr/>
            </p14:nvContentPartPr>
            <p14:xfrm>
              <a:off x="7653840" y="4332100"/>
              <a:ext cx="614160" cy="41760"/>
            </p14:xfrm>
          </p:contentPart>
        </mc:Choice>
        <mc:Fallback xmlns="">
          <p:pic>
            <p:nvPicPr>
              <p:cNvPr id="22" name="Ink 21">
                <a:extLst>
                  <a:ext uri="{FF2B5EF4-FFF2-40B4-BE49-F238E27FC236}">
                    <a16:creationId xmlns:a16="http://schemas.microsoft.com/office/drawing/2014/main" id="{052F96DC-7E59-C343-A5AF-C93A95979474}"/>
                  </a:ext>
                </a:extLst>
              </p:cNvPr>
              <p:cNvPicPr/>
              <p:nvPr/>
            </p:nvPicPr>
            <p:blipFill>
              <a:blip r:embed="rId33"/>
              <a:stretch>
                <a:fillRect/>
              </a:stretch>
            </p:blipFill>
            <p:spPr>
              <a:xfrm>
                <a:off x="7636200" y="4314100"/>
                <a:ext cx="649800" cy="77400"/>
              </a:xfrm>
              <a:prstGeom prst="rect">
                <a:avLst/>
              </a:prstGeom>
            </p:spPr>
          </p:pic>
        </mc:Fallback>
      </mc:AlternateContent>
    </p:spTree>
    <p:extLst>
      <p:ext uri="{BB962C8B-B14F-4D97-AF65-F5344CB8AC3E}">
        <p14:creationId xmlns:p14="http://schemas.microsoft.com/office/powerpoint/2010/main" val="4047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6150270"/>
          </a:xfrm>
          <a:prstGeom prst="roundRect">
            <a:avLst/>
          </a:prstGeom>
          <a:solidFill>
            <a:schemeClr val="tx1">
              <a:alpha val="7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FFB1C8EE-22A9-2B7F-64D3-374AE178537A}"/>
              </a:ext>
            </a:extLst>
          </p:cNvPr>
          <p:cNvGraphicFramePr>
            <a:graphicFrameLocks noGrp="1"/>
          </p:cNvGraphicFramePr>
          <p:nvPr>
            <p:extLst>
              <p:ext uri="{D42A27DB-BD31-4B8C-83A1-F6EECF244321}">
                <p14:modId xmlns:p14="http://schemas.microsoft.com/office/powerpoint/2010/main" val="742174099"/>
              </p:ext>
            </p:extLst>
          </p:nvPr>
        </p:nvGraphicFramePr>
        <p:xfrm>
          <a:off x="463550" y="291401"/>
          <a:ext cx="8343900" cy="5613400"/>
        </p:xfrm>
        <a:graphic>
          <a:graphicData uri="http://schemas.openxmlformats.org/drawingml/2006/table">
            <a:tbl>
              <a:tblPr/>
              <a:tblGrid>
                <a:gridCol w="2781300">
                  <a:extLst>
                    <a:ext uri="{9D8B030D-6E8A-4147-A177-3AD203B41FA5}">
                      <a16:colId xmlns:a16="http://schemas.microsoft.com/office/drawing/2014/main" val="2386556592"/>
                    </a:ext>
                  </a:extLst>
                </a:gridCol>
                <a:gridCol w="2781300">
                  <a:extLst>
                    <a:ext uri="{9D8B030D-6E8A-4147-A177-3AD203B41FA5}">
                      <a16:colId xmlns:a16="http://schemas.microsoft.com/office/drawing/2014/main" val="4067980233"/>
                    </a:ext>
                  </a:extLst>
                </a:gridCol>
                <a:gridCol w="2781300">
                  <a:extLst>
                    <a:ext uri="{9D8B030D-6E8A-4147-A177-3AD203B41FA5}">
                      <a16:colId xmlns:a16="http://schemas.microsoft.com/office/drawing/2014/main" val="1908877210"/>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מה</a:t>
                      </a:r>
                      <a:endParaRPr lang="he-IL" sz="4000">
                        <a:solidFill>
                          <a:srgbClr val="00B0F0"/>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a:t>
                      </a:r>
                      <a:r>
                        <a:rPr lang="he-IL" sz="2400" b="0" i="0" u="none" strike="noStrike">
                          <a:solidFill>
                            <a:srgbClr val="00B0F0"/>
                          </a:solidFill>
                          <a:effectLst/>
                          <a:latin typeface="Arial" panose="020B0604020202020204" pitchFamily="34" charset="0"/>
                          <a:cs typeface="+mj-cs"/>
                        </a:rPr>
                        <a:t>כ</a:t>
                      </a:r>
                      <a:r>
                        <a:rPr lang="he-IL" sz="2400" b="0" i="0" u="none" strike="noStrike">
                          <a:solidFill>
                            <a:schemeClr val="bg1"/>
                          </a:solidFill>
                          <a:effectLst/>
                          <a:latin typeface="Arial" panose="020B0604020202020204" pitchFamily="34" charset="0"/>
                          <a:cs typeface="+mj-cs"/>
                        </a:rPr>
                        <a:t>   הִקָּבְצוּ וָבֹאוּ הִתְנַגְּשׁוּ יַחְדָּו פְּלִיטֵי הַגּוֹיִם לֹא יָדְעוּ הַנֹּשְֹאִים אֶת-עֵץ פִּסְלָם וּמִתְפַּלְלִים אֶל-אֵל לֹא יוֹשִׁיעַ: </a:t>
                      </a:r>
                      <a:r>
                        <a:rPr lang="he-IL" sz="2400" b="0" i="0" u="none" strike="noStrike">
                          <a:solidFill>
                            <a:srgbClr val="00B0F0"/>
                          </a:solidFill>
                          <a:effectLst/>
                          <a:latin typeface="Arial" panose="020B0604020202020204" pitchFamily="34" charset="0"/>
                          <a:cs typeface="+mj-cs"/>
                        </a:rPr>
                        <a:t>כא</a:t>
                      </a:r>
                      <a:r>
                        <a:rPr lang="he-IL" sz="2400" b="0" i="0" u="none" strike="noStrike">
                          <a:solidFill>
                            <a:schemeClr val="bg1"/>
                          </a:solidFill>
                          <a:effectLst/>
                          <a:latin typeface="Arial" panose="020B0604020202020204" pitchFamily="34" charset="0"/>
                          <a:cs typeface="+mj-cs"/>
                        </a:rPr>
                        <a:t>   הַגִּידוּ וְהַגִּישׁוּ אַף יִוָּעֲצוּ יַחְדָּו מִי הִשְׁמִיעַ זֹאת מִקֶּדֶם מֵאָז הִגִּידָהּ הֲלוֹא </a:t>
                      </a:r>
                      <a:r>
                        <a:rPr lang="he-IL" sz="2400" b="1" i="0" u="none" strike="noStrike">
                          <a:solidFill>
                            <a:srgbClr val="FFFF00"/>
                          </a:solidFill>
                          <a:effectLst/>
                          <a:latin typeface="Arial" panose="020B0604020202020204" pitchFamily="34" charset="0"/>
                          <a:cs typeface="+mj-cs"/>
                        </a:rPr>
                        <a:t>אֲנִי יְהֹוָה וְאֵין-עוֹד אֱלֹהִים מִבַּלְעָדַי</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אֵל-צַדִּיק וּמוֹשִׁיעַ אַיִן זוּלָתִי: </a:t>
                      </a:r>
                      <a:r>
                        <a:rPr lang="he-IL" sz="2400" b="0" i="0" u="none" strike="noStrike">
                          <a:solidFill>
                            <a:srgbClr val="00B0F0"/>
                          </a:solidFill>
                          <a:effectLst/>
                          <a:latin typeface="Arial" panose="020B0604020202020204" pitchFamily="34" charset="0"/>
                          <a:cs typeface="+mj-cs"/>
                        </a:rPr>
                        <a:t>כב</a:t>
                      </a:r>
                      <a:r>
                        <a:rPr lang="he-IL" sz="2400" b="0" i="0" u="none" strike="noStrike">
                          <a:solidFill>
                            <a:schemeClr val="bg1"/>
                          </a:solidFill>
                          <a:effectLst/>
                          <a:latin typeface="Arial" panose="020B0604020202020204" pitchFamily="34" charset="0"/>
                          <a:cs typeface="+mj-cs"/>
                        </a:rPr>
                        <a:t>   פְּנוּ-אֵלַי וְהִוָּשְׁעוּ כָּל-אַפְסֵי-אָרֶץ כִּי אֲנִי-אֵל וְאֵין עוֹד: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a:t>
                      </a:r>
                      <a:r>
                        <a:rPr lang="he-IL" sz="2400" b="0" i="0" u="none" strike="noStrike">
                          <a:solidFill>
                            <a:schemeClr val="bg1"/>
                          </a:solidFill>
                          <a:effectLst/>
                          <a:latin typeface="Arial" panose="020B0604020202020204" pitchFamily="34" charset="0"/>
                          <a:cs typeface="+mj-cs"/>
                        </a:rPr>
                        <a:t>     אִתכַנַשוּ וְאֵיתֹו אִתקָרַבוּ כַחדָא מְשֵיזְבֵי עַמְמַיָא לָא יָדְעִין דְנָטְלִין יָת אָע צַלמְהֹון וּבָעַן מִן דַחלָא דְלָא יִפרוּק׃ </a:t>
                      </a:r>
                      <a:r>
                        <a:rPr lang="he-IL" sz="2400" b="0" i="0" u="none" strike="noStrike">
                          <a:solidFill>
                            <a:srgbClr val="00B0F0"/>
                          </a:solidFill>
                          <a:effectLst/>
                          <a:latin typeface="Arial" panose="020B0604020202020204" pitchFamily="34" charset="0"/>
                          <a:cs typeface="+mj-cs"/>
                        </a:rPr>
                        <a:t>כא</a:t>
                      </a:r>
                      <a:r>
                        <a:rPr lang="he-IL" sz="2400" b="0" i="0" u="none" strike="noStrike">
                          <a:solidFill>
                            <a:schemeClr val="bg1"/>
                          </a:solidFill>
                          <a:effectLst/>
                          <a:latin typeface="Arial" panose="020B0604020202020204" pitchFamily="34" charset="0"/>
                          <a:cs typeface="+mj-cs"/>
                        </a:rPr>
                        <a:t>     חַוֹו וְאִתקָרַבוּ אַף אִתמְלִיכוּ כַחדָא מַן בַסַר דָא מִלְקַדמִין מִבְכֵין חַויַה הְלָא אְנָא יוי </a:t>
                      </a:r>
                      <a:r>
                        <a:rPr lang="he-IL" sz="2400" b="1" i="0" u="none" strike="noStrike">
                          <a:solidFill>
                            <a:srgbClr val="FFFF00"/>
                          </a:solidFill>
                          <a:effectLst/>
                          <a:latin typeface="Arial" panose="020B0604020202020204" pitchFamily="34" charset="0"/>
                          <a:cs typeface="+mj-cs"/>
                        </a:rPr>
                        <a:t>וְלֵית עֹוד אְלָה בָר מִנִי אְלָה דְזַכַי וּפָרִיק לֵית אֵלָא אְנָא</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כב</a:t>
                      </a:r>
                      <a:r>
                        <a:rPr lang="he-IL" sz="2400" b="0" i="0" u="none" strike="noStrike">
                          <a:solidFill>
                            <a:schemeClr val="bg1"/>
                          </a:solidFill>
                          <a:effectLst/>
                          <a:latin typeface="Arial" panose="020B0604020202020204" pitchFamily="34" charset="0"/>
                          <a:cs typeface="+mj-cs"/>
                        </a:rPr>
                        <a:t>     אִתפְנֹו לְמֵימְרִי וְאִתפְרִיקוּ כָל דְבִסיָפֵי אַרעָא אְרֵי אְנָא אְלָהָא וְלֵית עֹוד׃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a:t>
                      </a:r>
                      <a:r>
                        <a:rPr lang="he-IL" sz="2400" b="0" i="0" u="none" strike="noStrike">
                          <a:solidFill>
                            <a:schemeClr val="bg1"/>
                          </a:solidFill>
                          <a:effectLst/>
                          <a:latin typeface="Arial" panose="020B0604020202020204" pitchFamily="34" charset="0"/>
                          <a:cs typeface="+mj-cs"/>
                        </a:rPr>
                        <a:t>  אִתְכְּנִישׁוּ וֶאֱתוּ אִתְקְרָבוּ כַחֲדָא מְשֵׁיזְבֵי עַמְמַיָא לָא יָדְעִין דְנָסְבִין יַת אָעֵי צַלְמֵיהוֹן וּבְעָן מִן דַחֲלָא דְלָא יִפְרוֹק: </a:t>
                      </a:r>
                      <a:r>
                        <a:rPr lang="he-IL" sz="2400" b="0" i="0" u="none" strike="noStrike">
                          <a:solidFill>
                            <a:srgbClr val="00B0F0"/>
                          </a:solidFill>
                          <a:effectLst/>
                          <a:latin typeface="Arial" panose="020B0604020202020204" pitchFamily="34" charset="0"/>
                          <a:cs typeface="+mj-cs"/>
                        </a:rPr>
                        <a:t>כא</a:t>
                      </a:r>
                      <a:r>
                        <a:rPr lang="he-IL" sz="2400" b="0" i="0" u="none" strike="noStrike">
                          <a:solidFill>
                            <a:schemeClr val="bg1"/>
                          </a:solidFill>
                          <a:effectLst/>
                          <a:latin typeface="Arial" panose="020B0604020202020204" pitchFamily="34" charset="0"/>
                          <a:cs typeface="+mj-cs"/>
                        </a:rPr>
                        <a:t>  חַווֹ וְאִתְקְרָבוּ אַף אִתְמְלִיכוּ כַּחֲדָא מִן בְּסַר דָא מִלְקַדְמִין מִבְּכֵן חַוְיָהּ הֲלָא אֲנָא יְיָ </a:t>
                      </a:r>
                      <a:r>
                        <a:rPr lang="he-IL" sz="2400" b="1" i="0" u="none" strike="noStrike">
                          <a:solidFill>
                            <a:srgbClr val="FFFF00"/>
                          </a:solidFill>
                          <a:effectLst/>
                          <a:latin typeface="Arial" panose="020B0604020202020204" pitchFamily="34" charset="0"/>
                          <a:cs typeface="+mj-cs"/>
                        </a:rPr>
                        <a:t>וְלֵית עוֹד אֱלָהּ בַּר מִנִי אֱלָהּ דְזַכֵּי וּפָרִיק לֵית אֶלָא אֲנָא</a:t>
                      </a:r>
                      <a:r>
                        <a:rPr lang="he-IL" sz="2400" b="1" i="0" u="none" strike="noStrike">
                          <a:solidFill>
                            <a:schemeClr val="bg1"/>
                          </a:solidFill>
                          <a:effectLst/>
                          <a:latin typeface="Arial" panose="020B0604020202020204" pitchFamily="34" charset="0"/>
                          <a:cs typeface="+mj-cs"/>
                        </a:rPr>
                        <a:t>:</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כב</a:t>
                      </a:r>
                      <a:r>
                        <a:rPr lang="he-IL" sz="2400" b="0" i="0" u="none" strike="noStrike">
                          <a:solidFill>
                            <a:schemeClr val="bg1"/>
                          </a:solidFill>
                          <a:effectLst/>
                          <a:latin typeface="Arial" panose="020B0604020202020204" pitchFamily="34" charset="0"/>
                          <a:cs typeface="+mj-cs"/>
                        </a:rPr>
                        <a:t>  אִתְפְּנוּ לְמֵימְרִי וְאִתְפְּרִיקוּ כָּל דְבִסְיָפֵי אַרְעָא אֲרֵי אֲנָא אֱלָהָא וְלֵית עוֹד: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6669903"/>
                  </a:ext>
                </a:extLst>
              </a:tr>
            </a:tbl>
          </a:graphicData>
        </a:graphic>
      </p:graphicFrame>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9474A72-FC6A-12E6-F6D9-EA30F2FBD510}"/>
                  </a:ext>
                </a:extLst>
              </p14:cNvPr>
              <p14:cNvContentPartPr/>
              <p14:nvPr/>
            </p14:nvContentPartPr>
            <p14:xfrm>
              <a:off x="6564840" y="4728820"/>
              <a:ext cx="679680" cy="60480"/>
            </p14:xfrm>
          </p:contentPart>
        </mc:Choice>
        <mc:Fallback xmlns="">
          <p:pic>
            <p:nvPicPr>
              <p:cNvPr id="3" name="Ink 2">
                <a:extLst>
                  <a:ext uri="{FF2B5EF4-FFF2-40B4-BE49-F238E27FC236}">
                    <a16:creationId xmlns:a16="http://schemas.microsoft.com/office/drawing/2014/main" id="{E9474A72-FC6A-12E6-F6D9-EA30F2FBD510}"/>
                  </a:ext>
                </a:extLst>
              </p:cNvPr>
              <p:cNvPicPr/>
              <p:nvPr/>
            </p:nvPicPr>
            <p:blipFill>
              <a:blip r:embed="rId7"/>
              <a:stretch>
                <a:fillRect/>
              </a:stretch>
            </p:blipFill>
            <p:spPr>
              <a:xfrm>
                <a:off x="6547200" y="4710820"/>
                <a:ext cx="71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3C3134C6-77B9-8B48-91B0-8D40906CFA33}"/>
                  </a:ext>
                </a:extLst>
              </p14:cNvPr>
              <p14:cNvContentPartPr/>
              <p14:nvPr/>
            </p14:nvContentPartPr>
            <p14:xfrm>
              <a:off x="8062080" y="5092060"/>
              <a:ext cx="736920" cy="52920"/>
            </p14:xfrm>
          </p:contentPart>
        </mc:Choice>
        <mc:Fallback xmlns="">
          <p:pic>
            <p:nvPicPr>
              <p:cNvPr id="4" name="Ink 3">
                <a:extLst>
                  <a:ext uri="{FF2B5EF4-FFF2-40B4-BE49-F238E27FC236}">
                    <a16:creationId xmlns:a16="http://schemas.microsoft.com/office/drawing/2014/main" id="{3C3134C6-77B9-8B48-91B0-8D40906CFA33}"/>
                  </a:ext>
                </a:extLst>
              </p:cNvPr>
              <p:cNvPicPr/>
              <p:nvPr/>
            </p:nvPicPr>
            <p:blipFill>
              <a:blip r:embed="rId9"/>
              <a:stretch>
                <a:fillRect/>
              </a:stretch>
            </p:blipFill>
            <p:spPr>
              <a:xfrm>
                <a:off x="8044080" y="5074060"/>
                <a:ext cx="772560" cy="88560"/>
              </a:xfrm>
              <a:prstGeom prst="rect">
                <a:avLst/>
              </a:prstGeom>
            </p:spPr>
          </p:pic>
        </mc:Fallback>
      </mc:AlternateContent>
    </p:spTree>
    <p:extLst>
      <p:ext uri="{BB962C8B-B14F-4D97-AF65-F5344CB8AC3E}">
        <p14:creationId xmlns:p14="http://schemas.microsoft.com/office/powerpoint/2010/main" val="44076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3575050"/>
          </a:xfrm>
          <a:prstGeom prst="roundRect">
            <a:avLst/>
          </a:prstGeom>
          <a:solidFill>
            <a:schemeClr val="tx1">
              <a:alpha val="7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49250" y="348024"/>
            <a:ext cx="8808315" cy="2369880"/>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Steinsaltz on Isaiah 45:22</a:t>
            </a:r>
          </a:p>
          <a:p>
            <a:pPr rtl="0">
              <a:spcBef>
                <a:spcPts val="0"/>
              </a:spcBef>
              <a:spcAft>
                <a:spcPts val="0"/>
              </a:spcAft>
            </a:pPr>
            <a:r>
              <a:rPr lang="en-US" sz="2400" i="0" u="none" strike="noStrike">
                <a:solidFill>
                  <a:srgbClr val="FFC000"/>
                </a:solidFill>
                <a:effectLst/>
                <a:latin typeface="Arial" panose="020B0604020202020204" pitchFamily="34" charset="0"/>
              </a:rPr>
              <a:t>Therefore, turn to Me and be saved, all the ends of the earth; for I am God and there is no other. There is no other source of salvation. My divinity is independent of nationality and location; one may not turn to idols even in the most isolated corner of the earth.</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C568AEF5-88A2-0495-BE87-863C807FEE22}"/>
                  </a:ext>
                </a:extLst>
              </p14:cNvPr>
              <p14:cNvContentPartPr/>
              <p14:nvPr/>
            </p14:nvContentPartPr>
            <p14:xfrm>
              <a:off x="546720" y="1161580"/>
              <a:ext cx="7894800" cy="111240"/>
            </p14:xfrm>
          </p:contentPart>
        </mc:Choice>
        <mc:Fallback xmlns="">
          <p:pic>
            <p:nvPicPr>
              <p:cNvPr id="2" name="Ink 1">
                <a:extLst>
                  <a:ext uri="{FF2B5EF4-FFF2-40B4-BE49-F238E27FC236}">
                    <a16:creationId xmlns:a16="http://schemas.microsoft.com/office/drawing/2014/main" id="{C568AEF5-88A2-0495-BE87-863C807FEE22}"/>
                  </a:ext>
                </a:extLst>
              </p:cNvPr>
              <p:cNvPicPr/>
              <p:nvPr/>
            </p:nvPicPr>
            <p:blipFill>
              <a:blip r:embed="rId7"/>
              <a:stretch>
                <a:fillRect/>
              </a:stretch>
            </p:blipFill>
            <p:spPr>
              <a:xfrm>
                <a:off x="528720" y="1143580"/>
                <a:ext cx="7930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BBE39D29-113A-F549-A56A-D15520046246}"/>
                  </a:ext>
                </a:extLst>
              </p14:cNvPr>
              <p14:cNvContentPartPr/>
              <p14:nvPr/>
            </p14:nvContentPartPr>
            <p14:xfrm>
              <a:off x="596760" y="2305660"/>
              <a:ext cx="8278560" cy="93600"/>
            </p14:xfrm>
          </p:contentPart>
        </mc:Choice>
        <mc:Fallback xmlns="">
          <p:pic>
            <p:nvPicPr>
              <p:cNvPr id="3" name="Ink 2">
                <a:extLst>
                  <a:ext uri="{FF2B5EF4-FFF2-40B4-BE49-F238E27FC236}">
                    <a16:creationId xmlns:a16="http://schemas.microsoft.com/office/drawing/2014/main" id="{BBE39D29-113A-F549-A56A-D15520046246}"/>
                  </a:ext>
                </a:extLst>
              </p:cNvPr>
              <p:cNvPicPr/>
              <p:nvPr/>
            </p:nvPicPr>
            <p:blipFill>
              <a:blip r:embed="rId9"/>
              <a:stretch>
                <a:fillRect/>
              </a:stretch>
            </p:blipFill>
            <p:spPr>
              <a:xfrm>
                <a:off x="579120" y="2287660"/>
                <a:ext cx="8314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65EDE601-B658-297B-20A5-3F054D8E0291}"/>
                  </a:ext>
                </a:extLst>
              </p14:cNvPr>
              <p14:cNvContentPartPr/>
              <p14:nvPr/>
            </p14:nvContentPartPr>
            <p14:xfrm>
              <a:off x="623040" y="2711380"/>
              <a:ext cx="624600" cy="73800"/>
            </p14:xfrm>
          </p:contentPart>
        </mc:Choice>
        <mc:Fallback xmlns="">
          <p:pic>
            <p:nvPicPr>
              <p:cNvPr id="4" name="Ink 3">
                <a:extLst>
                  <a:ext uri="{FF2B5EF4-FFF2-40B4-BE49-F238E27FC236}">
                    <a16:creationId xmlns:a16="http://schemas.microsoft.com/office/drawing/2014/main" id="{65EDE601-B658-297B-20A5-3F054D8E0291}"/>
                  </a:ext>
                </a:extLst>
              </p:cNvPr>
              <p:cNvPicPr/>
              <p:nvPr/>
            </p:nvPicPr>
            <p:blipFill>
              <a:blip r:embed="rId11"/>
              <a:stretch>
                <a:fillRect/>
              </a:stretch>
            </p:blipFill>
            <p:spPr>
              <a:xfrm>
                <a:off x="605040" y="2693380"/>
                <a:ext cx="660240" cy="109440"/>
              </a:xfrm>
              <a:prstGeom prst="rect">
                <a:avLst/>
              </a:prstGeom>
            </p:spPr>
          </p:pic>
        </mc:Fallback>
      </mc:AlternateContent>
    </p:spTree>
    <p:extLst>
      <p:ext uri="{BB962C8B-B14F-4D97-AF65-F5344CB8AC3E}">
        <p14:creationId xmlns:p14="http://schemas.microsoft.com/office/powerpoint/2010/main" val="74911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646846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2A147B8A-0434-8687-FC8D-026DA7F6777F}"/>
              </a:ext>
            </a:extLst>
          </p:cNvPr>
          <p:cNvGraphicFramePr>
            <a:graphicFrameLocks noGrp="1"/>
          </p:cNvGraphicFramePr>
          <p:nvPr>
            <p:extLst>
              <p:ext uri="{D42A27DB-BD31-4B8C-83A1-F6EECF244321}">
                <p14:modId xmlns:p14="http://schemas.microsoft.com/office/powerpoint/2010/main" val="3036094447"/>
              </p:ext>
            </p:extLst>
          </p:nvPr>
        </p:nvGraphicFramePr>
        <p:xfrm>
          <a:off x="349250" y="789464"/>
          <a:ext cx="8648700" cy="4881880"/>
        </p:xfrm>
        <a:graphic>
          <a:graphicData uri="http://schemas.openxmlformats.org/drawingml/2006/table">
            <a:tbl>
              <a:tblPr/>
              <a:tblGrid>
                <a:gridCol w="2882900">
                  <a:extLst>
                    <a:ext uri="{9D8B030D-6E8A-4147-A177-3AD203B41FA5}">
                      <a16:colId xmlns:a16="http://schemas.microsoft.com/office/drawing/2014/main" val="674736823"/>
                    </a:ext>
                  </a:extLst>
                </a:gridCol>
                <a:gridCol w="2882900">
                  <a:extLst>
                    <a:ext uri="{9D8B030D-6E8A-4147-A177-3AD203B41FA5}">
                      <a16:colId xmlns:a16="http://schemas.microsoft.com/office/drawing/2014/main" val="3354510106"/>
                    </a:ext>
                  </a:extLst>
                </a:gridCol>
                <a:gridCol w="2882900">
                  <a:extLst>
                    <a:ext uri="{9D8B030D-6E8A-4147-A177-3AD203B41FA5}">
                      <a16:colId xmlns:a16="http://schemas.microsoft.com/office/drawing/2014/main" val="3558208349"/>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מה</a:t>
                      </a:r>
                      <a:endParaRPr lang="he-IL" sz="4000">
                        <a:solidFill>
                          <a:srgbClr val="00B0F0"/>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a:t>
                      </a:r>
                      <a:r>
                        <a:rPr lang="he-IL" sz="2400" b="0" i="0" u="none" strike="noStrike">
                          <a:solidFill>
                            <a:srgbClr val="00B0F0"/>
                          </a:solidFill>
                          <a:effectLst/>
                          <a:latin typeface="Arial" panose="020B0604020202020204" pitchFamily="34" charset="0"/>
                          <a:cs typeface="+mj-cs"/>
                        </a:rPr>
                        <a:t>כג</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C000"/>
                          </a:solidFill>
                          <a:effectLst/>
                          <a:latin typeface="Arial" panose="020B0604020202020204" pitchFamily="34" charset="0"/>
                          <a:cs typeface="+mj-cs"/>
                        </a:rPr>
                        <a:t>בִּי נִשְׁבַּעְתִּי</a:t>
                      </a:r>
                      <a:r>
                        <a:rPr lang="he-IL" sz="2400" b="0" i="0" u="none" strike="noStrike">
                          <a:solidFill>
                            <a:srgbClr val="FFC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יָצָא מִפִּי צְדָקָה דָּבָר וְלֹא יָשׁוּב כִּי-לִי תִּכְרַע </a:t>
                      </a:r>
                      <a:r>
                        <a:rPr lang="he-IL" sz="2400" b="1" i="0" u="none" strike="noStrike">
                          <a:solidFill>
                            <a:srgbClr val="92D050"/>
                          </a:solidFill>
                          <a:effectLst/>
                          <a:latin typeface="Arial" panose="020B0604020202020204" pitchFamily="34" charset="0"/>
                          <a:cs typeface="+mj-cs"/>
                        </a:rPr>
                        <a:t>כָּל-בֶּרֶךְ תִּשָּׁבַע</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כָּל-לָשׁוֹן: </a:t>
                      </a:r>
                      <a:r>
                        <a:rPr lang="he-IL" sz="2400" b="0" i="0" u="none" strike="noStrike">
                          <a:solidFill>
                            <a:srgbClr val="00B0F0"/>
                          </a:solidFill>
                          <a:effectLst/>
                          <a:latin typeface="Arial" panose="020B0604020202020204" pitchFamily="34" charset="0"/>
                          <a:cs typeface="+mj-cs"/>
                        </a:rPr>
                        <a:t>כד</a:t>
                      </a:r>
                      <a:r>
                        <a:rPr lang="he-IL" sz="2400" b="0" i="0" u="none" strike="noStrike">
                          <a:solidFill>
                            <a:schemeClr val="bg1"/>
                          </a:solidFill>
                          <a:effectLst/>
                          <a:latin typeface="Arial" panose="020B0604020202020204" pitchFamily="34" charset="0"/>
                          <a:cs typeface="+mj-cs"/>
                        </a:rPr>
                        <a:t>   אַךְ בַּיהֹוָה לִי אָמַר צְדָקוֹת וָעֹז עָדָיו יָבוֹא וְיֵבֹשׁוּ כֹּל הַנֶּחֱרִים בּוֹ: </a:t>
                      </a:r>
                      <a:r>
                        <a:rPr lang="he-IL" sz="2400" b="0" i="0" u="none" strike="noStrike">
                          <a:solidFill>
                            <a:srgbClr val="00B0F0"/>
                          </a:solidFill>
                          <a:effectLst/>
                          <a:latin typeface="Arial" panose="020B0604020202020204" pitchFamily="34" charset="0"/>
                          <a:cs typeface="+mj-cs"/>
                        </a:rPr>
                        <a:t>כה</a:t>
                      </a:r>
                      <a:r>
                        <a:rPr lang="he-IL" sz="2400" b="0" i="0" u="none" strike="noStrike">
                          <a:solidFill>
                            <a:schemeClr val="bg1"/>
                          </a:solidFill>
                          <a:effectLst/>
                          <a:latin typeface="Arial" panose="020B0604020202020204" pitchFamily="34" charset="0"/>
                          <a:cs typeface="+mj-cs"/>
                        </a:rPr>
                        <a:t>   בַּיהֹוָה יִצְדְּקוּ וְיִתְהַלְלוּ כָּל-זֶרַע יִשְֹרָאֵל: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כג</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C000"/>
                          </a:solidFill>
                          <a:effectLst/>
                          <a:latin typeface="Arial" panose="020B0604020202020204" pitchFamily="34" charset="0"/>
                          <a:cs typeface="+mj-cs"/>
                        </a:rPr>
                        <a:t>בְמֵימְרִי קַיֵימִית</a:t>
                      </a:r>
                      <a:r>
                        <a:rPr lang="he-IL" sz="2400" b="0" i="0" u="none" strike="noStrike">
                          <a:solidFill>
                            <a:srgbClr val="FFC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נְפַק מִן קֳדָמַי בְזָכוּ פִתגָם וְלָא יִבטַל אְרֵי קֳדָמַי תִכרַע </a:t>
                      </a:r>
                      <a:r>
                        <a:rPr lang="he-IL" sz="2400" b="1" i="0" u="none" strike="noStrike">
                          <a:solidFill>
                            <a:srgbClr val="92D050"/>
                          </a:solidFill>
                          <a:effectLst/>
                          <a:latin typeface="Arial" panose="020B0604020202020204" pitchFamily="34" charset="0"/>
                          <a:cs typeface="+mj-cs"/>
                        </a:rPr>
                        <a:t>כָל בַרַך תְקַיֵים</a:t>
                      </a:r>
                      <a:r>
                        <a:rPr lang="he-IL" sz="2400" b="0" i="0" u="none" strike="noStrike">
                          <a:solidFill>
                            <a:schemeClr val="bg1"/>
                          </a:solidFill>
                          <a:effectLst/>
                          <a:latin typeface="Arial" panose="020B0604020202020204" pitchFamily="34" charset="0"/>
                          <a:cs typeface="+mj-cs"/>
                        </a:rPr>
                        <a:t> כָל לִישָן׃ </a:t>
                      </a:r>
                      <a:r>
                        <a:rPr lang="he-IL" sz="2400" b="0" i="0" u="none" strike="noStrike">
                          <a:solidFill>
                            <a:srgbClr val="00B0F0"/>
                          </a:solidFill>
                          <a:effectLst/>
                          <a:latin typeface="Arial" panose="020B0604020202020204" pitchFamily="34" charset="0"/>
                          <a:cs typeface="+mj-cs"/>
                        </a:rPr>
                        <a:t>כד</a:t>
                      </a:r>
                      <a:r>
                        <a:rPr lang="he-IL" sz="2400" b="0" i="0" u="none" strike="noStrike">
                          <a:solidFill>
                            <a:schemeClr val="bg1"/>
                          </a:solidFill>
                          <a:effectLst/>
                          <a:latin typeface="Arial" panose="020B0604020202020204" pitchFamily="34" charset="0"/>
                          <a:cs typeface="+mj-cs"/>
                        </a:rPr>
                        <a:t>     בְרַם </a:t>
                      </a:r>
                      <a:r>
                        <a:rPr lang="he-IL" sz="2400" b="1" i="0" u="none" strike="noStrike">
                          <a:solidFill>
                            <a:schemeClr val="bg1"/>
                          </a:solidFill>
                          <a:effectLst/>
                          <a:latin typeface="Arial" panose="020B0604020202020204" pitchFamily="34" charset="0"/>
                          <a:cs typeface="+mj-cs"/>
                        </a:rPr>
                        <a:t>בְמֵימְרָא דַיוי</a:t>
                      </a:r>
                      <a:r>
                        <a:rPr lang="he-IL" sz="2400" b="0" i="0" u="none" strike="noStrike">
                          <a:solidFill>
                            <a:schemeClr val="bg1"/>
                          </a:solidFill>
                          <a:effectLst/>
                          <a:latin typeface="Arial" panose="020B0604020202020204" pitchFamily="34" charset="0"/>
                          <a:cs typeface="+mj-cs"/>
                        </a:rPr>
                        <a:t> עְלַי אְמַר לְאֵיתָאָה זָכְוָון </a:t>
                      </a:r>
                      <a:r>
                        <a:rPr lang="he-IL" sz="2400" b="1" i="0" u="none" strike="noStrike">
                          <a:solidFill>
                            <a:schemeClr val="bg1"/>
                          </a:solidFill>
                          <a:effectLst/>
                          <a:latin typeface="Arial" panose="020B0604020202020204" pitchFamily="34" charset="0"/>
                          <a:cs typeface="+mj-cs"/>
                        </a:rPr>
                        <a:t>וּתקֹוף </a:t>
                      </a:r>
                      <a:r>
                        <a:rPr lang="he-IL" sz="2400" b="0" i="0" u="none" strike="noStrike">
                          <a:solidFill>
                            <a:schemeClr val="bg1"/>
                          </a:solidFill>
                          <a:effectLst/>
                          <a:latin typeface="Arial" panose="020B0604020202020204" pitchFamily="34" charset="0"/>
                          <a:cs typeface="+mj-cs"/>
                        </a:rPr>
                        <a:t>בְמֵימְרֵיה יֹודֹון וְיִבַהתוּן בְטָעְוָתְהֹון כָל עַמְמַיָא דַהְוֹו מִתגָרַן בְעַמֵיה׃ </a:t>
                      </a:r>
                      <a:r>
                        <a:rPr lang="he-IL" sz="2400" b="0" i="0" u="none" strike="noStrike">
                          <a:solidFill>
                            <a:srgbClr val="00B0F0"/>
                          </a:solidFill>
                          <a:effectLst/>
                          <a:latin typeface="Arial" panose="020B0604020202020204" pitchFamily="34" charset="0"/>
                          <a:cs typeface="+mj-cs"/>
                        </a:rPr>
                        <a:t>כה</a:t>
                      </a:r>
                      <a:r>
                        <a:rPr lang="he-IL" sz="2400" b="0" i="0" u="none" strike="noStrike">
                          <a:solidFill>
                            <a:schemeClr val="bg1"/>
                          </a:solidFill>
                          <a:effectLst/>
                          <a:latin typeface="Arial" panose="020B0604020202020204" pitchFamily="34" charset="0"/>
                          <a:cs typeface="+mj-cs"/>
                        </a:rPr>
                        <a:t>     בְמֵימְרָא דַיוי יִזכֹון </a:t>
                      </a:r>
                      <a:r>
                        <a:rPr lang="he-IL" sz="2400" b="1" i="0" u="none" strike="noStrike">
                          <a:solidFill>
                            <a:srgbClr val="FFFF00"/>
                          </a:solidFill>
                          <a:effectLst/>
                          <a:latin typeface="Arial" panose="020B0604020202020204" pitchFamily="34" charset="0"/>
                          <a:cs typeface="+mj-cs"/>
                        </a:rPr>
                        <a:t>וְיִשתַבְחוּן</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כָל זַרעָא דְיִשׂרָאָל׃</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כג</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C000"/>
                          </a:solidFill>
                          <a:effectLst/>
                          <a:latin typeface="Arial" panose="020B0604020202020204" pitchFamily="34" charset="0"/>
                          <a:cs typeface="+mj-cs"/>
                        </a:rPr>
                        <a:t>בְּמֵימְרִי קַיְמֵת</a:t>
                      </a:r>
                      <a:r>
                        <a:rPr lang="he-IL" sz="2400" b="0" i="0" u="none" strike="noStrike">
                          <a:solidFill>
                            <a:srgbClr val="FFC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נְפַק מִן קֳדָמַי בִּזְכוּ פִּתְגָם וְלָא יְבַטֵל אֲרֵי קֳדָמַי תִּכְרַע </a:t>
                      </a:r>
                      <a:r>
                        <a:rPr lang="he-IL" sz="2400" b="1" i="0" u="none" strike="noStrike">
                          <a:solidFill>
                            <a:srgbClr val="92D050"/>
                          </a:solidFill>
                          <a:effectLst/>
                          <a:latin typeface="Arial" panose="020B0604020202020204" pitchFamily="34" charset="0"/>
                          <a:cs typeface="+mj-cs"/>
                        </a:rPr>
                        <a:t>כָּל בֶּרֶךְ תְּקַיֵם</a:t>
                      </a:r>
                      <a:r>
                        <a:rPr lang="he-IL" sz="2400" b="0" i="0" u="none" strike="noStrike">
                          <a:solidFill>
                            <a:schemeClr val="bg1"/>
                          </a:solidFill>
                          <a:effectLst/>
                          <a:latin typeface="Arial" panose="020B0604020202020204" pitchFamily="34" charset="0"/>
                          <a:cs typeface="+mj-cs"/>
                        </a:rPr>
                        <a:t> כָּל לִישָׁן: </a:t>
                      </a:r>
                      <a:r>
                        <a:rPr lang="he-IL" sz="2400" b="0" i="0" u="none" strike="noStrike">
                          <a:solidFill>
                            <a:srgbClr val="00B0F0"/>
                          </a:solidFill>
                          <a:effectLst/>
                          <a:latin typeface="Arial" panose="020B0604020202020204" pitchFamily="34" charset="0"/>
                          <a:cs typeface="+mj-cs"/>
                        </a:rPr>
                        <a:t>כד</a:t>
                      </a:r>
                      <a:r>
                        <a:rPr lang="he-IL" sz="2400" b="0" i="0" u="none" strike="noStrike">
                          <a:solidFill>
                            <a:schemeClr val="bg1"/>
                          </a:solidFill>
                          <a:effectLst/>
                          <a:latin typeface="Arial" panose="020B0604020202020204" pitchFamily="34" charset="0"/>
                          <a:cs typeface="+mj-cs"/>
                        </a:rPr>
                        <a:t>  בְּרַם </a:t>
                      </a:r>
                      <a:r>
                        <a:rPr lang="he-IL" sz="2400" b="1" i="0" u="none" strike="noStrike">
                          <a:solidFill>
                            <a:schemeClr val="bg1"/>
                          </a:solidFill>
                          <a:effectLst/>
                          <a:latin typeface="Arial" panose="020B0604020202020204" pitchFamily="34" charset="0"/>
                          <a:cs typeface="+mj-cs"/>
                        </a:rPr>
                        <a:t>בְּמֵימְרָא דַייָ</a:t>
                      </a:r>
                      <a:r>
                        <a:rPr lang="he-IL" sz="2400" b="0" i="0" u="none" strike="noStrike">
                          <a:solidFill>
                            <a:schemeClr val="bg1"/>
                          </a:solidFill>
                          <a:effectLst/>
                          <a:latin typeface="Arial" panose="020B0604020202020204" pitchFamily="34" charset="0"/>
                          <a:cs typeface="+mj-cs"/>
                        </a:rPr>
                        <a:t> עֲלֵי אֲמַר לְאַיְתָאָה זַכְוָן </a:t>
                      </a:r>
                      <a:r>
                        <a:rPr lang="he-IL" sz="2400" b="1" i="0" u="none" strike="noStrike">
                          <a:solidFill>
                            <a:schemeClr val="bg1"/>
                          </a:solidFill>
                          <a:effectLst/>
                          <a:latin typeface="Arial" panose="020B0604020202020204" pitchFamily="34" charset="0"/>
                          <a:cs typeface="+mj-cs"/>
                        </a:rPr>
                        <a:t>וּתְקוֹף </a:t>
                      </a:r>
                      <a:r>
                        <a:rPr lang="he-IL" sz="2400" b="0" i="0" u="none" strike="noStrike">
                          <a:solidFill>
                            <a:schemeClr val="bg1"/>
                          </a:solidFill>
                          <a:effectLst/>
                          <a:latin typeface="Arial" panose="020B0604020202020204" pitchFamily="34" charset="0"/>
                          <a:cs typeface="+mj-cs"/>
                        </a:rPr>
                        <a:t>בְּמֵימְרֵהּ יוֹדוּן וְיִבְהַתוּן בְּטַעֲוָתְהוֹן כָּל עַמְמַיָא דַהֲווֹ מִתְגָרִין בְּעַמֵהּ: </a:t>
                      </a:r>
                      <a:r>
                        <a:rPr lang="he-IL" sz="2400" b="0" i="0" u="none" strike="noStrike">
                          <a:solidFill>
                            <a:srgbClr val="00B0F0"/>
                          </a:solidFill>
                          <a:effectLst/>
                          <a:latin typeface="Arial" panose="020B0604020202020204" pitchFamily="34" charset="0"/>
                          <a:cs typeface="+mj-cs"/>
                        </a:rPr>
                        <a:t>כה</a:t>
                      </a:r>
                      <a:r>
                        <a:rPr lang="he-IL" sz="2400" b="0" i="0" u="none" strike="noStrike">
                          <a:solidFill>
                            <a:schemeClr val="bg1"/>
                          </a:solidFill>
                          <a:effectLst/>
                          <a:latin typeface="Arial" panose="020B0604020202020204" pitchFamily="34" charset="0"/>
                          <a:cs typeface="+mj-cs"/>
                        </a:rPr>
                        <a:t>  בְּמֵימְרָא דַייָ יִזְכּוּן </a:t>
                      </a:r>
                      <a:r>
                        <a:rPr lang="he-IL" sz="2400" b="1" i="0" u="none" strike="noStrike">
                          <a:solidFill>
                            <a:srgbClr val="FFFF00"/>
                          </a:solidFill>
                          <a:effectLst/>
                          <a:latin typeface="Arial" panose="020B0604020202020204" pitchFamily="34" charset="0"/>
                          <a:cs typeface="+mj-cs"/>
                        </a:rPr>
                        <a:t>וְיִשְׁתַּבְּחוּן</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כָּל זַרְעָא דְיִשְׂרָאֵל:</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316372"/>
                  </a:ext>
                </a:extLst>
              </a:tr>
            </a:tbl>
          </a:graphicData>
        </a:graphic>
      </p:graphicFrame>
      <p:grpSp>
        <p:nvGrpSpPr>
          <p:cNvPr id="5" name="Group 4">
            <a:extLst>
              <a:ext uri="{FF2B5EF4-FFF2-40B4-BE49-F238E27FC236}">
                <a16:creationId xmlns:a16="http://schemas.microsoft.com/office/drawing/2014/main" id="{F3AF1D70-4206-EBC7-8F83-720F78CD7E86}"/>
              </a:ext>
            </a:extLst>
          </p:cNvPr>
          <p:cNvGrpSpPr/>
          <p:nvPr/>
        </p:nvGrpSpPr>
        <p:grpSpPr>
          <a:xfrm>
            <a:off x="7123200" y="1589620"/>
            <a:ext cx="1388520" cy="43920"/>
            <a:chOff x="7123200" y="1589620"/>
            <a:chExt cx="1388520" cy="4392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EB7F6EB-79DB-AADD-30A4-D0699B9CB513}"/>
                    </a:ext>
                  </a:extLst>
                </p14:cNvPr>
                <p14:cNvContentPartPr/>
                <p14:nvPr/>
              </p14:nvContentPartPr>
              <p14:xfrm>
                <a:off x="7875600" y="1589620"/>
                <a:ext cx="636120" cy="40320"/>
              </p14:xfrm>
            </p:contentPart>
          </mc:Choice>
          <mc:Fallback xmlns="">
            <p:pic>
              <p:nvPicPr>
                <p:cNvPr id="3" name="Ink 2">
                  <a:extLst>
                    <a:ext uri="{FF2B5EF4-FFF2-40B4-BE49-F238E27FC236}">
                      <a16:creationId xmlns:a16="http://schemas.microsoft.com/office/drawing/2014/main" id="{2EB7F6EB-79DB-AADD-30A4-D0699B9CB513}"/>
                    </a:ext>
                  </a:extLst>
                </p:cNvPr>
                <p:cNvPicPr/>
                <p:nvPr/>
              </p:nvPicPr>
              <p:blipFill>
                <a:blip r:embed="rId7"/>
                <a:stretch>
                  <a:fillRect/>
                </a:stretch>
              </p:blipFill>
              <p:spPr>
                <a:xfrm>
                  <a:off x="7857960" y="1571980"/>
                  <a:ext cx="671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3CC4EF7-4A6F-6846-7F56-F221301FBCAE}"/>
                    </a:ext>
                  </a:extLst>
                </p14:cNvPr>
                <p14:cNvContentPartPr/>
                <p14:nvPr/>
              </p14:nvContentPartPr>
              <p14:xfrm>
                <a:off x="7123200" y="1595020"/>
                <a:ext cx="605160" cy="38520"/>
              </p14:xfrm>
            </p:contentPart>
          </mc:Choice>
          <mc:Fallback xmlns="">
            <p:pic>
              <p:nvPicPr>
                <p:cNvPr id="4" name="Ink 3">
                  <a:extLst>
                    <a:ext uri="{FF2B5EF4-FFF2-40B4-BE49-F238E27FC236}">
                      <a16:creationId xmlns:a16="http://schemas.microsoft.com/office/drawing/2014/main" id="{53CC4EF7-4A6F-6846-7F56-F221301FBCAE}"/>
                    </a:ext>
                  </a:extLst>
                </p:cNvPr>
                <p:cNvPicPr/>
                <p:nvPr/>
              </p:nvPicPr>
              <p:blipFill>
                <a:blip r:embed="rId9"/>
                <a:stretch>
                  <a:fillRect/>
                </a:stretch>
              </p:blipFill>
              <p:spPr>
                <a:xfrm>
                  <a:off x="7105200" y="1577380"/>
                  <a:ext cx="6408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7B0994A-5B69-5F55-2500-2BBDF250D771}"/>
                  </a:ext>
                </a:extLst>
              </p14:cNvPr>
              <p14:cNvContentPartPr/>
              <p14:nvPr/>
            </p14:nvContentPartPr>
            <p14:xfrm>
              <a:off x="1454280" y="1176340"/>
              <a:ext cx="1366920" cy="539280"/>
            </p14:xfrm>
          </p:contentPart>
        </mc:Choice>
        <mc:Fallback xmlns="">
          <p:pic>
            <p:nvPicPr>
              <p:cNvPr id="7" name="Ink 6">
                <a:extLst>
                  <a:ext uri="{FF2B5EF4-FFF2-40B4-BE49-F238E27FC236}">
                    <a16:creationId xmlns:a16="http://schemas.microsoft.com/office/drawing/2014/main" id="{E7B0994A-5B69-5F55-2500-2BBDF250D771}"/>
                  </a:ext>
                </a:extLst>
              </p:cNvPr>
              <p:cNvPicPr/>
              <p:nvPr/>
            </p:nvPicPr>
            <p:blipFill>
              <a:blip r:embed="rId11"/>
              <a:stretch>
                <a:fillRect/>
              </a:stretch>
            </p:blipFill>
            <p:spPr>
              <a:xfrm>
                <a:off x="1436640" y="1158700"/>
                <a:ext cx="140256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A60CEA2-A3E3-ED3F-662B-CD0343AFBEE3}"/>
                  </a:ext>
                </a:extLst>
              </p14:cNvPr>
              <p14:cNvContentPartPr/>
              <p14:nvPr/>
            </p14:nvContentPartPr>
            <p14:xfrm>
              <a:off x="2180760" y="2335180"/>
              <a:ext cx="446400" cy="59040"/>
            </p14:xfrm>
          </p:contentPart>
        </mc:Choice>
        <mc:Fallback xmlns="">
          <p:pic>
            <p:nvPicPr>
              <p:cNvPr id="9" name="Ink 8">
                <a:extLst>
                  <a:ext uri="{FF2B5EF4-FFF2-40B4-BE49-F238E27FC236}">
                    <a16:creationId xmlns:a16="http://schemas.microsoft.com/office/drawing/2014/main" id="{4A60CEA2-A3E3-ED3F-662B-CD0343AFBEE3}"/>
                  </a:ext>
                </a:extLst>
              </p:cNvPr>
              <p:cNvPicPr/>
              <p:nvPr/>
            </p:nvPicPr>
            <p:blipFill>
              <a:blip r:embed="rId13"/>
              <a:stretch>
                <a:fillRect/>
              </a:stretch>
            </p:blipFill>
            <p:spPr>
              <a:xfrm>
                <a:off x="2162760" y="2317180"/>
                <a:ext cx="482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97B5083-06A1-A340-80F9-52E472D7854F}"/>
                  </a:ext>
                </a:extLst>
              </p14:cNvPr>
              <p14:cNvContentPartPr/>
              <p14:nvPr/>
            </p14:nvContentPartPr>
            <p14:xfrm>
              <a:off x="3566400" y="2294500"/>
              <a:ext cx="345600" cy="62280"/>
            </p14:xfrm>
          </p:contentPart>
        </mc:Choice>
        <mc:Fallback xmlns="">
          <p:pic>
            <p:nvPicPr>
              <p:cNvPr id="11" name="Ink 10">
                <a:extLst>
                  <a:ext uri="{FF2B5EF4-FFF2-40B4-BE49-F238E27FC236}">
                    <a16:creationId xmlns:a16="http://schemas.microsoft.com/office/drawing/2014/main" id="{B97B5083-06A1-A340-80F9-52E472D7854F}"/>
                  </a:ext>
                </a:extLst>
              </p:cNvPr>
              <p:cNvPicPr/>
              <p:nvPr/>
            </p:nvPicPr>
            <p:blipFill>
              <a:blip r:embed="rId15"/>
              <a:stretch>
                <a:fillRect/>
              </a:stretch>
            </p:blipFill>
            <p:spPr>
              <a:xfrm>
                <a:off x="3548400" y="2276500"/>
                <a:ext cx="381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92E56AE-BF13-F258-FF3F-6E0BFC0BD48B}"/>
                  </a:ext>
                </a:extLst>
              </p14:cNvPr>
              <p14:cNvContentPartPr/>
              <p14:nvPr/>
            </p14:nvContentPartPr>
            <p14:xfrm>
              <a:off x="7034280" y="2271460"/>
              <a:ext cx="388800" cy="101880"/>
            </p14:xfrm>
          </p:contentPart>
        </mc:Choice>
        <mc:Fallback xmlns="">
          <p:pic>
            <p:nvPicPr>
              <p:cNvPr id="12" name="Ink 11">
                <a:extLst>
                  <a:ext uri="{FF2B5EF4-FFF2-40B4-BE49-F238E27FC236}">
                    <a16:creationId xmlns:a16="http://schemas.microsoft.com/office/drawing/2014/main" id="{892E56AE-BF13-F258-FF3F-6E0BFC0BD48B}"/>
                  </a:ext>
                </a:extLst>
              </p:cNvPr>
              <p:cNvPicPr/>
              <p:nvPr/>
            </p:nvPicPr>
            <p:blipFill>
              <a:blip r:embed="rId17"/>
              <a:stretch>
                <a:fillRect/>
              </a:stretch>
            </p:blipFill>
            <p:spPr>
              <a:xfrm>
                <a:off x="7016640" y="2253820"/>
                <a:ext cx="424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EC8FC7C6-715C-4FCB-A476-563BB18C7723}"/>
                  </a:ext>
                </a:extLst>
              </p14:cNvPr>
              <p14:cNvContentPartPr/>
              <p14:nvPr/>
            </p14:nvContentPartPr>
            <p14:xfrm>
              <a:off x="6587520" y="2294140"/>
              <a:ext cx="261360" cy="56520"/>
            </p14:xfrm>
          </p:contentPart>
        </mc:Choice>
        <mc:Fallback xmlns="">
          <p:pic>
            <p:nvPicPr>
              <p:cNvPr id="13" name="Ink 12">
                <a:extLst>
                  <a:ext uri="{FF2B5EF4-FFF2-40B4-BE49-F238E27FC236}">
                    <a16:creationId xmlns:a16="http://schemas.microsoft.com/office/drawing/2014/main" id="{EC8FC7C6-715C-4FCB-A476-563BB18C7723}"/>
                  </a:ext>
                </a:extLst>
              </p:cNvPr>
              <p:cNvPicPr/>
              <p:nvPr/>
            </p:nvPicPr>
            <p:blipFill>
              <a:blip r:embed="rId19"/>
              <a:stretch>
                <a:fillRect/>
              </a:stretch>
            </p:blipFill>
            <p:spPr>
              <a:xfrm>
                <a:off x="6569880" y="2276500"/>
                <a:ext cx="297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F275997-27CB-8EC9-F5A5-C0CBBE31EDC0}"/>
                  </a:ext>
                </a:extLst>
              </p14:cNvPr>
              <p14:cNvContentPartPr/>
              <p14:nvPr/>
            </p14:nvContentPartPr>
            <p14:xfrm>
              <a:off x="8390760" y="2690500"/>
              <a:ext cx="446760" cy="23400"/>
            </p14:xfrm>
          </p:contentPart>
        </mc:Choice>
        <mc:Fallback xmlns="">
          <p:pic>
            <p:nvPicPr>
              <p:cNvPr id="14" name="Ink 13">
                <a:extLst>
                  <a:ext uri="{FF2B5EF4-FFF2-40B4-BE49-F238E27FC236}">
                    <a16:creationId xmlns:a16="http://schemas.microsoft.com/office/drawing/2014/main" id="{3F275997-27CB-8EC9-F5A5-C0CBBE31EDC0}"/>
                  </a:ext>
                </a:extLst>
              </p:cNvPr>
              <p:cNvPicPr/>
              <p:nvPr/>
            </p:nvPicPr>
            <p:blipFill>
              <a:blip r:embed="rId21"/>
              <a:stretch>
                <a:fillRect/>
              </a:stretch>
            </p:blipFill>
            <p:spPr>
              <a:xfrm>
                <a:off x="8372760" y="2672860"/>
                <a:ext cx="482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A702A12-80CE-DB20-084D-0DC30A4285BB}"/>
                  </a:ext>
                </a:extLst>
              </p14:cNvPr>
              <p14:cNvContentPartPr/>
              <p14:nvPr/>
            </p14:nvContentPartPr>
            <p14:xfrm>
              <a:off x="4982280" y="2676100"/>
              <a:ext cx="1083960" cy="37440"/>
            </p14:xfrm>
          </p:contentPart>
        </mc:Choice>
        <mc:Fallback xmlns="">
          <p:pic>
            <p:nvPicPr>
              <p:cNvPr id="15" name="Ink 14">
                <a:extLst>
                  <a:ext uri="{FF2B5EF4-FFF2-40B4-BE49-F238E27FC236}">
                    <a16:creationId xmlns:a16="http://schemas.microsoft.com/office/drawing/2014/main" id="{FA702A12-80CE-DB20-084D-0DC30A4285BB}"/>
                  </a:ext>
                </a:extLst>
              </p:cNvPr>
              <p:cNvPicPr/>
              <p:nvPr/>
            </p:nvPicPr>
            <p:blipFill>
              <a:blip r:embed="rId23"/>
              <a:stretch>
                <a:fillRect/>
              </a:stretch>
            </p:blipFill>
            <p:spPr>
              <a:xfrm>
                <a:off x="4964640" y="2658460"/>
                <a:ext cx="1119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849D49F1-39D6-C977-7419-BCA0D1D522E0}"/>
                  </a:ext>
                </a:extLst>
              </p14:cNvPr>
              <p14:cNvContentPartPr/>
              <p14:nvPr/>
            </p14:nvContentPartPr>
            <p14:xfrm>
              <a:off x="8505960" y="2696620"/>
              <a:ext cx="398880" cy="72000"/>
            </p14:xfrm>
          </p:contentPart>
        </mc:Choice>
        <mc:Fallback xmlns="">
          <p:pic>
            <p:nvPicPr>
              <p:cNvPr id="16" name="Ink 15">
                <a:extLst>
                  <a:ext uri="{FF2B5EF4-FFF2-40B4-BE49-F238E27FC236}">
                    <a16:creationId xmlns:a16="http://schemas.microsoft.com/office/drawing/2014/main" id="{849D49F1-39D6-C977-7419-BCA0D1D522E0}"/>
                  </a:ext>
                </a:extLst>
              </p:cNvPr>
              <p:cNvPicPr/>
              <p:nvPr/>
            </p:nvPicPr>
            <p:blipFill>
              <a:blip r:embed="rId25"/>
              <a:stretch>
                <a:fillRect/>
              </a:stretch>
            </p:blipFill>
            <p:spPr>
              <a:xfrm>
                <a:off x="8487960" y="2678620"/>
                <a:ext cx="434520" cy="107640"/>
              </a:xfrm>
              <a:prstGeom prst="rect">
                <a:avLst/>
              </a:prstGeom>
            </p:spPr>
          </p:pic>
        </mc:Fallback>
      </mc:AlternateContent>
    </p:spTree>
    <p:extLst>
      <p:ext uri="{BB962C8B-B14F-4D97-AF65-F5344CB8AC3E}">
        <p14:creationId xmlns:p14="http://schemas.microsoft.com/office/powerpoint/2010/main" val="2713583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78950" cy="586740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49250" y="195624"/>
            <a:ext cx="8808315" cy="5078313"/>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45:24 Parts 1-3</a:t>
            </a:r>
            <a:endParaRPr lang="en-US" sz="36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אך בה' לי אמר.</a:t>
            </a:r>
            <a:r>
              <a:rPr lang="he-IL" sz="2000" b="0" i="0" u="none" strike="noStrike">
                <a:solidFill>
                  <a:srgbClr val="FFFF00"/>
                </a:solidFill>
                <a:effectLst/>
                <a:latin typeface="Arial" panose="020B0604020202020204" pitchFamily="34" charset="0"/>
                <a:cs typeface="+mj-cs"/>
              </a:rPr>
              <a:t> המקרא זה מסורס וכן פתרונו אך לי בה' אמר צדקות ועוז אע"פ שכל הגוים ישתחוו לפניו אך לי לבדי כנסת ישראל בה' הובטח לי צדקות ועוז ולא יבאו מכחישי תורה לחלל כבודי:</a:t>
            </a:r>
            <a:endParaRPr lang="he-IL" sz="32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But to me did He say by the Lord</a:t>
            </a:r>
            <a:r>
              <a:rPr lang="en-US" sz="2000" b="0" i="0" u="none" strike="noStrike">
                <a:solidFill>
                  <a:srgbClr val="FFC000"/>
                </a:solidFill>
                <a:effectLst/>
                <a:latin typeface="Arial" panose="020B0604020202020204" pitchFamily="34" charset="0"/>
              </a:rPr>
              <a:t> Heb. </a:t>
            </a:r>
            <a:r>
              <a:rPr lang="he-IL" sz="2000" b="0" i="0" u="none" strike="noStrike">
                <a:solidFill>
                  <a:srgbClr val="FFFF00"/>
                </a:solidFill>
                <a:effectLst/>
                <a:latin typeface="Arial" panose="020B0604020202020204" pitchFamily="34" charset="0"/>
                <a:cs typeface="+mj-cs"/>
              </a:rPr>
              <a:t>אַךְ בַה' לִי אָמַר </a:t>
            </a:r>
            <a:r>
              <a:rPr lang="he-IL" sz="2000" b="0" i="0" u="none" strike="noStrike">
                <a:solidFill>
                  <a:srgbClr val="FFC000"/>
                </a:solidFill>
                <a:effectLst/>
                <a:latin typeface="Arial" panose="020B0604020202020204" pitchFamily="34" charset="0"/>
              </a:rPr>
              <a:t>[</a:t>
            </a:r>
            <a:r>
              <a:rPr lang="en-US" sz="2000" b="0" i="0" u="none" strike="noStrike">
                <a:solidFill>
                  <a:srgbClr val="FFC000"/>
                </a:solidFill>
                <a:effectLst/>
                <a:latin typeface="Arial" panose="020B0604020202020204" pitchFamily="34" charset="0"/>
              </a:rPr>
              <a:t> lit. but by the Lord to me He said]. This verse is inverted, and thus is its interpretation: But to me did He say by the Lord righteousness and strength. Although all the nations shall prostrate themselves before Him [correct reading according to Warsaw edition, K’li Paz, and mss.], but to me alone, the congregation of Israel, has been promised by the Lord righteousness and strength, and other nations shall not be included in my glory.</a:t>
            </a:r>
            <a:endParaRPr lang="en-US" sz="32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עדיו יבוא ויבשו וגו'.</a:t>
            </a:r>
            <a:r>
              <a:rPr lang="he-IL" sz="2000" b="0" i="0" u="none" strike="noStrike">
                <a:solidFill>
                  <a:srgbClr val="FFFF00"/>
                </a:solidFill>
                <a:effectLst/>
                <a:latin typeface="Arial" panose="020B0604020202020204" pitchFamily="34" charset="0"/>
                <a:cs typeface="+mj-cs"/>
              </a:rPr>
              <a:t> כל הנחרים בהקב"ה יבואו עדיו להתחרט על מה שעשו בחייהם ויבושו:</a:t>
            </a:r>
            <a:endParaRPr lang="he-IL" sz="32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to Him shall come and be ashamed etc.</a:t>
            </a:r>
            <a:r>
              <a:rPr lang="en-US" sz="2000" b="0" i="0" u="none" strike="noStrike">
                <a:solidFill>
                  <a:srgbClr val="FFC000"/>
                </a:solidFill>
                <a:effectLst/>
                <a:latin typeface="Arial" panose="020B0604020202020204" pitchFamily="34" charset="0"/>
              </a:rPr>
              <a:t> All who were incensed against the Holy One, blessed be He, shall come to Him to regret what they did in their lifetimes and be ashamed.</a:t>
            </a:r>
            <a:endParaRPr lang="en-US" sz="32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הנחרים.</a:t>
            </a:r>
            <a:r>
              <a:rPr lang="he-IL" sz="2000" b="0" i="0" u="none" strike="noStrike">
                <a:solidFill>
                  <a:srgbClr val="FFFF00"/>
                </a:solidFill>
                <a:effectLst/>
                <a:latin typeface="Arial" panose="020B0604020202020204" pitchFamily="34" charset="0"/>
                <a:cs typeface="+mj-cs"/>
              </a:rPr>
              <a:t> המתגרים:</a:t>
            </a:r>
            <a:endParaRPr lang="he-IL" sz="32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all who are incensed</a:t>
            </a:r>
            <a:r>
              <a:rPr lang="en-US" sz="2000" b="0" i="0" u="none" strike="noStrike">
                <a:solidFill>
                  <a:srgbClr val="FFC000"/>
                </a:solidFill>
                <a:effectLst/>
                <a:latin typeface="Arial" panose="020B0604020202020204" pitchFamily="34" charset="0"/>
              </a:rPr>
              <a:t> Heb. </a:t>
            </a:r>
            <a:r>
              <a:rPr lang="he-IL" sz="2000" b="0" i="0" u="none" strike="noStrike">
                <a:solidFill>
                  <a:srgbClr val="FFFF00"/>
                </a:solidFill>
                <a:effectLst/>
                <a:latin typeface="Arial" panose="020B0604020202020204" pitchFamily="34" charset="0"/>
                <a:cs typeface="+mj-cs"/>
              </a:rPr>
              <a:t>כֹּל הַנֶּחֱרִים בּוֹ</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all who are incensed.</a:t>
            </a:r>
            <a:endParaRPr lang="en-US" sz="3200" b="0">
              <a:solidFill>
                <a:srgbClr val="FFC000"/>
              </a:solidFill>
              <a:effectLst/>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CA652C2-4997-3F37-6BE6-E183216A35FB}"/>
                  </a:ext>
                </a:extLst>
              </p14:cNvPr>
              <p14:cNvContentPartPr/>
              <p14:nvPr/>
            </p14:nvContentPartPr>
            <p14:xfrm>
              <a:off x="8613600" y="1587820"/>
              <a:ext cx="70560" cy="12240"/>
            </p14:xfrm>
          </p:contentPart>
        </mc:Choice>
        <mc:Fallback xmlns="">
          <p:pic>
            <p:nvPicPr>
              <p:cNvPr id="2" name="Ink 1">
                <a:extLst>
                  <a:ext uri="{FF2B5EF4-FFF2-40B4-BE49-F238E27FC236}">
                    <a16:creationId xmlns:a16="http://schemas.microsoft.com/office/drawing/2014/main" id="{BCA652C2-4997-3F37-6BE6-E183216A35FB}"/>
                  </a:ext>
                </a:extLst>
              </p:cNvPr>
              <p:cNvPicPr/>
              <p:nvPr/>
            </p:nvPicPr>
            <p:blipFill>
              <a:blip r:embed="rId7"/>
              <a:stretch>
                <a:fillRect/>
              </a:stretch>
            </p:blipFill>
            <p:spPr>
              <a:xfrm>
                <a:off x="8595600" y="1569820"/>
                <a:ext cx="106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3E6F3F17-D876-0BC8-A7B4-91BF27F75F73}"/>
                  </a:ext>
                </a:extLst>
              </p14:cNvPr>
              <p14:cNvContentPartPr/>
              <p14:nvPr/>
            </p14:nvContentPartPr>
            <p14:xfrm>
              <a:off x="2885280" y="4629100"/>
              <a:ext cx="23760" cy="12960"/>
            </p14:xfrm>
          </p:contentPart>
        </mc:Choice>
        <mc:Fallback xmlns="">
          <p:pic>
            <p:nvPicPr>
              <p:cNvPr id="3" name="Ink 2">
                <a:extLst>
                  <a:ext uri="{FF2B5EF4-FFF2-40B4-BE49-F238E27FC236}">
                    <a16:creationId xmlns:a16="http://schemas.microsoft.com/office/drawing/2014/main" id="{3E6F3F17-D876-0BC8-A7B4-91BF27F75F73}"/>
                  </a:ext>
                </a:extLst>
              </p:cNvPr>
              <p:cNvPicPr/>
              <p:nvPr/>
            </p:nvPicPr>
            <p:blipFill>
              <a:blip r:embed="rId9"/>
              <a:stretch>
                <a:fillRect/>
              </a:stretch>
            </p:blipFill>
            <p:spPr>
              <a:xfrm>
                <a:off x="2867280" y="4611460"/>
                <a:ext cx="59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C82DAAF7-19DF-4B21-C43D-8367C66307FE}"/>
                  </a:ext>
                </a:extLst>
              </p14:cNvPr>
              <p14:cNvContentPartPr/>
              <p14:nvPr/>
            </p14:nvContentPartPr>
            <p14:xfrm>
              <a:off x="3620400" y="4624420"/>
              <a:ext cx="12960" cy="7200"/>
            </p14:xfrm>
          </p:contentPart>
        </mc:Choice>
        <mc:Fallback xmlns="">
          <p:pic>
            <p:nvPicPr>
              <p:cNvPr id="4" name="Ink 3">
                <a:extLst>
                  <a:ext uri="{FF2B5EF4-FFF2-40B4-BE49-F238E27FC236}">
                    <a16:creationId xmlns:a16="http://schemas.microsoft.com/office/drawing/2014/main" id="{C82DAAF7-19DF-4B21-C43D-8367C66307FE}"/>
                  </a:ext>
                </a:extLst>
              </p:cNvPr>
              <p:cNvPicPr/>
              <p:nvPr/>
            </p:nvPicPr>
            <p:blipFill>
              <a:blip r:embed="rId11"/>
              <a:stretch>
                <a:fillRect/>
              </a:stretch>
            </p:blipFill>
            <p:spPr>
              <a:xfrm>
                <a:off x="3602400" y="4606780"/>
                <a:ext cx="48600" cy="42840"/>
              </a:xfrm>
              <a:prstGeom prst="rect">
                <a:avLst/>
              </a:prstGeom>
            </p:spPr>
          </p:pic>
        </mc:Fallback>
      </mc:AlternateContent>
      <p:grpSp>
        <p:nvGrpSpPr>
          <p:cNvPr id="12" name="Group 11">
            <a:extLst>
              <a:ext uri="{FF2B5EF4-FFF2-40B4-BE49-F238E27FC236}">
                <a16:creationId xmlns:a16="http://schemas.microsoft.com/office/drawing/2014/main" id="{4671FA0A-20CC-F915-4C92-2711432BD13B}"/>
              </a:ext>
            </a:extLst>
          </p:cNvPr>
          <p:cNvGrpSpPr/>
          <p:nvPr/>
        </p:nvGrpSpPr>
        <p:grpSpPr>
          <a:xfrm>
            <a:off x="187800" y="1114780"/>
            <a:ext cx="419040" cy="4191120"/>
            <a:chOff x="187800" y="1114780"/>
            <a:chExt cx="419040" cy="419112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869F1BD-577D-E7B6-0807-6ABBB9153C75}"/>
                    </a:ext>
                  </a:extLst>
                </p14:cNvPr>
                <p14:cNvContentPartPr/>
                <p14:nvPr/>
              </p14:nvContentPartPr>
              <p14:xfrm>
                <a:off x="232080" y="1114780"/>
                <a:ext cx="293040" cy="2232000"/>
              </p14:xfrm>
            </p:contentPart>
          </mc:Choice>
          <mc:Fallback xmlns="">
            <p:pic>
              <p:nvPicPr>
                <p:cNvPr id="7" name="Ink 6">
                  <a:extLst>
                    <a:ext uri="{FF2B5EF4-FFF2-40B4-BE49-F238E27FC236}">
                      <a16:creationId xmlns:a16="http://schemas.microsoft.com/office/drawing/2014/main" id="{E869F1BD-577D-E7B6-0807-6ABBB9153C75}"/>
                    </a:ext>
                  </a:extLst>
                </p:cNvPr>
                <p:cNvPicPr/>
                <p:nvPr/>
              </p:nvPicPr>
              <p:blipFill>
                <a:blip r:embed="rId13"/>
                <a:stretch>
                  <a:fillRect/>
                </a:stretch>
              </p:blipFill>
              <p:spPr>
                <a:xfrm>
                  <a:off x="214440" y="1096780"/>
                  <a:ext cx="328680" cy="226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4E852175-E1B1-91EC-0E10-2DEA71D241C4}"/>
                    </a:ext>
                  </a:extLst>
                </p14:cNvPr>
                <p14:cNvContentPartPr/>
                <p14:nvPr/>
              </p14:nvContentPartPr>
              <p14:xfrm>
                <a:off x="187800" y="3532540"/>
                <a:ext cx="316800" cy="930600"/>
              </p14:xfrm>
            </p:contentPart>
          </mc:Choice>
          <mc:Fallback xmlns="">
            <p:pic>
              <p:nvPicPr>
                <p:cNvPr id="9" name="Ink 8">
                  <a:extLst>
                    <a:ext uri="{FF2B5EF4-FFF2-40B4-BE49-F238E27FC236}">
                      <a16:creationId xmlns:a16="http://schemas.microsoft.com/office/drawing/2014/main" id="{4E852175-E1B1-91EC-0E10-2DEA71D241C4}"/>
                    </a:ext>
                  </a:extLst>
                </p:cNvPr>
                <p:cNvPicPr/>
                <p:nvPr/>
              </p:nvPicPr>
              <p:blipFill>
                <a:blip r:embed="rId15"/>
                <a:stretch>
                  <a:fillRect/>
                </a:stretch>
              </p:blipFill>
              <p:spPr>
                <a:xfrm>
                  <a:off x="170160" y="3514900"/>
                  <a:ext cx="352440" cy="966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ABBE86AC-93A2-649B-0C02-E4E9E8FA5CD3}"/>
                    </a:ext>
                  </a:extLst>
                </p14:cNvPr>
                <p14:cNvContentPartPr/>
                <p14:nvPr/>
              </p14:nvContentPartPr>
              <p14:xfrm>
                <a:off x="290400" y="4688140"/>
                <a:ext cx="316440" cy="617760"/>
              </p14:xfrm>
            </p:contentPart>
          </mc:Choice>
          <mc:Fallback xmlns="">
            <p:pic>
              <p:nvPicPr>
                <p:cNvPr id="11" name="Ink 10">
                  <a:extLst>
                    <a:ext uri="{FF2B5EF4-FFF2-40B4-BE49-F238E27FC236}">
                      <a16:creationId xmlns:a16="http://schemas.microsoft.com/office/drawing/2014/main" id="{ABBE86AC-93A2-649B-0C02-E4E9E8FA5CD3}"/>
                    </a:ext>
                  </a:extLst>
                </p:cNvPr>
                <p:cNvPicPr/>
                <p:nvPr/>
              </p:nvPicPr>
              <p:blipFill>
                <a:blip r:embed="rId17"/>
                <a:stretch>
                  <a:fillRect/>
                </a:stretch>
              </p:blipFill>
              <p:spPr>
                <a:xfrm>
                  <a:off x="272400" y="4670500"/>
                  <a:ext cx="352080" cy="65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5D5B440-0ECE-0E46-73A6-2040EC4D64DD}"/>
                  </a:ext>
                </a:extLst>
              </p14:cNvPr>
              <p14:cNvContentPartPr/>
              <p14:nvPr/>
            </p14:nvContentPartPr>
            <p14:xfrm>
              <a:off x="4432920" y="162580"/>
              <a:ext cx="644400" cy="516600"/>
            </p14:xfrm>
          </p:contentPart>
        </mc:Choice>
        <mc:Fallback xmlns="">
          <p:pic>
            <p:nvPicPr>
              <p:cNvPr id="13" name="Ink 12">
                <a:extLst>
                  <a:ext uri="{FF2B5EF4-FFF2-40B4-BE49-F238E27FC236}">
                    <a16:creationId xmlns:a16="http://schemas.microsoft.com/office/drawing/2014/main" id="{45D5B440-0ECE-0E46-73A6-2040EC4D64DD}"/>
                  </a:ext>
                </a:extLst>
              </p:cNvPr>
              <p:cNvPicPr/>
              <p:nvPr/>
            </p:nvPicPr>
            <p:blipFill>
              <a:blip r:embed="rId19"/>
              <a:stretch>
                <a:fillRect/>
              </a:stretch>
            </p:blipFill>
            <p:spPr>
              <a:xfrm>
                <a:off x="4415280" y="144580"/>
                <a:ext cx="680040" cy="552240"/>
              </a:xfrm>
              <a:prstGeom prst="rect">
                <a:avLst/>
              </a:prstGeom>
            </p:spPr>
          </p:pic>
        </mc:Fallback>
      </mc:AlternateContent>
    </p:spTree>
    <p:extLst>
      <p:ext uri="{BB962C8B-B14F-4D97-AF65-F5344CB8AC3E}">
        <p14:creationId xmlns:p14="http://schemas.microsoft.com/office/powerpoint/2010/main" val="251094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0200" cy="646430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177800" y="35595"/>
            <a:ext cx="11963400" cy="6186309"/>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Olat Reiyah, Essays on Prayer, Paths of Action in Prayer 11</a:t>
            </a:r>
          </a:p>
          <a:p>
            <a:pPr rtl="0">
              <a:spcBef>
                <a:spcPts val="0"/>
              </a:spcBef>
              <a:spcAft>
                <a:spcPts val="0"/>
              </a:spcAft>
            </a:pPr>
            <a:r>
              <a:rPr lang="en-US" i="0" u="none" strike="noStrike">
                <a:solidFill>
                  <a:srgbClr val="FFC000"/>
                </a:solidFill>
                <a:effectLst/>
                <a:latin typeface="Arial" panose="020B0604020202020204" pitchFamily="34" charset="0"/>
              </a:rPr>
              <a:t>…rather while immersed in the joy of mitzvah. [ibid.] A mitzva comes to realization also outside of the soul of the one who performs it. In truth, joy is the sensation of inner wholeness which the upright soul feels in the rightness of her path and its goodness. And, in that prayer is the choice fruit of time (see </a:t>
            </a:r>
            <a:r>
              <a:rPr lang="en-US" i="0" u="none" strike="noStrike">
                <a:solidFill>
                  <a:srgbClr val="00B0F0"/>
                </a:solidFill>
                <a:effectLst/>
                <a:latin typeface="Arial" panose="020B0604020202020204" pitchFamily="34" charset="0"/>
              </a:rPr>
              <a:t>Kuzari 3:5</a:t>
            </a:r>
            <a:r>
              <a:rPr lang="en-US" i="0" u="none" strike="noStrike">
                <a:solidFill>
                  <a:srgbClr val="FFC000"/>
                </a:solidFill>
                <a:effectLst/>
                <a:latin typeface="Arial" panose="020B0604020202020204" pitchFamily="34" charset="0"/>
              </a:rPr>
              <a:t>) and its purpose inner soul perfection, it is fitting that it reveal itself through the pleasure of a whole inner life, through the joy of mitzvah.</a:t>
            </a:r>
          </a:p>
          <a:p>
            <a:pPr rtl="0">
              <a:spcBef>
                <a:spcPts val="0"/>
              </a:spcBef>
              <a:spcAft>
                <a:spcPts val="0"/>
              </a:spcAft>
            </a:pPr>
            <a:r>
              <a:rPr lang="en-US" i="0" u="none" strike="noStrike">
                <a:solidFill>
                  <a:srgbClr val="FFC000"/>
                </a:solidFill>
                <a:effectLst/>
                <a:latin typeface="Arial" panose="020B0604020202020204" pitchFamily="34" charset="0"/>
              </a:rPr>
              <a:t>Our Sages teach – one who prays must direct his heart toward heaven. Abba Shaul says a sign for this is </a:t>
            </a:r>
            <a:r>
              <a:rPr lang="en-US" i="0" u="none" strike="noStrike">
                <a:solidFill>
                  <a:srgbClr val="00B0F0"/>
                </a:solidFill>
                <a:effectLst/>
                <a:latin typeface="Arial" panose="020B0604020202020204" pitchFamily="34" charset="0"/>
              </a:rPr>
              <a:t>“You will prepare (tachin) their heart, You will cause your ear to hear.” </a:t>
            </a:r>
            <a:r>
              <a:rPr lang="en-US" i="0" u="none" strike="noStrike">
                <a:solidFill>
                  <a:srgbClr val="FFC000"/>
                </a:solidFill>
                <a:effectLst/>
                <a:latin typeface="Arial" panose="020B0604020202020204" pitchFamily="34" charset="0"/>
              </a:rPr>
              <a:t>(</a:t>
            </a:r>
            <a:r>
              <a:rPr lang="en-US" i="0" u="none" strike="noStrike">
                <a:solidFill>
                  <a:srgbClr val="00B0F0"/>
                </a:solidFill>
                <a:effectLst/>
                <a:latin typeface="Arial" panose="020B0604020202020204" pitchFamily="34" charset="0"/>
              </a:rPr>
              <a:t>Tehillim 10:17</a:t>
            </a:r>
            <a:r>
              <a:rPr lang="en-US" i="0" u="none" strike="noStrike">
                <a:solidFill>
                  <a:srgbClr val="FFC000"/>
                </a:solidFill>
                <a:effectLst/>
                <a:latin typeface="Arial" panose="020B0604020202020204" pitchFamily="34" charset="0"/>
              </a:rPr>
              <a:t>) [ibid.] There is particular kavana, which is alignment with the meaning of the words and ideas of prayer. There is all-inclusive kavana, which is an alignment of the heart with the greatness of G–d and the soul’s elevation suitable to her illumination by the light of G–d, for which the hour of prayer is uniquely favorable. This is what we learn here, that aside from aligning with the words and ideas in their particularity, one must direct align their heart with heaven and the loftiness of G–d to the extent that their soul can bear. And through this remembering of G–d and His greatness, the soul is lifted up to the wholeness of prayer’s purpose, which of necessity aids its acceptance. And Abba Shaul said that this is what ‘prepare their hearts’ means - that through remembering G–d, their hearts are prepared for justice (see </a:t>
            </a:r>
            <a:r>
              <a:rPr lang="en-US" i="0" u="none" strike="noStrike">
                <a:solidFill>
                  <a:srgbClr val="00B0F0"/>
                </a:solidFill>
                <a:effectLst/>
                <a:latin typeface="Arial" panose="020B0604020202020204" pitchFamily="34" charset="0"/>
              </a:rPr>
              <a:t>Yishayahu 45:19</a:t>
            </a:r>
            <a:r>
              <a:rPr lang="en-US" i="0" u="none" strike="noStrike">
                <a:solidFill>
                  <a:srgbClr val="FFC000"/>
                </a:solidFill>
                <a:effectLst/>
                <a:latin typeface="Arial" panose="020B0604020202020204" pitchFamily="34" charset="0"/>
              </a:rPr>
              <a:t>) and rectitude. Like the words of Rabbenu Yonah on the verse </a:t>
            </a:r>
            <a:r>
              <a:rPr lang="en-US" i="0" u="none" strike="noStrike">
                <a:solidFill>
                  <a:srgbClr val="00B0F0"/>
                </a:solidFill>
                <a:effectLst/>
                <a:latin typeface="Arial" panose="020B0604020202020204" pitchFamily="34" charset="0"/>
              </a:rPr>
              <a:t>“It is through the Lord that all the offspring of Israel have vindication and glory.”</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Yishayahu 45:25</a:t>
            </a:r>
            <a:r>
              <a:rPr lang="en-US" i="0" u="none" strike="noStrike">
                <a:solidFill>
                  <a:srgbClr val="FFC000"/>
                </a:solidFill>
                <a:effectLst/>
                <a:latin typeface="Arial" panose="020B0604020202020204" pitchFamily="34" charset="0"/>
              </a:rPr>
              <a:t>) There he says that through recalling G–d, the seed of Israel becomes righteous and praiseworthy, because through this recollection their soul is lifted up to every good trait, to every practical capability and heart’s wisdom. And so G–d is the One Who prepares their hearts, because their hearts are lifted up to great things through the remembering of Him and His might. And through this ‘You will cause Your ear to hear.’ This teaches that aside from the particular kavana, that is absolutely primary, the all-inclusive kavana is certainly required. This type of kavana is indicated by ‘prepare (tachin) his heart to heaven,’ it aids the acceptance of prayer.</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582761B6-9428-4649-7AE2-BB1D61ED024F}"/>
                  </a:ext>
                </a:extLst>
              </p14:cNvPr>
              <p14:cNvContentPartPr/>
              <p14:nvPr/>
            </p14:nvContentPartPr>
            <p14:xfrm>
              <a:off x="3467400" y="655420"/>
              <a:ext cx="1337040" cy="107280"/>
            </p14:xfrm>
          </p:contentPart>
        </mc:Choice>
        <mc:Fallback xmlns="">
          <p:pic>
            <p:nvPicPr>
              <p:cNvPr id="2" name="Ink 1">
                <a:extLst>
                  <a:ext uri="{FF2B5EF4-FFF2-40B4-BE49-F238E27FC236}">
                    <a16:creationId xmlns:a16="http://schemas.microsoft.com/office/drawing/2014/main" id="{582761B6-9428-4649-7AE2-BB1D61ED024F}"/>
                  </a:ext>
                </a:extLst>
              </p:cNvPr>
              <p:cNvPicPr/>
              <p:nvPr/>
            </p:nvPicPr>
            <p:blipFill>
              <a:blip r:embed="rId7"/>
              <a:stretch>
                <a:fillRect/>
              </a:stretch>
            </p:blipFill>
            <p:spPr>
              <a:xfrm>
                <a:off x="3449400" y="637780"/>
                <a:ext cx="1372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1DFCCF0-AFB6-7703-2039-A3518D456892}"/>
                  </a:ext>
                </a:extLst>
              </p14:cNvPr>
              <p14:cNvContentPartPr/>
              <p14:nvPr/>
            </p14:nvContentPartPr>
            <p14:xfrm>
              <a:off x="9892680" y="1458220"/>
              <a:ext cx="1126800" cy="47160"/>
            </p14:xfrm>
          </p:contentPart>
        </mc:Choice>
        <mc:Fallback xmlns="">
          <p:pic>
            <p:nvPicPr>
              <p:cNvPr id="3" name="Ink 2">
                <a:extLst>
                  <a:ext uri="{FF2B5EF4-FFF2-40B4-BE49-F238E27FC236}">
                    <a16:creationId xmlns:a16="http://schemas.microsoft.com/office/drawing/2014/main" id="{D1DFCCF0-AFB6-7703-2039-A3518D456892}"/>
                  </a:ext>
                </a:extLst>
              </p:cNvPr>
              <p:cNvPicPr/>
              <p:nvPr/>
            </p:nvPicPr>
            <p:blipFill>
              <a:blip r:embed="rId9"/>
              <a:stretch>
                <a:fillRect/>
              </a:stretch>
            </p:blipFill>
            <p:spPr>
              <a:xfrm>
                <a:off x="9875040" y="1440220"/>
                <a:ext cx="1162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B1A93AC6-9689-4B8D-11F7-7717C73110D2}"/>
                  </a:ext>
                </a:extLst>
              </p14:cNvPr>
              <p14:cNvContentPartPr/>
              <p14:nvPr/>
            </p14:nvContentPartPr>
            <p14:xfrm>
              <a:off x="7787400" y="1766020"/>
              <a:ext cx="11880" cy="12240"/>
            </p14:xfrm>
          </p:contentPart>
        </mc:Choice>
        <mc:Fallback xmlns="">
          <p:pic>
            <p:nvPicPr>
              <p:cNvPr id="4" name="Ink 3">
                <a:extLst>
                  <a:ext uri="{FF2B5EF4-FFF2-40B4-BE49-F238E27FC236}">
                    <a16:creationId xmlns:a16="http://schemas.microsoft.com/office/drawing/2014/main" id="{B1A93AC6-9689-4B8D-11F7-7717C73110D2}"/>
                  </a:ext>
                </a:extLst>
              </p:cNvPr>
              <p:cNvPicPr/>
              <p:nvPr/>
            </p:nvPicPr>
            <p:blipFill>
              <a:blip r:embed="rId11"/>
              <a:stretch>
                <a:fillRect/>
              </a:stretch>
            </p:blipFill>
            <p:spPr>
              <a:xfrm>
                <a:off x="7769760" y="1748020"/>
                <a:ext cx="47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5432536-C628-AA09-C7A4-1EE63FE99BDE}"/>
                  </a:ext>
                </a:extLst>
              </p14:cNvPr>
              <p14:cNvContentPartPr/>
              <p14:nvPr/>
            </p14:nvContentPartPr>
            <p14:xfrm>
              <a:off x="10575960" y="2016580"/>
              <a:ext cx="623880" cy="61560"/>
            </p14:xfrm>
          </p:contentPart>
        </mc:Choice>
        <mc:Fallback xmlns="">
          <p:pic>
            <p:nvPicPr>
              <p:cNvPr id="7" name="Ink 6">
                <a:extLst>
                  <a:ext uri="{FF2B5EF4-FFF2-40B4-BE49-F238E27FC236}">
                    <a16:creationId xmlns:a16="http://schemas.microsoft.com/office/drawing/2014/main" id="{25432536-C628-AA09-C7A4-1EE63FE99BDE}"/>
                  </a:ext>
                </a:extLst>
              </p:cNvPr>
              <p:cNvPicPr/>
              <p:nvPr/>
            </p:nvPicPr>
            <p:blipFill>
              <a:blip r:embed="rId13"/>
              <a:stretch>
                <a:fillRect/>
              </a:stretch>
            </p:blipFill>
            <p:spPr>
              <a:xfrm>
                <a:off x="10557960" y="1998580"/>
                <a:ext cx="65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605E963-3E58-85F1-C8C8-1C5F4D98BF43}"/>
                  </a:ext>
                </a:extLst>
              </p14:cNvPr>
              <p14:cNvContentPartPr/>
              <p14:nvPr/>
            </p14:nvContentPartPr>
            <p14:xfrm>
              <a:off x="7616040" y="2322220"/>
              <a:ext cx="1641600" cy="37800"/>
            </p14:xfrm>
          </p:contentPart>
        </mc:Choice>
        <mc:Fallback xmlns="">
          <p:pic>
            <p:nvPicPr>
              <p:cNvPr id="9" name="Ink 8">
                <a:extLst>
                  <a:ext uri="{FF2B5EF4-FFF2-40B4-BE49-F238E27FC236}">
                    <a16:creationId xmlns:a16="http://schemas.microsoft.com/office/drawing/2014/main" id="{E605E963-3E58-85F1-C8C8-1C5F4D98BF43}"/>
                  </a:ext>
                </a:extLst>
              </p:cNvPr>
              <p:cNvPicPr/>
              <p:nvPr/>
            </p:nvPicPr>
            <p:blipFill>
              <a:blip r:embed="rId15"/>
              <a:stretch>
                <a:fillRect/>
              </a:stretch>
            </p:blipFill>
            <p:spPr>
              <a:xfrm>
                <a:off x="7598040" y="2304220"/>
                <a:ext cx="1677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1572700A-89CE-B8DF-D855-BEC84702AFCD}"/>
                  </a:ext>
                </a:extLst>
              </p14:cNvPr>
              <p14:cNvContentPartPr/>
              <p14:nvPr/>
            </p14:nvContentPartPr>
            <p14:xfrm>
              <a:off x="4943400" y="5011780"/>
              <a:ext cx="6371280" cy="90000"/>
            </p14:xfrm>
          </p:contentPart>
        </mc:Choice>
        <mc:Fallback xmlns="">
          <p:pic>
            <p:nvPicPr>
              <p:cNvPr id="11" name="Ink 10">
                <a:extLst>
                  <a:ext uri="{FF2B5EF4-FFF2-40B4-BE49-F238E27FC236}">
                    <a16:creationId xmlns:a16="http://schemas.microsoft.com/office/drawing/2014/main" id="{1572700A-89CE-B8DF-D855-BEC84702AFCD}"/>
                  </a:ext>
                </a:extLst>
              </p:cNvPr>
              <p:cNvPicPr/>
              <p:nvPr/>
            </p:nvPicPr>
            <p:blipFill>
              <a:blip r:embed="rId17"/>
              <a:stretch>
                <a:fillRect/>
              </a:stretch>
            </p:blipFill>
            <p:spPr>
              <a:xfrm>
                <a:off x="4925400" y="4993780"/>
                <a:ext cx="6406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AF38CC36-2078-FAFD-A371-FEF966A855ED}"/>
                  </a:ext>
                </a:extLst>
              </p14:cNvPr>
              <p14:cNvContentPartPr/>
              <p14:nvPr/>
            </p14:nvContentPartPr>
            <p14:xfrm>
              <a:off x="8748960" y="5296900"/>
              <a:ext cx="3191760" cy="87840"/>
            </p14:xfrm>
          </p:contentPart>
        </mc:Choice>
        <mc:Fallback xmlns="">
          <p:pic>
            <p:nvPicPr>
              <p:cNvPr id="12" name="Ink 11">
                <a:extLst>
                  <a:ext uri="{FF2B5EF4-FFF2-40B4-BE49-F238E27FC236}">
                    <a16:creationId xmlns:a16="http://schemas.microsoft.com/office/drawing/2014/main" id="{AF38CC36-2078-FAFD-A371-FEF966A855ED}"/>
                  </a:ext>
                </a:extLst>
              </p:cNvPr>
              <p:cNvPicPr/>
              <p:nvPr/>
            </p:nvPicPr>
            <p:blipFill>
              <a:blip r:embed="rId19"/>
              <a:stretch>
                <a:fillRect/>
              </a:stretch>
            </p:blipFill>
            <p:spPr>
              <a:xfrm>
                <a:off x="8731320" y="5279260"/>
                <a:ext cx="3227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E878A11-FC78-A4E7-74A2-EA0557B43555}"/>
                  </a:ext>
                </a:extLst>
              </p14:cNvPr>
              <p14:cNvContentPartPr/>
              <p14:nvPr/>
            </p14:nvContentPartPr>
            <p14:xfrm>
              <a:off x="318120" y="5516860"/>
              <a:ext cx="1553040" cy="142920"/>
            </p14:xfrm>
          </p:contentPart>
        </mc:Choice>
        <mc:Fallback xmlns="">
          <p:pic>
            <p:nvPicPr>
              <p:cNvPr id="13" name="Ink 12">
                <a:extLst>
                  <a:ext uri="{FF2B5EF4-FFF2-40B4-BE49-F238E27FC236}">
                    <a16:creationId xmlns:a16="http://schemas.microsoft.com/office/drawing/2014/main" id="{1E878A11-FC78-A4E7-74A2-EA0557B43555}"/>
                  </a:ext>
                </a:extLst>
              </p:cNvPr>
              <p:cNvPicPr/>
              <p:nvPr/>
            </p:nvPicPr>
            <p:blipFill>
              <a:blip r:embed="rId21"/>
              <a:stretch>
                <a:fillRect/>
              </a:stretch>
            </p:blipFill>
            <p:spPr>
              <a:xfrm>
                <a:off x="300480" y="5499220"/>
                <a:ext cx="1588680" cy="178560"/>
              </a:xfrm>
              <a:prstGeom prst="rect">
                <a:avLst/>
              </a:prstGeom>
            </p:spPr>
          </p:pic>
        </mc:Fallback>
      </mc:AlternateContent>
    </p:spTree>
    <p:extLst>
      <p:ext uri="{BB962C8B-B14F-4D97-AF65-F5344CB8AC3E}">
        <p14:creationId xmlns:p14="http://schemas.microsoft.com/office/powerpoint/2010/main" val="143571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D5BE9CEA-A406-E7E6-FC1A-27AE4CF7180D}"/>
              </a:ext>
            </a:extLst>
          </p:cNvPr>
          <p:cNvSpPr txBox="1"/>
          <p:nvPr/>
        </p:nvSpPr>
        <p:spPr>
          <a:xfrm>
            <a:off x="120896" y="725904"/>
            <a:ext cx="6149852" cy="5355312"/>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800" b="1" i="0" u="sng" strike="noStrike">
                <a:solidFill>
                  <a:srgbClr val="FFC000"/>
                </a:solidFill>
                <a:effectLst/>
                <a:latin typeface="Arial" panose="020B0604020202020204" pitchFamily="34" charset="0"/>
              </a:rPr>
              <a:t>Open Proclamation</a:t>
            </a:r>
            <a:r>
              <a:rPr lang="en-US" sz="1800" b="0" i="0" u="none" strike="noStrike">
                <a:solidFill>
                  <a:srgbClr val="FFC000"/>
                </a:solidFill>
                <a:effectLst/>
                <a:latin typeface="Arial" panose="020B0604020202020204" pitchFamily="34" charset="0"/>
              </a:rPr>
              <a:t>: The Lord asserts that He has not spoken in secret or obscurity. Unlike other gods, He does not hide His intentions or make vague promises. His communication is clear and straightforward.</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92D050"/>
                </a:solidFill>
                <a:effectLst/>
                <a:latin typeface="Arial" panose="020B0604020202020204" pitchFamily="34" charset="0"/>
              </a:rPr>
              <a:t>Seeking in Vain</a:t>
            </a:r>
            <a:r>
              <a:rPr lang="en-US" sz="1800" b="0" i="0" u="none" strike="noStrike">
                <a:solidFill>
                  <a:srgbClr val="92D050"/>
                </a:solidFill>
                <a:effectLst/>
                <a:latin typeface="Arial" panose="020B0604020202020204" pitchFamily="34" charset="0"/>
              </a:rPr>
              <a:t>: The Lord challenges the seed of Jacob (Israel) not to seek Him in vain. In other words, seeking Him will not lead to disappointment. Unlike false gods, who remain silent or fail to deliver, the Lord responds to genuine seekers.</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0070C0"/>
                </a:solidFill>
                <a:effectLst/>
                <a:latin typeface="Arial" panose="020B0604020202020204" pitchFamily="34" charset="0"/>
              </a:rPr>
              <a:t>Righteousness and Truth</a:t>
            </a:r>
            <a:r>
              <a:rPr lang="en-US" sz="1800" b="0" i="0" u="none" strike="noStrike">
                <a:solidFill>
                  <a:srgbClr val="0070C0"/>
                </a:solidFill>
                <a:effectLst/>
                <a:latin typeface="Arial" panose="020B0604020202020204" pitchFamily="34" charset="0"/>
              </a:rPr>
              <a:t>: The Lord speaks righteousness and declares things that are right. His words are trustworthy and aligned with truth. False gods, on the other hand, cannot provide such assurance and their worship is linked to immorality and unrighteousness.</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FFC000"/>
                </a:solidFill>
                <a:effectLst/>
                <a:latin typeface="Arial" panose="020B0604020202020204" pitchFamily="34" charset="0"/>
              </a:rPr>
              <a:t>The Only God</a:t>
            </a:r>
            <a:r>
              <a:rPr lang="en-US" sz="1800" b="0" i="0" u="none" strike="noStrike">
                <a:solidFill>
                  <a:srgbClr val="FFC000"/>
                </a:solidFill>
                <a:effectLst/>
                <a:latin typeface="Arial" panose="020B0604020202020204" pitchFamily="34" charset="0"/>
              </a:rPr>
              <a:t>: The Lord proclaims that there is no other God beside Him. He stands alone as the just God and the Savior. No other deity can claim this position. He invites all to look to Him for salvation.</a:t>
            </a:r>
          </a:p>
        </p:txBody>
      </p:sp>
      <p:sp>
        <p:nvSpPr>
          <p:cNvPr id="7" name="TextBox 6">
            <a:extLst>
              <a:ext uri="{FF2B5EF4-FFF2-40B4-BE49-F238E27FC236}">
                <a16:creationId xmlns:a16="http://schemas.microsoft.com/office/drawing/2014/main" id="{F537F437-8AC8-3570-7065-CF7B43DF0CA6}"/>
              </a:ext>
            </a:extLst>
          </p:cNvPr>
          <p:cNvSpPr txBox="1"/>
          <p:nvPr/>
        </p:nvSpPr>
        <p:spPr>
          <a:xfrm>
            <a:off x="6270748" y="783929"/>
            <a:ext cx="5451352" cy="5078313"/>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800" b="1" i="0" u="sng" strike="noStrike">
                <a:solidFill>
                  <a:srgbClr val="92D050"/>
                </a:solidFill>
                <a:effectLst/>
                <a:latin typeface="Arial" panose="020B0604020202020204" pitchFamily="34" charset="0"/>
              </a:rPr>
              <a:t>Universal Salvation</a:t>
            </a:r>
            <a:r>
              <a:rPr lang="en-US" sz="1800" b="0" i="0" u="none" strike="noStrike">
                <a:solidFill>
                  <a:srgbClr val="92D050"/>
                </a:solidFill>
                <a:effectLst/>
                <a:latin typeface="Arial" panose="020B0604020202020204" pitchFamily="34" charset="0"/>
              </a:rPr>
              <a:t>: The Lord extends His offer of salvation to all the ends of the earth. Whoever looks to Him will be saved. His promise is not limited to a specific group or nation. This again signifies the mercy and grace of God, and highlights Him as the Creator and Lord over all!</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00B0F0"/>
                </a:solidFill>
                <a:effectLst/>
                <a:latin typeface="Arial" panose="020B0604020202020204" pitchFamily="34" charset="0"/>
              </a:rPr>
              <a:t>Unwavering Oath</a:t>
            </a:r>
            <a:r>
              <a:rPr lang="en-US" sz="1800" b="0" i="0" u="none" strike="noStrike">
                <a:solidFill>
                  <a:srgbClr val="00B0F0"/>
                </a:solidFill>
                <a:effectLst/>
                <a:latin typeface="Arial" panose="020B0604020202020204" pitchFamily="34" charset="0"/>
              </a:rPr>
              <a:t>: The Lord swears by Himself that every knee shall bow and every tongue shall swear allegiance to Him. His authority is absolute, and His promises are irrevocable.</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FFC000"/>
                </a:solidFill>
                <a:effectLst/>
                <a:latin typeface="Arial" panose="020B0604020202020204" pitchFamily="34" charset="0"/>
              </a:rPr>
              <a:t>Righteousness and Strength</a:t>
            </a:r>
            <a:r>
              <a:rPr lang="en-US" sz="1800" b="0" i="0" u="none" strike="noStrike">
                <a:solidFill>
                  <a:srgbClr val="FFC000"/>
                </a:solidFill>
                <a:effectLst/>
                <a:latin typeface="Arial" panose="020B0604020202020204" pitchFamily="34" charset="0"/>
              </a:rPr>
              <a:t>: Those who turn to the Lord find righteousness and strength. Those who oppose Him will be ashamed.</a:t>
            </a:r>
          </a:p>
          <a:p>
            <a:pPr marL="285750" indent="-285750" rtl="0" fontAlgn="base">
              <a:spcBef>
                <a:spcPts val="0"/>
              </a:spcBef>
              <a:spcAft>
                <a:spcPts val="0"/>
              </a:spcAft>
              <a:buFont typeface="Arial" panose="020B0604020202020204" pitchFamily="34" charset="0"/>
              <a:buChar char="•"/>
            </a:pPr>
            <a:r>
              <a:rPr lang="en-US" sz="1800" b="1" i="0" u="sng" strike="noStrike">
                <a:solidFill>
                  <a:srgbClr val="92D050"/>
                </a:solidFill>
                <a:effectLst/>
                <a:latin typeface="Arial" panose="020B0604020202020204" pitchFamily="34" charset="0"/>
              </a:rPr>
              <a:t>Justification and Glory</a:t>
            </a:r>
            <a:r>
              <a:rPr lang="en-US" sz="1800" b="0" i="0" u="none" strike="noStrike">
                <a:solidFill>
                  <a:srgbClr val="92D050"/>
                </a:solidFill>
                <a:effectLst/>
                <a:latin typeface="Arial" panose="020B0604020202020204" pitchFamily="34" charset="0"/>
              </a:rPr>
              <a:t>: Ultimately, in the Lord, all of Israel will be justified and will find glory. This again highlights the significance of our being grafted into Israel through faith in the Messiah! (</a:t>
            </a:r>
            <a:r>
              <a:rPr lang="en-US" sz="1800" b="0" i="0" u="none" strike="noStrike">
                <a:solidFill>
                  <a:srgbClr val="00B0F0"/>
                </a:solidFill>
                <a:effectLst/>
                <a:latin typeface="Arial" panose="020B0604020202020204" pitchFamily="34" charset="0"/>
              </a:rPr>
              <a:t>Romans 11</a:t>
            </a:r>
            <a:r>
              <a:rPr lang="en-US" sz="1800" b="0" i="0" u="none" strike="noStrike">
                <a:solidFill>
                  <a:srgbClr val="92D050"/>
                </a:solidFill>
                <a:effectLst/>
                <a:latin typeface="Arial" panose="020B0604020202020204" pitchFamily="34" charset="0"/>
              </a:rPr>
              <a:t>)</a:t>
            </a:r>
          </a:p>
        </p:txBody>
      </p:sp>
      <p:sp>
        <p:nvSpPr>
          <p:cNvPr id="11" name="TextBox 10">
            <a:extLst>
              <a:ext uri="{FF2B5EF4-FFF2-40B4-BE49-F238E27FC236}">
                <a16:creationId xmlns:a16="http://schemas.microsoft.com/office/drawing/2014/main" id="{9A817663-24C6-5D0C-5CA2-F7352A04F6FC}"/>
              </a:ext>
            </a:extLst>
          </p:cNvPr>
          <p:cNvSpPr txBox="1"/>
          <p:nvPr/>
        </p:nvSpPr>
        <p:spPr>
          <a:xfrm>
            <a:off x="2686050" y="202684"/>
            <a:ext cx="6451600" cy="523220"/>
          </a:xfrm>
          <a:prstGeom prst="rect">
            <a:avLst/>
          </a:prstGeom>
          <a:noFill/>
        </p:spPr>
        <p:txBody>
          <a:bodyPr wrap="square">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Overview of Isaiah 45:19-25</a:t>
            </a:r>
            <a:endParaRPr lang="en-US" sz="2800" b="1">
              <a:solidFill>
                <a:srgbClr val="FFC000"/>
              </a:solidFill>
              <a:effectLst/>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186399E-3D8A-EABE-A0AF-1D98E87DAAEB}"/>
                  </a:ext>
                </a:extLst>
              </p14:cNvPr>
              <p14:cNvContentPartPr/>
              <p14:nvPr/>
            </p14:nvContentPartPr>
            <p14:xfrm>
              <a:off x="174840" y="811660"/>
              <a:ext cx="295560" cy="271080"/>
            </p14:xfrm>
          </p:contentPart>
        </mc:Choice>
        <mc:Fallback xmlns="">
          <p:pic>
            <p:nvPicPr>
              <p:cNvPr id="2" name="Ink 1">
                <a:extLst>
                  <a:ext uri="{FF2B5EF4-FFF2-40B4-BE49-F238E27FC236}">
                    <a16:creationId xmlns:a16="http://schemas.microsoft.com/office/drawing/2014/main" id="{A186399E-3D8A-EABE-A0AF-1D98E87DAAEB}"/>
                  </a:ext>
                </a:extLst>
              </p:cNvPr>
              <p:cNvPicPr/>
              <p:nvPr/>
            </p:nvPicPr>
            <p:blipFill>
              <a:blip r:embed="rId7"/>
              <a:stretch>
                <a:fillRect/>
              </a:stretch>
            </p:blipFill>
            <p:spPr>
              <a:xfrm>
                <a:off x="156840" y="793660"/>
                <a:ext cx="3312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988F9055-1340-996F-ADA2-580658C462C6}"/>
                  </a:ext>
                </a:extLst>
              </p14:cNvPr>
              <p14:cNvContentPartPr/>
              <p14:nvPr/>
            </p14:nvContentPartPr>
            <p14:xfrm>
              <a:off x="148200" y="1852780"/>
              <a:ext cx="239400" cy="280800"/>
            </p14:xfrm>
          </p:contentPart>
        </mc:Choice>
        <mc:Fallback xmlns="">
          <p:pic>
            <p:nvPicPr>
              <p:cNvPr id="3" name="Ink 2">
                <a:extLst>
                  <a:ext uri="{FF2B5EF4-FFF2-40B4-BE49-F238E27FC236}">
                    <a16:creationId xmlns:a16="http://schemas.microsoft.com/office/drawing/2014/main" id="{988F9055-1340-996F-ADA2-580658C462C6}"/>
                  </a:ext>
                </a:extLst>
              </p:cNvPr>
              <p:cNvPicPr/>
              <p:nvPr/>
            </p:nvPicPr>
            <p:blipFill>
              <a:blip r:embed="rId9"/>
              <a:stretch>
                <a:fillRect/>
              </a:stretch>
            </p:blipFill>
            <p:spPr>
              <a:xfrm>
                <a:off x="130200" y="1835140"/>
                <a:ext cx="2750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8267AEE9-6022-E738-76BE-C49951701D9A}"/>
                  </a:ext>
                </a:extLst>
              </p14:cNvPr>
              <p14:cNvContentPartPr/>
              <p14:nvPr/>
            </p14:nvContentPartPr>
            <p14:xfrm>
              <a:off x="137400" y="3230500"/>
              <a:ext cx="293400" cy="249840"/>
            </p14:xfrm>
          </p:contentPart>
        </mc:Choice>
        <mc:Fallback xmlns="">
          <p:pic>
            <p:nvPicPr>
              <p:cNvPr id="5" name="Ink 4">
                <a:extLst>
                  <a:ext uri="{FF2B5EF4-FFF2-40B4-BE49-F238E27FC236}">
                    <a16:creationId xmlns:a16="http://schemas.microsoft.com/office/drawing/2014/main" id="{8267AEE9-6022-E738-76BE-C49951701D9A}"/>
                  </a:ext>
                </a:extLst>
              </p:cNvPr>
              <p:cNvPicPr/>
              <p:nvPr/>
            </p:nvPicPr>
            <p:blipFill>
              <a:blip r:embed="rId11"/>
              <a:stretch>
                <a:fillRect/>
              </a:stretch>
            </p:blipFill>
            <p:spPr>
              <a:xfrm>
                <a:off x="119760" y="3212860"/>
                <a:ext cx="3290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060E96A-B79E-692A-D56F-F8F329409822}"/>
                  </a:ext>
                </a:extLst>
              </p14:cNvPr>
              <p14:cNvContentPartPr/>
              <p14:nvPr/>
            </p14:nvContentPartPr>
            <p14:xfrm>
              <a:off x="116880" y="4903780"/>
              <a:ext cx="270000" cy="318600"/>
            </p14:xfrm>
          </p:contentPart>
        </mc:Choice>
        <mc:Fallback xmlns="">
          <p:pic>
            <p:nvPicPr>
              <p:cNvPr id="9" name="Ink 8">
                <a:extLst>
                  <a:ext uri="{FF2B5EF4-FFF2-40B4-BE49-F238E27FC236}">
                    <a16:creationId xmlns:a16="http://schemas.microsoft.com/office/drawing/2014/main" id="{4060E96A-B79E-692A-D56F-F8F329409822}"/>
                  </a:ext>
                </a:extLst>
              </p:cNvPr>
              <p:cNvPicPr/>
              <p:nvPr/>
            </p:nvPicPr>
            <p:blipFill>
              <a:blip r:embed="rId13"/>
              <a:stretch>
                <a:fillRect/>
              </a:stretch>
            </p:blipFill>
            <p:spPr>
              <a:xfrm>
                <a:off x="98880" y="4886140"/>
                <a:ext cx="3056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9B7ECE0-2F03-A257-876D-3A206CAB3C6C}"/>
                  </a:ext>
                </a:extLst>
              </p14:cNvPr>
              <p14:cNvContentPartPr/>
              <p14:nvPr/>
            </p14:nvContentPartPr>
            <p14:xfrm>
              <a:off x="6166320" y="861700"/>
              <a:ext cx="351360" cy="219960"/>
            </p14:xfrm>
          </p:contentPart>
        </mc:Choice>
        <mc:Fallback xmlns="">
          <p:pic>
            <p:nvPicPr>
              <p:cNvPr id="12" name="Ink 11">
                <a:extLst>
                  <a:ext uri="{FF2B5EF4-FFF2-40B4-BE49-F238E27FC236}">
                    <a16:creationId xmlns:a16="http://schemas.microsoft.com/office/drawing/2014/main" id="{C9B7ECE0-2F03-A257-876D-3A206CAB3C6C}"/>
                  </a:ext>
                </a:extLst>
              </p:cNvPr>
              <p:cNvPicPr/>
              <p:nvPr/>
            </p:nvPicPr>
            <p:blipFill>
              <a:blip r:embed="rId15"/>
              <a:stretch>
                <a:fillRect/>
              </a:stretch>
            </p:blipFill>
            <p:spPr>
              <a:xfrm>
                <a:off x="6148680" y="844060"/>
                <a:ext cx="387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931E70B-A7D1-0C87-1231-6F6FDCF4F51C}"/>
                  </a:ext>
                </a:extLst>
              </p14:cNvPr>
              <p14:cNvContentPartPr/>
              <p14:nvPr/>
            </p14:nvContentPartPr>
            <p14:xfrm>
              <a:off x="6299520" y="2505460"/>
              <a:ext cx="253800" cy="218160"/>
            </p14:xfrm>
          </p:contentPart>
        </mc:Choice>
        <mc:Fallback xmlns="">
          <p:pic>
            <p:nvPicPr>
              <p:cNvPr id="13" name="Ink 12">
                <a:extLst>
                  <a:ext uri="{FF2B5EF4-FFF2-40B4-BE49-F238E27FC236}">
                    <a16:creationId xmlns:a16="http://schemas.microsoft.com/office/drawing/2014/main" id="{A931E70B-A7D1-0C87-1231-6F6FDCF4F51C}"/>
                  </a:ext>
                </a:extLst>
              </p:cNvPr>
              <p:cNvPicPr/>
              <p:nvPr/>
            </p:nvPicPr>
            <p:blipFill>
              <a:blip r:embed="rId17"/>
              <a:stretch>
                <a:fillRect/>
              </a:stretch>
            </p:blipFill>
            <p:spPr>
              <a:xfrm>
                <a:off x="6281880" y="2487460"/>
                <a:ext cx="289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1E3DC94-1D1C-9E38-8BBB-016C29AD6324}"/>
                  </a:ext>
                </a:extLst>
              </p14:cNvPr>
              <p14:cNvContentPartPr/>
              <p14:nvPr/>
            </p14:nvContentPartPr>
            <p14:xfrm>
              <a:off x="6190800" y="3587620"/>
              <a:ext cx="363960" cy="250200"/>
            </p14:xfrm>
          </p:contentPart>
        </mc:Choice>
        <mc:Fallback xmlns="">
          <p:pic>
            <p:nvPicPr>
              <p:cNvPr id="14" name="Ink 13">
                <a:extLst>
                  <a:ext uri="{FF2B5EF4-FFF2-40B4-BE49-F238E27FC236}">
                    <a16:creationId xmlns:a16="http://schemas.microsoft.com/office/drawing/2014/main" id="{41E3DC94-1D1C-9E38-8BBB-016C29AD6324}"/>
                  </a:ext>
                </a:extLst>
              </p:cNvPr>
              <p:cNvPicPr/>
              <p:nvPr/>
            </p:nvPicPr>
            <p:blipFill>
              <a:blip r:embed="rId19"/>
              <a:stretch>
                <a:fillRect/>
              </a:stretch>
            </p:blipFill>
            <p:spPr>
              <a:xfrm>
                <a:off x="6172800" y="3569980"/>
                <a:ext cx="399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2F8124C-D16B-C4DF-A2B9-F81B70DD0E02}"/>
                  </a:ext>
                </a:extLst>
              </p14:cNvPr>
              <p14:cNvContentPartPr/>
              <p14:nvPr/>
            </p14:nvContentPartPr>
            <p14:xfrm>
              <a:off x="6135360" y="4385740"/>
              <a:ext cx="407880" cy="266400"/>
            </p14:xfrm>
          </p:contentPart>
        </mc:Choice>
        <mc:Fallback xmlns="">
          <p:pic>
            <p:nvPicPr>
              <p:cNvPr id="15" name="Ink 14">
                <a:extLst>
                  <a:ext uri="{FF2B5EF4-FFF2-40B4-BE49-F238E27FC236}">
                    <a16:creationId xmlns:a16="http://schemas.microsoft.com/office/drawing/2014/main" id="{02F8124C-D16B-C4DF-A2B9-F81B70DD0E02}"/>
                  </a:ext>
                </a:extLst>
              </p:cNvPr>
              <p:cNvPicPr/>
              <p:nvPr/>
            </p:nvPicPr>
            <p:blipFill>
              <a:blip r:embed="rId21"/>
              <a:stretch>
                <a:fillRect/>
              </a:stretch>
            </p:blipFill>
            <p:spPr>
              <a:xfrm>
                <a:off x="6117720" y="4368100"/>
                <a:ext cx="443520" cy="302040"/>
              </a:xfrm>
              <a:prstGeom prst="rect">
                <a:avLst/>
              </a:prstGeom>
            </p:spPr>
          </p:pic>
        </mc:Fallback>
      </mc:AlternateContent>
    </p:spTree>
    <p:extLst>
      <p:ext uri="{BB962C8B-B14F-4D97-AF65-F5344CB8AC3E}">
        <p14:creationId xmlns:p14="http://schemas.microsoft.com/office/powerpoint/2010/main" val="245422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99500" cy="6470650"/>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3" name="TextBox 2">
            <a:extLst>
              <a:ext uri="{FF2B5EF4-FFF2-40B4-BE49-F238E27FC236}">
                <a16:creationId xmlns:a16="http://schemas.microsoft.com/office/drawing/2014/main" id="{7DC1844A-C63F-53FA-0BBE-ADE5ED8B0231}"/>
              </a:ext>
            </a:extLst>
          </p:cNvPr>
          <p:cNvSpPr txBox="1"/>
          <p:nvPr/>
        </p:nvSpPr>
        <p:spPr>
          <a:xfrm>
            <a:off x="463550" y="192008"/>
            <a:ext cx="8013700" cy="6524863"/>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Romans 14:11  </a:t>
            </a:r>
            <a:endParaRPr lang="en-US" sz="2400" b="0">
              <a:solidFill>
                <a:srgbClr val="FFC000"/>
              </a:solidFill>
              <a:effectLst/>
            </a:endParaRPr>
          </a:p>
          <a:p>
            <a:pPr rtl="0">
              <a:spcBef>
                <a:spcPts val="0"/>
              </a:spcBef>
              <a:spcAft>
                <a:spcPts val="0"/>
              </a:spcAft>
            </a:pPr>
            <a:r>
              <a:rPr lang="en-US" sz="2200" b="0" i="0" u="none" strike="noStrike">
                <a:solidFill>
                  <a:srgbClr val="FFC000"/>
                </a:solidFill>
                <a:effectLst/>
                <a:latin typeface="Arial" panose="020B0604020202020204" pitchFamily="34" charset="0"/>
              </a:rPr>
              <a:t>14:11 For it is written, As I live, saith the Lord, every knee shall bow to me, and every tongue shall confess to God. (KJV </a:t>
            </a:r>
            <a:r>
              <a:rPr lang="el-GR" sz="2200" b="0" i="0" u="none" strike="noStrike">
                <a:solidFill>
                  <a:srgbClr val="00B0F0"/>
                </a:solidFill>
                <a:effectLst/>
                <a:latin typeface="Arial" panose="020B0604020202020204" pitchFamily="34" charset="0"/>
              </a:rPr>
              <a:t>γέγραπται γάρ· ζῶ ἐγώ, λέγει κύριος, ὅτι ἐμοὶ κάμψει πᾶν γόνυ καὶ πᾶσα γλῶσσα ἐξομολογήσεται τῷ θεῷ.</a:t>
            </a:r>
            <a:r>
              <a:rPr lang="el-GR" sz="2200" b="0" i="0" u="none" strike="noStrike">
                <a:solidFill>
                  <a:srgbClr val="FFC000"/>
                </a:solidFill>
                <a:effectLst/>
                <a:latin typeface="Arial" panose="020B0604020202020204" pitchFamily="34" charset="0"/>
              </a:rPr>
              <a:t>)</a:t>
            </a:r>
            <a:endParaRPr lang="el-GR" sz="2200" b="0">
              <a:solidFill>
                <a:srgbClr val="FFC000"/>
              </a:solidFill>
              <a:effectLst/>
            </a:endParaRPr>
          </a:p>
          <a:p>
            <a:pPr rtl="0">
              <a:spcBef>
                <a:spcPts val="0"/>
              </a:spcBef>
              <a:spcAft>
                <a:spcPts val="0"/>
              </a:spcAft>
            </a:pPr>
            <a:br>
              <a:rPr lang="el-GR" sz="2200" b="0">
                <a:solidFill>
                  <a:srgbClr val="FFC000"/>
                </a:solidFill>
                <a:effectLst/>
              </a:rPr>
            </a:br>
            <a:r>
              <a:rPr lang="en-US" sz="2400" b="1" i="0" u="none" strike="noStrike">
                <a:solidFill>
                  <a:srgbClr val="FFC000"/>
                </a:solidFill>
                <a:effectLst/>
                <a:latin typeface="Arial" panose="020B0604020202020204" pitchFamily="34" charset="0"/>
              </a:rPr>
              <a:t>Philippians 2:9–11  </a:t>
            </a:r>
            <a:endParaRPr lang="en-US" sz="2200" b="0">
              <a:solidFill>
                <a:srgbClr val="FFC000"/>
              </a:solidFill>
              <a:effectLst/>
            </a:endParaRPr>
          </a:p>
          <a:p>
            <a:pPr rtl="0">
              <a:spcBef>
                <a:spcPts val="0"/>
              </a:spcBef>
              <a:spcAft>
                <a:spcPts val="0"/>
              </a:spcAft>
            </a:pPr>
            <a:r>
              <a:rPr lang="en-US" sz="2200" b="0" i="0" u="none" strike="noStrike">
                <a:solidFill>
                  <a:srgbClr val="FFC000"/>
                </a:solidFill>
                <a:effectLst/>
                <a:latin typeface="Arial" panose="020B0604020202020204" pitchFamily="34" charset="0"/>
              </a:rPr>
              <a:t>2:9 Wherefore God also hath highly exalted him, and given him a name which is above every name: 2:10 That at the name of Jesus every knee should bow, of things in heaven, and things in earth, and things under the earth; 2:11 And that every tongue should confess that Jesus Christ is Lord, to the glory of God the Father. (KJV </a:t>
            </a:r>
            <a:r>
              <a:rPr lang="el-GR" sz="2200" b="0" i="0" u="none" strike="noStrike">
                <a:solidFill>
                  <a:srgbClr val="00B0F0"/>
                </a:solidFill>
                <a:effectLst/>
                <a:latin typeface="Arial" panose="020B0604020202020204" pitchFamily="34" charset="0"/>
              </a:rPr>
              <a:t>διὸ καὶ ὁ θεὸς αὐτὸν ὑπερύψωσεν καὶ ἐχαρίσατο αὐτῷ τὸ ὄνομα τὸ ὑπὲρ πᾶν ὄνομα, ἵνα ἐν τῷ ὀνόματι Ἰησοῦ πᾶν γόνυ κάμψῃ ἐπουρανίων καὶ ἐπιγείων καὶ καταχθονίων καὶ πᾶσα γλῶσσα ἐξομολογήσηται ὅτι κύριος Ἰησοῦς Χριστὸς εἰς δόξαν θεοῦ πατρός.</a:t>
            </a:r>
            <a:r>
              <a:rPr lang="el-GR" sz="2200" b="0" i="0" u="none" strike="noStrike">
                <a:solidFill>
                  <a:srgbClr val="FFC000"/>
                </a:solidFill>
                <a:effectLst/>
                <a:latin typeface="Arial" panose="020B0604020202020204" pitchFamily="34" charset="0"/>
              </a:rPr>
              <a:t>)</a:t>
            </a:r>
            <a:endParaRPr lang="el-GR" sz="2200" b="0">
              <a:solidFill>
                <a:srgbClr val="FFC000"/>
              </a:solidFill>
              <a:effectLst/>
            </a:endParaRPr>
          </a:p>
          <a:p>
            <a:br>
              <a:rPr lang="el-GR" sz="2200">
                <a:solidFill>
                  <a:srgbClr val="FFC000"/>
                </a:solidFill>
              </a:rPr>
            </a:br>
            <a:endParaRPr lang="en-US" sz="2200">
              <a:solidFill>
                <a:srgbClr val="FFC000"/>
              </a:solidFill>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981F1C6-F94F-990C-D7DB-2B1CD370BDE7}"/>
                  </a:ext>
                </a:extLst>
              </p14:cNvPr>
              <p14:cNvContentPartPr/>
              <p14:nvPr/>
            </p14:nvContentPartPr>
            <p14:xfrm>
              <a:off x="1340160" y="944860"/>
              <a:ext cx="1768320" cy="64440"/>
            </p14:xfrm>
          </p:contentPart>
        </mc:Choice>
        <mc:Fallback xmlns="">
          <p:pic>
            <p:nvPicPr>
              <p:cNvPr id="2" name="Ink 1">
                <a:extLst>
                  <a:ext uri="{FF2B5EF4-FFF2-40B4-BE49-F238E27FC236}">
                    <a16:creationId xmlns:a16="http://schemas.microsoft.com/office/drawing/2014/main" id="{3981F1C6-F94F-990C-D7DB-2B1CD370BDE7}"/>
                  </a:ext>
                </a:extLst>
              </p:cNvPr>
              <p:cNvPicPr/>
              <p:nvPr/>
            </p:nvPicPr>
            <p:blipFill>
              <a:blip r:embed="rId7"/>
              <a:stretch>
                <a:fillRect/>
              </a:stretch>
            </p:blipFill>
            <p:spPr>
              <a:xfrm>
                <a:off x="1322160" y="927220"/>
                <a:ext cx="1803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84511D8-5454-BF63-0D8A-85AC973AB7D3}"/>
                  </a:ext>
                </a:extLst>
              </p14:cNvPr>
              <p14:cNvContentPartPr/>
              <p14:nvPr/>
            </p14:nvContentPartPr>
            <p14:xfrm>
              <a:off x="6482760" y="887260"/>
              <a:ext cx="1621080" cy="86400"/>
            </p14:xfrm>
          </p:contentPart>
        </mc:Choice>
        <mc:Fallback xmlns="">
          <p:pic>
            <p:nvPicPr>
              <p:cNvPr id="4" name="Ink 3">
                <a:extLst>
                  <a:ext uri="{FF2B5EF4-FFF2-40B4-BE49-F238E27FC236}">
                    <a16:creationId xmlns:a16="http://schemas.microsoft.com/office/drawing/2014/main" id="{684511D8-5454-BF63-0D8A-85AC973AB7D3}"/>
                  </a:ext>
                </a:extLst>
              </p:cNvPr>
              <p:cNvPicPr/>
              <p:nvPr/>
            </p:nvPicPr>
            <p:blipFill>
              <a:blip r:embed="rId9"/>
              <a:stretch>
                <a:fillRect/>
              </a:stretch>
            </p:blipFill>
            <p:spPr>
              <a:xfrm>
                <a:off x="6465120" y="869620"/>
                <a:ext cx="1656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A26D0B5B-DEED-1CCF-9EDD-9A6887D66FB9}"/>
                  </a:ext>
                </a:extLst>
              </p14:cNvPr>
              <p14:cNvContentPartPr/>
              <p14:nvPr/>
            </p14:nvContentPartPr>
            <p14:xfrm>
              <a:off x="671640" y="1200100"/>
              <a:ext cx="6065280" cy="128880"/>
            </p14:xfrm>
          </p:contentPart>
        </mc:Choice>
        <mc:Fallback xmlns="">
          <p:pic>
            <p:nvPicPr>
              <p:cNvPr id="5" name="Ink 4">
                <a:extLst>
                  <a:ext uri="{FF2B5EF4-FFF2-40B4-BE49-F238E27FC236}">
                    <a16:creationId xmlns:a16="http://schemas.microsoft.com/office/drawing/2014/main" id="{A26D0B5B-DEED-1CCF-9EDD-9A6887D66FB9}"/>
                  </a:ext>
                </a:extLst>
              </p:cNvPr>
              <p:cNvPicPr/>
              <p:nvPr/>
            </p:nvPicPr>
            <p:blipFill>
              <a:blip r:embed="rId11"/>
              <a:stretch>
                <a:fillRect/>
              </a:stretch>
            </p:blipFill>
            <p:spPr>
              <a:xfrm>
                <a:off x="654000" y="1182100"/>
                <a:ext cx="6100920" cy="164520"/>
              </a:xfrm>
              <a:prstGeom prst="rect">
                <a:avLst/>
              </a:prstGeom>
            </p:spPr>
          </p:pic>
        </mc:Fallback>
      </mc:AlternateContent>
    </p:spTree>
    <p:extLst>
      <p:ext uri="{BB962C8B-B14F-4D97-AF65-F5344CB8AC3E}">
        <p14:creationId xmlns:p14="http://schemas.microsoft.com/office/powerpoint/2010/main" val="6028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8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5182"/>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1" y="0"/>
            <a:ext cx="8947150" cy="669414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מה</a:t>
            </a:r>
          </a:p>
          <a:p>
            <a:pPr algn="r"/>
            <a:r>
              <a:rPr lang="he-IL" sz="3500">
                <a:solidFill>
                  <a:srgbClr val="FFFF00"/>
                </a:solidFill>
                <a:cs typeface="+mj-cs"/>
              </a:rPr>
              <a:t>יט   לֹא בַסֵּתֶר דִּבַּרְתִּי בִּמְקוֹם אֶרֶץ חשֶׁךְ לֹא אָמַרְתִּי לְזֶרַע יַעֲקֹב תֹּהוּ בַקְּשׁוּנִי אֲנִי יְהֹוָה דֹּבֵר צֶדֶק מַגִּיד מֵישָׁרִים: כ   הִקָּבְצוּ וָבֹאוּ הִתְנַגְּשׁוּ יַחְדָּו פְּלִיטֵי הַגּוֹיִם לֹא יָדְעוּ הַנֹּשְֹאִים אֶת-עֵץ פִּסְלָם וּמִתְפַּלְלִים אֶל-אֵל לֹא יוֹשִׁיעַ: </a:t>
            </a:r>
            <a:r>
              <a:rPr lang="he-IL" sz="3500">
                <a:solidFill>
                  <a:srgbClr val="FFC000"/>
                </a:solidFill>
                <a:cs typeface="+mj-cs"/>
              </a:rPr>
              <a:t>כא   הַגִּידוּ וְהַגִּישׁוּ אַף יִוָּעֲצוּ יַחְדָּו מִי הִשְׁמִיעַ זֹאת מִקֶּדֶם מֵאָז הִגִּידָהּ הֲלוֹא אֲנִי יְהֹוָה וְאֵין-עוֹד אֱלֹהִים מִבַּלְעָדַי אֵל-צַדִּיק וּמוֹשִׁיעַ אַיִן זוּלָתִי: </a:t>
            </a:r>
            <a:r>
              <a:rPr lang="he-IL" sz="3500">
                <a:solidFill>
                  <a:srgbClr val="92D050"/>
                </a:solidFill>
                <a:cs typeface="+mj-cs"/>
              </a:rPr>
              <a:t>כב   פְּנוּ-אֵלַי וְהִוָּשְׁעוּ כָּל-אַפְסֵי-אָרֶץ כִּי אֲנִי-אֵל וְאֵין עוֹד: כג   בִּי נִשְׁבַּעְתִּי יָצָא מִפִּי צְדָקָה דָּבָר וְלֹא יָשׁוּב כִּי-לִי תִּכְרַע כָּל-בֶּרֶךְ תִּשָּׁבַע כָּל-לָשׁוֹן: </a:t>
            </a:r>
            <a:r>
              <a:rPr lang="he-IL" sz="3500">
                <a:solidFill>
                  <a:srgbClr val="00B0F0"/>
                </a:solidFill>
                <a:cs typeface="+mj-cs"/>
              </a:rPr>
              <a:t>כד   אַךְ בַּיהֹוָה לִי אָמַר צְדָקוֹת וָעֹז עָדָיו יָבוֹא וְיֵבֹשׁוּ כֹּל הַנֶּחֱרִים בּוֹ: כה   בַּיהֹוָה יִצְדְּקוּ וְיִתְהַלְלוּ כָּל-זֶרַע יִשְֹרָאֵל:</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p:grpSp>
        <p:nvGrpSpPr>
          <p:cNvPr id="30" name="Group 29">
            <a:extLst>
              <a:ext uri="{FF2B5EF4-FFF2-40B4-BE49-F238E27FC236}">
                <a16:creationId xmlns:a16="http://schemas.microsoft.com/office/drawing/2014/main" id="{FBD6D58C-37CE-7C0A-E2B3-0E40C8324456}"/>
              </a:ext>
            </a:extLst>
          </p:cNvPr>
          <p:cNvGrpSpPr/>
          <p:nvPr/>
        </p:nvGrpSpPr>
        <p:grpSpPr>
          <a:xfrm>
            <a:off x="1587840" y="1770340"/>
            <a:ext cx="7442280" cy="130320"/>
            <a:chOff x="1587840" y="1770340"/>
            <a:chExt cx="7442280" cy="130320"/>
          </a:xfrm>
        </p:grpSpPr>
        <mc:AlternateContent xmlns:mc="http://schemas.openxmlformats.org/markup-compatibility/2006" xmlns:p14="http://schemas.microsoft.com/office/powerpoint/2010/main">
          <mc:Choice Requires="p14">
            <p:contentPart p14:bwMode="auto" r:id="rId418">
              <p14:nvContentPartPr>
                <p14:cNvPr id="17" name="Ink 16">
                  <a:extLst>
                    <a:ext uri="{FF2B5EF4-FFF2-40B4-BE49-F238E27FC236}">
                      <a16:creationId xmlns:a16="http://schemas.microsoft.com/office/drawing/2014/main" id="{59F85F7B-4946-48AF-7910-92A7B02B2BE2}"/>
                    </a:ext>
                  </a:extLst>
                </p14:cNvPr>
                <p14:cNvContentPartPr/>
                <p14:nvPr/>
              </p14:nvContentPartPr>
              <p14:xfrm>
                <a:off x="8327040" y="1823620"/>
                <a:ext cx="703080" cy="77040"/>
              </p14:xfrm>
            </p:contentPart>
          </mc:Choice>
          <mc:Fallback xmlns="">
            <p:pic>
              <p:nvPicPr>
                <p:cNvPr id="17" name="Ink 16">
                  <a:extLst>
                    <a:ext uri="{FF2B5EF4-FFF2-40B4-BE49-F238E27FC236}">
                      <a16:creationId xmlns:a16="http://schemas.microsoft.com/office/drawing/2014/main" id="{59F85F7B-4946-48AF-7910-92A7B02B2BE2}"/>
                    </a:ext>
                  </a:extLst>
                </p:cNvPr>
                <p:cNvPicPr/>
                <p:nvPr/>
              </p:nvPicPr>
              <p:blipFill>
                <a:blip r:embed="rId419"/>
                <a:stretch>
                  <a:fillRect/>
                </a:stretch>
              </p:blipFill>
              <p:spPr>
                <a:xfrm>
                  <a:off x="8309040" y="1805620"/>
                  <a:ext cx="73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9" name="Ink 18">
                  <a:extLst>
                    <a:ext uri="{FF2B5EF4-FFF2-40B4-BE49-F238E27FC236}">
                      <a16:creationId xmlns:a16="http://schemas.microsoft.com/office/drawing/2014/main" id="{D65F2ABA-0678-38A6-FDE5-C6AD48C5E49D}"/>
                    </a:ext>
                  </a:extLst>
                </p14:cNvPr>
                <p14:cNvContentPartPr/>
                <p14:nvPr/>
              </p14:nvContentPartPr>
              <p14:xfrm>
                <a:off x="7748880" y="1818220"/>
                <a:ext cx="384120" cy="48960"/>
              </p14:xfrm>
            </p:contentPart>
          </mc:Choice>
          <mc:Fallback xmlns="">
            <p:pic>
              <p:nvPicPr>
                <p:cNvPr id="19" name="Ink 18">
                  <a:extLst>
                    <a:ext uri="{FF2B5EF4-FFF2-40B4-BE49-F238E27FC236}">
                      <a16:creationId xmlns:a16="http://schemas.microsoft.com/office/drawing/2014/main" id="{D65F2ABA-0678-38A6-FDE5-C6AD48C5E49D}"/>
                    </a:ext>
                  </a:extLst>
                </p:cNvPr>
                <p:cNvPicPr/>
                <p:nvPr/>
              </p:nvPicPr>
              <p:blipFill>
                <a:blip r:embed="rId421"/>
                <a:stretch>
                  <a:fillRect/>
                </a:stretch>
              </p:blipFill>
              <p:spPr>
                <a:xfrm>
                  <a:off x="7730880" y="1800220"/>
                  <a:ext cx="419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0" name="Ink 19">
                  <a:extLst>
                    <a:ext uri="{FF2B5EF4-FFF2-40B4-BE49-F238E27FC236}">
                      <a16:creationId xmlns:a16="http://schemas.microsoft.com/office/drawing/2014/main" id="{C652380B-55CF-15A5-5EFF-E976D67AF91B}"/>
                    </a:ext>
                  </a:extLst>
                </p14:cNvPr>
                <p14:cNvContentPartPr/>
                <p14:nvPr/>
              </p14:nvContentPartPr>
              <p14:xfrm>
                <a:off x="6455400" y="1830820"/>
                <a:ext cx="1087560" cy="58320"/>
              </p14:xfrm>
            </p:contentPart>
          </mc:Choice>
          <mc:Fallback xmlns="">
            <p:pic>
              <p:nvPicPr>
                <p:cNvPr id="20" name="Ink 19">
                  <a:extLst>
                    <a:ext uri="{FF2B5EF4-FFF2-40B4-BE49-F238E27FC236}">
                      <a16:creationId xmlns:a16="http://schemas.microsoft.com/office/drawing/2014/main" id="{C652380B-55CF-15A5-5EFF-E976D67AF91B}"/>
                    </a:ext>
                  </a:extLst>
                </p:cNvPr>
                <p:cNvPicPr/>
                <p:nvPr/>
              </p:nvPicPr>
              <p:blipFill>
                <a:blip r:embed="rId423"/>
                <a:stretch>
                  <a:fillRect/>
                </a:stretch>
              </p:blipFill>
              <p:spPr>
                <a:xfrm>
                  <a:off x="6437400" y="1812820"/>
                  <a:ext cx="1123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2" name="Ink 21">
                  <a:extLst>
                    <a:ext uri="{FF2B5EF4-FFF2-40B4-BE49-F238E27FC236}">
                      <a16:creationId xmlns:a16="http://schemas.microsoft.com/office/drawing/2014/main" id="{A625FEFC-7F0F-BBD5-63D0-498D7E57946C}"/>
                    </a:ext>
                  </a:extLst>
                </p14:cNvPr>
                <p14:cNvContentPartPr/>
                <p14:nvPr/>
              </p14:nvContentPartPr>
              <p14:xfrm>
                <a:off x="6058680" y="1818940"/>
                <a:ext cx="345600" cy="25560"/>
              </p14:xfrm>
            </p:contentPart>
          </mc:Choice>
          <mc:Fallback xmlns="">
            <p:pic>
              <p:nvPicPr>
                <p:cNvPr id="22" name="Ink 21">
                  <a:extLst>
                    <a:ext uri="{FF2B5EF4-FFF2-40B4-BE49-F238E27FC236}">
                      <a16:creationId xmlns:a16="http://schemas.microsoft.com/office/drawing/2014/main" id="{A625FEFC-7F0F-BBD5-63D0-498D7E57946C}"/>
                    </a:ext>
                  </a:extLst>
                </p:cNvPr>
                <p:cNvPicPr/>
                <p:nvPr/>
              </p:nvPicPr>
              <p:blipFill>
                <a:blip r:embed="rId425"/>
                <a:stretch>
                  <a:fillRect/>
                </a:stretch>
              </p:blipFill>
              <p:spPr>
                <a:xfrm>
                  <a:off x="6041040" y="1800940"/>
                  <a:ext cx="381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 name="Ink 22">
                  <a:extLst>
                    <a:ext uri="{FF2B5EF4-FFF2-40B4-BE49-F238E27FC236}">
                      <a16:creationId xmlns:a16="http://schemas.microsoft.com/office/drawing/2014/main" id="{CCDFF334-04C2-0A8C-4353-D0838DE4A8D3}"/>
                    </a:ext>
                  </a:extLst>
                </p14:cNvPr>
                <p14:cNvContentPartPr/>
                <p14:nvPr/>
              </p14:nvContentPartPr>
              <p14:xfrm>
                <a:off x="5121240" y="1770340"/>
                <a:ext cx="574560" cy="96120"/>
              </p14:xfrm>
            </p:contentPart>
          </mc:Choice>
          <mc:Fallback xmlns="">
            <p:pic>
              <p:nvPicPr>
                <p:cNvPr id="23" name="Ink 22">
                  <a:extLst>
                    <a:ext uri="{FF2B5EF4-FFF2-40B4-BE49-F238E27FC236}">
                      <a16:creationId xmlns:a16="http://schemas.microsoft.com/office/drawing/2014/main" id="{CCDFF334-04C2-0A8C-4353-D0838DE4A8D3}"/>
                    </a:ext>
                  </a:extLst>
                </p:cNvPr>
                <p:cNvPicPr/>
                <p:nvPr/>
              </p:nvPicPr>
              <p:blipFill>
                <a:blip r:embed="rId427"/>
                <a:stretch>
                  <a:fillRect/>
                </a:stretch>
              </p:blipFill>
              <p:spPr>
                <a:xfrm>
                  <a:off x="5103600" y="1752700"/>
                  <a:ext cx="610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 name="Ink 24">
                  <a:extLst>
                    <a:ext uri="{FF2B5EF4-FFF2-40B4-BE49-F238E27FC236}">
                      <a16:creationId xmlns:a16="http://schemas.microsoft.com/office/drawing/2014/main" id="{A03D4CA1-5040-1E03-30E1-A63E6DCA24E3}"/>
                    </a:ext>
                  </a:extLst>
                </p14:cNvPr>
                <p14:cNvContentPartPr/>
                <p14:nvPr/>
              </p14:nvContentPartPr>
              <p14:xfrm>
                <a:off x="4537680" y="1830100"/>
                <a:ext cx="505080" cy="33120"/>
              </p14:xfrm>
            </p:contentPart>
          </mc:Choice>
          <mc:Fallback xmlns="">
            <p:pic>
              <p:nvPicPr>
                <p:cNvPr id="25" name="Ink 24">
                  <a:extLst>
                    <a:ext uri="{FF2B5EF4-FFF2-40B4-BE49-F238E27FC236}">
                      <a16:creationId xmlns:a16="http://schemas.microsoft.com/office/drawing/2014/main" id="{A03D4CA1-5040-1E03-30E1-A63E6DCA24E3}"/>
                    </a:ext>
                  </a:extLst>
                </p:cNvPr>
                <p:cNvPicPr/>
                <p:nvPr/>
              </p:nvPicPr>
              <p:blipFill>
                <a:blip r:embed="rId429"/>
                <a:stretch>
                  <a:fillRect/>
                </a:stretch>
              </p:blipFill>
              <p:spPr>
                <a:xfrm>
                  <a:off x="4520040" y="1812100"/>
                  <a:ext cx="540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 name="Ink 25">
                  <a:extLst>
                    <a:ext uri="{FF2B5EF4-FFF2-40B4-BE49-F238E27FC236}">
                      <a16:creationId xmlns:a16="http://schemas.microsoft.com/office/drawing/2014/main" id="{57AA4345-029E-FB20-2724-3AEE79CA77ED}"/>
                    </a:ext>
                  </a:extLst>
                </p14:cNvPr>
                <p14:cNvContentPartPr/>
                <p14:nvPr/>
              </p14:nvContentPartPr>
              <p14:xfrm>
                <a:off x="3681600" y="1818940"/>
                <a:ext cx="533880" cy="37800"/>
              </p14:xfrm>
            </p:contentPart>
          </mc:Choice>
          <mc:Fallback xmlns="">
            <p:pic>
              <p:nvPicPr>
                <p:cNvPr id="26" name="Ink 25">
                  <a:extLst>
                    <a:ext uri="{FF2B5EF4-FFF2-40B4-BE49-F238E27FC236}">
                      <a16:creationId xmlns:a16="http://schemas.microsoft.com/office/drawing/2014/main" id="{57AA4345-029E-FB20-2724-3AEE79CA77ED}"/>
                    </a:ext>
                  </a:extLst>
                </p:cNvPr>
                <p:cNvPicPr/>
                <p:nvPr/>
              </p:nvPicPr>
              <p:blipFill>
                <a:blip r:embed="rId431"/>
                <a:stretch>
                  <a:fillRect/>
                </a:stretch>
              </p:blipFill>
              <p:spPr>
                <a:xfrm>
                  <a:off x="3663960" y="1800940"/>
                  <a:ext cx="569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 name="Ink 26">
                  <a:extLst>
                    <a:ext uri="{FF2B5EF4-FFF2-40B4-BE49-F238E27FC236}">
                      <a16:creationId xmlns:a16="http://schemas.microsoft.com/office/drawing/2014/main" id="{533CF401-87DB-2931-4C07-5E624C21D0E4}"/>
                    </a:ext>
                  </a:extLst>
                </p14:cNvPr>
                <p14:cNvContentPartPr/>
                <p14:nvPr/>
              </p14:nvContentPartPr>
              <p14:xfrm>
                <a:off x="3155640" y="1823620"/>
                <a:ext cx="359640" cy="72720"/>
              </p14:xfrm>
            </p:contentPart>
          </mc:Choice>
          <mc:Fallback xmlns="">
            <p:pic>
              <p:nvPicPr>
                <p:cNvPr id="27" name="Ink 26">
                  <a:extLst>
                    <a:ext uri="{FF2B5EF4-FFF2-40B4-BE49-F238E27FC236}">
                      <a16:creationId xmlns:a16="http://schemas.microsoft.com/office/drawing/2014/main" id="{533CF401-87DB-2931-4C07-5E624C21D0E4}"/>
                    </a:ext>
                  </a:extLst>
                </p:cNvPr>
                <p:cNvPicPr/>
                <p:nvPr/>
              </p:nvPicPr>
              <p:blipFill>
                <a:blip r:embed="rId433"/>
                <a:stretch>
                  <a:fillRect/>
                </a:stretch>
              </p:blipFill>
              <p:spPr>
                <a:xfrm>
                  <a:off x="3137640" y="1805980"/>
                  <a:ext cx="395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 name="Ink 28">
                  <a:extLst>
                    <a:ext uri="{FF2B5EF4-FFF2-40B4-BE49-F238E27FC236}">
                      <a16:creationId xmlns:a16="http://schemas.microsoft.com/office/drawing/2014/main" id="{F9B65784-6396-DFDA-26DB-C90CDBC6196E}"/>
                    </a:ext>
                  </a:extLst>
                </p14:cNvPr>
                <p14:cNvContentPartPr/>
                <p14:nvPr/>
              </p14:nvContentPartPr>
              <p14:xfrm>
                <a:off x="1587840" y="1835500"/>
                <a:ext cx="1183680" cy="38520"/>
              </p14:xfrm>
            </p:contentPart>
          </mc:Choice>
          <mc:Fallback xmlns="">
            <p:pic>
              <p:nvPicPr>
                <p:cNvPr id="29" name="Ink 28">
                  <a:extLst>
                    <a:ext uri="{FF2B5EF4-FFF2-40B4-BE49-F238E27FC236}">
                      <a16:creationId xmlns:a16="http://schemas.microsoft.com/office/drawing/2014/main" id="{F9B65784-6396-DFDA-26DB-C90CDBC6196E}"/>
                    </a:ext>
                  </a:extLst>
                </p:cNvPr>
                <p:cNvPicPr/>
                <p:nvPr/>
              </p:nvPicPr>
              <p:blipFill>
                <a:blip r:embed="rId435"/>
                <a:stretch>
                  <a:fillRect/>
                </a:stretch>
              </p:blipFill>
              <p:spPr>
                <a:xfrm>
                  <a:off x="1569840" y="1817860"/>
                  <a:ext cx="1219320" cy="74160"/>
                </a:xfrm>
                <a:prstGeom prst="rect">
                  <a:avLst/>
                </a:prstGeom>
              </p:spPr>
            </p:pic>
          </mc:Fallback>
        </mc:AlternateContent>
      </p:grpSp>
      <p:grpSp>
        <p:nvGrpSpPr>
          <p:cNvPr id="44" name="Group 43">
            <a:extLst>
              <a:ext uri="{FF2B5EF4-FFF2-40B4-BE49-F238E27FC236}">
                <a16:creationId xmlns:a16="http://schemas.microsoft.com/office/drawing/2014/main" id="{E2247BF8-87A4-8B9B-C4D2-7D4248C835C0}"/>
              </a:ext>
            </a:extLst>
          </p:cNvPr>
          <p:cNvGrpSpPr/>
          <p:nvPr/>
        </p:nvGrpSpPr>
        <p:grpSpPr>
          <a:xfrm>
            <a:off x="1038840" y="2306740"/>
            <a:ext cx="7853400" cy="162360"/>
            <a:chOff x="1038840" y="2306740"/>
            <a:chExt cx="7853400" cy="162360"/>
          </a:xfrm>
        </p:grpSpPr>
        <mc:AlternateContent xmlns:mc="http://schemas.openxmlformats.org/markup-compatibility/2006" xmlns:p14="http://schemas.microsoft.com/office/powerpoint/2010/main">
          <mc:Choice Requires="p14">
            <p:contentPart p14:bwMode="auto" r:id="rId436">
              <p14:nvContentPartPr>
                <p14:cNvPr id="31" name="Ink 30">
                  <a:extLst>
                    <a:ext uri="{FF2B5EF4-FFF2-40B4-BE49-F238E27FC236}">
                      <a16:creationId xmlns:a16="http://schemas.microsoft.com/office/drawing/2014/main" id="{39F5BF3E-F95F-2D54-2A66-CB5B1D9DFB4F}"/>
                    </a:ext>
                  </a:extLst>
                </p14:cNvPr>
                <p14:cNvContentPartPr/>
                <p14:nvPr/>
              </p14:nvContentPartPr>
              <p14:xfrm>
                <a:off x="8135520" y="2354260"/>
                <a:ext cx="756720" cy="31320"/>
              </p14:xfrm>
            </p:contentPart>
          </mc:Choice>
          <mc:Fallback xmlns="">
            <p:pic>
              <p:nvPicPr>
                <p:cNvPr id="31" name="Ink 30">
                  <a:extLst>
                    <a:ext uri="{FF2B5EF4-FFF2-40B4-BE49-F238E27FC236}">
                      <a16:creationId xmlns:a16="http://schemas.microsoft.com/office/drawing/2014/main" id="{39F5BF3E-F95F-2D54-2A66-CB5B1D9DFB4F}"/>
                    </a:ext>
                  </a:extLst>
                </p:cNvPr>
                <p:cNvPicPr/>
                <p:nvPr/>
              </p:nvPicPr>
              <p:blipFill>
                <a:blip r:embed="rId437"/>
                <a:stretch>
                  <a:fillRect/>
                </a:stretch>
              </p:blipFill>
              <p:spPr>
                <a:xfrm>
                  <a:off x="8117520" y="2336620"/>
                  <a:ext cx="792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 name="Ink 31">
                  <a:extLst>
                    <a:ext uri="{FF2B5EF4-FFF2-40B4-BE49-F238E27FC236}">
                      <a16:creationId xmlns:a16="http://schemas.microsoft.com/office/drawing/2014/main" id="{C1F922B4-6D6A-9B83-2394-A45E63534B53}"/>
                    </a:ext>
                  </a:extLst>
                </p14:cNvPr>
                <p14:cNvContentPartPr/>
                <p14:nvPr/>
              </p14:nvContentPartPr>
              <p14:xfrm>
                <a:off x="7370160" y="2390620"/>
                <a:ext cx="718920" cy="77400"/>
              </p14:xfrm>
            </p:contentPart>
          </mc:Choice>
          <mc:Fallback xmlns="">
            <p:pic>
              <p:nvPicPr>
                <p:cNvPr id="32" name="Ink 31">
                  <a:extLst>
                    <a:ext uri="{FF2B5EF4-FFF2-40B4-BE49-F238E27FC236}">
                      <a16:creationId xmlns:a16="http://schemas.microsoft.com/office/drawing/2014/main" id="{C1F922B4-6D6A-9B83-2394-A45E63534B53}"/>
                    </a:ext>
                  </a:extLst>
                </p:cNvPr>
                <p:cNvPicPr/>
                <p:nvPr/>
              </p:nvPicPr>
              <p:blipFill>
                <a:blip r:embed="rId439"/>
                <a:stretch>
                  <a:fillRect/>
                </a:stretch>
              </p:blipFill>
              <p:spPr>
                <a:xfrm>
                  <a:off x="7352160" y="2372980"/>
                  <a:ext cx="754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4" name="Ink 33">
                  <a:extLst>
                    <a:ext uri="{FF2B5EF4-FFF2-40B4-BE49-F238E27FC236}">
                      <a16:creationId xmlns:a16="http://schemas.microsoft.com/office/drawing/2014/main" id="{C5E83B53-70D8-4FD5-3512-C2ED9CA1E616}"/>
                    </a:ext>
                  </a:extLst>
                </p14:cNvPr>
                <p14:cNvContentPartPr/>
                <p14:nvPr/>
              </p14:nvContentPartPr>
              <p14:xfrm>
                <a:off x="6092880" y="2306740"/>
                <a:ext cx="1140480" cy="110880"/>
              </p14:xfrm>
            </p:contentPart>
          </mc:Choice>
          <mc:Fallback xmlns="">
            <p:pic>
              <p:nvPicPr>
                <p:cNvPr id="34" name="Ink 33">
                  <a:extLst>
                    <a:ext uri="{FF2B5EF4-FFF2-40B4-BE49-F238E27FC236}">
                      <a16:creationId xmlns:a16="http://schemas.microsoft.com/office/drawing/2014/main" id="{C5E83B53-70D8-4FD5-3512-C2ED9CA1E616}"/>
                    </a:ext>
                  </a:extLst>
                </p:cNvPr>
                <p:cNvPicPr/>
                <p:nvPr/>
              </p:nvPicPr>
              <p:blipFill>
                <a:blip r:embed="rId441"/>
                <a:stretch>
                  <a:fillRect/>
                </a:stretch>
              </p:blipFill>
              <p:spPr>
                <a:xfrm>
                  <a:off x="6074880" y="2289100"/>
                  <a:ext cx="1176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6" name="Ink 35">
                  <a:extLst>
                    <a:ext uri="{FF2B5EF4-FFF2-40B4-BE49-F238E27FC236}">
                      <a16:creationId xmlns:a16="http://schemas.microsoft.com/office/drawing/2014/main" id="{B8574D13-DDD4-46E5-A573-FE988B81E00C}"/>
                    </a:ext>
                  </a:extLst>
                </p14:cNvPr>
                <p14:cNvContentPartPr/>
                <p14:nvPr/>
              </p14:nvContentPartPr>
              <p14:xfrm>
                <a:off x="5996040" y="2466580"/>
                <a:ext cx="16920" cy="2520"/>
              </p14:xfrm>
            </p:contentPart>
          </mc:Choice>
          <mc:Fallback xmlns="">
            <p:pic>
              <p:nvPicPr>
                <p:cNvPr id="36" name="Ink 35">
                  <a:extLst>
                    <a:ext uri="{FF2B5EF4-FFF2-40B4-BE49-F238E27FC236}">
                      <a16:creationId xmlns:a16="http://schemas.microsoft.com/office/drawing/2014/main" id="{B8574D13-DDD4-46E5-A573-FE988B81E00C}"/>
                    </a:ext>
                  </a:extLst>
                </p:cNvPr>
                <p:cNvPicPr/>
                <p:nvPr/>
              </p:nvPicPr>
              <p:blipFill>
                <a:blip r:embed="rId443"/>
                <a:stretch>
                  <a:fillRect/>
                </a:stretch>
              </p:blipFill>
              <p:spPr>
                <a:xfrm>
                  <a:off x="5978040" y="2448580"/>
                  <a:ext cx="52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7" name="Ink 36">
                  <a:extLst>
                    <a:ext uri="{FF2B5EF4-FFF2-40B4-BE49-F238E27FC236}">
                      <a16:creationId xmlns:a16="http://schemas.microsoft.com/office/drawing/2014/main" id="{04791432-1AFD-DA1E-6E78-FC0501EFE5D7}"/>
                    </a:ext>
                  </a:extLst>
                </p14:cNvPr>
                <p14:cNvContentPartPr/>
                <p14:nvPr/>
              </p14:nvContentPartPr>
              <p14:xfrm>
                <a:off x="5317440" y="2403220"/>
                <a:ext cx="651240" cy="50400"/>
              </p14:xfrm>
            </p:contentPart>
          </mc:Choice>
          <mc:Fallback xmlns="">
            <p:pic>
              <p:nvPicPr>
                <p:cNvPr id="37" name="Ink 36">
                  <a:extLst>
                    <a:ext uri="{FF2B5EF4-FFF2-40B4-BE49-F238E27FC236}">
                      <a16:creationId xmlns:a16="http://schemas.microsoft.com/office/drawing/2014/main" id="{04791432-1AFD-DA1E-6E78-FC0501EFE5D7}"/>
                    </a:ext>
                  </a:extLst>
                </p:cNvPr>
                <p:cNvPicPr/>
                <p:nvPr/>
              </p:nvPicPr>
              <p:blipFill>
                <a:blip r:embed="rId445"/>
                <a:stretch>
                  <a:fillRect/>
                </a:stretch>
              </p:blipFill>
              <p:spPr>
                <a:xfrm>
                  <a:off x="5299800" y="2385220"/>
                  <a:ext cx="686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8" name="Ink 37">
                  <a:extLst>
                    <a:ext uri="{FF2B5EF4-FFF2-40B4-BE49-F238E27FC236}">
                      <a16:creationId xmlns:a16="http://schemas.microsoft.com/office/drawing/2014/main" id="{DF4B9C02-AD5C-C9CA-CB7F-CD914A2CEB59}"/>
                    </a:ext>
                  </a:extLst>
                </p14:cNvPr>
                <p14:cNvContentPartPr/>
                <p14:nvPr/>
              </p14:nvContentPartPr>
              <p14:xfrm>
                <a:off x="4218000" y="2394580"/>
                <a:ext cx="974520" cy="64800"/>
              </p14:xfrm>
            </p:contentPart>
          </mc:Choice>
          <mc:Fallback xmlns="">
            <p:pic>
              <p:nvPicPr>
                <p:cNvPr id="38" name="Ink 37">
                  <a:extLst>
                    <a:ext uri="{FF2B5EF4-FFF2-40B4-BE49-F238E27FC236}">
                      <a16:creationId xmlns:a16="http://schemas.microsoft.com/office/drawing/2014/main" id="{DF4B9C02-AD5C-C9CA-CB7F-CD914A2CEB59}"/>
                    </a:ext>
                  </a:extLst>
                </p:cNvPr>
                <p:cNvPicPr/>
                <p:nvPr/>
              </p:nvPicPr>
              <p:blipFill>
                <a:blip r:embed="rId447"/>
                <a:stretch>
                  <a:fillRect/>
                </a:stretch>
              </p:blipFill>
              <p:spPr>
                <a:xfrm>
                  <a:off x="4200000" y="2376940"/>
                  <a:ext cx="1010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0" name="Ink 39">
                  <a:extLst>
                    <a:ext uri="{FF2B5EF4-FFF2-40B4-BE49-F238E27FC236}">
                      <a16:creationId xmlns:a16="http://schemas.microsoft.com/office/drawing/2014/main" id="{2A3DD5D9-3A8E-A72D-36AB-44F5E6B3808B}"/>
                    </a:ext>
                  </a:extLst>
                </p14:cNvPr>
                <p14:cNvContentPartPr/>
                <p14:nvPr/>
              </p14:nvContentPartPr>
              <p14:xfrm>
                <a:off x="3361200" y="2361100"/>
                <a:ext cx="939240" cy="60840"/>
              </p14:xfrm>
            </p:contentPart>
          </mc:Choice>
          <mc:Fallback xmlns="">
            <p:pic>
              <p:nvPicPr>
                <p:cNvPr id="40" name="Ink 39">
                  <a:extLst>
                    <a:ext uri="{FF2B5EF4-FFF2-40B4-BE49-F238E27FC236}">
                      <a16:creationId xmlns:a16="http://schemas.microsoft.com/office/drawing/2014/main" id="{2A3DD5D9-3A8E-A72D-36AB-44F5E6B3808B}"/>
                    </a:ext>
                  </a:extLst>
                </p:cNvPr>
                <p:cNvPicPr/>
                <p:nvPr/>
              </p:nvPicPr>
              <p:blipFill>
                <a:blip r:embed="rId449"/>
                <a:stretch>
                  <a:fillRect/>
                </a:stretch>
              </p:blipFill>
              <p:spPr>
                <a:xfrm>
                  <a:off x="3343560" y="2343460"/>
                  <a:ext cx="974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1" name="Ink 40">
                  <a:extLst>
                    <a:ext uri="{FF2B5EF4-FFF2-40B4-BE49-F238E27FC236}">
                      <a16:creationId xmlns:a16="http://schemas.microsoft.com/office/drawing/2014/main" id="{56E69D92-11B5-1BF9-F8C2-3797F1A06BBD}"/>
                    </a:ext>
                  </a:extLst>
                </p14:cNvPr>
                <p14:cNvContentPartPr/>
                <p14:nvPr/>
              </p14:nvContentPartPr>
              <p14:xfrm>
                <a:off x="2806440" y="2319700"/>
                <a:ext cx="478440" cy="48960"/>
              </p14:xfrm>
            </p:contentPart>
          </mc:Choice>
          <mc:Fallback xmlns="">
            <p:pic>
              <p:nvPicPr>
                <p:cNvPr id="41" name="Ink 40">
                  <a:extLst>
                    <a:ext uri="{FF2B5EF4-FFF2-40B4-BE49-F238E27FC236}">
                      <a16:creationId xmlns:a16="http://schemas.microsoft.com/office/drawing/2014/main" id="{56E69D92-11B5-1BF9-F8C2-3797F1A06BBD}"/>
                    </a:ext>
                  </a:extLst>
                </p:cNvPr>
                <p:cNvPicPr/>
                <p:nvPr/>
              </p:nvPicPr>
              <p:blipFill>
                <a:blip r:embed="rId451"/>
                <a:stretch>
                  <a:fillRect/>
                </a:stretch>
              </p:blipFill>
              <p:spPr>
                <a:xfrm>
                  <a:off x="2788440" y="2301700"/>
                  <a:ext cx="514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2" name="Ink 41">
                  <a:extLst>
                    <a:ext uri="{FF2B5EF4-FFF2-40B4-BE49-F238E27FC236}">
                      <a16:creationId xmlns:a16="http://schemas.microsoft.com/office/drawing/2014/main" id="{4F1D51C6-966F-3173-0E45-ABB6F2CBB330}"/>
                    </a:ext>
                  </a:extLst>
                </p14:cNvPr>
                <p14:cNvContentPartPr/>
                <p14:nvPr/>
              </p14:nvContentPartPr>
              <p14:xfrm>
                <a:off x="2148720" y="2355700"/>
                <a:ext cx="596880" cy="69840"/>
              </p14:xfrm>
            </p:contentPart>
          </mc:Choice>
          <mc:Fallback xmlns="">
            <p:pic>
              <p:nvPicPr>
                <p:cNvPr id="42" name="Ink 41">
                  <a:extLst>
                    <a:ext uri="{FF2B5EF4-FFF2-40B4-BE49-F238E27FC236}">
                      <a16:creationId xmlns:a16="http://schemas.microsoft.com/office/drawing/2014/main" id="{4F1D51C6-966F-3173-0E45-ABB6F2CBB330}"/>
                    </a:ext>
                  </a:extLst>
                </p:cNvPr>
                <p:cNvPicPr/>
                <p:nvPr/>
              </p:nvPicPr>
              <p:blipFill>
                <a:blip r:embed="rId453"/>
                <a:stretch>
                  <a:fillRect/>
                </a:stretch>
              </p:blipFill>
              <p:spPr>
                <a:xfrm>
                  <a:off x="2130720" y="2337700"/>
                  <a:ext cx="632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3" name="Ink 42">
                  <a:extLst>
                    <a:ext uri="{FF2B5EF4-FFF2-40B4-BE49-F238E27FC236}">
                      <a16:creationId xmlns:a16="http://schemas.microsoft.com/office/drawing/2014/main" id="{2ED7ADAE-5B68-F4D2-5170-E840A64C6088}"/>
                    </a:ext>
                  </a:extLst>
                </p14:cNvPr>
                <p14:cNvContentPartPr/>
                <p14:nvPr/>
              </p14:nvContentPartPr>
              <p14:xfrm>
                <a:off x="1038840" y="2352460"/>
                <a:ext cx="925920" cy="36720"/>
              </p14:xfrm>
            </p:contentPart>
          </mc:Choice>
          <mc:Fallback xmlns="">
            <p:pic>
              <p:nvPicPr>
                <p:cNvPr id="43" name="Ink 42">
                  <a:extLst>
                    <a:ext uri="{FF2B5EF4-FFF2-40B4-BE49-F238E27FC236}">
                      <a16:creationId xmlns:a16="http://schemas.microsoft.com/office/drawing/2014/main" id="{2ED7ADAE-5B68-F4D2-5170-E840A64C6088}"/>
                    </a:ext>
                  </a:extLst>
                </p:cNvPr>
                <p:cNvPicPr/>
                <p:nvPr/>
              </p:nvPicPr>
              <p:blipFill>
                <a:blip r:embed="rId455"/>
                <a:stretch>
                  <a:fillRect/>
                </a:stretch>
              </p:blipFill>
              <p:spPr>
                <a:xfrm>
                  <a:off x="1021200" y="2334820"/>
                  <a:ext cx="961560" cy="72360"/>
                </a:xfrm>
                <a:prstGeom prst="rect">
                  <a:avLst/>
                </a:prstGeom>
              </p:spPr>
            </p:pic>
          </mc:Fallback>
        </mc:AlternateContent>
      </p:grpSp>
      <p:grpSp>
        <p:nvGrpSpPr>
          <p:cNvPr id="56" name="Group 55">
            <a:extLst>
              <a:ext uri="{FF2B5EF4-FFF2-40B4-BE49-F238E27FC236}">
                <a16:creationId xmlns:a16="http://schemas.microsoft.com/office/drawing/2014/main" id="{87C2B232-631C-A55F-C91A-A4DF26604F09}"/>
              </a:ext>
            </a:extLst>
          </p:cNvPr>
          <p:cNvGrpSpPr/>
          <p:nvPr/>
        </p:nvGrpSpPr>
        <p:grpSpPr>
          <a:xfrm>
            <a:off x="3051240" y="2845660"/>
            <a:ext cx="5989680" cy="153720"/>
            <a:chOff x="3051240" y="2845660"/>
            <a:chExt cx="5989680" cy="153720"/>
          </a:xfrm>
        </p:grpSpPr>
        <mc:AlternateContent xmlns:mc="http://schemas.openxmlformats.org/markup-compatibility/2006" xmlns:p14="http://schemas.microsoft.com/office/powerpoint/2010/main">
          <mc:Choice Requires="p14">
            <p:contentPart p14:bwMode="auto" r:id="rId456">
              <p14:nvContentPartPr>
                <p14:cNvPr id="45" name="Ink 44">
                  <a:extLst>
                    <a:ext uri="{FF2B5EF4-FFF2-40B4-BE49-F238E27FC236}">
                      <a16:creationId xmlns:a16="http://schemas.microsoft.com/office/drawing/2014/main" id="{E2CED27C-FE2C-D22E-7B5E-F017A653D90E}"/>
                    </a:ext>
                  </a:extLst>
                </p14:cNvPr>
                <p14:cNvContentPartPr/>
                <p14:nvPr/>
              </p14:nvContentPartPr>
              <p14:xfrm>
                <a:off x="8628000" y="2891380"/>
                <a:ext cx="412920" cy="40320"/>
              </p14:xfrm>
            </p:contentPart>
          </mc:Choice>
          <mc:Fallback xmlns="">
            <p:pic>
              <p:nvPicPr>
                <p:cNvPr id="45" name="Ink 44">
                  <a:extLst>
                    <a:ext uri="{FF2B5EF4-FFF2-40B4-BE49-F238E27FC236}">
                      <a16:creationId xmlns:a16="http://schemas.microsoft.com/office/drawing/2014/main" id="{E2CED27C-FE2C-D22E-7B5E-F017A653D90E}"/>
                    </a:ext>
                  </a:extLst>
                </p:cNvPr>
                <p:cNvPicPr/>
                <p:nvPr/>
              </p:nvPicPr>
              <p:blipFill>
                <a:blip r:embed="rId457"/>
                <a:stretch>
                  <a:fillRect/>
                </a:stretch>
              </p:blipFill>
              <p:spPr>
                <a:xfrm>
                  <a:off x="8610360" y="2873740"/>
                  <a:ext cx="448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6" name="Ink 45">
                  <a:extLst>
                    <a:ext uri="{FF2B5EF4-FFF2-40B4-BE49-F238E27FC236}">
                      <a16:creationId xmlns:a16="http://schemas.microsoft.com/office/drawing/2014/main" id="{16280197-71FD-204F-307A-758704396F87}"/>
                    </a:ext>
                  </a:extLst>
                </p14:cNvPr>
                <p14:cNvContentPartPr/>
                <p14:nvPr/>
              </p14:nvContentPartPr>
              <p14:xfrm>
                <a:off x="8103840" y="2902540"/>
                <a:ext cx="423000" cy="37800"/>
              </p14:xfrm>
            </p:contentPart>
          </mc:Choice>
          <mc:Fallback xmlns="">
            <p:pic>
              <p:nvPicPr>
                <p:cNvPr id="46" name="Ink 45">
                  <a:extLst>
                    <a:ext uri="{FF2B5EF4-FFF2-40B4-BE49-F238E27FC236}">
                      <a16:creationId xmlns:a16="http://schemas.microsoft.com/office/drawing/2014/main" id="{16280197-71FD-204F-307A-758704396F87}"/>
                    </a:ext>
                  </a:extLst>
                </p:cNvPr>
                <p:cNvPicPr/>
                <p:nvPr/>
              </p:nvPicPr>
              <p:blipFill>
                <a:blip r:embed="rId459"/>
                <a:stretch>
                  <a:fillRect/>
                </a:stretch>
              </p:blipFill>
              <p:spPr>
                <a:xfrm>
                  <a:off x="8086200" y="2884900"/>
                  <a:ext cx="458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7" name="Ink 46">
                  <a:extLst>
                    <a:ext uri="{FF2B5EF4-FFF2-40B4-BE49-F238E27FC236}">
                      <a16:creationId xmlns:a16="http://schemas.microsoft.com/office/drawing/2014/main" id="{48F03CF6-4619-4FE1-0156-9E1E38818E19}"/>
                    </a:ext>
                  </a:extLst>
                </p14:cNvPr>
                <p14:cNvContentPartPr/>
                <p14:nvPr/>
              </p14:nvContentPartPr>
              <p14:xfrm>
                <a:off x="7135800" y="2933140"/>
                <a:ext cx="811800" cy="17640"/>
              </p14:xfrm>
            </p:contentPart>
          </mc:Choice>
          <mc:Fallback xmlns="">
            <p:pic>
              <p:nvPicPr>
                <p:cNvPr id="47" name="Ink 46">
                  <a:extLst>
                    <a:ext uri="{FF2B5EF4-FFF2-40B4-BE49-F238E27FC236}">
                      <a16:creationId xmlns:a16="http://schemas.microsoft.com/office/drawing/2014/main" id="{48F03CF6-4619-4FE1-0156-9E1E38818E19}"/>
                    </a:ext>
                  </a:extLst>
                </p:cNvPr>
                <p:cNvPicPr/>
                <p:nvPr/>
              </p:nvPicPr>
              <p:blipFill>
                <a:blip r:embed="rId461"/>
                <a:stretch>
                  <a:fillRect/>
                </a:stretch>
              </p:blipFill>
              <p:spPr>
                <a:xfrm>
                  <a:off x="7117800" y="2915500"/>
                  <a:ext cx="847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9" name="Ink 48">
                  <a:extLst>
                    <a:ext uri="{FF2B5EF4-FFF2-40B4-BE49-F238E27FC236}">
                      <a16:creationId xmlns:a16="http://schemas.microsoft.com/office/drawing/2014/main" id="{31138D90-21EA-A44A-EF0C-C74944DCBF15}"/>
                    </a:ext>
                  </a:extLst>
                </p14:cNvPr>
                <p14:cNvContentPartPr/>
                <p14:nvPr/>
              </p14:nvContentPartPr>
              <p14:xfrm>
                <a:off x="5729640" y="2857180"/>
                <a:ext cx="1287720" cy="66960"/>
              </p14:xfrm>
            </p:contentPart>
          </mc:Choice>
          <mc:Fallback xmlns="">
            <p:pic>
              <p:nvPicPr>
                <p:cNvPr id="49" name="Ink 48">
                  <a:extLst>
                    <a:ext uri="{FF2B5EF4-FFF2-40B4-BE49-F238E27FC236}">
                      <a16:creationId xmlns:a16="http://schemas.microsoft.com/office/drawing/2014/main" id="{31138D90-21EA-A44A-EF0C-C74944DCBF15}"/>
                    </a:ext>
                  </a:extLst>
                </p:cNvPr>
                <p:cNvPicPr/>
                <p:nvPr/>
              </p:nvPicPr>
              <p:blipFill>
                <a:blip r:embed="rId463"/>
                <a:stretch>
                  <a:fillRect/>
                </a:stretch>
              </p:blipFill>
              <p:spPr>
                <a:xfrm>
                  <a:off x="5711640" y="2839540"/>
                  <a:ext cx="1323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51" name="Ink 50">
                  <a:extLst>
                    <a:ext uri="{FF2B5EF4-FFF2-40B4-BE49-F238E27FC236}">
                      <a16:creationId xmlns:a16="http://schemas.microsoft.com/office/drawing/2014/main" id="{7A200F56-4DFF-DBD3-F46D-24CB74E034A2}"/>
                    </a:ext>
                  </a:extLst>
                </p14:cNvPr>
                <p14:cNvContentPartPr/>
                <p14:nvPr/>
              </p14:nvContentPartPr>
              <p14:xfrm>
                <a:off x="5101800" y="2901820"/>
                <a:ext cx="292320" cy="20160"/>
              </p14:xfrm>
            </p:contentPart>
          </mc:Choice>
          <mc:Fallback xmlns="">
            <p:pic>
              <p:nvPicPr>
                <p:cNvPr id="51" name="Ink 50">
                  <a:extLst>
                    <a:ext uri="{FF2B5EF4-FFF2-40B4-BE49-F238E27FC236}">
                      <a16:creationId xmlns:a16="http://schemas.microsoft.com/office/drawing/2014/main" id="{7A200F56-4DFF-DBD3-F46D-24CB74E034A2}"/>
                    </a:ext>
                  </a:extLst>
                </p:cNvPr>
                <p:cNvPicPr/>
                <p:nvPr/>
              </p:nvPicPr>
              <p:blipFill>
                <a:blip r:embed="rId465"/>
                <a:stretch>
                  <a:fillRect/>
                </a:stretch>
              </p:blipFill>
              <p:spPr>
                <a:xfrm>
                  <a:off x="5084160" y="2884180"/>
                  <a:ext cx="327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53" name="Ink 52">
                  <a:extLst>
                    <a:ext uri="{FF2B5EF4-FFF2-40B4-BE49-F238E27FC236}">
                      <a16:creationId xmlns:a16="http://schemas.microsoft.com/office/drawing/2014/main" id="{CF4C53FB-39B1-AFD0-65A5-18536747BB39}"/>
                    </a:ext>
                  </a:extLst>
                </p14:cNvPr>
                <p14:cNvContentPartPr/>
                <p14:nvPr/>
              </p14:nvContentPartPr>
              <p14:xfrm>
                <a:off x="4286040" y="2845660"/>
                <a:ext cx="522360" cy="56520"/>
              </p14:xfrm>
            </p:contentPart>
          </mc:Choice>
          <mc:Fallback xmlns="">
            <p:pic>
              <p:nvPicPr>
                <p:cNvPr id="53" name="Ink 52">
                  <a:extLst>
                    <a:ext uri="{FF2B5EF4-FFF2-40B4-BE49-F238E27FC236}">
                      <a16:creationId xmlns:a16="http://schemas.microsoft.com/office/drawing/2014/main" id="{CF4C53FB-39B1-AFD0-65A5-18536747BB39}"/>
                    </a:ext>
                  </a:extLst>
                </p:cNvPr>
                <p:cNvPicPr/>
                <p:nvPr/>
              </p:nvPicPr>
              <p:blipFill>
                <a:blip r:embed="rId467"/>
                <a:stretch>
                  <a:fillRect/>
                </a:stretch>
              </p:blipFill>
              <p:spPr>
                <a:xfrm>
                  <a:off x="4268040" y="2827660"/>
                  <a:ext cx="558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54" name="Ink 53">
                  <a:extLst>
                    <a:ext uri="{FF2B5EF4-FFF2-40B4-BE49-F238E27FC236}">
                      <a16:creationId xmlns:a16="http://schemas.microsoft.com/office/drawing/2014/main" id="{40B596AA-C9A9-7E2F-6E16-1A589418E732}"/>
                    </a:ext>
                  </a:extLst>
                </p14:cNvPr>
                <p14:cNvContentPartPr/>
                <p14:nvPr/>
              </p14:nvContentPartPr>
              <p14:xfrm>
                <a:off x="3968880" y="2860420"/>
                <a:ext cx="308160" cy="55080"/>
              </p14:xfrm>
            </p:contentPart>
          </mc:Choice>
          <mc:Fallback xmlns="">
            <p:pic>
              <p:nvPicPr>
                <p:cNvPr id="54" name="Ink 53">
                  <a:extLst>
                    <a:ext uri="{FF2B5EF4-FFF2-40B4-BE49-F238E27FC236}">
                      <a16:creationId xmlns:a16="http://schemas.microsoft.com/office/drawing/2014/main" id="{40B596AA-C9A9-7E2F-6E16-1A589418E732}"/>
                    </a:ext>
                  </a:extLst>
                </p:cNvPr>
                <p:cNvPicPr/>
                <p:nvPr/>
              </p:nvPicPr>
              <p:blipFill>
                <a:blip r:embed="rId469"/>
                <a:stretch>
                  <a:fillRect/>
                </a:stretch>
              </p:blipFill>
              <p:spPr>
                <a:xfrm>
                  <a:off x="3950880" y="2842420"/>
                  <a:ext cx="343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55" name="Ink 54">
                  <a:extLst>
                    <a:ext uri="{FF2B5EF4-FFF2-40B4-BE49-F238E27FC236}">
                      <a16:creationId xmlns:a16="http://schemas.microsoft.com/office/drawing/2014/main" id="{382CA810-4DE4-317F-8527-67CA6665F34D}"/>
                    </a:ext>
                  </a:extLst>
                </p14:cNvPr>
                <p14:cNvContentPartPr/>
                <p14:nvPr/>
              </p14:nvContentPartPr>
              <p14:xfrm>
                <a:off x="3051240" y="2936020"/>
                <a:ext cx="656640" cy="63360"/>
              </p14:xfrm>
            </p:contentPart>
          </mc:Choice>
          <mc:Fallback xmlns="">
            <p:pic>
              <p:nvPicPr>
                <p:cNvPr id="55" name="Ink 54">
                  <a:extLst>
                    <a:ext uri="{FF2B5EF4-FFF2-40B4-BE49-F238E27FC236}">
                      <a16:creationId xmlns:a16="http://schemas.microsoft.com/office/drawing/2014/main" id="{382CA810-4DE4-317F-8527-67CA6665F34D}"/>
                    </a:ext>
                  </a:extLst>
                </p:cNvPr>
                <p:cNvPicPr/>
                <p:nvPr/>
              </p:nvPicPr>
              <p:blipFill>
                <a:blip r:embed="rId471"/>
                <a:stretch>
                  <a:fillRect/>
                </a:stretch>
              </p:blipFill>
              <p:spPr>
                <a:xfrm>
                  <a:off x="3033600" y="2918380"/>
                  <a:ext cx="69228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2">
            <p14:nvContentPartPr>
              <p14:cNvPr id="57" name="Ink 56">
                <a:extLst>
                  <a:ext uri="{FF2B5EF4-FFF2-40B4-BE49-F238E27FC236}">
                    <a16:creationId xmlns:a16="http://schemas.microsoft.com/office/drawing/2014/main" id="{042A3DEC-362F-C389-F311-5021A8DC5724}"/>
                  </a:ext>
                </a:extLst>
              </p14:cNvPr>
              <p14:cNvContentPartPr/>
              <p14:nvPr/>
            </p14:nvContentPartPr>
            <p14:xfrm>
              <a:off x="5781840" y="1266700"/>
              <a:ext cx="2519640" cy="84960"/>
            </p14:xfrm>
          </p:contentPart>
        </mc:Choice>
        <mc:Fallback xmlns="">
          <p:pic>
            <p:nvPicPr>
              <p:cNvPr id="57" name="Ink 56">
                <a:extLst>
                  <a:ext uri="{FF2B5EF4-FFF2-40B4-BE49-F238E27FC236}">
                    <a16:creationId xmlns:a16="http://schemas.microsoft.com/office/drawing/2014/main" id="{042A3DEC-362F-C389-F311-5021A8DC5724}"/>
                  </a:ext>
                </a:extLst>
              </p:cNvPr>
              <p:cNvPicPr/>
              <p:nvPr/>
            </p:nvPicPr>
            <p:blipFill>
              <a:blip r:embed="rId473"/>
              <a:stretch>
                <a:fillRect/>
              </a:stretch>
            </p:blipFill>
            <p:spPr>
              <a:xfrm>
                <a:off x="5763840" y="1249060"/>
                <a:ext cx="2555280" cy="120600"/>
              </a:xfrm>
              <a:prstGeom prst="rect">
                <a:avLst/>
              </a:prstGeom>
            </p:spPr>
          </p:pic>
        </mc:Fallback>
      </mc:AlternateContent>
      <p:grpSp>
        <p:nvGrpSpPr>
          <p:cNvPr id="60" name="Group 59">
            <a:extLst>
              <a:ext uri="{FF2B5EF4-FFF2-40B4-BE49-F238E27FC236}">
                <a16:creationId xmlns:a16="http://schemas.microsoft.com/office/drawing/2014/main" id="{4F0A821B-8D09-1BDF-77C9-6137311B03F7}"/>
              </a:ext>
            </a:extLst>
          </p:cNvPr>
          <p:cNvGrpSpPr/>
          <p:nvPr/>
        </p:nvGrpSpPr>
        <p:grpSpPr>
          <a:xfrm>
            <a:off x="938040" y="702580"/>
            <a:ext cx="7502760" cy="669600"/>
            <a:chOff x="938040" y="702580"/>
            <a:chExt cx="7502760" cy="669600"/>
          </a:xfrm>
        </p:grpSpPr>
        <mc:AlternateContent xmlns:mc="http://schemas.openxmlformats.org/markup-compatibility/2006" xmlns:p14="http://schemas.microsoft.com/office/powerpoint/2010/main">
          <mc:Choice Requires="p14">
            <p:contentPart p14:bwMode="auto" r:id="rId474">
              <p14:nvContentPartPr>
                <p14:cNvPr id="2" name="Ink 1">
                  <a:extLst>
                    <a:ext uri="{FF2B5EF4-FFF2-40B4-BE49-F238E27FC236}">
                      <a16:creationId xmlns:a16="http://schemas.microsoft.com/office/drawing/2014/main" id="{6C02A6C5-9F77-2547-E04F-4788887F06C1}"/>
                    </a:ext>
                  </a:extLst>
                </p14:cNvPr>
                <p14:cNvContentPartPr/>
                <p14:nvPr/>
              </p14:nvContentPartPr>
              <p14:xfrm>
                <a:off x="7122480" y="1265980"/>
                <a:ext cx="1118880" cy="77760"/>
              </p14:xfrm>
            </p:contentPart>
          </mc:Choice>
          <mc:Fallback xmlns="">
            <p:pic>
              <p:nvPicPr>
                <p:cNvPr id="2" name="Ink 1">
                  <a:extLst>
                    <a:ext uri="{FF2B5EF4-FFF2-40B4-BE49-F238E27FC236}">
                      <a16:creationId xmlns:a16="http://schemas.microsoft.com/office/drawing/2014/main" id="{6C02A6C5-9F77-2547-E04F-4788887F06C1}"/>
                    </a:ext>
                  </a:extLst>
                </p:cNvPr>
                <p:cNvPicPr/>
                <p:nvPr/>
              </p:nvPicPr>
              <p:blipFill>
                <a:blip r:embed="rId475"/>
                <a:stretch>
                  <a:fillRect/>
                </a:stretch>
              </p:blipFill>
              <p:spPr>
                <a:xfrm>
                  <a:off x="7104480" y="1247980"/>
                  <a:ext cx="1154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 name="Ink 3">
                  <a:extLst>
                    <a:ext uri="{FF2B5EF4-FFF2-40B4-BE49-F238E27FC236}">
                      <a16:creationId xmlns:a16="http://schemas.microsoft.com/office/drawing/2014/main" id="{A8FF4E6D-7C6E-2D93-F95D-816EF76B053A}"/>
                    </a:ext>
                  </a:extLst>
                </p14:cNvPr>
                <p14:cNvContentPartPr/>
                <p14:nvPr/>
              </p14:nvContentPartPr>
              <p14:xfrm>
                <a:off x="6085320" y="1279300"/>
                <a:ext cx="818280" cy="61920"/>
              </p14:xfrm>
            </p:contentPart>
          </mc:Choice>
          <mc:Fallback xmlns="">
            <p:pic>
              <p:nvPicPr>
                <p:cNvPr id="4" name="Ink 3">
                  <a:extLst>
                    <a:ext uri="{FF2B5EF4-FFF2-40B4-BE49-F238E27FC236}">
                      <a16:creationId xmlns:a16="http://schemas.microsoft.com/office/drawing/2014/main" id="{A8FF4E6D-7C6E-2D93-F95D-816EF76B053A}"/>
                    </a:ext>
                  </a:extLst>
                </p:cNvPr>
                <p:cNvPicPr/>
                <p:nvPr/>
              </p:nvPicPr>
              <p:blipFill>
                <a:blip r:embed="rId477"/>
                <a:stretch>
                  <a:fillRect/>
                </a:stretch>
              </p:blipFill>
              <p:spPr>
                <a:xfrm>
                  <a:off x="6067680" y="1261660"/>
                  <a:ext cx="853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 name="Ink 4">
                  <a:extLst>
                    <a:ext uri="{FF2B5EF4-FFF2-40B4-BE49-F238E27FC236}">
                      <a16:creationId xmlns:a16="http://schemas.microsoft.com/office/drawing/2014/main" id="{452B3462-33DF-648D-E418-D226F68E1CEB}"/>
                    </a:ext>
                  </a:extLst>
                </p14:cNvPr>
                <p14:cNvContentPartPr/>
                <p14:nvPr/>
              </p14:nvContentPartPr>
              <p14:xfrm>
                <a:off x="5033040" y="1279300"/>
                <a:ext cx="798120" cy="57240"/>
              </p14:xfrm>
            </p:contentPart>
          </mc:Choice>
          <mc:Fallback xmlns="">
            <p:pic>
              <p:nvPicPr>
                <p:cNvPr id="5" name="Ink 4">
                  <a:extLst>
                    <a:ext uri="{FF2B5EF4-FFF2-40B4-BE49-F238E27FC236}">
                      <a16:creationId xmlns:a16="http://schemas.microsoft.com/office/drawing/2014/main" id="{452B3462-33DF-648D-E418-D226F68E1CEB}"/>
                    </a:ext>
                  </a:extLst>
                </p:cNvPr>
                <p:cNvPicPr/>
                <p:nvPr/>
              </p:nvPicPr>
              <p:blipFill>
                <a:blip r:embed="rId479"/>
                <a:stretch>
                  <a:fillRect/>
                </a:stretch>
              </p:blipFill>
              <p:spPr>
                <a:xfrm>
                  <a:off x="5015400" y="1261300"/>
                  <a:ext cx="833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9" name="Ink 8">
                  <a:extLst>
                    <a:ext uri="{FF2B5EF4-FFF2-40B4-BE49-F238E27FC236}">
                      <a16:creationId xmlns:a16="http://schemas.microsoft.com/office/drawing/2014/main" id="{78A418E5-6C2E-0364-76B5-98F4E74C5421}"/>
                    </a:ext>
                  </a:extLst>
                </p14:cNvPr>
                <p14:cNvContentPartPr/>
                <p14:nvPr/>
              </p14:nvContentPartPr>
              <p14:xfrm>
                <a:off x="4143840" y="1227460"/>
                <a:ext cx="545040" cy="78120"/>
              </p14:xfrm>
            </p:contentPart>
          </mc:Choice>
          <mc:Fallback xmlns="">
            <p:pic>
              <p:nvPicPr>
                <p:cNvPr id="9" name="Ink 8">
                  <a:extLst>
                    <a:ext uri="{FF2B5EF4-FFF2-40B4-BE49-F238E27FC236}">
                      <a16:creationId xmlns:a16="http://schemas.microsoft.com/office/drawing/2014/main" id="{78A418E5-6C2E-0364-76B5-98F4E74C5421}"/>
                    </a:ext>
                  </a:extLst>
                </p:cNvPr>
                <p:cNvPicPr/>
                <p:nvPr/>
              </p:nvPicPr>
              <p:blipFill>
                <a:blip r:embed="rId481"/>
                <a:stretch>
                  <a:fillRect/>
                </a:stretch>
              </p:blipFill>
              <p:spPr>
                <a:xfrm>
                  <a:off x="4125840" y="1209460"/>
                  <a:ext cx="580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1" name="Ink 10">
                  <a:extLst>
                    <a:ext uri="{FF2B5EF4-FFF2-40B4-BE49-F238E27FC236}">
                      <a16:creationId xmlns:a16="http://schemas.microsoft.com/office/drawing/2014/main" id="{E39549FF-9041-B25A-FB36-EBCA13B428E1}"/>
                    </a:ext>
                  </a:extLst>
                </p14:cNvPr>
                <p14:cNvContentPartPr/>
                <p14:nvPr/>
              </p14:nvContentPartPr>
              <p14:xfrm>
                <a:off x="3461280" y="1278580"/>
                <a:ext cx="464400" cy="56520"/>
              </p14:xfrm>
            </p:contentPart>
          </mc:Choice>
          <mc:Fallback xmlns="">
            <p:pic>
              <p:nvPicPr>
                <p:cNvPr id="11" name="Ink 10">
                  <a:extLst>
                    <a:ext uri="{FF2B5EF4-FFF2-40B4-BE49-F238E27FC236}">
                      <a16:creationId xmlns:a16="http://schemas.microsoft.com/office/drawing/2014/main" id="{E39549FF-9041-B25A-FB36-EBCA13B428E1}"/>
                    </a:ext>
                  </a:extLst>
                </p:cNvPr>
                <p:cNvPicPr/>
                <p:nvPr/>
              </p:nvPicPr>
              <p:blipFill>
                <a:blip r:embed="rId483"/>
                <a:stretch>
                  <a:fillRect/>
                </a:stretch>
              </p:blipFill>
              <p:spPr>
                <a:xfrm>
                  <a:off x="3443640" y="1260580"/>
                  <a:ext cx="500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2" name="Ink 11">
                  <a:extLst>
                    <a:ext uri="{FF2B5EF4-FFF2-40B4-BE49-F238E27FC236}">
                      <a16:creationId xmlns:a16="http://schemas.microsoft.com/office/drawing/2014/main" id="{76430818-D8CB-55AA-185F-A85942A3B3DA}"/>
                    </a:ext>
                  </a:extLst>
                </p14:cNvPr>
                <p14:cNvContentPartPr/>
                <p14:nvPr/>
              </p14:nvContentPartPr>
              <p14:xfrm>
                <a:off x="2848920" y="1269220"/>
                <a:ext cx="331560" cy="81360"/>
              </p14:xfrm>
            </p:contentPart>
          </mc:Choice>
          <mc:Fallback xmlns="">
            <p:pic>
              <p:nvPicPr>
                <p:cNvPr id="12" name="Ink 11">
                  <a:extLst>
                    <a:ext uri="{FF2B5EF4-FFF2-40B4-BE49-F238E27FC236}">
                      <a16:creationId xmlns:a16="http://schemas.microsoft.com/office/drawing/2014/main" id="{76430818-D8CB-55AA-185F-A85942A3B3DA}"/>
                    </a:ext>
                  </a:extLst>
                </p:cNvPr>
                <p:cNvPicPr/>
                <p:nvPr/>
              </p:nvPicPr>
              <p:blipFill>
                <a:blip r:embed="rId485"/>
                <a:stretch>
                  <a:fillRect/>
                </a:stretch>
              </p:blipFill>
              <p:spPr>
                <a:xfrm>
                  <a:off x="2831280" y="1251220"/>
                  <a:ext cx="367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4" name="Ink 13">
                  <a:extLst>
                    <a:ext uri="{FF2B5EF4-FFF2-40B4-BE49-F238E27FC236}">
                      <a16:creationId xmlns:a16="http://schemas.microsoft.com/office/drawing/2014/main" id="{0DFF7C2B-71DC-D270-9C50-C2615E953192}"/>
                    </a:ext>
                  </a:extLst>
                </p14:cNvPr>
                <p14:cNvContentPartPr/>
                <p14:nvPr/>
              </p14:nvContentPartPr>
              <p14:xfrm>
                <a:off x="1802760" y="1304140"/>
                <a:ext cx="717840" cy="42840"/>
              </p14:xfrm>
            </p:contentPart>
          </mc:Choice>
          <mc:Fallback xmlns="">
            <p:pic>
              <p:nvPicPr>
                <p:cNvPr id="14" name="Ink 13">
                  <a:extLst>
                    <a:ext uri="{FF2B5EF4-FFF2-40B4-BE49-F238E27FC236}">
                      <a16:creationId xmlns:a16="http://schemas.microsoft.com/office/drawing/2014/main" id="{0DFF7C2B-71DC-D270-9C50-C2615E953192}"/>
                    </a:ext>
                  </a:extLst>
                </p:cNvPr>
                <p:cNvPicPr/>
                <p:nvPr/>
              </p:nvPicPr>
              <p:blipFill>
                <a:blip r:embed="rId487"/>
                <a:stretch>
                  <a:fillRect/>
                </a:stretch>
              </p:blipFill>
              <p:spPr>
                <a:xfrm>
                  <a:off x="1785120" y="1286500"/>
                  <a:ext cx="753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 name="Ink 15">
                  <a:extLst>
                    <a:ext uri="{FF2B5EF4-FFF2-40B4-BE49-F238E27FC236}">
                      <a16:creationId xmlns:a16="http://schemas.microsoft.com/office/drawing/2014/main" id="{7E8A0A90-575D-2A3D-37BA-23EB933B175F}"/>
                    </a:ext>
                  </a:extLst>
                </p14:cNvPr>
                <p14:cNvContentPartPr/>
                <p14:nvPr/>
              </p14:nvContentPartPr>
              <p14:xfrm>
                <a:off x="938040" y="1331140"/>
                <a:ext cx="551160" cy="41040"/>
              </p14:xfrm>
            </p:contentPart>
          </mc:Choice>
          <mc:Fallback xmlns="">
            <p:pic>
              <p:nvPicPr>
                <p:cNvPr id="16" name="Ink 15">
                  <a:extLst>
                    <a:ext uri="{FF2B5EF4-FFF2-40B4-BE49-F238E27FC236}">
                      <a16:creationId xmlns:a16="http://schemas.microsoft.com/office/drawing/2014/main" id="{7E8A0A90-575D-2A3D-37BA-23EB933B175F}"/>
                    </a:ext>
                  </a:extLst>
                </p:cNvPr>
                <p:cNvPicPr/>
                <p:nvPr/>
              </p:nvPicPr>
              <p:blipFill>
                <a:blip r:embed="rId489"/>
                <a:stretch>
                  <a:fillRect/>
                </a:stretch>
              </p:blipFill>
              <p:spPr>
                <a:xfrm>
                  <a:off x="920400" y="1313500"/>
                  <a:ext cx="586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59" name="Ink 58">
                  <a:extLst>
                    <a:ext uri="{FF2B5EF4-FFF2-40B4-BE49-F238E27FC236}">
                      <a16:creationId xmlns:a16="http://schemas.microsoft.com/office/drawing/2014/main" id="{0FC235F0-5C9F-FA30-AA1D-3E141DC3C694}"/>
                    </a:ext>
                  </a:extLst>
                </p14:cNvPr>
                <p14:cNvContentPartPr/>
                <p14:nvPr/>
              </p14:nvContentPartPr>
              <p14:xfrm>
                <a:off x="5837280" y="702580"/>
                <a:ext cx="2603520" cy="621360"/>
              </p14:xfrm>
            </p:contentPart>
          </mc:Choice>
          <mc:Fallback xmlns="">
            <p:pic>
              <p:nvPicPr>
                <p:cNvPr id="59" name="Ink 58">
                  <a:extLst>
                    <a:ext uri="{FF2B5EF4-FFF2-40B4-BE49-F238E27FC236}">
                      <a16:creationId xmlns:a16="http://schemas.microsoft.com/office/drawing/2014/main" id="{0FC235F0-5C9F-FA30-AA1D-3E141DC3C694}"/>
                    </a:ext>
                  </a:extLst>
                </p:cNvPr>
                <p:cNvPicPr/>
                <p:nvPr/>
              </p:nvPicPr>
              <p:blipFill>
                <a:blip r:embed="rId491"/>
                <a:stretch>
                  <a:fillRect/>
                </a:stretch>
              </p:blipFill>
              <p:spPr>
                <a:xfrm>
                  <a:off x="5819640" y="684580"/>
                  <a:ext cx="2639160" cy="65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2">
            <p14:nvContentPartPr>
              <p14:cNvPr id="61" name="Ink 60">
                <a:extLst>
                  <a:ext uri="{FF2B5EF4-FFF2-40B4-BE49-F238E27FC236}">
                    <a16:creationId xmlns:a16="http://schemas.microsoft.com/office/drawing/2014/main" id="{B7B8DEA0-8977-ABE6-2EDD-B014D5888084}"/>
                  </a:ext>
                </a:extLst>
              </p14:cNvPr>
              <p14:cNvContentPartPr/>
              <p14:nvPr/>
            </p14:nvContentPartPr>
            <p14:xfrm>
              <a:off x="5690760" y="642820"/>
              <a:ext cx="49680" cy="68400"/>
            </p14:xfrm>
          </p:contentPart>
        </mc:Choice>
        <mc:Fallback xmlns="">
          <p:pic>
            <p:nvPicPr>
              <p:cNvPr id="61" name="Ink 60">
                <a:extLst>
                  <a:ext uri="{FF2B5EF4-FFF2-40B4-BE49-F238E27FC236}">
                    <a16:creationId xmlns:a16="http://schemas.microsoft.com/office/drawing/2014/main" id="{B7B8DEA0-8977-ABE6-2EDD-B014D5888084}"/>
                  </a:ext>
                </a:extLst>
              </p:cNvPr>
              <p:cNvPicPr/>
              <p:nvPr/>
            </p:nvPicPr>
            <p:blipFill>
              <a:blip r:embed="rId493"/>
              <a:stretch>
                <a:fillRect/>
              </a:stretch>
            </p:blipFill>
            <p:spPr>
              <a:xfrm>
                <a:off x="5673120" y="625180"/>
                <a:ext cx="85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62" name="Ink 61">
                <a:extLst>
                  <a:ext uri="{FF2B5EF4-FFF2-40B4-BE49-F238E27FC236}">
                    <a16:creationId xmlns:a16="http://schemas.microsoft.com/office/drawing/2014/main" id="{B2D18F89-FA3D-A5C5-809A-06A1DD09AE3A}"/>
                  </a:ext>
                </a:extLst>
              </p14:cNvPr>
              <p14:cNvContentPartPr/>
              <p14:nvPr/>
            </p14:nvContentPartPr>
            <p14:xfrm>
              <a:off x="3190920" y="759100"/>
              <a:ext cx="2666880" cy="619200"/>
            </p14:xfrm>
          </p:contentPart>
        </mc:Choice>
        <mc:Fallback xmlns="">
          <p:pic>
            <p:nvPicPr>
              <p:cNvPr id="62" name="Ink 61">
                <a:extLst>
                  <a:ext uri="{FF2B5EF4-FFF2-40B4-BE49-F238E27FC236}">
                    <a16:creationId xmlns:a16="http://schemas.microsoft.com/office/drawing/2014/main" id="{B2D18F89-FA3D-A5C5-809A-06A1DD09AE3A}"/>
                  </a:ext>
                </a:extLst>
              </p:cNvPr>
              <p:cNvPicPr/>
              <p:nvPr/>
            </p:nvPicPr>
            <p:blipFill>
              <a:blip r:embed="rId495"/>
              <a:stretch>
                <a:fillRect/>
              </a:stretch>
            </p:blipFill>
            <p:spPr>
              <a:xfrm>
                <a:off x="3172920" y="741100"/>
                <a:ext cx="270252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63" name="Ink 62">
                <a:extLst>
                  <a:ext uri="{FF2B5EF4-FFF2-40B4-BE49-F238E27FC236}">
                    <a16:creationId xmlns:a16="http://schemas.microsoft.com/office/drawing/2014/main" id="{98D89FF1-B57F-4417-8C04-791C3D5B330C}"/>
                  </a:ext>
                </a:extLst>
              </p14:cNvPr>
              <p14:cNvContentPartPr/>
              <p14:nvPr/>
            </p14:nvContentPartPr>
            <p14:xfrm>
              <a:off x="749040" y="651100"/>
              <a:ext cx="2538720" cy="696600"/>
            </p14:xfrm>
          </p:contentPart>
        </mc:Choice>
        <mc:Fallback xmlns="">
          <p:pic>
            <p:nvPicPr>
              <p:cNvPr id="63" name="Ink 62">
                <a:extLst>
                  <a:ext uri="{FF2B5EF4-FFF2-40B4-BE49-F238E27FC236}">
                    <a16:creationId xmlns:a16="http://schemas.microsoft.com/office/drawing/2014/main" id="{98D89FF1-B57F-4417-8C04-791C3D5B330C}"/>
                  </a:ext>
                </a:extLst>
              </p:cNvPr>
              <p:cNvPicPr/>
              <p:nvPr/>
            </p:nvPicPr>
            <p:blipFill>
              <a:blip r:embed="rId497"/>
              <a:stretch>
                <a:fillRect/>
              </a:stretch>
            </p:blipFill>
            <p:spPr>
              <a:xfrm>
                <a:off x="731400" y="633100"/>
                <a:ext cx="2574360" cy="7322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56" name="Ink 255">
                <a:extLst>
                  <a:ext uri="{FF2B5EF4-FFF2-40B4-BE49-F238E27FC236}">
                    <a16:creationId xmlns:a16="http://schemas.microsoft.com/office/drawing/2014/main" id="{6EC4D3E1-F986-A070-9FE6-6BA9D440B6C9}"/>
                  </a:ext>
                </a:extLst>
              </p14:cNvPr>
              <p14:cNvContentPartPr/>
              <p14:nvPr/>
            </p14:nvContentPartPr>
            <p14:xfrm>
              <a:off x="7523520" y="1263100"/>
              <a:ext cx="1601640" cy="594000"/>
            </p14:xfrm>
          </p:contentPart>
        </mc:Choice>
        <mc:Fallback xmlns="">
          <p:pic>
            <p:nvPicPr>
              <p:cNvPr id="256" name="Ink 255">
                <a:extLst>
                  <a:ext uri="{FF2B5EF4-FFF2-40B4-BE49-F238E27FC236}">
                    <a16:creationId xmlns:a16="http://schemas.microsoft.com/office/drawing/2014/main" id="{6EC4D3E1-F986-A070-9FE6-6BA9D440B6C9}"/>
                  </a:ext>
                </a:extLst>
              </p:cNvPr>
              <p:cNvPicPr/>
              <p:nvPr/>
            </p:nvPicPr>
            <p:blipFill>
              <a:blip r:embed="rId499"/>
              <a:stretch>
                <a:fillRect/>
              </a:stretch>
            </p:blipFill>
            <p:spPr>
              <a:xfrm>
                <a:off x="7505880" y="1245460"/>
                <a:ext cx="163728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7" name="Ink 256">
                <a:extLst>
                  <a:ext uri="{FF2B5EF4-FFF2-40B4-BE49-F238E27FC236}">
                    <a16:creationId xmlns:a16="http://schemas.microsoft.com/office/drawing/2014/main" id="{EA44CB6D-389E-A8CC-EEE6-09793B9C1510}"/>
                  </a:ext>
                </a:extLst>
              </p14:cNvPr>
              <p14:cNvContentPartPr/>
              <p14:nvPr/>
            </p14:nvContentPartPr>
            <p14:xfrm>
              <a:off x="6388080" y="1327900"/>
              <a:ext cx="1275840" cy="555480"/>
            </p14:xfrm>
          </p:contentPart>
        </mc:Choice>
        <mc:Fallback xmlns="">
          <p:pic>
            <p:nvPicPr>
              <p:cNvPr id="257" name="Ink 256">
                <a:extLst>
                  <a:ext uri="{FF2B5EF4-FFF2-40B4-BE49-F238E27FC236}">
                    <a16:creationId xmlns:a16="http://schemas.microsoft.com/office/drawing/2014/main" id="{EA44CB6D-389E-A8CC-EEE6-09793B9C1510}"/>
                  </a:ext>
                </a:extLst>
              </p:cNvPr>
              <p:cNvPicPr/>
              <p:nvPr/>
            </p:nvPicPr>
            <p:blipFill>
              <a:blip r:embed="rId501"/>
              <a:stretch>
                <a:fillRect/>
              </a:stretch>
            </p:blipFill>
            <p:spPr>
              <a:xfrm>
                <a:off x="6370440" y="1309900"/>
                <a:ext cx="131148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8" name="Ink 257">
                <a:extLst>
                  <a:ext uri="{FF2B5EF4-FFF2-40B4-BE49-F238E27FC236}">
                    <a16:creationId xmlns:a16="http://schemas.microsoft.com/office/drawing/2014/main" id="{1DFBBC4F-DFC4-3766-16D9-7F5D4C279D4B}"/>
                  </a:ext>
                </a:extLst>
              </p14:cNvPr>
              <p14:cNvContentPartPr/>
              <p14:nvPr/>
            </p14:nvContentPartPr>
            <p14:xfrm>
              <a:off x="3580080" y="1295860"/>
              <a:ext cx="2850120" cy="591120"/>
            </p14:xfrm>
          </p:contentPart>
        </mc:Choice>
        <mc:Fallback xmlns="">
          <p:pic>
            <p:nvPicPr>
              <p:cNvPr id="258" name="Ink 257">
                <a:extLst>
                  <a:ext uri="{FF2B5EF4-FFF2-40B4-BE49-F238E27FC236}">
                    <a16:creationId xmlns:a16="http://schemas.microsoft.com/office/drawing/2014/main" id="{1DFBBC4F-DFC4-3766-16D9-7F5D4C279D4B}"/>
                  </a:ext>
                </a:extLst>
              </p:cNvPr>
              <p:cNvPicPr/>
              <p:nvPr/>
            </p:nvPicPr>
            <p:blipFill>
              <a:blip r:embed="rId503"/>
              <a:stretch>
                <a:fillRect/>
              </a:stretch>
            </p:blipFill>
            <p:spPr>
              <a:xfrm>
                <a:off x="3562080" y="1277860"/>
                <a:ext cx="288576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59" name="Ink 258">
                <a:extLst>
                  <a:ext uri="{FF2B5EF4-FFF2-40B4-BE49-F238E27FC236}">
                    <a16:creationId xmlns:a16="http://schemas.microsoft.com/office/drawing/2014/main" id="{1F5098D9-31CE-AD10-4E23-B744C2EF9EF1}"/>
                  </a:ext>
                </a:extLst>
              </p14:cNvPr>
              <p14:cNvContentPartPr/>
              <p14:nvPr/>
            </p14:nvContentPartPr>
            <p14:xfrm>
              <a:off x="3105600" y="1844860"/>
              <a:ext cx="35640" cy="4320"/>
            </p14:xfrm>
          </p:contentPart>
        </mc:Choice>
        <mc:Fallback xmlns="">
          <p:pic>
            <p:nvPicPr>
              <p:cNvPr id="259" name="Ink 258">
                <a:extLst>
                  <a:ext uri="{FF2B5EF4-FFF2-40B4-BE49-F238E27FC236}">
                    <a16:creationId xmlns:a16="http://schemas.microsoft.com/office/drawing/2014/main" id="{1F5098D9-31CE-AD10-4E23-B744C2EF9EF1}"/>
                  </a:ext>
                </a:extLst>
              </p:cNvPr>
              <p:cNvPicPr/>
              <p:nvPr/>
            </p:nvPicPr>
            <p:blipFill>
              <a:blip r:embed="rId505"/>
              <a:stretch>
                <a:fillRect/>
              </a:stretch>
            </p:blipFill>
            <p:spPr>
              <a:xfrm>
                <a:off x="3087600" y="1826860"/>
                <a:ext cx="71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60" name="Ink 259">
                <a:extLst>
                  <a:ext uri="{FF2B5EF4-FFF2-40B4-BE49-F238E27FC236}">
                    <a16:creationId xmlns:a16="http://schemas.microsoft.com/office/drawing/2014/main" id="{42AB78AD-9BAC-A9EF-493F-C4ECCC0231D8}"/>
                  </a:ext>
                </a:extLst>
              </p14:cNvPr>
              <p14:cNvContentPartPr/>
              <p14:nvPr/>
            </p14:nvContentPartPr>
            <p14:xfrm>
              <a:off x="1423320" y="1287220"/>
              <a:ext cx="2242080" cy="692640"/>
            </p14:xfrm>
          </p:contentPart>
        </mc:Choice>
        <mc:Fallback xmlns="">
          <p:pic>
            <p:nvPicPr>
              <p:cNvPr id="260" name="Ink 259">
                <a:extLst>
                  <a:ext uri="{FF2B5EF4-FFF2-40B4-BE49-F238E27FC236}">
                    <a16:creationId xmlns:a16="http://schemas.microsoft.com/office/drawing/2014/main" id="{42AB78AD-9BAC-A9EF-493F-C4ECCC0231D8}"/>
                  </a:ext>
                </a:extLst>
              </p:cNvPr>
              <p:cNvPicPr/>
              <p:nvPr/>
            </p:nvPicPr>
            <p:blipFill>
              <a:blip r:embed="rId507"/>
              <a:stretch>
                <a:fillRect/>
              </a:stretch>
            </p:blipFill>
            <p:spPr>
              <a:xfrm>
                <a:off x="1405320" y="1269580"/>
                <a:ext cx="2277720" cy="728280"/>
              </a:xfrm>
              <a:prstGeom prst="rect">
                <a:avLst/>
              </a:prstGeom>
            </p:spPr>
          </p:pic>
        </mc:Fallback>
      </mc:AlternateContent>
      <p:grpSp>
        <p:nvGrpSpPr>
          <p:cNvPr id="265" name="Group 264">
            <a:extLst>
              <a:ext uri="{FF2B5EF4-FFF2-40B4-BE49-F238E27FC236}">
                <a16:creationId xmlns:a16="http://schemas.microsoft.com/office/drawing/2014/main" id="{07E4BF98-8514-F2AC-24F8-E22AFC2E9E44}"/>
              </a:ext>
            </a:extLst>
          </p:cNvPr>
          <p:cNvGrpSpPr/>
          <p:nvPr/>
        </p:nvGrpSpPr>
        <p:grpSpPr>
          <a:xfrm>
            <a:off x="1189680" y="2776180"/>
            <a:ext cx="1400040" cy="205560"/>
            <a:chOff x="1189680" y="2776180"/>
            <a:chExt cx="1400040" cy="205560"/>
          </a:xfrm>
        </p:grpSpPr>
        <mc:AlternateContent xmlns:mc="http://schemas.openxmlformats.org/markup-compatibility/2006" xmlns:p14="http://schemas.microsoft.com/office/powerpoint/2010/main">
          <mc:Choice Requires="p14">
            <p:contentPart p14:bwMode="auto" r:id="rId508">
              <p14:nvContentPartPr>
                <p14:cNvPr id="261" name="Ink 260">
                  <a:extLst>
                    <a:ext uri="{FF2B5EF4-FFF2-40B4-BE49-F238E27FC236}">
                      <a16:creationId xmlns:a16="http://schemas.microsoft.com/office/drawing/2014/main" id="{13EE5A54-505F-9546-4DE0-BF991C1AD3C0}"/>
                    </a:ext>
                  </a:extLst>
                </p14:cNvPr>
                <p14:cNvContentPartPr/>
                <p14:nvPr/>
              </p14:nvContentPartPr>
              <p14:xfrm>
                <a:off x="2577840" y="2776180"/>
                <a:ext cx="11880" cy="1800"/>
              </p14:xfrm>
            </p:contentPart>
          </mc:Choice>
          <mc:Fallback xmlns="">
            <p:pic>
              <p:nvPicPr>
                <p:cNvPr id="261" name="Ink 260">
                  <a:extLst>
                    <a:ext uri="{FF2B5EF4-FFF2-40B4-BE49-F238E27FC236}">
                      <a16:creationId xmlns:a16="http://schemas.microsoft.com/office/drawing/2014/main" id="{13EE5A54-505F-9546-4DE0-BF991C1AD3C0}"/>
                    </a:ext>
                  </a:extLst>
                </p:cNvPr>
                <p:cNvPicPr/>
                <p:nvPr/>
              </p:nvPicPr>
              <p:blipFill>
                <a:blip r:embed="rId509"/>
                <a:stretch>
                  <a:fillRect/>
                </a:stretch>
              </p:blipFill>
              <p:spPr>
                <a:xfrm>
                  <a:off x="2560200" y="2758540"/>
                  <a:ext cx="47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62" name="Ink 261">
                  <a:extLst>
                    <a:ext uri="{FF2B5EF4-FFF2-40B4-BE49-F238E27FC236}">
                      <a16:creationId xmlns:a16="http://schemas.microsoft.com/office/drawing/2014/main" id="{772EB6DE-3FD3-C2F9-1FB2-A5280A6D27E7}"/>
                    </a:ext>
                  </a:extLst>
                </p14:cNvPr>
                <p14:cNvContentPartPr/>
                <p14:nvPr/>
              </p14:nvContentPartPr>
              <p14:xfrm>
                <a:off x="2266800" y="2817580"/>
                <a:ext cx="304200" cy="80280"/>
              </p14:xfrm>
            </p:contentPart>
          </mc:Choice>
          <mc:Fallback xmlns="">
            <p:pic>
              <p:nvPicPr>
                <p:cNvPr id="262" name="Ink 261">
                  <a:extLst>
                    <a:ext uri="{FF2B5EF4-FFF2-40B4-BE49-F238E27FC236}">
                      <a16:creationId xmlns:a16="http://schemas.microsoft.com/office/drawing/2014/main" id="{772EB6DE-3FD3-C2F9-1FB2-A5280A6D27E7}"/>
                    </a:ext>
                  </a:extLst>
                </p:cNvPr>
                <p:cNvPicPr/>
                <p:nvPr/>
              </p:nvPicPr>
              <p:blipFill>
                <a:blip r:embed="rId511"/>
                <a:stretch>
                  <a:fillRect/>
                </a:stretch>
              </p:blipFill>
              <p:spPr>
                <a:xfrm>
                  <a:off x="2248800" y="2799940"/>
                  <a:ext cx="339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64" name="Ink 263">
                  <a:extLst>
                    <a:ext uri="{FF2B5EF4-FFF2-40B4-BE49-F238E27FC236}">
                      <a16:creationId xmlns:a16="http://schemas.microsoft.com/office/drawing/2014/main" id="{1DD855B7-9713-0E73-17D2-A3CF41DA5D45}"/>
                    </a:ext>
                  </a:extLst>
                </p14:cNvPr>
                <p14:cNvContentPartPr/>
                <p14:nvPr/>
              </p14:nvContentPartPr>
              <p14:xfrm>
                <a:off x="1189680" y="2891740"/>
                <a:ext cx="803520" cy="90000"/>
              </p14:xfrm>
            </p:contentPart>
          </mc:Choice>
          <mc:Fallback xmlns="">
            <p:pic>
              <p:nvPicPr>
                <p:cNvPr id="264" name="Ink 263">
                  <a:extLst>
                    <a:ext uri="{FF2B5EF4-FFF2-40B4-BE49-F238E27FC236}">
                      <a16:creationId xmlns:a16="http://schemas.microsoft.com/office/drawing/2014/main" id="{1DD855B7-9713-0E73-17D2-A3CF41DA5D45}"/>
                    </a:ext>
                  </a:extLst>
                </p:cNvPr>
                <p:cNvPicPr/>
                <p:nvPr/>
              </p:nvPicPr>
              <p:blipFill>
                <a:blip r:embed="rId513"/>
                <a:stretch>
                  <a:fillRect/>
                </a:stretch>
              </p:blipFill>
              <p:spPr>
                <a:xfrm>
                  <a:off x="1172040" y="2873740"/>
                  <a:ext cx="839160" cy="125640"/>
                </a:xfrm>
                <a:prstGeom prst="rect">
                  <a:avLst/>
                </a:prstGeom>
              </p:spPr>
            </p:pic>
          </mc:Fallback>
        </mc:AlternateContent>
      </p:grpSp>
      <p:grpSp>
        <p:nvGrpSpPr>
          <p:cNvPr id="280" name="Group 279">
            <a:extLst>
              <a:ext uri="{FF2B5EF4-FFF2-40B4-BE49-F238E27FC236}">
                <a16:creationId xmlns:a16="http://schemas.microsoft.com/office/drawing/2014/main" id="{754D4200-EF60-E320-82A8-125A06FB356B}"/>
              </a:ext>
            </a:extLst>
          </p:cNvPr>
          <p:cNvGrpSpPr/>
          <p:nvPr/>
        </p:nvGrpSpPr>
        <p:grpSpPr>
          <a:xfrm>
            <a:off x="979440" y="3381700"/>
            <a:ext cx="8107560" cy="160200"/>
            <a:chOff x="979440" y="3381700"/>
            <a:chExt cx="8107560" cy="160200"/>
          </a:xfrm>
        </p:grpSpPr>
        <mc:AlternateContent xmlns:mc="http://schemas.openxmlformats.org/markup-compatibility/2006" xmlns:p14="http://schemas.microsoft.com/office/powerpoint/2010/main">
          <mc:Choice Requires="p14">
            <p:contentPart p14:bwMode="auto" r:id="rId514">
              <p14:nvContentPartPr>
                <p14:cNvPr id="266" name="Ink 265">
                  <a:extLst>
                    <a:ext uri="{FF2B5EF4-FFF2-40B4-BE49-F238E27FC236}">
                      <a16:creationId xmlns:a16="http://schemas.microsoft.com/office/drawing/2014/main" id="{5EFBF46B-B553-712B-AD69-862115BD38C9}"/>
                    </a:ext>
                  </a:extLst>
                </p14:cNvPr>
                <p14:cNvContentPartPr/>
                <p14:nvPr/>
              </p14:nvContentPartPr>
              <p14:xfrm>
                <a:off x="8236680" y="3436780"/>
                <a:ext cx="850320" cy="79200"/>
              </p14:xfrm>
            </p:contentPart>
          </mc:Choice>
          <mc:Fallback xmlns="">
            <p:pic>
              <p:nvPicPr>
                <p:cNvPr id="266" name="Ink 265">
                  <a:extLst>
                    <a:ext uri="{FF2B5EF4-FFF2-40B4-BE49-F238E27FC236}">
                      <a16:creationId xmlns:a16="http://schemas.microsoft.com/office/drawing/2014/main" id="{5EFBF46B-B553-712B-AD69-862115BD38C9}"/>
                    </a:ext>
                  </a:extLst>
                </p:cNvPr>
                <p:cNvPicPr/>
                <p:nvPr/>
              </p:nvPicPr>
              <p:blipFill>
                <a:blip r:embed="rId515"/>
                <a:stretch>
                  <a:fillRect/>
                </a:stretch>
              </p:blipFill>
              <p:spPr>
                <a:xfrm>
                  <a:off x="8219040" y="3418780"/>
                  <a:ext cx="885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67" name="Ink 266">
                  <a:extLst>
                    <a:ext uri="{FF2B5EF4-FFF2-40B4-BE49-F238E27FC236}">
                      <a16:creationId xmlns:a16="http://schemas.microsoft.com/office/drawing/2014/main" id="{0DDAB8D0-3ACF-948C-925E-4FAA4636794B}"/>
                    </a:ext>
                  </a:extLst>
                </p14:cNvPr>
                <p14:cNvContentPartPr/>
                <p14:nvPr/>
              </p14:nvContentPartPr>
              <p14:xfrm>
                <a:off x="7666080" y="3456940"/>
                <a:ext cx="263160" cy="52920"/>
              </p14:xfrm>
            </p:contentPart>
          </mc:Choice>
          <mc:Fallback xmlns="">
            <p:pic>
              <p:nvPicPr>
                <p:cNvPr id="267" name="Ink 266">
                  <a:extLst>
                    <a:ext uri="{FF2B5EF4-FFF2-40B4-BE49-F238E27FC236}">
                      <a16:creationId xmlns:a16="http://schemas.microsoft.com/office/drawing/2014/main" id="{0DDAB8D0-3ACF-948C-925E-4FAA4636794B}"/>
                    </a:ext>
                  </a:extLst>
                </p:cNvPr>
                <p:cNvPicPr/>
                <p:nvPr/>
              </p:nvPicPr>
              <p:blipFill>
                <a:blip r:embed="rId517"/>
                <a:stretch>
                  <a:fillRect/>
                </a:stretch>
              </p:blipFill>
              <p:spPr>
                <a:xfrm>
                  <a:off x="7648080" y="3438940"/>
                  <a:ext cx="298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8" name="Ink 267">
                  <a:extLst>
                    <a:ext uri="{FF2B5EF4-FFF2-40B4-BE49-F238E27FC236}">
                      <a16:creationId xmlns:a16="http://schemas.microsoft.com/office/drawing/2014/main" id="{CC77A901-0520-9D27-4E69-45F6926A4C06}"/>
                    </a:ext>
                  </a:extLst>
                </p14:cNvPr>
                <p14:cNvContentPartPr/>
                <p14:nvPr/>
              </p14:nvContentPartPr>
              <p14:xfrm>
                <a:off x="6702360" y="3480700"/>
                <a:ext cx="659160" cy="61200"/>
              </p14:xfrm>
            </p:contentPart>
          </mc:Choice>
          <mc:Fallback xmlns="">
            <p:pic>
              <p:nvPicPr>
                <p:cNvPr id="268" name="Ink 267">
                  <a:extLst>
                    <a:ext uri="{FF2B5EF4-FFF2-40B4-BE49-F238E27FC236}">
                      <a16:creationId xmlns:a16="http://schemas.microsoft.com/office/drawing/2014/main" id="{CC77A901-0520-9D27-4E69-45F6926A4C06}"/>
                    </a:ext>
                  </a:extLst>
                </p:cNvPr>
                <p:cNvPicPr/>
                <p:nvPr/>
              </p:nvPicPr>
              <p:blipFill>
                <a:blip r:embed="rId519"/>
                <a:stretch>
                  <a:fillRect/>
                </a:stretch>
              </p:blipFill>
              <p:spPr>
                <a:xfrm>
                  <a:off x="6684720" y="3463060"/>
                  <a:ext cx="694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70" name="Ink 269">
                  <a:extLst>
                    <a:ext uri="{FF2B5EF4-FFF2-40B4-BE49-F238E27FC236}">
                      <a16:creationId xmlns:a16="http://schemas.microsoft.com/office/drawing/2014/main" id="{9948DAFC-993F-59B1-CF93-C13B9D72ED2F}"/>
                    </a:ext>
                  </a:extLst>
                </p14:cNvPr>
                <p14:cNvContentPartPr/>
                <p14:nvPr/>
              </p14:nvContentPartPr>
              <p14:xfrm>
                <a:off x="5992080" y="3382060"/>
                <a:ext cx="544320" cy="95760"/>
              </p14:xfrm>
            </p:contentPart>
          </mc:Choice>
          <mc:Fallback xmlns="">
            <p:pic>
              <p:nvPicPr>
                <p:cNvPr id="270" name="Ink 269">
                  <a:extLst>
                    <a:ext uri="{FF2B5EF4-FFF2-40B4-BE49-F238E27FC236}">
                      <a16:creationId xmlns:a16="http://schemas.microsoft.com/office/drawing/2014/main" id="{9948DAFC-993F-59B1-CF93-C13B9D72ED2F}"/>
                    </a:ext>
                  </a:extLst>
                </p:cNvPr>
                <p:cNvPicPr/>
                <p:nvPr/>
              </p:nvPicPr>
              <p:blipFill>
                <a:blip r:embed="rId521"/>
                <a:stretch>
                  <a:fillRect/>
                </a:stretch>
              </p:blipFill>
              <p:spPr>
                <a:xfrm>
                  <a:off x="5974080" y="3364060"/>
                  <a:ext cx="579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71" name="Ink 270">
                  <a:extLst>
                    <a:ext uri="{FF2B5EF4-FFF2-40B4-BE49-F238E27FC236}">
                      <a16:creationId xmlns:a16="http://schemas.microsoft.com/office/drawing/2014/main" id="{F43C6053-D18C-1A0B-BF2D-32273C26F901}"/>
                    </a:ext>
                  </a:extLst>
                </p14:cNvPr>
                <p14:cNvContentPartPr/>
                <p14:nvPr/>
              </p14:nvContentPartPr>
              <p14:xfrm>
                <a:off x="5658000" y="3416980"/>
                <a:ext cx="198720" cy="13320"/>
              </p14:xfrm>
            </p:contentPart>
          </mc:Choice>
          <mc:Fallback xmlns="">
            <p:pic>
              <p:nvPicPr>
                <p:cNvPr id="271" name="Ink 270">
                  <a:extLst>
                    <a:ext uri="{FF2B5EF4-FFF2-40B4-BE49-F238E27FC236}">
                      <a16:creationId xmlns:a16="http://schemas.microsoft.com/office/drawing/2014/main" id="{F43C6053-D18C-1A0B-BF2D-32273C26F901}"/>
                    </a:ext>
                  </a:extLst>
                </p:cNvPr>
                <p:cNvPicPr/>
                <p:nvPr/>
              </p:nvPicPr>
              <p:blipFill>
                <a:blip r:embed="rId523"/>
                <a:stretch>
                  <a:fillRect/>
                </a:stretch>
              </p:blipFill>
              <p:spPr>
                <a:xfrm>
                  <a:off x="5640360" y="3398980"/>
                  <a:ext cx="234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73" name="Ink 272">
                  <a:extLst>
                    <a:ext uri="{FF2B5EF4-FFF2-40B4-BE49-F238E27FC236}">
                      <a16:creationId xmlns:a16="http://schemas.microsoft.com/office/drawing/2014/main" id="{42480362-2268-E3E8-FD67-CC2D4F180FD1}"/>
                    </a:ext>
                  </a:extLst>
                </p14:cNvPr>
                <p14:cNvContentPartPr/>
                <p14:nvPr/>
              </p14:nvContentPartPr>
              <p14:xfrm>
                <a:off x="4505640" y="3465580"/>
                <a:ext cx="821880" cy="33480"/>
              </p14:xfrm>
            </p:contentPart>
          </mc:Choice>
          <mc:Fallback xmlns="">
            <p:pic>
              <p:nvPicPr>
                <p:cNvPr id="273" name="Ink 272">
                  <a:extLst>
                    <a:ext uri="{FF2B5EF4-FFF2-40B4-BE49-F238E27FC236}">
                      <a16:creationId xmlns:a16="http://schemas.microsoft.com/office/drawing/2014/main" id="{42480362-2268-E3E8-FD67-CC2D4F180FD1}"/>
                    </a:ext>
                  </a:extLst>
                </p:cNvPr>
                <p:cNvPicPr/>
                <p:nvPr/>
              </p:nvPicPr>
              <p:blipFill>
                <a:blip r:embed="rId525"/>
                <a:stretch>
                  <a:fillRect/>
                </a:stretch>
              </p:blipFill>
              <p:spPr>
                <a:xfrm>
                  <a:off x="4488000" y="3447580"/>
                  <a:ext cx="857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75" name="Ink 274">
                  <a:extLst>
                    <a:ext uri="{FF2B5EF4-FFF2-40B4-BE49-F238E27FC236}">
                      <a16:creationId xmlns:a16="http://schemas.microsoft.com/office/drawing/2014/main" id="{E29E4959-A041-E593-A09A-28B0271A9C43}"/>
                    </a:ext>
                  </a:extLst>
                </p14:cNvPr>
                <p14:cNvContentPartPr/>
                <p14:nvPr/>
              </p14:nvContentPartPr>
              <p14:xfrm>
                <a:off x="3650280" y="3381700"/>
                <a:ext cx="502920" cy="95400"/>
              </p14:xfrm>
            </p:contentPart>
          </mc:Choice>
          <mc:Fallback xmlns="">
            <p:pic>
              <p:nvPicPr>
                <p:cNvPr id="275" name="Ink 274">
                  <a:extLst>
                    <a:ext uri="{FF2B5EF4-FFF2-40B4-BE49-F238E27FC236}">
                      <a16:creationId xmlns:a16="http://schemas.microsoft.com/office/drawing/2014/main" id="{E29E4959-A041-E593-A09A-28B0271A9C43}"/>
                    </a:ext>
                  </a:extLst>
                </p:cNvPr>
                <p:cNvPicPr/>
                <p:nvPr/>
              </p:nvPicPr>
              <p:blipFill>
                <a:blip r:embed="rId527"/>
                <a:stretch>
                  <a:fillRect/>
                </a:stretch>
              </p:blipFill>
              <p:spPr>
                <a:xfrm>
                  <a:off x="3632640" y="3364060"/>
                  <a:ext cx="538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76" name="Ink 275">
                  <a:extLst>
                    <a:ext uri="{FF2B5EF4-FFF2-40B4-BE49-F238E27FC236}">
                      <a16:creationId xmlns:a16="http://schemas.microsoft.com/office/drawing/2014/main" id="{DF3422D1-D93D-3B82-CAF8-91C98FAFB429}"/>
                    </a:ext>
                  </a:extLst>
                </p14:cNvPr>
                <p14:cNvContentPartPr/>
                <p14:nvPr/>
              </p14:nvContentPartPr>
              <p14:xfrm>
                <a:off x="2649480" y="3389260"/>
                <a:ext cx="907200" cy="57960"/>
              </p14:xfrm>
            </p:contentPart>
          </mc:Choice>
          <mc:Fallback xmlns="">
            <p:pic>
              <p:nvPicPr>
                <p:cNvPr id="276" name="Ink 275">
                  <a:extLst>
                    <a:ext uri="{FF2B5EF4-FFF2-40B4-BE49-F238E27FC236}">
                      <a16:creationId xmlns:a16="http://schemas.microsoft.com/office/drawing/2014/main" id="{DF3422D1-D93D-3B82-CAF8-91C98FAFB429}"/>
                    </a:ext>
                  </a:extLst>
                </p:cNvPr>
                <p:cNvPicPr/>
                <p:nvPr/>
              </p:nvPicPr>
              <p:blipFill>
                <a:blip r:embed="rId529"/>
                <a:stretch>
                  <a:fillRect/>
                </a:stretch>
              </p:blipFill>
              <p:spPr>
                <a:xfrm>
                  <a:off x="2631480" y="3371260"/>
                  <a:ext cx="942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78" name="Ink 277">
                  <a:extLst>
                    <a:ext uri="{FF2B5EF4-FFF2-40B4-BE49-F238E27FC236}">
                      <a16:creationId xmlns:a16="http://schemas.microsoft.com/office/drawing/2014/main" id="{BAE87B8B-A2E7-FCDE-4243-59B0883E3BC6}"/>
                    </a:ext>
                  </a:extLst>
                </p14:cNvPr>
                <p14:cNvContentPartPr/>
                <p14:nvPr/>
              </p14:nvContentPartPr>
              <p14:xfrm>
                <a:off x="2059800" y="3406540"/>
                <a:ext cx="511920" cy="20520"/>
              </p14:xfrm>
            </p:contentPart>
          </mc:Choice>
          <mc:Fallback xmlns="">
            <p:pic>
              <p:nvPicPr>
                <p:cNvPr id="278" name="Ink 277">
                  <a:extLst>
                    <a:ext uri="{FF2B5EF4-FFF2-40B4-BE49-F238E27FC236}">
                      <a16:creationId xmlns:a16="http://schemas.microsoft.com/office/drawing/2014/main" id="{BAE87B8B-A2E7-FCDE-4243-59B0883E3BC6}"/>
                    </a:ext>
                  </a:extLst>
                </p:cNvPr>
                <p:cNvPicPr/>
                <p:nvPr/>
              </p:nvPicPr>
              <p:blipFill>
                <a:blip r:embed="rId531"/>
                <a:stretch>
                  <a:fillRect/>
                </a:stretch>
              </p:blipFill>
              <p:spPr>
                <a:xfrm>
                  <a:off x="2042160" y="3388900"/>
                  <a:ext cx="547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79" name="Ink 278">
                  <a:extLst>
                    <a:ext uri="{FF2B5EF4-FFF2-40B4-BE49-F238E27FC236}">
                      <a16:creationId xmlns:a16="http://schemas.microsoft.com/office/drawing/2014/main" id="{14DE6181-054A-CBB9-1FF3-57E21DB6B964}"/>
                    </a:ext>
                  </a:extLst>
                </p14:cNvPr>
                <p14:cNvContentPartPr/>
                <p14:nvPr/>
              </p14:nvContentPartPr>
              <p14:xfrm>
                <a:off x="979440" y="3425260"/>
                <a:ext cx="865080" cy="28800"/>
              </p14:xfrm>
            </p:contentPart>
          </mc:Choice>
          <mc:Fallback xmlns="">
            <p:pic>
              <p:nvPicPr>
                <p:cNvPr id="279" name="Ink 278">
                  <a:extLst>
                    <a:ext uri="{FF2B5EF4-FFF2-40B4-BE49-F238E27FC236}">
                      <a16:creationId xmlns:a16="http://schemas.microsoft.com/office/drawing/2014/main" id="{14DE6181-054A-CBB9-1FF3-57E21DB6B964}"/>
                    </a:ext>
                  </a:extLst>
                </p:cNvPr>
                <p:cNvPicPr/>
                <p:nvPr/>
              </p:nvPicPr>
              <p:blipFill>
                <a:blip r:embed="rId533"/>
                <a:stretch>
                  <a:fillRect/>
                </a:stretch>
              </p:blipFill>
              <p:spPr>
                <a:xfrm>
                  <a:off x="961800" y="3407620"/>
                  <a:ext cx="900720" cy="6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4">
            <p14:nvContentPartPr>
              <p14:cNvPr id="298" name="Ink 297">
                <a:extLst>
                  <a:ext uri="{FF2B5EF4-FFF2-40B4-BE49-F238E27FC236}">
                    <a16:creationId xmlns:a16="http://schemas.microsoft.com/office/drawing/2014/main" id="{9AA1F47F-2DD1-D106-A9D7-457011BEC42C}"/>
                  </a:ext>
                </a:extLst>
              </p14:cNvPr>
              <p14:cNvContentPartPr/>
              <p14:nvPr/>
            </p14:nvContentPartPr>
            <p14:xfrm>
              <a:off x="7549800" y="3956620"/>
              <a:ext cx="1555560" cy="568440"/>
            </p14:xfrm>
          </p:contentPart>
        </mc:Choice>
        <mc:Fallback xmlns="">
          <p:pic>
            <p:nvPicPr>
              <p:cNvPr id="298" name="Ink 297">
                <a:extLst>
                  <a:ext uri="{FF2B5EF4-FFF2-40B4-BE49-F238E27FC236}">
                    <a16:creationId xmlns:a16="http://schemas.microsoft.com/office/drawing/2014/main" id="{9AA1F47F-2DD1-D106-A9D7-457011BEC42C}"/>
                  </a:ext>
                </a:extLst>
              </p:cNvPr>
              <p:cNvPicPr/>
              <p:nvPr/>
            </p:nvPicPr>
            <p:blipFill>
              <a:blip r:embed="rId535"/>
              <a:stretch>
                <a:fillRect/>
              </a:stretch>
            </p:blipFill>
            <p:spPr>
              <a:xfrm>
                <a:off x="7532160" y="3938980"/>
                <a:ext cx="159120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3" name="Ink 312">
                <a:extLst>
                  <a:ext uri="{FF2B5EF4-FFF2-40B4-BE49-F238E27FC236}">
                    <a16:creationId xmlns:a16="http://schemas.microsoft.com/office/drawing/2014/main" id="{960CEF45-D38E-D1AD-DC20-AC8CE1828907}"/>
                  </a:ext>
                </a:extLst>
              </p14:cNvPr>
              <p14:cNvContentPartPr/>
              <p14:nvPr/>
            </p14:nvContentPartPr>
            <p14:xfrm>
              <a:off x="7736640" y="4959580"/>
              <a:ext cx="1227600" cy="138240"/>
            </p14:xfrm>
          </p:contentPart>
        </mc:Choice>
        <mc:Fallback xmlns="">
          <p:pic>
            <p:nvPicPr>
              <p:cNvPr id="313" name="Ink 312">
                <a:extLst>
                  <a:ext uri="{FF2B5EF4-FFF2-40B4-BE49-F238E27FC236}">
                    <a16:creationId xmlns:a16="http://schemas.microsoft.com/office/drawing/2014/main" id="{960CEF45-D38E-D1AD-DC20-AC8CE1828907}"/>
                  </a:ext>
                </a:extLst>
              </p:cNvPr>
              <p:cNvPicPr/>
              <p:nvPr/>
            </p:nvPicPr>
            <p:blipFill>
              <a:blip r:embed="rId537"/>
              <a:stretch>
                <a:fillRect/>
              </a:stretch>
            </p:blipFill>
            <p:spPr>
              <a:xfrm>
                <a:off x="7719000" y="4941580"/>
                <a:ext cx="1263240" cy="173880"/>
              </a:xfrm>
              <a:prstGeom prst="rect">
                <a:avLst/>
              </a:prstGeom>
            </p:spPr>
          </p:pic>
        </mc:Fallback>
      </mc:AlternateContent>
      <p:grpSp>
        <p:nvGrpSpPr>
          <p:cNvPr id="332" name="Group 331">
            <a:extLst>
              <a:ext uri="{FF2B5EF4-FFF2-40B4-BE49-F238E27FC236}">
                <a16:creationId xmlns:a16="http://schemas.microsoft.com/office/drawing/2014/main" id="{BD0F508E-C4E2-F122-A2A4-EAAF666DB634}"/>
              </a:ext>
            </a:extLst>
          </p:cNvPr>
          <p:cNvGrpSpPr/>
          <p:nvPr/>
        </p:nvGrpSpPr>
        <p:grpSpPr>
          <a:xfrm>
            <a:off x="373920" y="4960660"/>
            <a:ext cx="6626880" cy="119160"/>
            <a:chOff x="373920" y="4960660"/>
            <a:chExt cx="6626880" cy="119160"/>
          </a:xfrm>
        </p:grpSpPr>
        <mc:AlternateContent xmlns:mc="http://schemas.openxmlformats.org/markup-compatibility/2006" xmlns:p14="http://schemas.microsoft.com/office/powerpoint/2010/main">
          <mc:Choice Requires="p14">
            <p:contentPart p14:bwMode="auto" r:id="rId538">
              <p14:nvContentPartPr>
                <p14:cNvPr id="315" name="Ink 314">
                  <a:extLst>
                    <a:ext uri="{FF2B5EF4-FFF2-40B4-BE49-F238E27FC236}">
                      <a16:creationId xmlns:a16="http://schemas.microsoft.com/office/drawing/2014/main" id="{8C7343E3-DFBA-16C1-96BD-4FBAF0EAD559}"/>
                    </a:ext>
                  </a:extLst>
                </p14:cNvPr>
                <p14:cNvContentPartPr/>
                <p14:nvPr/>
              </p14:nvContentPartPr>
              <p14:xfrm>
                <a:off x="6699840" y="4960660"/>
                <a:ext cx="300960" cy="9360"/>
              </p14:xfrm>
            </p:contentPart>
          </mc:Choice>
          <mc:Fallback xmlns="">
            <p:pic>
              <p:nvPicPr>
                <p:cNvPr id="315" name="Ink 314">
                  <a:extLst>
                    <a:ext uri="{FF2B5EF4-FFF2-40B4-BE49-F238E27FC236}">
                      <a16:creationId xmlns:a16="http://schemas.microsoft.com/office/drawing/2014/main" id="{8C7343E3-DFBA-16C1-96BD-4FBAF0EAD559}"/>
                    </a:ext>
                  </a:extLst>
                </p:cNvPr>
                <p:cNvPicPr/>
                <p:nvPr/>
              </p:nvPicPr>
              <p:blipFill>
                <a:blip r:embed="rId539"/>
                <a:stretch>
                  <a:fillRect/>
                </a:stretch>
              </p:blipFill>
              <p:spPr>
                <a:xfrm>
                  <a:off x="6681840" y="4942660"/>
                  <a:ext cx="336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6" name="Ink 315">
                  <a:extLst>
                    <a:ext uri="{FF2B5EF4-FFF2-40B4-BE49-F238E27FC236}">
                      <a16:creationId xmlns:a16="http://schemas.microsoft.com/office/drawing/2014/main" id="{8C09B6A5-9FCE-A1E0-2D8A-0DE305EFDD24}"/>
                    </a:ext>
                  </a:extLst>
                </p14:cNvPr>
                <p14:cNvContentPartPr/>
                <p14:nvPr/>
              </p14:nvContentPartPr>
              <p14:xfrm>
                <a:off x="5312400" y="5020420"/>
                <a:ext cx="1213560" cy="26640"/>
              </p14:xfrm>
            </p:contentPart>
          </mc:Choice>
          <mc:Fallback xmlns="">
            <p:pic>
              <p:nvPicPr>
                <p:cNvPr id="316" name="Ink 315">
                  <a:extLst>
                    <a:ext uri="{FF2B5EF4-FFF2-40B4-BE49-F238E27FC236}">
                      <a16:creationId xmlns:a16="http://schemas.microsoft.com/office/drawing/2014/main" id="{8C09B6A5-9FCE-A1E0-2D8A-0DE305EFDD24}"/>
                    </a:ext>
                  </a:extLst>
                </p:cNvPr>
                <p:cNvPicPr/>
                <p:nvPr/>
              </p:nvPicPr>
              <p:blipFill>
                <a:blip r:embed="rId541"/>
                <a:stretch>
                  <a:fillRect/>
                </a:stretch>
              </p:blipFill>
              <p:spPr>
                <a:xfrm>
                  <a:off x="5294400" y="5002420"/>
                  <a:ext cx="1249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8" name="Ink 317">
                  <a:extLst>
                    <a:ext uri="{FF2B5EF4-FFF2-40B4-BE49-F238E27FC236}">
                      <a16:creationId xmlns:a16="http://schemas.microsoft.com/office/drawing/2014/main" id="{295C8F65-174A-4015-561E-D7624980D6FF}"/>
                    </a:ext>
                  </a:extLst>
                </p14:cNvPr>
                <p14:cNvContentPartPr/>
                <p14:nvPr/>
              </p14:nvContentPartPr>
              <p14:xfrm>
                <a:off x="4726680" y="5039500"/>
                <a:ext cx="537840" cy="23400"/>
              </p14:xfrm>
            </p:contentPart>
          </mc:Choice>
          <mc:Fallback xmlns="">
            <p:pic>
              <p:nvPicPr>
                <p:cNvPr id="318" name="Ink 317">
                  <a:extLst>
                    <a:ext uri="{FF2B5EF4-FFF2-40B4-BE49-F238E27FC236}">
                      <a16:creationId xmlns:a16="http://schemas.microsoft.com/office/drawing/2014/main" id="{295C8F65-174A-4015-561E-D7624980D6FF}"/>
                    </a:ext>
                  </a:extLst>
                </p:cNvPr>
                <p:cNvPicPr/>
                <p:nvPr/>
              </p:nvPicPr>
              <p:blipFill>
                <a:blip r:embed="rId543"/>
                <a:stretch>
                  <a:fillRect/>
                </a:stretch>
              </p:blipFill>
              <p:spPr>
                <a:xfrm>
                  <a:off x="4709040" y="5021860"/>
                  <a:ext cx="573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0" name="Ink 319">
                  <a:extLst>
                    <a:ext uri="{FF2B5EF4-FFF2-40B4-BE49-F238E27FC236}">
                      <a16:creationId xmlns:a16="http://schemas.microsoft.com/office/drawing/2014/main" id="{7B1B18D2-F519-79B1-4E5F-5C676018FDC2}"/>
                    </a:ext>
                  </a:extLst>
                </p14:cNvPr>
                <p14:cNvContentPartPr/>
                <p14:nvPr/>
              </p14:nvContentPartPr>
              <p14:xfrm>
                <a:off x="4138440" y="4982620"/>
                <a:ext cx="355680" cy="30240"/>
              </p14:xfrm>
            </p:contentPart>
          </mc:Choice>
          <mc:Fallback xmlns="">
            <p:pic>
              <p:nvPicPr>
                <p:cNvPr id="320" name="Ink 319">
                  <a:extLst>
                    <a:ext uri="{FF2B5EF4-FFF2-40B4-BE49-F238E27FC236}">
                      <a16:creationId xmlns:a16="http://schemas.microsoft.com/office/drawing/2014/main" id="{7B1B18D2-F519-79B1-4E5F-5C676018FDC2}"/>
                    </a:ext>
                  </a:extLst>
                </p:cNvPr>
                <p:cNvPicPr/>
                <p:nvPr/>
              </p:nvPicPr>
              <p:blipFill>
                <a:blip r:embed="rId545"/>
                <a:stretch>
                  <a:fillRect/>
                </a:stretch>
              </p:blipFill>
              <p:spPr>
                <a:xfrm>
                  <a:off x="4120440" y="4964620"/>
                  <a:ext cx="391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1" name="Ink 320">
                  <a:extLst>
                    <a:ext uri="{FF2B5EF4-FFF2-40B4-BE49-F238E27FC236}">
                      <a16:creationId xmlns:a16="http://schemas.microsoft.com/office/drawing/2014/main" id="{EA7A5E5E-7063-0C28-49A3-72F06FCFDF8A}"/>
                    </a:ext>
                  </a:extLst>
                </p14:cNvPr>
                <p14:cNvContentPartPr/>
                <p14:nvPr/>
              </p14:nvContentPartPr>
              <p14:xfrm>
                <a:off x="3148080" y="5015740"/>
                <a:ext cx="827640" cy="30240"/>
              </p14:xfrm>
            </p:contentPart>
          </mc:Choice>
          <mc:Fallback xmlns="">
            <p:pic>
              <p:nvPicPr>
                <p:cNvPr id="321" name="Ink 320">
                  <a:extLst>
                    <a:ext uri="{FF2B5EF4-FFF2-40B4-BE49-F238E27FC236}">
                      <a16:creationId xmlns:a16="http://schemas.microsoft.com/office/drawing/2014/main" id="{EA7A5E5E-7063-0C28-49A3-72F06FCFDF8A}"/>
                    </a:ext>
                  </a:extLst>
                </p:cNvPr>
                <p:cNvPicPr/>
                <p:nvPr/>
              </p:nvPicPr>
              <p:blipFill>
                <a:blip r:embed="rId547"/>
                <a:stretch>
                  <a:fillRect/>
                </a:stretch>
              </p:blipFill>
              <p:spPr>
                <a:xfrm>
                  <a:off x="3130440" y="4998100"/>
                  <a:ext cx="863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3" name="Ink 322">
                  <a:extLst>
                    <a:ext uri="{FF2B5EF4-FFF2-40B4-BE49-F238E27FC236}">
                      <a16:creationId xmlns:a16="http://schemas.microsoft.com/office/drawing/2014/main" id="{869082F9-75A3-647A-2B3B-9A35A26E1F76}"/>
                    </a:ext>
                  </a:extLst>
                </p14:cNvPr>
                <p14:cNvContentPartPr/>
                <p14:nvPr/>
              </p14:nvContentPartPr>
              <p14:xfrm>
                <a:off x="2407560" y="5002060"/>
                <a:ext cx="606600" cy="77760"/>
              </p14:xfrm>
            </p:contentPart>
          </mc:Choice>
          <mc:Fallback xmlns="">
            <p:pic>
              <p:nvPicPr>
                <p:cNvPr id="323" name="Ink 322">
                  <a:extLst>
                    <a:ext uri="{FF2B5EF4-FFF2-40B4-BE49-F238E27FC236}">
                      <a16:creationId xmlns:a16="http://schemas.microsoft.com/office/drawing/2014/main" id="{869082F9-75A3-647A-2B3B-9A35A26E1F76}"/>
                    </a:ext>
                  </a:extLst>
                </p:cNvPr>
                <p:cNvPicPr/>
                <p:nvPr/>
              </p:nvPicPr>
              <p:blipFill>
                <a:blip r:embed="rId549"/>
                <a:stretch>
                  <a:fillRect/>
                </a:stretch>
              </p:blipFill>
              <p:spPr>
                <a:xfrm>
                  <a:off x="2389920" y="4984060"/>
                  <a:ext cx="642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4" name="Ink 323">
                  <a:extLst>
                    <a:ext uri="{FF2B5EF4-FFF2-40B4-BE49-F238E27FC236}">
                      <a16:creationId xmlns:a16="http://schemas.microsoft.com/office/drawing/2014/main" id="{58ED8597-C566-7602-FCBC-B9C5DEB9E029}"/>
                    </a:ext>
                  </a:extLst>
                </p14:cNvPr>
                <p14:cNvContentPartPr/>
                <p14:nvPr/>
              </p14:nvContentPartPr>
              <p14:xfrm>
                <a:off x="1795920" y="4981180"/>
                <a:ext cx="536040" cy="47520"/>
              </p14:xfrm>
            </p:contentPart>
          </mc:Choice>
          <mc:Fallback xmlns="">
            <p:pic>
              <p:nvPicPr>
                <p:cNvPr id="324" name="Ink 323">
                  <a:extLst>
                    <a:ext uri="{FF2B5EF4-FFF2-40B4-BE49-F238E27FC236}">
                      <a16:creationId xmlns:a16="http://schemas.microsoft.com/office/drawing/2014/main" id="{58ED8597-C566-7602-FCBC-B9C5DEB9E029}"/>
                    </a:ext>
                  </a:extLst>
                </p:cNvPr>
                <p:cNvPicPr/>
                <p:nvPr/>
              </p:nvPicPr>
              <p:blipFill>
                <a:blip r:embed="rId551"/>
                <a:stretch>
                  <a:fillRect/>
                </a:stretch>
              </p:blipFill>
              <p:spPr>
                <a:xfrm>
                  <a:off x="1778280" y="4963540"/>
                  <a:ext cx="571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5" name="Ink 324">
                  <a:extLst>
                    <a:ext uri="{FF2B5EF4-FFF2-40B4-BE49-F238E27FC236}">
                      <a16:creationId xmlns:a16="http://schemas.microsoft.com/office/drawing/2014/main" id="{393D25C5-FB52-D7EF-9F41-99E782E4EEF5}"/>
                    </a:ext>
                  </a:extLst>
                </p14:cNvPr>
                <p14:cNvContentPartPr/>
                <p14:nvPr/>
              </p14:nvContentPartPr>
              <p14:xfrm>
                <a:off x="970080" y="4978660"/>
                <a:ext cx="657360" cy="41040"/>
              </p14:xfrm>
            </p:contentPart>
          </mc:Choice>
          <mc:Fallback xmlns="">
            <p:pic>
              <p:nvPicPr>
                <p:cNvPr id="325" name="Ink 324">
                  <a:extLst>
                    <a:ext uri="{FF2B5EF4-FFF2-40B4-BE49-F238E27FC236}">
                      <a16:creationId xmlns:a16="http://schemas.microsoft.com/office/drawing/2014/main" id="{393D25C5-FB52-D7EF-9F41-99E782E4EEF5}"/>
                    </a:ext>
                  </a:extLst>
                </p:cNvPr>
                <p:cNvPicPr/>
                <p:nvPr/>
              </p:nvPicPr>
              <p:blipFill>
                <a:blip r:embed="rId553"/>
                <a:stretch>
                  <a:fillRect/>
                </a:stretch>
              </p:blipFill>
              <p:spPr>
                <a:xfrm>
                  <a:off x="952440" y="4960660"/>
                  <a:ext cx="693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6" name="Ink 325">
                  <a:extLst>
                    <a:ext uri="{FF2B5EF4-FFF2-40B4-BE49-F238E27FC236}">
                      <a16:creationId xmlns:a16="http://schemas.microsoft.com/office/drawing/2014/main" id="{524FBB36-C021-D67E-6268-C0499B49710D}"/>
                    </a:ext>
                  </a:extLst>
                </p14:cNvPr>
                <p14:cNvContentPartPr/>
                <p14:nvPr/>
              </p14:nvContentPartPr>
              <p14:xfrm>
                <a:off x="373920" y="4993420"/>
                <a:ext cx="449640" cy="46800"/>
              </p14:xfrm>
            </p:contentPart>
          </mc:Choice>
          <mc:Fallback xmlns="">
            <p:pic>
              <p:nvPicPr>
                <p:cNvPr id="326" name="Ink 325">
                  <a:extLst>
                    <a:ext uri="{FF2B5EF4-FFF2-40B4-BE49-F238E27FC236}">
                      <a16:creationId xmlns:a16="http://schemas.microsoft.com/office/drawing/2014/main" id="{524FBB36-C021-D67E-6268-C0499B49710D}"/>
                    </a:ext>
                  </a:extLst>
                </p:cNvPr>
                <p:cNvPicPr/>
                <p:nvPr/>
              </p:nvPicPr>
              <p:blipFill>
                <a:blip r:embed="rId555"/>
                <a:stretch>
                  <a:fillRect/>
                </a:stretch>
              </p:blipFill>
              <p:spPr>
                <a:xfrm>
                  <a:off x="355920" y="4975420"/>
                  <a:ext cx="48528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6">
            <p14:nvContentPartPr>
              <p14:cNvPr id="339" name="Ink 338">
                <a:extLst>
                  <a:ext uri="{FF2B5EF4-FFF2-40B4-BE49-F238E27FC236}">
                    <a16:creationId xmlns:a16="http://schemas.microsoft.com/office/drawing/2014/main" id="{FAB0A16B-3F75-499A-A81C-8274CAEBDE53}"/>
                  </a:ext>
                </a:extLst>
              </p14:cNvPr>
              <p14:cNvContentPartPr/>
              <p14:nvPr/>
            </p14:nvContentPartPr>
            <p14:xfrm>
              <a:off x="6626760" y="5526580"/>
              <a:ext cx="1035000" cy="88560"/>
            </p14:xfrm>
          </p:contentPart>
        </mc:Choice>
        <mc:Fallback xmlns="">
          <p:pic>
            <p:nvPicPr>
              <p:cNvPr id="339" name="Ink 338">
                <a:extLst>
                  <a:ext uri="{FF2B5EF4-FFF2-40B4-BE49-F238E27FC236}">
                    <a16:creationId xmlns:a16="http://schemas.microsoft.com/office/drawing/2014/main" id="{FAB0A16B-3F75-499A-A81C-8274CAEBDE53}"/>
                  </a:ext>
                </a:extLst>
              </p:cNvPr>
              <p:cNvPicPr/>
              <p:nvPr/>
            </p:nvPicPr>
            <p:blipFill>
              <a:blip r:embed="rId557"/>
              <a:stretch>
                <a:fillRect/>
              </a:stretch>
            </p:blipFill>
            <p:spPr>
              <a:xfrm>
                <a:off x="6608760" y="5508940"/>
                <a:ext cx="1070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1" name="Ink 340">
                <a:extLst>
                  <a:ext uri="{FF2B5EF4-FFF2-40B4-BE49-F238E27FC236}">
                    <a16:creationId xmlns:a16="http://schemas.microsoft.com/office/drawing/2014/main" id="{C668AD85-F392-304D-CEF3-9801FB206E60}"/>
                  </a:ext>
                </a:extLst>
              </p14:cNvPr>
              <p14:cNvContentPartPr/>
              <p14:nvPr/>
            </p14:nvContentPartPr>
            <p14:xfrm>
              <a:off x="4182000" y="5518660"/>
              <a:ext cx="2205360" cy="87120"/>
            </p14:xfrm>
          </p:contentPart>
        </mc:Choice>
        <mc:Fallback xmlns="">
          <p:pic>
            <p:nvPicPr>
              <p:cNvPr id="341" name="Ink 340">
                <a:extLst>
                  <a:ext uri="{FF2B5EF4-FFF2-40B4-BE49-F238E27FC236}">
                    <a16:creationId xmlns:a16="http://schemas.microsoft.com/office/drawing/2014/main" id="{C668AD85-F392-304D-CEF3-9801FB206E60}"/>
                  </a:ext>
                </a:extLst>
              </p:cNvPr>
              <p:cNvPicPr/>
              <p:nvPr/>
            </p:nvPicPr>
            <p:blipFill>
              <a:blip r:embed="rId559"/>
              <a:stretch>
                <a:fillRect/>
              </a:stretch>
            </p:blipFill>
            <p:spPr>
              <a:xfrm>
                <a:off x="4164000" y="5500660"/>
                <a:ext cx="2241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3" name="Ink 342">
                <a:extLst>
                  <a:ext uri="{FF2B5EF4-FFF2-40B4-BE49-F238E27FC236}">
                    <a16:creationId xmlns:a16="http://schemas.microsoft.com/office/drawing/2014/main" id="{71DAA395-6B6F-E1BE-A623-B1644E2F8662}"/>
                  </a:ext>
                </a:extLst>
              </p14:cNvPr>
              <p14:cNvContentPartPr/>
              <p14:nvPr/>
            </p14:nvContentPartPr>
            <p14:xfrm>
              <a:off x="2138640" y="3927820"/>
              <a:ext cx="2228400" cy="609480"/>
            </p14:xfrm>
          </p:contentPart>
        </mc:Choice>
        <mc:Fallback xmlns="">
          <p:pic>
            <p:nvPicPr>
              <p:cNvPr id="343" name="Ink 342">
                <a:extLst>
                  <a:ext uri="{FF2B5EF4-FFF2-40B4-BE49-F238E27FC236}">
                    <a16:creationId xmlns:a16="http://schemas.microsoft.com/office/drawing/2014/main" id="{71DAA395-6B6F-E1BE-A623-B1644E2F8662}"/>
                  </a:ext>
                </a:extLst>
              </p:cNvPr>
              <p:cNvPicPr/>
              <p:nvPr/>
            </p:nvPicPr>
            <p:blipFill>
              <a:blip r:embed="rId561"/>
              <a:stretch>
                <a:fillRect/>
              </a:stretch>
            </p:blipFill>
            <p:spPr>
              <a:xfrm>
                <a:off x="2120640" y="3910180"/>
                <a:ext cx="2264040" cy="645120"/>
              </a:xfrm>
              <a:prstGeom prst="rect">
                <a:avLst/>
              </a:prstGeom>
            </p:spPr>
          </p:pic>
        </mc:Fallback>
      </mc:AlternateContent>
      <p:grpSp>
        <p:nvGrpSpPr>
          <p:cNvPr id="346" name="Group 345">
            <a:extLst>
              <a:ext uri="{FF2B5EF4-FFF2-40B4-BE49-F238E27FC236}">
                <a16:creationId xmlns:a16="http://schemas.microsoft.com/office/drawing/2014/main" id="{40739F1B-D9B1-2272-451B-120875C39D31}"/>
              </a:ext>
            </a:extLst>
          </p:cNvPr>
          <p:cNvGrpSpPr/>
          <p:nvPr/>
        </p:nvGrpSpPr>
        <p:grpSpPr>
          <a:xfrm>
            <a:off x="604320" y="3861940"/>
            <a:ext cx="8451000" cy="723600"/>
            <a:chOff x="604320" y="3861940"/>
            <a:chExt cx="8451000" cy="723600"/>
          </a:xfrm>
        </p:grpSpPr>
        <mc:AlternateContent xmlns:mc="http://schemas.openxmlformats.org/markup-compatibility/2006" xmlns:p14="http://schemas.microsoft.com/office/powerpoint/2010/main">
          <mc:Choice Requires="p14">
            <p:contentPart p14:bwMode="auto" r:id="rId562">
              <p14:nvContentPartPr>
                <p14:cNvPr id="292" name="Ink 291">
                  <a:extLst>
                    <a:ext uri="{FF2B5EF4-FFF2-40B4-BE49-F238E27FC236}">
                      <a16:creationId xmlns:a16="http://schemas.microsoft.com/office/drawing/2014/main" id="{BC1C8ED4-EF5F-9950-E0A7-90002B9452B1}"/>
                    </a:ext>
                  </a:extLst>
                </p14:cNvPr>
                <p14:cNvContentPartPr/>
                <p14:nvPr/>
              </p14:nvContentPartPr>
              <p14:xfrm>
                <a:off x="2825880" y="3914860"/>
                <a:ext cx="288000" cy="24120"/>
              </p14:xfrm>
            </p:contentPart>
          </mc:Choice>
          <mc:Fallback xmlns="">
            <p:pic>
              <p:nvPicPr>
                <p:cNvPr id="292" name="Ink 291">
                  <a:extLst>
                    <a:ext uri="{FF2B5EF4-FFF2-40B4-BE49-F238E27FC236}">
                      <a16:creationId xmlns:a16="http://schemas.microsoft.com/office/drawing/2014/main" id="{BC1C8ED4-EF5F-9950-E0A7-90002B9452B1}"/>
                    </a:ext>
                  </a:extLst>
                </p:cNvPr>
                <p:cNvPicPr/>
                <p:nvPr/>
              </p:nvPicPr>
              <p:blipFill>
                <a:blip r:embed="rId563"/>
                <a:stretch>
                  <a:fillRect/>
                </a:stretch>
              </p:blipFill>
              <p:spPr>
                <a:xfrm>
                  <a:off x="2807880" y="3897220"/>
                  <a:ext cx="323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93" name="Ink 292">
                  <a:extLst>
                    <a:ext uri="{FF2B5EF4-FFF2-40B4-BE49-F238E27FC236}">
                      <a16:creationId xmlns:a16="http://schemas.microsoft.com/office/drawing/2014/main" id="{107D4513-120E-F5B0-89A3-62FEBD9715CF}"/>
                    </a:ext>
                  </a:extLst>
                </p14:cNvPr>
                <p14:cNvContentPartPr/>
                <p14:nvPr/>
              </p14:nvContentPartPr>
              <p14:xfrm>
                <a:off x="2002560" y="3938980"/>
                <a:ext cx="565200" cy="38160"/>
              </p14:xfrm>
            </p:contentPart>
          </mc:Choice>
          <mc:Fallback xmlns="">
            <p:pic>
              <p:nvPicPr>
                <p:cNvPr id="293" name="Ink 292">
                  <a:extLst>
                    <a:ext uri="{FF2B5EF4-FFF2-40B4-BE49-F238E27FC236}">
                      <a16:creationId xmlns:a16="http://schemas.microsoft.com/office/drawing/2014/main" id="{107D4513-120E-F5B0-89A3-62FEBD9715CF}"/>
                    </a:ext>
                  </a:extLst>
                </p:cNvPr>
                <p:cNvPicPr/>
                <p:nvPr/>
              </p:nvPicPr>
              <p:blipFill>
                <a:blip r:embed="rId565"/>
                <a:stretch>
                  <a:fillRect/>
                </a:stretch>
              </p:blipFill>
              <p:spPr>
                <a:xfrm>
                  <a:off x="1984560" y="3920980"/>
                  <a:ext cx="600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95" name="Ink 294">
                  <a:extLst>
                    <a:ext uri="{FF2B5EF4-FFF2-40B4-BE49-F238E27FC236}">
                      <a16:creationId xmlns:a16="http://schemas.microsoft.com/office/drawing/2014/main" id="{557E6AD4-33CE-561E-736D-F81C78474D14}"/>
                    </a:ext>
                  </a:extLst>
                </p14:cNvPr>
                <p14:cNvContentPartPr/>
                <p14:nvPr/>
              </p14:nvContentPartPr>
              <p14:xfrm>
                <a:off x="694320" y="3893260"/>
                <a:ext cx="1082160" cy="67320"/>
              </p14:xfrm>
            </p:contentPart>
          </mc:Choice>
          <mc:Fallback xmlns="">
            <p:pic>
              <p:nvPicPr>
                <p:cNvPr id="295" name="Ink 294">
                  <a:extLst>
                    <a:ext uri="{FF2B5EF4-FFF2-40B4-BE49-F238E27FC236}">
                      <a16:creationId xmlns:a16="http://schemas.microsoft.com/office/drawing/2014/main" id="{557E6AD4-33CE-561E-736D-F81C78474D14}"/>
                    </a:ext>
                  </a:extLst>
                </p:cNvPr>
                <p:cNvPicPr/>
                <p:nvPr/>
              </p:nvPicPr>
              <p:blipFill>
                <a:blip r:embed="rId567"/>
                <a:stretch>
                  <a:fillRect/>
                </a:stretch>
              </p:blipFill>
              <p:spPr>
                <a:xfrm>
                  <a:off x="676680" y="3875620"/>
                  <a:ext cx="1117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96" name="Ink 295">
                  <a:extLst>
                    <a:ext uri="{FF2B5EF4-FFF2-40B4-BE49-F238E27FC236}">
                      <a16:creationId xmlns:a16="http://schemas.microsoft.com/office/drawing/2014/main" id="{E299D5D0-8C4A-CD08-3296-AEF39807DE3F}"/>
                    </a:ext>
                  </a:extLst>
                </p14:cNvPr>
                <p14:cNvContentPartPr/>
                <p14:nvPr/>
              </p14:nvContentPartPr>
              <p14:xfrm>
                <a:off x="7782000" y="4412020"/>
                <a:ext cx="1273320" cy="88920"/>
              </p14:xfrm>
            </p:contentPart>
          </mc:Choice>
          <mc:Fallback xmlns="">
            <p:pic>
              <p:nvPicPr>
                <p:cNvPr id="296" name="Ink 295">
                  <a:extLst>
                    <a:ext uri="{FF2B5EF4-FFF2-40B4-BE49-F238E27FC236}">
                      <a16:creationId xmlns:a16="http://schemas.microsoft.com/office/drawing/2014/main" id="{E299D5D0-8C4A-CD08-3296-AEF39807DE3F}"/>
                    </a:ext>
                  </a:extLst>
                </p:cNvPr>
                <p:cNvPicPr/>
                <p:nvPr/>
              </p:nvPicPr>
              <p:blipFill>
                <a:blip r:embed="rId569"/>
                <a:stretch>
                  <a:fillRect/>
                </a:stretch>
              </p:blipFill>
              <p:spPr>
                <a:xfrm>
                  <a:off x="7764360" y="4394020"/>
                  <a:ext cx="1308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81" name="Ink 280">
                  <a:extLst>
                    <a:ext uri="{FF2B5EF4-FFF2-40B4-BE49-F238E27FC236}">
                      <a16:creationId xmlns:a16="http://schemas.microsoft.com/office/drawing/2014/main" id="{AA30FE49-DDCD-D98B-51C6-B11DE4305B9C}"/>
                    </a:ext>
                  </a:extLst>
                </p14:cNvPr>
                <p14:cNvContentPartPr/>
                <p14:nvPr/>
              </p14:nvContentPartPr>
              <p14:xfrm>
                <a:off x="8397240" y="3918100"/>
                <a:ext cx="576000" cy="41760"/>
              </p14:xfrm>
            </p:contentPart>
          </mc:Choice>
          <mc:Fallback xmlns="">
            <p:pic>
              <p:nvPicPr>
                <p:cNvPr id="281" name="Ink 280">
                  <a:extLst>
                    <a:ext uri="{FF2B5EF4-FFF2-40B4-BE49-F238E27FC236}">
                      <a16:creationId xmlns:a16="http://schemas.microsoft.com/office/drawing/2014/main" id="{AA30FE49-DDCD-D98B-51C6-B11DE4305B9C}"/>
                    </a:ext>
                  </a:extLst>
                </p:cNvPr>
                <p:cNvPicPr/>
                <p:nvPr/>
              </p:nvPicPr>
              <p:blipFill>
                <a:blip r:embed="rId571"/>
                <a:stretch>
                  <a:fillRect/>
                </a:stretch>
              </p:blipFill>
              <p:spPr>
                <a:xfrm>
                  <a:off x="8379240" y="3900460"/>
                  <a:ext cx="611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82" name="Ink 281">
                  <a:extLst>
                    <a:ext uri="{FF2B5EF4-FFF2-40B4-BE49-F238E27FC236}">
                      <a16:creationId xmlns:a16="http://schemas.microsoft.com/office/drawing/2014/main" id="{E1CA750B-71E6-F45A-54E0-4F5D84D81FB2}"/>
                    </a:ext>
                  </a:extLst>
                </p14:cNvPr>
                <p14:cNvContentPartPr/>
                <p14:nvPr/>
              </p14:nvContentPartPr>
              <p14:xfrm>
                <a:off x="7861560" y="3909100"/>
                <a:ext cx="338400" cy="45720"/>
              </p14:xfrm>
            </p:contentPart>
          </mc:Choice>
          <mc:Fallback xmlns="">
            <p:pic>
              <p:nvPicPr>
                <p:cNvPr id="282" name="Ink 281">
                  <a:extLst>
                    <a:ext uri="{FF2B5EF4-FFF2-40B4-BE49-F238E27FC236}">
                      <a16:creationId xmlns:a16="http://schemas.microsoft.com/office/drawing/2014/main" id="{E1CA750B-71E6-F45A-54E0-4F5D84D81FB2}"/>
                    </a:ext>
                  </a:extLst>
                </p:cNvPr>
                <p:cNvPicPr/>
                <p:nvPr/>
              </p:nvPicPr>
              <p:blipFill>
                <a:blip r:embed="rId573"/>
                <a:stretch>
                  <a:fillRect/>
                </a:stretch>
              </p:blipFill>
              <p:spPr>
                <a:xfrm>
                  <a:off x="7843920" y="3891100"/>
                  <a:ext cx="374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84" name="Ink 283">
                  <a:extLst>
                    <a:ext uri="{FF2B5EF4-FFF2-40B4-BE49-F238E27FC236}">
                      <a16:creationId xmlns:a16="http://schemas.microsoft.com/office/drawing/2014/main" id="{E534AB4B-781B-FB08-8F71-EC9A280ABDD5}"/>
                    </a:ext>
                  </a:extLst>
                </p14:cNvPr>
                <p14:cNvContentPartPr/>
                <p14:nvPr/>
              </p14:nvContentPartPr>
              <p14:xfrm>
                <a:off x="7022400" y="3933220"/>
                <a:ext cx="577800" cy="29880"/>
              </p14:xfrm>
            </p:contentPart>
          </mc:Choice>
          <mc:Fallback xmlns="">
            <p:pic>
              <p:nvPicPr>
                <p:cNvPr id="284" name="Ink 283">
                  <a:extLst>
                    <a:ext uri="{FF2B5EF4-FFF2-40B4-BE49-F238E27FC236}">
                      <a16:creationId xmlns:a16="http://schemas.microsoft.com/office/drawing/2014/main" id="{E534AB4B-781B-FB08-8F71-EC9A280ABDD5}"/>
                    </a:ext>
                  </a:extLst>
                </p:cNvPr>
                <p:cNvPicPr/>
                <p:nvPr/>
              </p:nvPicPr>
              <p:blipFill>
                <a:blip r:embed="rId575"/>
                <a:stretch>
                  <a:fillRect/>
                </a:stretch>
              </p:blipFill>
              <p:spPr>
                <a:xfrm>
                  <a:off x="7004400" y="3915220"/>
                  <a:ext cx="613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85" name="Ink 284">
                  <a:extLst>
                    <a:ext uri="{FF2B5EF4-FFF2-40B4-BE49-F238E27FC236}">
                      <a16:creationId xmlns:a16="http://schemas.microsoft.com/office/drawing/2014/main" id="{3367206D-5A2E-4A40-45BB-A595E4F8D932}"/>
                    </a:ext>
                  </a:extLst>
                </p14:cNvPr>
                <p14:cNvContentPartPr/>
                <p14:nvPr/>
              </p14:nvContentPartPr>
              <p14:xfrm>
                <a:off x="6324000" y="3956260"/>
                <a:ext cx="460440" cy="20880"/>
              </p14:xfrm>
            </p:contentPart>
          </mc:Choice>
          <mc:Fallback xmlns="">
            <p:pic>
              <p:nvPicPr>
                <p:cNvPr id="285" name="Ink 284">
                  <a:extLst>
                    <a:ext uri="{FF2B5EF4-FFF2-40B4-BE49-F238E27FC236}">
                      <a16:creationId xmlns:a16="http://schemas.microsoft.com/office/drawing/2014/main" id="{3367206D-5A2E-4A40-45BB-A595E4F8D932}"/>
                    </a:ext>
                  </a:extLst>
                </p:cNvPr>
                <p:cNvPicPr/>
                <p:nvPr/>
              </p:nvPicPr>
              <p:blipFill>
                <a:blip r:embed="rId577"/>
                <a:stretch>
                  <a:fillRect/>
                </a:stretch>
              </p:blipFill>
              <p:spPr>
                <a:xfrm>
                  <a:off x="6306000" y="3938620"/>
                  <a:ext cx="496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86" name="Ink 285">
                  <a:extLst>
                    <a:ext uri="{FF2B5EF4-FFF2-40B4-BE49-F238E27FC236}">
                      <a16:creationId xmlns:a16="http://schemas.microsoft.com/office/drawing/2014/main" id="{B322487D-270D-853E-CD24-373F8359A807}"/>
                    </a:ext>
                  </a:extLst>
                </p14:cNvPr>
                <p14:cNvContentPartPr/>
                <p14:nvPr/>
              </p14:nvContentPartPr>
              <p14:xfrm>
                <a:off x="5715600" y="3931060"/>
                <a:ext cx="389520" cy="14760"/>
              </p14:xfrm>
            </p:contentPart>
          </mc:Choice>
          <mc:Fallback xmlns="">
            <p:pic>
              <p:nvPicPr>
                <p:cNvPr id="286" name="Ink 285">
                  <a:extLst>
                    <a:ext uri="{FF2B5EF4-FFF2-40B4-BE49-F238E27FC236}">
                      <a16:creationId xmlns:a16="http://schemas.microsoft.com/office/drawing/2014/main" id="{B322487D-270D-853E-CD24-373F8359A807}"/>
                    </a:ext>
                  </a:extLst>
                </p:cNvPr>
                <p:cNvPicPr/>
                <p:nvPr/>
              </p:nvPicPr>
              <p:blipFill>
                <a:blip r:embed="rId579"/>
                <a:stretch>
                  <a:fillRect/>
                </a:stretch>
              </p:blipFill>
              <p:spPr>
                <a:xfrm>
                  <a:off x="5697600" y="3913060"/>
                  <a:ext cx="425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88" name="Ink 287">
                  <a:extLst>
                    <a:ext uri="{FF2B5EF4-FFF2-40B4-BE49-F238E27FC236}">
                      <a16:creationId xmlns:a16="http://schemas.microsoft.com/office/drawing/2014/main" id="{1E46FC73-AED9-FFAC-0529-EC089A626D2F}"/>
                    </a:ext>
                  </a:extLst>
                </p14:cNvPr>
                <p14:cNvContentPartPr/>
                <p14:nvPr/>
              </p14:nvContentPartPr>
              <p14:xfrm>
                <a:off x="4529040" y="3861940"/>
                <a:ext cx="1014120" cy="75960"/>
              </p14:xfrm>
            </p:contentPart>
          </mc:Choice>
          <mc:Fallback xmlns="">
            <p:pic>
              <p:nvPicPr>
                <p:cNvPr id="288" name="Ink 287">
                  <a:extLst>
                    <a:ext uri="{FF2B5EF4-FFF2-40B4-BE49-F238E27FC236}">
                      <a16:creationId xmlns:a16="http://schemas.microsoft.com/office/drawing/2014/main" id="{1E46FC73-AED9-FFAC-0529-EC089A626D2F}"/>
                    </a:ext>
                  </a:extLst>
                </p:cNvPr>
                <p:cNvPicPr/>
                <p:nvPr/>
              </p:nvPicPr>
              <p:blipFill>
                <a:blip r:embed="rId581"/>
                <a:stretch>
                  <a:fillRect/>
                </a:stretch>
              </p:blipFill>
              <p:spPr>
                <a:xfrm>
                  <a:off x="4511400" y="3843940"/>
                  <a:ext cx="1049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90" name="Ink 289">
                  <a:extLst>
                    <a:ext uri="{FF2B5EF4-FFF2-40B4-BE49-F238E27FC236}">
                      <a16:creationId xmlns:a16="http://schemas.microsoft.com/office/drawing/2014/main" id="{4B57717D-C130-2B7D-FD09-1EA0F26FA331}"/>
                    </a:ext>
                  </a:extLst>
                </p14:cNvPr>
                <p14:cNvContentPartPr/>
                <p14:nvPr/>
              </p14:nvContentPartPr>
              <p14:xfrm>
                <a:off x="3455880" y="3957700"/>
                <a:ext cx="892440" cy="41400"/>
              </p14:xfrm>
            </p:contentPart>
          </mc:Choice>
          <mc:Fallback xmlns="">
            <p:pic>
              <p:nvPicPr>
                <p:cNvPr id="290" name="Ink 289">
                  <a:extLst>
                    <a:ext uri="{FF2B5EF4-FFF2-40B4-BE49-F238E27FC236}">
                      <a16:creationId xmlns:a16="http://schemas.microsoft.com/office/drawing/2014/main" id="{4B57717D-C130-2B7D-FD09-1EA0F26FA331}"/>
                    </a:ext>
                  </a:extLst>
                </p:cNvPr>
                <p:cNvPicPr/>
                <p:nvPr/>
              </p:nvPicPr>
              <p:blipFill>
                <a:blip r:embed="rId583"/>
                <a:stretch>
                  <a:fillRect/>
                </a:stretch>
              </p:blipFill>
              <p:spPr>
                <a:xfrm>
                  <a:off x="3438240" y="3940060"/>
                  <a:ext cx="928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00" name="Ink 299">
                  <a:extLst>
                    <a:ext uri="{FF2B5EF4-FFF2-40B4-BE49-F238E27FC236}">
                      <a16:creationId xmlns:a16="http://schemas.microsoft.com/office/drawing/2014/main" id="{1CB669E4-1C85-0D59-429A-D75F14182A93}"/>
                    </a:ext>
                  </a:extLst>
                </p14:cNvPr>
                <p14:cNvContentPartPr/>
                <p14:nvPr/>
              </p14:nvContentPartPr>
              <p14:xfrm>
                <a:off x="6333360" y="4451260"/>
                <a:ext cx="394200" cy="61920"/>
              </p14:xfrm>
            </p:contentPart>
          </mc:Choice>
          <mc:Fallback xmlns="">
            <p:pic>
              <p:nvPicPr>
                <p:cNvPr id="300" name="Ink 299">
                  <a:extLst>
                    <a:ext uri="{FF2B5EF4-FFF2-40B4-BE49-F238E27FC236}">
                      <a16:creationId xmlns:a16="http://schemas.microsoft.com/office/drawing/2014/main" id="{1CB669E4-1C85-0D59-429A-D75F14182A93}"/>
                    </a:ext>
                  </a:extLst>
                </p:cNvPr>
                <p:cNvPicPr/>
                <p:nvPr/>
              </p:nvPicPr>
              <p:blipFill>
                <a:blip r:embed="rId585"/>
                <a:stretch>
                  <a:fillRect/>
                </a:stretch>
              </p:blipFill>
              <p:spPr>
                <a:xfrm>
                  <a:off x="6315360" y="4433620"/>
                  <a:ext cx="429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01" name="Ink 300">
                  <a:extLst>
                    <a:ext uri="{FF2B5EF4-FFF2-40B4-BE49-F238E27FC236}">
                      <a16:creationId xmlns:a16="http://schemas.microsoft.com/office/drawing/2014/main" id="{E96D60BB-1A02-6FFD-49A4-BE21788FE7FC}"/>
                    </a:ext>
                  </a:extLst>
                </p14:cNvPr>
                <p14:cNvContentPartPr/>
                <p14:nvPr/>
              </p14:nvContentPartPr>
              <p14:xfrm>
                <a:off x="5841600" y="4548820"/>
                <a:ext cx="327600" cy="32760"/>
              </p14:xfrm>
            </p:contentPart>
          </mc:Choice>
          <mc:Fallback xmlns="">
            <p:pic>
              <p:nvPicPr>
                <p:cNvPr id="301" name="Ink 300">
                  <a:extLst>
                    <a:ext uri="{FF2B5EF4-FFF2-40B4-BE49-F238E27FC236}">
                      <a16:creationId xmlns:a16="http://schemas.microsoft.com/office/drawing/2014/main" id="{E96D60BB-1A02-6FFD-49A4-BE21788FE7FC}"/>
                    </a:ext>
                  </a:extLst>
                </p:cNvPr>
                <p:cNvPicPr/>
                <p:nvPr/>
              </p:nvPicPr>
              <p:blipFill>
                <a:blip r:embed="rId587"/>
                <a:stretch>
                  <a:fillRect/>
                </a:stretch>
              </p:blipFill>
              <p:spPr>
                <a:xfrm>
                  <a:off x="5823960" y="4531180"/>
                  <a:ext cx="363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03" name="Ink 302">
                  <a:extLst>
                    <a:ext uri="{FF2B5EF4-FFF2-40B4-BE49-F238E27FC236}">
                      <a16:creationId xmlns:a16="http://schemas.microsoft.com/office/drawing/2014/main" id="{0B8DE03D-F4A7-B4F3-04DD-AB012606E57F}"/>
                    </a:ext>
                  </a:extLst>
                </p14:cNvPr>
                <p14:cNvContentPartPr/>
                <p14:nvPr/>
              </p14:nvContentPartPr>
              <p14:xfrm>
                <a:off x="4569000" y="4537300"/>
                <a:ext cx="894960" cy="48240"/>
              </p14:xfrm>
            </p:contentPart>
          </mc:Choice>
          <mc:Fallback xmlns="">
            <p:pic>
              <p:nvPicPr>
                <p:cNvPr id="303" name="Ink 302">
                  <a:extLst>
                    <a:ext uri="{FF2B5EF4-FFF2-40B4-BE49-F238E27FC236}">
                      <a16:creationId xmlns:a16="http://schemas.microsoft.com/office/drawing/2014/main" id="{0B8DE03D-F4A7-B4F3-04DD-AB012606E57F}"/>
                    </a:ext>
                  </a:extLst>
                </p:cNvPr>
                <p:cNvPicPr/>
                <p:nvPr/>
              </p:nvPicPr>
              <p:blipFill>
                <a:blip r:embed="rId589"/>
                <a:stretch>
                  <a:fillRect/>
                </a:stretch>
              </p:blipFill>
              <p:spPr>
                <a:xfrm>
                  <a:off x="4551360" y="4519660"/>
                  <a:ext cx="930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05" name="Ink 304">
                  <a:extLst>
                    <a:ext uri="{FF2B5EF4-FFF2-40B4-BE49-F238E27FC236}">
                      <a16:creationId xmlns:a16="http://schemas.microsoft.com/office/drawing/2014/main" id="{CFC11790-110B-2D9A-D7B8-B6AB5E715F75}"/>
                    </a:ext>
                  </a:extLst>
                </p14:cNvPr>
                <p14:cNvContentPartPr/>
                <p14:nvPr/>
              </p14:nvContentPartPr>
              <p14:xfrm>
                <a:off x="3950880" y="4499140"/>
                <a:ext cx="392400" cy="82440"/>
              </p14:xfrm>
            </p:contentPart>
          </mc:Choice>
          <mc:Fallback xmlns="">
            <p:pic>
              <p:nvPicPr>
                <p:cNvPr id="305" name="Ink 304">
                  <a:extLst>
                    <a:ext uri="{FF2B5EF4-FFF2-40B4-BE49-F238E27FC236}">
                      <a16:creationId xmlns:a16="http://schemas.microsoft.com/office/drawing/2014/main" id="{CFC11790-110B-2D9A-D7B8-B6AB5E715F75}"/>
                    </a:ext>
                  </a:extLst>
                </p:cNvPr>
                <p:cNvPicPr/>
                <p:nvPr/>
              </p:nvPicPr>
              <p:blipFill>
                <a:blip r:embed="rId591"/>
                <a:stretch>
                  <a:fillRect/>
                </a:stretch>
              </p:blipFill>
              <p:spPr>
                <a:xfrm>
                  <a:off x="3932880" y="4481500"/>
                  <a:ext cx="428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07" name="Ink 306">
                  <a:extLst>
                    <a:ext uri="{FF2B5EF4-FFF2-40B4-BE49-F238E27FC236}">
                      <a16:creationId xmlns:a16="http://schemas.microsoft.com/office/drawing/2014/main" id="{12910A75-E5CF-BB6C-A63F-7BB7947961B2}"/>
                    </a:ext>
                  </a:extLst>
                </p14:cNvPr>
                <p14:cNvContentPartPr/>
                <p14:nvPr/>
              </p14:nvContentPartPr>
              <p14:xfrm>
                <a:off x="3165720" y="4516060"/>
                <a:ext cx="733320" cy="50040"/>
              </p14:xfrm>
            </p:contentPart>
          </mc:Choice>
          <mc:Fallback xmlns="">
            <p:pic>
              <p:nvPicPr>
                <p:cNvPr id="307" name="Ink 306">
                  <a:extLst>
                    <a:ext uri="{FF2B5EF4-FFF2-40B4-BE49-F238E27FC236}">
                      <a16:creationId xmlns:a16="http://schemas.microsoft.com/office/drawing/2014/main" id="{12910A75-E5CF-BB6C-A63F-7BB7947961B2}"/>
                    </a:ext>
                  </a:extLst>
                </p:cNvPr>
                <p:cNvPicPr/>
                <p:nvPr/>
              </p:nvPicPr>
              <p:blipFill>
                <a:blip r:embed="rId593"/>
                <a:stretch>
                  <a:fillRect/>
                </a:stretch>
              </p:blipFill>
              <p:spPr>
                <a:xfrm>
                  <a:off x="3147720" y="4498420"/>
                  <a:ext cx="768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09" name="Ink 308">
                  <a:extLst>
                    <a:ext uri="{FF2B5EF4-FFF2-40B4-BE49-F238E27FC236}">
                      <a16:creationId xmlns:a16="http://schemas.microsoft.com/office/drawing/2014/main" id="{2568B8BA-32A5-3131-89D1-FB01128AEE31}"/>
                    </a:ext>
                  </a:extLst>
                </p14:cNvPr>
                <p14:cNvContentPartPr/>
                <p14:nvPr/>
              </p14:nvContentPartPr>
              <p14:xfrm>
                <a:off x="2226840" y="4509580"/>
                <a:ext cx="694800" cy="35640"/>
              </p14:xfrm>
            </p:contentPart>
          </mc:Choice>
          <mc:Fallback xmlns="">
            <p:pic>
              <p:nvPicPr>
                <p:cNvPr id="309" name="Ink 308">
                  <a:extLst>
                    <a:ext uri="{FF2B5EF4-FFF2-40B4-BE49-F238E27FC236}">
                      <a16:creationId xmlns:a16="http://schemas.microsoft.com/office/drawing/2014/main" id="{2568B8BA-32A5-3131-89D1-FB01128AEE31}"/>
                    </a:ext>
                  </a:extLst>
                </p:cNvPr>
                <p:cNvPicPr/>
                <p:nvPr/>
              </p:nvPicPr>
              <p:blipFill>
                <a:blip r:embed="rId595"/>
                <a:stretch>
                  <a:fillRect/>
                </a:stretch>
              </p:blipFill>
              <p:spPr>
                <a:xfrm>
                  <a:off x="2208840" y="4491940"/>
                  <a:ext cx="730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0" name="Ink 309">
                  <a:extLst>
                    <a:ext uri="{FF2B5EF4-FFF2-40B4-BE49-F238E27FC236}">
                      <a16:creationId xmlns:a16="http://schemas.microsoft.com/office/drawing/2014/main" id="{910F6777-C9A3-7A61-5F6E-7AE1C6F886EC}"/>
                    </a:ext>
                  </a:extLst>
                </p14:cNvPr>
                <p14:cNvContentPartPr/>
                <p14:nvPr/>
              </p14:nvContentPartPr>
              <p14:xfrm>
                <a:off x="1813560" y="4427500"/>
                <a:ext cx="376920" cy="29880"/>
              </p14:xfrm>
            </p:contentPart>
          </mc:Choice>
          <mc:Fallback xmlns="">
            <p:pic>
              <p:nvPicPr>
                <p:cNvPr id="310" name="Ink 309">
                  <a:extLst>
                    <a:ext uri="{FF2B5EF4-FFF2-40B4-BE49-F238E27FC236}">
                      <a16:creationId xmlns:a16="http://schemas.microsoft.com/office/drawing/2014/main" id="{910F6777-C9A3-7A61-5F6E-7AE1C6F886EC}"/>
                    </a:ext>
                  </a:extLst>
                </p:cNvPr>
                <p:cNvPicPr/>
                <p:nvPr/>
              </p:nvPicPr>
              <p:blipFill>
                <a:blip r:embed="rId597"/>
                <a:stretch>
                  <a:fillRect/>
                </a:stretch>
              </p:blipFill>
              <p:spPr>
                <a:xfrm>
                  <a:off x="1795560" y="4409860"/>
                  <a:ext cx="412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11" name="Ink 310">
                  <a:extLst>
                    <a:ext uri="{FF2B5EF4-FFF2-40B4-BE49-F238E27FC236}">
                      <a16:creationId xmlns:a16="http://schemas.microsoft.com/office/drawing/2014/main" id="{DA6E0E93-D33E-2840-CBE7-4C619F4E8BAA}"/>
                    </a:ext>
                  </a:extLst>
                </p14:cNvPr>
                <p14:cNvContentPartPr/>
                <p14:nvPr/>
              </p14:nvContentPartPr>
              <p14:xfrm>
                <a:off x="1263840" y="4471780"/>
                <a:ext cx="401760" cy="42480"/>
              </p14:xfrm>
            </p:contentPart>
          </mc:Choice>
          <mc:Fallback xmlns="">
            <p:pic>
              <p:nvPicPr>
                <p:cNvPr id="311" name="Ink 310">
                  <a:extLst>
                    <a:ext uri="{FF2B5EF4-FFF2-40B4-BE49-F238E27FC236}">
                      <a16:creationId xmlns:a16="http://schemas.microsoft.com/office/drawing/2014/main" id="{DA6E0E93-D33E-2840-CBE7-4C619F4E8BAA}"/>
                    </a:ext>
                  </a:extLst>
                </p:cNvPr>
                <p:cNvPicPr/>
                <p:nvPr/>
              </p:nvPicPr>
              <p:blipFill>
                <a:blip r:embed="rId599"/>
                <a:stretch>
                  <a:fillRect/>
                </a:stretch>
              </p:blipFill>
              <p:spPr>
                <a:xfrm>
                  <a:off x="1246200" y="4453780"/>
                  <a:ext cx="437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12" name="Ink 311">
                  <a:extLst>
                    <a:ext uri="{FF2B5EF4-FFF2-40B4-BE49-F238E27FC236}">
                      <a16:creationId xmlns:a16="http://schemas.microsoft.com/office/drawing/2014/main" id="{C1BAFB52-A8E8-9AB4-6D65-60AE77A05C76}"/>
                    </a:ext>
                  </a:extLst>
                </p14:cNvPr>
                <p14:cNvContentPartPr/>
                <p14:nvPr/>
              </p14:nvContentPartPr>
              <p14:xfrm>
                <a:off x="604320" y="4427860"/>
                <a:ext cx="540000" cy="74160"/>
              </p14:xfrm>
            </p:contentPart>
          </mc:Choice>
          <mc:Fallback xmlns="">
            <p:pic>
              <p:nvPicPr>
                <p:cNvPr id="312" name="Ink 311">
                  <a:extLst>
                    <a:ext uri="{FF2B5EF4-FFF2-40B4-BE49-F238E27FC236}">
                      <a16:creationId xmlns:a16="http://schemas.microsoft.com/office/drawing/2014/main" id="{C1BAFB52-A8E8-9AB4-6D65-60AE77A05C76}"/>
                    </a:ext>
                  </a:extLst>
                </p:cNvPr>
                <p:cNvPicPr/>
                <p:nvPr/>
              </p:nvPicPr>
              <p:blipFill>
                <a:blip r:embed="rId601"/>
                <a:stretch>
                  <a:fillRect/>
                </a:stretch>
              </p:blipFill>
              <p:spPr>
                <a:xfrm>
                  <a:off x="586320" y="4409860"/>
                  <a:ext cx="575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45" name="Ink 344">
                  <a:extLst>
                    <a:ext uri="{FF2B5EF4-FFF2-40B4-BE49-F238E27FC236}">
                      <a16:creationId xmlns:a16="http://schemas.microsoft.com/office/drawing/2014/main" id="{51952312-BEAA-A803-EE8C-05303A7FD7E2}"/>
                    </a:ext>
                  </a:extLst>
                </p14:cNvPr>
                <p14:cNvContentPartPr/>
                <p14:nvPr/>
              </p14:nvContentPartPr>
              <p14:xfrm>
                <a:off x="5548920" y="3871660"/>
                <a:ext cx="1242000" cy="673920"/>
              </p14:xfrm>
            </p:contentPart>
          </mc:Choice>
          <mc:Fallback xmlns="">
            <p:pic>
              <p:nvPicPr>
                <p:cNvPr id="345" name="Ink 344">
                  <a:extLst>
                    <a:ext uri="{FF2B5EF4-FFF2-40B4-BE49-F238E27FC236}">
                      <a16:creationId xmlns:a16="http://schemas.microsoft.com/office/drawing/2014/main" id="{51952312-BEAA-A803-EE8C-05303A7FD7E2}"/>
                    </a:ext>
                  </a:extLst>
                </p:cNvPr>
                <p:cNvPicPr/>
                <p:nvPr/>
              </p:nvPicPr>
              <p:blipFill>
                <a:blip r:embed="rId603"/>
                <a:stretch>
                  <a:fillRect/>
                </a:stretch>
              </p:blipFill>
              <p:spPr>
                <a:xfrm>
                  <a:off x="5530920" y="3853660"/>
                  <a:ext cx="1277640" cy="70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4">
            <p14:nvContentPartPr>
              <p14:cNvPr id="347" name="Ink 346">
                <a:extLst>
                  <a:ext uri="{FF2B5EF4-FFF2-40B4-BE49-F238E27FC236}">
                    <a16:creationId xmlns:a16="http://schemas.microsoft.com/office/drawing/2014/main" id="{35E951F6-A3E7-28DE-F832-F36E3EF29B7E}"/>
                  </a:ext>
                </a:extLst>
              </p14:cNvPr>
              <p14:cNvContentPartPr/>
              <p14:nvPr/>
            </p14:nvContentPartPr>
            <p14:xfrm>
              <a:off x="472560" y="3899740"/>
              <a:ext cx="1718640" cy="628200"/>
            </p14:xfrm>
          </p:contentPart>
        </mc:Choice>
        <mc:Fallback xmlns="">
          <p:pic>
            <p:nvPicPr>
              <p:cNvPr id="347" name="Ink 346">
                <a:extLst>
                  <a:ext uri="{FF2B5EF4-FFF2-40B4-BE49-F238E27FC236}">
                    <a16:creationId xmlns:a16="http://schemas.microsoft.com/office/drawing/2014/main" id="{35E951F6-A3E7-28DE-F832-F36E3EF29B7E}"/>
                  </a:ext>
                </a:extLst>
              </p:cNvPr>
              <p:cNvPicPr/>
              <p:nvPr/>
            </p:nvPicPr>
            <p:blipFill>
              <a:blip r:embed="rId605"/>
              <a:stretch>
                <a:fillRect/>
              </a:stretch>
            </p:blipFill>
            <p:spPr>
              <a:xfrm>
                <a:off x="454920" y="3881740"/>
                <a:ext cx="1754280" cy="6638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48" name="Ink 347">
                <a:extLst>
                  <a:ext uri="{FF2B5EF4-FFF2-40B4-BE49-F238E27FC236}">
                    <a16:creationId xmlns:a16="http://schemas.microsoft.com/office/drawing/2014/main" id="{716E5505-BF60-CC04-9E1D-2F93A9A22B77}"/>
                  </a:ext>
                </a:extLst>
              </p14:cNvPr>
              <p14:cNvContentPartPr/>
              <p14:nvPr/>
            </p14:nvContentPartPr>
            <p14:xfrm>
              <a:off x="7680480" y="4434340"/>
              <a:ext cx="1438920" cy="604080"/>
            </p14:xfrm>
          </p:contentPart>
        </mc:Choice>
        <mc:Fallback xmlns="">
          <p:pic>
            <p:nvPicPr>
              <p:cNvPr id="348" name="Ink 347">
                <a:extLst>
                  <a:ext uri="{FF2B5EF4-FFF2-40B4-BE49-F238E27FC236}">
                    <a16:creationId xmlns:a16="http://schemas.microsoft.com/office/drawing/2014/main" id="{716E5505-BF60-CC04-9E1D-2F93A9A22B77}"/>
                  </a:ext>
                </a:extLst>
              </p:cNvPr>
              <p:cNvPicPr/>
              <p:nvPr/>
            </p:nvPicPr>
            <p:blipFill>
              <a:blip r:embed="rId607"/>
              <a:stretch>
                <a:fillRect/>
              </a:stretch>
            </p:blipFill>
            <p:spPr>
              <a:xfrm>
                <a:off x="7662840" y="4416340"/>
                <a:ext cx="147456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49" name="Ink 348">
                <a:extLst>
                  <a:ext uri="{FF2B5EF4-FFF2-40B4-BE49-F238E27FC236}">
                    <a16:creationId xmlns:a16="http://schemas.microsoft.com/office/drawing/2014/main" id="{D96E0E5B-78AA-91F9-5729-90AB294FE028}"/>
                  </a:ext>
                </a:extLst>
              </p14:cNvPr>
              <p14:cNvContentPartPr/>
              <p14:nvPr/>
            </p14:nvContentPartPr>
            <p14:xfrm>
              <a:off x="5217360" y="4485820"/>
              <a:ext cx="1913400" cy="590400"/>
            </p14:xfrm>
          </p:contentPart>
        </mc:Choice>
        <mc:Fallback xmlns="">
          <p:pic>
            <p:nvPicPr>
              <p:cNvPr id="349" name="Ink 348">
                <a:extLst>
                  <a:ext uri="{FF2B5EF4-FFF2-40B4-BE49-F238E27FC236}">
                    <a16:creationId xmlns:a16="http://schemas.microsoft.com/office/drawing/2014/main" id="{D96E0E5B-78AA-91F9-5729-90AB294FE028}"/>
                  </a:ext>
                </a:extLst>
              </p:cNvPr>
              <p:cNvPicPr/>
              <p:nvPr/>
            </p:nvPicPr>
            <p:blipFill>
              <a:blip r:embed="rId609"/>
              <a:stretch>
                <a:fillRect/>
              </a:stretch>
            </p:blipFill>
            <p:spPr>
              <a:xfrm>
                <a:off x="5199720" y="4467820"/>
                <a:ext cx="194904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50" name="Ink 349">
                <a:extLst>
                  <a:ext uri="{FF2B5EF4-FFF2-40B4-BE49-F238E27FC236}">
                    <a16:creationId xmlns:a16="http://schemas.microsoft.com/office/drawing/2014/main" id="{ECB8402C-F65E-43F7-5042-23CCE6379FE6}"/>
                  </a:ext>
                </a:extLst>
              </p14:cNvPr>
              <p14:cNvContentPartPr/>
              <p14:nvPr/>
            </p14:nvContentPartPr>
            <p14:xfrm>
              <a:off x="171600" y="4529740"/>
              <a:ext cx="704880" cy="532800"/>
            </p14:xfrm>
          </p:contentPart>
        </mc:Choice>
        <mc:Fallback xmlns="">
          <p:pic>
            <p:nvPicPr>
              <p:cNvPr id="350" name="Ink 349">
                <a:extLst>
                  <a:ext uri="{FF2B5EF4-FFF2-40B4-BE49-F238E27FC236}">
                    <a16:creationId xmlns:a16="http://schemas.microsoft.com/office/drawing/2014/main" id="{ECB8402C-F65E-43F7-5042-23CCE6379FE6}"/>
                  </a:ext>
                </a:extLst>
              </p:cNvPr>
              <p:cNvPicPr/>
              <p:nvPr/>
            </p:nvPicPr>
            <p:blipFill>
              <a:blip r:embed="rId611"/>
              <a:stretch>
                <a:fillRect/>
              </a:stretch>
            </p:blipFill>
            <p:spPr>
              <a:xfrm>
                <a:off x="153600" y="4511740"/>
                <a:ext cx="74052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51" name="Ink 350">
                <a:extLst>
                  <a:ext uri="{FF2B5EF4-FFF2-40B4-BE49-F238E27FC236}">
                    <a16:creationId xmlns:a16="http://schemas.microsoft.com/office/drawing/2014/main" id="{45A8A466-C53D-BE1A-BD95-6A631F573C93}"/>
                  </a:ext>
                </a:extLst>
              </p14:cNvPr>
              <p14:cNvContentPartPr/>
              <p14:nvPr/>
            </p14:nvContentPartPr>
            <p14:xfrm>
              <a:off x="3904080" y="5015020"/>
              <a:ext cx="5308200" cy="582480"/>
            </p14:xfrm>
          </p:contentPart>
        </mc:Choice>
        <mc:Fallback xmlns="">
          <p:pic>
            <p:nvPicPr>
              <p:cNvPr id="351" name="Ink 350">
                <a:extLst>
                  <a:ext uri="{FF2B5EF4-FFF2-40B4-BE49-F238E27FC236}">
                    <a16:creationId xmlns:a16="http://schemas.microsoft.com/office/drawing/2014/main" id="{45A8A466-C53D-BE1A-BD95-6A631F573C93}"/>
                  </a:ext>
                </a:extLst>
              </p:cNvPr>
              <p:cNvPicPr/>
              <p:nvPr/>
            </p:nvPicPr>
            <p:blipFill>
              <a:blip r:embed="rId613"/>
              <a:stretch>
                <a:fillRect/>
              </a:stretch>
            </p:blipFill>
            <p:spPr>
              <a:xfrm>
                <a:off x="3886080" y="4997020"/>
                <a:ext cx="5343840" cy="618120"/>
              </a:xfrm>
              <a:prstGeom prst="rect">
                <a:avLst/>
              </a:prstGeom>
            </p:spPr>
          </p:pic>
        </mc:Fallback>
      </mc:AlternateContent>
      <p:grpSp>
        <p:nvGrpSpPr>
          <p:cNvPr id="354" name="Group 353">
            <a:extLst>
              <a:ext uri="{FF2B5EF4-FFF2-40B4-BE49-F238E27FC236}">
                <a16:creationId xmlns:a16="http://schemas.microsoft.com/office/drawing/2014/main" id="{4DA900B0-954C-28B7-5D53-8A5AE1F7D01F}"/>
              </a:ext>
            </a:extLst>
          </p:cNvPr>
          <p:cNvGrpSpPr/>
          <p:nvPr/>
        </p:nvGrpSpPr>
        <p:grpSpPr>
          <a:xfrm>
            <a:off x="6975960" y="3928900"/>
            <a:ext cx="655560" cy="1037520"/>
            <a:chOff x="6975960" y="3928900"/>
            <a:chExt cx="655560" cy="1037520"/>
          </a:xfrm>
        </p:grpSpPr>
        <mc:AlternateContent xmlns:mc="http://schemas.openxmlformats.org/markup-compatibility/2006" xmlns:p14="http://schemas.microsoft.com/office/powerpoint/2010/main">
          <mc:Choice Requires="p14">
            <p:contentPart p14:bwMode="auto" r:id="rId614">
              <p14:nvContentPartPr>
                <p14:cNvPr id="352" name="Ink 351">
                  <a:extLst>
                    <a:ext uri="{FF2B5EF4-FFF2-40B4-BE49-F238E27FC236}">
                      <a16:creationId xmlns:a16="http://schemas.microsoft.com/office/drawing/2014/main" id="{F85AFBE7-13A5-AD69-9E37-0E4107D21336}"/>
                    </a:ext>
                  </a:extLst>
                </p14:cNvPr>
                <p14:cNvContentPartPr/>
                <p14:nvPr/>
              </p14:nvContentPartPr>
              <p14:xfrm>
                <a:off x="6975960" y="3928900"/>
                <a:ext cx="523440" cy="489600"/>
              </p14:xfrm>
            </p:contentPart>
          </mc:Choice>
          <mc:Fallback xmlns="">
            <p:pic>
              <p:nvPicPr>
                <p:cNvPr id="352" name="Ink 351">
                  <a:extLst>
                    <a:ext uri="{FF2B5EF4-FFF2-40B4-BE49-F238E27FC236}">
                      <a16:creationId xmlns:a16="http://schemas.microsoft.com/office/drawing/2014/main" id="{F85AFBE7-13A5-AD69-9E37-0E4107D21336}"/>
                    </a:ext>
                  </a:extLst>
                </p:cNvPr>
                <p:cNvPicPr/>
                <p:nvPr/>
              </p:nvPicPr>
              <p:blipFill>
                <a:blip r:embed="rId615"/>
                <a:stretch>
                  <a:fillRect/>
                </a:stretch>
              </p:blipFill>
              <p:spPr>
                <a:xfrm>
                  <a:off x="6958320" y="3910900"/>
                  <a:ext cx="55908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53" name="Ink 352">
                  <a:extLst>
                    <a:ext uri="{FF2B5EF4-FFF2-40B4-BE49-F238E27FC236}">
                      <a16:creationId xmlns:a16="http://schemas.microsoft.com/office/drawing/2014/main" id="{99ABC4C3-CBBD-E1B8-B5D1-010264F98C1E}"/>
                    </a:ext>
                  </a:extLst>
                </p14:cNvPr>
                <p14:cNvContentPartPr/>
                <p14:nvPr/>
              </p14:nvContentPartPr>
              <p14:xfrm>
                <a:off x="6982800" y="4481500"/>
                <a:ext cx="648720" cy="484920"/>
              </p14:xfrm>
            </p:contentPart>
          </mc:Choice>
          <mc:Fallback xmlns="">
            <p:pic>
              <p:nvPicPr>
                <p:cNvPr id="353" name="Ink 352">
                  <a:extLst>
                    <a:ext uri="{FF2B5EF4-FFF2-40B4-BE49-F238E27FC236}">
                      <a16:creationId xmlns:a16="http://schemas.microsoft.com/office/drawing/2014/main" id="{99ABC4C3-CBBD-E1B8-B5D1-010264F98C1E}"/>
                    </a:ext>
                  </a:extLst>
                </p:cNvPr>
                <p:cNvPicPr/>
                <p:nvPr/>
              </p:nvPicPr>
              <p:blipFill>
                <a:blip r:embed="rId617"/>
                <a:stretch>
                  <a:fillRect/>
                </a:stretch>
              </p:blipFill>
              <p:spPr>
                <a:xfrm>
                  <a:off x="6964800" y="4463860"/>
                  <a:ext cx="684360" cy="52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8">
            <p14:nvContentPartPr>
              <p14:cNvPr id="355" name="Ink 354">
                <a:extLst>
                  <a:ext uri="{FF2B5EF4-FFF2-40B4-BE49-F238E27FC236}">
                    <a16:creationId xmlns:a16="http://schemas.microsoft.com/office/drawing/2014/main" id="{1AC61DFD-D01B-4BD7-3CF3-2AE6B516832E}"/>
                  </a:ext>
                </a:extLst>
              </p14:cNvPr>
              <p14:cNvContentPartPr/>
              <p14:nvPr/>
            </p14:nvContentPartPr>
            <p14:xfrm>
              <a:off x="858480" y="4485820"/>
              <a:ext cx="4443840" cy="610560"/>
            </p14:xfrm>
          </p:contentPart>
        </mc:Choice>
        <mc:Fallback xmlns="">
          <p:pic>
            <p:nvPicPr>
              <p:cNvPr id="355" name="Ink 354">
                <a:extLst>
                  <a:ext uri="{FF2B5EF4-FFF2-40B4-BE49-F238E27FC236}">
                    <a16:creationId xmlns:a16="http://schemas.microsoft.com/office/drawing/2014/main" id="{1AC61DFD-D01B-4BD7-3CF3-2AE6B516832E}"/>
                  </a:ext>
                </a:extLst>
              </p:cNvPr>
              <p:cNvPicPr/>
              <p:nvPr/>
            </p:nvPicPr>
            <p:blipFill>
              <a:blip r:embed="rId619"/>
              <a:stretch>
                <a:fillRect/>
              </a:stretch>
            </p:blipFill>
            <p:spPr>
              <a:xfrm>
                <a:off x="840840" y="4467820"/>
                <a:ext cx="447948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4" name="Ink 373">
                <a:extLst>
                  <a:ext uri="{FF2B5EF4-FFF2-40B4-BE49-F238E27FC236}">
                    <a16:creationId xmlns:a16="http://schemas.microsoft.com/office/drawing/2014/main" id="{B8EDA155-93BB-72AC-AC48-866A077D3FC5}"/>
                  </a:ext>
                </a:extLst>
              </p14:cNvPr>
              <p14:cNvContentPartPr/>
              <p14:nvPr/>
            </p14:nvContentPartPr>
            <p14:xfrm>
              <a:off x="973320" y="5983420"/>
              <a:ext cx="993240" cy="41760"/>
            </p14:xfrm>
          </p:contentPart>
        </mc:Choice>
        <mc:Fallback xmlns="">
          <p:pic>
            <p:nvPicPr>
              <p:cNvPr id="374" name="Ink 373">
                <a:extLst>
                  <a:ext uri="{FF2B5EF4-FFF2-40B4-BE49-F238E27FC236}">
                    <a16:creationId xmlns:a16="http://schemas.microsoft.com/office/drawing/2014/main" id="{B8EDA155-93BB-72AC-AC48-866A077D3FC5}"/>
                  </a:ext>
                </a:extLst>
              </p:cNvPr>
              <p:cNvPicPr/>
              <p:nvPr/>
            </p:nvPicPr>
            <p:blipFill>
              <a:blip r:embed="rId621"/>
              <a:stretch>
                <a:fillRect/>
              </a:stretch>
            </p:blipFill>
            <p:spPr>
              <a:xfrm>
                <a:off x="955680" y="5965420"/>
                <a:ext cx="1028880" cy="77400"/>
              </a:xfrm>
              <a:prstGeom prst="rect">
                <a:avLst/>
              </a:prstGeom>
            </p:spPr>
          </p:pic>
        </mc:Fallback>
      </mc:AlternateContent>
      <p:grpSp>
        <p:nvGrpSpPr>
          <p:cNvPr id="380" name="Group 379">
            <a:extLst>
              <a:ext uri="{FF2B5EF4-FFF2-40B4-BE49-F238E27FC236}">
                <a16:creationId xmlns:a16="http://schemas.microsoft.com/office/drawing/2014/main" id="{5CBD6FB0-AB88-B772-92E1-CB475A7C5D43}"/>
              </a:ext>
            </a:extLst>
          </p:cNvPr>
          <p:cNvGrpSpPr/>
          <p:nvPr/>
        </p:nvGrpSpPr>
        <p:grpSpPr>
          <a:xfrm>
            <a:off x="5652240" y="6609100"/>
            <a:ext cx="3355560" cy="73080"/>
            <a:chOff x="5652240" y="6609100"/>
            <a:chExt cx="3355560" cy="73080"/>
          </a:xfrm>
        </p:grpSpPr>
        <mc:AlternateContent xmlns:mc="http://schemas.openxmlformats.org/markup-compatibility/2006" xmlns:p14="http://schemas.microsoft.com/office/powerpoint/2010/main">
          <mc:Choice Requires="p14">
            <p:contentPart p14:bwMode="auto" r:id="rId622">
              <p14:nvContentPartPr>
                <p14:cNvPr id="375" name="Ink 374">
                  <a:extLst>
                    <a:ext uri="{FF2B5EF4-FFF2-40B4-BE49-F238E27FC236}">
                      <a16:creationId xmlns:a16="http://schemas.microsoft.com/office/drawing/2014/main" id="{C5AADBC9-F141-2DF5-883C-BAF3A8B86B49}"/>
                    </a:ext>
                  </a:extLst>
                </p14:cNvPr>
                <p14:cNvContentPartPr/>
                <p14:nvPr/>
              </p14:nvContentPartPr>
              <p14:xfrm>
                <a:off x="8259000" y="6631780"/>
                <a:ext cx="748800" cy="41040"/>
              </p14:xfrm>
            </p:contentPart>
          </mc:Choice>
          <mc:Fallback xmlns="">
            <p:pic>
              <p:nvPicPr>
                <p:cNvPr id="375" name="Ink 374">
                  <a:extLst>
                    <a:ext uri="{FF2B5EF4-FFF2-40B4-BE49-F238E27FC236}">
                      <a16:creationId xmlns:a16="http://schemas.microsoft.com/office/drawing/2014/main" id="{C5AADBC9-F141-2DF5-883C-BAF3A8B86B49}"/>
                    </a:ext>
                  </a:extLst>
                </p:cNvPr>
                <p:cNvPicPr/>
                <p:nvPr/>
              </p:nvPicPr>
              <p:blipFill>
                <a:blip r:embed="rId623"/>
                <a:stretch>
                  <a:fillRect/>
                </a:stretch>
              </p:blipFill>
              <p:spPr>
                <a:xfrm>
                  <a:off x="8241000" y="6613780"/>
                  <a:ext cx="784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6" name="Ink 375">
                  <a:extLst>
                    <a:ext uri="{FF2B5EF4-FFF2-40B4-BE49-F238E27FC236}">
                      <a16:creationId xmlns:a16="http://schemas.microsoft.com/office/drawing/2014/main" id="{CD3A40D2-1869-3AA6-565A-A5026AB90F14}"/>
                    </a:ext>
                  </a:extLst>
                </p14:cNvPr>
                <p14:cNvContentPartPr/>
                <p14:nvPr/>
              </p14:nvContentPartPr>
              <p14:xfrm>
                <a:off x="6859320" y="6609820"/>
                <a:ext cx="1184760" cy="50040"/>
              </p14:xfrm>
            </p:contentPart>
          </mc:Choice>
          <mc:Fallback xmlns="">
            <p:pic>
              <p:nvPicPr>
                <p:cNvPr id="376" name="Ink 375">
                  <a:extLst>
                    <a:ext uri="{FF2B5EF4-FFF2-40B4-BE49-F238E27FC236}">
                      <a16:creationId xmlns:a16="http://schemas.microsoft.com/office/drawing/2014/main" id="{CD3A40D2-1869-3AA6-565A-A5026AB90F14}"/>
                    </a:ext>
                  </a:extLst>
                </p:cNvPr>
                <p:cNvPicPr/>
                <p:nvPr/>
              </p:nvPicPr>
              <p:blipFill>
                <a:blip r:embed="rId625"/>
                <a:stretch>
                  <a:fillRect/>
                </a:stretch>
              </p:blipFill>
              <p:spPr>
                <a:xfrm>
                  <a:off x="6841680" y="6591820"/>
                  <a:ext cx="1220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8" name="Ink 377">
                  <a:extLst>
                    <a:ext uri="{FF2B5EF4-FFF2-40B4-BE49-F238E27FC236}">
                      <a16:creationId xmlns:a16="http://schemas.microsoft.com/office/drawing/2014/main" id="{9A47530A-A65D-373D-973E-D91EDA98ECFE}"/>
                    </a:ext>
                  </a:extLst>
                </p14:cNvPr>
                <p14:cNvContentPartPr/>
                <p14:nvPr/>
              </p14:nvContentPartPr>
              <p14:xfrm>
                <a:off x="6435240" y="6631420"/>
                <a:ext cx="262800" cy="50760"/>
              </p14:xfrm>
            </p:contentPart>
          </mc:Choice>
          <mc:Fallback xmlns="">
            <p:pic>
              <p:nvPicPr>
                <p:cNvPr id="378" name="Ink 377">
                  <a:extLst>
                    <a:ext uri="{FF2B5EF4-FFF2-40B4-BE49-F238E27FC236}">
                      <a16:creationId xmlns:a16="http://schemas.microsoft.com/office/drawing/2014/main" id="{9A47530A-A65D-373D-973E-D91EDA98ECFE}"/>
                    </a:ext>
                  </a:extLst>
                </p:cNvPr>
                <p:cNvPicPr/>
                <p:nvPr/>
              </p:nvPicPr>
              <p:blipFill>
                <a:blip r:embed="rId627"/>
                <a:stretch>
                  <a:fillRect/>
                </a:stretch>
              </p:blipFill>
              <p:spPr>
                <a:xfrm>
                  <a:off x="6417600" y="6613780"/>
                  <a:ext cx="298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9" name="Ink 378">
                  <a:extLst>
                    <a:ext uri="{FF2B5EF4-FFF2-40B4-BE49-F238E27FC236}">
                      <a16:creationId xmlns:a16="http://schemas.microsoft.com/office/drawing/2014/main" id="{E1F1D2F5-7995-7D0E-AEAA-1C3B6ED8CC98}"/>
                    </a:ext>
                  </a:extLst>
                </p14:cNvPr>
                <p14:cNvContentPartPr/>
                <p14:nvPr/>
              </p14:nvContentPartPr>
              <p14:xfrm>
                <a:off x="5652240" y="6609100"/>
                <a:ext cx="565920" cy="59040"/>
              </p14:xfrm>
            </p:contentPart>
          </mc:Choice>
          <mc:Fallback xmlns="">
            <p:pic>
              <p:nvPicPr>
                <p:cNvPr id="379" name="Ink 378">
                  <a:extLst>
                    <a:ext uri="{FF2B5EF4-FFF2-40B4-BE49-F238E27FC236}">
                      <a16:creationId xmlns:a16="http://schemas.microsoft.com/office/drawing/2014/main" id="{E1F1D2F5-7995-7D0E-AEAA-1C3B6ED8CC98}"/>
                    </a:ext>
                  </a:extLst>
                </p:cNvPr>
                <p:cNvPicPr/>
                <p:nvPr/>
              </p:nvPicPr>
              <p:blipFill>
                <a:blip r:embed="rId629"/>
                <a:stretch>
                  <a:fillRect/>
                </a:stretch>
              </p:blipFill>
              <p:spPr>
                <a:xfrm>
                  <a:off x="5634240" y="6591100"/>
                  <a:ext cx="60156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0">
            <p14:nvContentPartPr>
              <p14:cNvPr id="381" name="Ink 380">
                <a:extLst>
                  <a:ext uri="{FF2B5EF4-FFF2-40B4-BE49-F238E27FC236}">
                    <a16:creationId xmlns:a16="http://schemas.microsoft.com/office/drawing/2014/main" id="{06C3D0A8-E483-037F-3FE8-24702FC90969}"/>
                  </a:ext>
                </a:extLst>
              </p14:cNvPr>
              <p14:cNvContentPartPr/>
              <p14:nvPr/>
            </p14:nvContentPartPr>
            <p14:xfrm>
              <a:off x="4602480" y="6579580"/>
              <a:ext cx="903240" cy="60840"/>
            </p14:xfrm>
          </p:contentPart>
        </mc:Choice>
        <mc:Fallback xmlns="">
          <p:pic>
            <p:nvPicPr>
              <p:cNvPr id="381" name="Ink 380">
                <a:extLst>
                  <a:ext uri="{FF2B5EF4-FFF2-40B4-BE49-F238E27FC236}">
                    <a16:creationId xmlns:a16="http://schemas.microsoft.com/office/drawing/2014/main" id="{06C3D0A8-E483-037F-3FE8-24702FC90969}"/>
                  </a:ext>
                </a:extLst>
              </p:cNvPr>
              <p:cNvPicPr/>
              <p:nvPr/>
            </p:nvPicPr>
            <p:blipFill>
              <a:blip r:embed="rId631"/>
              <a:stretch>
                <a:fillRect/>
              </a:stretch>
            </p:blipFill>
            <p:spPr>
              <a:xfrm>
                <a:off x="4584840" y="6561580"/>
                <a:ext cx="938880" cy="96480"/>
              </a:xfrm>
              <a:prstGeom prst="rect">
                <a:avLst/>
              </a:prstGeom>
            </p:spPr>
          </p:pic>
        </mc:Fallback>
      </mc:AlternateContent>
      <p:grpSp>
        <p:nvGrpSpPr>
          <p:cNvPr id="386" name="Group 385">
            <a:extLst>
              <a:ext uri="{FF2B5EF4-FFF2-40B4-BE49-F238E27FC236}">
                <a16:creationId xmlns:a16="http://schemas.microsoft.com/office/drawing/2014/main" id="{E8436989-CF5B-07E3-A457-D45B5BCB67EE}"/>
              </a:ext>
            </a:extLst>
          </p:cNvPr>
          <p:cNvGrpSpPr/>
          <p:nvPr/>
        </p:nvGrpSpPr>
        <p:grpSpPr>
          <a:xfrm>
            <a:off x="691080" y="5438380"/>
            <a:ext cx="8461080" cy="742320"/>
            <a:chOff x="691080" y="5438380"/>
            <a:chExt cx="8461080" cy="742320"/>
          </a:xfrm>
        </p:grpSpPr>
        <mc:AlternateContent xmlns:mc="http://schemas.openxmlformats.org/markup-compatibility/2006" xmlns:p14="http://schemas.microsoft.com/office/powerpoint/2010/main">
          <mc:Choice Requires="p14">
            <p:contentPart p14:bwMode="auto" r:id="rId632">
              <p14:nvContentPartPr>
                <p14:cNvPr id="327" name="Ink 326">
                  <a:extLst>
                    <a:ext uri="{FF2B5EF4-FFF2-40B4-BE49-F238E27FC236}">
                      <a16:creationId xmlns:a16="http://schemas.microsoft.com/office/drawing/2014/main" id="{E436D0FB-A00D-3C9F-8C61-0B98FD527348}"/>
                    </a:ext>
                  </a:extLst>
                </p14:cNvPr>
                <p14:cNvContentPartPr/>
                <p14:nvPr/>
              </p14:nvContentPartPr>
              <p14:xfrm>
                <a:off x="8893320" y="5438380"/>
                <a:ext cx="258840" cy="45720"/>
              </p14:xfrm>
            </p:contentPart>
          </mc:Choice>
          <mc:Fallback xmlns="">
            <p:pic>
              <p:nvPicPr>
                <p:cNvPr id="327" name="Ink 326">
                  <a:extLst>
                    <a:ext uri="{FF2B5EF4-FFF2-40B4-BE49-F238E27FC236}">
                      <a16:creationId xmlns:a16="http://schemas.microsoft.com/office/drawing/2014/main" id="{E436D0FB-A00D-3C9F-8C61-0B98FD527348}"/>
                    </a:ext>
                  </a:extLst>
                </p:cNvPr>
                <p:cNvPicPr/>
                <p:nvPr/>
              </p:nvPicPr>
              <p:blipFill>
                <a:blip r:embed="rId633"/>
                <a:stretch>
                  <a:fillRect/>
                </a:stretch>
              </p:blipFill>
              <p:spPr>
                <a:xfrm>
                  <a:off x="8875320" y="5420740"/>
                  <a:ext cx="294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28" name="Ink 327">
                  <a:extLst>
                    <a:ext uri="{FF2B5EF4-FFF2-40B4-BE49-F238E27FC236}">
                      <a16:creationId xmlns:a16="http://schemas.microsoft.com/office/drawing/2014/main" id="{8157F45A-994D-3914-0FB7-D7FEF9CC38D7}"/>
                    </a:ext>
                  </a:extLst>
                </p14:cNvPr>
                <p14:cNvContentPartPr/>
                <p14:nvPr/>
              </p14:nvContentPartPr>
              <p14:xfrm>
                <a:off x="7828080" y="5499940"/>
                <a:ext cx="784800" cy="53280"/>
              </p14:xfrm>
            </p:contentPart>
          </mc:Choice>
          <mc:Fallback xmlns="">
            <p:pic>
              <p:nvPicPr>
                <p:cNvPr id="328" name="Ink 327">
                  <a:extLst>
                    <a:ext uri="{FF2B5EF4-FFF2-40B4-BE49-F238E27FC236}">
                      <a16:creationId xmlns:a16="http://schemas.microsoft.com/office/drawing/2014/main" id="{8157F45A-994D-3914-0FB7-D7FEF9CC38D7}"/>
                    </a:ext>
                  </a:extLst>
                </p:cNvPr>
                <p:cNvPicPr/>
                <p:nvPr/>
              </p:nvPicPr>
              <p:blipFill>
                <a:blip r:embed="rId635"/>
                <a:stretch>
                  <a:fillRect/>
                </a:stretch>
              </p:blipFill>
              <p:spPr>
                <a:xfrm>
                  <a:off x="7810440" y="5481940"/>
                  <a:ext cx="820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29" name="Ink 328">
                  <a:extLst>
                    <a:ext uri="{FF2B5EF4-FFF2-40B4-BE49-F238E27FC236}">
                      <a16:creationId xmlns:a16="http://schemas.microsoft.com/office/drawing/2014/main" id="{1D6CE749-DAB2-0596-349F-31C9A8704AA1}"/>
                    </a:ext>
                  </a:extLst>
                </p14:cNvPr>
                <p14:cNvContentPartPr/>
                <p14:nvPr/>
              </p14:nvContentPartPr>
              <p14:xfrm>
                <a:off x="7358280" y="5513260"/>
                <a:ext cx="341640" cy="74520"/>
              </p14:xfrm>
            </p:contentPart>
          </mc:Choice>
          <mc:Fallback xmlns="">
            <p:pic>
              <p:nvPicPr>
                <p:cNvPr id="329" name="Ink 328">
                  <a:extLst>
                    <a:ext uri="{FF2B5EF4-FFF2-40B4-BE49-F238E27FC236}">
                      <a16:creationId xmlns:a16="http://schemas.microsoft.com/office/drawing/2014/main" id="{1D6CE749-DAB2-0596-349F-31C9A8704AA1}"/>
                    </a:ext>
                  </a:extLst>
                </p:cNvPr>
                <p:cNvPicPr/>
                <p:nvPr/>
              </p:nvPicPr>
              <p:blipFill>
                <a:blip r:embed="rId637"/>
                <a:stretch>
                  <a:fillRect/>
                </a:stretch>
              </p:blipFill>
              <p:spPr>
                <a:xfrm>
                  <a:off x="7340280" y="5495260"/>
                  <a:ext cx="377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30" name="Ink 329">
                  <a:extLst>
                    <a:ext uri="{FF2B5EF4-FFF2-40B4-BE49-F238E27FC236}">
                      <a16:creationId xmlns:a16="http://schemas.microsoft.com/office/drawing/2014/main" id="{BD6F2605-74EC-45BF-72EA-00F5B0EA943A}"/>
                    </a:ext>
                  </a:extLst>
                </p14:cNvPr>
                <p14:cNvContentPartPr/>
                <p14:nvPr/>
              </p14:nvContentPartPr>
              <p14:xfrm>
                <a:off x="6700560" y="5552140"/>
                <a:ext cx="416520" cy="25200"/>
              </p14:xfrm>
            </p:contentPart>
          </mc:Choice>
          <mc:Fallback xmlns="">
            <p:pic>
              <p:nvPicPr>
                <p:cNvPr id="330" name="Ink 329">
                  <a:extLst>
                    <a:ext uri="{FF2B5EF4-FFF2-40B4-BE49-F238E27FC236}">
                      <a16:creationId xmlns:a16="http://schemas.microsoft.com/office/drawing/2014/main" id="{BD6F2605-74EC-45BF-72EA-00F5B0EA943A}"/>
                    </a:ext>
                  </a:extLst>
                </p:cNvPr>
                <p:cNvPicPr/>
                <p:nvPr/>
              </p:nvPicPr>
              <p:blipFill>
                <a:blip r:embed="rId639"/>
                <a:stretch>
                  <a:fillRect/>
                </a:stretch>
              </p:blipFill>
              <p:spPr>
                <a:xfrm>
                  <a:off x="6682560" y="5534140"/>
                  <a:ext cx="452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33" name="Ink 332">
                  <a:extLst>
                    <a:ext uri="{FF2B5EF4-FFF2-40B4-BE49-F238E27FC236}">
                      <a16:creationId xmlns:a16="http://schemas.microsoft.com/office/drawing/2014/main" id="{D0AF28B7-722B-DAB1-A8DB-316E1C166963}"/>
                    </a:ext>
                  </a:extLst>
                </p14:cNvPr>
                <p14:cNvContentPartPr/>
                <p14:nvPr/>
              </p14:nvContentPartPr>
              <p14:xfrm>
                <a:off x="5447760" y="5580940"/>
                <a:ext cx="919080" cy="29520"/>
              </p14:xfrm>
            </p:contentPart>
          </mc:Choice>
          <mc:Fallback xmlns="">
            <p:pic>
              <p:nvPicPr>
                <p:cNvPr id="333" name="Ink 332">
                  <a:extLst>
                    <a:ext uri="{FF2B5EF4-FFF2-40B4-BE49-F238E27FC236}">
                      <a16:creationId xmlns:a16="http://schemas.microsoft.com/office/drawing/2014/main" id="{D0AF28B7-722B-DAB1-A8DB-316E1C166963}"/>
                    </a:ext>
                  </a:extLst>
                </p:cNvPr>
                <p:cNvPicPr/>
                <p:nvPr/>
              </p:nvPicPr>
              <p:blipFill>
                <a:blip r:embed="rId641"/>
                <a:stretch>
                  <a:fillRect/>
                </a:stretch>
              </p:blipFill>
              <p:spPr>
                <a:xfrm>
                  <a:off x="5430120" y="5562940"/>
                  <a:ext cx="954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35" name="Ink 334">
                  <a:extLst>
                    <a:ext uri="{FF2B5EF4-FFF2-40B4-BE49-F238E27FC236}">
                      <a16:creationId xmlns:a16="http://schemas.microsoft.com/office/drawing/2014/main" id="{5F0E68F3-7F52-3A86-9CC6-833D8C0593A6}"/>
                    </a:ext>
                  </a:extLst>
                </p14:cNvPr>
                <p14:cNvContentPartPr/>
                <p14:nvPr/>
              </p14:nvContentPartPr>
              <p14:xfrm>
                <a:off x="5038440" y="5552140"/>
                <a:ext cx="381600" cy="41040"/>
              </p14:xfrm>
            </p:contentPart>
          </mc:Choice>
          <mc:Fallback xmlns="">
            <p:pic>
              <p:nvPicPr>
                <p:cNvPr id="335" name="Ink 334">
                  <a:extLst>
                    <a:ext uri="{FF2B5EF4-FFF2-40B4-BE49-F238E27FC236}">
                      <a16:creationId xmlns:a16="http://schemas.microsoft.com/office/drawing/2014/main" id="{5F0E68F3-7F52-3A86-9CC6-833D8C0593A6}"/>
                    </a:ext>
                  </a:extLst>
                </p:cNvPr>
                <p:cNvPicPr/>
                <p:nvPr/>
              </p:nvPicPr>
              <p:blipFill>
                <a:blip r:embed="rId643"/>
                <a:stretch>
                  <a:fillRect/>
                </a:stretch>
              </p:blipFill>
              <p:spPr>
                <a:xfrm>
                  <a:off x="5020800" y="5534500"/>
                  <a:ext cx="417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37" name="Ink 336">
                  <a:extLst>
                    <a:ext uri="{FF2B5EF4-FFF2-40B4-BE49-F238E27FC236}">
                      <a16:creationId xmlns:a16="http://schemas.microsoft.com/office/drawing/2014/main" id="{4EBDADE1-993C-6C95-D1AC-1C49C9CD86DA}"/>
                    </a:ext>
                  </a:extLst>
                </p14:cNvPr>
                <p14:cNvContentPartPr/>
                <p14:nvPr/>
              </p14:nvContentPartPr>
              <p14:xfrm>
                <a:off x="4189200" y="5572660"/>
                <a:ext cx="638640" cy="31680"/>
              </p14:xfrm>
            </p:contentPart>
          </mc:Choice>
          <mc:Fallback xmlns="">
            <p:pic>
              <p:nvPicPr>
                <p:cNvPr id="337" name="Ink 336">
                  <a:extLst>
                    <a:ext uri="{FF2B5EF4-FFF2-40B4-BE49-F238E27FC236}">
                      <a16:creationId xmlns:a16="http://schemas.microsoft.com/office/drawing/2014/main" id="{4EBDADE1-993C-6C95-D1AC-1C49C9CD86DA}"/>
                    </a:ext>
                  </a:extLst>
                </p:cNvPr>
                <p:cNvPicPr/>
                <p:nvPr/>
              </p:nvPicPr>
              <p:blipFill>
                <a:blip r:embed="rId645"/>
                <a:stretch>
                  <a:fillRect/>
                </a:stretch>
              </p:blipFill>
              <p:spPr>
                <a:xfrm>
                  <a:off x="4171200" y="5555020"/>
                  <a:ext cx="674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56" name="Ink 355">
                  <a:extLst>
                    <a:ext uri="{FF2B5EF4-FFF2-40B4-BE49-F238E27FC236}">
                      <a16:creationId xmlns:a16="http://schemas.microsoft.com/office/drawing/2014/main" id="{D7DE3188-F310-8A9E-702B-329FE17CFD51}"/>
                    </a:ext>
                  </a:extLst>
                </p14:cNvPr>
                <p14:cNvContentPartPr/>
                <p14:nvPr/>
              </p14:nvContentPartPr>
              <p14:xfrm>
                <a:off x="2806440" y="5491660"/>
                <a:ext cx="415800" cy="47520"/>
              </p14:xfrm>
            </p:contentPart>
          </mc:Choice>
          <mc:Fallback xmlns="">
            <p:pic>
              <p:nvPicPr>
                <p:cNvPr id="356" name="Ink 355">
                  <a:extLst>
                    <a:ext uri="{FF2B5EF4-FFF2-40B4-BE49-F238E27FC236}">
                      <a16:creationId xmlns:a16="http://schemas.microsoft.com/office/drawing/2014/main" id="{D7DE3188-F310-8A9E-702B-329FE17CFD51}"/>
                    </a:ext>
                  </a:extLst>
                </p:cNvPr>
                <p:cNvPicPr/>
                <p:nvPr/>
              </p:nvPicPr>
              <p:blipFill>
                <a:blip r:embed="rId647"/>
                <a:stretch>
                  <a:fillRect/>
                </a:stretch>
              </p:blipFill>
              <p:spPr>
                <a:xfrm>
                  <a:off x="2788440" y="5474020"/>
                  <a:ext cx="451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57" name="Ink 356">
                  <a:extLst>
                    <a:ext uri="{FF2B5EF4-FFF2-40B4-BE49-F238E27FC236}">
                      <a16:creationId xmlns:a16="http://schemas.microsoft.com/office/drawing/2014/main" id="{DBC9358F-2977-FBCE-963E-FC6D567A6088}"/>
                    </a:ext>
                  </a:extLst>
                </p14:cNvPr>
                <p14:cNvContentPartPr/>
                <p14:nvPr/>
              </p14:nvContentPartPr>
              <p14:xfrm>
                <a:off x="1858920" y="5482660"/>
                <a:ext cx="813240" cy="109800"/>
              </p14:xfrm>
            </p:contentPart>
          </mc:Choice>
          <mc:Fallback xmlns="">
            <p:pic>
              <p:nvPicPr>
                <p:cNvPr id="357" name="Ink 356">
                  <a:extLst>
                    <a:ext uri="{FF2B5EF4-FFF2-40B4-BE49-F238E27FC236}">
                      <a16:creationId xmlns:a16="http://schemas.microsoft.com/office/drawing/2014/main" id="{DBC9358F-2977-FBCE-963E-FC6D567A6088}"/>
                    </a:ext>
                  </a:extLst>
                </p:cNvPr>
                <p:cNvPicPr/>
                <p:nvPr/>
              </p:nvPicPr>
              <p:blipFill>
                <a:blip r:embed="rId649"/>
                <a:stretch>
                  <a:fillRect/>
                </a:stretch>
              </p:blipFill>
              <p:spPr>
                <a:xfrm>
                  <a:off x="1840920" y="5464660"/>
                  <a:ext cx="848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58" name="Ink 357">
                  <a:extLst>
                    <a:ext uri="{FF2B5EF4-FFF2-40B4-BE49-F238E27FC236}">
                      <a16:creationId xmlns:a16="http://schemas.microsoft.com/office/drawing/2014/main" id="{BA3625EF-B5AC-78BB-2899-774FB5400AFC}"/>
                    </a:ext>
                  </a:extLst>
                </p14:cNvPr>
                <p14:cNvContentPartPr/>
                <p14:nvPr/>
              </p14:nvContentPartPr>
              <p14:xfrm>
                <a:off x="1456800" y="5481220"/>
                <a:ext cx="358920" cy="64440"/>
              </p14:xfrm>
            </p:contentPart>
          </mc:Choice>
          <mc:Fallback xmlns="">
            <p:pic>
              <p:nvPicPr>
                <p:cNvPr id="358" name="Ink 357">
                  <a:extLst>
                    <a:ext uri="{FF2B5EF4-FFF2-40B4-BE49-F238E27FC236}">
                      <a16:creationId xmlns:a16="http://schemas.microsoft.com/office/drawing/2014/main" id="{BA3625EF-B5AC-78BB-2899-774FB5400AFC}"/>
                    </a:ext>
                  </a:extLst>
                </p:cNvPr>
                <p:cNvPicPr/>
                <p:nvPr/>
              </p:nvPicPr>
              <p:blipFill>
                <a:blip r:embed="rId651"/>
                <a:stretch>
                  <a:fillRect/>
                </a:stretch>
              </p:blipFill>
              <p:spPr>
                <a:xfrm>
                  <a:off x="1439160" y="5463580"/>
                  <a:ext cx="394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59" name="Ink 358">
                  <a:extLst>
                    <a:ext uri="{FF2B5EF4-FFF2-40B4-BE49-F238E27FC236}">
                      <a16:creationId xmlns:a16="http://schemas.microsoft.com/office/drawing/2014/main" id="{733140DF-5438-8A08-68C5-5D5A959D4656}"/>
                    </a:ext>
                  </a:extLst>
                </p14:cNvPr>
                <p14:cNvContentPartPr/>
                <p14:nvPr/>
              </p14:nvContentPartPr>
              <p14:xfrm>
                <a:off x="691080" y="5548540"/>
                <a:ext cx="641880" cy="78480"/>
              </p14:xfrm>
            </p:contentPart>
          </mc:Choice>
          <mc:Fallback xmlns="">
            <p:pic>
              <p:nvPicPr>
                <p:cNvPr id="359" name="Ink 358">
                  <a:extLst>
                    <a:ext uri="{FF2B5EF4-FFF2-40B4-BE49-F238E27FC236}">
                      <a16:creationId xmlns:a16="http://schemas.microsoft.com/office/drawing/2014/main" id="{733140DF-5438-8A08-68C5-5D5A959D4656}"/>
                    </a:ext>
                  </a:extLst>
                </p:cNvPr>
                <p:cNvPicPr/>
                <p:nvPr/>
              </p:nvPicPr>
              <p:blipFill>
                <a:blip r:embed="rId653"/>
                <a:stretch>
                  <a:fillRect/>
                </a:stretch>
              </p:blipFill>
              <p:spPr>
                <a:xfrm>
                  <a:off x="673080" y="5530900"/>
                  <a:ext cx="677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1" name="Ink 360">
                  <a:extLst>
                    <a:ext uri="{FF2B5EF4-FFF2-40B4-BE49-F238E27FC236}">
                      <a16:creationId xmlns:a16="http://schemas.microsoft.com/office/drawing/2014/main" id="{62210F59-D7F4-108D-8D3A-D3E82C038753}"/>
                    </a:ext>
                  </a:extLst>
                </p14:cNvPr>
                <p14:cNvContentPartPr/>
                <p14:nvPr/>
              </p14:nvContentPartPr>
              <p14:xfrm>
                <a:off x="8125440" y="6128860"/>
                <a:ext cx="920520" cy="51840"/>
              </p14:xfrm>
            </p:contentPart>
          </mc:Choice>
          <mc:Fallback xmlns="">
            <p:pic>
              <p:nvPicPr>
                <p:cNvPr id="361" name="Ink 360">
                  <a:extLst>
                    <a:ext uri="{FF2B5EF4-FFF2-40B4-BE49-F238E27FC236}">
                      <a16:creationId xmlns:a16="http://schemas.microsoft.com/office/drawing/2014/main" id="{62210F59-D7F4-108D-8D3A-D3E82C038753}"/>
                    </a:ext>
                  </a:extLst>
                </p:cNvPr>
                <p:cNvPicPr/>
                <p:nvPr/>
              </p:nvPicPr>
              <p:blipFill>
                <a:blip r:embed="rId655"/>
                <a:stretch>
                  <a:fillRect/>
                </a:stretch>
              </p:blipFill>
              <p:spPr>
                <a:xfrm>
                  <a:off x="8107440" y="6110860"/>
                  <a:ext cx="956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62" name="Ink 361">
                  <a:extLst>
                    <a:ext uri="{FF2B5EF4-FFF2-40B4-BE49-F238E27FC236}">
                      <a16:creationId xmlns:a16="http://schemas.microsoft.com/office/drawing/2014/main" id="{1B290750-796F-EF0F-1F7E-F5476405470C}"/>
                    </a:ext>
                  </a:extLst>
                </p14:cNvPr>
                <p14:cNvContentPartPr/>
                <p14:nvPr/>
              </p14:nvContentPartPr>
              <p14:xfrm>
                <a:off x="7510560" y="6058300"/>
                <a:ext cx="469800" cy="83880"/>
              </p14:xfrm>
            </p:contentPart>
          </mc:Choice>
          <mc:Fallback xmlns="">
            <p:pic>
              <p:nvPicPr>
                <p:cNvPr id="362" name="Ink 361">
                  <a:extLst>
                    <a:ext uri="{FF2B5EF4-FFF2-40B4-BE49-F238E27FC236}">
                      <a16:creationId xmlns:a16="http://schemas.microsoft.com/office/drawing/2014/main" id="{1B290750-796F-EF0F-1F7E-F5476405470C}"/>
                    </a:ext>
                  </a:extLst>
                </p:cNvPr>
                <p:cNvPicPr/>
                <p:nvPr/>
              </p:nvPicPr>
              <p:blipFill>
                <a:blip r:embed="rId657"/>
                <a:stretch>
                  <a:fillRect/>
                </a:stretch>
              </p:blipFill>
              <p:spPr>
                <a:xfrm>
                  <a:off x="7492560" y="6040300"/>
                  <a:ext cx="505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64" name="Ink 363">
                  <a:extLst>
                    <a:ext uri="{FF2B5EF4-FFF2-40B4-BE49-F238E27FC236}">
                      <a16:creationId xmlns:a16="http://schemas.microsoft.com/office/drawing/2014/main" id="{AEFD1116-F785-ED1D-3C35-D9086FB8496D}"/>
                    </a:ext>
                  </a:extLst>
                </p14:cNvPr>
                <p14:cNvContentPartPr/>
                <p14:nvPr/>
              </p14:nvContentPartPr>
              <p14:xfrm>
                <a:off x="6843480" y="6104740"/>
                <a:ext cx="463680" cy="62640"/>
              </p14:xfrm>
            </p:contentPart>
          </mc:Choice>
          <mc:Fallback xmlns="">
            <p:pic>
              <p:nvPicPr>
                <p:cNvPr id="364" name="Ink 363">
                  <a:extLst>
                    <a:ext uri="{FF2B5EF4-FFF2-40B4-BE49-F238E27FC236}">
                      <a16:creationId xmlns:a16="http://schemas.microsoft.com/office/drawing/2014/main" id="{AEFD1116-F785-ED1D-3C35-D9086FB8496D}"/>
                    </a:ext>
                  </a:extLst>
                </p:cNvPr>
                <p:cNvPicPr/>
                <p:nvPr/>
              </p:nvPicPr>
              <p:blipFill>
                <a:blip r:embed="rId659"/>
                <a:stretch>
                  <a:fillRect/>
                </a:stretch>
              </p:blipFill>
              <p:spPr>
                <a:xfrm>
                  <a:off x="6825480" y="6087100"/>
                  <a:ext cx="499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65" name="Ink 364">
                  <a:extLst>
                    <a:ext uri="{FF2B5EF4-FFF2-40B4-BE49-F238E27FC236}">
                      <a16:creationId xmlns:a16="http://schemas.microsoft.com/office/drawing/2014/main" id="{6A194AFA-DC37-5320-1F1D-0F689D49EC19}"/>
                    </a:ext>
                  </a:extLst>
                </p14:cNvPr>
                <p14:cNvContentPartPr/>
                <p14:nvPr/>
              </p14:nvContentPartPr>
              <p14:xfrm>
                <a:off x="6201600" y="6072340"/>
                <a:ext cx="468720" cy="65520"/>
              </p14:xfrm>
            </p:contentPart>
          </mc:Choice>
          <mc:Fallback xmlns="">
            <p:pic>
              <p:nvPicPr>
                <p:cNvPr id="365" name="Ink 364">
                  <a:extLst>
                    <a:ext uri="{FF2B5EF4-FFF2-40B4-BE49-F238E27FC236}">
                      <a16:creationId xmlns:a16="http://schemas.microsoft.com/office/drawing/2014/main" id="{6A194AFA-DC37-5320-1F1D-0F689D49EC19}"/>
                    </a:ext>
                  </a:extLst>
                </p:cNvPr>
                <p:cNvPicPr/>
                <p:nvPr/>
              </p:nvPicPr>
              <p:blipFill>
                <a:blip r:embed="rId661"/>
                <a:stretch>
                  <a:fillRect/>
                </a:stretch>
              </p:blipFill>
              <p:spPr>
                <a:xfrm>
                  <a:off x="6183960" y="6054700"/>
                  <a:ext cx="504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67" name="Ink 366">
                  <a:extLst>
                    <a:ext uri="{FF2B5EF4-FFF2-40B4-BE49-F238E27FC236}">
                      <a16:creationId xmlns:a16="http://schemas.microsoft.com/office/drawing/2014/main" id="{758818A1-52A5-527A-B02E-6473655CCACC}"/>
                    </a:ext>
                  </a:extLst>
                </p14:cNvPr>
                <p14:cNvContentPartPr/>
                <p14:nvPr/>
              </p14:nvContentPartPr>
              <p14:xfrm>
                <a:off x="4900920" y="6077020"/>
                <a:ext cx="1064160" cy="60840"/>
              </p14:xfrm>
            </p:contentPart>
          </mc:Choice>
          <mc:Fallback xmlns="">
            <p:pic>
              <p:nvPicPr>
                <p:cNvPr id="367" name="Ink 366">
                  <a:extLst>
                    <a:ext uri="{FF2B5EF4-FFF2-40B4-BE49-F238E27FC236}">
                      <a16:creationId xmlns:a16="http://schemas.microsoft.com/office/drawing/2014/main" id="{758818A1-52A5-527A-B02E-6473655CCACC}"/>
                    </a:ext>
                  </a:extLst>
                </p:cNvPr>
                <p:cNvPicPr/>
                <p:nvPr/>
              </p:nvPicPr>
              <p:blipFill>
                <a:blip r:embed="rId663"/>
                <a:stretch>
                  <a:fillRect/>
                </a:stretch>
              </p:blipFill>
              <p:spPr>
                <a:xfrm>
                  <a:off x="4883280" y="6059380"/>
                  <a:ext cx="1099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69" name="Ink 368">
                  <a:extLst>
                    <a:ext uri="{FF2B5EF4-FFF2-40B4-BE49-F238E27FC236}">
                      <a16:creationId xmlns:a16="http://schemas.microsoft.com/office/drawing/2014/main" id="{3C10E64E-47CC-B807-4612-5484F9486150}"/>
                    </a:ext>
                  </a:extLst>
                </p14:cNvPr>
                <p14:cNvContentPartPr/>
                <p14:nvPr/>
              </p14:nvContentPartPr>
              <p14:xfrm>
                <a:off x="4540920" y="5993500"/>
                <a:ext cx="386640" cy="51840"/>
              </p14:xfrm>
            </p:contentPart>
          </mc:Choice>
          <mc:Fallback xmlns="">
            <p:pic>
              <p:nvPicPr>
                <p:cNvPr id="369" name="Ink 368">
                  <a:extLst>
                    <a:ext uri="{FF2B5EF4-FFF2-40B4-BE49-F238E27FC236}">
                      <a16:creationId xmlns:a16="http://schemas.microsoft.com/office/drawing/2014/main" id="{3C10E64E-47CC-B807-4612-5484F9486150}"/>
                    </a:ext>
                  </a:extLst>
                </p:cNvPr>
                <p:cNvPicPr/>
                <p:nvPr/>
              </p:nvPicPr>
              <p:blipFill>
                <a:blip r:embed="rId665"/>
                <a:stretch>
                  <a:fillRect/>
                </a:stretch>
              </p:blipFill>
              <p:spPr>
                <a:xfrm>
                  <a:off x="4523280" y="5975500"/>
                  <a:ext cx="422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70" name="Ink 369">
                  <a:extLst>
                    <a:ext uri="{FF2B5EF4-FFF2-40B4-BE49-F238E27FC236}">
                      <a16:creationId xmlns:a16="http://schemas.microsoft.com/office/drawing/2014/main" id="{CC78F169-8876-626A-9759-F6E7124A65B7}"/>
                    </a:ext>
                  </a:extLst>
                </p14:cNvPr>
                <p14:cNvContentPartPr/>
                <p14:nvPr/>
              </p14:nvContentPartPr>
              <p14:xfrm>
                <a:off x="3561360" y="6091060"/>
                <a:ext cx="880560" cy="45000"/>
              </p14:xfrm>
            </p:contentPart>
          </mc:Choice>
          <mc:Fallback xmlns="">
            <p:pic>
              <p:nvPicPr>
                <p:cNvPr id="370" name="Ink 369">
                  <a:extLst>
                    <a:ext uri="{FF2B5EF4-FFF2-40B4-BE49-F238E27FC236}">
                      <a16:creationId xmlns:a16="http://schemas.microsoft.com/office/drawing/2014/main" id="{CC78F169-8876-626A-9759-F6E7124A65B7}"/>
                    </a:ext>
                  </a:extLst>
                </p:cNvPr>
                <p:cNvPicPr/>
                <p:nvPr/>
              </p:nvPicPr>
              <p:blipFill>
                <a:blip r:embed="rId667"/>
                <a:stretch>
                  <a:fillRect/>
                </a:stretch>
              </p:blipFill>
              <p:spPr>
                <a:xfrm>
                  <a:off x="3543720" y="6073060"/>
                  <a:ext cx="916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72" name="Ink 371">
                  <a:extLst>
                    <a:ext uri="{FF2B5EF4-FFF2-40B4-BE49-F238E27FC236}">
                      <a16:creationId xmlns:a16="http://schemas.microsoft.com/office/drawing/2014/main" id="{164BBF0D-50FB-49C2-7F79-4A1A5CE08EE3}"/>
                    </a:ext>
                  </a:extLst>
                </p14:cNvPr>
                <p14:cNvContentPartPr/>
                <p14:nvPr/>
              </p14:nvContentPartPr>
              <p14:xfrm>
                <a:off x="2922360" y="6101500"/>
                <a:ext cx="332280" cy="29160"/>
              </p14:xfrm>
            </p:contentPart>
          </mc:Choice>
          <mc:Fallback xmlns="">
            <p:pic>
              <p:nvPicPr>
                <p:cNvPr id="372" name="Ink 371">
                  <a:extLst>
                    <a:ext uri="{FF2B5EF4-FFF2-40B4-BE49-F238E27FC236}">
                      <a16:creationId xmlns:a16="http://schemas.microsoft.com/office/drawing/2014/main" id="{164BBF0D-50FB-49C2-7F79-4A1A5CE08EE3}"/>
                    </a:ext>
                  </a:extLst>
                </p:cNvPr>
                <p:cNvPicPr/>
                <p:nvPr/>
              </p:nvPicPr>
              <p:blipFill>
                <a:blip r:embed="rId669"/>
                <a:stretch>
                  <a:fillRect/>
                </a:stretch>
              </p:blipFill>
              <p:spPr>
                <a:xfrm>
                  <a:off x="2904720" y="6083860"/>
                  <a:ext cx="367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82" name="Ink 381">
                  <a:extLst>
                    <a:ext uri="{FF2B5EF4-FFF2-40B4-BE49-F238E27FC236}">
                      <a16:creationId xmlns:a16="http://schemas.microsoft.com/office/drawing/2014/main" id="{233FC3C4-2D7D-1DE8-EF78-3DDE9E33E2BD}"/>
                    </a:ext>
                  </a:extLst>
                </p14:cNvPr>
                <p14:cNvContentPartPr/>
                <p14:nvPr/>
              </p14:nvContentPartPr>
              <p14:xfrm>
                <a:off x="3186960" y="5841940"/>
                <a:ext cx="1191240" cy="289440"/>
              </p14:xfrm>
            </p:contentPart>
          </mc:Choice>
          <mc:Fallback xmlns="">
            <p:pic>
              <p:nvPicPr>
                <p:cNvPr id="382" name="Ink 381">
                  <a:extLst>
                    <a:ext uri="{FF2B5EF4-FFF2-40B4-BE49-F238E27FC236}">
                      <a16:creationId xmlns:a16="http://schemas.microsoft.com/office/drawing/2014/main" id="{233FC3C4-2D7D-1DE8-EF78-3DDE9E33E2BD}"/>
                    </a:ext>
                  </a:extLst>
                </p:cNvPr>
                <p:cNvPicPr/>
                <p:nvPr/>
              </p:nvPicPr>
              <p:blipFill>
                <a:blip r:embed="rId671"/>
                <a:stretch>
                  <a:fillRect/>
                </a:stretch>
              </p:blipFill>
              <p:spPr>
                <a:xfrm>
                  <a:off x="3168960" y="5824300"/>
                  <a:ext cx="12268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83" name="Ink 382">
                  <a:extLst>
                    <a:ext uri="{FF2B5EF4-FFF2-40B4-BE49-F238E27FC236}">
                      <a16:creationId xmlns:a16="http://schemas.microsoft.com/office/drawing/2014/main" id="{91581970-B890-0283-ADC9-79A2BBA80EFE}"/>
                    </a:ext>
                  </a:extLst>
                </p14:cNvPr>
                <p14:cNvContentPartPr/>
                <p14:nvPr/>
              </p14:nvContentPartPr>
              <p14:xfrm>
                <a:off x="3238080" y="5530180"/>
                <a:ext cx="1226520" cy="633240"/>
              </p14:xfrm>
            </p:contentPart>
          </mc:Choice>
          <mc:Fallback xmlns="">
            <p:pic>
              <p:nvPicPr>
                <p:cNvPr id="383" name="Ink 382">
                  <a:extLst>
                    <a:ext uri="{FF2B5EF4-FFF2-40B4-BE49-F238E27FC236}">
                      <a16:creationId xmlns:a16="http://schemas.microsoft.com/office/drawing/2014/main" id="{91581970-B890-0283-ADC9-79A2BBA80EFE}"/>
                    </a:ext>
                  </a:extLst>
                </p:cNvPr>
                <p:cNvPicPr/>
                <p:nvPr/>
              </p:nvPicPr>
              <p:blipFill>
                <a:blip r:embed="rId673"/>
                <a:stretch>
                  <a:fillRect/>
                </a:stretch>
              </p:blipFill>
              <p:spPr>
                <a:xfrm>
                  <a:off x="3220440" y="5512180"/>
                  <a:ext cx="126216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85" name="Ink 384">
                  <a:extLst>
                    <a:ext uri="{FF2B5EF4-FFF2-40B4-BE49-F238E27FC236}">
                      <a16:creationId xmlns:a16="http://schemas.microsoft.com/office/drawing/2014/main" id="{FD642D89-7E27-89EC-F2A3-66A84DB0A8E6}"/>
                    </a:ext>
                  </a:extLst>
                </p14:cNvPr>
                <p14:cNvContentPartPr/>
                <p14:nvPr/>
              </p14:nvContentPartPr>
              <p14:xfrm>
                <a:off x="7979640" y="5503540"/>
                <a:ext cx="1142280" cy="635760"/>
              </p14:xfrm>
            </p:contentPart>
          </mc:Choice>
          <mc:Fallback xmlns="">
            <p:pic>
              <p:nvPicPr>
                <p:cNvPr id="385" name="Ink 384">
                  <a:extLst>
                    <a:ext uri="{FF2B5EF4-FFF2-40B4-BE49-F238E27FC236}">
                      <a16:creationId xmlns:a16="http://schemas.microsoft.com/office/drawing/2014/main" id="{FD642D89-7E27-89EC-F2A3-66A84DB0A8E6}"/>
                    </a:ext>
                  </a:extLst>
                </p:cNvPr>
                <p:cNvPicPr/>
                <p:nvPr/>
              </p:nvPicPr>
              <p:blipFill>
                <a:blip r:embed="rId675"/>
                <a:stretch>
                  <a:fillRect/>
                </a:stretch>
              </p:blipFill>
              <p:spPr>
                <a:xfrm>
                  <a:off x="7962000" y="5485540"/>
                  <a:ext cx="1177920" cy="6714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995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3" name="TextBox 2">
            <a:extLst>
              <a:ext uri="{FF2B5EF4-FFF2-40B4-BE49-F238E27FC236}">
                <a16:creationId xmlns:a16="http://schemas.microsoft.com/office/drawing/2014/main" id="{7DC1844A-C63F-53FA-0BBE-ADE5ED8B0231}"/>
              </a:ext>
            </a:extLst>
          </p:cNvPr>
          <p:cNvSpPr txBox="1"/>
          <p:nvPr/>
        </p:nvSpPr>
        <p:spPr>
          <a:xfrm>
            <a:off x="946150" y="259799"/>
            <a:ext cx="6680200" cy="1446550"/>
          </a:xfrm>
          <a:prstGeom prst="rect">
            <a:avLst/>
          </a:prstGeom>
          <a:noFill/>
        </p:spPr>
        <p:txBody>
          <a:bodyPr wrap="square">
            <a:spAutoFit/>
          </a:bodyPr>
          <a:lstStyle/>
          <a:p>
            <a:pPr algn="r" rtl="1">
              <a:spcBef>
                <a:spcPts val="0"/>
              </a:spcBef>
              <a:spcAft>
                <a:spcPts val="0"/>
              </a:spcAft>
            </a:pPr>
            <a:r>
              <a:rPr lang="he-IL" sz="4400" b="0" i="0" u="none" strike="noStrike">
                <a:solidFill>
                  <a:srgbClr val="FFFF00"/>
                </a:solidFill>
                <a:effectLst/>
                <a:latin typeface="Arial" panose="020B0604020202020204" pitchFamily="34" charset="0"/>
                <a:cs typeface="+mj-cs"/>
              </a:rPr>
              <a:t>וְאֵין-עוֹד אֱלֹהִים מִבַּלְעָדַי אֵל-צַדִּיק וּמוֹשִׁיעַ אַיִן זוּלָתִי: </a:t>
            </a:r>
            <a:endParaRPr lang="he-IL" sz="5400" b="0">
              <a:solidFill>
                <a:srgbClr val="FFFF00"/>
              </a:solidFill>
              <a:effectLst/>
              <a:cs typeface="+mj-cs"/>
            </a:endParaRPr>
          </a:p>
        </p:txBody>
      </p:sp>
      <p:sp>
        <p:nvSpPr>
          <p:cNvPr id="4" name="TextBox 3">
            <a:extLst>
              <a:ext uri="{FF2B5EF4-FFF2-40B4-BE49-F238E27FC236}">
                <a16:creationId xmlns:a16="http://schemas.microsoft.com/office/drawing/2014/main" id="{928444BC-37D5-EFD3-CE95-B5414BC99DF8}"/>
              </a:ext>
            </a:extLst>
          </p:cNvPr>
          <p:cNvSpPr txBox="1"/>
          <p:nvPr/>
        </p:nvSpPr>
        <p:spPr>
          <a:xfrm>
            <a:off x="1125538" y="1947813"/>
            <a:ext cx="6767512" cy="3539430"/>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וְאֵין</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ve'ein</a:t>
            </a:r>
            <a:r>
              <a:rPr lang="en-US" sz="2800" b="0" i="0" u="none" strike="noStrike">
                <a:solidFill>
                  <a:srgbClr val="FFC000"/>
                </a:solidFill>
                <a:effectLst/>
                <a:latin typeface="Arial" panose="020B0604020202020204" pitchFamily="34" charset="0"/>
                <a:cs typeface="+mj-cs"/>
              </a:rPr>
              <a:t>) 		- and no</a:t>
            </a:r>
          </a:p>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עוֹד</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od</a:t>
            </a:r>
            <a:r>
              <a:rPr lang="en-US" sz="2800" b="0" i="0" u="none" strike="noStrike">
                <a:solidFill>
                  <a:srgbClr val="FFC000"/>
                </a:solidFill>
                <a:effectLst/>
                <a:latin typeface="Arial" panose="020B0604020202020204" pitchFamily="34" charset="0"/>
                <a:cs typeface="+mj-cs"/>
              </a:rPr>
              <a:t>) 			- other</a:t>
            </a:r>
          </a:p>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אֱלֹהִים</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Elohim</a:t>
            </a:r>
            <a:r>
              <a:rPr lang="en-US" sz="2800" b="0" i="0" u="none" strike="noStrike">
                <a:solidFill>
                  <a:srgbClr val="FFC000"/>
                </a:solidFill>
                <a:effectLst/>
                <a:latin typeface="Arial" panose="020B0604020202020204" pitchFamily="34" charset="0"/>
                <a:cs typeface="+mj-cs"/>
              </a:rPr>
              <a:t>) 		- gods</a:t>
            </a:r>
          </a:p>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מִבַּלְעָדַי</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mil'aday</a:t>
            </a:r>
            <a:r>
              <a:rPr lang="en-US" sz="2800" b="0" i="0" u="none" strike="noStrike">
                <a:solidFill>
                  <a:srgbClr val="FFC000"/>
                </a:solidFill>
                <a:effectLst/>
                <a:latin typeface="Arial" panose="020B0604020202020204" pitchFamily="34" charset="0"/>
                <a:cs typeface="+mj-cs"/>
              </a:rPr>
              <a:t>) 	- beside me</a:t>
            </a:r>
          </a:p>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אֵל-צַדִּיק</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El Tzadik</a:t>
            </a:r>
            <a:r>
              <a:rPr lang="en-US" sz="2800" b="0" i="0" u="none" strike="noStrike">
                <a:solidFill>
                  <a:srgbClr val="FFC000"/>
                </a:solidFill>
                <a:effectLst/>
                <a:latin typeface="Arial" panose="020B0604020202020204" pitchFamily="34" charset="0"/>
                <a:cs typeface="+mj-cs"/>
              </a:rPr>
              <a:t>) 	- righteous god</a:t>
            </a:r>
          </a:p>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וּמוֹשִׁיעַ</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u moshi’a</a:t>
            </a:r>
            <a:r>
              <a:rPr lang="en-US" sz="2800" b="0" i="0" u="none" strike="noStrike">
                <a:solidFill>
                  <a:srgbClr val="FFC000"/>
                </a:solidFill>
                <a:effectLst/>
                <a:latin typeface="Arial" panose="020B0604020202020204" pitchFamily="34" charset="0"/>
                <a:cs typeface="+mj-cs"/>
              </a:rPr>
              <a:t>) 	- and savior</a:t>
            </a:r>
          </a:p>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אַיִן</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ayin</a:t>
            </a:r>
            <a:r>
              <a:rPr lang="en-US" sz="2800" b="0" i="0" u="none" strike="noStrike">
                <a:solidFill>
                  <a:srgbClr val="FFC000"/>
                </a:solidFill>
                <a:effectLst/>
                <a:latin typeface="Arial" panose="020B0604020202020204" pitchFamily="34" charset="0"/>
                <a:cs typeface="+mj-cs"/>
              </a:rPr>
              <a:t>) 			- is there not</a:t>
            </a:r>
          </a:p>
          <a:p>
            <a:pPr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cs typeface="+mj-cs"/>
              </a:rPr>
              <a:t>זוּלָתִי</a:t>
            </a:r>
            <a:r>
              <a:rPr lang="he-IL" sz="2800" b="0" i="0" u="none" strike="noStrike">
                <a:solidFill>
                  <a:srgbClr val="FFC000"/>
                </a:solidFill>
                <a:effectLst/>
                <a:latin typeface="Arial" panose="020B0604020202020204" pitchFamily="34" charset="0"/>
                <a:cs typeface="+mj-cs"/>
              </a:rPr>
              <a:t> </a:t>
            </a:r>
            <a:r>
              <a:rPr lang="en-US" sz="2800" b="0" i="0" u="none" strike="noStrike">
                <a:solidFill>
                  <a:srgbClr val="FFC000"/>
                </a:solidFill>
                <a:effectLst/>
                <a:latin typeface="Arial" panose="020B0604020202020204" pitchFamily="34" charset="0"/>
                <a:cs typeface="+mj-cs"/>
              </a:rPr>
              <a:t> (</a:t>
            </a:r>
            <a:r>
              <a:rPr lang="en-US" sz="2800" b="0" i="0" u="none" strike="noStrike">
                <a:solidFill>
                  <a:srgbClr val="92D050"/>
                </a:solidFill>
                <a:effectLst/>
                <a:latin typeface="Arial" panose="020B0604020202020204" pitchFamily="34" charset="0"/>
                <a:cs typeface="+mj-cs"/>
              </a:rPr>
              <a:t>zulati</a:t>
            </a:r>
            <a:r>
              <a:rPr lang="en-US" sz="2800" b="0" i="0" u="none" strike="noStrike">
                <a:solidFill>
                  <a:srgbClr val="FFC000"/>
                </a:solidFill>
                <a:effectLst/>
                <a:latin typeface="Arial" panose="020B0604020202020204" pitchFamily="34" charset="0"/>
                <a:cs typeface="+mj-cs"/>
              </a:rPr>
              <a:t>) 		- besides</a:t>
            </a:r>
          </a:p>
        </p:txBody>
      </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8C9C93D-3646-55FA-C0E4-E346A2380715}"/>
                  </a:ext>
                </a:extLst>
              </p14:cNvPr>
              <p14:cNvContentPartPr/>
              <p14:nvPr/>
            </p14:nvContentPartPr>
            <p14:xfrm>
              <a:off x="1395600" y="1025860"/>
              <a:ext cx="1495080" cy="70200"/>
            </p14:xfrm>
          </p:contentPart>
        </mc:Choice>
        <mc:Fallback xmlns="">
          <p:pic>
            <p:nvPicPr>
              <p:cNvPr id="5" name="Ink 4">
                <a:extLst>
                  <a:ext uri="{FF2B5EF4-FFF2-40B4-BE49-F238E27FC236}">
                    <a16:creationId xmlns:a16="http://schemas.microsoft.com/office/drawing/2014/main" id="{38C9C93D-3646-55FA-C0E4-E346A2380715}"/>
                  </a:ext>
                </a:extLst>
              </p:cNvPr>
              <p:cNvPicPr/>
              <p:nvPr/>
            </p:nvPicPr>
            <p:blipFill>
              <a:blip r:embed="rId7"/>
              <a:stretch>
                <a:fillRect/>
              </a:stretch>
            </p:blipFill>
            <p:spPr>
              <a:xfrm>
                <a:off x="1377600" y="1007860"/>
                <a:ext cx="1530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2F16045-0BEE-9B36-A8D5-8FE6A4C9926C}"/>
                  </a:ext>
                </a:extLst>
              </p14:cNvPr>
              <p14:cNvContentPartPr/>
              <p14:nvPr/>
            </p14:nvContentPartPr>
            <p14:xfrm>
              <a:off x="6148320" y="1676020"/>
              <a:ext cx="1477440" cy="79920"/>
            </p14:xfrm>
          </p:contentPart>
        </mc:Choice>
        <mc:Fallback xmlns="">
          <p:pic>
            <p:nvPicPr>
              <p:cNvPr id="7" name="Ink 6">
                <a:extLst>
                  <a:ext uri="{FF2B5EF4-FFF2-40B4-BE49-F238E27FC236}">
                    <a16:creationId xmlns:a16="http://schemas.microsoft.com/office/drawing/2014/main" id="{B2F16045-0BEE-9B36-A8D5-8FE6A4C9926C}"/>
                  </a:ext>
                </a:extLst>
              </p:cNvPr>
              <p:cNvPicPr/>
              <p:nvPr/>
            </p:nvPicPr>
            <p:blipFill>
              <a:blip r:embed="rId9"/>
              <a:stretch>
                <a:fillRect/>
              </a:stretch>
            </p:blipFill>
            <p:spPr>
              <a:xfrm>
                <a:off x="6130320" y="1658020"/>
                <a:ext cx="1513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C3AC431-C6A6-1B9E-AFAC-5CDA796F4CEA}"/>
                  </a:ext>
                </a:extLst>
              </p14:cNvPr>
              <p14:cNvContentPartPr/>
              <p14:nvPr/>
            </p14:nvContentPartPr>
            <p14:xfrm>
              <a:off x="1175640" y="355180"/>
              <a:ext cx="1180800" cy="752040"/>
            </p14:xfrm>
          </p:contentPart>
        </mc:Choice>
        <mc:Fallback xmlns="">
          <p:pic>
            <p:nvPicPr>
              <p:cNvPr id="9" name="Ink 8">
                <a:extLst>
                  <a:ext uri="{FF2B5EF4-FFF2-40B4-BE49-F238E27FC236}">
                    <a16:creationId xmlns:a16="http://schemas.microsoft.com/office/drawing/2014/main" id="{4C3AC431-C6A6-1B9E-AFAC-5CDA796F4CEA}"/>
                  </a:ext>
                </a:extLst>
              </p:cNvPr>
              <p:cNvPicPr/>
              <p:nvPr/>
            </p:nvPicPr>
            <p:blipFill>
              <a:blip r:embed="rId11"/>
              <a:stretch>
                <a:fillRect/>
              </a:stretch>
            </p:blipFill>
            <p:spPr>
              <a:xfrm>
                <a:off x="1158000" y="337180"/>
                <a:ext cx="1216440" cy="78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9BD9674-BCE3-0A07-63CA-D8CB96251377}"/>
                  </a:ext>
                </a:extLst>
              </p14:cNvPr>
              <p14:cNvContentPartPr/>
              <p14:nvPr/>
            </p14:nvContentPartPr>
            <p14:xfrm>
              <a:off x="6081000" y="1033780"/>
              <a:ext cx="1743480" cy="681840"/>
            </p14:xfrm>
          </p:contentPart>
        </mc:Choice>
        <mc:Fallback xmlns="">
          <p:pic>
            <p:nvPicPr>
              <p:cNvPr id="11" name="Ink 10">
                <a:extLst>
                  <a:ext uri="{FF2B5EF4-FFF2-40B4-BE49-F238E27FC236}">
                    <a16:creationId xmlns:a16="http://schemas.microsoft.com/office/drawing/2014/main" id="{F9BD9674-BCE3-0A07-63CA-D8CB96251377}"/>
                  </a:ext>
                </a:extLst>
              </p:cNvPr>
              <p:cNvPicPr/>
              <p:nvPr/>
            </p:nvPicPr>
            <p:blipFill>
              <a:blip r:embed="rId13"/>
              <a:stretch>
                <a:fillRect/>
              </a:stretch>
            </p:blipFill>
            <p:spPr>
              <a:xfrm>
                <a:off x="6063000" y="1015780"/>
                <a:ext cx="1779120" cy="717480"/>
              </a:xfrm>
              <a:prstGeom prst="rect">
                <a:avLst/>
              </a:prstGeom>
            </p:spPr>
          </p:pic>
        </mc:Fallback>
      </mc:AlternateContent>
      <p:grpSp>
        <p:nvGrpSpPr>
          <p:cNvPr id="24" name="Group 23">
            <a:extLst>
              <a:ext uri="{FF2B5EF4-FFF2-40B4-BE49-F238E27FC236}">
                <a16:creationId xmlns:a16="http://schemas.microsoft.com/office/drawing/2014/main" id="{E553D62D-AD8F-7907-3869-79EC58FACA83}"/>
              </a:ext>
            </a:extLst>
          </p:cNvPr>
          <p:cNvGrpSpPr/>
          <p:nvPr/>
        </p:nvGrpSpPr>
        <p:grpSpPr>
          <a:xfrm>
            <a:off x="6858240" y="1758100"/>
            <a:ext cx="1602000" cy="1183320"/>
            <a:chOff x="6858240" y="1758100"/>
            <a:chExt cx="1602000" cy="118332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04549BB-70CF-0BEB-52FF-3188F1635730}"/>
                    </a:ext>
                  </a:extLst>
                </p14:cNvPr>
                <p14:cNvContentPartPr/>
                <p14:nvPr/>
              </p14:nvContentPartPr>
              <p14:xfrm>
                <a:off x="6995760" y="2351020"/>
                <a:ext cx="62280" cy="185760"/>
              </p14:xfrm>
            </p:contentPart>
          </mc:Choice>
          <mc:Fallback xmlns="">
            <p:pic>
              <p:nvPicPr>
                <p:cNvPr id="12" name="Ink 11">
                  <a:extLst>
                    <a:ext uri="{FF2B5EF4-FFF2-40B4-BE49-F238E27FC236}">
                      <a16:creationId xmlns:a16="http://schemas.microsoft.com/office/drawing/2014/main" id="{D04549BB-70CF-0BEB-52FF-3188F1635730}"/>
                    </a:ext>
                  </a:extLst>
                </p:cNvPr>
                <p:cNvPicPr/>
                <p:nvPr/>
              </p:nvPicPr>
              <p:blipFill>
                <a:blip r:embed="rId15"/>
                <a:stretch>
                  <a:fillRect/>
                </a:stretch>
              </p:blipFill>
              <p:spPr>
                <a:xfrm>
                  <a:off x="6977760" y="2333020"/>
                  <a:ext cx="97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FA64830-13AE-B82D-8CBB-26093D8C6554}"/>
                    </a:ext>
                  </a:extLst>
                </p14:cNvPr>
                <p14:cNvContentPartPr/>
                <p14:nvPr/>
              </p14:nvContentPartPr>
              <p14:xfrm>
                <a:off x="6858240" y="2227180"/>
                <a:ext cx="81000" cy="16560"/>
              </p14:xfrm>
            </p:contentPart>
          </mc:Choice>
          <mc:Fallback xmlns="">
            <p:pic>
              <p:nvPicPr>
                <p:cNvPr id="13" name="Ink 12">
                  <a:extLst>
                    <a:ext uri="{FF2B5EF4-FFF2-40B4-BE49-F238E27FC236}">
                      <a16:creationId xmlns:a16="http://schemas.microsoft.com/office/drawing/2014/main" id="{BFA64830-13AE-B82D-8CBB-26093D8C6554}"/>
                    </a:ext>
                  </a:extLst>
                </p:cNvPr>
                <p:cNvPicPr/>
                <p:nvPr/>
              </p:nvPicPr>
              <p:blipFill>
                <a:blip r:embed="rId17"/>
                <a:stretch>
                  <a:fillRect/>
                </a:stretch>
              </p:blipFill>
              <p:spPr>
                <a:xfrm>
                  <a:off x="6840600" y="2209180"/>
                  <a:ext cx="116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A1DCF38-25BC-E2B8-36BD-202601FA1D7C}"/>
                    </a:ext>
                  </a:extLst>
                </p14:cNvPr>
                <p14:cNvContentPartPr/>
                <p14:nvPr/>
              </p14:nvContentPartPr>
              <p14:xfrm>
                <a:off x="7083960" y="2165980"/>
                <a:ext cx="243000" cy="304200"/>
              </p14:xfrm>
            </p:contentPart>
          </mc:Choice>
          <mc:Fallback xmlns="">
            <p:pic>
              <p:nvPicPr>
                <p:cNvPr id="14" name="Ink 13">
                  <a:extLst>
                    <a:ext uri="{FF2B5EF4-FFF2-40B4-BE49-F238E27FC236}">
                      <a16:creationId xmlns:a16="http://schemas.microsoft.com/office/drawing/2014/main" id="{1A1DCF38-25BC-E2B8-36BD-202601FA1D7C}"/>
                    </a:ext>
                  </a:extLst>
                </p:cNvPr>
                <p:cNvPicPr/>
                <p:nvPr/>
              </p:nvPicPr>
              <p:blipFill>
                <a:blip r:embed="rId19"/>
                <a:stretch>
                  <a:fillRect/>
                </a:stretch>
              </p:blipFill>
              <p:spPr>
                <a:xfrm>
                  <a:off x="7065960" y="2148340"/>
                  <a:ext cx="2786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46A876C-CD98-726D-DD25-B86F6C923E28}"/>
                    </a:ext>
                  </a:extLst>
                </p14:cNvPr>
                <p14:cNvContentPartPr/>
                <p14:nvPr/>
              </p14:nvContentPartPr>
              <p14:xfrm>
                <a:off x="7345680" y="2030260"/>
                <a:ext cx="404280" cy="290160"/>
              </p14:xfrm>
            </p:contentPart>
          </mc:Choice>
          <mc:Fallback xmlns="">
            <p:pic>
              <p:nvPicPr>
                <p:cNvPr id="15" name="Ink 14">
                  <a:extLst>
                    <a:ext uri="{FF2B5EF4-FFF2-40B4-BE49-F238E27FC236}">
                      <a16:creationId xmlns:a16="http://schemas.microsoft.com/office/drawing/2014/main" id="{246A876C-CD98-726D-DD25-B86F6C923E28}"/>
                    </a:ext>
                  </a:extLst>
                </p:cNvPr>
                <p:cNvPicPr/>
                <p:nvPr/>
              </p:nvPicPr>
              <p:blipFill>
                <a:blip r:embed="rId21"/>
                <a:stretch>
                  <a:fillRect/>
                </a:stretch>
              </p:blipFill>
              <p:spPr>
                <a:xfrm>
                  <a:off x="7328040" y="2012620"/>
                  <a:ext cx="4399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70A219A-D901-D3C0-CEA7-CE02E472762E}"/>
                    </a:ext>
                  </a:extLst>
                </p14:cNvPr>
                <p14:cNvContentPartPr/>
                <p14:nvPr/>
              </p14:nvContentPartPr>
              <p14:xfrm>
                <a:off x="7822320" y="1961860"/>
                <a:ext cx="295200" cy="135720"/>
              </p14:xfrm>
            </p:contentPart>
          </mc:Choice>
          <mc:Fallback xmlns="">
            <p:pic>
              <p:nvPicPr>
                <p:cNvPr id="16" name="Ink 15">
                  <a:extLst>
                    <a:ext uri="{FF2B5EF4-FFF2-40B4-BE49-F238E27FC236}">
                      <a16:creationId xmlns:a16="http://schemas.microsoft.com/office/drawing/2014/main" id="{670A219A-D901-D3C0-CEA7-CE02E472762E}"/>
                    </a:ext>
                  </a:extLst>
                </p:cNvPr>
                <p:cNvPicPr/>
                <p:nvPr/>
              </p:nvPicPr>
              <p:blipFill>
                <a:blip r:embed="rId23"/>
                <a:stretch>
                  <a:fillRect/>
                </a:stretch>
              </p:blipFill>
              <p:spPr>
                <a:xfrm>
                  <a:off x="7804680" y="1944220"/>
                  <a:ext cx="330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4092BC1E-FCB1-983A-897A-ED6EEC48A06D}"/>
                    </a:ext>
                  </a:extLst>
                </p14:cNvPr>
                <p14:cNvContentPartPr/>
                <p14:nvPr/>
              </p14:nvContentPartPr>
              <p14:xfrm>
                <a:off x="8068560" y="1758100"/>
                <a:ext cx="344880" cy="142560"/>
              </p14:xfrm>
            </p:contentPart>
          </mc:Choice>
          <mc:Fallback xmlns="">
            <p:pic>
              <p:nvPicPr>
                <p:cNvPr id="18" name="Ink 17">
                  <a:extLst>
                    <a:ext uri="{FF2B5EF4-FFF2-40B4-BE49-F238E27FC236}">
                      <a16:creationId xmlns:a16="http://schemas.microsoft.com/office/drawing/2014/main" id="{4092BC1E-FCB1-983A-897A-ED6EEC48A06D}"/>
                    </a:ext>
                  </a:extLst>
                </p:cNvPr>
                <p:cNvPicPr/>
                <p:nvPr/>
              </p:nvPicPr>
              <p:blipFill>
                <a:blip r:embed="rId25"/>
                <a:stretch>
                  <a:fillRect/>
                </a:stretch>
              </p:blipFill>
              <p:spPr>
                <a:xfrm>
                  <a:off x="8050920" y="1740100"/>
                  <a:ext cx="380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75C27F1C-1439-2A0D-4D4A-C0CCD315DFC5}"/>
                    </a:ext>
                  </a:extLst>
                </p14:cNvPr>
                <p14:cNvContentPartPr/>
                <p14:nvPr/>
              </p14:nvContentPartPr>
              <p14:xfrm>
                <a:off x="7200960" y="2695180"/>
                <a:ext cx="239760" cy="121320"/>
              </p14:xfrm>
            </p:contentPart>
          </mc:Choice>
          <mc:Fallback xmlns="">
            <p:pic>
              <p:nvPicPr>
                <p:cNvPr id="19" name="Ink 18">
                  <a:extLst>
                    <a:ext uri="{FF2B5EF4-FFF2-40B4-BE49-F238E27FC236}">
                      <a16:creationId xmlns:a16="http://schemas.microsoft.com/office/drawing/2014/main" id="{75C27F1C-1439-2A0D-4D4A-C0CCD315DFC5}"/>
                    </a:ext>
                  </a:extLst>
                </p:cNvPr>
                <p:cNvPicPr/>
                <p:nvPr/>
              </p:nvPicPr>
              <p:blipFill>
                <a:blip r:embed="rId27"/>
                <a:stretch>
                  <a:fillRect/>
                </a:stretch>
              </p:blipFill>
              <p:spPr>
                <a:xfrm>
                  <a:off x="7183320" y="2677180"/>
                  <a:ext cx="275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2F3F8BC-1C5E-3188-3099-0994C7252868}"/>
                    </a:ext>
                  </a:extLst>
                </p14:cNvPr>
                <p14:cNvContentPartPr/>
                <p14:nvPr/>
              </p14:nvContentPartPr>
              <p14:xfrm>
                <a:off x="7398960" y="2527780"/>
                <a:ext cx="375120" cy="413640"/>
              </p14:xfrm>
            </p:contentPart>
          </mc:Choice>
          <mc:Fallback xmlns="">
            <p:pic>
              <p:nvPicPr>
                <p:cNvPr id="20" name="Ink 19">
                  <a:extLst>
                    <a:ext uri="{FF2B5EF4-FFF2-40B4-BE49-F238E27FC236}">
                      <a16:creationId xmlns:a16="http://schemas.microsoft.com/office/drawing/2014/main" id="{52F3F8BC-1C5E-3188-3099-0994C7252868}"/>
                    </a:ext>
                  </a:extLst>
                </p:cNvPr>
                <p:cNvPicPr/>
                <p:nvPr/>
              </p:nvPicPr>
              <p:blipFill>
                <a:blip r:embed="rId29"/>
                <a:stretch>
                  <a:fillRect/>
                </a:stretch>
              </p:blipFill>
              <p:spPr>
                <a:xfrm>
                  <a:off x="7380960" y="2510140"/>
                  <a:ext cx="41076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8044F3E-58D2-97BE-21CC-16468CBB7CEF}"/>
                    </a:ext>
                  </a:extLst>
                </p14:cNvPr>
                <p14:cNvContentPartPr/>
                <p14:nvPr/>
              </p14:nvContentPartPr>
              <p14:xfrm>
                <a:off x="7605240" y="2420860"/>
                <a:ext cx="324720" cy="114840"/>
              </p14:xfrm>
            </p:contentPart>
          </mc:Choice>
          <mc:Fallback xmlns="">
            <p:pic>
              <p:nvPicPr>
                <p:cNvPr id="21" name="Ink 20">
                  <a:extLst>
                    <a:ext uri="{FF2B5EF4-FFF2-40B4-BE49-F238E27FC236}">
                      <a16:creationId xmlns:a16="http://schemas.microsoft.com/office/drawing/2014/main" id="{A8044F3E-58D2-97BE-21CC-16468CBB7CEF}"/>
                    </a:ext>
                  </a:extLst>
                </p:cNvPr>
                <p:cNvPicPr/>
                <p:nvPr/>
              </p:nvPicPr>
              <p:blipFill>
                <a:blip r:embed="rId31"/>
                <a:stretch>
                  <a:fillRect/>
                </a:stretch>
              </p:blipFill>
              <p:spPr>
                <a:xfrm>
                  <a:off x="7587600" y="2402860"/>
                  <a:ext cx="360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C3F4B3E0-3A52-733F-94B4-0850D61ADD56}"/>
                    </a:ext>
                  </a:extLst>
                </p14:cNvPr>
                <p14:cNvContentPartPr/>
                <p14:nvPr/>
              </p14:nvContentPartPr>
              <p14:xfrm>
                <a:off x="7943640" y="2659900"/>
                <a:ext cx="20520" cy="21960"/>
              </p14:xfrm>
            </p:contentPart>
          </mc:Choice>
          <mc:Fallback xmlns="">
            <p:pic>
              <p:nvPicPr>
                <p:cNvPr id="22" name="Ink 21">
                  <a:extLst>
                    <a:ext uri="{FF2B5EF4-FFF2-40B4-BE49-F238E27FC236}">
                      <a16:creationId xmlns:a16="http://schemas.microsoft.com/office/drawing/2014/main" id="{C3F4B3E0-3A52-733F-94B4-0850D61ADD56}"/>
                    </a:ext>
                  </a:extLst>
                </p:cNvPr>
                <p:cNvPicPr/>
                <p:nvPr/>
              </p:nvPicPr>
              <p:blipFill>
                <a:blip r:embed="rId33"/>
                <a:stretch>
                  <a:fillRect/>
                </a:stretch>
              </p:blipFill>
              <p:spPr>
                <a:xfrm>
                  <a:off x="7925640" y="2642260"/>
                  <a:ext cx="56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22D6302C-0CE2-7AB2-5A78-054B85BBB853}"/>
                    </a:ext>
                  </a:extLst>
                </p14:cNvPr>
                <p14:cNvContentPartPr/>
                <p14:nvPr/>
              </p14:nvContentPartPr>
              <p14:xfrm>
                <a:off x="8018880" y="2120620"/>
                <a:ext cx="441360" cy="423000"/>
              </p14:xfrm>
            </p:contentPart>
          </mc:Choice>
          <mc:Fallback xmlns="">
            <p:pic>
              <p:nvPicPr>
                <p:cNvPr id="23" name="Ink 22">
                  <a:extLst>
                    <a:ext uri="{FF2B5EF4-FFF2-40B4-BE49-F238E27FC236}">
                      <a16:creationId xmlns:a16="http://schemas.microsoft.com/office/drawing/2014/main" id="{22D6302C-0CE2-7AB2-5A78-054B85BBB853}"/>
                    </a:ext>
                  </a:extLst>
                </p:cNvPr>
                <p:cNvPicPr/>
                <p:nvPr/>
              </p:nvPicPr>
              <p:blipFill>
                <a:blip r:embed="rId35"/>
                <a:stretch>
                  <a:fillRect/>
                </a:stretch>
              </p:blipFill>
              <p:spPr>
                <a:xfrm>
                  <a:off x="8001240" y="2102980"/>
                  <a:ext cx="477000" cy="45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99D3E6DE-4C12-5390-3063-325CE66C2129}"/>
                  </a:ext>
                </a:extLst>
              </p14:cNvPr>
              <p14:cNvContentPartPr/>
              <p14:nvPr/>
            </p14:nvContentPartPr>
            <p14:xfrm>
              <a:off x="4099560" y="966460"/>
              <a:ext cx="2174040" cy="780120"/>
            </p14:xfrm>
          </p:contentPart>
        </mc:Choice>
        <mc:Fallback xmlns="">
          <p:pic>
            <p:nvPicPr>
              <p:cNvPr id="25" name="Ink 24">
                <a:extLst>
                  <a:ext uri="{FF2B5EF4-FFF2-40B4-BE49-F238E27FC236}">
                    <a16:creationId xmlns:a16="http://schemas.microsoft.com/office/drawing/2014/main" id="{99D3E6DE-4C12-5390-3063-325CE66C2129}"/>
                  </a:ext>
                </a:extLst>
              </p:cNvPr>
              <p:cNvPicPr/>
              <p:nvPr/>
            </p:nvPicPr>
            <p:blipFill>
              <a:blip r:embed="rId37"/>
              <a:stretch>
                <a:fillRect/>
              </a:stretch>
            </p:blipFill>
            <p:spPr>
              <a:xfrm>
                <a:off x="4081560" y="948460"/>
                <a:ext cx="2209680" cy="815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4DD468F4-01C6-3002-DD3D-2281954862BA}"/>
                  </a:ext>
                </a:extLst>
              </p14:cNvPr>
              <p14:cNvContentPartPr/>
              <p14:nvPr/>
            </p14:nvContentPartPr>
            <p14:xfrm>
              <a:off x="4497000" y="943780"/>
              <a:ext cx="4320" cy="5400"/>
            </p14:xfrm>
          </p:contentPart>
        </mc:Choice>
        <mc:Fallback xmlns="">
          <p:pic>
            <p:nvPicPr>
              <p:cNvPr id="26" name="Ink 25">
                <a:extLst>
                  <a:ext uri="{FF2B5EF4-FFF2-40B4-BE49-F238E27FC236}">
                    <a16:creationId xmlns:a16="http://schemas.microsoft.com/office/drawing/2014/main" id="{4DD468F4-01C6-3002-DD3D-2281954862BA}"/>
                  </a:ext>
                </a:extLst>
              </p:cNvPr>
              <p:cNvPicPr/>
              <p:nvPr/>
            </p:nvPicPr>
            <p:blipFill>
              <a:blip r:embed="rId39"/>
              <a:stretch>
                <a:fillRect/>
              </a:stretch>
            </p:blipFill>
            <p:spPr>
              <a:xfrm>
                <a:off x="4479000" y="925780"/>
                <a:ext cx="39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F4E19628-7FFC-6409-5A3A-B0E4A149C8B8}"/>
                  </a:ext>
                </a:extLst>
              </p14:cNvPr>
              <p14:cNvContentPartPr/>
              <p14:nvPr/>
            </p14:nvContentPartPr>
            <p14:xfrm>
              <a:off x="3069600" y="318460"/>
              <a:ext cx="4629600" cy="734760"/>
            </p14:xfrm>
          </p:contentPart>
        </mc:Choice>
        <mc:Fallback xmlns="">
          <p:pic>
            <p:nvPicPr>
              <p:cNvPr id="27" name="Ink 26">
                <a:extLst>
                  <a:ext uri="{FF2B5EF4-FFF2-40B4-BE49-F238E27FC236}">
                    <a16:creationId xmlns:a16="http://schemas.microsoft.com/office/drawing/2014/main" id="{F4E19628-7FFC-6409-5A3A-B0E4A149C8B8}"/>
                  </a:ext>
                </a:extLst>
              </p:cNvPr>
              <p:cNvPicPr/>
              <p:nvPr/>
            </p:nvPicPr>
            <p:blipFill>
              <a:blip r:embed="rId41"/>
              <a:stretch>
                <a:fillRect/>
              </a:stretch>
            </p:blipFill>
            <p:spPr>
              <a:xfrm>
                <a:off x="3051960" y="300820"/>
                <a:ext cx="4665240" cy="770400"/>
              </a:xfrm>
              <a:prstGeom prst="rect">
                <a:avLst/>
              </a:prstGeom>
            </p:spPr>
          </p:pic>
        </mc:Fallback>
      </mc:AlternateContent>
      <p:grpSp>
        <p:nvGrpSpPr>
          <p:cNvPr id="30" name="Group 29">
            <a:extLst>
              <a:ext uri="{FF2B5EF4-FFF2-40B4-BE49-F238E27FC236}">
                <a16:creationId xmlns:a16="http://schemas.microsoft.com/office/drawing/2014/main" id="{B66E5C25-74BF-C885-13F2-65E92123C9CC}"/>
              </a:ext>
            </a:extLst>
          </p:cNvPr>
          <p:cNvGrpSpPr/>
          <p:nvPr/>
        </p:nvGrpSpPr>
        <p:grpSpPr>
          <a:xfrm>
            <a:off x="1038480" y="205780"/>
            <a:ext cx="2024280" cy="968400"/>
            <a:chOff x="1038480" y="205780"/>
            <a:chExt cx="2024280" cy="96840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A5BF0C07-C042-E81E-964A-3D0F00B7B228}"/>
                    </a:ext>
                  </a:extLst>
                </p14:cNvPr>
                <p14:cNvContentPartPr/>
                <p14:nvPr/>
              </p14:nvContentPartPr>
              <p14:xfrm>
                <a:off x="1593600" y="1123060"/>
                <a:ext cx="9000" cy="4320"/>
              </p14:xfrm>
            </p:contentPart>
          </mc:Choice>
          <mc:Fallback xmlns="">
            <p:pic>
              <p:nvPicPr>
                <p:cNvPr id="28" name="Ink 27">
                  <a:extLst>
                    <a:ext uri="{FF2B5EF4-FFF2-40B4-BE49-F238E27FC236}">
                      <a16:creationId xmlns:a16="http://schemas.microsoft.com/office/drawing/2014/main" id="{A5BF0C07-C042-E81E-964A-3D0F00B7B228}"/>
                    </a:ext>
                  </a:extLst>
                </p:cNvPr>
                <p:cNvPicPr/>
                <p:nvPr/>
              </p:nvPicPr>
              <p:blipFill>
                <a:blip r:embed="rId43"/>
                <a:stretch>
                  <a:fillRect/>
                </a:stretch>
              </p:blipFill>
              <p:spPr>
                <a:xfrm>
                  <a:off x="1575960" y="1105060"/>
                  <a:ext cx="44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82FF073A-70D6-7AE9-5052-DEC4CC8F0DC2}"/>
                    </a:ext>
                  </a:extLst>
                </p14:cNvPr>
                <p14:cNvContentPartPr/>
                <p14:nvPr/>
              </p14:nvContentPartPr>
              <p14:xfrm>
                <a:off x="1038480" y="205780"/>
                <a:ext cx="2024280" cy="968400"/>
              </p14:xfrm>
            </p:contentPart>
          </mc:Choice>
          <mc:Fallback xmlns="">
            <p:pic>
              <p:nvPicPr>
                <p:cNvPr id="29" name="Ink 28">
                  <a:extLst>
                    <a:ext uri="{FF2B5EF4-FFF2-40B4-BE49-F238E27FC236}">
                      <a16:creationId xmlns:a16="http://schemas.microsoft.com/office/drawing/2014/main" id="{82FF073A-70D6-7AE9-5052-DEC4CC8F0DC2}"/>
                    </a:ext>
                  </a:extLst>
                </p:cNvPr>
                <p:cNvPicPr/>
                <p:nvPr/>
              </p:nvPicPr>
              <p:blipFill>
                <a:blip r:embed="rId45"/>
                <a:stretch>
                  <a:fillRect/>
                </a:stretch>
              </p:blipFill>
              <p:spPr>
                <a:xfrm>
                  <a:off x="1020840" y="188140"/>
                  <a:ext cx="2059920" cy="1004040"/>
                </a:xfrm>
                <a:prstGeom prst="rect">
                  <a:avLst/>
                </a:prstGeom>
              </p:spPr>
            </p:pic>
          </mc:Fallback>
        </mc:AlternateContent>
      </p:grpSp>
    </p:spTree>
    <p:extLst>
      <p:ext uri="{BB962C8B-B14F-4D97-AF65-F5344CB8AC3E}">
        <p14:creationId xmlns:p14="http://schemas.microsoft.com/office/powerpoint/2010/main" val="189811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86995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9637C095-4CB9-BC99-D0AD-D82D125A793F}"/>
              </a:ext>
            </a:extLst>
          </p:cNvPr>
          <p:cNvSpPr txBox="1"/>
          <p:nvPr/>
        </p:nvSpPr>
        <p:spPr>
          <a:xfrm>
            <a:off x="349249" y="291401"/>
            <a:ext cx="8031729" cy="5693866"/>
          </a:xfrm>
          <a:prstGeom prst="rect">
            <a:avLst/>
          </a:prstGeom>
          <a:noFill/>
        </p:spPr>
        <p:txBody>
          <a:bodyPr wrap="square">
            <a:spAutoFit/>
          </a:bodyPr>
          <a:lstStyle/>
          <a:p>
            <a:pPr rtl="0">
              <a:spcBef>
                <a:spcPts val="0"/>
              </a:spcBef>
              <a:spcAft>
                <a:spcPts val="0"/>
              </a:spcAft>
            </a:pPr>
            <a:r>
              <a:rPr lang="en-US" sz="2600" b="1" i="0" u="none" strike="noStrike">
                <a:solidFill>
                  <a:srgbClr val="FFC000"/>
                </a:solidFill>
                <a:effectLst/>
                <a:latin typeface="Arial" panose="020B0604020202020204" pitchFamily="34" charset="0"/>
              </a:rPr>
              <a:t>Romans 3:30  </a:t>
            </a:r>
            <a:endParaRPr lang="en-US" sz="2600" b="0">
              <a:solidFill>
                <a:srgbClr val="FFC000"/>
              </a:solidFill>
              <a:effectLst/>
            </a:endParaRPr>
          </a:p>
          <a:p>
            <a:pPr rtl="0">
              <a:spcBef>
                <a:spcPts val="0"/>
              </a:spcBef>
              <a:spcAft>
                <a:spcPts val="0"/>
              </a:spcAft>
            </a:pPr>
            <a:r>
              <a:rPr lang="en-US" sz="2600" b="0" i="0" u="none" strike="noStrike">
                <a:solidFill>
                  <a:srgbClr val="FFC000"/>
                </a:solidFill>
                <a:effectLst/>
                <a:latin typeface="Arial" panose="020B0604020202020204" pitchFamily="34" charset="0"/>
              </a:rPr>
              <a:t>3:30 Seeing it is one God, which shall justify the circumcision by faith, and uncircumcision through faith. (KJV </a:t>
            </a:r>
            <a:r>
              <a:rPr lang="en-US" sz="2600" b="0" i="0" u="none" strike="noStrike">
                <a:solidFill>
                  <a:srgbClr val="00B0F0"/>
                </a:solidFill>
                <a:effectLst/>
                <a:latin typeface="Arial" panose="020B0604020202020204" pitchFamily="34" charset="0"/>
              </a:rPr>
              <a:t>30 ⸀</a:t>
            </a:r>
            <a:r>
              <a:rPr lang="el-GR" sz="2600" b="0" i="0" u="none" strike="noStrike">
                <a:solidFill>
                  <a:srgbClr val="00B0F0"/>
                </a:solidFill>
                <a:effectLst/>
                <a:latin typeface="Arial" panose="020B0604020202020204" pitchFamily="34" charset="0"/>
              </a:rPr>
              <a:t>εἴπερ εἷς ὁ θεὸς ὃς δικαιώσει περιτομὴν ἐκ πίστεως καὶ ἀκροβυστίαν διὰ τῆς πίστεως*.</a:t>
            </a:r>
            <a:r>
              <a:rPr lang="el-GR" sz="2600" b="0" i="0" u="none" strike="noStrike">
                <a:solidFill>
                  <a:srgbClr val="FFC000"/>
                </a:solidFill>
                <a:effectLst/>
                <a:latin typeface="Arial" panose="020B0604020202020204" pitchFamily="34" charset="0"/>
              </a:rPr>
              <a:t>)</a:t>
            </a:r>
            <a:endParaRPr lang="el-GR" sz="2600" b="0">
              <a:solidFill>
                <a:srgbClr val="FFC000"/>
              </a:solidFill>
              <a:effectLst/>
            </a:endParaRPr>
          </a:p>
          <a:p>
            <a:pPr rtl="0">
              <a:spcBef>
                <a:spcPts val="0"/>
              </a:spcBef>
              <a:spcAft>
                <a:spcPts val="0"/>
              </a:spcAft>
            </a:pPr>
            <a:br>
              <a:rPr lang="el-GR" sz="2600" b="0">
                <a:solidFill>
                  <a:srgbClr val="FFC000"/>
                </a:solidFill>
                <a:effectLst/>
              </a:rPr>
            </a:br>
            <a:r>
              <a:rPr lang="el-GR" sz="2600" b="1" i="0" u="none" strike="noStrike">
                <a:solidFill>
                  <a:srgbClr val="FFC000"/>
                </a:solidFill>
                <a:effectLst/>
                <a:latin typeface="Arial" panose="020B0604020202020204" pitchFamily="34" charset="0"/>
              </a:rPr>
              <a:t>1 </a:t>
            </a:r>
            <a:r>
              <a:rPr lang="en-US" sz="2600" b="1" i="0" u="none" strike="noStrike">
                <a:solidFill>
                  <a:srgbClr val="FFC000"/>
                </a:solidFill>
                <a:effectLst/>
                <a:latin typeface="Arial" panose="020B0604020202020204" pitchFamily="34" charset="0"/>
              </a:rPr>
              <a:t>Corinthians 8:4  </a:t>
            </a:r>
            <a:endParaRPr lang="en-US" sz="2600" b="0">
              <a:solidFill>
                <a:srgbClr val="FFC000"/>
              </a:solidFill>
              <a:effectLst/>
            </a:endParaRPr>
          </a:p>
          <a:p>
            <a:pPr rtl="0">
              <a:spcBef>
                <a:spcPts val="0"/>
              </a:spcBef>
              <a:spcAft>
                <a:spcPts val="0"/>
              </a:spcAft>
            </a:pPr>
            <a:r>
              <a:rPr lang="en-US" sz="2600" b="0" i="0" u="none" strike="noStrike">
                <a:solidFill>
                  <a:srgbClr val="FFC000"/>
                </a:solidFill>
                <a:effectLst/>
                <a:latin typeface="Arial" panose="020B0604020202020204" pitchFamily="34" charset="0"/>
              </a:rPr>
              <a:t>8:4 As concerning therefore the eating of those things that are offered in sacrifice unto idols, we know that an idol is nothing in the world, and that there is none other God but one. (KJV </a:t>
            </a:r>
            <a:r>
              <a:rPr lang="en-US" sz="2600" b="0" i="0" u="none" strike="noStrike">
                <a:solidFill>
                  <a:srgbClr val="00B0F0"/>
                </a:solidFill>
                <a:effectLst/>
                <a:latin typeface="Arial" panose="020B0604020202020204" pitchFamily="34" charset="0"/>
              </a:rPr>
              <a:t>4 </a:t>
            </a:r>
            <a:r>
              <a:rPr lang="el-GR" sz="2600" b="0" i="0" u="none" strike="noStrike">
                <a:solidFill>
                  <a:srgbClr val="00B0F0"/>
                </a:solidFill>
                <a:effectLst/>
                <a:latin typeface="Arial" panose="020B0604020202020204" pitchFamily="34" charset="0"/>
              </a:rPr>
              <a:t>Περὶ τῆς βρώσεως οὖν τῶν εἰδωλοθύτων,* οἴδαμεν ὅτι οὐδὲν εἴδωλον ἐν κόσμῳ καὶ ὅτι οὐδεὶς θεὸς ⸆ εἰ μὴ εἷς.</a:t>
            </a:r>
            <a:r>
              <a:rPr lang="el-GR" sz="2600" b="0" i="0" u="none" strike="noStrike">
                <a:solidFill>
                  <a:srgbClr val="FFC000"/>
                </a:solidFill>
                <a:effectLst/>
                <a:latin typeface="Arial" panose="020B0604020202020204" pitchFamily="34" charset="0"/>
              </a:rPr>
              <a:t>)</a:t>
            </a:r>
            <a:endParaRPr lang="el-GR" sz="2600" b="0">
              <a:solidFill>
                <a:srgbClr val="FFC000"/>
              </a:solidFill>
              <a:effectLst/>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4A02C6F7-49DB-5B2F-2320-00E3BB04FE3B}"/>
                  </a:ext>
                </a:extLst>
              </p14:cNvPr>
              <p14:cNvContentPartPr/>
              <p14:nvPr/>
            </p14:nvContentPartPr>
            <p14:xfrm>
              <a:off x="2960880" y="1080580"/>
              <a:ext cx="1126440" cy="114120"/>
            </p14:xfrm>
          </p:contentPart>
        </mc:Choice>
        <mc:Fallback xmlns="">
          <p:pic>
            <p:nvPicPr>
              <p:cNvPr id="2" name="Ink 1">
                <a:extLst>
                  <a:ext uri="{FF2B5EF4-FFF2-40B4-BE49-F238E27FC236}">
                    <a16:creationId xmlns:a16="http://schemas.microsoft.com/office/drawing/2014/main" id="{4A02C6F7-49DB-5B2F-2320-00E3BB04FE3B}"/>
                  </a:ext>
                </a:extLst>
              </p:cNvPr>
              <p:cNvPicPr/>
              <p:nvPr/>
            </p:nvPicPr>
            <p:blipFill>
              <a:blip r:embed="rId7"/>
              <a:stretch>
                <a:fillRect/>
              </a:stretch>
            </p:blipFill>
            <p:spPr>
              <a:xfrm>
                <a:off x="2943240" y="1062940"/>
                <a:ext cx="1162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6A4EF7BF-09DE-AF2A-3C38-A583081DF2AC}"/>
                  </a:ext>
                </a:extLst>
              </p14:cNvPr>
              <p14:cNvContentPartPr/>
              <p14:nvPr/>
            </p14:nvContentPartPr>
            <p14:xfrm>
              <a:off x="6147600" y="1117300"/>
              <a:ext cx="630720" cy="40680"/>
            </p14:xfrm>
          </p:contentPart>
        </mc:Choice>
        <mc:Fallback xmlns="">
          <p:pic>
            <p:nvPicPr>
              <p:cNvPr id="3" name="Ink 2">
                <a:extLst>
                  <a:ext uri="{FF2B5EF4-FFF2-40B4-BE49-F238E27FC236}">
                    <a16:creationId xmlns:a16="http://schemas.microsoft.com/office/drawing/2014/main" id="{6A4EF7BF-09DE-AF2A-3C38-A583081DF2AC}"/>
                  </a:ext>
                </a:extLst>
              </p:cNvPr>
              <p:cNvPicPr/>
              <p:nvPr/>
            </p:nvPicPr>
            <p:blipFill>
              <a:blip r:embed="rId9"/>
              <a:stretch>
                <a:fillRect/>
              </a:stretch>
            </p:blipFill>
            <p:spPr>
              <a:xfrm>
                <a:off x="6129600" y="1099660"/>
                <a:ext cx="666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73C93BCB-F27F-CEAB-03D4-1E315BCDA88D}"/>
                  </a:ext>
                </a:extLst>
              </p14:cNvPr>
              <p14:cNvContentPartPr/>
              <p14:nvPr/>
            </p14:nvContentPartPr>
            <p14:xfrm>
              <a:off x="2389560" y="1588540"/>
              <a:ext cx="140760" cy="12240"/>
            </p14:xfrm>
          </p:contentPart>
        </mc:Choice>
        <mc:Fallback xmlns="">
          <p:pic>
            <p:nvPicPr>
              <p:cNvPr id="4" name="Ink 3">
                <a:extLst>
                  <a:ext uri="{FF2B5EF4-FFF2-40B4-BE49-F238E27FC236}">
                    <a16:creationId xmlns:a16="http://schemas.microsoft.com/office/drawing/2014/main" id="{73C93BCB-F27F-CEAB-03D4-1E315BCDA88D}"/>
                  </a:ext>
                </a:extLst>
              </p:cNvPr>
              <p:cNvPicPr/>
              <p:nvPr/>
            </p:nvPicPr>
            <p:blipFill>
              <a:blip r:embed="rId11"/>
              <a:stretch>
                <a:fillRect/>
              </a:stretch>
            </p:blipFill>
            <p:spPr>
              <a:xfrm>
                <a:off x="2371920" y="1570540"/>
                <a:ext cx="176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C8CEEE37-98C0-5E8E-677A-C8A2DFD276B1}"/>
                  </a:ext>
                </a:extLst>
              </p14:cNvPr>
              <p14:cNvContentPartPr/>
              <p14:nvPr/>
            </p14:nvContentPartPr>
            <p14:xfrm>
              <a:off x="835800" y="1517260"/>
              <a:ext cx="2089080" cy="68760"/>
            </p14:xfrm>
          </p:contentPart>
        </mc:Choice>
        <mc:Fallback xmlns="">
          <p:pic>
            <p:nvPicPr>
              <p:cNvPr id="7" name="Ink 6">
                <a:extLst>
                  <a:ext uri="{FF2B5EF4-FFF2-40B4-BE49-F238E27FC236}">
                    <a16:creationId xmlns:a16="http://schemas.microsoft.com/office/drawing/2014/main" id="{C8CEEE37-98C0-5E8E-677A-C8A2DFD276B1}"/>
                  </a:ext>
                </a:extLst>
              </p:cNvPr>
              <p:cNvPicPr/>
              <p:nvPr/>
            </p:nvPicPr>
            <p:blipFill>
              <a:blip r:embed="rId13"/>
              <a:stretch>
                <a:fillRect/>
              </a:stretch>
            </p:blipFill>
            <p:spPr>
              <a:xfrm>
                <a:off x="818160" y="1499260"/>
                <a:ext cx="2124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6BAAFA9-7D42-58DA-B159-57BB13681DC4}"/>
                  </a:ext>
                </a:extLst>
              </p14:cNvPr>
              <p14:cNvContentPartPr/>
              <p14:nvPr/>
            </p14:nvContentPartPr>
            <p14:xfrm>
              <a:off x="4450920" y="1488100"/>
              <a:ext cx="2521800" cy="82800"/>
            </p14:xfrm>
          </p:contentPart>
        </mc:Choice>
        <mc:Fallback xmlns="">
          <p:pic>
            <p:nvPicPr>
              <p:cNvPr id="9" name="Ink 8">
                <a:extLst>
                  <a:ext uri="{FF2B5EF4-FFF2-40B4-BE49-F238E27FC236}">
                    <a16:creationId xmlns:a16="http://schemas.microsoft.com/office/drawing/2014/main" id="{E6BAAFA9-7D42-58DA-B159-57BB13681DC4}"/>
                  </a:ext>
                </a:extLst>
              </p:cNvPr>
              <p:cNvPicPr/>
              <p:nvPr/>
            </p:nvPicPr>
            <p:blipFill>
              <a:blip r:embed="rId15"/>
              <a:stretch>
                <a:fillRect/>
              </a:stretch>
            </p:blipFill>
            <p:spPr>
              <a:xfrm>
                <a:off x="4432920" y="1470100"/>
                <a:ext cx="2557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9E21C4FC-67CB-5981-A50B-E4C7F6D9921D}"/>
                  </a:ext>
                </a:extLst>
              </p14:cNvPr>
              <p14:cNvContentPartPr/>
              <p14:nvPr/>
            </p14:nvContentPartPr>
            <p14:xfrm>
              <a:off x="443400" y="1947460"/>
              <a:ext cx="537840" cy="31320"/>
            </p14:xfrm>
          </p:contentPart>
        </mc:Choice>
        <mc:Fallback xmlns="">
          <p:pic>
            <p:nvPicPr>
              <p:cNvPr id="11" name="Ink 10">
                <a:extLst>
                  <a:ext uri="{FF2B5EF4-FFF2-40B4-BE49-F238E27FC236}">
                    <a16:creationId xmlns:a16="http://schemas.microsoft.com/office/drawing/2014/main" id="{9E21C4FC-67CB-5981-A50B-E4C7F6D9921D}"/>
                  </a:ext>
                </a:extLst>
              </p:cNvPr>
              <p:cNvPicPr/>
              <p:nvPr/>
            </p:nvPicPr>
            <p:blipFill>
              <a:blip r:embed="rId17"/>
              <a:stretch>
                <a:fillRect/>
              </a:stretch>
            </p:blipFill>
            <p:spPr>
              <a:xfrm>
                <a:off x="425400" y="1929820"/>
                <a:ext cx="573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EB3F1D3F-27D8-4485-E264-A766942FAA56}"/>
                  </a:ext>
                </a:extLst>
              </p14:cNvPr>
              <p14:cNvContentPartPr/>
              <p14:nvPr/>
            </p14:nvContentPartPr>
            <p14:xfrm>
              <a:off x="2665320" y="1059340"/>
              <a:ext cx="900000" cy="529560"/>
            </p14:xfrm>
          </p:contentPart>
        </mc:Choice>
        <mc:Fallback xmlns="">
          <p:pic>
            <p:nvPicPr>
              <p:cNvPr id="12" name="Ink 11">
                <a:extLst>
                  <a:ext uri="{FF2B5EF4-FFF2-40B4-BE49-F238E27FC236}">
                    <a16:creationId xmlns:a16="http://schemas.microsoft.com/office/drawing/2014/main" id="{EB3F1D3F-27D8-4485-E264-A766942FAA56}"/>
                  </a:ext>
                </a:extLst>
              </p:cNvPr>
              <p:cNvPicPr/>
              <p:nvPr/>
            </p:nvPicPr>
            <p:blipFill>
              <a:blip r:embed="rId19"/>
              <a:stretch>
                <a:fillRect/>
              </a:stretch>
            </p:blipFill>
            <p:spPr>
              <a:xfrm>
                <a:off x="2647680" y="1041340"/>
                <a:ext cx="93564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3F01972-F90D-85F7-2D8E-3102B8B2CE43}"/>
                  </a:ext>
                </a:extLst>
              </p14:cNvPr>
              <p14:cNvContentPartPr/>
              <p14:nvPr/>
            </p14:nvContentPartPr>
            <p14:xfrm>
              <a:off x="290400" y="1431220"/>
              <a:ext cx="918000" cy="554760"/>
            </p14:xfrm>
          </p:contentPart>
        </mc:Choice>
        <mc:Fallback xmlns="">
          <p:pic>
            <p:nvPicPr>
              <p:cNvPr id="13" name="Ink 12">
                <a:extLst>
                  <a:ext uri="{FF2B5EF4-FFF2-40B4-BE49-F238E27FC236}">
                    <a16:creationId xmlns:a16="http://schemas.microsoft.com/office/drawing/2014/main" id="{13F01972-F90D-85F7-2D8E-3102B8B2CE43}"/>
                  </a:ext>
                </a:extLst>
              </p:cNvPr>
              <p:cNvPicPr/>
              <p:nvPr/>
            </p:nvPicPr>
            <p:blipFill>
              <a:blip r:embed="rId21"/>
              <a:stretch>
                <a:fillRect/>
              </a:stretch>
            </p:blipFill>
            <p:spPr>
              <a:xfrm>
                <a:off x="272400" y="1413220"/>
                <a:ext cx="95364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4857128-A3C4-0510-1E0E-CFD5EEE6E6E9}"/>
                  </a:ext>
                </a:extLst>
              </p14:cNvPr>
              <p14:cNvContentPartPr/>
              <p14:nvPr/>
            </p14:nvContentPartPr>
            <p14:xfrm>
              <a:off x="1357440" y="5061820"/>
              <a:ext cx="1636560" cy="61200"/>
            </p14:xfrm>
          </p:contentPart>
        </mc:Choice>
        <mc:Fallback xmlns="">
          <p:pic>
            <p:nvPicPr>
              <p:cNvPr id="14" name="Ink 13">
                <a:extLst>
                  <a:ext uri="{FF2B5EF4-FFF2-40B4-BE49-F238E27FC236}">
                    <a16:creationId xmlns:a16="http://schemas.microsoft.com/office/drawing/2014/main" id="{24857128-A3C4-0510-1E0E-CFD5EEE6E6E9}"/>
                  </a:ext>
                </a:extLst>
              </p:cNvPr>
              <p:cNvPicPr/>
              <p:nvPr/>
            </p:nvPicPr>
            <p:blipFill>
              <a:blip r:embed="rId23"/>
              <a:stretch>
                <a:fillRect/>
              </a:stretch>
            </p:blipFill>
            <p:spPr>
              <a:xfrm>
                <a:off x="1339440" y="5044180"/>
                <a:ext cx="1672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A31D5E62-5167-E96B-35C3-DB338D5316E5}"/>
                  </a:ext>
                </a:extLst>
              </p14:cNvPr>
              <p14:cNvContentPartPr/>
              <p14:nvPr/>
            </p14:nvContentPartPr>
            <p14:xfrm>
              <a:off x="6237240" y="4637740"/>
              <a:ext cx="1728360" cy="141120"/>
            </p14:xfrm>
          </p:contentPart>
        </mc:Choice>
        <mc:Fallback xmlns="">
          <p:pic>
            <p:nvPicPr>
              <p:cNvPr id="15" name="Ink 14">
                <a:extLst>
                  <a:ext uri="{FF2B5EF4-FFF2-40B4-BE49-F238E27FC236}">
                    <a16:creationId xmlns:a16="http://schemas.microsoft.com/office/drawing/2014/main" id="{A31D5E62-5167-E96B-35C3-DB338D5316E5}"/>
                  </a:ext>
                </a:extLst>
              </p:cNvPr>
              <p:cNvPicPr/>
              <p:nvPr/>
            </p:nvPicPr>
            <p:blipFill>
              <a:blip r:embed="rId25"/>
              <a:stretch>
                <a:fillRect/>
              </a:stretch>
            </p:blipFill>
            <p:spPr>
              <a:xfrm>
                <a:off x="6219600" y="4620100"/>
                <a:ext cx="1764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5F0AB84F-DC1A-88B4-AC9F-6AA9BD128337}"/>
                  </a:ext>
                </a:extLst>
              </p14:cNvPr>
              <p14:cNvContentPartPr/>
              <p14:nvPr/>
            </p14:nvContentPartPr>
            <p14:xfrm>
              <a:off x="359880" y="5014660"/>
              <a:ext cx="889200" cy="132120"/>
            </p14:xfrm>
          </p:contentPart>
        </mc:Choice>
        <mc:Fallback xmlns="">
          <p:pic>
            <p:nvPicPr>
              <p:cNvPr id="16" name="Ink 15">
                <a:extLst>
                  <a:ext uri="{FF2B5EF4-FFF2-40B4-BE49-F238E27FC236}">
                    <a16:creationId xmlns:a16="http://schemas.microsoft.com/office/drawing/2014/main" id="{5F0AB84F-DC1A-88B4-AC9F-6AA9BD128337}"/>
                  </a:ext>
                </a:extLst>
              </p:cNvPr>
              <p:cNvPicPr/>
              <p:nvPr/>
            </p:nvPicPr>
            <p:blipFill>
              <a:blip r:embed="rId27"/>
              <a:stretch>
                <a:fillRect/>
              </a:stretch>
            </p:blipFill>
            <p:spPr>
              <a:xfrm>
                <a:off x="341880" y="4996660"/>
                <a:ext cx="924840" cy="167760"/>
              </a:xfrm>
              <a:prstGeom prst="rect">
                <a:avLst/>
              </a:prstGeom>
            </p:spPr>
          </p:pic>
        </mc:Fallback>
      </mc:AlternateContent>
    </p:spTree>
    <p:extLst>
      <p:ext uri="{BB962C8B-B14F-4D97-AF65-F5344CB8AC3E}">
        <p14:creationId xmlns:p14="http://schemas.microsoft.com/office/powerpoint/2010/main" val="3101180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20318</TotalTime>
  <Words>3891</Words>
  <Application>Microsoft Office PowerPoint</Application>
  <PresentationFormat>Widescreen</PresentationFormat>
  <Paragraphs>182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127</cp:revision>
  <dcterms:created xsi:type="dcterms:W3CDTF">2021-02-18T19:11:41Z</dcterms:created>
  <dcterms:modified xsi:type="dcterms:W3CDTF">2024-04-11T02:11:30Z</dcterms:modified>
</cp:coreProperties>
</file>