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7.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8.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9.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12.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13.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4.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5.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16.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7.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8.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notesSlides/notesSlide19.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notesSlides/notesSlide20.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65" r:id="rId3"/>
    <p:sldId id="268" r:id="rId4"/>
    <p:sldId id="282" r:id="rId5"/>
    <p:sldId id="272" r:id="rId6"/>
    <p:sldId id="270" r:id="rId7"/>
    <p:sldId id="283" r:id="rId8"/>
    <p:sldId id="284" r:id="rId9"/>
    <p:sldId id="285" r:id="rId10"/>
    <p:sldId id="271" r:id="rId11"/>
    <p:sldId id="286" r:id="rId12"/>
    <p:sldId id="287" r:id="rId13"/>
    <p:sldId id="288" r:id="rId14"/>
    <p:sldId id="289" r:id="rId15"/>
    <p:sldId id="290" r:id="rId16"/>
    <p:sldId id="291"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6" d="100"/>
          <a:sy n="86" d="100"/>
        </p:scale>
        <p:origin x="699" y="55"/>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1EBA4B1-1A5C-47F7-BEEC-FC1279FF021E}"/>
    <pc:docChg chg="modSld">
      <pc:chgData name="Duane Miller" userId="086b8d4e5ca37aec" providerId="LiveId" clId="{61EBA4B1-1A5C-47F7-BEEC-FC1279FF021E}" dt="2024-03-21T01:36:52.965" v="0" actId="6549"/>
      <pc:docMkLst>
        <pc:docMk/>
      </pc:docMkLst>
      <pc:sldChg chg="modNotesTx">
        <pc:chgData name="Duane Miller" userId="086b8d4e5ca37aec" providerId="LiveId" clId="{61EBA4B1-1A5C-47F7-BEEC-FC1279FF021E}" dt="2024-03-21T01:36:52.965" v="0" actId="6549"/>
        <pc:sldMkLst>
          <pc:docMk/>
          <pc:sldMk cId="906262494" sldId="2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05.517"/>
    </inkml:context>
    <inkml:brush xml:id="br0">
      <inkml:brushProperty name="width" value="0.1" units="cm"/>
      <inkml:brushProperty name="height" value="0.1" units="cm"/>
      <inkml:brushProperty name="color" value="#E71224"/>
    </inkml:brush>
  </inkml:definitions>
  <inkml:trace contextRef="#ctx0" brushRef="#br0">3343 50 1375 0 0,'-25'2'730'0'0,"22"-1"-673"0"0,-1 0-1 0 0,0-1 1 0 0,0 1-1 0 0,0-1 1 0 0,1 0-1 0 0,-1 0 1 0 0,0-1-1 0 0,0 1 1 0 0,0-1 0 0 0,1 0-1 0 0,-1 0 1 0 0,0 0-1 0 0,-4-2 1 0 0,-6-6 743 0 0,7 4-471 0 0,0 1-1 0 0,0-1 0 0 0,-1 1 0 0 0,0 1 0 0 0,0-1 0 0 0,0 1 0 0 0,0 1 0 0 0,0 0 0 0 0,0 0 0 0 0,-12-1 0 0 0,-4 3-236 0 0,-1 1-1 0 0,1 1 1 0 0,0 1 0 0 0,-26 7 0 0 0,17-3-83 0 0,-40 3 0 0 0,16-9 121 0 0,-1-3-1 0 0,-58-9 0 0 0,-70-3 715 0 0,111 17-586 0 0,-91 17 0 0 0,-36 1-38 0 0,-116 15-114 0 0,72-6-4 0 0,193-27 13 0 0,0-3-1 0 0,0-2 0 0 0,-86-14 1 0 0,26 2 390 0 0,46 7 398 0 0,-180-9-1059 0 0,17 2-250 0 0,172 8 364 0 0,0 2 0 0 0,0 3 0 0 0,0 2-1 0 0,0 3 1 0 0,-63 12 0 0 0,70-6-333 0 0,-4 0-29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23.119"/>
    </inkml:context>
    <inkml:brush xml:id="br0">
      <inkml:brushProperty name="width" value="0.1" units="cm"/>
      <inkml:brushProperty name="height" value="0.1" units="cm"/>
      <inkml:brushProperty name="color" value="#F4F91B"/>
    </inkml:brush>
  </inkml:definitions>
  <inkml:trace contextRef="#ctx0" brushRef="#br0">1143 147 2759 0 0,'-1'-1'40'0'0,"0"0"-1"0"0,1 0 0 0 0,-1 0 0 0 0,0 0 1 0 0,0 0-1 0 0,0 0 0 0 0,0 0 0 0 0,0 0 1 0 0,0 0-1 0 0,0 1 0 0 0,0-1 0 0 0,0 0 1 0 0,0 1-1 0 0,0-1 0 0 0,-1 0 0 0 0,1 1 1 0 0,0 0-1 0 0,-3-1 0 0 0,2 1 49 0 0,0 0-1 0 0,0 1 1 0 0,0-1 0 0 0,0 1-1 0 0,0 0 1 0 0,0-1 0 0 0,0 1-1 0 0,0 0 1 0 0,0 0-1 0 0,1 0 1 0 0,-3 2 0 0 0,1-2-85 0 0,1 0 0 0 0,-1 0 0 0 0,0 0-1 0 0,0 0 1 0 0,1 0 0 0 0,-1-1 0 0 0,0 1 0 0 0,0-1 0 0 0,0 0 0 0 0,0 0 0 0 0,0 0 0 0 0,0 0 0 0 0,1 0 0 0 0,-1-1-1 0 0,0 1 1 0 0,-5-3 0 0 0,-6-1 55 0 0,0-2 1 0 0,-15-7-1 0 0,4 1 36 0 0,-20-6 665 0 0,-96-37 1544 0 0,113 46-1894 0 0,-1 2 0 0 0,0 0 1 0 0,-33-2-1 0 0,12 6-225 0 0,1 2 1 0 0,0 2-1 0 0,-1 2 0 0 0,-52 11 0 0 0,-191 58-1186 0 0,259-62 492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23.690"/>
    </inkml:context>
    <inkml:brush xml:id="br0">
      <inkml:brushProperty name="width" value="0.1" units="cm"/>
      <inkml:brushProperty name="height" value="0.1" units="cm"/>
      <inkml:brushProperty name="color" value="#F4F91B"/>
    </inkml:brush>
  </inkml:definitions>
  <inkml:trace contextRef="#ctx0" brushRef="#br0">1918 115 1839 0 0,'0'-2'116'0'0,"-1"-1"0"0"0,0 1 0 0 0,0-1 0 0 0,0 1 0 0 0,0-1 0 0 0,-1 1-1 0 0,1 0 1 0 0,-1-1 0 0 0,1 1 0 0 0,-1 0 0 0 0,0 0 0 0 0,0 0-1 0 0,0 1 1 0 0,0-1 0 0 0,0 0 0 0 0,0 1 0 0 0,0-1 0 0 0,-1 1-1 0 0,1 0 1 0 0,0-1 0 0 0,-1 1 0 0 0,1 0 0 0 0,-1 1 0 0 0,-3-2-1 0 0,-29-8 305 0 0,-1 1 0 0 0,-46-5 1 0 0,-75-1 587 0 0,111 11-687 0 0,-304-2 1586 0 0,64 4-836 0 0,206-2-819 0 0,-233-1 276 0 0,185 18-820 0 0,-184 43 0 0 0,268-47-152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25.126"/>
    </inkml:context>
    <inkml:brush xml:id="br0">
      <inkml:brushProperty name="width" value="0.1" units="cm"/>
      <inkml:brushProperty name="height" value="0.1" units="cm"/>
      <inkml:brushProperty name="color" value="#F4F91B"/>
    </inkml:brush>
  </inkml:definitions>
  <inkml:trace contextRef="#ctx0" brushRef="#br0">671 0 2759 0 0,'-20'1'71'0'0,"-1"1"-1"0"0,-26 6 1 0 0,22-3 805 0 0,-34 1 0 0 0,-62-3 186 0 0,-153-18-1 0 0,255 13-966 0 0,-31 1-1 0 0,15 4-162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26.484"/>
    </inkml:context>
    <inkml:brush xml:id="br0">
      <inkml:brushProperty name="width" value="0.1" units="cm"/>
      <inkml:brushProperty name="height" value="0.1" units="cm"/>
      <inkml:brushProperty name="color" value="#F4F91B"/>
    </inkml:brush>
  </inkml:definitions>
  <inkml:trace contextRef="#ctx0" brushRef="#br0">1172 118 2759 0 0,'1'-3'100'0'0,"-1"2"2"0"0,1-1 0 0 0,-1 1 0 0 0,1-1 0 0 0,0 1 0 0 0,-1 0 0 0 0,1-1 0 0 0,0 1 0 0 0,0 0 0 0 0,2-3 274 0 0,-3 3-258 0 0,1 0 1 0 0,-1 0-1 0 0,1 0 1 0 0,-1-1 0 0 0,0 1-1 0 0,1 0 1 0 0,-1 0-1 0 0,0 0 1 0 0,0-1-1 0 0,0 1 1 0 0,0-3-1 0 0,-1 2 44 0 0,0-1-1 0 0,0 1 1 0 0,0-1-1 0 0,0 1 1 0 0,-1-1-1 0 0,1 1 1 0 0,-1 0-1 0 0,0 0 1 0 0,0 0-1 0 0,0 0 1 0 0,0 0-1 0 0,0 0 1 0 0,0 0-1 0 0,0 1 1 0 0,0-1-1 0 0,-1 1 1 0 0,1-1-1 0 0,-1 1 0 0 0,1 0 1 0 0,-1 0-1 0 0,1 0 1 0 0,-1 1-1 0 0,0-1 1 0 0,0 0-1 0 0,1 1 1 0 0,-1 0-1 0 0,0-1 1 0 0,-5 2-1 0 0,-7 0 13 0 0,0 0-1 0 0,0 2 1 0 0,-1 0-1 0 0,-16 6 0 0 0,0-1 183 0 0,20-7-181 0 0,-1 0 0 0 0,1 0 1 0 0,-1-1-1 0 0,1-1 0 0 0,-17-2 0 0 0,-25-2 684 0 0,-51 11 631 0 0,71-2-1157 0 0,0-3 1 0 0,0 0 0 0 0,-37-5-1 0 0,-144-32 1252 0 0,86 13-1106 0 0,115 20-515 0 0,0 2 0 0 0,0-1-1 0 0,0 2 1 0 0,0 0 0 0 0,0 1-1 0 0,-27 4 1 0 0,30-2-1103 0 0,0 1 0 0 0,0-1 0 0 0,0 2 0 0 0,0-1 0 0 0,-11 8 0 0 0,-3 5-2901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27.269"/>
    </inkml:context>
    <inkml:brush xml:id="br0">
      <inkml:brushProperty name="width" value="0.1" units="cm"/>
      <inkml:brushProperty name="height" value="0.1" units="cm"/>
      <inkml:brushProperty name="color" value="#F4F91B"/>
    </inkml:brush>
  </inkml:definitions>
  <inkml:trace contextRef="#ctx0" brushRef="#br0">1672 0 3511 0 0,'-84'4'1602'0'0,"24"0"-174"0"0,-86 16 1 0 0,-79 18-513 0 0,129-24-416 0 0,-133 7 1368 0 0,215-20-1723 0 0,-46-1 574 0 0,1-2-1 0 0,-1-3 1 0 0,-60-12-1 0 0,-31-4 467 0 0,128 19-1164 0 0,0 1 0 0 0,0 1 0 0 0,0 1 0 0 0,1 1 0 0 0,-1 1 0 0 0,0 1 0 0 0,1 1 0 0 0,0 0 0 0 0,0 2 0 0 0,0 1 0 0 0,-35 18 0 0 0,26-9-1244 0 0,0-2-4001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28.064"/>
    </inkml:context>
    <inkml:brush xml:id="br0">
      <inkml:brushProperty name="width" value="0.1" units="cm"/>
      <inkml:brushProperty name="height" value="0.1" units="cm"/>
      <inkml:brushProperty name="color" value="#F4F91B"/>
    </inkml:brush>
  </inkml:definitions>
  <inkml:trace contextRef="#ctx0" brushRef="#br0">1361 109 1375 0 0,'-13'-4'175'0'0,"0"1"0"0"0,-21-3 0 0 0,24 6 807 0 0,0 0-1 0 0,-1 0 1 0 0,1 1-1 0 0,-13 2 0 0 0,-46 8-375 0 0,0-3-1 0 0,-1-3 0 0 0,0-3 1 0 0,0-3-1 0 0,1-3 0 0 0,-120-23 1 0 0,-204-51 1036 0 0,289 64-1188 0 0,91 13-1097 0 0,-1 1 1 0 0,1 0-1 0 0,0 1 0 0 0,-1 0 0 0 0,-23 7 1 0 0,7 2-3348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28.661"/>
    </inkml:context>
    <inkml:brush xml:id="br0">
      <inkml:brushProperty name="width" value="0.1" units="cm"/>
      <inkml:brushProperty name="height" value="0.1" units="cm"/>
      <inkml:brushProperty name="color" value="#F4F91B"/>
    </inkml:brush>
  </inkml:definitions>
  <inkml:trace contextRef="#ctx0" brushRef="#br0">1558 37 919 0 0,'-43'-10'312'0'0,"11"7"3444"0"0,-42 0 0 0 0,12 1-2892 0 0,-251-13 2136 0 0,114 11-2010 0 0,90 4-669 0 0,67 0-239 0 0,0 2 1 0 0,0 1-1 0 0,0 2 1 0 0,-44 12-1 0 0,34-3-124 0 0,-94 40 0 0 0,39-9-407 0 0,8-3-3314 0 0,31-11-552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0:03.271"/>
    </inkml:context>
    <inkml:brush xml:id="br0">
      <inkml:brushProperty name="width" value="0.1" units="cm"/>
      <inkml:brushProperty name="height" value="0.1" units="cm"/>
      <inkml:brushProperty name="color" value="#F4F91B"/>
    </inkml:brush>
  </inkml:definitions>
  <inkml:trace contextRef="#ctx0" brushRef="#br0">325 13 1007 0 0,'-7'1'122'0'0,"-8"1"-270"0"0,15-2 146 0 0,-1 0-1 0 0,1 0 0 0 0,0 0 0 0 0,-1 0 1 0 0,1 0-1 0 0,0 0 0 0 0,-1 0 1 0 0,1-1-1 0 0,0 1 0 0 0,-1 0 1 0 0,1 0-1 0 0,0 0 0 0 0,0 0 1 0 0,-1-1-1 0 0,1 1 0 0 0,0 0 1 0 0,-1 0-1 0 0,1-1 0 0 0,0 1 1 0 0,0 0-1 0 0,0 0 0 0 0,-1-1 1 0 0,1 1-1 0 0,0 0 0 0 0,0 0 1 0 0,0-1-1 0 0,0 1 0 0 0,-1 0 1 0 0,1-1-1 0 0,0 1 0 0 0,0 0 1 0 0,0-1-1 0 0,0 1 0 0 0,0 0 1 0 0,0-1-1 0 0,0 0 0 0 0,0-5 1021 0 0,-3 7-294 0 0,-7 6-583 0 0,10-7-140 0 0,-7 3 242 0 0,1 0 0 0 0,0 0 0 0 0,-1-1 1 0 0,0 0-1 0 0,1-1 0 0 0,-1 0 0 0 0,0 0 0 0 0,0 0 0 0 0,0 0 1 0 0,-7-2-1 0 0,9 0-79 0 0,1 1 0 0 0,0-1 0 0 0,0 1 0 0 0,-1 0 0 0 0,1 0 0 0 0,0 0 0 0 0,-1 1 0 0 0,1-1 0 0 0,0 1 1 0 0,0 0-1 0 0,-1 0 0 0 0,1 0 0 0 0,0 1 0 0 0,0 0 0 0 0,-7 4 0 0 0,2 0-118 0 0,7-5-44 0 0,0 1-1 0 0,0-1 1 0 0,1 0 0 0 0,-1 0-1 0 0,0 0 1 0 0,0 0 0 0 0,0 0-1 0 0,0 0 1 0 0,0 0 0 0 0,-1-1-1 0 0,1 1 1 0 0,0-1 0 0 0,0 1-1 0 0,0-1 1 0 0,-1 0 0 0 0,1 0-1 0 0,-4 0 1 0 0,2-1 231 0 0,0 0 0 0 0,0 0 1 0 0,0 0-1 0 0,-1 0 0 0 0,1 1 0 0 0,-8 0 0 0 0,10 1-214 0 0,-1-1 0 0 0,1 1 0 0 0,-1 0 0 0 0,1 0 0 0 0,0 0 0 0 0,0 1 0 0 0,-1-1 0 0 0,1 0 0 0 0,0 1 0 0 0,0 0 0 0 0,0-1 0 0 0,-3 5 0 0 0,-2 1-129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0:05.069"/>
    </inkml:context>
    <inkml:brush xml:id="br0">
      <inkml:brushProperty name="width" value="0.1" units="cm"/>
      <inkml:brushProperty name="height" value="0.1" units="cm"/>
      <inkml:brushProperty name="color" value="#F4F91B"/>
    </inkml:brush>
  </inkml:definitions>
  <inkml:trace contextRef="#ctx0" brushRef="#br0">258 107 3223 0 0,'0'-2'98'0'0,"0"1"-1"0"0,0 0 1 0 0,0 0 0 0 0,0 0-1 0 0,0 0 1 0 0,0-1-1 0 0,0 1 1 0 0,-1 0-1 0 0,1 0 1 0 0,0 0-1 0 0,-1 0 1 0 0,1 0-1 0 0,-1 0 1 0 0,1 0-1 0 0,-1 0 1 0 0,1 0-1 0 0,-1 0 1 0 0,0 0-1 0 0,1 0 1 0 0,-1 0-1 0 0,0 0 1 0 0,0 1-1 0 0,0-1 1 0 0,0 0-1 0 0,0 0 1 0 0,0 1-1 0 0,0-1 1 0 0,0 1-1 0 0,0-1 1 0 0,0 1-1 0 0,0-1 1 0 0,0 1 0 0 0,0 0-1 0 0,0 0 1 0 0,0-1-1 0 0,-1 1 1 0 0,1 0-1 0 0,0 0 1 0 0,-2 0-1 0 0,-4 1-93 0 0,-1 0 0 0 0,1 0 0 0 0,-1 0 0 0 0,1 1 0 0 0,-8 3 0 0 0,1-1 745 0 0,-2 0 53 0 0,10-3-490 0 0,0 0-1 0 0,0 1 1 0 0,0-1 0 0 0,0 1 0 0 0,0 0-1 0 0,1 1 1 0 0,-1 0 0 0 0,1-1-1 0 0,0 2 1 0 0,0-1 0 0 0,0 1 0 0 0,-7 5-1 0 0,7-5-223 0 0,0 1 0 0 0,-1-2 0 0 0,1 1 0 0 0,-12 5 0 0 0,15-10-15 0 0,1 1 1 0 0,0 0-1 0 0,-1-1 0 0 0,1 1 0 0 0,0-1 0 0 0,0 0 1 0 0,-1 1-1 0 0,1-1 0 0 0,0 0 0 0 0,0 0 0 0 0,0 1 0 0 0,0-1 1 0 0,-2-2-1 0 0,-6-6 813 0 0,9 9-866 0 0,0 0 0 0 0,0 0 0 0 0,0 0 1 0 0,0 0-1 0 0,0 0 0 0 0,0-1 0 0 0,0 1 0 0 0,0 0 0 0 0,-1 0 0 0 0,1 0 1 0 0,0 0-1 0 0,0 0 0 0 0,0 0 0 0 0,0 0 0 0 0,0 0 0 0 0,0 0 0 0 0,0 0 0 0 0,0 0 1 0 0,0 0-1 0 0,0-1 0 0 0,0 1 0 0 0,0 0 0 0 0,0 0 0 0 0,0 0 0 0 0,0 0 1 0 0,0 0-1 0 0,0 0 0 0 0,0 0 0 0 0,0 0 0 0 0,0 0 0 0 0,0-1 0 0 0,0 1 1 0 0,0 0-1 0 0,0 0 0 0 0,0 0 0 0 0,0 0 0 0 0,0 0 0 0 0,0 0 0 0 0,0 0 1 0 0,0 0-1 0 0,0 0 0 0 0,0-1 0 0 0,0 1 0 0 0,0 0 0 0 0,0 0 0 0 0,0 0 1 0 0,0 0-1 0 0,0 0 0 0 0,0 0 0 0 0,0 0 0 0 0,0 0 0 0 0,1 0 0 0 0,-1 0 1 0 0,0 0-1 0 0,0 0 0 0 0,0 0 0 0 0,69 0 121 0 0,-68-1-141 0 0,-1 1 0 0 0,1 0 0 0 0,0-1 0 0 0,0 1 0 0 0,0-1 0 0 0,0 1 0 0 0,0-1 0 0 0,-1 1 0 0 0,1-1 0 0 0,0 0 0 0 0,-1 1 0 0 0,1-1 0 0 0,0 0 0 0 0,-1 1 0 0 0,1-1 0 0 0,-1 0 0 0 0,1 0 0 0 0,0-1 0 0 0,0 1 0 0 0,-1 0 0 0 0,1 0 0 0 0,0 0 0 0 0,-1 0 0 0 0,1 0 0 0 0,0 0 0 0 0,0 0 0 0 0,0 0 0 0 0,0 0 0 0 0,0 1 0 0 0,1-2 0 0 0,1 1 73 0 0,0 0-1 0 0,0-1 0 0 0,0 0 1 0 0,-1 1-1 0 0,1-1 1 0 0,0 0-1 0 0,-1 0 0 0 0,0 0 1 0 0,1-1-1 0 0,-1 1 1 0 0,0 0-1 0 0,0-1 1 0 0,2-3-1 0 0,-3 5-19 0 0,0-1-1 0 0,0 1 1 0 0,-1-1 0 0 0,1 1 0 0 0,0-1-1 0 0,-1 0 1 0 0,1 1 0 0 0,-1-1 0 0 0,1 0-1 0 0,-1 1 1 0 0,0-1 0 0 0,0 0 0 0 0,0 1-1 0 0,0-1 1 0 0,0 0 0 0 0,0 1 0 0 0,0-1 0 0 0,0 0-1 0 0,-1 1 1 0 0,1-1 0 0 0,-1 0 0 0 0,1 1-1 0 0,-1-1 1 0 0,0 1 0 0 0,-1-4 0 0 0,1 4-71 0 0,0-1 1 0 0,0 0-1 0 0,1 0 1 0 0,-1 0 0 0 0,0 1-1 0 0,1-1 1 0 0,0 0-1 0 0,-1 0 1 0 0,1 0 0 0 0,0 0-1 0 0,0 0 1 0 0,0-3-1 0 0,0 3 11 0 0,0 2 7 0 0,0 0 0 0 0,0-1 0 0 0,0 1 0 0 0,0 0 0 0 0,0 0 0 0 0,0 0-1 0 0,0 0 1 0 0,0 0 0 0 0,0 0 0 0 0,0 0 0 0 0,0 0 0 0 0,0 0 0 0 0,0 0 0 0 0,0 0 0 0 0,0 0-1 0 0,0 0 1 0 0,0-1 0 0 0,0 1 0 0 0,0 0 0 0 0,0 0 0 0 0,0 0 0 0 0,0 0 0 0 0,0 0 0 0 0,0 0-1 0 0,0 0 1 0 0,0 0 0 0 0,0 0 0 0 0,0 0 0 0 0,-1 0 0 0 0,1 0 0 0 0,0 0 0 0 0,0 0 0 0 0,0 0-1 0 0,0 0 1 0 0,0 0 0 0 0,0 0 0 0 0,0 0 0 0 0,0 0 0 0 0,0 0 0 0 0,0 0 0 0 0,0 0 0 0 0,0 0-1 0 0,0 0 1 0 0,-1 0 0 0 0,1 0 0 0 0,0 0 0 0 0,0 0 0 0 0,0 0 0 0 0,0 0 0 0 0,0 0 0 0 0,0 0-1 0 0,0 0 1 0 0,0 0 0 0 0,0 0 0 0 0,0 0 0 0 0,0 0 0 0 0,0 0 0 0 0,0 0 0 0 0,-1 0 0 0 0,-4 5-20 0 0,-5 7-56 0 0,-4 18-5087 0 0,3-12-548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0:46.280"/>
    </inkml:context>
    <inkml:brush xml:id="br0">
      <inkml:brushProperty name="width" value="0.1" units="cm"/>
      <inkml:brushProperty name="height" value="0.1" units="cm"/>
      <inkml:brushProperty name="color" value="#F4F91B"/>
    </inkml:brush>
  </inkml:definitions>
  <inkml:trace contextRef="#ctx0" brushRef="#br0">10909 298 919 0 0,'0'1'84'0'0,"0"-1"0"0"0,0 1 0 0 0,0 0 0 0 0,0 0 0 0 0,0 0 0 0 0,-1 0 0 0 0,1 0-1 0 0,0 0 1 0 0,-1-1 0 0 0,1 1 0 0 0,-1 0 0 0 0,1 0 0 0 0,0 0 0 0 0,-1-1 0 0 0,0 1 0 0 0,1 0-1 0 0,-1-1 1 0 0,1 1 0 0 0,-1 0 0 0 0,0-1 0 0 0,0 1 0 0 0,1-1 0 0 0,-1 1 0 0 0,0-1-1 0 0,0 0 1 0 0,1 1 0 0 0,-1-1 0 0 0,0 0 0 0 0,0 1 0 0 0,0-1 0 0 0,0 0 0 0 0,0 0-1 0 0,0 0 1 0 0,1 0 0 0 0,-1 0 0 0 0,0 0 0 0 0,0 0 0 0 0,0 0 0 0 0,0 0 0 0 0,-1 0-1 0 0,-5-1 1220 0 0,-1 0-1 0 0,1-1 1 0 0,-13-3-1 0 0,16 3-1415 0 0,-81-19 4000 0 0,73 19-3574 0 0,1 1 0 0 0,-1 0 0 0 0,0 1 0 0 0,1 0-1 0 0,-19 3 1 0 0,-11 4 174 0 0,1-2 0 0 0,-73 0-1 0 0,-18-17 1219 0 0,-45 0 222 0 0,133 11-1604 0 0,1-1 1 0 0,-1-2-1 0 0,0-2 0 0 0,-60-17 0 0 0,38 5 174 0 0,0 3 1 0 0,-104-10-1 0 0,-197 6 315 0 0,248 20-556 0 0,-163 21 0 0 0,62 8-43 0 0,147-18 39 0 0,-87 2 0 0 0,-74-1 26 0 0,3 15-187 0 0,-36 1 60 0 0,165-27-47 0 0,-227 16 155 0 0,252-10-230 0 0,-1-4 1 0 0,1-3-1 0 0,-132-16 0 0 0,-128-1 121 0 0,157 12-153 0 0,-17-10 19 0 0,-3 0 15 0 0,136 13-22 0 0,-73 6-1 0 0,-57 9-11 0 0,149-14 8 0 0,0-1-1 0 0,-60-10 1 0 0,23-4 46 0 0,22 4 9 0 0,-100-7-1 0 0,24 19-46 0 0,-65-4-15 0 0,-73-46 113 0 0,192 31-94 0 0,29 10-17 0 0,-1 2 0 0 0,-103 3 0 0 0,119 3 0 0 0,10-1-1 0 0,1-1 0 0 0,-45-10 0 0 0,-51-19 12 0 0,112 29-8 0 0,-36-11 38 0 0,10 1-38 0 0,-1 3 0 0 0,0 1 0 0 0,-65-6 0 0 0,63 13-3 0 0,-71-3 0 0 0,-110-18 0 0 0,140 9 0 0 0,0 4 0 0 0,-141 3 0 0 0,52 17 0 0 0,-54 2 0 0 0,-75-6 0 0 0,74 15 0 0 0,89-7 0 0 0,61-2 0 0 0,18-3 0 0 0,-145 25 0 0 0,185-31 0 0 0,1 1 0 0 0,1 1 0 0 0,-1 0 0 0 0,-23 14 0 0 0,-9 4 0 0 0,-116 45 0 0 0,149-62 0 0 0,0 1 0 0 0,0 0 0 0 0,1 1 0 0 0,-22 18 0 0 0,30-22 0 0 0,-66 46 0 0 0,63-44-1 0 0,0 0-1 0 0,1 1 1 0 0,-1-1 0 0 0,2 2-1 0 0,-1-1 1 0 0,1 1 0 0 0,-9 17-1 0 0,1 2-10 0 0,-3-1-1 0 0,0-1 0 0 0,-30 35 0 0 0,26-35 11 0 0,9-10 2 0 0,-13 26 0 0 0,-4 5 0 0 0,-45 66-64 0 0,62-92 64 0 0,-12 27 0 0 0,14-28 0 0 0,-19 31 0 0 0,10-19 0 0 0,1 0 0 0 0,-18 46 0 0 0,27-56 0 0 0,-158 323 0 0 0,142-291 0 0 0,15-32 0 0 0,-20 34 0 0 0,16-31 0 0 0,0 0 0 0 0,1 2 0 0 0,2-1 0 0 0,-13 45 0 0 0,-26 65 100 0 0,26-78-72 0 0,19-44-37 0 0,1-1 0 0 0,0 1 0 0 0,1 0 0 0 0,1 0-1 0 0,0 0 1 0 0,0 28 0 0 0,4-17-12 0 0,0 1-1 0 0,12 47 1 0 0,-8-26-381 0 0,-6-39 234 0 0,1 1 0 0 0,0 0 0 0 0,0-1 0 0 0,1 1 1 0 0,6 15-1 0 0,2-3 305 0 0,1 0 1 0 0,1 0-1 0 0,28 35 1 0 0,53 51 747 0 0,-87-100-879 0 0,4 2-6 0 0,0-2 0 0 0,0 1 0 0 0,1-1 0 0 0,-1-1 0 0 0,2 0 0 0 0,-1 0 0 0 0,18 5 0 0 0,7 5 0 0 0,3 3 8 0 0,91 40 59 0 0,-76-41-34 0 0,1-3 0 0 0,68 11 0 0 0,-52-12-4 0 0,209 25 95 0 0,-93-16-67 0 0,143 14 71 0 0,-110-29-76 0 0,62 7 24 0 0,108 18-32 0 0,-159-17-24 0 0,-101-3-20 0 0,144 7 0 0 0,118-23 64 0 0,-214 15-64 0 0,-114-4 0 0 0,65-3 0 0 0,-5-9 0 0 0,-5 0 0 0 0,119 10 0 0 0,-121 5 32 0 0,173-5 0 0 0,254-1-32 0 0,-260-14 0 0 0,-169 2 11 0 0,140 9 47 0 0,-156 3-60 0 0,115-11-1 0 0,328-21 3 0 0,-281 12 0 0 0,-170 7 0 0 0,117 3 0 0 0,-71 12 0 0 0,158-13 0 0 0,206-1 0 0 0,-432 9 0 0 0,232-11 0 0 0,-45 0 0 0 0,-111 5 0 0 0,152-22 0 0 0,-179 16 38 0 0,161 5 1 0 0,-166 6-52 0 0,106-14 13 0 0,-37 1 0 0 0,39 21 0 0 0,-1 1 0 0 0,20-25 0 0 0,-117 5 0 0 0,135 7 0 0 0,119 6 0 0 0,-27-1 0 0 0,-273 2 0 0 0,119 3 0 0 0,82 6 0 0 0,-159-4 0 0 0,174-10 0 0 0,-173-7 0 0 0,167 10 0 0 0,-171 5 0 0 0,181-14 0 0 0,192-5 56 0 0,-347 13-48 0 0,-26-3-8 0 0,140 6 0 0 0,-152 5 0 0 0,1-5 0 0 0,137-12 0 0 0,-212 5 0 0 0,339-21 0 0 0,65 15 0 0 0,-76 6 0 0 0,-106 3 0 0 0,-84-7 0 0 0,127 2 0 0 0,-161 11 0 0 0,174-14 0 0 0,102-15-1 0 0,-158 12 13 0 0,193 9 41 0 0,-107 18-53 0 0,31 1 0 0 0,178-7 0 0 0,-308 0 0 0 0,-80-1 0 0 0,-14-8 0 0 0,49 2 0 0 0,-145 0 0 0 0,95 19 0 0 0,-19 4 0 0 0,-50-7 0 0 0,0-3 0 0 0,118 10 0 0 0,90 3 0 0 0,2 2 0 0 0,-21-29 0 0 0,-184-4 0 0 0,0 4 0 0 0,95 14 0 0 0,-143-12 0 0 0,0-1 0 0 0,0-2 0 0 0,59-6 0 0 0,-39-2 0 0 0,80-22 0 0 0,-81 15 0 0 0,1 2 0 0 0,86-9 0 0 0,-57 12 0 0 0,-19 0 0 0 0,-30 6 16 0 0,55-13 0 0 0,-76 13-12 0 0,0 0-1 0 0,0-1 1 0 0,-1 0-1 0 0,1-1 1 0 0,-1 0-1 0 0,0-1 1 0 0,-1 0 0 0 0,15-11-1 0 0,-4 0-3 0 0,-5 4 0 0 0,19-20 0 0 0,6-6 0 0 0,-28 29 0 0 0,19-21 0 0 0,-26 23 9 0 0,-1 0-1 0 0,0 0 0 0 0,0 0 1 0 0,-1-1-1 0 0,0 0 1 0 0,4-17-1 0 0,-4 11-3 0 0,3-5-5 0 0,-1 6 0 0 0,-2-1 0 0 0,4-27 0 0 0,4-75 0 0 0,-10 97 0 0 0,-1 0 0 0 0,-1 0 0 0 0,-1 0 0 0 0,-1 0 0 0 0,-1 1 0 0 0,0-1 0 0 0,-2 1 0 0 0,0 0 0 0 0,-1 0 0 0 0,-1 0 0 0 0,0 1 0 0 0,-16-23 0 0 0,-56-98 0 0 0,70 123 0 0 0,0 0 0 0 0,-1 1 0 0 0,-1 0 0 0 0,-20-20 0 0 0,-11-13 0 0 0,17 18 0 0 0,0 0 0 0 0,-46-37 0 0 0,57 54 0 0 0,-1 0 0 0 0,-1 1 0 0 0,-1 1 0 0 0,1 1 0 0 0,-2 0 0 0 0,1 1 0 0 0,-1 1 0 0 0,0 1 0 0 0,-1 1 0 0 0,0 1 0 0 0,-27-5 0 0 0,-92-18 0 0 0,-30-3 0 0 0,-173-8 0 0 0,306 34 0 0 0,-54-6 0 0 0,-122 1 0 0 0,-186 4 0 0 0,312 3 0 0 0,1 3 0 0 0,-95 14 0 0 0,39-3 0 0 0,53-10 0 0 0,-118-13 0 0 0,-58 0 0 0 0,148 17 0 0 0,-121 0 0 0 0,96-9 0 0 0,-148 15 0 0 0,-65 12 0 0 0,-97 5 0 0 0,422-25 0 0 0,-380 11 0 0 0,74-12 0 0 0,307-1 0 0 0,-49-3 0 0 0,-140-23 0 0 0,135 13 0 0 0,-111-3 0 0 0,82 16 0 0 0,-232-7 0 0 0,-53 12 0 0 0,190 2 0 0 0,-70-13 0 0 0,2 26 0 0 0,120-5 0 0 0,76-14 0 0 0,-156-15 0 0 0,28-1 0 0 0,28 17 0 0 0,-58-1 0 0 0,111-6 0 0 0,-186 17 0 0 0,234-8 0 0 0,-1-4 0 0 0,0-3 0 0 0,-91-15 0 0 0,97 10 0 0 0,-1 4 0 0 0,0 2 0 0 0,-119 16 0 0 0,109-10 0 0 0,-1-3 0 0 0,-127-14 0 0 0,-273 7 0 0 0,261-4 0 0 0,73 0 0 0 0,58 5 0 0 0,-40-1 0 0 0,105 5 0 0 0,1 0 0 0 0,0-2 0 0 0,-1-1 0 0 0,1-1 0 0 0,-46-13 0 0 0,-174-61 0 0 0,200 64 0 0 0,31 11 0 0 0,1-1 0 0 0,1-1 0 0 0,-1 0 0 0 0,1 0 0 0 0,-1-2 0 0 0,2 0 0 0 0,-1 0 0 0 0,-12-10 0 0 0,-71-72 64 0 0,87 81-64 0 0,-5-3 0 0 0,1-1 0 0 0,0 0 0 0 0,1 0 0 0 0,1-1 0 0 0,-18-25 0 0 0,7 3 0 0 0,-36-65 0 0 0,51 87 0 0 0,2 0 0 0 0,-1 0 0 0 0,2 0 0 0 0,0 0 0 0 0,0-1 0 0 0,-1-15 0 0 0,-11-161 0 0 0,12 169 11 0 0,0 1 0 0 0,-2 0 0 0 0,-9-27-1 0 0,8 29 0 0 0,1 4-8 0 0,0-1-1 0 0,-2 1 0 0 0,0 0 1 0 0,0 1-1 0 0,-1 0 0 0 0,-1 0 1 0 0,0 1-1 0 0,-1 0 0 0 0,-23-20 1 0 0,3 7-3 0 0,-2 1 0 0 0,-62-33 0 0 0,63 39 2 0 0,-1 2 0 0 0,-43-15 0 0 0,62 27-2 0 0,0 0-1 0 0,0 0 0 0 0,0 2 0 0 0,0-1 0 0 0,-1 2 0 0 0,1 0 0 0 0,-1 1 1 0 0,-22 2-1 0 0,24 1-142 0 0,0 0 0 0 0,0 0-1 0 0,0 2 1 0 0,1-1 0 0 0,0 2 0 0 0,0 0 0 0 0,0 0 0 0 0,1 1 0 0 0,-14 10 0 0 0,-10 12-1563 0 0,-43 45 0 0 0,42-38 506 0 0,-15 13-426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49:44.457"/>
    </inkml:context>
    <inkml:brush xml:id="br0">
      <inkml:brushProperty name="width" value="0.1" units="cm"/>
      <inkml:brushProperty name="height" value="0.1" units="cm"/>
      <inkml:brushProperty name="color" value="#E71224"/>
    </inkml:brush>
  </inkml:definitions>
  <inkml:trace contextRef="#ctx0" brushRef="#br0">5190 179 2303 0 0,'2'-2'147'0'0,"19"-14"-200"0"0,-15 9 322 0 0,-6 7-248 0 0,0 0 0 0 0,0 0 1 0 0,0 0-1 0 0,0 0 0 0 0,0 0 1 0 0,0-1-1 0 0,0 1 1 0 0,0 0-1 0 0,0 0 0 0 0,0 0 1 0 0,0 0-1 0 0,0 0 1 0 0,0 0-1 0 0,0 0 0 0 0,0 0 1 0 0,0-1-1 0 0,0 1 1 0 0,0 0-1 0 0,0 0 0 0 0,0 0 1 0 0,0 0-1 0 0,0 0 1 0 0,0 0-1 0 0,0 0 0 0 0,-1 0 1 0 0,1 0-1 0 0,0 0 0 0 0,0-1 1 0 0,0 1-1 0 0,0 0 1 0 0,0 0-1 0 0,0 0 0 0 0,0 0 1 0 0,0 0-1 0 0,0 0 1 0 0,0 0-1 0 0,0 0 0 0 0,-1 0 1 0 0,1 0-1 0 0,0 0 1 0 0,0 0-1 0 0,0 0 0 0 0,0 0 1 0 0,0 0-1 0 0,0 0 0 0 0,0 0 1 0 0,0 0-1 0 0,0 0 1 0 0,-1 0-1 0 0,1 0 0 0 0,0 0 1 0 0,0 0-1 0 0,0 0 1 0 0,0 0-1 0 0,0 0 0 0 0,0 0 1 0 0,-11-1 149 0 0,1 0 0 0 0,-1-1 0 0 0,1 0 0 0 0,-1-1 0 0 0,1 0 0 0 0,0 0 1 0 0,0-1-1 0 0,-18-10 0 0 0,21 11-13 0 0,0 0 1 0 0,0 1-1 0 0,0 0 0 0 0,-1 0 1 0 0,1 1-1 0 0,-9-1 1 0 0,-47 0-26 0 0,53 2-26 0 0,-38-1 904 0 0,0-2 0 0 0,-93-17 0 0 0,133 18-979 0 0,0 1-1 0 0,0 1 0 0 0,0-1 1 0 0,-1 1-1 0 0,1 1 0 0 0,0 0 1 0 0,-9 2-1 0 0,-58 17 301 0 0,24-4-227 0 0,43-15-52 0 0,1 0-1 0 0,0 0 0 0 0,-1-1 1 0 0,1 0-1 0 0,-1-1 0 0 0,-9-1 1 0 0,-25 0 220 0 0,-30 2 454 0 0,25-2-531 0 0,24 1-164 0 0,1-1 1 0 0,-24-6-1 0 0,-15-1 66 0 0,9 3 120 0 0,-37-3 182 0 0,-147 5-127 0 0,190 4-215 0 0,0-2-27 0 0,-1-2 0 0 0,-58-14-1 0 0,10 2 70 0 0,34 10-11 0 0,-98 4 0 0 0,31 2-86 0 0,-40-12 105 0 0,89 4 54 0 0,-146 6 0 0 0,-88 10-98 0 0,-80 5-64 0 0,213 2 19 0 0,-141 10 26 0 0,-66 22 100 0 0,208-20-84 0 0,134-23 6 0 0,0-1 0 0 0,-72-6 0 0 0,-90-20 178 0 0,172 18-195 0 0,1 2-152 0 0,-1 1 1 0 0,0 1 0 0 0,0 2 0 0 0,1 1 0 0 0,-1 2 0 0 0,1 2-1 0 0,0 1 1 0 0,-34 11 0 0 0,10 0-1058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1:10.890"/>
    </inkml:context>
    <inkml:brush xml:id="br0">
      <inkml:brushProperty name="width" value="0.1" units="cm"/>
      <inkml:brushProperty name="height" value="0.1" units="cm"/>
      <inkml:brushProperty name="color" value="#E71224"/>
    </inkml:brush>
  </inkml:definitions>
  <inkml:trace contextRef="#ctx0" brushRef="#br0">5114 248 919 0 0,'1'-2'22'0'0,"-1"0"-1"0"0,1 0 0 0 0,-1 0 1 0 0,1 0-1 0 0,0 0 0 0 0,0-1 1 0 0,0 1-1 0 0,1-2 0 0 0,0 2 517 0 0,0 0-1 0 0,0 0 1 0 0,0 0-1 0 0,0 0 1 0 0,0 1-1 0 0,0-1 1 0 0,0 1-1 0 0,1 0 0 0 0,-1-1 1 0 0,4 0-1 0 0,-2 0-505 0 0,0 0-1 0 0,0 0 1 0 0,0 0-1 0 0,-1 0 0 0 0,1-1 1 0 0,5-5-1 0 0,-8 7 19 0 0,1-1-1 0 0,-1 1 1 0 0,0-1-1 0 0,0 0 1 0 0,0 1-1 0 0,0-1 1 0 0,0 0-1 0 0,0 0 1 0 0,-1 1-1 0 0,1-1 1 0 0,0 0-1 0 0,-1 0 1 0 0,0 0-1 0 0,1 0 1 0 0,-1 0-1 0 0,0-2 1 0 0,0-3 426 0 0,-1-8 1590 0 0,1 15-2030 0 0,0 0 1 0 0,0 0-1 0 0,-1 0 0 0 0,1-1 0 0 0,0 1 0 0 0,0 0 1 0 0,-1 0-1 0 0,1 0 0 0 0,0-1 0 0 0,-1 1 1 0 0,1 0-1 0 0,0 0 0 0 0,0 0 0 0 0,-1 0 1 0 0,1 0-1 0 0,0 0 0 0 0,-1 0 0 0 0,1 0 1 0 0,0 0-1 0 0,-1 0 0 0 0,1 0 0 0 0,0 0 1 0 0,-1 0-1 0 0,1 0 0 0 0,0 0 0 0 0,-1 0 1 0 0,1 0-1 0 0,0 0 0 0 0,0 0 0 0 0,-1 1 1 0 0,1-1-1 0 0,0 0 0 0 0,-1 0 0 0 0,1 0 1 0 0,0 0-1 0 0,0 1 0 0 0,-1-1 0 0 0,1 0 1 0 0,0 0-1 0 0,0 1 0 0 0,0-1 0 0 0,-1 0 0 0 0,1 0 1 0 0,0 1-1 0 0,-7 3 175 0 0,0 0 0 0 0,0 0 0 0 0,0-1 0 0 0,-14 5 0 0 0,-17 9 435 0 0,33-15-511 0 0,0 0-1 0 0,0 1 0 0 0,0-2 1 0 0,0 1-1 0 0,-1 0 0 0 0,1-1 1 0 0,-1 0-1 0 0,1-1 1 0 0,0 1-1 0 0,-1-1 0 0 0,1 0 1 0 0,-1 0-1 0 0,1 0 0 0 0,-11-3 1 0 0,-4-2 434 0 0,0-1-1 0 0,-33-15 1 0 0,31 12-98 0 0,-24-7 0 0 0,7 8 5 0 0,-1 2 0 0 0,-54-3 0 0 0,-10 0-72 0 0,27-4 6 0 0,-34-3 284 0 0,-192-5 45 0 0,265 18-715 0 0,-42-2 272 0 0,-97 4 0 0 0,59 3-135 0 0,81-2-114 0 0,-171-11 405 0 0,54 1-190 0 0,-194-10 154 0 0,181 24-248 0 0,42 1-122 0 0,36-8 27 0 0,56 0-30 0 0,1 2 0 0 0,-1 2 0 0 0,-45 5 0 0 0,38 1-40 0 0,-168 26 66 0 0,154-28-41 0 0,-102-1 0 0 0,-115-1 100 0 0,105 15-62 0 0,76-6-57 0 0,62-11 34 0 0,1 0-1 0 0,-34-4 1 0 0,-37 0 29 0 0,-14 7-47 0 0,-84 7 3 0 0,6 2-28 0 0,158-9 0 0 0,13-1 0 0 0,0 0 0 0 0,0-2 0 0 0,0 0 0 0 0,-31-4 0 0 0,-1-4 14 0 0,14 3 11 0 0,-43-12 0 0 0,26-3-8 0 0,42 14-10 0 0,-1 0 0 0 0,1 1-1 0 0,-1 1 1 0 0,1 0 0 0 0,-1 0-1 0 0,-18 0 1 0 0,18 2-7 0 0,11 1 0 0 0,0-1 0 0 0,-1 1 0 0 0,1 0 0 0 0,0 0 0 0 0,0 0 0 0 0,-1 0 0 0 0,1 0 0 0 0,0 0 0 0 0,0 1 0 0 0,-1-1 0 0 0,1 1 0 0 0,0-1 0 0 0,0 1 0 0 0,0 0 0 0 0,0 0 0 0 0,0 0 0 0 0,0 0 0 0 0,0 0 0 0 0,0 0 0 0 0,0 1 0 0 0,0-1 0 0 0,1 0 0 0 0,-3 3 0 0 0,-7 11 0 0 0,8-11 0 0 0,0 0 0 0 0,0 1 0 0 0,0-1 0 0 0,0 1 0 0 0,1 0 0 0 0,-2 5 0 0 0,3-7 0 0 0,-1 0 0 0 0,0 1 0 0 0,0-1 0 0 0,0 0 0 0 0,0 0 0 0 0,-4 4 0 0 0,4-4 0 0 0,-1 1 0 0 0,1-1 0 0 0,-1 1 0 0 0,1-1 0 0 0,-2 5 0 0 0,-8 13 0 0 0,11-18 0 0 0,-1 0 0 0 0,0 0 0 0 0,0 0 0 0 0,1 0 0 0 0,0 0 0 0 0,-1 0 0 0 0,1 0 0 0 0,0 5 0 0 0,-1 5-11 0 0,1 1 1 0 0,0 0-1 0 0,2 0 0 0 0,-1 0 1 0 0,6 24-1 0 0,0 2 11 0 0,1 69 0 0 0,-9-77 0 0 0,-11 60 0 0 0,7-61 0 0 0,0 9 0 0 0,-2 76 0 0 0,19-17 0 0 0,-10-87 0 0 0,0 0 0 0 0,1 0 0 0 0,1 0 0 0 0,0 0 0 0 0,0-1 0 0 0,10 21 0 0 0,2 8 0 0 0,-7-22 0 0 0,-6-15 0 0 0,-1 0 0 0 0,0-1 0 0 0,1 1 0 0 0,-1 0 0 0 0,0 0 0 0 0,-1 0 0 0 0,1 0 0 0 0,0 0 0 0 0,-1 0 0 0 0,0 0 0 0 0,1 0 0 0 0,-2 5 0 0 0,1-1 0 0 0,1 1 0 0 0,-1-1 0 0 0,1 1 0 0 0,0-1 0 0 0,1 1 0 0 0,0-1 0 0 0,5 13 0 0 0,3 17 0 0 0,0 3 0 0 0,-6-28 0 0 0,-1 0 0 0 0,0 0 0 0 0,-1 1 0 0 0,0 16 0 0 0,-1-23 0 0 0,-1 0 0 0 0,1 0 0 0 0,0-1 0 0 0,0 1 0 0 0,1 0 0 0 0,0-1 0 0 0,0 1 0 0 0,5 9 0 0 0,3 3 0 0 0,15 20 0 0 0,-1-2 0 0 0,-17-26 0 0 0,1 0 0 0 0,-1 0 0 0 0,2-1 0 0 0,-1 0 0 0 0,1 0 0 0 0,0-1 0 0 0,1 0 0 0 0,14 8 0 0 0,-10-6 26 0 0,1-2 0 0 0,0 1 0 0 0,1-2 0 0 0,0 0 0 0 0,0-1 0 0 0,31 8-1 0 0,-32-11-7 0 0,0 0 0 0 0,0-1-1 0 0,0-1 1 0 0,0 0 0 0 0,22-3-1 0 0,71-14 84 0 0,-37 4-33 0 0,13 6-68 0 0,-54 4 11 0 0,209 1 42 0 0,-150 1-53 0 0,24-1 0 0 0,50-23 39 0 0,-98 13-26 0 0,69-4-1 0 0,90 21 58 0 0,1 0-76 0 0,-151-9 6 0 0,74-4 0 0 0,-86 5 0 0 0,-1 3 0 0 0,76 10 0 0 0,0 1 0 0 0,105-13 0 0 0,-96-1 0 0 0,-95 4 0 0 0,78 14 0 0 0,-34-3 0 0 0,38 2 0 0 0,13-14 0 0 0,-97-2 0 0 0,0 1 0 0 0,0 3 0 0 0,66 12 0 0 0,86 24 0 0 0,-99-25 0 0 0,-6-1 0 0 0,-66-10 0 0 0,-1 0 0 0 0,32-3 0 0 0,-32 0 0 0 0,0 1 0 0 0,38 6 0 0 0,-38-3 0 0 0,49 0 0 0 0,-19-1 0 0 0,-21 0 11 0 0,0-2-1 0 0,0-1 1 0 0,0-2 0 0 0,0-2-1 0 0,47-10 1 0 0,-63 8-11 0 0,-1 0 0 0 0,0-1 0 0 0,37-19 0 0 0,-39 14 21 0 0,-2 0 1 0 0,33-28-1 0 0,20-18-21 0 0,-65 52 0 0 0,0-1 0 0 0,0 1 0 0 0,0-1 0 0 0,5-12 0 0 0,-6 11 0 0 0,1 0 0 0 0,0 0 0 0 0,7-9 0 0 0,0 4 3 0 0,-8 10 0 0 0,-1 0 0 0 0,0 0 0 0 0,0 0 0 0 0,-1 0 0 0 0,1 0 0 0 0,-1-1 0 0 0,0 1 0 0 0,1-1 0 0 0,-2 0 0 0 0,1 1 0 0 0,0-1 0 0 0,-1 0 0 0 0,1 0 0 0 0,-1 0 0 0 0,-1 0-1 0 0,2-8 1 0 0,0-30 13 0 0,7-43 0 0 0,-3 43 37 0 0,-1-44 1 0 0,-8-36-54 0 0,3 49 0 0 0,2 54 0 0 0,-2 0 0 0 0,0 0 0 0 0,-1 0 0 0 0,-6-28 0 0 0,0 24 0 0 0,5 16 0 0 0,0 0 0 0 0,0 0 0 0 0,1-1 0 0 0,0 1 0 0 0,-1-11 0 0 0,1-3 0 0 0,-1-1 0 0 0,-7-28 0 0 0,-1-7 0 0 0,5 21 0 0 0,-2 1 0 0 0,-1 0 0 0 0,-17-42 0 0 0,18 61 1 0 0,-1 1-1 0 0,-1-1 0 0 0,0 2 1 0 0,-16-19-1 0 0,12 15 21 0 0,1 0-1 0 0,-12-21 1 0 0,-28-50-21 0 0,47 81 7 0 0,0 0 0 0 0,0 1 0 0 0,0 0 0 0 0,-1 0 0 0 0,-13-12 0 0 0,17 17-24 0 0,0 1-1 0 0,1-1 1 0 0,-1 1 0 0 0,0 0-1 0 0,0 0 1 0 0,0 0-1 0 0,0 0 1 0 0,0 0 0 0 0,0 0-1 0 0,0 0 1 0 0,0 1-1 0 0,0-1 1 0 0,0 1 0 0 0,0-1-1 0 0,-1 1 1 0 0,1 0-1 0 0,0 0 1 0 0,0 0 0 0 0,-1 0-1 0 0,1 0 1 0 0,0 1-1 0 0,0-1 1 0 0,0 1 0 0 0,0-1-1 0 0,0 1 1 0 0,0 0-1 0 0,-1 0 1 0 0,2-1 0 0 0,-5 4-1 0 0,0 0-466 0 0,1 1 1 0 0,-1-1-1 0 0,1 1 0 0 0,-8 11 1 0 0,-7 12-5111 0 0,-2 7-2114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3:32.357"/>
    </inkml:context>
    <inkml:brush xml:id="br0">
      <inkml:brushProperty name="width" value="0.1" units="cm"/>
      <inkml:brushProperty name="height" value="0.1" units="cm"/>
      <inkml:brushProperty name="color" value="#E71224"/>
    </inkml:brush>
  </inkml:definitions>
  <inkml:trace contextRef="#ctx0" brushRef="#br0">8166 320 2527 0 0,'7'-15'226'0'0,"-6"13"125"0"0,0 0-1 0 0,0 0 1 0 0,0 0-1 0 0,0 0 1 0 0,-1 0-1 0 0,1 0 1 0 0,0 0-1 0 0,-1 0 1 0 0,1-3-1 0 0,-2 4-259 0 0,1 0 0 0 0,0 0 0 0 0,0 0 0 0 0,-1 1 1 0 0,1-1-1 0 0,-1 0 0 0 0,1 0 0 0 0,-1 1 0 0 0,1-1 0 0 0,-1 0 0 0 0,1 1 0 0 0,-1-1 0 0 0,0 0 1 0 0,1 1-1 0 0,-1-1 0 0 0,0 1 0 0 0,1-1 0 0 0,-1 1 0 0 0,0 0 0 0 0,0-1 0 0 0,0 1 0 0 0,1 0 1 0 0,-1-1-1 0 0,0 1 0 0 0,0 0 0 0 0,0 0 0 0 0,0 0 0 0 0,0 0 0 0 0,-1 0 0 0 0,-42 0 3188 0 0,40-1-3073 0 0,0 1 1 0 0,1 0-1 0 0,-1 1 1 0 0,0-1-1 0 0,0 1 1 0 0,1 0-1 0 0,-5 1 1 0 0,-19 3 846 0 0,20-5-914 0 0,2-1 200 0 0,-1 1 0 0 0,1 0 0 0 0,-1 0 0 0 0,1 1 0 0 0,0 0 0 0 0,-1 0 0 0 0,1 0-1 0 0,-1 1 1 0 0,-9 4 0 0 0,10-4-167 0 0,0-1 1 0 0,0 1-1 0 0,0-1 0 0 0,0 1 0 0 0,-1-2 1 0 0,1 1-1 0 0,-1-1 0 0 0,1 1 0 0 0,0-1 0 0 0,-1-1 1 0 0,1 1-1 0 0,0-1 0 0 0,-1 0 0 0 0,-5-2 0 0 0,-13-1 491 0 0,-26-1-204 0 0,30 4-183 0 0,-31-6-1 0 0,38 5-159 0 0,0 1 0 0 0,0 0 0 0 0,-22 2 0 0 0,5 0-1 0 0,-211 10 725 0 0,218-11-733 0 0,0 0 0 0 0,-27-5 0 0 0,18 2 22 0 0,11 0 14 0 0,1-1 0 0 0,-1 0 0 0 0,-20-9 0 0 0,22 7-36 0 0,-1 0 0 0 0,-1 1 0 0 0,-23-2 0 0 0,-119-4 32 0 0,128 9-102 0 0,-55 4 1 0 0,-190 15 226 0 0,56-15-211 0 0,203-1-49 0 0,-14 2 26 0 0,-45-4 0 0 0,35-1 2 0 0,0 2 0 0 0,0 2 0 0 0,-62 11 0 0 0,13 2-32 0 0,-156 4 0 0 0,105-8 0 0 0,-62-1 41 0 0,88-2-18 0 0,-48-5 158 0 0,0-2-170 0 0,105-8 13 0 0,33 3-4 0 0,-30 0 0 0 0,-76 1 33 0 0,100 5-40 0 0,25 0-13 0 0,0-2-1 0 0,0 0 1 0 0,-12-1-1 0 0,-122-8 65 0 0,-32-20-64 0 0,61 5 75 0 0,85 17-58 0 0,0 2 1 0 0,-49-1 0 0 0,71 5-18 0 0,-182-8 0 0 0,70 7 0 0 0,22-1 0 0 0,55 3 0 0 0,-49-7 0 0 0,41 3 0 0 0,-61 1 0 0 0,99 3 0 0 0,-91 6 0 0 0,65-2 0 0 0,-57-3 0 0 0,65-1 0 0 0,-59 8 0 0 0,59-5 0 0 0,-24 3 0 0 0,-128 9 0 0 0,96-16 10 0 0,-169 7 44 0 0,202-1-54 0 0,-75-4 0 0 0,19-1 0 0 0,62 1 0 0 0,-73-8 0 0 0,88 2 0 0 0,-1 0 0 0 0,-51-2 0 0 0,43 6 0 0 0,-23 0 0 0 0,28-1 0 0 0,29 1 0 0 0,1 1 0 0 0,-1 0 0 0 0,-14 0 0 0 0,-5 3 0 0 0,-1-2 0 0 0,-35-3 0 0 0,-31 1 0 0 0,25 4 0 0 0,-30 2 0 0 0,-7 2 0 0 0,59-5 0 0 0,-53 8 0 0 0,-13 20 0 0 0,80-19 0 0 0,11-5 0 0 0,-49 13 0 0 0,31-8 0 0 0,27-7 0 0 0,0-1 0 0 0,-25 4 0 0 0,30-6 0 0 0,0 0 0 0 0,0 1 0 0 0,0 0 0 0 0,0 1 0 0 0,1-1 0 0 0,-1 1 0 0 0,1 1 0 0 0,-1 0 0 0 0,1 0 0 0 0,-10 8 0 0 0,-5 5 0 0 0,-33 34 0 0 0,54-50 0 0 0,-8 10 0 0 0,1 0 0 0 0,0 0 0 0 0,1 1 0 0 0,0 0 0 0 0,-10 24 0 0 0,4 0 0 0 0,1 1 0 0 0,-9 50 0 0 0,-5 18 0 0 0,19-82 0 0 0,0-1 0 0 0,2 2 0 0 0,1-1 0 0 0,0 1 0 0 0,2 0 0 0 0,1-1 0 0 0,2 33 0 0 0,11 16 0 0 0,-2-21 0 0 0,-2-11 0 0 0,2 0 0 0 0,22 53 0 0 0,-29-85 6 0 0,1 0 0 0 0,0 0 0 0 0,1-1-1 0 0,-1 0 1 0 0,2 0 0 0 0,-1 0 0 0 0,1-1 0 0 0,0 0-1 0 0,0 0 1 0 0,9 7 0 0 0,-4-5 5 0 0,1 0-1 0 0,-1-1 1 0 0,1 0 0 0 0,0-1-1 0 0,24 9 1 0 0,-10-8 55 0 0,1-1-1 0 0,28 3 0 0 0,-15-3 32 0 0,255 24 48 0 0,-273-28-143 0 0,155 16 35 0 0,-36-3-10 0 0,209 1-16 0 0,-101-5 29 0 0,-76-1-27 0 0,206-15-13 0 0,-104 4 56 0 0,-195 4-48 0 0,342 2-8 0 0,-305 1 0 0 0,208 36 0 0 0,18-9 0 0 0,-165-21 0 0 0,-117-7 0 0 0,338 19 0 0 0,-63 3 0 0 0,-279-20 0 0 0,78 12 0 0 0,203 34 0 0 0,-192-25 0 0 0,-76-21 21 0 0,0-2 1 0 0,72-6-1 0 0,-69 1-21 0 0,-45 1 0 0 0,33-4 0 0 0,126-6 0 0 0,-148 7 0 0 0,-1 2 0 0 0,39 5 0 0 0,-34-2 0 0 0,92 5 0 0 0,-83-1 0 0 0,-38-4 0 0 0,1-1 0 0 0,0 0 0 0 0,1-1 0 0 0,15-2 0 0 0,85-4 0 0 0,6-16 38 0 0,-26 4-12 0 0,-72 13-26 0 0,1 2 0 0 0,0 0 0 0 0,36 2 0 0 0,-32 2 0 0 0,0-1 0 0 0,1-2 0 0 0,-1 0 0 0 0,38-9 0 0 0,-42 8 0 0 0,-20 2 0 0 0,0-1 0 0 0,0 1 0 0 0,0-1 0 0 0,0 0 0 0 0,8-3 0 0 0,2-1 0 0 0,1 1 0 0 0,-1 1 0 0 0,1 0 0 0 0,21-1 0 0 0,16-3 0 0 0,-25 2-13 0 0,122-18 90 0 0,-72 17-77 0 0,46-10 0 0 0,-78 11 0 0 0,51-10 0 0 0,-73 10 0 0 0,-10 2 0 0 0,-1 0 0 0 0,20-8 0 0 0,-18 4 0 0 0,0 1 0 0 0,1 1 0 0 0,0 1 0 0 0,23-5 0 0 0,14 1 0 0 0,-24 3 0 0 0,51-2 0 0 0,-73 7 0 0 0,0-1 0 0 0,0-1 0 0 0,0 1 0 0 0,0-1 0 0 0,0 0 0 0 0,-1-1 0 0 0,1 0 0 0 0,-1 0 0 0 0,10-6 0 0 0,10-14 0 0 0,-5 13 0 0 0,2-1 0 0 0,-22 11 0 0 0,0-1 0 0 0,0 0 0 0 0,-1 1 0 0 0,1-1 0 0 0,0 0 0 0 0,0 0 0 0 0,-1 0 0 0 0,1 1 0 0 0,-1-1 0 0 0,1 0 0 0 0,-1 0 0 0 0,1 0 0 0 0,-1 0 0 0 0,0 0 0 0 0,1 0 0 0 0,-1 0 0 0 0,0 0 0 0 0,0 0 0 0 0,0 0 0 0 0,0-2 0 0 0,0-3 0 0 0,1 0 0 0 0,-1 1 0 0 0,1-1 0 0 0,0 1 0 0 0,1-1 0 0 0,-1 1 0 0 0,3-6 0 0 0,-2 6 0 0 0,1-10 7 0 0,0-1 1 0 0,-1 1-1 0 0,0-1 0 0 0,-1 0 0 0 0,-1 0 0 0 0,-3-28 1 0 0,0-14 5 0 0,-8-116-13 0 0,11 172 0 0 0,-2-52 0 0 0,1 32 0 0 0,-3-27 0 0 0,2 40 0 0 0,0 1 0 0 0,0 0 0 0 0,-1-1 0 0 0,0 1 0 0 0,0 0 0 0 0,-7-12 0 0 0,2 6 0 0 0,0-1 0 0 0,1 0 0 0 0,1-1 0 0 0,0 0 0 0 0,1 0 0 0 0,-3-16 0 0 0,-9-42 16 0 0,8 36 8 0 0,-10-77 0 0 0,17 98-24 0 0,0 1 0 0 0,-9-25 0 0 0,7 24 0 0 0,0-1 0 0 0,-2-19 0 0 0,1 2 76 0 0,-2 0 1 0 0,-1 0-1 0 0,-13-35 1 0 0,-6-24 345 0 0,23 78-332 0 0,0 0 0 0 0,-1 1-1 0 0,0-1 1 0 0,-14-27 0 0 0,17 40-85 0 0,0 0 0 0 0,0 0-1 0 0,0 0 1 0 0,-1 0 0 0 0,1 0 0 0 0,-1 0 0 0 0,0 1 0 0 0,1-1-1 0 0,-1 1 1 0 0,0-1 0 0 0,-1 1 0 0 0,1 0 0 0 0,0 0 0 0 0,-1 1-1 0 0,1-1 1 0 0,-1 1 0 0 0,1 0 0 0 0,-1 0 0 0 0,1 0-1 0 0,-1 0 1 0 0,0 0 0 0 0,0 1 0 0 0,1 0 0 0 0,-1 0 0 0 0,0 0-1 0 0,0 0 1 0 0,-4 1 0 0 0,-5 2-169 0 0,-1 0 1 0 0,0 1-1 0 0,1 1 0 0 0,0 0 0 0 0,0 1 1 0 0,0 1-1 0 0,-21 14 0 0 0,-25 21-2319 0 0,7 2-3549 0 0,-7 10-2391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3:46.083"/>
    </inkml:context>
    <inkml:brush xml:id="br0">
      <inkml:brushProperty name="width" value="0.1" units="cm"/>
      <inkml:brushProperty name="height" value="0.1" units="cm"/>
      <inkml:brushProperty name="color" value="#E71224"/>
    </inkml:brush>
  </inkml:definitions>
  <inkml:trace contextRef="#ctx0" brushRef="#br0">2656 432 4487 0 0,'0'-1'27'0'0,"0"0"0"0"0,0 0 0 0 0,0 0 0 0 0,0 0-1 0 0,0 1 1 0 0,0-1 0 0 0,0 0 0 0 0,1 0 0 0 0,-1 0 0 0 0,0 0-1 0 0,0 1 1 0 0,1-1 0 0 0,-1 0 0 0 0,0 0 0 0 0,1 0-1 0 0,-1 1 1 0 0,1-1 0 0 0,-1 0 0 0 0,1 1 0 0 0,0-1-1 0 0,-1 0 1 0 0,2 0 0 0 0,5-8 484 0 0,-7 9-480 0 0,0-1-1 0 0,0 1 1 0 0,0 0-1 0 0,0-1 0 0 0,0 1 1 0 0,0-1-1 0 0,0 1 0 0 0,0 0 1 0 0,-1-1-1 0 0,1 1 0 0 0,0 0 1 0 0,0-1-1 0 0,0 1 1 0 0,0 0-1 0 0,-1-1 0 0 0,1 1 1 0 0,0 0-1 0 0,0 0 0 0 0,-1-1 1 0 0,1 1-1 0 0,0 0 0 0 0,0 0 1 0 0,-1-1-1 0 0,1 1 0 0 0,0 0 1 0 0,-1 0-1 0 0,1 0 1 0 0,0-1-1 0 0,-1 1 0 0 0,1 0 1 0 0,0 0-1 0 0,-1 0 0 0 0,1 0 1 0 0,0 0-1 0 0,-1 0 0 0 0,1 0 1 0 0,0 0-1 0 0,-1 0 1 0 0,1 0-1 0 0,-1 0 0 0 0,-19-2 858 0 0,18 2-765 0 0,-99-17 2453 0 0,66 12-1804 0 0,24 3-461 0 0,0 1 0 0 0,0 0 0 0 0,-18 1 0 0 0,16-1-98 0 0,-1 1 0 0 0,1-1 0 0 0,0-1 0 0 0,0-1-1 0 0,0 0 1 0 0,0 0 0 0 0,-16-8 0 0 0,15 6 146 0 0,-1 0-1 0 0,1 1 1 0 0,-1 1 0 0 0,1 0-1 0 0,-25-1 1 0 0,-107-5 1081 0 0,103 5-767 0 0,34 4-590 0 0,0 0 0 0 0,0 1 0 0 0,-14 2 1 0 0,-20 2 18 0 0,10-3 11 0 0,1 1 0 0 0,-1 1 0 0 0,1 2 0 0 0,-62 19 0 0 0,21-9 194 0 0,57-13-182 0 0,-105 10 771 0 0,105-12-810 0 0,-1 1-1 0 0,-18-3 0 0 0,14 1-7 0 0,-19-2 260 0 0,0-3 1 0 0,0-1 0 0 0,-63-18 0 0 0,87 20-252 0 0,-54-12 249 0 0,21 7-244 0 0,27 4-16 0 0,0 1 0 0 0,-37-1 0 0 0,18 6-37 0 0,-102-6 247 0 0,129 3-205 0 0,-1 1-1 0 0,0 0 1 0 0,0 1-1 0 0,0 0 1 0 0,-26 5-1 0 0,30-3-64 0 0,0 1 0 0 0,0-1 0 0 0,-1-1 0 0 0,1 0 0 0 0,-1-1 0 0 0,1 0 0 0 0,-22-3 0 0 0,-35-10 132 0 0,7 14 128 0 0,0-1-212 0 0,38 0-12 0 0,-5-1 24 0 0,22 1-53 0 0,0 0-1 0 0,1 0 1 0 0,-1 1 0 0 0,0-1-1 0 0,-11 4 1 0 0,13-1-23 0 0,-1 0 0 0 0,1 0 0 0 0,-1 0 0 0 0,1 1 0 0 0,0 0 0 0 0,1-1 0 0 0,-1 1 0 0 0,-3 5 0 0 0,7-8 0 0 0,-51 56 64 0 0,49-54-41 0 0,0 0 1 0 0,0 1-1 0 0,0-1 1 0 0,0 1-1 0 0,1-1 0 0 0,-1 1 1 0 0,1-1-1 0 0,0 1 0 0 0,0 0 1 0 0,0 5-1 0 0,-1 41 50 0 0,1-4 58 0 0,0-29-22 0 0,1 30 0 0 0,1-36-81 0 0,-1 1-1 0 0,0-1 0 0 0,-1 1 0 0 0,0-1 0 0 0,0 0 0 0 0,-5 16 0 0 0,-2-4-19 0 0,-1 2 57 0 0,1 0 0 0 0,-8 48 0 0 0,15-56-38 0 0,2-14-20 0 0,-2 0 0 0 0,1 1 0 0 0,0-1-1 0 0,0 0 1 0 0,-1 0 0 0 0,-1 4 0 0 0,-1 3 16 0 0,0 0 0 0 0,0 0 0 0 0,1 0 0 0 0,1 1 0 0 0,0-1 0 0 0,0 0 0 0 0,1 1 0 0 0,0-1 0 0 0,0 1 0 0 0,2-1-1 0 0,-1 0 1 0 0,5 14 0 0 0,-2-8 16 0 0,-1 1-1 0 0,-1-1 1 0 0,0 1-1 0 0,0 21 0 0 0,-4-25-4 0 0,1-11-31 0 0,1-1 0 0 0,-1 0 0 0 0,1 1 1 0 0,0-1-1 0 0,0 1 0 0 0,0-1 0 0 0,0 1 0 0 0,0-1 0 0 0,0 1 1 0 0,0-1-1 0 0,1 1 0 0 0,0 2 0 0 0,4 11 18 0 0,-1 1 1 0 0,0 0-1 0 0,-1 0 0 0 0,0 0 1 0 0,0 25-1 0 0,-3-37-21 0 0,0 0 0 0 0,1 0 0 0 0,0 0 0 0 0,-1-1 0 0 0,1 1 0 0 0,1 0 0 0 0,-1-1 0 0 0,3 7 0 0 0,4 10 0 0 0,0 8 22 0 0,-7-21-13 0 0,1 0-1 0 0,0 0 0 0 0,0 0 1 0 0,4 8-1 0 0,-4-10 0 0 0,0 0 0 0 0,0-1 0 0 0,1 1 0 0 0,-1-1 0 0 0,1 1 0 0 0,0-1 0 0 0,1 0 0 0 0,-1 0 0 0 0,1 0 0 0 0,0-1 0 0 0,-1 1 0 0 0,2-1 0 0 0,-1 0 0 0 0,0 0 0 0 0,7 3 0 0 0,18 10 41 0 0,-25-13-39 0 0,0 0 0 0 0,1-1-1 0 0,-1 1 1 0 0,0-1 0 0 0,1 0 0 0 0,-1-1 0 0 0,8 3 0 0 0,2-1 24 0 0,27 10-1 0 0,0 0-36 0 0,-8-7 54 0 0,58 5 0 0 0,-11-3-25 0 0,-53-6-14 0 0,-1-1-1 0 0,1-1 1 0 0,0-1-1 0 0,30-6 1 0 0,-10 2 5 0 0,-37 4 2 0 0,151-9 68 0 0,-132 9-76 0 0,56 4-11 0 0,-36-1 14 0 0,53-4 0 0 0,-18 0 11 0 0,-32 1-14 0 0,107 4-11 0 0,-12 17 0 0 0,-62-7 0 0 0,-30-4 0 0 0,-24-4 0 0 0,59 3 0 0 0,-53-8 0 0 0,1-2 0 0 0,56-11 0 0 0,-35 5 21 0 0,0 2 1 0 0,97 2-1 0 0,-150 4-21 0 0,25-2 0 0 0,49-8 0 0 0,8-1 0 0 0,-71 10 0 0 0,123-12 0 0 0,-131 10 8 0 0,0 0 0 0 0,0 0 0 0 0,-1-1 0 0 0,1 0 0 0 0,-1-1 0 0 0,13-9-1 0 0,-1 1 2 0 0,-10 7-4 0 0,0-1 0 0 0,0-1 0 0 0,-1 1 0 0 0,0-2 0 0 0,12-14-1 0 0,-3 1 19 0 0,18-31 0 0 0,-12 21 7 0 0,-16 22-22 0 0,0 0-1 0 0,8-14 1 0 0,15-40-8 0 0,17-27 0 0 0,-40 75 0 0 0,-1 0 0 0 0,-1 0 0 0 0,0-1 0 0 0,6-32 0 0 0,-7 27 0 0 0,-1 2 0 0 0,-2 1 0 0 0,0-1 0 0 0,-2 0 0 0 0,-1-26 0 0 0,-1 0 0 0 0,2 28-1 0 0,-6-28 0 0 0,0 0 14 0 0,-5-44 40 0 0,10 86-53 0 0,0-1 0 0 0,-1 1 0 0 0,1 0 0 0 0,-1 0 0 0 0,0 0 0 0 0,0 0 0 0 0,0 0 0 0 0,0 0 0 0 0,-5-5 0 0 0,-30-31 0 0 0,18 20 0 0 0,-176-178 0 0 0,159 163 0 0 0,-45-38 0 0 0,68 63 0 0 0,0 1 0 0 0,0 0 0 0 0,-1 1 0 0 0,-25-12 0 0 0,-117-35 0 0 0,94 35 0 0 0,-102-20 0 0 0,144 37 0 0 0,-235-29 0 0 0,197 28 0 0 0,0 4 0 0 0,-97 9 0 0 0,80 3 0 0 0,-132 25 0 0 0,-37 9 0 0 0,202-41 0 0 0,-43-1 0 0 0,-26 3 0 0 0,103-6 0 0 0,-134 22 0 0 0,116-18 0 0 0,-36 10 0 0 0,-126 13 0 0 0,67-12 0 0 0,34-3 0 0 0,-77 9 0 0 0,155-19-5 0 0,1 0-1 0 0,-1 1 1 0 0,0 0 0 0 0,1 0-1 0 0,0 1 1 0 0,0 0 0 0 0,0 0-1 0 0,1 1 1 0 0,-11 10 0 0 0,14-11 3 0 0,0 0 1 0 0,0 0-1 0 0,1 0 1 0 0,0 1-1 0 0,0-1 1 0 0,0 1-1 0 0,0 0 1 0 0,-2 9-1 0 0,2-2 3 0 0,0-1 0 0 0,0 1-1 0 0,0 15 1 0 0,2 5-18 0 0,2 0 0 0 0,10 64-1 0 0,-2-34 6 0 0,-6-35 12 0 0,2-1 0 0 0,0 0 0 0 0,2 0 0 0 0,1 0 0 0 0,1-1 0 0 0,15 29 0 0 0,-17-39 0 0 0,9 33 0 0 0,-4-11 0 0 0,16 41 0 0 0,-21-60 0 0 0,-1 0 0 0 0,-1 1 0 0 0,0-1 0 0 0,-2 1 0 0 0,0 0 0 0 0,0 26 0 0 0,-4-35 0 0 0,0 0 0 0 0,0-1 0 0 0,-1 1 0 0 0,-1-1 0 0 0,1 0 0 0 0,-2 1 0 0 0,1-1 0 0 0,-10 17 0 0 0,10-21 0 0 0,0 0 0 0 0,1 0 0 0 0,0 0 0 0 0,0 1 0 0 0,0-1 0 0 0,-1 12 0 0 0,-6 20 0 0 0,-83 171-4528 0 0,73-170 2456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3:16.9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31 166 919 261470 46582,'-5'-3'744'0'0,"-1"-1"32"0"0,0 0 24 0 0,0 0 8 0 0,2 2-552 0 0,1 1 0 0 0,3 1-144 0 0,1-1-112 0 0,2 0 64 0 0,5-2-64 0 0,1-2 64 0 0,2 1-64 0 0,-1-1 0 0 0,1-1 176 0 0,-2 0-16 0 0,0 0 0 0 0,0-1 0 0 0,0 0 280 0 0,-2 1 48 0 0,0 0 16 0 0,0 2 0 0 0,-1 1-72 0 0,0 1-16 0 0,1 1 0 0 0,0 1 0 0 0,0 1-224 0 0,1 1-40 0 0,0 1-16 0 0,0 1 0 0 0,0 0-72 0 0,0 1-64 0 0,0 0 96 0 0,-1-1-96 0 0,1 0 120 0 0,-1-1-32 0 0,0-2-8 0 0,0 0 0 0 0,-1-1 144 0 0,1-2 32 0 0,0-1 8 0 0,-1-2 0 0 0,1 0 24 0 0,-1-1 0 0 0,1 0 0 0 0,-1 1 0 0 0,1-1-96 0 0,0 2-8 0 0,1-1-8 0 0,0 1 0 0 0,1-1-80 0 0,1 1-24 0 0,1 1 0 0 0,2 0 0 0 0,0 1-72 0 0,2 1 0 0 0,0 0 0 0 0,0 0 64 0 0,0-1-64 0 0,0 1 0 0 0,-1 0 0 0 0,-2 1 0 0 0,0-1 0 0 0,-1 0 0 0 0,-2 0 0 0 0,1 0 0 0 0,-2 0 0 0 0,2-1 0 0 0,2-1 64 0 0,-1 0 0 0 0,0-1 0 0 0,0 1 0 0 0,0 0 0 0 0,0 0-64 0 0,1 1 96 0 0,0-1-96 0 0,0 1 96 0 0,0 0-96 0 0,0 1 0 0 0,1 1 0 0 0,-1 0 0 0 0,1 0 0 0 0,0 0 64 0 0,-1 0-64 0 0,0 1 0 0 0,0 0 0 0 0,0 0 0 0 0,-1 0 0 0 0,0 0 0 0 0,0 0 0 0 0,2 0 0 0 0,0 0 0 0 0,0-1 0 0 0,-2 0 0 0 0,1 0 0 0 0,-2-1 0 0 0,0 0 80 0 0,1 0-80 0 0,0 0 96 0 0,0 0-96 0 0,0 0 96 0 0,1 1-96 0 0,1 0 96 0 0,0 0-96 0 0,1 1 72 0 0,1 1-72 0 0,1 0 0 0 0,-1 0 72 0 0,2 1-72 0 0,-1 0 0 0 0,1 1 0 0 0,1 0 64 0 0,-1-1-64 0 0,1 1 0 0 0,-1 0 0 0 0,1-1 0 0 0,0 0 0 0 0,-1-1 0 0 0,-1 0 0 0 0,-2-1 0 0 0,-1 1 0 0 0,-1-1 64 0 0,0 1-64 0 0,0-1 64 0 0,1 0 24 0 0,1-1 0 0 0,0-1 0 0 0,1 1 0 0 0,0-1 0 0 0,0 1 0 0 0,1 1 0 0 0,0 0 0 0 0,0 0-88 0 0,-1 0 80 0 0,1 1-80 0 0,0-1 80 0 0,0 1-80 0 0,0 1 64 0 0,0-1-64 0 0,-1-1 64 0 0,0 0-64 0 0,0 0 0 0 0,-1-1 0 0 0,0 0 64 0 0,1 0-64 0 0,0-2 0 0 0,1 1 0 0 0,-2-1 64 0 0,1 0-64 0 0,0 0 0 0 0,0 0 0 0 0,1 0 0 0 0,0-1 64 0 0,0 1-64 0 0,1-1 64 0 0,-1 1-64 0 0,1 0 0 0 0,1 0 64 0 0,0-1-64 0 0,-1 1 0 0 0,2 1 0 0 0,-2 1 64 0 0,1 0-64 0 0,-1-1 0 0 0,1 1 0 0 0,-2 0 0 0 0,0 0 0 0 0,-1 0 0 0 0,-2 0 0 0 0,0-1 0 0 0,-1 1 64 0 0,-1-1-64 0 0,0 0 64 0 0,-1-1-64 0 0,1 1 96 0 0,1 0-32 0 0,0 0-64 0 0,0 0 64 0 0,0 1-64 0 0,0 1 64 0 0,0 0-64 0 0,0 0 0 0 0,0 1 0 0 0,-1 0 64 0 0,0-1-64 0 0,0 1 0 0 0,0-1 0 0 0,0 0 0 0 0,0 1 0 0 0,1-1 0 0 0,-2 0 0 0 0,1-1 0 0 0,-1 1 0 0 0,0-1 0 0 0,0 1 0 0 0,0 0 0 0 0,0 0 0 0 0,0 1 0 0 0,-1-1 0 0 0,0 1 64 0 0,0-1-64 0 0,0 1 0 0 0,1 0 0 0 0,1-1 0 0 0,0 1 0 0 0,-1-1 0 0 0,2 0 0 0 0,-1-1 0 0 0,1 0 448 0 0,0-1 56 0 0,0 0 8 0 0,3-1-272 0 0,7-1-1584 0 0,2-1 1344 0 0,-1 1 64 0 0,-2 0 0 0 0,-3 1-64 0 0,-2 1 72 0 0,-3 0-72 0 0,-1 1 80 0 0,-1-1-80 0 0,0 0 96 0 0,0 0-96 0 0,0-1 96 0 0,0 0-96 0 0,1 0 96 0 0,0 1-96 0 0,0-1 96 0 0,1 1-96 0 0,-2 0 0 0 0,0 0 0 0 0,-1 0 64 0 0,-1 0-64 0 0,-1 0 0 0 0,0 0 72 0 0,-1 1-72 0 0,0-1 0 0 0,0 1 64 0 0,-1 0-64 0 0,0 0 0 0 0,0 0 0 0 0,0 1 64 0 0,-1-1-64 0 0,1 1 0 0 0,-1-1 0 0 0,1 0 64 0 0,-1 1-64 0 0,0-1 0 0 0,0 0 72 0 0,-1-1-72 0 0,0 0 96 0 0,0 0-96 0 0,0 0 96 0 0,-1-1-32 0 0,0 1 0 0 0,0 0-64 0 0,0 1 64 0 0,0 1-64 0 0,-1 1 0 0 0,-1 4-768 0 0,-3 4-216 0 0,0 0-15751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3:19.974"/>
    </inkml:context>
    <inkml:brush xml:id="br0">
      <inkml:brushProperty name="width" value="0.1" units="cm"/>
      <inkml:brushProperty name="height" value="0.1" units="cm"/>
      <inkml:brushProperty name="color" value="#E71224"/>
    </inkml:brush>
  </inkml:definitions>
  <inkml:trace contextRef="#ctx0" brushRef="#br0">127 32 2671 0 0,'-28'-13'916'0'0,"23"11"-550"0"0,0-1-1 0 0,0 1 1 0 0,0-1-1 0 0,-1 1 1 0 0,1 1-1 0 0,-1-1 1 0 0,1 1-1 0 0,-1 0 0 0 0,0 0 1 0 0,-8 0-1 0 0,12 2-231 0 0,0 0-1 0 0,1-1 0 0 0,-1 1 0 0 0,0 0 0 0 0,1 0 0 0 0,-1 0 0 0 0,1 0 0 0 0,-1 0 0 0 0,1 1 1 0 0,0-1-1 0 0,-1 0 0 0 0,1 1 0 0 0,0-1 0 0 0,-2 4 0 0 0,2-5-93 0 0,1 1 0 0 0,-1 0 0 0 0,0 0 1 0 0,1-1-1 0 0,-1 1 0 0 0,1 0 0 0 0,0 0 0 0 0,-1 0 0 0 0,1 0 0 0 0,0 0 0 0 0,-1 0 0 0 0,1 0 1 0 0,0 0-1 0 0,0 0 0 0 0,0 0 0 0 0,0 0 0 0 0,0 0 0 0 0,0 0 0 0 0,0 0 0 0 0,0 0 0 0 0,0 0 0 0 0,1 0 1 0 0,-1-1-1 0 0,0 1 0 0 0,0 0 0 0 0,1 0 0 0 0,-1 0 0 0 0,1 0 0 0 0,0 1 0 0 0,1-2 95 0 0,0 1-1 0 0,0-1 0 0 0,0 0 0 0 0,0 0 1 0 0,0 0-1 0 0,0 0 0 0 0,0 0 0 0 0,0-1 0 0 0,3 0 1 0 0,3 0 250 0 0,23 3-5 0 0,-1 1-1 0 0,1 2 1 0 0,-1 0 0 0 0,0 2-1 0 0,30 12 1 0 0,-47-15-316 0 0,1-1 1 0 0,0-1-1 0 0,0 0 1 0 0,0-1 0 0 0,1 0-1 0 0,18-2 1 0 0,87-16 684 0 0,-13 2-206 0 0,184 5-197 0 0,-8 36 30 0 0,-119-10-60 0 0,-99-12-325 0 0,54 4 140 0 0,132 15 143 0 0,-207-17-260 0 0,1-2-1 0 0,0-2 0 0 0,-1-2 1 0 0,1-2-1 0 0,85-14 0 0 0,-82 6 16 0 0,1 3 0 0 0,0 1 0 0 0,0 3-1 0 0,68 3 1 0 0,-43 4-13 0 0,0-4 0 0 0,0-2 0 0 0,84-15 0 0 0,-130 13-122 0 0,1 2-1 0 0,0 1 0 0 0,0 1 1 0 0,0 1-1 0 0,-1 1 0 0 0,1 2 1 0 0,28 7-1 0 0,139 37 1011 0 0,-117-34-847 0 0,-9-1-61 0 0,-7 0 35 0 0,1-2-1 0 0,0-3 0 0 0,0-3 1 0 0,88-3-1 0 0,-94-4-30 0 0,0 3 0 0 0,1 3 0 0 0,99 18 0 0 0,-112-14 0 0 0,0-3 0 0 0,0-2 0 0 0,0-2 0 0 0,88-10 0 0 0,-98 7 0 0 0,45 2 0 0 0,23 6 0 0 0,163 1 0 0 0,-140-19 0 0 0,27 0 0 0 0,-102 14 0 0 0,60 10 0 0 0,-70-6 0 0 0,0-2 0 0 0,1-3 0 0 0,-1-1 0 0 0,0-2 0 0 0,70-12 0 0 0,-55 5-3 0 0,0 2-1 0 0,0 2 0 0 0,81 4 1 0 0,-119 3-630 0 0,-1 1 0 0 0,1 1 0 0 0,29 9 0 0 0,-42-11 109 0 0,12 4-870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3:21.574"/>
    </inkml:context>
    <inkml:brush xml:id="br0">
      <inkml:brushProperty name="width" value="0.1" units="cm"/>
      <inkml:brushProperty name="height" value="0.1" units="cm"/>
      <inkml:brushProperty name="color" value="#E71224"/>
    </inkml:brush>
  </inkml:definitions>
  <inkml:trace contextRef="#ctx0" brushRef="#br0">0 34 455 0 0,'2'3'126'0'0,"0"0"0"0"0,0 0-1 0 0,0-1 1 0 0,0 0-1 0 0,0 1 1 0 0,1-1 0 0 0,-1 0-1 0 0,1 0 1 0 0,-1 0-1 0 0,1 0 1 0 0,0 0 0 0 0,-1-1-1 0 0,1 1 1 0 0,0-1-1 0 0,0 0 1 0 0,0 0-1 0 0,0 0 1 0 0,1 0 0 0 0,3 0-1 0 0,6 1 549 0 0,0-1 0 0 0,0 0 0 0 0,19-2 0 0 0,126-6 3113 0 0,80 6-2347 0 0,-101-2-954 0 0,-1 0 105 0 0,13 3 37 0 0,-60-1-426 0 0,-24-3-84 0 0,126-22 1 0 0,-2 0 262 0 0,-146 24-238 0 0,82 7 0 0 0,41 17-49 0 0,-54-7-36 0 0,174-2-8 0 0,-57-6 188 0 0,188 11-100 0 0,-344-17-158 0 0,269-4 179 0 0,-125-7-106 0 0,-47 2 80 0 0,176 13 1 0 0,-245 0-76 0 0,35 5-52 0 0,3-2 50 0 0,-20-2-48 0 0,183 0 70 0 0,1-28-28 0 0,148 11 259 0 0,-273 9-309 0 0,195-27 0 0 0,-317 26-448 0 0,0 3 0 0 0,0 2 0 0 0,70 12 0 0 0,-113-13 191 0 0,34 5-4558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3:22.502"/>
    </inkml:context>
    <inkml:brush xml:id="br0">
      <inkml:brushProperty name="width" value="0.1" units="cm"/>
      <inkml:brushProperty name="height" value="0.1" units="cm"/>
      <inkml:brushProperty name="color" value="#E71224"/>
    </inkml:brush>
  </inkml:definitions>
  <inkml:trace contextRef="#ctx0" brushRef="#br0">1375 98 2303 0 0,'-56'1'1135'0'0,"23"0"-532"0"0,1-1 0 0 0,-34-4 0 0 0,-194-18 1692 0 0,67 8-942 0 0,98-3-833 0 0,39 6-248 0 0,-144-17 429 0 0,165 26-639 0 0,0 1 0 0 0,1 1 1 0 0,-63 10-1 0 0,59-3-123 0 0,-71 23 0 0 0,74-17-119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3:37.326"/>
    </inkml:context>
    <inkml:brush xml:id="br0">
      <inkml:brushProperty name="width" value="0.1" units="cm"/>
      <inkml:brushProperty name="height" value="0.1" units="cm"/>
      <inkml:brushProperty name="color" value="#E71224"/>
    </inkml:brush>
  </inkml:definitions>
  <inkml:trace contextRef="#ctx0" brushRef="#br0">357 257 1375 0 0,'-44'-36'594'0'0,"34"29"-362"0"0,-1 0-1 0 0,1 1 1 0 0,-1 0 0 0 0,-1 0-1 0 0,1 1 1 0 0,-1 1 0 0 0,0 0-1 0 0,-19-4 1 0 0,-6 5-30 0 0,33 3-178 0 0,-1 0 0 0 0,1 0 1 0 0,0 0-1 0 0,0-1 1 0 0,0 1-1 0 0,0-1 1 0 0,0 0-1 0 0,0 0 1 0 0,0 0-1 0 0,0-1 1 0 0,0 1-1 0 0,0-1 1 0 0,1 0-1 0 0,-1 0 1 0 0,0-1-1 0 0,-4-3 0 0 0,4 2 222 0 0,0 0 1 0 0,-1 0-1 0 0,1 0 0 0 0,-1 1 0 0 0,-7-4 0 0 0,10 5-191 0 0,-1 1 0 0 0,1 0 0 0 0,0 0 0 0 0,-1 1 0 0 0,0-1 0 0 0,1 1 1 0 0,-1-1-1 0 0,1 1 0 0 0,-1 0 0 0 0,0 0 0 0 0,1 0 0 0 0,-1 0 0 0 0,-4 1 0 0 0,-3 3-67 0 0,14 5 149 0 0,-3-9-118 0 0,0 2 69 0 0,1-1 0 0 0,-1-1 0 0 0,1 1 0 0 0,0 0 0 0 0,-1 0 0 0 0,1 0 0 0 0,0-1 0 0 0,0 1 0 0 0,-1-1 0 0 0,1 0-1 0 0,0 1 1 0 0,0-1 0 0 0,0 0 0 0 0,-1 0 0 0 0,1 0 0 0 0,3-1 0 0 0,33-3 1065 0 0,-20 2-884 0 0,0 0-1 0 0,-1 1 1 0 0,28 3-1 0 0,24-2-160 0 0,-8-4-98 0 0,123-11-10 0 0,34-2 122 0 0,-137 14-10 0 0,147-26 1 0 0,54-17 58 0 0,-10 37 31 0 0,-259 9-202 0 0,0 2 0 0 0,24 4 0 0 0,-3 0 11 0 0,-24-5 38 0 0,2 1-44 0 0,-11-2-5 0 0,-1 0 0 0 0,0 0 0 0 0,0 1 0 0 0,1-1 0 0 0,-1 0 0 0 0,0 0 0 0 0,0 1 0 0 0,1-1 0 0 0,-1 0 0 0 0,0 1 0 0 0,0-1 0 0 0,0 0 0 0 0,0 1 0 0 0,0-1 0 0 0,0 0 0 0 0,1 1 0 0 0,-1-1 0 0 0,0 0 0 0 0,0 1 0 0 0,0-1 0 0 0,0 1 0 0 0,0-1 0 0 0,0 0 0 0 0,0 1 0 0 0,0-1 0 0 0,-1 0 0 0 0,1 1 0 0 0,0-1-1 0 0,0 0 1 0 0,0 1 0 0 0,0-1 0 0 0,-1 1 0 0 0,0 3 20 0 0,-1 0-1 0 0,0 0 1 0 0,0 0 0 0 0,-1-1-1 0 0,1 1 1 0 0,-1 0-1 0 0,1-1 1 0 0,-1 0 0 0 0,0 0-1 0 0,-1 0 1 0 0,1 0-1 0 0,0 0 1 0 0,-1 0-1 0 0,0-1 1 0 0,1 0 0 0 0,-1 0-1 0 0,0 0 1 0 0,-7 2-1 0 0,10-3 11 0 0,-1-1 0 0 0,1 0 0 0 0,0 0 0 0 0,0 0 0 0 0,0 0 0 0 0,-1 0-1 0 0,1-1 1 0 0,0 1 0 0 0,0 0 0 0 0,0-1 0 0 0,-1 1 0 0 0,1 0 0 0 0,0-1 0 0 0,-2-1 0 0 0,2 2-14 0 0,0-1 0 0 0,0 1 0 0 0,0-1 0 0 0,0 1 0 0 0,0-1 0 0 0,0 1 0 0 0,0-1 0 0 0,0 1 0 0 0,0 0 0 0 0,0 0 0 0 0,0 0 0 0 0,0 0 0 0 0,0 0 0 0 0,0 0 0 0 0,-1 0 0 0 0,1 0 0 0 0,0 0 0 0 0,0 0 0 0 0,0 0 1 0 0,0 1-1 0 0,-2 0 0 0 0,3-1-11 0 0,-1 1 1 0 0,1-1 0 0 0,0 1-1 0 0,-1 0 1 0 0,1-1 0 0 0,-1 1 0 0 0,1 0-1 0 0,0-1 1 0 0,0 1 0 0 0,-1 0-1 0 0,1-1 1 0 0,0 1 0 0 0,0 0-1 0 0,0 0 1 0 0,0-1 0 0 0,0 1 0 0 0,0 0-1 0 0,0 0 1 0 0,0 0 0 0 0,2 20-68 0 0,-2-15-4 0 0,3 21-1070 0 0,0-12-64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3:40.174"/>
    </inkml:context>
    <inkml:brush xml:id="br0">
      <inkml:brushProperty name="width" value="0.1" units="cm"/>
      <inkml:brushProperty name="height" value="0.1" units="cm"/>
      <inkml:brushProperty name="color" value="#E71224"/>
    </inkml:brush>
  </inkml:definitions>
  <inkml:trace contextRef="#ctx0" brushRef="#br0">7 89 455 0 0,'-6'-1'1011'0'0,"6"-1"-269"0"0,13-5 149 0 0,-7 4-706 0 0,0 1 0 0 0,0 1 0 0 0,0-1 0 0 0,9 0-1 0 0,-8 2-150 0 0,0 1 0 0 0,0 0 0 0 0,0 0 0 0 0,0 1 0 0 0,8 3 0 0 0,-9-3-33 0 0,1 0-1 0 0,0 0 1 0 0,0-1 0 0 0,0 1 0 0 0,9-1-1 0 0,12-1-21 0 0,7 0 292 0 0,38-4-1 0 0,169-5 107 0 0,-199 9-338 0 0,145-14 924 0 0,-140 9-731 0 0,124-1-75 0 0,18-2-21 0 0,-141 2-93 0 0,107-10 417 0 0,-124 14-344 0 0,1 2 0 0 0,58 7 0 0 0,-60-4-87 0 0,0-2 0 0 0,1-1 0 0 0,54-7 1 0 0,1 0-30 0 0,22 0 24 0 0,-66 2-12 0 0,1 2 0 0 0,0 3 0 0 0,51 5 0 0 0,-87-4-12 0 0,18 2 0 0 0,0 1 0 0 0,36 11 0 0 0,-36-10-1 0 0,-23-5 6 0 0,0 0-1 0 0,0 1 1 0 0,0-1-1 0 0,0 1 1 0 0,0 0-1 0 0,0 0 1 0 0,0 0-1 0 0,0 0 1 0 0,0 0 0 0 0,0 1-1 0 0,3 1 1 0 0,14 14-237 0 0,-14-10 74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49:47.354"/>
    </inkml:context>
    <inkml:brush xml:id="br0">
      <inkml:brushProperty name="width" value="0.1" units="cm"/>
      <inkml:brushProperty name="height" value="0.1" units="cm"/>
      <inkml:brushProperty name="color" value="#E71224"/>
    </inkml:brush>
  </inkml:definitions>
  <inkml:trace contextRef="#ctx0" brushRef="#br0">1705 214 2759 0 0,'-3'-8'23'0'0,"-1"0"-1"0"0,1 0 0 0 0,-4-12 0 0 0,7 17 150 0 0,-1 1 1 0 0,1-1-1 0 0,-1 0 1 0 0,1 0-1 0 0,0 0 0 0 0,0 0 1 0 0,0 0-1 0 0,1 0 1 0 0,-1 0-1 0 0,1 0 0 0 0,-1 0 1 0 0,1 1-1 0 0,0-1 1 0 0,2-3-1 0 0,13-23-92 0 0,-10 21-64 0 0,-1-1-1 0 0,0-1 1 0 0,-1 1-1 0 0,4-11 0 0 0,-8 19-8 0 0,1 1 0 0 0,-1-1 0 0 0,0 0 0 0 0,0 1 0 0 0,0-1 0 0 0,0 0 0 0 0,1 0 0 0 0,-1 1 0 0 0,0-1 0 0 0,0 0 0 0 0,0 1 0 0 0,0-1 0 0 0,-1 0 0 0 0,1 0 1 0 0,0 1-1 0 0,0-1 0 0 0,0 0 0 0 0,0 1 0 0 0,-1-1 0 0 0,1 0 0 0 0,0 1 0 0 0,-1-1 0 0 0,1 0 0 0 0,-1 1 0 0 0,1-1 0 0 0,0 1 0 0 0,-2-2 0 0 0,1 1 24 0 0,-1 1 0 0 0,1-1 0 0 0,0 1 0 0 0,-1-1 0 0 0,1 1 1 0 0,0 0-1 0 0,-1-1 0 0 0,1 1 0 0 0,-1 0 0 0 0,1 0 0 0 0,-1 0 0 0 0,1 0 1 0 0,-2 0-1 0 0,-6 2 138 0 0,-1-1 1 0 0,1 1-1 0 0,-11 5 1 0 0,-138 37 746 0 0,138-40-735 0 0,-1-1 0 0 0,1-1 0 0 0,-1 0 0 0 0,1-2 0 0 0,-42-4-1 0 0,46 0 15 0 0,1 0 1 0 0,-1-1-1 0 0,1-1 0 0 0,-25-13 0 0 0,27 13-86 0 0,1 0 0 0 0,-1 0 0 0 0,0 2 0 0 0,0-1 0 0 0,0 1 0 0 0,-27-3 0 0 0,11 6-80 0 0,0 0 1 0 0,0 3-1 0 0,-29 4 0 0 0,-54 8 153 0 0,-115 22 404 0 0,197-29-487 0 0,-136 29 308 0 0,123-29-164 0 0,-83 2 0 0 0,104-9-317 0 0,1 1 0 0 0,-1 1 0 0 0,1 0 0 0 0,0 2 0 0 0,0 0 0 0 0,0 2 0 0 0,1 0 0 0 0,-1 1 0 0 0,-31 17 0 0 0,21-7-4154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3:41.161"/>
    </inkml:context>
    <inkml:brush xml:id="br0">
      <inkml:brushProperty name="width" value="0.1" units="cm"/>
      <inkml:brushProperty name="height" value="0.1" units="cm"/>
      <inkml:brushProperty name="color" value="#E71224"/>
    </inkml:brush>
  </inkml:definitions>
  <inkml:trace contextRef="#ctx0" brushRef="#br0">1 1 1839 0 0,'0'2'1402'0'0,"22"10"1076"0"0,-12-8-2419 0 0,0-1-1 0 0,0-1 0 0 0,1 1 0 0 0,-1-2 0 0 0,1 1 0 0 0,0-2 0 0 0,-1 1 0 0 0,20-3 0 0 0,-2 2 22 0 0,128-6 221 0 0,27 0 107 0 0,442-1 184 0 0,-416 6-378 0 0,2 0 276 0 0,-182 0-448 0 0,-14-1-11 0 0,-1 1 0 0 0,0 0 0 0 0,1 2-1 0 0,-1 0 1 0 0,1 0 0 0 0,-1 1 0 0 0,19 5-1 0 0,-32-6-65 0 0,0-1-1 0 0,0 0 0 0 0,0 1 0 0 0,1 0 0 0 0,-1-1 1 0 0,0 1-1 0 0,0 0 0 0 0,0-1 0 0 0,0 1 0 0 0,0 0 1 0 0,-1 0-1 0 0,2 1 0 0 0,0 2-467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4:15.657"/>
    </inkml:context>
    <inkml:brush xml:id="br0">
      <inkml:brushProperty name="width" value="0.1" units="cm"/>
      <inkml:brushProperty name="height" value="0.1" units="cm"/>
      <inkml:brushProperty name="color" value="#F4F91B"/>
    </inkml:brush>
  </inkml:definitions>
  <inkml:trace contextRef="#ctx0" brushRef="#br0">1 1 1375 0 0,'24'14'1606'0'0,"-18"-10"-1264"0"0,-1-1 0 0 0,1 0 0 0 0,-1 0 0 0 0,1 0 0 0 0,0-1 0 0 0,6 2 0 0 0,42 15 930 0 0,-19-23 352 0 0,-27 3-1479 0 0,0 0-1 0 0,1 0 1 0 0,-1 1-1 0 0,0-1 1 0 0,0 2 0 0 0,1-1-1 0 0,-1 1 1 0 0,0 1-1 0 0,0 0 1 0 0,0 0-1 0 0,0 0 1 0 0,0 1-1 0 0,-1 0 1 0 0,13 7-1 0 0,15 11-16 0 0,-17-10-92 0 0,0 0 1 0 0,1-2-1 0 0,0 0 0 0 0,27 9 1 0 0,-23-13 186 0 0,0-1 1 0 0,46 2-1 0 0,-16-1 76 0 0,50 1 180 0 0,171-10 1 0 0,-103 2 4 0 0,-86 3-298 0 0,93-12 0 0 0,-124 2-28 0 0,52-17 1 0 0,-12 2 70 0 0,-83 22-222 0 0,59-14 121 0 0,0 3 1 0 0,84-4-1 0 0,55 10-128 0 0,136 12 0 0 0,-249-5 0 0 0,-38-1 0 0 0,200 4 182 0 0,73-10-97 0 0,-213-4 37 0 0,2 0 55 0 0,60 5-49 0 0,-156 6-110 0 0,-1-1 10 0 0,39 5 0 0 0,119 17-28 0 0,-112-16 37 0 0,-31-3 14 0 0,-1 2 1 0 0,67 15 0 0 0,-99-18-52 0 0,235 55 128 0 0,-181-49-96 0 0,89-1 0 0 0,52 4 57 0 0,-85-3-50 0 0,93-8 100 0 0,119-24 106 0 0,-280 25-245 0 0,0 3 0 0 0,82 13 0 0 0,-28-2 0 0 0,-53-11 44 0 0,94-6 0 0 0,-29-2-4 0 0,-26 1-15 0 0,30 1 14 0 0,22 22-39 0 0,-102-13 0 0 0,7 2 0 0 0,101 12 0 0 0,-97-19 96 0 0,0-3 0 0 0,71-10 0 0 0,-95 9-80 0 0,125-14 1299 0 0,-148 17-1294 0 0,1 0 1 0 0,-1 0 0 0 0,0 0-1 0 0,1 0 1 0 0,-1 0-1 0 0,0 0 1 0 0,1 0 0 0 0,-1 0-1 0 0,0 0 1 0 0,1 1-1 0 0,-1-1 1 0 0,0 1-1 0 0,0-1 1 0 0,0 1 0 0 0,2 0-1 0 0,-2 0-43 0 0,-1-1 0 0 0,1 1-1 0 0,-1-1 1 0 0,0 1 0 0 0,1-1-1 0 0,-1 1 1 0 0,0-1 0 0 0,1 1 0 0 0,-1-1-1 0 0,0 1 1 0 0,0 0 0 0 0,1-1-1 0 0,-1 1 1 0 0,0-1 0 0 0,0 1-1 0 0,0 0 1 0 0,0-1 0 0 0,0 1 0 0 0,0 0-1 0 0,0-1 1 0 0,0 1 0 0 0,-1 1-1 0 0,0 1-491 0 0,0 0-1 0 0,0 0 1 0 0,0 0-1 0 0,-1 0 0 0 0,1 0 1 0 0,-1 0-1 0 0,0 0 1 0 0,0-1-1 0 0,0 1 1 0 0,-4 3-1 0 0,-7 7-4700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4:25.735"/>
    </inkml:context>
    <inkml:brush xml:id="br0">
      <inkml:brushProperty name="width" value="0.1" units="cm"/>
      <inkml:brushProperty name="height" value="0.1" units="cm"/>
      <inkml:brushProperty name="color" value="#F4F91B"/>
    </inkml:brush>
  </inkml:definitions>
  <inkml:trace contextRef="#ctx0" brushRef="#br0">1 81 1839 0 0,'2'-2'95'0'0,"1"0"0"0"0,0 0-1 0 0,0 0 1 0 0,-1 1 0 0 0,1-1-1 0 0,1 1 1 0 0,-1-1-1 0 0,0 1 1 0 0,0 0 0 0 0,0 1-1 0 0,1-1 1 0 0,-1 0 0 0 0,0 1-1 0 0,1 0 1 0 0,-1 0-1 0 0,0 0 1 0 0,1 0 0 0 0,-1 0-1 0 0,1 1 1 0 0,-1-1 0 0 0,0 1-1 0 0,0 0 1 0 0,1 0-1 0 0,-1 0 1 0 0,0 0 0 0 0,0 1-1 0 0,0 0 1 0 0,0-1 0 0 0,0 1-1 0 0,3 3 1 0 0,42 18 1947 0 0,-40-19-1925 0 0,-1-1 1 0 0,1 1-1 0 0,0-1 0 0 0,0-1 0 0 0,0 1 0 0 0,1-1 0 0 0,15 1 0 0 0,64-1 1309 0 0,-20-1-1058 0 0,-2 1-29 0 0,88-9-1 0 0,-84 3 82 0 0,77 6 0 0 0,-104 2-281 0 0,-27-1-91 0 0,0-2 0 0 0,26 0 0 0 0,47-8 293 0 0,146-6 139 0 0,-72 19-185 0 0,-1 1 242 0 0,-63-6-468 0 0,-14 1 57 0 0,119-13-1 0 0,-158 6-73 0 0,0 3 0 0 0,89 6 0 0 0,91 26 166 0 0,-167-21-197 0 0,-40-6 18 0 0,5 1-16 0 0,1-1-1 0 0,44 0 1 0 0,-55-3 11 0 0,0 0 0 0 0,23 5 1 0 0,10 1 0 0 0,52 7 74 0 0,-70-7-64 0 0,1-2 1 0 0,30 0 0 0 0,34 0 142 0 0,-48-2 19 0 0,65-4 0 0 0,-41-2-132 0 0,21-3 2 0 0,89-17 62 0 0,-138 18-91 0 0,-1 2 0 0 0,1 2 0 0 0,72 5 0 0 0,201 15 261 0 0,-243-20-289 0 0,51 2 24 0 0,27 4 87 0 0,-135-4-123 0 0,165 0 237 0 0,-144 0-245 0 0,39 7 0 0 0,-62-6 0 0 0,-1-1 0 0 0,0 0 0 0 0,14-2 0 0 0,14 0 0 0 0,88-10 39 0 0,-31 2-14 0 0,-57 7 23 0 0,0 2 0 0 0,0 2 0 0 0,43 7 0 0 0,-55-4-26 0 0,1-2-1 0 0,-1 0 0 0 0,0-2 1 0 0,1-1-1 0 0,27-4 0 0 0,63-16 107 0 0,-58 13-64 0 0,80 0 0 0 0,-131 8-63 0 0,29 0 31 0 0,44 5-1 0 0,119 29 33 0 0,-130-23-64 0 0,-41-5 0 0 0,63 3 0 0 0,73 2 64 0 0,-117-8 1181 0 0,97-5 0 0 0,-112 0-1559 0 0,173-15-914 0 0,-72 4 576 0 0,-95 9 667 0 0,48-14 0 0 0,-53 10 2 0 0,73-7 0 0 0,114 21 36 0 0,-142-1-42 0 0,26-6-11 0 0,5 2 0 0 0,17-5 1346 0 0,-35 0-508 0 0,136 12-2522 0 0,-182-6 1536 0 0,88 5 298 0 0,-74-5-138 0 0,46-2-14 0 0,92-6 1428 0 0,34 16-2756 0 0,-180-13 1383 0 0,94-17 1 0 0,27-2 31 0 0,-119 21-85 0 0,91 8 0 0 0,17 19 0 0 0,-109-16 0 0 0,-17-5 0 0 0,1-1 0 0 0,43-2 0 0 0,76-10 0 0 0,-97 7 0 0 0,1 1 0 0 0,101 16 0 0 0,39 2 64 0 0,-166-15-64 0 0,23 0 0 0 0,1-1 37 0 0,-12 1-10 0 0,16-2 4 0 0,72-2 66 0 0,186-7 58 0 0,-261 8-128 0 0,-12 1 18 0 0,83-8 0 0 0,-88 2-45 0 0,0 2 0 0 0,57 3 0 0 0,87 17 0 0 0,-172-16 0 0 0,227 8 0 0 0,-61-5 0 0 0,-22 13 0 0 0,-36-2 0 0 0,56-13-2 0 0,-30-2 15 0 0,82 0 30 0 0,-101-2-33 0 0,336-9 54 0 0,-322 2-62 0 0,81-1 60 0 0,-159 11-73 0 0,268-11 86 0 0,109-15-75 0 0,-386 22-2 0 0,109-19 1 0 0,-47 3 58 0 0,308-38 17 0 0,-210 14-49 0 0,-59 9 78 0 0,-148 32-99 0 0,1 0 1 0 0,0 1-1 0 0,0 1 0 0 0,0 0 0 0 0,0 0 0 0 0,-1 1 1 0 0,17 4-1 0 0,-22-4-46 0 0,0 1 1 0 0,0 0-1 0 0,0 0 1 0 0,-1 1-1 0 0,1-1 1 0 0,-1 1-1 0 0,1 0 1 0 0,-1 1-1 0 0,0 0 1 0 0,-1-1-1 0 0,1 1 1 0 0,-1 1-1 0 0,1-1 1 0 0,-1 1-1 0 0,6 9 1 0 0,2 5-1171 0 0,-1-1-378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4:26.876"/>
    </inkml:context>
    <inkml:brush xml:id="br0">
      <inkml:brushProperty name="width" value="0.1" units="cm"/>
      <inkml:brushProperty name="height" value="0.1" units="cm"/>
      <inkml:brushProperty name="color" value="#F4F91B"/>
    </inkml:brush>
  </inkml:definitions>
  <inkml:trace contextRef="#ctx0" brushRef="#br0">0 125 3767 0 0,'2'-1'41'0'0,"-1"0"-1"0"0,1 0 0 0 0,0 0 0 0 0,-1 0 1 0 0,1 0-1 0 0,0 0 0 0 0,0 0 0 0 0,0 0 1 0 0,0 1-1 0 0,0-1 0 0 0,0 1 0 0 0,-1-1 1 0 0,1 1-1 0 0,0 0 0 0 0,0 0 0 0 0,4 0 1 0 0,35 6 497 0 0,-18-2-571 0 0,10 0 240 0 0,0-2 0 0 0,0-2 0 0 0,50-4 0 0 0,315-8 3500 0 0,-285 12-3313 0 0,-18-4 36 0 0,153-28-1 0 0,1-1 257 0 0,54 2 410 0 0,-203 22-965 0 0,142 5-1 0 0,-160 4-44 0 0,69 7 321 0 0,-55-1-326 0 0,17-4 6 0 0,61 4-3 0 0,-144-1-28 0 0,48 13-1 0 0,13 3 111 0 0,116 1 607 0 0,-84-20-478 0 0,-84-3-243 0 0,0 2 0 0 0,64 8 0 0 0,-93-7-23 0 0,-1 0 0 0 0,0 1 0 0 0,0-1 0 0 0,13 7 0 0 0,-19-7-70 0 0,0-1-1 0 0,-1 1 0 0 0,1 0 1 0 0,-1-1-1 0 0,1 1 0 0 0,-1 0 1 0 0,0 0-1 0 0,0 1 1 0 0,0-1-1 0 0,0 0 0 0 0,0 1 1 0 0,0-1-1 0 0,-1 1 1 0 0,1 0-1 0 0,-1-1 0 0 0,0 1 1 0 0,0 0-1 0 0,1 3 1 0 0,2 10-405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4:28.376"/>
    </inkml:context>
    <inkml:brush xml:id="br0">
      <inkml:brushProperty name="width" value="0.1" units="cm"/>
      <inkml:brushProperty name="height" value="0.1" units="cm"/>
      <inkml:brushProperty name="color" value="#F4F91B"/>
    </inkml:brush>
  </inkml:definitions>
  <inkml:trace contextRef="#ctx0" brushRef="#br0">0 83 919 0 0,'0'-1'94'0'0,"1"0"0"0"0,-1 0 0 0 0,0 0 0 0 0,1 0 0 0 0,-1 0-1 0 0,1 0 1 0 0,-1 0 0 0 0,1 0 0 0 0,-1 1 0 0 0,1-1-1 0 0,0 0 1 0 0,-1 0 0 0 0,1 1 0 0 0,0-1 0 0 0,0 0-1 0 0,-1 1 1 0 0,1-1 0 0 0,0 1 0 0 0,0-1 0 0 0,0 1 0 0 0,0-1-1 0 0,0 1 1 0 0,0 0 0 0 0,0-1 0 0 0,0 1 0 0 0,0 0-1 0 0,0 0 1 0 0,0 0 0 0 0,0 0 0 0 0,1 0 0 0 0,34-1 1941 0 0,-24 3-1662 0 0,0 1-1 0 0,0 0 0 0 0,20 8 0 0 0,-22-7-264 0 0,1 0-1 0 0,-1-1 1 0 0,0 0-1 0 0,1-1 1 0 0,0 0-1 0 0,12 0 1 0 0,68-7 1130 0 0,178-33 1 0 0,-260 36-1167 0 0,73-11 256 0 0,1 3 1 0 0,87 2-1 0 0,41-6-83 0 0,-138 7 1 0 0,120 2-1 0 0,-188 5-242 0 0,272 20 298 0 0,-131-3-238 0 0,77 7 82 0 0,-43-2 83 0 0,-110-11-152 0 0,103 3-1 0 0,-47-16 15 0 0,201 9 407 0 0,-25 12-373 0 0,-164-12-110 0 0,40 10-5 0 0,-10-1 113 0 0,132-5 590 0 0,-287-10-662 0 0,-8 0-32 0 0,0 0 1 0 0,0 0-1 0 0,0-1 1 0 0,0 0 0 0 0,0 0-1 0 0,0 0 1 0 0,0-1 0 0 0,-1 0-1 0 0,1 0 1 0 0,0 0 0 0 0,0 0-1 0 0,9-5 1 0 0,-12 5 69 0 0,-3 3-70 0 0,1 0 0 0 0,-1 0 0 0 0,0 0 0 0 0,1 0-1 0 0,-1 1 1 0 0,1-1 0 0 0,0 0 0 0 0,0 0 0 0 0,0 1 0 0 0,0-1 0 0 0,0 2 0 0 0,0 7-32 0 0,0-6-149 0 0,0 1 0 0 0,1-1-1 0 0,0 1 1 0 0,0-1 0 0 0,0 0-1 0 0,0 1 1 0 0,4 6 0 0 0,1 4-491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4:32.258"/>
    </inkml:context>
    <inkml:brush xml:id="br0">
      <inkml:brushProperty name="width" value="0.1" units="cm"/>
      <inkml:brushProperty name="height" value="0.1" units="cm"/>
      <inkml:brushProperty name="color" value="#F4F91B"/>
    </inkml:brush>
  </inkml:definitions>
  <inkml:trace contextRef="#ctx0" brushRef="#br0">1 205 1151 0 0,'24'7'196'0'0,"22"4"522"0"0,-25-9 260 0 0,1-2 1 0 0,-1 0 0 0 0,33-6-1 0 0,4 1 122 0 0,94-10 216 0 0,15-1-8 0 0,-79 14-811 0 0,46-2-130 0 0,-72-5-50 0 0,108-31 0 0 0,-167 39-308 0 0,32-8 131 0 0,0 1 0 0 0,1 1 0 0 0,0 2 0 0 0,1 2 0 0 0,38 1 0 0 0,-1 2-65 0 0,-42-1-22 0 0,46 5 0 0 0,0 3 299 0 0,130-4 0 0 0,-94-10-106 0 0,-87 6-230 0 0,148 0 178 0 0,88 27-76 0 0,-198-22-87 0 0,105-5 1 0 0,-54-2 43 0 0,-46 2-16 0 0,-29-1 28 0 0,1 3 0 0 0,81 10 0 0 0,-47 2-24 0 0,0-3 1 0 0,106-1-1 0 0,262 11 273 0 0,-356-11-269 0 0,1-5 1 0 0,95-8-1 0 0,-44-5 179 0 0,200 13-1 0 0,-262 1-206 0 0,-1-4 0 0 0,102-11 0 0 0,-88 0 29 0 0,0 4-1 0 0,95 6 1 0 0,-36 7 49 0 0,-106-6-93 0 0,1-2 0 0 0,54-8-1 0 0,13 0 24 0 0,-59 4-36 0 0,-35 3 2 0 0,1 1 0 0 0,0 0 0 0 0,21 2 1 0 0,-24 1-11 0 0,149 12 75 0 0,-130-13-59 0 0,0-1 0 0 0,61-9 0 0 0,-58 3 9 0 0,85-18 136 0 0,-28 7-100 0 0,-48 6-32 0 0,50-7 0 0 0,8 11-1 0 0,6-1 2 0 0,-99 6-30 0 0,70-6 58 0 0,25 16-61 0 0,-74-5 0 0 0,-27-2 0 0 0,0 0 0 0 0,0 0 0 0 0,0-1 0 0 0,0 0 0 0 0,11-1 0 0 0,165-16 96 0 0,-134 14-74 0 0,153 2 38 0 0,-103 2-46 0 0,-30-1-14 0 0,175-4 0 0 0,-151 3 41 0 0,-30-1-18 0 0,42-2-3 0 0,31 2 35 0 0,29-3 62 0 0,-78 0-53 0 0,46 0-56 0 0,219-4 112 0 0,-119 3 120 0 0,-155 3-240 0 0,-45 1 0 0 0,1 2 0 0 0,42 3 0 0 0,134 12 0 0 0,-114-11 0 0 0,-23-3 0 0 0,26 2 0 0 0,152 4 0 0 0,31 5 0 0 0,-89 9 0 0 0,134-8 1521 0 0,-155-11-954 0 0,-35 4-1110 0 0,125 2-906 0 0,130 1 3441 0 0,-265-4-2923 0 0,202-16 0 0 0,-241 9 854 0 0,-20 1 80 0 0,-15-1-3 0 0,-31 2 0 0 0,1-1 0 0 0,-1 0 0 0 0,1-2 0 0 0,22-5 0 0 0,-38 6 233 0 0,0 1 0 0 0,0 0 0 0 0,0 1-1 0 0,10 0 1 0 0,-10 0-1366 0 0,-4-1 1135 0 0,0 0 1 0 0,0 1 0 0 0,0-1-1 0 0,-1 0 1 0 0,1 0-1 0 0,0 0 1 0 0,-1 0-1 0 0,1-1 1 0 0,-1 1 0 0 0,1 0-1 0 0,-1-1 1 0 0,0 1-1 0 0,1-1 1 0 0,1-2-1 0 0,3-2 9 0 0,-14-7 64 0 0,-3 11-22 0 0,-7-3-42 0 0,16 4 32 0 0,-30-4 95 0 0,31 5-138 0 0,0 0 0 0 0,0 0 0 0 0,-1-1 0 0 0,1 1 0 0 0,0 0 0 0 0,0 0 0 0 0,0-1 0 0 0,0 1 0 0 0,0-1 0 0 0,0 1 0 0 0,0-1 0 0 0,0 1 0 0 0,0-1 0 0 0,0 0 0 0 0,0 1 0 0 0,0-1 0 0 0,0 0 0 0 0,1 0 0 0 0,-1 0 0 0 0,0 0 0 0 0,0 0 0 0 0,1 1 0 0 0,-1-1 0 0 0,1 0 0 0 0,-1-1 0 0 0,1 1 0 0 0,-1 0 0 0 0,0-2 0 0 0,-1 5 0 0 0,2-2 0 0 0,0 0 0 0 0,0 0 0 0 0,0 0 0 0 0,0 0 0 0 0,0 0 0 0 0,0 0 0 0 0,0 0 0 0 0,-1 0 0 0 0,1 0 0 0 0,0 0 0 0 0,0 0 0 0 0,0 0 0 0 0,0 0 0 0 0,0 0 0 0 0,0 0 0 0 0,0 0 0 0 0,0 0 0 0 0,0 0 0 0 0,-1 0 0 0 0,1 0 0 0 0,0 1 0 0 0,0-1 0 0 0,0 0 0 0 0,0 0 0 0 0,0 0 0 0 0,0 0 0 0 0,0 0 0 0 0,0 0 0 0 0,0 0 0 0 0,0 0 0 0 0,0 0 0 0 0,0 0 0 0 0,0 1 0 0 0,0-1 0 0 0,0 0 0 0 0,0 0 0 0 0,0 0 0 0 0,0 0 0 0 0,-1 0 0 0 0,1 0 0 0 0,0 0 0 0 0,0 0 0 0 0,1 1 0 0 0,-1-1 0 0 0,0 0 0 0 0,0 0 0 0 0,0 0 0 0 0,0 0 0 0 0,0 0 0 0 0,0 0 0 0 0,0 0 0 0 0,0 0 0 0 0,0 1 0 0 0,0-1 0 0 0,0 0 0 0 0,0 0 0 0 0,0 0 0 0 0,0 0 0 0 0,0 0 0 0 0,0 0 0 0 0,0 0 0 0 0,0 0 0 0 0,1 0 0 0 0,1 3 0 0 0,1 0 0 0 0,-1 0 0 0 0,0 0 0 0 0,1 1 0 0 0,-2-1 0 0 0,1 0 0 0 0,0 1 0 0 0,-1 0 0 0 0,1-1 0 0 0,0 5 0 0 0,2 1 0 0 0,20 63-862 0 0,-10-27-4233 0 0,-6-21-20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4:36.208"/>
    </inkml:context>
    <inkml:brush xml:id="br0">
      <inkml:brushProperty name="width" value="0.1" units="cm"/>
      <inkml:brushProperty name="height" value="0.1" units="cm"/>
      <inkml:brushProperty name="color" value="#F4F91B"/>
    </inkml:brush>
  </inkml:definitions>
  <inkml:trace contextRef="#ctx0" brushRef="#br0">1 23 4431 0 0,'0'-1'51'0'0,"0"0"-1"0"0,0 0 0 0 0,0 0 1 0 0,0 0-1 0 0,0 1 0 0 0,0-1 1 0 0,0 0-1 0 0,1 0 0 0 0,-1 0 1 0 0,0 1-1 0 0,0-1 0 0 0,1 0 1 0 0,-1 0-1 0 0,1 1 0 0 0,-1-1 1 0 0,1 0-1 0 0,-1 1 0 0 0,1-1 1 0 0,-1 0-1 0 0,1 1 0 0 0,-1-1 1 0 0,1 1-1 0 0,0-1 0 0 0,-1 1 1 0 0,2-1-1 0 0,0 0 17 0 0,0 0 0 0 0,0 1-1 0 0,0-1 1 0 0,0 1 0 0 0,0 0 0 0 0,0 0 0 0 0,0 0 0 0 0,0-1 0 0 0,0 2-1 0 0,3-1 1 0 0,7 2 93 0 0,1 1 0 0 0,21 8 0 0 0,-24-7-116 0 0,15 6 90 0 0,0 1-1 0 0,29 17 0 0 0,-6-2 102 0 0,-40-23-152 0 0,0 0 0 0 0,-1 0 0 0 0,1-1 0 0 0,0 0 0 0 0,0 0 0 0 0,0-1 0 0 0,11 1 0 0 0,60-4 723 0 0,-26 0-299 0 0,13 1-39 0 0,107 5 452 0 0,-121 0-778 0 0,0-2-1 0 0,-1-2 0 0 0,1-3 1 0 0,0-2-1 0 0,67-15 0 0 0,-45 6 55 0 0,0 3-1 0 0,95-2 1 0 0,-16 14-79 0 0,22 7 129 0 0,-24-1-28 0 0,62-7 76 0 0,-42 8-158 0 0,-20 6-18 0 0,-103-7-18 0 0,1-3 0 0 0,66-2 0 0 0,258-30 364 0 0,-167 26-176 0 0,11-1-133 0 0,-70-2-67 0 0,-65 3-59 0 0,224 6 24 0 0,-197 0-42 0 0,58-10 21 0 0,3 0 0 0 0,207 19 32 0 0,-92-21-69 0 0,-72-1 64 0 0,-138 8-31 0 0,77 2 18 0 0,27 0 2 0 0,-89-2-32 0 0,149 10 14 0 0,-1 0 15 0 0,23-22 66 0 0,67 1 23 0 0,136 12 2 0 0,-105-11 4 0 0,-171 8-88 0 0,-115 1-37 0 0,197-3 98 0 0,7 20-73 0 0,-80-2-16 0 0,-12 9-24 0 0,-103-9 0 0 0,23-1 0 0 0,-29-4 0 0 0,84 21 0 0 0,-124-21 0 0 0,1-2 0 0 0,47 2 0 0 0,75-5 0 0 0,-134-3 0 0 0,161 10 0 0 0,-54-1 0 0 0,-53 0 10 0 0,-51-5 17 0 0,39 2 0 0 0,-7-6-27 0 0,56 0 0 0 0,-90 0 0 0 0,35 4 0 0 0,9 1 0 0 0,-34-3 0 0 0,61 10 0 0 0,-18 0 0 0 0,229 13 0 0 0,-160-29 0 0 0,2-1 0 0 0,-82 7 0 0 0,-35-2 0 0 0,0 2 0 0 0,36 6 0 0 0,-27-1 16 0 0,0-1 0 0 0,0-3 0 0 0,61-1 0 0 0,-35-8 8 0 0,26-1 16 0 0,-61 7-33 0 0,53 2 40 0 0,201 20 94 0 0,-198-19-125 0 0,-24-2-19 0 0,50-3 3 0 0,-115 2 0 0 0,193-20 64 0 0,-20 18-10 0 0,42-2 20 0 0,-36-13-20 0 0,79 4 10 0 0,-198 16-58 0 0,60 10 1 0 0,-60-5-8 0 0,60 0-1 0 0,81-15 954 0 0,1 0 66 0 0,-106 9-1433 0 0,-35 0-194 0 0,61-5-1 0 0,218-14 674 0 0,-180 17-64 0 0,82 3 0 0 0,-149 4 19 0 0,-14 0 80 0 0,164-16-86 0 0,-159 3-14 0 0,125 6-1 0 0,-160 1 2 0 0,1-1 0 0 0,55-9 0 0 0,13-1 0 0 0,164 7 0 0 0,-9 2 75 0 0,-89-15-75 0 0,77-1-11 0 0,43 24 55 0 0,-85-9-2 0 0,90-1 996 0 0,-222 7-2099 0 0,-19 0 1068 0 0,104-7-1 0 0,-73-2 872 0 0,102 7-1 0 0,-167 0-1671 0 0,34 8 0 0 0,-6 0 623 0 0,-16-3 170 0 0,-21-3 35 0 0,26 1 0 0 0,173 5-109 0 0,-159-4 444 0 0,-32 2-1280 0 0,-5 6-3864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4:37.699"/>
    </inkml:context>
    <inkml:brush xml:id="br0">
      <inkml:brushProperty name="width" value="0.1" units="cm"/>
      <inkml:brushProperty name="height" value="0.1" units="cm"/>
      <inkml:brushProperty name="color" value="#F4F91B"/>
    </inkml:brush>
  </inkml:definitions>
  <inkml:trace contextRef="#ctx0" brushRef="#br0">1 57 919 0 0,'46'-10'4150'0'0,"118"-8"-1308"0"0,-110 14-2364 0 0,2 3 0 0 0,-1 2 0 0 0,57 8 0 0 0,66 2 13 0 0,97 6 263 0 0,0 0-199 0 0,-151-16-240 0 0,169-4 170 0 0,264-6 155 0 0,-355 4-494 0 0,71 0 36 0 0,193-18 63 0 0,-386 15-223 0 0,253-2 221 0 0,-7 1-46 0 0,119 9 6 0 0,-137 6-97 0 0,90 7-42 0 0,-277-6-64 0 0,192-12 0 0 0,-224 5 32 0 0,132 16-1 0 0,-134-7 2 0 0,142-3-1 0 0,-91-13-36 0 0,152-10 286 0 0,-254 13-131 0 0,50-14 1 0 0,-28 5-61 0 0,-56 13-92 0 0,1-1-1 0 0,-1 1 0 0 0,1 0 0 0 0,-1 0 1 0 0,1 1-1 0 0,-1-1 0 0 0,1 0 1 0 0,-1 1-1 0 0,0-1 0 0 0,1 1 0 0 0,-1 0 1 0 0,0 0-1 0 0,1 0 0 0 0,-1 0 0 0 0,0 0 1 0 0,0 1-1 0 0,0-1 0 0 0,3 3 1 0 0,-2-1-175 0 0,1 0 0 0 0,-1 1 1 0 0,1-1-1 0 0,-1 1 0 0 0,0 0 1 0 0,-1 0-1 0 0,1 1 1 0 0,2 5-1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49:48.321"/>
    </inkml:context>
    <inkml:brush xml:id="br0">
      <inkml:brushProperty name="width" value="0.1" units="cm"/>
      <inkml:brushProperty name="height" value="0.1" units="cm"/>
      <inkml:brushProperty name="color" value="#E71224"/>
    </inkml:brush>
  </inkml:definitions>
  <inkml:trace contextRef="#ctx0" brushRef="#br0">1561 112 4431 0 0,'1'-2'46'0'0,"0"0"-1"0"0,1 0 0 0 0,-1 0 0 0 0,0 0 0 0 0,0 0 0 0 0,0 0 0 0 0,-1-1 0 0 0,1 1 0 0 0,0 0 0 0 0,0-4 0 0 0,0-4 1342 0 0,-1 9-1361 0 0,0 1-1 0 0,0-1 1 0 0,1 0-1 0 0,-1 1 1 0 0,0-1-1 0 0,0 0 1 0 0,0 0 0 0 0,0 1-1 0 0,0-1 1 0 0,0 0-1 0 0,0 1 1 0 0,0-1-1 0 0,0 0 1 0 0,0 0-1 0 0,0 1 1 0 0,-1-1-1 0 0,1 0 1 0 0,0 1-1 0 0,0-1 1 0 0,-1 0 0 0 0,1 1-1 0 0,-1-1 1 0 0,1 0-1 0 0,0 1 1 0 0,-1-1-1 0 0,1 1 1 0 0,-1-1-1 0 0,1 1 1 0 0,-1-1-1 0 0,0 1 1 0 0,1-1-1 0 0,-1 1 1 0 0,1-1-1 0 0,-1 1 1 0 0,0 0 0 0 0,1 0-1 0 0,-1-1 1 0 0,0 1-1 0 0,1 0 1 0 0,-1 0-1 0 0,0 0 1 0 0,0-1-1 0 0,1 1 1 0 0,-2 0-1 0 0,-12-1 205 0 0,1 0 0 0 0,-1 0 0 0 0,-24 3 0 0 0,-20-1 130 0 0,42-1-247 0 0,-1 1-1 0 0,1 0 0 0 0,0 1 1 0 0,-1 1-1 0 0,1 1 0 0 0,1 0 1 0 0,-25 11-1 0 0,21-8-76 0 0,0-1-1 0 0,-1 0 1 0 0,0-2 0 0 0,-30 4 0 0 0,1-8 386 0 0,0-3 1 0 0,0-2 0 0 0,-51-11-1 0 0,-46-5 330 0 0,67 11-352 0 0,-96-24 0 0 0,131 26-314 0 0,-1 1 0 0 0,1 3 0 0 0,-1 1 0 0 0,-1 3 0 0 0,-54 6 0 0 0,82-4-332 0 0,-1 1 0 0 0,1 0 0 0 0,0 2 0 0 0,-32 12 0 0 0,6 3-4200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2:25.996"/>
    </inkml:context>
    <inkml:brush xml:id="br0">
      <inkml:brushProperty name="width" value="0.1" units="cm"/>
      <inkml:brushProperty name="height" value="0.1" units="cm"/>
      <inkml:brushProperty name="color" value="#E71224"/>
    </inkml:brush>
  </inkml:definitions>
  <inkml:trace contextRef="#ctx0" brushRef="#br0">0 13 2183 0 0,'7'-7'254'0'0,"-6"6"42"0"0,0 0 0 0 0,0 1 0 0 0,1-1 1 0 0,-1 1-1 0 0,0-1 0 0 0,0 1 0 0 0,0 0 0 0 0,0-1 0 0 0,1 1 1 0 0,-1 0-1 0 0,0 0 0 0 0,0 0 0 0 0,3 0 0 0 0,-2 1-142 0 0,0 0 0 0 0,-1 0-1 0 0,1 0 1 0 0,0 0-1 0 0,0 0 1 0 0,0-1-1 0 0,0 1 1 0 0,3 0 0 0 0,12 4 254 0 0,-6 3-218 0 0,-1 0-1 0 0,0 0 1 0 0,12 12 0 0 0,-12-10-46 0 0,0-1 0 0 0,21 15 0 0 0,-15-12-68 0 0,-14-10-49 0 0,0 0 0 0 0,0-1 0 0 0,1 1 0 0 0,-1 0 0 0 0,1-1 0 0 0,-1 1 0 0 0,1-1 0 0 0,0 0 0 0 0,0 0 0 0 0,-1 0 0 0 0,1 0 0 0 0,0-1 0 0 0,0 1 0 0 0,0-1 0 0 0,3 0 0 0 0,14 2 220 0 0,0-1 0 0 0,21 6 1 0 0,21 2 144 0 0,-4 1-75 0 0,-45-7-236 0 0,1-1 0 0 0,0 0-1 0 0,-1-1 1 0 0,19 0-1 0 0,49 3 160 0 0,-65-6-239 0 0,59-6 137 0 0,-6-6 19 0 0,-27 5 143 0 0,52-5 0 0 0,85 10-17 0 0,-152 4-235 0 0,12-1 78 0 0,-20 0 46 0 0,34 3-1 0 0,59 3-32 0 0,-95-5-118 0 0,0-1-1 0 0,1-1 1 0 0,-1 0 0 0 0,17-6-1 0 0,-2 1-6 0 0,42-7 31 0 0,8-3 130 0 0,107-8 0 0 0,-135 22-108 0 0,59-3 37 0 0,30-3 118 0 0,-104 5-159 0 0,228-10 246 0 0,-212 17-275 0 0,1 3 1 0 0,89 20-1 0 0,-44-6-9 0 0,-30-9 7 0 0,137 4 0 0 0,9-25 69 0 0,55 1 190 0 0,-25 5-10 0 0,-165 0-204 0 0,48 4 164 0 0,-77 4-123 0 0,61 14 1 0 0,-62-9-84 0 0,64 4 1 0 0,14-8-366 0 0,342 21 3047 0 0,-376-16-3569 0 0,104-4 0 0 0,42-2 1000 0 0,-63 1 18 0 0,-158-5-160 0 0,270-8 436 0 0,-192 2-399 0 0,0 3 0 0 0,122 14-1 0 0,-132-4 22 0 0,0-3 0 0 0,165-15 0 0 0,-140 1 36 0 0,158 7 0 0 0,-3 1-36 0 0,-110-8-67 0 0,51-2 60 0 0,-95 13-52 0 0,147-4 64 0 0,44 3-58 0 0,-181 6 44 0 0,154 3-57 0 0,-109-15 16 0 0,-90 1 11 0 0,152 12 0 0 0,-111 4-25 0 0,171-7 0 0 0,-187-8 43 0 0,184-3 42 0 0,-201 5-15 0 0,130-18-1 0 0,-163 13-38 0 0,74 0 0 0 0,55 12 23 0 0,-163-4-53 0 0,171-5 58 0 0,-150 2-54 0 0,216-14 59 0 0,-212 13-7 0 0,92 0-50 0 0,49 6 57 0 0,-139-2-47 0 0,-20 0 33 0 0,-1-1 0 0 0,1-1 0 0 0,35-6-1 0 0,-54 5-33 0 0,0 1 0 0 0,0 1 0 0 0,10 0 0 0 0,11-1 3 0 0,-21 1-34 0 0,0-1 1 0 0,0 2 0 0 0,-1-1-1 0 0,1 1 1 0 0,-1 1 0 0 0,1 0-1 0 0,-1 0 1 0 0,1 0 0 0 0,-1 1-1 0 0,0 1 1 0 0,0-1-1 0 0,0 1 1 0 0,-1 0 0 0 0,1 1-1 0 0,-1 0 1 0 0,0 0 0 0 0,9 9-1 0 0,27 19-1383 0 0,-11-12-3257 0 0,0-1-1236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2:27.535"/>
    </inkml:context>
    <inkml:brush xml:id="br0">
      <inkml:brushProperty name="width" value="0.1" units="cm"/>
      <inkml:brushProperty name="height" value="0.1" units="cm"/>
      <inkml:brushProperty name="color" value="#E71224"/>
    </inkml:brush>
  </inkml:definitions>
  <inkml:trace contextRef="#ctx0" brushRef="#br0">58 40 2271 0 0,'-28'5'478'0'0,"26"-5"-101"0"0,-1 1 0 0 0,1-1 0 0 0,-1 0 0 0 0,1 0 0 0 0,-1-1 0 0 0,0 1 0 0 0,1 0 0 0 0,-1-1 0 0 0,-3-1 0 0 0,12 5 296 0 0,0-1 0 0 0,1 0 0 0 0,-1 0 0 0 0,9 1 0 0 0,58 5-328 0 0,-53-6 9 0 0,420 20 1966 0 0,-241-39-1704 0 0,-76 5 88 0 0,-103 10-589 0 0,122-6 378 0 0,-120 8-354 0 0,80-3 280 0 0,-30-10-205 0 0,12-1 78 0 0,-24 7-129 0 0,-29 2-96 0 0,0 2 1 0 0,36 2 0 0 0,-34 2-10 0 0,-2 1 20 0 0,52-3-1 0 0,-80 1-73 0 0,-1-1 1 0 0,1 1 0 0 0,0 0-1 0 0,-1 0 1 0 0,1 0-1 0 0,0 1 1 0 0,-1-1-1 0 0,1 0 1 0 0,0 1-1 0 0,-1 0 1 0 0,1 0-1 0 0,4 2 1 0 0,-7-3-6 0 0,1 0 1 0 0,-1 1 0 0 0,1-1-1 0 0,-1 1 1 0 0,1-1-1 0 0,-1 1 1 0 0,1-1-1 0 0,-1 1 1 0 0,0-1 0 0 0,1 1-1 0 0,-1-1 1 0 0,0 1-1 0 0,0-1 1 0 0,1 1-1 0 0,-1-1 1 0 0,0 1 0 0 0,0 0-1 0 0,0-1 1 0 0,0 1-1 0 0,0 0 1 0 0,0 0-1 0 0,0 1 1 0 0,0 0-1 0 0,-1-1 1 0 0,1 1-1 0 0,-1 0 0 0 0,1-1 1 0 0,-1 1-1 0 0,0 0 0 0 0,1-1 1 0 0,-1 1-1 0 0,-2 2 1 0 0,-18 24-1108 0 0,5-14-70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2:29.145"/>
    </inkml:context>
    <inkml:brush xml:id="br0">
      <inkml:brushProperty name="width" value="0.1" units="cm"/>
      <inkml:brushProperty name="height" value="0.1" units="cm"/>
      <inkml:brushProperty name="color" value="#E71224"/>
    </inkml:brush>
  </inkml:definitions>
  <inkml:trace contextRef="#ctx0" brushRef="#br0">15 169 3279 0 0,'-2'-1'75'0'0,"0"-1"-1"0"0,1 0 0 0 0,0 1 0 0 0,-1-1 0 0 0,1 0 0 0 0,0 0 1 0 0,0 0-1 0 0,0 0 0 0 0,-1-2 0 0 0,2 4-32 0 0,0-1 0 0 0,0 1 0 0 0,0-1 0 0 0,0 1 0 0 0,0-1 0 0 0,0 0 0 0 0,0 1 0 0 0,0-1 0 0 0,0 1 0 0 0,0-1 0 0 0,0 1 0 0 0,1-1 0 0 0,-1 1 0 0 0,0-1 0 0 0,0 1 0 0 0,1-1 0 0 0,-1 1 0 0 0,0 0 0 0 0,1-1 0 0 0,-1 1 0 0 0,0-1 0 0 0,1 1 0 0 0,-1 0 0 0 0,0-1-1 0 0,1 1 1 0 0,-1 0 0 0 0,1-1 0 0 0,-1 1 0 0 0,1 0 0 0 0,-1 0 0 0 0,1-1 0 0 0,-1 1 0 0 0,1 0 0 0 0,-1 0 0 0 0,1 0 0 0 0,-1 0 0 0 0,1 0 0 0 0,-1 0 0 0 0,1 0 0 0 0,-1 0 0 0 0,1 0 0 0 0,0 0 0 0 0,13-1 252 0 0,-1 0 0 0 0,1 1-1 0 0,17 3 1 0 0,-7-1 98 0 0,75 8 1113 0 0,-59-4-1068 0 0,0-3 0 0 0,44-1 0 0 0,-48-3-189 0 0,136-3 550 0 0,288 1 1106 0 0,-285-15-1457 0 0,6 0-96 0 0,-59 15-160 0 0,163-9 180 0 0,-179-1-168 0 0,-61 5-73 0 0,1 3 0 0 0,0 2 0 0 0,50 3 0 0 0,33 13 7 0 0,44 3-117 0 0,-109-14-4 0 0,-10 0 35 0 0,64 9 0 0 0,-92-8-21 0 0,30 0 0 0 0,-17-2-16 0 0,266 20 178 0 0,-225-18-93 0 0,1-4 1 0 0,96-13-1 0 0,14 0 41 0 0,195-16 318 0 0,-279 16-384 0 0,21-3-9 0 0,-36 8 28 0 0,42-3 59 0 0,61 5 102 0 0,-168 4-128 0 0,0 0 1 0 0,32-10 0 0 0,-39 9-39 0 0,-14 2-82 0 0,1 1 0 0 0,-1 1 0 0 0,0-1 1 0 0,1 1-1 0 0,-1 0 0 0 0,0 0 1 0 0,12 3-1 0 0,-15-2-4 0 0,1-1 0 0 0,-1 2 0 0 0,1-1-1 0 0,-1 0 1 0 0,1 1 0 0 0,-1-1 0 0 0,0 1 0 0 0,0 0 0 0 0,0 0 0 0 0,0 0 0 0 0,0 1 0 0 0,0-1-1 0 0,-1 1 1 0 0,4 3 0 0 0,7 13-1153 0 0,13 27 0 0 0,-17-28-209 0 0,2 1-3906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2:31.266"/>
    </inkml:context>
    <inkml:brush xml:id="br0">
      <inkml:brushProperty name="width" value="0.1" units="cm"/>
      <inkml:brushProperty name="height" value="0.1" units="cm"/>
      <inkml:brushProperty name="color" value="#E71224"/>
    </inkml:brush>
  </inkml:definitions>
  <inkml:trace contextRef="#ctx0" brushRef="#br0">0 315 1087 0 0,'2'-2'25'0'0,"-1"1"-1"0"0,1 0 0 0 0,-1 0 1 0 0,1 0-1 0 0,0 1 0 0 0,-1-1 0 0 0,1 0 1 0 0,0 1-1 0 0,0-1 0 0 0,0 1 1 0 0,0-1-1 0 0,0 1 0 0 0,3 0 0 0 0,32 1 725 0 0,-13 0-694 0 0,7-2-11 0 0,-16 1 39 0 0,0 0 0 0 0,0-1 0 0 0,1 0 0 0 0,-1-2 1 0 0,0 0-1 0 0,28-9 0 0 0,-26 5 473 0 0,0 1 1 0 0,0 1 0 0 0,1 1-1 0 0,-1 0 1 0 0,1 1-1 0 0,0 1 1 0 0,0 0 0 0 0,0 2-1 0 0,0 0 1 0 0,28 4-1 0 0,2 2-192 0 0,235 23 383 0 0,-94-37 628 0 0,-124 3-921 0 0,180-2 498 0 0,78-8-568 0 0,-44-8 254 0 0,-235 20-517 0 0,242-33 503 0 0,27-2-355 0 0,-78 32 63 0 0,-177 3-179 0 0,98-18-1 0 0,-86 10-142 0 0,-37 6 15 0 0,175-21 161 0 0,-40 22 38 0 0,40-3-110 0 0,-125-3-50 0 0,128 2 0 0 0,-56 23-1 0 0,5-1 2 0 0,-102-12-51 0 0,15 2 43 0 0,89-8 0 0 0,-13 1-15 0 0,-53 4-20 0 0,30-1 57 0 0,74-4 96 0 0,97-30 2119 0 0,-246 29-2896 0 0,0 2 1 0 0,73 4-1 0 0,-59 2 625 0 0,111-10 0 0 0,-141 5-20 0 0,75-10 754 0 0,51-1 370 0 0,8 18-2734 0 0,-80-1 1702 0 0,114-8 0 0 0,-98-5-13 0 0,0 5-1 0 0,122 10 1 0 0,-193-3-53 0 0,63 6 47 0 0,128-5 1 0 0,146-6 61 0 0,-241 15-85 0 0,37 1-31 0 0,139-11 31 0 0,-43 16-21 0 0,0-1 0 0 0,57-38 32 0 0,-261 16-43 0 0,76 6 0 0 0,-7 0 1 0 0,-6-7-10 0 0,-25 0 14 0 0,140 11 0 0 0,229 19-26 0 0,-88 9 0 0 0,-110-6 0 0 0,-125-25 0 0 0,20 2 0 0 0,105 27 62 0 0,-99-10-60 0 0,71-13-3 0 0,-83-7 13 0 0,-71 2 30 0 0,357 1 33 0 0,-335-8-75 0 0,121 13-1 0 0,-47-1 13 0 0,-18-12 46 0 0,1-1-63 0 0,5 13 7 0 0,42 1-6 0 0,-163-11 26 0 0,-1-1 0 0 0,66-13 0 0 0,-72 8-12 0 0,75-16 17 0 0,150-9 0 0 0,-100 16-28 0 0,-35 2 13 0 0,-124 14 2 0 0,1-1 1 0 0,-1 1 0 0 0,1 0-1 0 0,-1 1 1 0 0,0 0-1 0 0,1 1 1 0 0,7 2 0 0 0,-13-3-98 0 0,0 0-1 0 0,0 0 1 0 0,0 0 0 0 0,0 1 0 0 0,-1-1 0 0 0,1 1 0 0 0,-1 0 0 0 0,1 0 0 0 0,-1 0 0 0 0,1 0 0 0 0,-1 0 0 0 0,0 1 0 0 0,0-1 0 0 0,0 1 0 0 0,-1-1 0 0 0,1 1 0 0 0,0 0-1 0 0,-1-1 1 0 0,0 1 0 0 0,1 0 0 0 0,0 5 0 0 0,4 18-881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8:04.936"/>
    </inkml:context>
    <inkml:brush xml:id="br0">
      <inkml:brushProperty name="width" value="0.1" units="cm"/>
      <inkml:brushProperty name="height" value="0.1" units="cm"/>
      <inkml:brushProperty name="color" value="#E71224"/>
    </inkml:brush>
  </inkml:definitions>
  <inkml:trace contextRef="#ctx0" brushRef="#br0">1 130 1375 0 0,'0'0'32'0'0,"1"-1"-1"0"0,-1 1 0 0 0,1-1 1 0 0,-1 1-1 0 0,1-1 0 0 0,-1 1 1 0 0,1-1-1 0 0,0 1 0 0 0,-1 0 1 0 0,1-1-1 0 0,0 1 0 0 0,-1 0 1 0 0,1 0-1 0 0,0 0 0 0 0,-1-1 1 0 0,1 1-1 0 0,0 0 0 0 0,-1 0 1 0 0,1 0-1 0 0,0 0 0 0 0,0 0 1 0 0,-1 0-1 0 0,1 0 0 0 0,0 0 1 0 0,0 1-1 0 0,-1-1 0 0 0,2 0 1 0 0,25 6 802 0 0,-24-5-680 0 0,1-1-1 0 0,-1 1 1 0 0,1-1-1 0 0,-1 0 1 0 0,1 0-1 0 0,-1 0 1 0 0,1-1-1 0 0,-1 1 1 0 0,1-1-1 0 0,-1 0 1 0 0,1 0 0 0 0,-1 0-1 0 0,0 0 1 0 0,1-1-1 0 0,-1 1 1 0 0,4-3-1 0 0,-2 1 4 0 0,1 1 0 0 0,-1 0 0 0 0,1 0-1 0 0,-1 0 1 0 0,8-1 0 0 0,47 3 398 0 0,-42 1-144 0 0,35-4 0 0 0,-25-2 13 0 0,-21 3-321 0 0,0 0 0 0 0,0 1 0 0 0,0 0 0 0 0,0 1 0 0 0,0-1-1 0 0,8 2 1 0 0,121 26 1176 0 0,-124-24-1166 0 0,-8-2-67 0 0,0 0-1 0 0,0 0 0 0 0,0 0 1 0 0,0 0-1 0 0,5-1 0 0 0,14-1 106 0 0,1 0-1 0 0,-1-2 1 0 0,0-1-1 0 0,35-11 0 0 0,138-46 304 0 0,-167 53-420 0 0,1 1 1 0 0,-1 1 0 0 0,37-2-1 0 0,-44 7 1 0 0,-1 2 0 0 0,1 0-1 0 0,25 5 1 0 0,13 4 56 0 0,78 10 191 0 0,-110-18-272 0 0,187 25 236 0 0,-117-16-171 0 0,45 5 142 0 0,-95-11-189 0 0,63 9 89 0 0,-65-7-22 0 0,-1-1 0 0 0,1-3 0 0 0,58-3-1 0 0,20-6 105 0 0,-64 4-115 0 0,50-1 65 0 0,-43 3-122 0 0,73 10 0 0 0,-86-5-2 0 0,0-1 0 0 0,96-7-1 0 0,-108-3-10 0 0,-16 2 11 0 0,38-1 0 0 0,379-8-25 0 0,-282-13 138 0 0,-66 8-84 0 0,-74 14-29 0 0,90-9 14 0 0,-9 6-1 0 0,50-1-12 0 0,-74 5-27 0 0,76-14 1 0 0,-49 4 55 0 0,147 4 81 0 0,-229 9-134 0 0,187 18-2 0 0,-134-9 0 0 0,79-3 0 0 0,-47-4 0 0 0,89-1 0 0 0,-95-2 0 0 0,3 3 36 0 0,50 0 46 0 0,115-26 56 0 0,-198 19-138 0 0,-29 4 0 0 0,-21 1 0 0 0,34 4 0 0 0,-15-1 0 0 0,3 2 0 0 0,16 0 0 0 0,-22-3 0 0 0,69 12 0 0 0,-39-3 0 0 0,-4 0 0 0 0,33 3 0 0 0,70 7 0 0 0,-43-4 0 0 0,-9 3 32 0 0,-1-1 0 0 0,-92-18-32 0 0,1-1 0 0 0,-1 0 0 0 0,34-7 0 0 0,14 0 0 0 0,-27 4 0 0 0,-17 1 0 0 0,1 0 0 0 0,0 2 0 0 0,42 5 0 0 0,-59-4 0 0 0,0 0 0 0 0,16-1 0 0 0,20 2 0 0 0,3 7 0 0 0,214 26 0 0 0,-148-35 131 0 0,-48-1-59 0 0,-52 1-13 0 0,-1-1-1 0 0,0-1 1 0 0,25-5 0 0 0,-35 6-27 0 0,0 0 0 0 0,0-1 0 0 0,0 0 0 0 0,-1 0 0 0 0,1 0 0 0 0,0 0 0 0 0,4-4 0 0 0,-8 6-16 0 0,0 0-1 0 0,0-1 1 0 0,0 1 0 0 0,0 0 0 0 0,0 0 0 0 0,0 0 0 0 0,0 0 0 0 0,0-1 0 0 0,0 1 0 0 0,0 0 0 0 0,0 0 0 0 0,1 0 0 0 0,-1 0 0 0 0,0-1 0 0 0,0 1 0 0 0,-1 0 0 0 0,1 0 0 0 0,0 0 0 0 0,0-1 0 0 0,0 1 0 0 0,0 0 0 0 0,0 0 0 0 0,0 0-1 0 0,0 0 1 0 0,0-1 0 0 0,0 1 0 0 0,0 0 0 0 0,0 0 0 0 0,0 0 0 0 0,-4-4 1575 0 0,10 4-2164 0 0,16-3-256 0 0,-21 3 815 0 0,-1 0 0 0 0,0 0 1 0 0,1 0-1 0 0,-1 0 0 0 0,1 0 0 0 0,-1 0 1 0 0,0 0-1 0 0,1 0 0 0 0,-1 0 1 0 0,1 0-1 0 0,-1 0 0 0 0,0 0 1 0 0,1 0-1 0 0,-1 0 0 0 0,1 0 1 0 0,-1 0-1 0 0,0 1 0 0 0,1-1 1 0 0,-1 0-1 0 0,0 0 0 0 0,1 0 1 0 0,-1 1-1 0 0,1-1 0 0 0,-1 0 27 0 0,0 0-1 0 0,0 0 0 0 0,1 0 1 0 0,-1 0-1 0 0,0 0 0 0 0,0 0 0 0 0,0 0 1 0 0,1 0-1 0 0,-1 0 0 0 0,0 0 1 0 0,0 0-1 0 0,1 0 0 0 0,-1 0 1 0 0,0-1-1 0 0,0 1 0 0 0,0 0 1 0 0,0 0-1 0 0,1 0 0 0 0,-1 0 1 0 0,0 0-1 0 0,0-1 0 0 0,0 1 1 0 0,0 0-1 0 0,0 0 0 0 0,1 0 1 0 0,-1-1-1 0 0,0 1 0 0 0,0 0 1 0 0,0 0-1 0 0,0 0 0 0 0,0-1 0 0 0,0 1 1 0 0,0 0-1 0 0,0 0 0 0 0,0 0 1 0 0,0-1-1 0 0,0 1 0 0 0,0-1 1 0 0,3-15 1019 0 0,-3 1-61 0 0,0 13-700 0 0,0 5-246 0 0,-3 38-6130 0 0,0-18 542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8:44.021"/>
    </inkml:context>
    <inkml:brush xml:id="br0">
      <inkml:brushProperty name="width" value="0.1" units="cm"/>
      <inkml:brushProperty name="height" value="0.1" units="cm"/>
      <inkml:brushProperty name="color" value="#E71224"/>
    </inkml:brush>
  </inkml:definitions>
  <inkml:trace contextRef="#ctx0" brushRef="#br0">1 21 919 0 0,'22'-6'80'0'0,"4"1"-80"0"0,-2 3 0 0 0,-6 0 0 0 0,-5 0 80 0 0,-3 2 0 0 0,3 0 0 0 0,7-2 0 0 0,12 4-80 0 0,12-4 0 0 0,8 1 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8:47.392"/>
    </inkml:context>
    <inkml:brush xml:id="br0">
      <inkml:brushProperty name="width" value="0.1" units="cm"/>
      <inkml:brushProperty name="height" value="0.1" units="cm"/>
      <inkml:brushProperty name="color" value="#E71224"/>
    </inkml:brush>
  </inkml:definitions>
  <inkml:trace contextRef="#ctx0" brushRef="#br0">6 110 2959 0 0,'-2'-8'136'0'0,"1"7"-123"0"0,1 1 0 0 0,0-1-1 0 0,-1 0 1 0 0,1 1 0 0 0,0-1 0 0 0,-1 1-1 0 0,1-1 1 0 0,0 0 0 0 0,0 1-1 0 0,0-1 1 0 0,0 1 0 0 0,0-1 0 0 0,0 0-1 0 0,0 1 1 0 0,0-1 0 0 0,0 0 0 0 0,0 1-1 0 0,0-1 1 0 0,0 1 0 0 0,0-1-1 0 0,0 0 1 0 0,1 1 0 0 0,-1-1 0 0 0,0 1-1 0 0,0-1 1 0 0,1 0 0 0 0,-1 1 0 0 0,0-1-1 0 0,1 1 1 0 0,-1-1 0 0 0,1 1-1 0 0,-1-1 1 0 0,1 1 0 0 0,-1 0 0 0 0,0-1-1 0 0,1 1 1 0 0,0 0 0 0 0,-1-1 0 0 0,1 1-1 0 0,-1 0 1 0 0,1-1 0 0 0,-1 1-1 0 0,1 0 1 0 0,0 0 0 0 0,-1 0 0 0 0,1 0-1 0 0,0-1 1 0 0,21-5 144 0 0,0 0 0 0 0,0 2 0 0 0,34-4 0 0 0,-23 4 220 0 0,-23 2-155 0 0,0 0 0 0 0,1-2 0 0 0,-2 1 0 0 0,19-9 0 0 0,-18 7-4 0 0,0 1-1 0 0,-1 0 1 0 0,2 0 0 0 0,19-3 0 0 0,-15 5-144 0 0,0 1 0 0 0,0 1 0 0 0,0 1 0 0 0,1 0 0 0 0,-1 1 0 0 0,0 0 0 0 0,-1 2-1 0 0,19 5 1 0 0,21 4 57 0 0,62 7 0 0 0,-56-10-67 0 0,-9-3 102 0 0,-26-5-61 0 0,-1 2-1 0 0,31 9 1 0 0,-19-2-47 0 0,0-1 1 0 0,1-2 0 0 0,74 6-1 0 0,140-10 353 0 0,-79 0-70 0 0,-42 1-135 0 0,-1-16-65 0 0,-96 7-77 0 0,34-5 44 0 0,-24 2-83 0 0,-1 2-1 0 0,63 2 0 0 0,-75 5-24 0 0,-12 0 0 0 0,0-2 0 0 0,23-1 0 0 0,38-1 0 0 0,-46 1 32 0 0,1 0 0 0 0,0 2 0 0 0,57 10 0 0 0,198 13 32 0 0,-288-24-64 0 0,201 26 0 0 0,-145-15 0 0 0,40 6 0 0 0,103 5 0 0 0,-163-20 0 0 0,33 0 0 0 0,1 3 0 0 0,115 24 0 0 0,-160-23 14 0 0,0-2 0 0 0,1-1 0 0 0,39 0 0 0 0,80-11 61 0 0,-70 0 148 0 0,-1-3 0 0 0,117-32 0 0 0,-184 40-204 0 0,0 1 1 0 0,-1 1-1 0 0,1-1 0 0 0,0 1 0 0 0,0 1 0 0 0,9-1 0 0 0,-15 1-36 0 0,0 1-1 0 0,1-1 0 0 0,-1 0 0 0 0,0 1 0 0 0,0-1 0 0 0,0 1 1 0 0,1-1-1 0 0,-1 1 0 0 0,0 0 0 0 0,0 0 0 0 0,0 0 1 0 0,0 0-1 0 0,0 1 0 0 0,0-1 0 0 0,-1 0 0 0 0,1 1 0 0 0,0-1 1 0 0,-1 1-1 0 0,1 0 0 0 0,-1-1 0 0 0,1 1 0 0 0,-1 0 0 0 0,0 0 1 0 0,0 0-1 0 0,2 4 0 0 0,1 6-509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8:50.506"/>
    </inkml:context>
    <inkml:brush xml:id="br0">
      <inkml:brushProperty name="width" value="0.1" units="cm"/>
      <inkml:brushProperty name="height" value="0.1" units="cm"/>
      <inkml:brushProperty name="color" value="#E71224"/>
    </inkml:brush>
  </inkml:definitions>
  <inkml:trace contextRef="#ctx0" brushRef="#br0">0 22 1375 0 0,'1'0'56'0'0,"-1"1"0"0"0,1-1-1 0 0,-1 1 1 0 0,0-1-1 0 0,1 1 1 0 0,-1-1-1 0 0,0 1 1 0 0,1 0-1 0 0,-1-1 1 0 0,0 1-1 0 0,0 0 1 0 0,0-1-1 0 0,0 1 1 0 0,0 0-1 0 0,0-1 1 0 0,0 2-1 0 0,2 4 481 0 0,-1-6-477 0 0,-1 1-1 0 0,1 0 1 0 0,0 0-1 0 0,0-1 1 0 0,0 1-1 0 0,-1 0 0 0 0,1-1 1 0 0,0 1-1 0 0,0-1 1 0 0,0 1-1 0 0,0-1 1 0 0,0 1-1 0 0,0-1 0 0 0,0 0 1 0 0,0 0-1 0 0,0 1 1 0 0,1-1-1 0 0,-1 0 1 0 0,0 0-1 0 0,0 0 0 0 0,0 0 1 0 0,0 0-1 0 0,0 0 1 0 0,2-1-1 0 0,32-9 1175 0 0,-7 2-371 0 0,58 6-120 0 0,8-2-594 0 0,-30-4-10 0 0,-23 2 65 0 0,0 1 0 0 0,56 2-1 0 0,115 8 78 0 0,-106-2-216 0 0,62 4 342 0 0,3 14-211 0 0,-97-11-116 0 0,50 0-4 0 0,40-8 82 0 0,-39-3 131 0 0,185 1 62 0 0,-95-16 63 0 0,-85 10-215 0 0,-24 1-12 0 0,-82 5-127 0 0,31 2 1 0 0,3 1 2 0 0,96 6 2 0 0,-129-9-42 0 0,-21 0-13 0 0,0-1 1 0 0,-1 1 0 0 0,1 0-1 0 0,0 1 1 0 0,-1-1-1 0 0,7 2 1 0 0,-8-1-8 0 0,0-1 0 0 0,0 1 0 0 0,-1 0 1 0 0,1 0-1 0 0,-1 0 0 0 0,1 0 0 0 0,-1 1 0 0 0,1-1 1 0 0,-1 0-1 0 0,0 1 0 0 0,1-1 0 0 0,-1 1 0 0 0,0-1 1 0 0,0 1-1 0 0,0-1 0 0 0,0 1 0 0 0,1 3 0 0 0,-1-2-56 0 0,0 1-1 0 0,0 0 0 0 0,0 0 1 0 0,0 0-1 0 0,0 6 1 0 0,-1-7-39 0 0,2 16-407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8:54.419"/>
    </inkml:context>
    <inkml:brush xml:id="br0">
      <inkml:brushProperty name="width" value="0.1" units="cm"/>
      <inkml:brushProperty name="height" value="0.1" units="cm"/>
      <inkml:brushProperty name="color" value="#E71224"/>
    </inkml:brush>
  </inkml:definitions>
  <inkml:trace contextRef="#ctx0" brushRef="#br0">10 10 919 0 0,'0'-2'80'0'0,"0"0"-80"0"0,2 1 0 0 0,-4-1 0 0 0,0 0 96 0 0,0 2 112 0 0,0 0-104 0 0,2 2-104 0 0,0 0 0 0 0,-1 3 0 0 0,1-1 0 0 0,-2 1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49:56.265"/>
    </inkml:context>
    <inkml:brush xml:id="br0">
      <inkml:brushProperty name="width" value="0.1" units="cm"/>
      <inkml:brushProperty name="height" value="0.1" units="cm"/>
      <inkml:brushProperty name="color" value="#E71224"/>
    </inkml:brush>
  </inkml:definitions>
  <inkml:trace contextRef="#ctx0" brushRef="#br0">3487 85 1927 0 0,'-1'-2'21'0'0,"0"0"0"0"0,0 0 0 0 0,0 0 0 0 0,0 0 0 0 0,-1 0 0 0 0,1 0 0 0 0,-1 0 0 0 0,0 0 0 0 0,-3-2 0 0 0,-11-13 419 0 0,11 9-194 0 0,2 4 190 0 0,0-1 0 0 0,0 1 0 0 0,-1 0 0 0 0,1 0 1 0 0,-7-5-1 0 0,9 8-363 0 0,-1 0 1 0 0,1 1 0 0 0,-1-1 0 0 0,0 0 0 0 0,1 0 0 0 0,-1 1-1 0 0,0-1 1 0 0,1 1 0 0 0,-1-1 0 0 0,0 1 0 0 0,0 0 0 0 0,1 0-1 0 0,-1 0 1 0 0,0 0 0 0 0,0 0 0 0 0,1 0 0 0 0,-1 0 0 0 0,0 1-1 0 0,0-1 1 0 0,-1 1 0 0 0,-2 0 7 0 0,1 1 0 0 0,-1-2 0 0 0,1 1 0 0 0,-1 0 0 0 0,0-1 0 0 0,1 0 0 0 0,-1 0 0 0 0,1-1 0 0 0,-1 1 0 0 0,0-1 0 0 0,-5-1 0 0 0,5 2 26 0 0,0 0 0 0 0,0 0 0 0 0,1 1 0 0 0,-1 0-1 0 0,1 0 1 0 0,-1 0 0 0 0,1 1 0 0 0,-1-1 0 0 0,1 1 0 0 0,0 0 0 0 0,-1 1 0 0 0,-4 3-1 0 0,-23 9 134 0 0,4-2-47 0 0,23-11-128 0 0,0 1 1 0 0,-1 0-1 0 0,1-1 0 0 0,-1 0 0 0 0,-11 2 0 0 0,-7 0 175 0 0,0-2 0 0 0,0-1 0 0 0,-32-2 0 0 0,8 0 272 0 0,-71 8 0 0 0,103-6-502 0 0,-52 9 56 0 0,46-6-35 0 0,0-1-1 0 0,-41 0 1 0 0,-24-5 65 0 0,0 4 0 0 0,0 4 0 0 0,-136 25 0 0 0,187-25-38 0 0,-46 1-1 0 0,52-5-33 0 0,-23 0 140 0 0,0-4 0 0 0,-65-9 1 0 0,-57-2 99 0 0,-73 24-18 0 0,197-6-133 0 0,1-3 1 0 0,0-2-1 0 0,-1-1 1 0 0,1-4-1 0 0,0-1 1 0 0,-68-18-1 0 0,82 16-48 0 0,-1 1-1 0 0,0 2 0 0 0,-42 0 1 0 0,-113 9 357 0 0,-26-2-158 0 0,182-4-244 0 0,-99-1 44 0 0,118 4-218 0 0,-1 0-1 0 0,0 2 1 0 0,1 0-1 0 0,0 1 1 0 0,-27 10 0 0 0,9 1-3433 0 0,0 1-1208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8:58.298"/>
    </inkml:context>
    <inkml:brush xml:id="br0">
      <inkml:brushProperty name="width" value="0.1" units="cm"/>
      <inkml:brushProperty name="height" value="0.1" units="cm"/>
      <inkml:brushProperty name="color" value="#E71224"/>
    </inkml:brush>
  </inkml:definitions>
  <inkml:trace contextRef="#ctx0" brushRef="#br0">1 14 719 0 0,'1'-1'35'0'0,"0"0"-1"0"0,0 0 0 0 0,0 0 1 0 0,0 0-1 0 0,0 0 0 0 0,0 0 0 0 0,0 1 1 0 0,1-1-1 0 0,-1 0 0 0 0,0 1 1 0 0,0-1-1 0 0,1 0 0 0 0,-1 1 0 0 0,0 0 1 0 0,1-1-1 0 0,2 1 0 0 0,2-1 12 0 0,0 1-1 0 0,0 0 1 0 0,0 0-1 0 0,0 0 1 0 0,0 1 0 0 0,0 0-1 0 0,0 0 1 0 0,6 2-1 0 0,2 3 77 0 0,0 0 0 0 0,14 8 1 0 0,-26-12-123 0 0,26 11 25 0 0,-1-1 0 0 0,2-1 0 0 0,50 12 0 0 0,94 6 75 0 0,-123-26-68 0 0,87-6 0 0 0,-106 1-21 0 0,85-5 740 0 0,137-27-1 0 0,-201 23-629 0 0,0 0 118 0 0,63-5 1 0 0,-103 15-240 0 0,-1 1 0 0 0,0 0 0 0 0,1 1 0 0 0,-1 0 0 0 0,0 0 0 0 0,0 1 0 0 0,16 5 0 0 0,-25-7 12 0 0,-6-6 607 0 0,1 1-265 0 0,8 7-501 0 0,0 2-1120 0 0,-1-1-456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8:59.874"/>
    </inkml:context>
    <inkml:brush xml:id="br0">
      <inkml:brushProperty name="width" value="0.1" units="cm"/>
      <inkml:brushProperty name="height" value="0.1" units="cm"/>
      <inkml:brushProperty name="color" value="#E71224"/>
    </inkml:brush>
  </inkml:definitions>
  <inkml:trace contextRef="#ctx0" brushRef="#br0">1 0 455 0 0,'5'2'0'0'0,"-3"-2"0"0"0,0 0 0 0 0,0 2 0 0 0,0-2 384 0 0,-1 0-192 0 0,1 0 0 0 0,2 0-88 0 0,0 0-16 0 0,1 0-8 0 0,1 0 0 0 0,1 2-80 0 0,-1-1 0 0 0,-1 1 0 0 0,-1 2 64 0 0,-2 2-64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9:01.153"/>
    </inkml:context>
    <inkml:brush xml:id="br0">
      <inkml:brushProperty name="width" value="0.1" units="cm"/>
      <inkml:brushProperty name="height" value="0.1" units="cm"/>
      <inkml:brushProperty name="color" value="#E71224"/>
    </inkml:brush>
  </inkml:definitions>
  <inkml:trace contextRef="#ctx0" brushRef="#br0">87 45 1375 0 0,'-10'0'633'0'0,"0"-1"0"0"0,-16-3 0 0 0,23 4-467 0 0,0-1 0 0 0,1 1 0 0 0,-1-1 1 0 0,0 0-1 0 0,0 0 0 0 0,1 0 0 0 0,-1-1 1 0 0,1 1-1 0 0,-1 0 0 0 0,1-1 0 0 0,0 0 1 0 0,-1 1-1 0 0,1-1 0 0 0,-2-3 0 0 0,4 5-140 0 0,0 0 0 0 0,0 0 0 0 0,0 0 0 0 0,0-1-1 0 0,0 1 1 0 0,0 0 0 0 0,0 0 0 0 0,0 0 0 0 0,0-1-1 0 0,0 1 1 0 0,0 0 0 0 0,0 0 0 0 0,0 0 0 0 0,0-1-1 0 0,0 1 1 0 0,0 0 0 0 0,0 0 0 0 0,0 0-1 0 0,1-1 1 0 0,-1 1 0 0 0,0 0 0 0 0,0 0 0 0 0,0 0-1 0 0,0 0 1 0 0,0 0 0 0 0,1-1 0 0 0,-1 1 0 0 0,0 0-1 0 0,0 0 1 0 0,0 0 0 0 0,0 0 0 0 0,1 0 0 0 0,-1 0-1 0 0,0 0 1 0 0,0 0 0 0 0,0 0 0 0 0,1-1 0 0 0,-1 1-1 0 0,0 0 1 0 0,0 0 0 0 0,1 0 0 0 0,-1 0 0 0 0,0 0-1 0 0,0 0 1 0 0,0 0 0 0 0,1 1 0 0 0,-1-1-1 0 0,0 0 1 0 0,0 0 0 0 0,0 0 0 0 0,1 0 0 0 0,-1 0-1 0 0,0 0 1 0 0,18 1 182 0 0,-14-1-110 0 0,171-10 787 0 0,-137 7-749 0 0,0 2 0 0 0,1 1 0 0 0,-1 3 0 0 0,60 10 0 0 0,86 11-72 0 0,-30-18 0 0 0,-42-1 0 0 0,159 29 0 0 0,-219-28-35 0 0,0-2-1 0 0,0-2 0 0 0,63-5 1 0 0,-38 0 1 0 0,41 5 106 0 0,203 31 0 0 0,-197-22-116 0 0,135-3-1 0 0,34 1 6 0 0,-198-1-25 0 0,189-7 0 0 0,-185-7 43 0 0,1 5 0 0 0,175 19-1 0 0,-217-13-39 0 0,74-3 0 0 0,59-13 51 0 0,-127 6-50 0 0,125 5-4 0 0,-50 2 0 0 0,152 0 0 0 0,62 18 0 0 0,-242-9 0 0 0,156-4 0 0 0,-116-8 0 0 0,214 24 0 0 0,-309-20 0 0 0,0-3 0 0 0,110-14 0 0 0,-133 11 0 0 0,328-9 3 0 0,19-3 200 0 0,-370 14-189 0 0,54-7 51 0 0,1 2 1 0 0,96 5-1 0 0,132 19-1 0 0,-127-21-64 0 0,4-1 0 0 0,-106 9 79 0 0,112 23 0 0 0,-74-1-3001 0 0,-55-13-370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9:03.070"/>
    </inkml:context>
    <inkml:brush xml:id="br0">
      <inkml:brushProperty name="width" value="0.1" units="cm"/>
      <inkml:brushProperty name="height" value="0.1" units="cm"/>
      <inkml:brushProperty name="color" value="#E71224"/>
    </inkml:brush>
  </inkml:definitions>
  <inkml:trace contextRef="#ctx0" brushRef="#br0">62 158 2615 0 0,'-11'-5'335'0'0,"0"0"0"0"0,0 0-1 0 0,-17-12 1 0 0,28 17-313 0 0,0 0-1 0 0,0 0 1 0 0,0 0-1 0 0,0 0 1 0 0,0 0-1 0 0,0 0 1 0 0,0 0-1 0 0,0 0 1 0 0,0 0-1 0 0,0 0 1 0 0,0 0 0 0 0,0 0-1 0 0,0-1 1 0 0,0 1-1 0 0,0 0 1 0 0,0 0-1 0 0,0 0 1 0 0,0 0-1 0 0,0 0 1 0 0,0 0-1 0 0,0 0 1 0 0,0 0-1 0 0,0 0 1 0 0,0 0 0 0 0,0-1-1 0 0,0 1 1 0 0,0 0-1 0 0,0 0 1 0 0,0 0-1 0 0,0 0 1 0 0,0 0-1 0 0,0 0 1 0 0,0 0-1 0 0,0 0 1 0 0,0 0-1 0 0,0 0 1 0 0,0-1 0 0 0,0 1-1 0 0,0 0 1 0 0,0 0-1 0 0,0 0 1 0 0,0 0-1 0 0,1 0 1 0 0,-1 0-1 0 0,0 0 1 0 0,0 0-1 0 0,0 0 1 0 0,0 0-1 0 0,0 0 1 0 0,0 0 0 0 0,0 0-1 0 0,0 0 1 0 0,0 0-1 0 0,0 0 1 0 0,1 0-1 0 0,-1 0 1 0 0,0 0-1 0 0,0 0 1 0 0,0 0-1 0 0,0 0 1 0 0,0 0-1 0 0,0 0 1 0 0,0 0 0 0 0,0 0-1 0 0,0 0 1 0 0,0 0-1 0 0,1 0 1 0 0,-1 0-1 0 0,0 0 1 0 0,15-1 729 0 0,31 1-305 0 0,-26 0-107 0 0,128-7 726 0 0,2 0-657 0 0,86 12-1 0 0,-171 0-197 0 0,103 21 0 0 0,47 4 76 0 0,-122-20-177 0 0,-40-4-60 0 0,154 16 243 0 0,-75-6-146 0 0,-2 0-15 0 0,111-6 63 0 0,-162-8-132 0 0,-55-1-58 0 0,309 3 248 0 0,-96-24-92 0 0,-154 11-128 0 0,-45 5-16 0 0,0 3 0 0 0,0 1 0 0 0,45 5 0 0 0,-55-2-14 0 0,41 6 19 0 0,0-3-1 0 0,89-4 1 0 0,-55-15 7 0 0,21-1 8 0 0,-29 12 34 0 0,103 11-1 0 0,-136-4-30 0 0,1-3 0 0 0,118-10 0 0 0,77-30 100 0 0,34 15 129 0 0,-104 11-173 0 0,-60 0-74 0 0,-35 2-4 0 0,0 4 1 0 0,102 6 0 0 0,74 14-18 0 0,-125-16 0 0 0,-80-1 0 0 0,74 0 0 0 0,228-16 0 0 0,-332 14 3 0 0,196-29 58 0 0,47 7-2 0 0,-101 14-54 0 0,226-9-5 0 0,-206 15 18 0 0,170-2 28 0 0,-121 17-46 0 0,341 1 0 0 0,-344-6 0 0 0,-63 1 0 0 0,-123-6 0 0 0,-40 0 0 0 0,0 1 0 0 0,0 1 0 0 0,0 0 0 0 0,0 2 0 0 0,0-1 0 0 0,0 2 0 0 0,16 4 0 0 0,-29-6-82 0 0,0 1 0 0 0,0-1 0 0 0,0 1 0 0 0,0 0 0 0 0,0-1 0 0 0,-1 1-1 0 0,1 0 1 0 0,-1 1 0 0 0,3 2 0 0 0,8 11-4025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9:20.334"/>
    </inkml:context>
    <inkml:brush xml:id="br0">
      <inkml:brushProperty name="width" value="0.1" units="cm"/>
      <inkml:brushProperty name="height" value="0.1" units="cm"/>
      <inkml:brushProperty name="color" value="#E71224"/>
    </inkml:brush>
  </inkml:definitions>
  <inkml:trace contextRef="#ctx0" brushRef="#br0">0 0 455 0 0,'11'0'0'0'0,"4"0"0"0"0,-2 2 0 0 0,-2 0 0 0 0,-5 2 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9:26.737"/>
    </inkml:context>
    <inkml:brush xml:id="br0">
      <inkml:brushProperty name="width" value="0.1" units="cm"/>
      <inkml:brushProperty name="height" value="0.1" units="cm"/>
      <inkml:brushProperty name="color" value="#E71224"/>
    </inkml:brush>
  </inkml:definitions>
  <inkml:trace contextRef="#ctx0" brushRef="#br0">0 53 1007 0 0,'28'-21'0'0'0,"-8"6"0"0"0,-1 4 0 0 0,-2 6 88 0 0,-4 5-88 0 0,-4 0 0 0 0,4 2 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9:31.168"/>
    </inkml:context>
    <inkml:brush xml:id="br0">
      <inkml:brushProperty name="width" value="0.1" units="cm"/>
      <inkml:brushProperty name="height" value="0.1" units="cm"/>
      <inkml:brushProperty name="color" value="#E71224"/>
    </inkml:brush>
  </inkml:definitions>
  <inkml:trace contextRef="#ctx0" brushRef="#br0">57 55 919 0 0,'-10'6'451'0'0,"9"-6"-320"0"0,1 1-1 0 0,-1-1 1 0 0,1 0-1 0 0,-1 0 0 0 0,0 0 1 0 0,1 0-1 0 0,-1 0 1 0 0,1 1-1 0 0,-1-1 0 0 0,1 0 1 0 0,-1 1-1 0 0,1-1 1 0 0,-1 0-1 0 0,1 1 1 0 0,-1-1-1 0 0,1 0 0 0 0,0 1 1 0 0,-1-1-1 0 0,1 1 1 0 0,0-1-1 0 0,-1 1 0 0 0,1-1 1 0 0,0 1-1 0 0,-1-1 1 0 0,1 1-1 0 0,0 0 0 0 0,-2 3 63 0 0,0-1 0 0 0,0 1 0 0 0,0-1 0 0 0,-1 0 0 0 0,-2 4 0 0 0,5-7-171 0 0,-2 1 96 0 0,-7 9 364 0 0,9-10-426 0 0,0 0-1 0 0,0 0 0 0 0,0 1 1 0 0,-1-1-1 0 0,1 0 0 0 0,0 0 0 0 0,0 0 1 0 0,0 0-1 0 0,0 0 0 0 0,-1 0 1 0 0,1 0-1 0 0,0 1 0 0 0,0-1 1 0 0,0 0-1 0 0,-1 0 0 0 0,1 0 0 0 0,0 0 1 0 0,0 0-1 0 0,0 0 0 0 0,-1 0 1 0 0,1 0-1 0 0,0 0 0 0 0,0 0 1 0 0,0 0-1 0 0,-1 0 0 0 0,1 0 1 0 0,0 0-1 0 0,0-1 0 0 0,0 1 0 0 0,-1 0 1 0 0,1 0-1 0 0,0 0 0 0 0,0 0 1 0 0,0 0-1 0 0,-1 0 0 0 0,1 0 1 0 0,0-1-1 0 0,0 1 0 0 0,0 0 1 0 0,0 0-1 0 0,0 0 0 0 0,0 0 0 0 0,-1-1 1 0 0,1 1-1 0 0,0 0 0 0 0,7 1 2163 0 0,-6-1-2192 0 0,1 0-1 0 0,0 0 1 0 0,0 1-1 0 0,-1-1 1 0 0,1 0-1 0 0,0 1 1 0 0,0-1-1 0 0,-1 1 1 0 0,1 0-1 0 0,-1-1 1 0 0,1 1-1 0 0,0 0 1 0 0,1 1-1 0 0,-2-1 14 0 0,1 0 1 0 0,-1 0-1 0 0,1 0 0 0 0,0 0 1 0 0,0 0-1 0 0,-1-1 0 0 0,1 1 1 0 0,0-1-1 0 0,0 1 1 0 0,0-1-1 0 0,0 0 0 0 0,0 0 1 0 0,-1 0-1 0 0,1 0 0 0 0,3 0 1 0 0,33-5 687 0 0,-33 4-603 0 0,11-1 46 0 0,1 1-1 0 0,-1 1 1 0 0,1 1-1 0 0,-1 0 1 0 0,1 1-1 0 0,19 5 1 0 0,-13-2 2 0 0,0-2 0 0 0,27 1 0 0 0,-14-5 84 0 0,1-2 0 0 0,55-11 0 0 0,68-26 18 0 0,-71 17-144 0 0,-6 5 161 0 0,1 4 1 0 0,107-4 0 0 0,-102 18-282 0 0,-36 1-10 0 0,176-6 139 0 0,-79 6 28 0 0,-56 2-99 0 0,57-2 60 0 0,-27 5 122 0 0,-64-2-230 0 0,-40-2-22 0 0,38 0 0 0 0,-40-2 97 0 0,33 3 1 0 0,-15 1 171 0 0,46 1-178 0 0,249 8-492 0 0,-270-13 411 0 0,162 6 48 0 0,-35 11-2 0 0,-69-4-41 0 0,-77-6 25 0 0,1-3 0 0 0,48-1 1 0 0,1-2-18 0 0,15-2 102 0 0,133-24 266 0 0,-141 13-226 0 0,-89 11-206 0 0,1-1 82 0 0,-1 1 0 0 0,1 0 0 0 0,-1 1 0 0 0,17 2-1 0 0,-25-2-89 0 0,0 0 0 0 0,1 1-1 0 0,-1-1 1 0 0,0 1-1 0 0,1 0 1 0 0,-1 0-1 0 0,0 0 1 0 0,0 0 0 0 0,0 0-1 0 0,0 0 1 0 0,0 0-1 0 0,0 1 1 0 0,0-1-1 0 0,0 1 1 0 0,-1-1 0 0 0,1 1-1 0 0,0 0 1 0 0,-1 0-1 0 0,1 0 1 0 0,-1 0-1 0 0,0 0 1 0 0,0 0 0 0 0,0 0-1 0 0,0 0 1 0 0,1 5-1 0 0,1 14-4270 0 0,-3 5-1432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9:35.138"/>
    </inkml:context>
    <inkml:brush xml:id="br0">
      <inkml:brushProperty name="width" value="0.1" units="cm"/>
      <inkml:brushProperty name="height" value="0.1" units="cm"/>
      <inkml:brushProperty name="color" value="#E71224"/>
    </inkml:brush>
  </inkml:definitions>
  <inkml:trace contextRef="#ctx0" brushRef="#br0">2 305 919 0 0,'-1'-1'218'0'0,"1"-1"-1"0"0,0 1 0 0 0,0-1 1 0 0,0 1-1 0 0,0-1 0 0 0,0 0 1 0 0,0 1-1 0 0,1-1 0 0 0,-1 1 0 0 0,0-1 1 0 0,1 1-1 0 0,-1-1 0 0 0,1 1 1 0 0,-1-1-1 0 0,1 1 0 0 0,0 0 0 0 0,0-1 1 0 0,0 1-1 0 0,0 0 0 0 0,0-1 1 0 0,0 1-1 0 0,0 0 0 0 0,0 0 0 0 0,0 0 1 0 0,0 0-1 0 0,1 0 0 0 0,-1 0 1 0 0,0 1-1 0 0,1-1 0 0 0,-1 0 1 0 0,1 1-1 0 0,-1-1 0 0 0,1 0 0 0 0,1 1 1 0 0,8-5 284 0 0,-10 4-438 0 0,0 0 0 0 0,0 0 1 0 0,1 1-1 0 0,-1-1 0 0 0,1 1 0 0 0,-1-1 1 0 0,0 1-1 0 0,1 0 0 0 0,-1 0 0 0 0,1-1 1 0 0,-1 1-1 0 0,1 0 0 0 0,-1 0 1 0 0,1 0-1 0 0,-1 1 0 0 0,3-1 0 0 0,1 1 100 0 0,0-1 0 0 0,0 0-1 0 0,0-1 1 0 0,-1 1 0 0 0,1-1-1 0 0,6-1 1 0 0,-6 1-8 0 0,1 0 1 0 0,-1 0-1 0 0,1 0 1 0 0,-1 1-1 0 0,7 0 0 0 0,7 4 334 0 0,26 7-1 0 0,0 1 24 0 0,-26-8-325 0 0,-14-2-115 0 0,-1-1-1 0 0,1 0 1 0 0,-1 0 0 0 0,1-1 0 0 0,-1 1-1 0 0,1-1 1 0 0,7 0 0 0 0,-6 0 58 0 0,1 0 1 0 0,-1 0-1 0 0,0 1 0 0 0,1 0 1 0 0,-1 1-1 0 0,0-1 1 0 0,8 4-1 0 0,10 2 48 0 0,0-4 92 0 0,1 0-1 0 0,-1-1 0 0 0,0-2 0 0 0,41-4 0 0 0,-63 4-261 0 0,24-1 266 0 0,31 4-1 0 0,21-1 44 0 0,-25 0-222 0 0,-20 1-40 0 0,78 0 171 0 0,-106-2-215 0 0,28-1 183 0 0,60-8-1 0 0,24-8 115 0 0,-45 4-112 0 0,143-3 0 0 0,-164 13-96 0 0,36-2 54 0 0,-1-3-1 0 0,139-31 1 0 0,-148 19-62 0 0,125-14-1 0 0,-45 26-80 0 0,-82 5-12 0 0,-45 2 0 0 0,40-5 0 0 0,0-5 26 0 0,160-20 151 0 0,-190 26-159 0 0,-1 2-1 0 0,60 4 1 0 0,110 0 63 0 0,-104-4 92 0 0,186-5-35 0 0,-256 7-128 0 0,248-10 260 0 0,15-16-78 0 0,-165 20-192 0 0,184-2 0 0 0,-212 0 43 0 0,0 1-22 0 0,54 2 111 0 0,-102 2-136 0 0,87-6 13 0 0,65-2 46 0 0,-62 8-55 0 0,77 2 0 0 0,60 5 0 0 0,-99 4 68 0 0,166 1-72 0 0,34-1 4 0 0,-250-2 0 0 0,105-7 64 0 0,-100 5-64 0 0,-31 1 0 0 0,252-13 64 0 0,-206-3-64 0 0,38 2 64 0 0,-165 9-64 0 0,33 5 0 0 0,-13-1 0 0 0,4-2 0 0 0,55 5 0 0 0,6 3 0 0 0,9 0 0 0 0,-31-3 0 0 0,4 1 21 0 0,55 7 22 0 0,59 13-43 0 0,-171-24 0 0 0,1-2 0 0 0,57-4 0 0 0,-18 0 0 0 0,245 23 61 0 0,-270-16-58 0 0,-2-2-3 0 0,65-6 0 0 0,-76 2 0 0 0,39 0 16 0 0,0 3 0 0 0,-1 4 0 0 0,85 17 0 0 0,-30 0-16 0 0,-107-20 0 0 0,37-1 0 0 0,-18-2 0 0 0,343 40 0 0 0,-288-27 0 0 0,70 0 0 0 0,-34-16 0 0 0,38 1 0 0 0,-92 3 0 0 0,13 1 0 0 0,69-2 0 0 0,153-36 77 0 0,-269 30-90 0 0,97-7 13 0 0,-90 10 0 0 0,59 7 0 0 0,-15 3 0 0 0,-25-3 0 0 0,48-12 9 0 0,-80 4 19 0 0,74 1-1 0 0,-52 3-27 0 0,-43-1 0 0 0,40 4 0 0 0,-47-2 0 0 0,0-1 0 0 0,26-2 0 0 0,1 0 0 0 0,162-6 0 0 0,-154-1 0 0 0,-24 3 0 0 0,133-32 64 0 0,-153 37-64 0 0,16-3 0 0 0,40-14 0 0 0,-44 12 0 0 0,-11 4 13 0 0,1 0 0 0 0,-1-1-1 0 0,1 0 1 0 0,7-5 0 0 0,-10 5-9 0 0,0 0 9 0 0,0 0 1 0 0,1 0 0 0 0,-1 1 0 0 0,1-1 0 0 0,-1 1 0 0 0,1 0-1 0 0,0 1 1 0 0,5-2 0 0 0,-10 3-14 0 0,1 0 0 0 0,-1 1 0 0 0,0-1 0 0 0,1 1 0 0 0,-1-1 0 0 0,0 1 0 0 0,0-1 0 0 0,0 1 0 0 0,0-1 0 0 0,1 1 0 0 0,-1-1-1 0 0,0 1 1 0 0,0-1 0 0 0,0 1 0 0 0,0-1 0 0 0,0 1 0 0 0,0-1 0 0 0,0 1 0 0 0,0-1 0 0 0,0 1 0 0 0,-1-1 0 0 0,1 1 0 0 0,-2 14-58 0 0,-28 75-2425 0 0,20-57 1209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9:49.954"/>
    </inkml:context>
    <inkml:brush xml:id="br0">
      <inkml:brushProperty name="width" value="0.1" units="cm"/>
      <inkml:brushProperty name="height" value="0.1" units="cm"/>
      <inkml:brushProperty name="color" value="#E71224"/>
    </inkml:brush>
  </inkml:definitions>
  <inkml:trace contextRef="#ctx0" brushRef="#br0">1 69 2815 0 0,'11'-13'128'0'0,"2"-4"24"0"0,6 0-152 0 0,-5 4 0 0 0,-1 8 0 0 0,-7 1 0 0 0,0 6-80 0 0,-1-2-48 0 0,6 0 0 0 0,8-2-8 0 0,5 4 16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0:07.262"/>
    </inkml:context>
    <inkml:brush xml:id="br0">
      <inkml:brushProperty name="width" value="0.1" units="cm"/>
      <inkml:brushProperty name="height" value="0.1" units="cm"/>
      <inkml:brushProperty name="color" value="#E71224"/>
    </inkml:brush>
  </inkml:definitions>
  <inkml:trace contextRef="#ctx0" brushRef="#br0">0 168 1375 0 0,'29'-8'280'0'0,"0"1"0"0"0,0 1-1 0 0,1 1 1 0 0,0 2-1 0 0,-1 1 1 0 0,1 1-1 0 0,0 2 1 0 0,32 4-1 0 0,-29-2-264 0 0,-1-2 0 0 0,0-1-1 0 0,1-1 1 0 0,-1-2 0 0 0,0-2-1 0 0,42-10 1 0 0,-25 6 341 0 0,49-3 0 0 0,11-1 113 0 0,-74 8-310 0 0,146-23 455 0 0,-128 23-507 0 0,78 1 0 0 0,-1 11 7 0 0,-21-1 132 0 0,138-10-1 0 0,-215 1-159 0 0,55-5 209 0 0,139 5-1 0 0,3 6 95 0 0,-74-15-92 0 0,-8 0-44 0 0,-100 14-231 0 0,0 1 1 0 0,91 18 0 0 0,-88-12-17 0 0,167 19 66 0 0,-130-28-72 0 0,-37-2 0 0 0,343 4 0 0 0,-364-2 17 0 0,-1 0 39 0 0,40 4-1 0 0,64 7 73 0 0,94-19-86 0 0,-52-1 104 0 0,-84 6-106 0 0,-48 1-22 0 0,67 4 0 0 0,19 10-18 0 0,-104-12 1 0 0,0 0-1 0 0,40-8 0 0 0,-41 4 39 0 0,-1 2-1 0 0,0 0 1 0 0,30 2-1 0 0,-38 2-18 0 0,-11-1-15 0 0,0-1 0 0 0,1 0-1 0 0,-1 1 1 0 0,0-1 0 0 0,1-1 0 0 0,5 0-1 0 0,-4 1-4 0 0,1-1 0 0 0,-1 1 0 0 0,0 0 0 0 0,1 0 0 0 0,6 2 0 0 0,20-1 0 0 0,-24-2 10 0 0,-1 0-1 0 0,1 0 0 0 0,-1-1 0 0 0,1 0 0 0 0,-1 0 0 0 0,11-6 0 0 0,-13 6 6 0 0,0 0-1 0 0,0 1 1 0 0,1-1 0 0 0,-1 1-1 0 0,0 0 1 0 0,9 0-1 0 0,-8 0 6 0 0,1 0 1 0 0,-1 0-1 0 0,0 0 0 0 0,10-4 0 0 0,9-5 33 0 0,-18 4 49 0 0,-6 6-85 0 0,-1-1 0 0 0,1 1 1 0 0,-1 0-1 0 0,1-1 0 0 0,0 1 1 0 0,-1-1-1 0 0,1 1 0 0 0,-1 0 1 0 0,1 0-1 0 0,0-1 0 0 0,-1 1 1 0 0,1 0-1 0 0,-1 0 0 0 0,1 0 1 0 0,0 0-1 0 0,-1 0 0 0 0,1 0 1 0 0,0 0-1 0 0,1 0 0 0 0,7-2 15 0 0,-9 2-31 0 0,1 0-1 0 0,-1 0 1 0 0,0 0-1 0 0,0 0 1 0 0,0 0-1 0 0,0 0 1 0 0,0 0-1 0 0,0 0 1 0 0,0 0-1 0 0,0 0 1 0 0,0 0-1 0 0,0 0 1 0 0,0 0-1 0 0,0 0 1 0 0,0 0-1 0 0,0 0 1 0 0,0-1-1 0 0,1 1 1 0 0,-1 0-1 0 0,0 0 1 0 0,0 0-1 0 0,0 0 0 0 0,0 0 1 0 0,0 0-1 0 0,0 0 1 0 0,0 0-1 0 0,0 0 1 0 0,0 0-1 0 0,0 0 1 0 0,0-1-1 0 0,0 1 1 0 0,0 0-1 0 0,0 0 1 0 0,0 0-1 0 0,0 0 1 0 0,0 0-1 0 0,0 0 1 0 0,0 0-1 0 0,0 0 1 0 0,0 0-1 0 0,0 0 1 0 0,-1 0-1 0 0,1 0 1 0 0,0-1-1 0 0,0 1 1 0 0,0 0-1 0 0,0 0 1 0 0,0 0-1 0 0,0 0 1 0 0,0 0-1 0 0,0 0 1 0 0,0 0-1 0 0,0 0 1 0 0,0 0-1 0 0,0 0 0 0 0,0 0 1 0 0,0 0-1 0 0,0 0 1 0 0,-1 0-1 0 0,1 0 1 0 0,0 0-1 0 0,0 0 1 0 0,0 0-1 0 0,0 0 1 0 0,0 0-1 0 0,0 0 0 0 0,0 0 0 0 0,1 0 0 0 0,-1 0 0 0 0,0 0 0 0 0,1 0 0 0 0,-1 0 0 0 0,0 0 0 0 0,0 0 0 0 0,1 0 0 0 0,-1 0 0 0 0,0-1 0 0 0,0 1 0 0 0,1 0 0 0 0,-1 0 0 0 0,0 0 0 0 0,0 0 0 0 0,1 0 0 0 0,-1 0 0 0 0,0-1 0 0 0,0 1 0 0 0,0 0 0 0 0,1 0 0 0 0,-1 0 0 0 0,0-1 0 0 0,0 1 0 0 0,0 0 0 0 0,0 0 0 0 0,1 0 0 0 0,-1-1 0 0 0,0 1 0 0 0,0 0 0 0 0,0 0 0 0 0,0-1 0 0 0,0 1 0 0 0,0 0 0 0 0,0-1 0 0 0,0 1 0 0 0,0 0 0 0 0,0 0 0 0 0,0-1 0 0 0,0 1 0 0 0,0 0 0 0 0,0 0 0 0 0,0-1 0 0 0,0 1 0 0 0,0 0 0 0 0,0 0 0 0 0,0-1 0 0 0,0 1 0 0 0,0 0 0 0 0,-1 0 0 0 0,1-1 0 0 0,0 1 0 0 0,0 0 0 0 0,0 0 0 0 0,0-1 0 0 0,-1 1 0 0 0,1 0 0 0 0,0 0 0 0 0,0 0 0 0 0,0 0 0 0 0,-1-1 0 0 0,1 1 0 0 0,0 0 0 0 0,2 1 0 0 0,1-1 0 0 0,-1 1 0 0 0,1-1 0 0 0,-1 0 0 0 0,1 0 0 0 0,-1 0 0 0 0,1 0 0 0 0,0 0 0 0 0,-1 0 0 0 0,6-2 0 0 0,5 0 0 0 0,-5 3 18 0 0,-7-1-10 0 0,1 0-1 0 0,-1 0 0 0 0,1 0 0 0 0,-1 0 0 0 0,0 0 0 0 0,1 0 0 0 0,-1 0 0 0 0,1 0 0 0 0,-1-1 0 0 0,0 1 0 0 0,1-1 1 0 0,-1 1-1 0 0,3-2 0 0 0,-2 3-8 0 0,-1-1 0 0 0,1 1 0 0 0,0 0 0 0 0,0 0 0 0 0,-1 0 0 0 0,1 0 0 0 0,0 0 0 0 0,-1 0 0 0 0,1 1 0 0 0,-1-1 0 0 0,0 0 0 0 0,1 1 0 0 0,-1-1 0 0 0,1 3 0 0 0,2-1-51 0 0,10 19-2908 0 0,-8-13-131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49:57.868"/>
    </inkml:context>
    <inkml:brush xml:id="br0">
      <inkml:brushProperty name="width" value="0.1" units="cm"/>
      <inkml:brushProperty name="height" value="0.1" units="cm"/>
      <inkml:brushProperty name="color" value="#E71224"/>
    </inkml:brush>
  </inkml:definitions>
  <inkml:trace contextRef="#ctx0" brushRef="#br0">4476 303 2527 0 0,'-8'-1'165'0'0,"1"0"0"0"0,0-1 0 0 0,0 0 0 0 0,0 0 0 0 0,0 0 0 0 0,1-1 0 0 0,-1 0 0 0 0,-8-5 0 0 0,-7-3 526 0 0,-1-1 190 0 0,-36-24-1 0 0,26 15-155 0 0,15 12-490 0 0,0 1 1 0 0,0 1 0 0 0,0 0-1 0 0,-1 2 1 0 0,-24-5 0 0 0,12 3 32 0 0,-1 0 117 0 0,-63-3 0 0 0,47 6-107 0 0,-43 2 110 0 0,11 0-146 0 0,25-2-163 0 0,-126-5 223 0 0,116 10 86 0 0,-108 15 0 0 0,36-2-135 0 0,103-12-189 0 0,11-2 45 0 0,1-1 0 0 0,-1-2 0 0 0,1 0-1 0 0,-44-12 1 0 0,2 1 131 0 0,24 6-154 0 0,-1 3-1 0 0,0 1 0 0 0,0 1 1 0 0,0 3-1 0 0,-59 7 0 0 0,93-7-85 0 0,-190 22 0 0 0,-106-16 0 0 0,44 7 176 0 0,83 0 25 0 0,132-13-159 0 0,0-1 1 0 0,-45-6-1 0 0,-160-39 594 0 0,-11-1-320 0 0,244 45-295 0 0,-304-35 200 0 0,246 32-196 0 0,0 4-1 0 0,-102 12 0 0 0,43 10-664 0 0,44-2-3037 0 0,11 1-961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0:12.405"/>
    </inkml:context>
    <inkml:brush xml:id="br0">
      <inkml:brushProperty name="width" value="0.1" units="cm"/>
      <inkml:brushProperty name="height" value="0.1" units="cm"/>
      <inkml:brushProperty name="color" value="#E71224"/>
    </inkml:brush>
  </inkml:definitions>
  <inkml:trace contextRef="#ctx0" brushRef="#br0">1 4 943 0 0,'12'1'49'0'0,"0"0"0"0"0,17 4-1 0 0,12 1 72 0 0,-23-4 28 0 0,83 4 1638 0 0,-75-6-1661 0 0,-9 0 42 0 0,0 0 0 0 0,0 0 0 0 0,0-2 0 0 0,27-5 0 0 0,-28 2-124 0 0,0 1 0 0 0,18-1-1 0 0,-23 3-42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0:26.248"/>
    </inkml:context>
    <inkml:brush xml:id="br0">
      <inkml:brushProperty name="width" value="0.1" units="cm"/>
      <inkml:brushProperty name="height" value="0.1" units="cm"/>
      <inkml:brushProperty name="color" value="#E71224"/>
    </inkml:brush>
  </inkml:definitions>
  <inkml:trace contextRef="#ctx0" brushRef="#br0">11 56 919 0 0,'0'0'45'0'0,"-1"0"-1"0"0,1 0 1 0 0,0 0-1 0 0,-1 0 0 0 0,1-1 1 0 0,0 1-1 0 0,-1 0 0 0 0,1 0 1 0 0,0 0-1 0 0,-1 0 0 0 0,1 0 1 0 0,0 0-1 0 0,-1 1 0 0 0,1-1 1 0 0,0 0-1 0 0,-1 0 0 0 0,1 0 1 0 0,0 0-1 0 0,-1 0 1 0 0,1 0-1 0 0,0 0 0 0 0,0 1 1 0 0,-1-1-1 0 0,1 0 0 0 0,0 0 1 0 0,0 0-1 0 0,-1 1 0 0 0,1-1 1 0 0,0 0-1 0 0,0 0 0 0 0,-1 1 1 0 0,1-1-1 0 0,0 0 0 0 0,0 1 1 0 0,0-1-1 0 0,0 0 0 0 0,0 1 1 0 0,-1-1-1 0 0,1 0 1 0 0,0 0-1 0 0,0 1 0 0 0,0-1 1 0 0,0 0-1 0 0,0 1 0 0 0,0-1 1 0 0,0 0-1 0 0,0 1 0 0 0,0-1 1 0 0,0 0-1 0 0,0 1 0 0 0,1-1 1 0 0,10 17 2880 0 0,-3-10-2651 0 0,0-1-1 0 0,1 0 0 0 0,-1 0 1 0 0,1-1-1 0 0,0 0 0 0 0,0-1 1 0 0,1 0-1 0 0,-1 0 1 0 0,1-1-1 0 0,0-1 0 0 0,0 1 1 0 0,0-1-1 0 0,0-1 0 0 0,13 0 1 0 0,17 1 326 0 0,0-3-1 0 0,48-7 1 0 0,-83 8-484 0 0,75-7 658 0 0,93-14 52 0 0,-91 12-565 0 0,-9 2-74 0 0,-28 2-101 0 0,1 3 0 0 0,88 6-1 0 0,-112-3-72 0 0,23 3 87 0 0,47 12 0 0 0,-55-9-93 0 0,0-1 0 0 0,53 1 0 0 0,20-5 345 0 0,109-4 293 0 0,44-3 2007 0 0,-151 10-4269 0 0,73 10 1281 0 0,-103-7 341 0 0,-35-6 31 0 0,52-5-1 0 0,-11 0 12 0 0,78-8-38 0 0,-65 2 6 0 0,389-16 499 0 0,-318 9-482 0 0,6-1 0 0 0,-20 13-5 0 0,39-3 10 0 0,-37-9-18 0 0,130-5 26 0 0,-274 21-45 0 0,354-8 0 0 0,-172-4 0 0 0,76 23 0 0 0,-100 0 0 0 0,120 8 0 0 0,15-18 0 0 0,-52-1 135 0 0,1-1 2060 0 0,-13 1-3241 0 0,-41-2-62 0 0,-139 2 1068 0 0,82 6 1153 0 0,-49 0-1079 0 0,82-6-1285 0 0,-2 0 3169 0 0,-120-1-2565 0 0,88-12 0 0 0,2 0 1434 0 0,48 21-1928 0 0,-69 1 1175 0 0,-39-3-34 0 0,37 0 0 0 0,436-1 333 0 0,-475-2-266 0 0,332-13 137 0 0,-85-1-24 0 0,-148 2-118 0 0,31-1 4 0 0,-115 15-66 0 0,56 0 0 0 0,-84-4 0 0 0,74-2 0 0 0,295 6 165 0 0,-307 1-138 0 0,69-11-27 0 0,41 3 0 0 0,136 11 0 0 0,-328-9 0 0 0,33-3 0 0 0,-44 1 0 0 0,83 7 0 0 0,329 45 0 0 0,-201-26 0 0 0,-114-11 0 0 0,68 7 0 0 0,51-3 29 0 0,2-22 5 0 0,-225 4-33 0 0,336 12-1 0 0,-334-8 0 0 0,354 7 0 0 0,-265-14 19 0 0,400-3 26 0 0,-73 2 9 0 0,-356-1-49 0 0,97 9 0 0 0,-187-3 35 0 0,-1 0-1 0 0,1 1 1 0 0,-1 0-1 0 0,1 1 1 0 0,-1-1-1 0 0,0 1 0 0 0,0 0 1 0 0,7 4-1 0 0,-11-5-107 0 0,-1-1-1 0 0,1 1 1 0 0,-1 0-1 0 0,0 0 1 0 0,1 1-1 0 0,-1-1 1 0 0,0 0-1 0 0,0 0 1 0 0,0 1-1 0 0,0-1 1 0 0,0 0-1 0 0,0 1 1 0 0,0-1 0 0 0,1 4-1 0 0,-2-3-250 0 0,1 0 0 0 0,-1 0 0 0 0,0 0 0 0 0,0 0 0 0 0,0 0 0 0 0,0 0 0 0 0,0 0-1 0 0,0 0 1 0 0,-1 0 0 0 0,1 0 0 0 0,-1 0 0 0 0,1 0 0 0 0,-1 0 0 0 0,0 0 0 0 0,-1 2 0 0 0,-7 12-5320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0:29.400"/>
    </inkml:context>
    <inkml:brush xml:id="br0">
      <inkml:brushProperty name="width" value="0.1" units="cm"/>
      <inkml:brushProperty name="height" value="0.1" units="cm"/>
      <inkml:brushProperty name="color" value="#E71224"/>
    </inkml:brush>
  </inkml:definitions>
  <inkml:trace contextRef="#ctx0" brushRef="#br0">0 77 455 0 0,'9'-4'-1'0'0,"4"-3"788"0"0,-12 7-721 0 0,-1 0 1 0 0,0 1 0 0 0,0-1 199 0 0,0 0-200 0 0,1 0 1 0 0,-1 1 0 0 0,0-1-1 0 0,0 0 1 0 0,0 0-1 0 0,0 0 1 0 0,1 0-1 0 0,-1 0 1 0 0,0 0 0 0 0,0 0-1 0 0,0 0 1 0 0,1 0-1 0 0,-1 0 1 0 0,0 0-1 0 0,0 0 1 0 0,0 0 0 0 0,1 0-1 0 0,-1 0 1 0 0,0 0-1 0 0,0 0 1 0 0,0 0-1 0 0,1 0 1 0 0,-1 0 0 0 0,0 0-1 0 0,0 0 1 0 0,0 0-1 0 0,1 0 1 0 0,-1 0-1 0 0,0 0 1 0 0,0 0 0 0 0,1-1-1 0 0,8 0 460 0 0,-1 0-365 0 0,4-2 45 0 0,0 2 0 0 0,0-1 0 0 0,0 1 0 0 0,16 2 0 0 0,-25-1-12 0 0,1 0 1 0 0,-1 1-1 0 0,1-1 0 0 0,-1 1 0 0 0,0 0 1 0 0,1 0-1 0 0,-1 0 0 0 0,0 1 0 0 0,0-1 1 0 0,0 1-1 0 0,1 0 0 0 0,-2 0 1 0 0,1 0-1 0 0,0 0 0 0 0,0 0 0 0 0,-1 1 1 0 0,1-1-1 0 0,-1 1 0 0 0,3 3 0 0 0,-4-5-141 0 0,0 0-1 0 0,0 0 0 0 0,0 0 1 0 0,0 0-1 0 0,0 0 0 0 0,0 0 1 0 0,0 0-1 0 0,0 0 0 0 0,0-1 1 0 0,1 1-1 0 0,-1 0 1 0 0,0-1-1 0 0,0 1 0 0 0,1-1 1 0 0,-1 0-1 0 0,0 1 0 0 0,1-1 1 0 0,-1 0-1 0 0,1 0 0 0 0,-1 0 1 0 0,0 0-1 0 0,1 0 0 0 0,-1 0 1 0 0,3 0-1 0 0,1-2 297 0 0,1 0 0 0 0,-1 0 0 0 0,0 0 0 0 0,10-5 0 0 0,5-3 617 0 0,-8 5-778 0 0,0 1-1 0 0,1 0 1 0 0,0 1-1 0 0,13-2 1 0 0,-16 4-130 0 0,0 1 1 0 0,0 0 0 0 0,19 3-1 0 0,5 1 323 0 0,83 7 876 0 0,-103-10-1175 0 0,0-2 0 0 0,0 0-1 0 0,0-1 1 0 0,0 0 0 0 0,-1-1 0 0 0,19-6 0 0 0,15-9 131 0 0,-30 10-78 0 0,0 2 0 0 0,0 0-1 0 0,1 1 1 0 0,-1 0 0 0 0,26-2-1 0 0,-24 6-121 0 0,0 1 0 0 0,-1 0 0 0 0,1 1-1 0 0,25 6 1 0 0,-32-6-13 0 0,1 0 0 0 0,0 0 0 0 0,0-2 0 0 0,14-1 0 0 0,-20 2 0 0 0,27-6 123 0 0,12 1 85 0 0,-17 6-148 0 0,37 7 1 0 0,-4 0-65 0 0,89 14 94 0 0,14 2 12 0 0,-143-23-4 0 0,1-1-1 0 0,0-1 0 0 0,-1 0 1 0 0,38-9-1 0 0,-15 5 47 0 0,-12 2-135 0 0,18-3 23 0 0,61 1 0 0 0,-70 4-32 0 0,-27 0 0 0 0,0 0 0 0 0,0 1 0 0 0,28 4 0 0 0,-4 3 0 0 0,31 8 0 0 0,-16-4 26 0 0,0-2-1 0 0,0-2 1 0 0,0-3 0 0 0,60-2-1 0 0,-42-2-12 0 0,101-2 38 0 0,-142 2-51 0 0,-1 1 0 0 0,0 2 0 0 0,32 6 0 0 0,41 4 0 0 0,-36-4 27 0 0,-46-5-8 0 0,41 1-1 0 0,61-12 96 0 0,-78 2-48 0 0,62 2 0 0 0,140 7 44 0 0,-227-4-92 0 0,163 2-8 0 0,-36-2-10 0 0,-27-2 18 0 0,-45-1-2 0 0,0 4-1 0 0,78 10 0 0 0,-74-1-15 0 0,39 7 0 0 0,-94-14 0 0 0,2-1 0 0 0,-1-1 0 0 0,41-3 0 0 0,30 1 0 0 0,-67 1 0 0 0,0-1 0 0 0,36-6 0 0 0,-2 0 0 0 0,-6 5 32 0 0,63 6 0 0 0,-59-5-32 0 0,-18-1 0 0 0,26 0 0 0 0,96-15 0 0 0,91-9 0 0 0,15 19 64 0 0,13-2-64 0 0,-112 13 0 0 0,-163-3 0 0 0,88 1 0 0 0,25 2 0 0 0,-58 3 0 0 0,-10-1 0 0 0,-1-2 0 0 0,80-3 0 0 0,-38-10 0 0 0,64-4 0 0 0,-87 11 67 0 0,0 4 0 0 0,109 16-1 0 0,-69-7-45 0 0,-11-1 22 0 0,-6 2-43 0 0,35 5 0 0 0,-107-14 0 0 0,13 3 0 0 0,-25-3 0 0 0,1 0 1 0 0,0-1-1 0 0,0-1 0 0 0,0 0 0 0 0,0 0 0 0 0,16-3 0 0 0,1 2 10 0 0,-26 0-6 0 0,-1 0 1 0 0,0 0 0 0 0,1 0-1 0 0,-1 0 1 0 0,0 0 0 0 0,1 1-1 0 0,-1-1 1 0 0,0 1 0 0 0,1 0-1 0 0,-1 0 1 0 0,0 0-1 0 0,0 0 1 0 0,0 0 0 0 0,0 0-1 0 0,0 0 1 0 0,0 1 0 0 0,0-1-1 0 0,0 1 1 0 0,0-1 0 0 0,-1 1-1 0 0,1 0 1 0 0,-1 0-1 0 0,1 0 1 0 0,-1 0 0 0 0,1 0-1 0 0,0 3 1 0 0,0 0-198 0 0,-1-1 0 0 0,0 1-1 0 0,0-1 1 0 0,0 1 0 0 0,-1-1 0 0 0,1 1 0 0 0,-1 0-1 0 0,0-1 1 0 0,-1 1 0 0 0,1 0 0 0 0,-1-1-1 0 0,-2 9 1 0 0,-4 9-1127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1:03.064"/>
    </inkml:context>
    <inkml:brush xml:id="br0">
      <inkml:brushProperty name="width" value="0.1" units="cm"/>
      <inkml:brushProperty name="height" value="0.1" units="cm"/>
      <inkml:brushProperty name="color" value="#E71224"/>
    </inkml:brush>
  </inkml:definitions>
  <inkml:trace contextRef="#ctx0" brushRef="#br0">1 95 223 0 0,'0'-1'6'0'0,"0"0"0"0"0,0 0-1 0 0,-1 0 1 0 0,1 0 0 0 0,0 0-1 0 0,0 0 1 0 0,1 1 0 0 0,-1-1-1 0 0,0 0 1 0 0,0 0 0 0 0,0 0-1 0 0,1 0 1 0 0,-1 0 0 0 0,0 0-1 0 0,1 0 1 0 0,-1 0-1 0 0,1 1 1 0 0,-1-1 0 0 0,1 0-1 0 0,-1 0 1 0 0,2 0 0 0 0,3-5 37 0 0,-4 5 105 0 0,0-1 0 0 0,0 1-1 0 0,0 0 1 0 0,0 0 0 0 0,0 0-1 0 0,0 0 1 0 0,0 0-1 0 0,0 0 1 0 0,1 0 0 0 0,-1 0-1 0 0,0 1 1 0 0,1-1 0 0 0,-1 0-1 0 0,0 1 1 0 0,1-1-1 0 0,-1 1 1 0 0,1-1 0 0 0,-1 1-1 0 0,1 0 1 0 0,-1 0 0 0 0,1 0-1 0 0,-1-1 1 0 0,1 1-1 0 0,-1 1 1 0 0,1-1 0 0 0,-1 0-1 0 0,1 0 1 0 0,-1 1-1 0 0,1-1 1 0 0,-1 0 0 0 0,3 2-1 0 0,2 2 4 0 0,0-1-1 0 0,0 1 1 0 0,-1 0-1 0 0,0 1 1 0 0,9 9-1 0 0,-12-13-79 0 0,0 1 0 0 0,1-1 0 0 0,-1 1 0 0 0,0-1 0 0 0,1 0 0 0 0,-1 1 0 0 0,0-1 0 0 0,1 0 0 0 0,0-1 0 0 0,-1 1 0 0 0,1 0-1 0 0,-1-1 1 0 0,1 0 0 0 0,0 1 0 0 0,-1-1 0 0 0,1 0 0 0 0,4-1 0 0 0,6 0 327 0 0,1-1 0 0 0,17-6 0 0 0,4 1 55 0 0,23 2-139 0 0,1 2 0 0 0,107 9 1 0 0,-127-5-42 0 0,45-5 1 0 0,-58 1-158 0 0,1 2 1 0 0,0 1 0 0 0,0 1 0 0 0,42 7-1 0 0,-41-4-38 0 0,0-1-1 0 0,0-1 0 0 0,37-3 0 0 0,23 2 318 0 0,-32-1-266 0 0,1-2 0 0 0,-1-3 0 0 0,69-15 0 0 0,19-1 70 0 0,-111 17-176 0 0,83-5 71 0 0,181 29-94 0 0,-235-14 0 0 0,75 1 155 0 0,232-16 0 0 0,-29-21-35 0 0,-303 27-86 0 0,265-21 270 0 0,-245 24-304 0 0,82 11 0 0 0,-46-2 0 0 0,30 3 0 0 0,-74-5 0 0 0,0-2 0 0 0,1-3 0 0 0,86-6 0 0 0,243-22 177 0 0,-298 22-162 0 0,-8 3-15 0 0,132 16 0 0 0,-106-1 0 0 0,31 5 0 0 0,-59-11 0 0 0,103 6 0 0 0,7-23 218 0 0,-102 3-142 0 0,-56 4-370 0 0,28-1 1061 0 0,-48 3-1112 0 0,1 0-1 0 0,-1 0 1 0 0,1 1-1 0 0,0 0 1 0 0,-1 0 0 0 0,1 0-1 0 0,-1 0 1 0 0,0 0-1 0 0,1 0 1 0 0,-1 1-1 0 0,4 2 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1:04.685"/>
    </inkml:context>
    <inkml:brush xml:id="br0">
      <inkml:brushProperty name="width" value="0.1" units="cm"/>
      <inkml:brushProperty name="height" value="0.1" units="cm"/>
      <inkml:brushProperty name="color" value="#E71224"/>
    </inkml:brush>
  </inkml:definitions>
  <inkml:trace contextRef="#ctx0" brushRef="#br0">17 103 3423 0 0,'-8'-7'430'0'0,"8"7"-351"0"0,-1 0-1 0 0,1 0 1 0 0,-1-1 0 0 0,1 1 0 0 0,-1 0-1 0 0,1 0 1 0 0,-1-1 0 0 0,1 1-1 0 0,-1-1 1 0 0,1 1 0 0 0,0 0 0 0 0,-1-1-1 0 0,1 1 1 0 0,0-1 0 0 0,-1 1-1 0 0,1-1 1 0 0,0 1 0 0 0,-1-1 0 0 0,1 1-1 0 0,0-1 1 0 0,0 1 0 0 0,0-1-1 0 0,-1 1 1 0 0,1-1 0 0 0,0 0 0 0 0,0 1-1 0 0,0-1 1 0 0,0 1 0 0 0,0-1-1 0 0,0 0 1 0 0,0 1 0 0 0,0-1-1 0 0,1 1 1 0 0,-1-1 0 0 0,0 1 0 0 0,0-1-1 0 0,0 1 1 0 0,0-1 0 0 0,1 0-1 0 0,-1 1 1 0 0,0-1 0 0 0,1 1 0 0 0,-1 0-1 0 0,0-1 1 0 0,1 1 0 0 0,-1-1-1 0 0,1 1 1 0 0,-1-1 0 0 0,0 1 0 0 0,1 0-1 0 0,-1-1 1 0 0,1 1 0 0 0,0 0-1 0 0,4-5 84 0 0,1 1-1 0 0,0 1 0 0 0,0-1 0 0 0,0 1 0 0 0,12-5 0 0 0,2 0 104 0 0,-10 3-152 0 0,0 1-1 0 0,0 1 1 0 0,0-1-1 0 0,0 2 1 0 0,1-1-1 0 0,-1 2 0 0 0,21-2 1 0 0,-9 3-45 0 0,-1 1 0 0 0,41 7 0 0 0,-51-6-47 0 0,0-2-1 0 0,0 1 0 0 0,16-2 1 0 0,20 0 217 0 0,116 12 136 0 0,107 10-97 0 0,-237-19-184 0 0,0-1 1 0 0,61-6-1 0 0,64-21 192 0 0,-16 3-82 0 0,-109 21-166 0 0,0 1-1 0 0,61 7 1 0 0,-55-3-1 0 0,55-1-1 0 0,-57-3 86 0 0,17-2 142 0 0,-45 3-202 0 0,0 0-1 0 0,0 0 1 0 0,0 1-1 0 0,0 0 0 0 0,11 3 1 0 0,12 1 24 0 0,-7-4-85 0 0,-21-2-40 0 0,0 1 1 0 0,-1-1-1 0 0,1 1 0 0 0,0 1 1 0 0,0-1-1 0 0,-1 0 0 0 0,1 1 1 0 0,0 0-1 0 0,0 0 0 0 0,-1 0 1 0 0,1 0-1 0 0,-1 0 0 0 0,1 1 1 0 0,-1 0-1 0 0,0 0 0 0 0,4 2 1 0 0,-3 0-975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1:07.247"/>
    </inkml:context>
    <inkml:brush xml:id="br0">
      <inkml:brushProperty name="width" value="0.1" units="cm"/>
      <inkml:brushProperty name="height" value="0.1" units="cm"/>
      <inkml:brushProperty name="color" value="#E71224"/>
    </inkml:brush>
  </inkml:definitions>
  <inkml:trace contextRef="#ctx0" brushRef="#br0">268 2 455 0 0,'-9'-1'20'0'0,"8"1"66"0"0,0 0-1 0 0,0 0 1 0 0,0-1-1 0 0,0 1 1 0 0,0 0-1 0 0,0 0 1 0 0,0 0-1 0 0,-1 1 1 0 0,1-1-1 0 0,0 0 1 0 0,0 0 0 0 0,0 0-1 0 0,0 1 1 0 0,-1 0-1 0 0,-12 4 186 0 0,0 0 1 0 0,1-1-1 0 0,-2 0 1 0 0,1-1-1 0 0,-19 2 0 0 0,-16 3 1588 0 0,43-6-1687 0 0,1 0-1 0 0,-1 0 1 0 0,1 0 0 0 0,0 1 0 0 0,0 0 0 0 0,0 0 0 0 0,0 0-1 0 0,-8 7 1 0 0,9-7-155 0 0,1 0 0 0 0,0 0-1 0 0,0 0 1 0 0,0 1 0 0 0,1-1 0 0 0,-1 1-1 0 0,1-1 1 0 0,0 1 0 0 0,0 0 0 0 0,0 0-1 0 0,0 0 1 0 0,-1 6 0 0 0,3-10 3 0 0,0 1 0 0 0,0-1 0 0 0,-1 1 0 0 0,1-1 0 0 0,0 1 0 0 0,0-1 0 0 0,0 1 0 0 0,0-1 0 0 0,1 1 0 0 0,-1-1 0 0 0,0 1 0 0 0,0-1 0 0 0,0 0 0 0 0,0 1 0 0 0,0-1 0 0 0,1 1 0 0 0,-1-1 0 0 0,0 1 0 0 0,0-1 0 0 0,1 1 0 0 0,-1-1 0 0 0,0 0 0 0 0,0 1 0 0 0,1-1 0 0 0,-1 0 0 0 0,1 1 0 0 0,14 3 497 0 0,22-6 202 0 0,-33 1-663 0 0,99-8 706 0 0,-58 6-648 0 0,47-9 0 0 0,-33 0 126 0 0,0 2 0 0 0,92-2 0 0 0,89 1-96 0 0,216-7-80 0 0,-333 11 123 0 0,185 13 0 0 0,-170-3-93 0 0,-35-2 196 0 0,-79 0-298 0 0,71 7 318 0 0,-86-7-388 0 0,0 1-1 0 0,0 1 1 0 0,0-1 0 0 0,-1 1-1 0 0,1 1 1 0 0,-1-1 0 0 0,0 2-1 0 0,9 4 1 0 0,-6-1-837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1:40.575"/>
    </inkml:context>
    <inkml:brush xml:id="br0">
      <inkml:brushProperty name="width" value="0.1" units="cm"/>
      <inkml:brushProperty name="height" value="0.1" units="cm"/>
      <inkml:brushProperty name="color" value="#E71224"/>
    </inkml:brush>
  </inkml:definitions>
  <inkml:trace contextRef="#ctx0" brushRef="#br0">251 383 3967 0 0,'-2'-6'324'0'0,"-1"-4"-265"0"0,4 7 184 0 0,1 3-69 0 0,-1-1 0 0 0,1 1 1 0 0,-1 0-1 0 0,1 0 0 0 0,0-1 0 0 0,-1 1 1 0 0,1 0-1 0 0,-1 0 0 0 0,4 1 0 0 0,-6 2 15 0 0,1 0 0 0 0,-1-1 0 0 0,1 1 0 0 0,-1 0-1 0 0,0-1 1 0 0,-2 6 0 0 0,-5 16 145 0 0,5-1-186 0 0,-1-1-1 0 0,-1 0 0 0 0,0 0 1 0 0,-2 0-1 0 0,-15 34 0 0 0,6-16 481 0 0,2 1-1 0 0,-13 57 0 0 0,-6 86-94 0 0,25-144-280 0 0,-26 74 0 0 0,25-88-154 0 0,-38 143 377 0 0,41-138-367 0 0,1 0 0 0 0,2 0 0 0 0,1 50 0 0 0,20 72 88 0 0,-10-102-72 0 0,3 79 1 0 0,-20 43-56 0 0,4-107-5 0 0,5 130 0 0 0,14-57 26 0 0,40 176 0 0 0,-38-230 150 0 0,7 108 1 0 0,-18-137-131 0 0,12 216 289 0 0,-16-178-296 0 0,-2 85 108 0 0,0-139-122 0 0,2 0-1 0 0,6 46 0 0 0,-6-84-89 0 0,21 122 84 0 0,-17-106-65 0 0,1 1 1 0 0,0-1 0 0 0,1 0-1 0 0,15 26 1 0 0,68 96 172 0 0,-67-107-149 0 0,1-2 1 0 0,2-1 0 0 0,0-1 0 0 0,2-1-1 0 0,57 43 1 0 0,-51-46 72 0 0,1-2 0 0 0,1-2 0 0 0,1-1-1 0 0,0-2 1 0 0,43 15 0 0 0,-25-15-27 0 0,65 25 118 0 0,-82-28-129 0 0,0-1 0 0 0,56 11 0 0 0,81 7 116 0 0,-78-16-115 0 0,67 16 113 0 0,107 17-62 0 0,155 24-2 0 0,-382-63-122 0 0,267 46 116 0 0,154-7 89 0 0,-293-25-128 0 0,113 9-38 0 0,79-16 250 0 0,-302-13-246 0 0,39 4 62 0 0,32 1 58 0 0,111 6 41 0 0,-78-3-135 0 0,53 9 117 0 0,-47-5-124 0 0,-47-4-10 0 0,-26 0-54 0 0,147 9 120 0 0,-86-26-93 0 0,-83 0 44 0 0,0 5 0 0 0,78 8 0 0 0,162 21 71 0 0,-187-33-6 0 0,2-1-10 0 0,-96 5-112 0 0,47-7 0 0 0,-62 4 20 0 0,0 0-5 0 0,-1-1 0 0 0,23-8 1 0 0,5-1 58 0 0,-15 3 52 0 0,-1-1 0 0 0,0-1 0 0 0,49-28-1 0 0,-49 23-70 0 0,-9 5-16 0 0,0-2-1 0 0,-1-1 1 0 0,0-1-1 0 0,-2 0 1 0 0,0-2-1 0 0,0 0 1 0 0,-2-1-1 0 0,0-1 1 0 0,-2-1-1 0 0,0 0 1 0 0,-1-1 0 0 0,-1-1-1 0 0,-2 0 1 0 0,11-27-1 0 0,11-15 116 0 0,-21 42-108 0 0,-2-1-1 0 0,11-27 1 0 0,-2-10 117 0 0,22-126 0 0 0,-29 89-70 0 0,1-147 0 0 0,-29-68 268 0 0,2 78-169 0 0,18-37-210 0 0,5-200 200 0 0,-13 346-52 0 0,-6 1-1 0 0,-25-131 1 0 0,21 180-111 0 0,-5-107 1 0 0,17-77 4 0 0,4 123 998 0 0,37-227 0 0 0,-24 284-1040 0 0,9-58 0 0 0,-22 114 0 0 0,-1-1 0 0 0,-2 1 0 0 0,-4-46 0 0 0,-11-31-692 0 0,-7-59 444 0 0,19 118 81 0 0,2-79 1 0 0,4 91 35 0 0,6-163-345 0 0,-21 88 412 0 0,13 105 64 0 0,-1-1 0 0 0,0 1 0 0 0,0 0 0 0 0,0 0 0 0 0,0 0 0 0 0,1-1 0 0 0,-1 1 0 0 0,0 0 0 0 0,0 0 0 0 0,0-1 0 0 0,1 1 0 0 0,-1 0 0 0 0,0 0 0 0 0,0 0 0 0 0,1 0 0 0 0,-1 0 0 0 0,0-1 0 0 0,0 1 0 0 0,1 0 0 0 0,-1 0 0 0 0,0 0 0 0 0,1 0 0 0 0,-1 0 0 0 0,0 0 0 0 0,1 0 0 0 0,-1 0 0 0 0,0 0 0 0 0,0 0 0 0 0,1 0 0 0 0,-1 0 0 0 0,0 0 0 0 0,1 0 0 0 0,-1 0 0 0 0,0 0 0 0 0,0 1 0 0 0,1-1 0 0 0,-1 0 0 0 0,0 0 0 0 0,0 0 0 0 0,1 0 0 0 0,-1 1 0 0 0,0-1 0 0 0,0 0 0 0 0,1 0 0 0 0,-1 0 0 0 0,0 1 0 0 0,0-1 0 0 0,0 0 0 0 0,1 0 0 0 0,-1 1 0 0 0,0-1 0 0 0,0 0 0 0 0,0 0 0 0 0,0 1 0 0 0,0-1 0 0 0,0 1 0 0 0,1 0 0 0 0,-1 0 0 0 0,1 0 0 0 0,0 0 0 0 0,-1 0 0 0 0,1 0 0 0 0,0 0 0 0 0,0 0 0 0 0,0 0 0 0 0,-1 0 0 0 0,1 0 0 0 0,0-1 0 0 0,0 1 0 0 0,2 1 0 0 0,-2-2 85 0 0,0 0-1 0 0,0 0 1 0 0,-1 0 0 0 0,1 0-1 0 0,0 0 1 0 0,-1 0 0 0 0,1 0-1 0 0,0 0 1 0 0,-1 0 0 0 0,1-1-1 0 0,0 1 1 0 0,-1 0 0 0 0,1 0-1 0 0,0-1 1 0 0,-1 1 0 0 0,1 0-1 0 0,0-1 1 0 0,-1 1 0 0 0,1-1-1 0 0,-1 1 1 0 0,1-2 0 0 0,6-1 17 0 0,-6 13-296 0 0,-17 48-4581 0 0,8-28-3157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2:27.459"/>
    </inkml:context>
    <inkml:brush xml:id="br0">
      <inkml:brushProperty name="width" value="0.1" units="cm"/>
      <inkml:brushProperty name="height" value="0.1" units="cm"/>
      <inkml:brushProperty name="color" value="#E71224"/>
    </inkml:brush>
  </inkml:definitions>
  <inkml:trace contextRef="#ctx0" brushRef="#br0">37 56 919 0 0,'3'-7'3518'0'0,"-3"7"-3489"0"0,-1 0 0 0 0,1 1 0 0 0,0-1 1 0 0,0 0-1 0 0,0 0 0 0 0,0 1 0 0 0,0-1 0 0 0,0 0 0 0 0,0 0 1 0 0,-1 1-1 0 0,1-1 0 0 0,0 0 0 0 0,0 0 0 0 0,0 1 1 0 0,-1-1-1 0 0,1 0 0 0 0,0 0 0 0 0,0 0 0 0 0,-1 1 0 0 0,1-1 1 0 0,0 0-1 0 0,0 0 0 0 0,-1 0 0 0 0,1 0 0 0 0,0 0 1 0 0,-1 0-1 0 0,1 0 0 0 0,0 0 0 0 0,0 0 0 0 0,-1 0 0 0 0,1 0 1 0 0,0 0-1 0 0,-1 0 0 0 0,1 0 0 0 0,0 0 0 0 0,-1 0 78 0 0,0 0 0 0 0,0 0 0 0 0,0 0 0 0 0,0 0 0 0 0,0 0-1 0 0,0 0 1 0 0,1 0 0 0 0,-1 0 0 0 0,0 1 0 0 0,0-1 0 0 0,0 0-1 0 0,0 0 1 0 0,1 1 0 0 0,-1-1 0 0 0,0 1 0 0 0,0-1 0 0 0,1 0 0 0 0,-2 2-1 0 0,-13 10 1192 0 0,15-11-1210 0 0,1-1-1 0 0,-1 1 1 0 0,0-1-1 0 0,1 1 0 0 0,-1-1 1 0 0,1 1-1 0 0,-1-1 1 0 0,1 1-1 0 0,-1-1 1 0 0,1 0-1 0 0,-1 1 0 0 0,1-1 1 0 0,-1 0-1 0 0,1 1 1 0 0,0-1-1 0 0,-1 0 0 0 0,1 0 1 0 0,-1 0-1 0 0,1 1 1 0 0,0-1-1 0 0,-1 0 1 0 0,1 0-1 0 0,0 0 0 0 0,-1 0 1 0 0,1 0-1 0 0,0 0 1 0 0,31 4 648 0 0,-19-3-378 0 0,13 1 26 0 0,1-1 1 0 0,-1-1-1 0 0,30-4 1 0 0,25-1 389 0 0,-68 6-724 0 0,0 0-1 0 0,-1 1 1 0 0,1 0 0 0 0,-1 1-1 0 0,14 5 1 0 0,-16-5-43 0 0,-3-1 40 0 0,1 0 0 0 0,-1-1 0 0 0,1 0-1 0 0,-1-1 1 0 0,1 0 0 0 0,11-1 0 0 0,46-9 430 0 0,-45 6-418 0 0,13-3 118 0 0,-17 4-37 0 0,-1 0 0 0 0,1 0-1 0 0,18 1 1 0 0,121-4 120 0 0,-128 7-174 0 0,1-2 0 0 0,0-1 0 0 0,0-1 0 0 0,-1-2 0 0 0,35-9 0 0 0,-30 5 104 0 0,1 2-1 0 0,39-5 1 0 0,-20 4-47 0 0,-44 6-56 0 0,3-1 281 0 0,-10 3-393 0 0,-1 1-1 0 0,0-1 0 0 0,1 0 1 0 0,-1 1-1 0 0,0-1 0 0 0,0 1 1 0 0,0-1-1 0 0,1 0 1 0 0,-1 1-1 0 0,0-1 0 0 0,0 1 1 0 0,0-1-1 0 0,0 0 0 0 0,0 1 1 0 0,0-1-1 0 0,0 1 1 0 0,0-1-1 0 0,0 1 0 0 0,0-1 1 0 0,0 1-1 0 0,0-1 0 0 0,0 0 1 0 0,0 1-1 0 0,0-1 1 0 0,-1 1-1 0 0,1-1 0 0 0,0 0 1 0 0,0 1-1 0 0,0-1 0 0 0,-1 1 1 0 0,1-1-1 0 0,-1 1 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2:29.021"/>
    </inkml:context>
    <inkml:brush xml:id="br0">
      <inkml:brushProperty name="width" value="0.1" units="cm"/>
      <inkml:brushProperty name="height" value="0.1" units="cm"/>
      <inkml:brushProperty name="color" value="#E71224"/>
    </inkml:brush>
  </inkml:definitions>
  <inkml:trace contextRef="#ctx0" brushRef="#br0">342 7 2471 0 0,'-3'1'67'0'0,"1"0"-1"0"0,-1 0 1 0 0,1 0-1 0 0,-1 0 0 0 0,1-1 1 0 0,-1 1-1 0 0,1-1 1 0 0,-1 1-1 0 0,0-1 0 0 0,-2 0 1 0 0,-11 2 558 0 0,-38 5 259 0 0,42-5-486 0 0,0-1 0 0 0,0 0 0 0 0,0-1 0 0 0,0 0 0 0 0,-23-4 0 0 0,-18 1 326 0 0,0-3-26 0 0,39 6-383 0 0,13 0-268 0 0,-1 0-1 0 0,1 1 1 0 0,-1-2 0 0 0,0 1 0 0 0,1 0 0 0 0,-1 0 0 0 0,0 0 0 0 0,1-1 0 0 0,-1 1 0 0 0,0-1 0 0 0,-2-1 0 0 0,4 2-30 0 0,0 0 0 0 0,0 0 0 0 0,0 0 0 0 0,-1 0 0 0 0,1 0-1 0 0,0 0 1 0 0,0 0 0 0 0,0 0 0 0 0,-1 0 0 0 0,1 0 0 0 0,0 0-1 0 0,0 0 1 0 0,0 0 0 0 0,0-1 0 0 0,0 1 0 0 0,-1 0-1 0 0,1 0 1 0 0,0 0 0 0 0,0 0 0 0 0,0 0 0 0 0,0-1 0 0 0,0 1-1 0 0,0 0 1 0 0,0 0 0 0 0,-1 0 0 0 0,1 0 0 0 0,0-1 0 0 0,0 1-1 0 0,0 0 1 0 0,0 0 0 0 0,0 0 0 0 0,0 0 0 0 0,0-1 0 0 0,0 1-1 0 0,0 0 1 0 0,0 0 0 0 0,0 0 0 0 0,0-1 0 0 0,0 1 0 0 0,0 0-1 0 0,0 0 1 0 0,0 0 0 0 0,0 0 0 0 0,1-1 0 0 0,-1 1 0 0 0,0 0-1 0 0,0 0 1 0 0,0 0 0 0 0,0 0 0 0 0,0-1 0 0 0,0 1 0 0 0,0 0-1 0 0,1 0 1 0 0,-1 0 0 0 0,0 0 0 0 0,0-1 19 0 0,1 1 0 0 0,-1 0 0 0 0,0 0 1 0 0,1-1-1 0 0,-1 1 0 0 0,1 0 0 0 0,-1 0 0 0 0,1 0 1 0 0,-1 0-1 0 0,0 0 0 0 0,1-1 0 0 0,-1 1 0 0 0,1 0 1 0 0,-1 0-1 0 0,1 0 0 0 0,-1 0 0 0 0,1 0 0 0 0,-1 0 1 0 0,0 1-1 0 0,2-1 0 0 0,1 2 17 0 0,-1 0 0 0 0,1 0 1 0 0,0 0-1 0 0,-1 0 0 0 0,1 1 0 0 0,-1-1 0 0 0,4 6 0 0 0,-4-6-20 0 0,0 1-1 0 0,0-1 0 0 0,0 1 1 0 0,0-1-1 0 0,1 0 0 0 0,-1 0 1 0 0,1 0-1 0 0,-1 0 0 0 0,1 0 1 0 0,0 0-1 0 0,4 1 0 0 0,4 1 140 0 0,-4-1-54 0 0,1-1 0 0 0,-1 0 0 0 0,0 0-1 0 0,1-1 1 0 0,-1 1 0 0 0,13-1-1 0 0,2-2 207 0 0,-1-2 0 0 0,39-8 0 0 0,16-2 292 0 0,24-4-68 0 0,-63 9-275 0 0,40-2 1 0 0,-42 7-150 0 0,51 5 1 0 0,-69-1-87 0 0,-1 1 0 0 0,0 1 0 0 0,0 1 0 0 0,0 0 0 0 0,21 9 0 0 0,0 0-18 0 0,-27-10-11 0 0,-1 0 0 0 0,0 0 0 0 0,0 1-1 0 0,15 9 1 0 0,18 16 55 0 0,-41-29-65 0 0,0 1 1 0 0,0-1-1 0 0,-1 1 0 0 0,1-1 0 0 0,0 1 1 0 0,-1-1-1 0 0,1 0 0 0 0,0 1 0 0 0,0-1 0 0 0,0 0 1 0 0,0 0-1 0 0,-1 0 0 0 0,1 0 0 0 0,0 0 0 0 0,0 0 1 0 0,1 0-1 0 0,-2 0 11 0 0,0 0 1 0 0,1 0-1 0 0,-1 0 1 0 0,1 0 0 0 0,-1-1-1 0 0,0 1 1 0 0,1 0-1 0 0,-1 0 1 0 0,0-1-1 0 0,1 1 1 0 0,-1 0-1 0 0,0-1 1 0 0,1 1-1 0 0,-1 0 1 0 0,0-1-1 0 0,0 1 1 0 0,0 0-1 0 0,1-1 1 0 0,-1 1 0 0 0,0-1-1 0 0,0 0 1 0 0,1-2 117 0 0,0 0 1 0 0,-1 0 0 0 0,0 0-1 0 0,1 0 1 0 0,-2-7-1 0 0,1 6 56 0 0,17 41-1154 0 0,-12-19 254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49:59.833"/>
    </inkml:context>
    <inkml:brush xml:id="br0">
      <inkml:brushProperty name="width" value="0.1" units="cm"/>
      <inkml:brushProperty name="height" value="0.1" units="cm"/>
      <inkml:brushProperty name="color" value="#E71224"/>
    </inkml:brush>
  </inkml:definitions>
  <inkml:trace contextRef="#ctx0" brushRef="#br0">4879 50 863 0 0,'-3'-1'112'0'0,"-1"1"-1"0"0,1-1 0 0 0,0 0 0 0 0,0 0 0 0 0,-1-1 0 0 0,1 1 0 0 0,0-1 1 0 0,0 1-1 0 0,0-1 0 0 0,1 0 0 0 0,-1 0 0 0 0,-4-4 0 0 0,3 2 178 0 0,0 1 0 0 0,0 0 0 0 0,0 0-1 0 0,0 1 1 0 0,-8-4 0 0 0,1 4-173 0 0,0 0 0 0 0,1 1 0 0 0,-1 0 0 0 0,0 0 1 0 0,0 1-1 0 0,0 1 0 0 0,0 0 0 0 0,1 0 0 0 0,-12 4 0 0 0,-11 0-53 0 0,8-1 1 0 0,1 2 1 0 0,0 1-1 0 0,-30 12 0 0 0,-25 8 53 0 0,22-14 375 0 0,-1-2 0 0 0,-78 5-1 0 0,-117-10 1070 0 0,104-3-851 0 0,-153 24 0 0 0,250-23-535 0 0,0-2-1 0 0,0-2 0 0 0,0-2 0 0 0,0-3 0 0 0,-93-20 1 0 0,99 18-60 0 0,0 2-1 0 0,-52 1 1 0 0,67 3-83 0 0,-55 1-6 0 0,39 1-10 0 0,0-3 0 0 0,-54-8 0 0 0,78 6-12 0 0,-202-30 267 0 0,177 30-192 0 0,0 1 0 0 0,-83 7 0 0 0,-194 24-15 0 0,156-29-26 0 0,36-2-12 0 0,118 3-26 0 0,-172 9 0 0 0,179-8 0 0 0,-233 16 0 0 0,213-16 0 0 0,-24 1 0 0 0,-83-8 0 0 0,-253-49 1240 0 0,309 42-1134 0 0,43 6 55 0 0,-54-2 0 0 0,77 8-138 0 0,0 2 1 0 0,0-1-1 0 0,0 2 1 0 0,0 0 0 0 0,0 0-1 0 0,0 1 1 0 0,-23 10-1 0 0,-24 14-1117 0 0,26-12-124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4:46.512"/>
    </inkml:context>
    <inkml:brush xml:id="br0">
      <inkml:brushProperty name="width" value="0.1" units="cm"/>
      <inkml:brushProperty name="height" value="0.1" units="cm"/>
      <inkml:brushProperty name="color" value="#E71224"/>
    </inkml:brush>
  </inkml:definitions>
  <inkml:trace contextRef="#ctx0" brushRef="#br0">1 17 919 0 0,'23'-4'4152'0'0,"-15"1"-3666"0"0,-5 1-303 0 0,1 1-1 0 0,0-1 1 0 0,-1 1-1 0 0,1 0 0 0 0,0 0 1 0 0,0 1-1 0 0,0-1 1 0 0,5 0-1 0 0,-5 2-118 0 0,0-1 0 0 0,0 1 0 0 0,0-1-1 0 0,0 1 1 0 0,-1 0 0 0 0,1 0 0 0 0,0 1 0 0 0,-1-1-1 0 0,1 1 1 0 0,-1 0 0 0 0,1 0 0 0 0,-1 0-1 0 0,0 0 1 0 0,0 1 0 0 0,0-1 0 0 0,0 1-1 0 0,0 0 1 0 0,-1-1 0 0 0,4 6 0 0 0,7 5 76 0 0,-13-12-116 0 0,1 0 0 0 0,0-1 0 0 0,0 1-1 0 0,0 0 1 0 0,0-1 0 0 0,0 1-1 0 0,0 0 1 0 0,0-1 0 0 0,0 1-1 0 0,0-1 1 0 0,0 0 0 0 0,0 1 0 0 0,1-1-1 0 0,-1 0 1 0 0,0 0 0 0 0,0 0-1 0 0,0 0 1 0 0,0 0 0 0 0,0 0 0 0 0,1 0-1 0 0,-1 0 1 0 0,0 0 0 0 0,0 0-1 0 0,1-1 1 0 0,3-1 160 0 0,0 0-1 0 0,-1 0 1 0 0,1 0 0 0 0,5-5-1 0 0,12-5 522 0 0,-15 10-631 0 0,0 0 0 0 0,0 0 0 0 0,0 0 0 0 0,1 1 0 0 0,-1 0 0 0 0,0 1 0 0 0,1-1 0 0 0,-1 1 0 0 0,0 1 0 0 0,1-1 0 0 0,12 4 0 0 0,-10-2 62 0 0,0 0 0 0 0,1-1 0 0 0,-1-1 0 0 0,1 0 0 0 0,-1 0 0 0 0,15-2 0 0 0,4-4 330 0 0,-24 4-415 0 0,0 1 0 0 0,1-1 0 0 0,-1 2 0 0 0,1-1 0 0 0,-1 1 0 0 0,1-1 0 0 0,5 2 0 0 0,175 7 472 0 0,-170-8-470 0 0,8 1 0 0 0,0 2 0 0 0,0 0 1 0 0,37 12-1 0 0,28 3 52 0 0,-44-14-5 0 0,-30-4-22 0 0,0 2 0 0 0,28 5 0 0 0,-25-3 34 0 0,1 0 1 0 0,-1-1 0 0 0,1-1 0 0 0,0-1 0 0 0,32-2 0 0 0,-42 0-57 0 0,-1-1-1 0 0,1-1 1 0 0,-1 1 0 0 0,14-7-1 0 0,11-3 126 0 0,-33 12-179 0 0,1 0 0 0 0,-1 0 1 0 0,1-1-1 0 0,-1 1 0 0 0,1 0 1 0 0,-1 0-1 0 0,1 0 0 0 0,-1 0 1 0 0,1 0-1 0 0,-1 0 0 0 0,1 0 1 0 0,-1 0-1 0 0,1 0 0 0 0,-1 0 1 0 0,1 0-1 0 0,-1 0 1 0 0,1 0-1 0 0,-1 0 0 0 0,1 0 1 0 0,-1 0-1 0 0,0 1 0 0 0,1-1 1 0 0,-1 0-1 0 0,1 0 0 0 0,-1 1 1 0 0,1-1-1 0 0,-1 0 0 0 0,0 1 1 0 0,1-1-1 0 0,-1 0 0 0 0,0 1 1 0 0,1-1-1 0 0,-1 0 0 0 0,0 1 1 0 0,1-1-1 0 0,-1 1 1 0 0,1 1-80 0 0,-1 0 0 0 0,0 0 0 0 0,0 0 0 0 0,0 0 0 0 0,0 0 0 0 0,0 0 0 0 0,0 0 0 0 0,0 0 0 0 0,-1 2 0 0 0,-4 13-854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4:50.574"/>
    </inkml:context>
    <inkml:brush xml:id="br0">
      <inkml:brushProperty name="width" value="0.1" units="cm"/>
      <inkml:brushProperty name="height" value="0.1" units="cm"/>
      <inkml:brushProperty name="color" value="#E71224"/>
    </inkml:brush>
  </inkml:definitions>
  <inkml:trace contextRef="#ctx0" brushRef="#br0">0 173 1375 0 0,'6'-7'3228'0'0,"-6"8"-3168"0"0,1-1-1 0 0,-1 1 0 0 0,0-1 0 0 0,1 1 0 0 0,-1-1 0 0 0,1 1 0 0 0,-1-1 0 0 0,1 1 0 0 0,-1-1 0 0 0,1 0 0 0 0,-1 1 0 0 0,1-1 0 0 0,0 0 0 0 0,-1 1 0 0 0,1-1 1 0 0,-1 0-1 0 0,1 0 0 0 0,0 0 0 0 0,-1 0 0 0 0,1 1 0 0 0,0-1 0 0 0,0-1 44 0 0,0 0 1 0 0,-1 1 0 0 0,1-1-1 0 0,-1 0 1 0 0,1 1-1 0 0,-1-1 1 0 0,1 0-1 0 0,-1 0 1 0 0,0 0-1 0 0,1 1 1 0 0,-1-1-1 0 0,0 0 1 0 0,0 0-1 0 0,1 0 1 0 0,-1-1-1 0 0,0 1-70 0 0,0 0-1 0 0,1 0 0 0 0,-1-1 0 0 0,0 1 0 0 0,1 0 0 0 0,-1 0 1 0 0,1 0-1 0 0,-1 0 0 0 0,1 0 0 0 0,0 0 0 0 0,-1 0 0 0 0,1 0 1 0 0,0 0-1 0 0,0 0 0 0 0,0 1 0 0 0,0-1 0 0 0,-1 0 0 0 0,1 0 1 0 0,0 1-1 0 0,0-1 0 0 0,1 1 0 0 0,-1-1 0 0 0,2 0 0 0 0,-1 0 36 0 0,1 1 0 0 0,-1 0-1 0 0,1 0 1 0 0,-1 0-1 0 0,1 0 1 0 0,-1 0 0 0 0,1 0-1 0 0,-1 1 1 0 0,5 0-1 0 0,-4 0-28 0 0,5 1 572 0 0,-8-2-597 0 0,1-1 0 0 0,-1 1 0 0 0,0 0 0 0 0,0 0 0 0 0,0 0-1 0 0,0 0 1 0 0,1 0 0 0 0,-1 0 0 0 0,0 0 0 0 0,0 0 0 0 0,0 0 0 0 0,0-1 0 0 0,1 1-1 0 0,-1 0 1 0 0,0 0 0 0 0,0 0 0 0 0,0 0 0 0 0,0 0 0 0 0,0-1 0 0 0,0 1 0 0 0,0 0-1 0 0,0 0 1 0 0,0 0 0 0 0,1 0 0 0 0,-1-1 0 0 0,0 1 0 0 0,0 0 0 0 0,0 0 0 0 0,0 0-1 0 0,0-1 1 0 0,0 1 0 0 0,0 0 0 0 0,0 0 0 0 0,0 0 0 0 0,0-1 146 0 0,-8 14 232 0 0,8-12-383 0 0,0 0 0 0 0,0-1-1 0 0,0 1 1 0 0,0 0 0 0 0,0 0-1 0 0,0 0 1 0 0,1-1 0 0 0,-1 1-1 0 0,0 0 1 0 0,0 0 0 0 0,1 0-1 0 0,-1-1 1 0 0,0 1-1 0 0,1 0 1 0 0,-1-1 0 0 0,1 1-1 0 0,-1 0 1 0 0,1-1 0 0 0,-1 1-1 0 0,1 0 1 0 0,0-1 0 0 0,-1 1-1 0 0,1-1 1 0 0,0 1 0 0 0,-1-1-1 0 0,1 0 1 0 0,0 1 0 0 0,-1-1-1 0 0,1 0 1 0 0,0 1 0 0 0,0-1-1 0 0,0 0 1 0 0,-1 0 0 0 0,1 1-1 0 0,0-1 1 0 0,0 0 0 0 0,0 0-1 0 0,-1 0 1 0 0,1 0-1 0 0,1-1 1 0 0,5 1 101 0 0,0-1 0 0 0,-1 0 1 0 0,1-1-1 0 0,8-2 0 0 0,1-1-2 0 0,58-16 161 0 0,-58 15-225 0 0,-1 1 0 0 0,2 0 0 0 0,-1 2 0 0 0,0 0 0 0 0,26-2 0 0 0,64 1 213 0 0,-57 0-31 0 0,53 4 0 0 0,-62 3-112 0 0,233 10 546 0 0,-130-11-440 0 0,120-3 114 0 0,20-38-137 0 0,-8 1-74 0 0,-147 33-63 0 0,39-3 147 0 0,-89-1-100 0 0,0 3-1 0 0,85 6 1 0 0,-106 1-90 0 0,57-8 0 0 0,-58 3-7 0 0,62 3-1 0 0,85 22-9 0 0,-50 6 0 0 0,-131-22 0 0 0,-1 1 0 0 0,0 2 0 0 0,26 11 0 0 0,-20-7 0 0 0,40 10 0 0 0,-43-15 0 0 0,80 20 0 0 0,-83-24 16 0 0,0 0 0 0 0,1-1 0 0 0,28-1 0 0 0,-2-1-16 0 0,0 2 0 0 0,-1 2 0 0 0,50 10 0 0 0,41 11 0 0 0,78 6 0 0 0,-162-23 43 0 0,0-3 0 0 0,96-2-1 0 0,-54-6-2 0 0,136-12 112 0 0,-162 9-138 0 0,109 3 0 0 0,-34 3 12 0 0,59-19-20 0 0,44-1 73 0 0,-27 25 38 0 0,16 1-117 0 0,-123-4 0 0 0,-1 5 0 0 0,118 23 0 0 0,-167-21 16 0 0,1-3 0 0 0,-1-2 0 0 0,120-10 0 0 0,-164 6-16 0 0,37 3 0 0 0,-16 0 0 0 0,81 6 0 0 0,-76-4 0 0 0,0-2 0 0 0,0-2 0 0 0,78-8 0 0 0,-94 2 4 0 0,152-28 56 0 0,-58 9-60 0 0,-116 23 1 0 0,155-37 137 0 0,-157 36-85 0 0,1 1 0 0 0,-1-1 0 0 0,1 1 0 0 0,-1 0 0 0 0,1 0-1 0 0,0 1 1 0 0,8 0 0 0 0,-12 1-130 0 0,-1-1-1 0 0,1 1 0 0 0,-1-1 1 0 0,0 1-1 0 0,1 0 1 0 0,-1 0-1 0 0,0 0 0 0 0,1 0 1 0 0,3 3-1 0 0,-5-3-257 0 0,1 1 1 0 0,0-1-1 0 0,-1 1 0 0 0,1 0 0 0 0,-1-1 0 0 0,1 1 1 0 0,-1 0-1 0 0,0 0 0 0 0,0 0 0 0 0,0 0 0 0 0,0 0 0 0 0,1 3 1 0 0,4 15-4588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5:00.927"/>
    </inkml:context>
    <inkml:brush xml:id="br0">
      <inkml:brushProperty name="width" value="0.1" units="cm"/>
      <inkml:brushProperty name="height" value="0.1" units="cm"/>
      <inkml:brushProperty name="color" value="#E71224"/>
    </inkml:brush>
  </inkml:definitions>
  <inkml:trace contextRef="#ctx0" brushRef="#br0">0 118 1839 0 0,'1'-13'1022'0'0,"3"13"-281"0"0,-4 0-731 0 0,1 0 0 0 0,-1 0 1 0 0,1 0-1 0 0,-1 0 0 0 0,1 0 0 0 0,-1 0 1 0 0,0 0-1 0 0,1 0 0 0 0,-1 0 1 0 0,1 0-1 0 0,-1 0 0 0 0,1 0 1 0 0,-1 0-1 0 0,0 0 0 0 0,1 0 0 0 0,-1-1 1 0 0,1 1-1 0 0,-1 0 0 0 0,0 0 1 0 0,1 0-1 0 0,-1-1 0 0 0,1 1 1 0 0,-1 0-1 0 0,0 0 0 0 0,1-1 1 0 0,-1 1-1 0 0,1-1 0 0 0,1-2 108 0 0,1 1 0 0 0,1-1 0 0 0,-1 1-1 0 0,0-1 1 0 0,1 1 0 0 0,-1 0 0 0 0,1 0 0 0 0,-1 1 0 0 0,1-1-1 0 0,0 1 1 0 0,0-1 0 0 0,0 1 0 0 0,0 1 0 0 0,0-1 0 0 0,7 0-1 0 0,-3-1-60 0 0,1-1 0 0 0,-1 0 0 0 0,1 0 0 0 0,-1 0 1 0 0,0-1-1 0 0,14-10 0 0 0,-10 7 180 0 0,0 0 1 0 0,14-5-1 0 0,-12 7-56 0 0,-11 3-151 0 0,0 1-1 0 0,1-1 0 0 0,-1 1 0 0 0,0 0 0 0 0,1 0 0 0 0,-1 0 1 0 0,1 1-1 0 0,0-1 0 0 0,-1 1 0 0 0,1 0 0 0 0,-1 0 0 0 0,1 0 1 0 0,3 1-1 0 0,94 10 13 0 0,-27-4 1 0 0,128 9 138 0 0,-167-12-127 0 0,63 4 231 0 0,71-11 67 0 0,-124 2-323 0 0,-7 0 15 0 0,48 6 0 0 0,-3-3 50 0 0,-60-2-70 0 0,12-1 50 0 0,-19 0 36 0 0,33 3-1 0 0,148 11 99 0 0,-146-9-169 0 0,90-5 0 0 0,3 0 0 0 0,-115 3-38 0 0,392 13 62 0 0,-47-15 137 0 0,-259-8-143 0 0,-27 1-50 0 0,-6 2 27 0 0,81-1 60 0 0,11 15-30 0 0,149-7 128 0 0,-260 0-142 0 0,23 0 28 0 0,-10-5-9 0 0,-10 2 178 0 0,119-20 0 0 0,-51 1 142 0 0,-130 20-420 0 0,1 0-1 0 0,0 0 0 0 0,0 0 0 0 0,0 1 0 0 0,0-1 0 0 0,0 1 1 0 0,0 0-1 0 0,-1 1 0 0 0,1-1 0 0 0,0 1 0 0 0,-1 0 1 0 0,1 0-1 0 0,-1 1 0 0 0,0-1 0 0 0,0 1 0 0 0,0 0 0 0 0,0 0 1 0 0,0 0-1 0 0,0 0 0 0 0,-1 1 0 0 0,4 4 0 0 0,2 4-444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5:08.336"/>
    </inkml:context>
    <inkml:brush xml:id="br0">
      <inkml:brushProperty name="width" value="0.1" units="cm"/>
      <inkml:brushProperty name="height" value="0.1" units="cm"/>
      <inkml:brushProperty name="color" value="#E71224"/>
    </inkml:brush>
  </inkml:definitions>
  <inkml:trace contextRef="#ctx0" brushRef="#br0">4 28 1375 0 0,'-2'-10'-40'0'0,"1"0"1305"0"0,1 10-1239 0 0,0 0 1 0 0,0-1-1 0 0,0 1 0 0 0,0 0 0 0 0,0 0 0 0 0,0 0 0 0 0,0-1 0 0 0,0 1 0 0 0,0 0 1 0 0,0 0-1 0 0,0 0 0 0 0,1 0 0 0 0,-1-1 0 0 0,0 1 0 0 0,0 0 0 0 0,0 0 1 0 0,0 0-1 0 0,0 0 0 0 0,0 0 0 0 0,1-1 0 0 0,-1 1 0 0 0,0 0 0 0 0,0 0 0 0 0,0 0 1 0 0,0 0-1 0 0,0 0 0 0 0,1 0 0 0 0,-1 0 0 0 0,0 0 0 0 0,0 0 0 0 0,0 0 1 0 0,1-1-1 0 0,-1 1 0 0 0,0 0 0 0 0,0 0 0 0 0,0 0 0 0 0,1 0 0 0 0,-1 0 0 0 0,14 0 253 0 0,18 1 254 0 0,-22 0-221 0 0,-1-1-1 0 0,0 0 0 0 0,18-1 0 0 0,-18 0-140 0 0,0 0 1 0 0,0 1-1 0 0,0 0 0 0 0,13 2 1 0 0,34 7 249 0 0,37 10-8 0 0,-65-13-270 0 0,1 0-1 0 0,54 2 0 0 0,-58-6 25 0 0,17-5 208 0 0,-19 0-184 0 0,120-2 473 0 0,37-21-24 0 0,-119 18-410 0 0,1 2 0 0 0,102 3 0 0 0,-109 3-194 0 0,156 8-26 0 0,-93 11-10 0 0,43-1-11 0 0,-45-3 140 0 0,-76-10-70 0 0,-19-2-21 0 0,0-1 1 0 0,0 0-1 0 0,35-3 1 0 0,125-16 206 0 0,-128 12-230 0 0,141-8 98 0 0,-192 13-119 0 0,0 0 0 0 0,-1 0 0 0 0,1 0 0 0 0,0 0-1 0 0,0 1 1 0 0,-1-1 0 0 0,1 1 0 0 0,0-1 0 0 0,-1 1-1 0 0,1 0 1 0 0,-1-1 0 0 0,1 1 0 0 0,-1 0 0 0 0,1 0 0 0 0,-1 0-1 0 0,0 0 1 0 0,2 2 0 0 0,0 1-32 0 0,0 0 0 0 0,0 0 0 0 0,0 0 0 0 0,-1 0 1 0 0,3 5-1 0 0,2 5-200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5:12.766"/>
    </inkml:context>
    <inkml:brush xml:id="br0">
      <inkml:brushProperty name="width" value="0.1" units="cm"/>
      <inkml:brushProperty name="height" value="0.1" units="cm"/>
      <inkml:brushProperty name="color" value="#E71224"/>
    </inkml:brush>
  </inkml:definitions>
  <inkml:trace contextRef="#ctx0" brushRef="#br0">151 60 919 0 0,'-21'-7'983'0'0,"0"0"-1"0"0,-23-13 1 0 0,11 5-787 0 0,27 12-78 0 0,3 2-23 0 0,1 0 1 0 0,-1 0-1 0 0,1 0 1 0 0,-1 0-1 0 0,0 0 1 0 0,1 0-1 0 0,-6 0 1 0 0,38 12 902 0 0,28 0-128 0 0,-42-7-703 0 0,0 0 0 0 0,0-2 0 0 0,1 0 0 0 0,-1-1 0 0 0,25-1 0 0 0,117-14 729 0 0,-21-3-16 0 0,-128 17-841 0 0,0 0 0 0 0,0 0-1 0 0,1 1 1 0 0,-1 1 0 0 0,0-1-1 0 0,0 2 1 0 0,0-1 0 0 0,-1 1-1 0 0,1 0 1 0 0,0 1 0 0 0,9 5-1 0 0,8 15-888 0 0,-17-17-2460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5:13.685"/>
    </inkml:context>
    <inkml:brush xml:id="br0">
      <inkml:brushProperty name="width" value="0.1" units="cm"/>
      <inkml:brushProperty name="height" value="0.1" units="cm"/>
      <inkml:brushProperty name="color" value="#E71224"/>
    </inkml:brush>
  </inkml:definitions>
  <inkml:trace contextRef="#ctx0" brushRef="#br0">1 64 919 0 0,'6'8'3961'0'0,"18"6"-3855"0"0,-10-5 121 0 0,-9-7-105 0 0,-1 0 0 0 0,1-1 1 0 0,0 1-1 0 0,0-1 0 0 0,0 0 1 0 0,0 0-1 0 0,0-1 1 0 0,-1 0-1 0 0,1 1 0 0 0,6-2 1 0 0,12 2 475 0 0,27 3-274 0 0,-1-2 1 0 0,56-4-1 0 0,-44-2-73 0 0,-57 3-228 0 0,0 1 0 0 0,0-1 0 0 0,-1 0 0 0 0,1 0 0 0 0,0 0 0 0 0,-1-1 0 0 0,1 1 1 0 0,3-3-1 0 0,17-6 259 0 0,-9 10-118 0 0,-14 0-152 0 0,1 0-1 0 0,0 0 1 0 0,-1 0 0 0 0,1 0 0 0 0,0 0 0 0 0,0 0-1 0 0,-1 0 1 0 0,1-1 0 0 0,0 1 0 0 0,-1 0-1 0 0,1-1 1 0 0,-1 0 0 0 0,1 1 0 0 0,-1-1 0 0 0,3-1-1 0 0,-3 1 12 0 0,-1 0-1 0 0,1-1 0 0 0,0 1 1 0 0,0 0-1 0 0,-1-1 0 0 0,1 1 1 0 0,0-1-1 0 0,-1 1 0 0 0,0-1 1 0 0,1 1-1 0 0,-1-4 0 0 0,-11-10 177 0 0,-1 3 100 0 0,9 10-257 0 0,1-1-1 0 0,0 1 1 0 0,0 0 0 0 0,-1-1-1 0 0,1 1 1 0 0,1-1-1 0 0,-3-3 1 0 0,2-2-22 0 0,2 9 82 0 0,5 13-173 0 0,-1-4-696 0 0,0-1-2688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5:15.734"/>
    </inkml:context>
    <inkml:brush xml:id="br0">
      <inkml:brushProperty name="width" value="0.1" units="cm"/>
      <inkml:brushProperty name="height" value="0.1" units="cm"/>
      <inkml:brushProperty name="color" value="#E71224"/>
    </inkml:brush>
  </inkml:definitions>
  <inkml:trace contextRef="#ctx0" brushRef="#br0">0 0 1839 0 0,'6'0'160'0'0,"-1"0"-160"0"0,1 2 0 0 0,-4 0 0 0 0,1-2 64 0 0,1 4-64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5:20.058"/>
    </inkml:context>
    <inkml:brush xml:id="br0">
      <inkml:brushProperty name="width" value="0.1" units="cm"/>
      <inkml:brushProperty name="height" value="0.1" units="cm"/>
      <inkml:brushProperty name="color" value="#E71224"/>
    </inkml:brush>
  </inkml:definitions>
  <inkml:trace contextRef="#ctx0" brushRef="#br0">24 2 455 0 0,'-1'-1'343'0'0,"-3"4"1245"0"0,1 0-1465 0 0,2-2-84 0 0,-10 9 216 0 0,8-8 464 0 0,4-7 868 0 0,-1 4-1569 0 0,1 0-1 0 0,-1 0 1 0 0,1 1 0 0 0,-1-1 0 0 0,1 0-1 0 0,-1 0 1 0 0,1 1 0 0 0,-1-1 0 0 0,1 1 0 0 0,0-1-1 0 0,-1 0 1 0 0,1 1 0 0 0,0-1 0 0 0,0 1 0 0 0,-1-1-1 0 0,1 1 1 0 0,0 0 0 0 0,0-1 0 0 0,0 1 0 0 0,-1 0-1 0 0,1 0 1 0 0,0-1 0 0 0,0 1 0 0 0,1 0-1 0 0,21 5 599 0 0,-4-1-354 0 0,107 2 386 0 0,-28-5-346 0 0,102 16 0 0 0,-165-15-213 0 0,1-1-1 0 0,54-6 0 0 0,-84 5-74 0 0,10-1 2 0 0,3-1 33 0 0,1 1 0 0 0,-1 1 0 0 0,0 0 0 0 0,21 4 0 0 0,-24-2 11 0 0,0-1 0 0 0,-1-1-1 0 0,1 0 1 0 0,20-4 0 0 0,23 0 99 0 0,-9 9-80 0 0,-22-1-69 0 0,-24-3 11 0 0,2 0-16 0 0,0-1-1 0 0,0 1 1 0 0,0-1 0 0 0,-1 0-1 0 0,1-1 1 0 0,10-1-1 0 0,0 0 89 0 0,-1 0 0 0 0,1 1 0 0 0,-1 1 0 0 0,29 3-1 0 0,-25-2-69 0 0,-1 0 1 0 0,31-3-1 0 0,-34-1-37 0 0,-11 2 24 0 0,-1 0 1 0 0,0 0 0 0 0,1 1-1 0 0,-1-1 1 0 0,1 1-1 0 0,5 0 1 0 0,-8 0-16 0 0,0 0 0 0 0,0 1 0 0 0,0-1 0 0 0,0 0 0 0 0,0 1 0 0 0,0-1 0 0 0,0 1 0 0 0,0-1 0 0 0,0 1 1 0 0,-1-1-1 0 0,1 1 0 0 0,0 0 0 0 0,0-1 0 0 0,-1 1 0 0 0,1 0 0 0 0,0 0 0 0 0,-1-1 0 0 0,1 1 0 0 0,-1 0 0 0 0,1 0 0 0 0,-1 0 0 0 0,1 0 1 0 0,-1 0-1 0 0,0 0 0 0 0,1 0 0 0 0,-1 0 0 0 0,0 0 0 0 0,1 1 0 0 0,0 8-142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5:30.567"/>
    </inkml:context>
    <inkml:brush xml:id="br0">
      <inkml:brushProperty name="width" value="0.1" units="cm"/>
      <inkml:brushProperty name="height" value="0.1" units="cm"/>
      <inkml:brushProperty name="color" value="#E71224"/>
    </inkml:brush>
  </inkml:definitions>
  <inkml:trace contextRef="#ctx0" brushRef="#br0">84 82 3511 0 0,'-4'-4'407'0'0,"0"1"0"0"0,0-1 0 0 0,-1 1 0 0 0,0 0 0 0 0,1 0 1 0 0,-10-3-1 0 0,13 5-332 0 0,-1 0 1 0 0,1 0-1 0 0,-1 1 1 0 0,1-1 0 0 0,-1 1-1 0 0,0-1 1 0 0,1 1 0 0 0,-1 0-1 0 0,0 0 1 0 0,1 0 0 0 0,-1 0-1 0 0,0 0 1 0 0,1 0 0 0 0,-1 0-1 0 0,0 0 1 0 0,1 1 0 0 0,-1-1-1 0 0,0 1 1 0 0,1-1-1 0 0,-1 1 1 0 0,1 0 0 0 0,-1-1-1 0 0,1 1 1 0 0,-1 0 0 0 0,-1 2-1 0 0,64-37 2237 0 0,-57 32-2255 0 0,0 0-1 0 0,0 1 0 0 0,0-1 0 0 0,0 1 1 0 0,0-1-1 0 0,0 1 0 0 0,0 1 0 0 0,1-1 1 0 0,4 0-1 0 0,44 1 127 0 0,-31 0-158 0 0,106-8 470 0 0,-80 4-233 0 0,-30 3-180 0 0,1 2 1 0 0,0 0-1 0 0,-1 2 0 0 0,33 7 0 0 0,20 3 83 0 0,-19-2-54 0 0,-43-8-81 0 0,0 0 0 0 0,1-1 0 0 0,-1-1 0 0 0,0 1 0 0 0,1-2-1 0 0,14 1 1 0 0,15-2-2 0 0,9 0 8 0 0,44-6 30 0 0,-8 1 7 0 0,-69 5-61 0 0,-1 1-1 0 0,1 0 1 0 0,19 3 0 0 0,-4 0-6 0 0,62 8 25 0 0,-58-6-7 0 0,0-1 1 0 0,0-2-1 0 0,59-3 0 0 0,42-10-24 0 0,-125 11 0 0 0,24-2 16 0 0,-1 1 0 0 0,1 2 0 0 0,43 8 0 0 0,118 19-16 0 0,9 0 0 0 0,-36-16 64 0 0,-95-16-64 0 0,22-3 0 0 0,-14 5 54 0 0,-53 3-44 0 0,77 5-10 0 0,2 0 0 0 0,172-17 136 0 0,-122 2-80 0 0,73-5 8 0 0,-187 14-23 0 0,-1 2-1 0 0,54 10 1 0 0,-40-4 19 0 0,15 6-48 0 0,-52-10-12 0 0,-1 0-1 0 0,1-1 1 0 0,0-1 0 0 0,30 0-1 0 0,63-1 185 0 0,-2 0 12 0 0,-97-1-175 0 0,0 0 0 0 0,17 3 0 0 0,16 1 3 0 0,150 4 29 0 0,-164-7-53 0 0,29-2 0 0 0,120-20 64 0 0,-106 11-48 0 0,0 4 0 0 0,1 3 0 0 0,106 9 0 0 0,-81-6-16 0 0,61-14 0 0 0,-79 4 0 0 0,-39 6 0 0 0,1 1 0 0 0,0 2 0 0 0,77 9 0 0 0,29 8 0 0 0,-46-6 0 0 0,29-6 60 0 0,-103-4-56 0 0,86-8-4 0 0,-79 4 0 0 0,0 1 0 0 0,38 3 0 0 0,-38 2 0 0 0,16 2 0 0 0,56 10 0 0 0,-53-8 0 0 0,-8-2 0 0 0,-27-2 0 0 0,0-1 0 0 0,0-1 0 0 0,-1-1 0 0 0,31-5 0 0 0,18 0 20 0 0,-52 5-11 0 0,0 0-1 0 0,-1-2 1 0 0,1 0 0 0 0,0 0 0 0 0,24-9-1 0 0,-18-3 188 0 0,-21 13-154 0 0,1-1 0 0 0,-1 1 0 0 0,1 0 0 0 0,0 0 0 0 0,5-2 0 0 0,-8 4-39 0 0,0 0-1 0 0,0 0 0 0 0,0 0 1 0 0,-1 0-1 0 0,1 0 1 0 0,0 0-1 0 0,0 0 1 0 0,0 1-1 0 0,-1-1 0 0 0,1 0 1 0 0,0 0-1 0 0,-1 1 1 0 0,1-1-1 0 0,0 0 0 0 0,0 1 1 0 0,-1-1-1 0 0,1 1 1 0 0,-1-1-1 0 0,1 1 0 0 0,0-1 1 0 0,-1 1-1 0 0,1-1 1 0 0,-1 1-1 0 0,1 0 0 0 0,-1-1 1 0 0,1 1-1 0 0,-1 0 1 0 0,0-1-1 0 0,1 2 0 0 0,0 1-8 0 0,0-1-1 0 0,0 0 0 0 0,0 0 1 0 0,-1 0-1 0 0,1 0 0 0 0,-1 1 1 0 0,1-1-1 0 0,-1 0 0 0 0,0 4 1 0 0,-3 25-748 0 0,1-9 278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01.044"/>
    </inkml:context>
    <inkml:brush xml:id="br0">
      <inkml:brushProperty name="width" value="0.1" units="cm"/>
      <inkml:brushProperty name="height" value="0.1" units="cm"/>
      <inkml:brushProperty name="color" value="#E71224"/>
    </inkml:brush>
  </inkml:definitions>
  <inkml:trace contextRef="#ctx0" brushRef="#br0">3501 154 919 0 0,'-13'1'446'0'0,"1"-1"0"0"0,0-1-1 0 0,0 0 1 0 0,-1-1 0 0 0,1 0-1 0 0,0-1 1 0 0,0 0 0 0 0,-12-6-1 0 0,-14-2-96 0 0,-10-3 326 0 0,8 3-89 0 0,0 1 0 0 0,-79-9-1 0 0,-270 13 418 0 0,272 6-748 0 0,68 1-106 0 0,-426-16 980 0 0,427 10-979 0 0,-403-20 650 0 0,56 19-726 0 0,385 5-73 0 0,-242-11 278 0 0,-88 22 721 0 0,288-9-886 0 0,-37 0 156 0 0,83-2-263 0 0,-171-5 550 0 0,149 7-684 0 0,-1 1 0 0 0,1 2 0 0 0,-1 0-1 0 0,-32 11 1 0 0,29-5-3005 0 0,-4 1-1048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5:35.085"/>
    </inkml:context>
    <inkml:brush xml:id="br0">
      <inkml:brushProperty name="width" value="0.1" units="cm"/>
      <inkml:brushProperty name="height" value="0.1" units="cm"/>
      <inkml:brushProperty name="color" value="#E71224"/>
    </inkml:brush>
  </inkml:definitions>
  <inkml:trace contextRef="#ctx0" brushRef="#br0">0 2 1375 0 0,'0'0'11'0'0,"0"0"-1"0"0,1 0 0 0 0,-1 0 0 0 0,0 0 0 0 0,0 0 0 0 0,0 0 0 0 0,0 0 0 0 0,0 0 0 0 0,0 0 0 0 0,0 0 0 0 0,0 0 0 0 0,0-1 0 0 0,0 1 0 0 0,0 0 0 0 0,0 0 0 0 0,0 0 0 0 0,0 0 0 0 0,0 0 0 0 0,0 0 0 0 0,0 0 0 0 0,0 0 0 0 0,0 0 0 0 0,1 0 0 0 0,-1 0 0 0 0,0 0 0 0 0,0 0 0 0 0,0 0 1 0 0,0 0-1 0 0,0 0 0 0 0,0 0 0 0 0,0 0 0 0 0,0 0 0 0 0,0 0 0 0 0,0 0 0 0 0,0 0 0 0 0,1 0 0 0 0,-1 0 0 0 0,0 0 0 0 0,0 0 0 0 0,0 0 0 0 0,0 0 0 0 0,0 0 0 0 0,0 0 0 0 0,0 0 0 0 0,0 0 0 0 0,0 0 0 0 0,0 0 0 0 0,0 0 0 0 0,0 0 0 0 0,1 0 0 0 0,-1 0 0 0 0,0 0 0 0 0,0 0 0 0 0,0 0 1 0 0,0 1-1 0 0,0-1 0 0 0,0 0 0 0 0,0 0 0 0 0,8 6 1300 0 0,11 14 1316 0 0,-15-16-2331 0 0,1 1-241 0 0,0 0-1 0 0,1 0 1 0 0,-1-1 0 0 0,1 1-1 0 0,0-1 1 0 0,0 0-1 0 0,0-1 1 0 0,0 1-1 0 0,1-1 1 0 0,-1-1-1 0 0,1 1 1 0 0,12 2-1 0 0,60 14 1035 0 0,22 1-286 0 0,-29-13 348 0 0,32 16-835 0 0,-19-3-134 0 0,-63-18-127 0 0,0-1 0 0 0,-1 0 0 0 0,1-2 0 0 0,0 0 1 0 0,23-5-1 0 0,53-3 128 0 0,-3 6 93 0 0,37 1-89 0 0,-90 4-120 0 0,188 1 242 0 0,-142-8-239 0 0,67-3 64 0 0,-104 6-112 0 0,-24 1 0 0 0,29 2 1 0 0,175 11 235 0 0,-114-7-146 0 0,42-3 139 0 0,-123-2-228 0 0,71-6 102 0 0,-61 3-21 0 0,50 2 1 0 0,-48 2-40 0 0,15 0 43 0 0,-19 4-57 0 0,-1-2 1 0 0,74-5 0 0 0,-85-1-11 0 0,5 0 109 0 0,66 1 0 0 0,108 10-31 0 0,-169-7-107 0 0,43 5-1 0 0,160 21 39 0 0,-209-24-45 0 0,22 0 15 0 0,-30-1 30 0 0,45 6 1 0 0,-44-4-41 0 0,24 6-7 0 0,-50-9-2 0 0,1 0 0 0 0,-1 0-1 0 0,1 0 1 0 0,-1 1 0 0 0,1 0 0 0 0,-1-1 0 0 0,0 1 0 0 0,0 0 0 0 0,0 1 0 0 0,0-1 0 0 0,3 3 0 0 0,-5-2-35 0 0,1-1-1 0 0,-1 1 0 0 0,1 0 0 0 0,-1-1 1 0 0,0 1-1 0 0,0 0 0 0 0,0 0 0 0 0,-1 0 1 0 0,1 0-1 0 0,-1 0 0 0 0,0 0 0 0 0,1 0 1 0 0,-1 0-1 0 0,-1 0 0 0 0,1 0 1 0 0,0 0-1 0 0,-1 0 0 0 0,1 0 0 0 0,-3 5 1 0 0,-2 9-387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6:09.284"/>
    </inkml:context>
    <inkml:brush xml:id="br0">
      <inkml:brushProperty name="width" value="0.1" units="cm"/>
      <inkml:brushProperty name="height" value="0.1" units="cm"/>
      <inkml:brushProperty name="color" value="#E71224"/>
    </inkml:brush>
  </inkml:definitions>
  <inkml:trace contextRef="#ctx0" brushRef="#br0">1 76 1495 0 0,'30'-14'168'0'0,"-13"12"535"0"0,3-4-166 0 0,1-1-1 0 0,26-13 0 0 0,-38 16-363 0 0,0 0-1 0 0,0 1 1 0 0,0 0-1 0 0,0 1 0 0 0,1 0 1 0 0,-1 1-1 0 0,14-1 1 0 0,69 4 240 0 0,-28 2-163 0 0,167-16 603 0 0,-60 21-634 0 0,29-4-157 0 0,22 2-7 0 0,45 2 159 0 0,-210-11-185 0 0,391 6 291 0 0,-345 0-235 0 0,163-15 1 0 0,-16-1 84 0 0,-164 13-124 0 0,164-5 26 0 0,-161-2-67 0 0,166 12 0 0 0,-115 13 9 0 0,22 2 18 0 0,-126-19-26 0 0,1-1 0 0 0,54-5 0 0 0,243-17 58 0 0,-176 35-64 0 0,-115-8 0 0 0,0-2 0 0 0,63-2 0 0 0,-74-4 35 0 0,91-3-2 0 0,-102 5-34 0 0,0 1 0 0 0,1 1 0 0 0,34 8 0 0 0,-11 8-163 0 0,-27-10-138 0 0,4 1-144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6:11.398"/>
    </inkml:context>
    <inkml:brush xml:id="br0">
      <inkml:brushProperty name="width" value="0.1" units="cm"/>
      <inkml:brushProperty name="height" value="0.1" units="cm"/>
      <inkml:brushProperty name="color" value="#E71224"/>
    </inkml:brush>
  </inkml:definitions>
  <inkml:trace contextRef="#ctx0" brushRef="#br0">0 15 1295 0 0,'118'-8'1209'0'0,"-79"4"-311"0"0,73 1 1 0 0,-85 6-798 0 0,44 11-1 0 0,-22-3-21 0 0,59 7-35 0 0,109 25 205 0 0,-175-33-174 0 0,45 3 0 0 0,-70-11-33 0 0,42 7 198 0 0,162 18 329 0 0,-159-23-504 0 0,99-4 0 0 0,198-12 444 0 0,-294 12-443 0 0,86-11-1 0 0,62-22-7 0 0,-144 24 29 0 0,119 1-1 0 0,-109 7-67 0 0,588-11 117 0 0,-428 21-136 0 0,-88-2 0 0 0,-68-9 118 0 0,0-3 0 0 0,84-17 0 0 0,-76 10-61 0 0,-12 5 80 0 0,-69 7-116 0 0,0 0 0 0 0,0 1 1 0 0,0 0-1 0 0,-1 1 0 0 0,19 4 0 0 0,-15 0-586 0 0,-3 1-2009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6:49.582"/>
    </inkml:context>
    <inkml:brush xml:id="br0">
      <inkml:brushProperty name="width" value="0.1" units="cm"/>
      <inkml:brushProperty name="height" value="0.1" units="cm"/>
      <inkml:brushProperty name="color" value="#E71224"/>
    </inkml:brush>
  </inkml:definitions>
  <inkml:trace contextRef="#ctx0" brushRef="#br0">62 8 511 0 0,'-2'-2'0'0'0,"0"0"0"0"0,-1 0 0 0 0,-1 0 0 0 0,0 2 0 0 0,0 0 0 0 0,1 0 0 0 0,1 0 0 0 0,0 0 0 0 0,0 0 0 0 0,0 0 0 0 0,-1 2 0 0 0,-1 0 0 0 0,-2 2 0 0 0,1-2 0 0 0,-1 1 0 0 0,3 1 0 0 0,-1-2 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6:56.247"/>
    </inkml:context>
    <inkml:brush xml:id="br0">
      <inkml:brushProperty name="width" value="0.1" units="cm"/>
      <inkml:brushProperty name="height" value="0.1" units="cm"/>
      <inkml:brushProperty name="color" value="#E71224"/>
    </inkml:brush>
  </inkml:definitions>
  <inkml:trace contextRef="#ctx0" brushRef="#br0">0 8 1375 0 0,'2'-2'128'0'0,"0"1"-128"0"0,0-1 0 0 0,-2 0 0 0 0,1 2 664 0 0,1 2-312 0 0,0 0 8 0 0,2-1-288 0 0,1 1-72 0 0,5 4 0 0 0,-1 1 0 0 0,2 1-104 0 0,2 1-40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6:56.905"/>
    </inkml:context>
    <inkml:brush xml:id="br0">
      <inkml:brushProperty name="width" value="0.1" units="cm"/>
      <inkml:brushProperty name="height" value="0.1" units="cm"/>
      <inkml:brushProperty name="color" value="#E71224"/>
    </inkml:brush>
  </inkml:definitions>
  <inkml:trace contextRef="#ctx0" brushRef="#br0">0 52 919 0 0,'16'-6'112'0'0,"0"-1"62"0"0,0 0 1 0 0,0 2-1 0 0,1 0 0 0 0,-1 1 0 0 0,1 0 0 0 0,20-1 0 0 0,23 1 263 0 0,-35 1-257 0 0,0 2 0 0 0,1 0 0 0 0,-1 2 0 0 0,0 0 0 0 0,31 7 0 0 0,-1 6-343 0 0,55 12-386 0 0,-73-24 246 0 0,-31-3 300 0 0,0 1 1 0 0,0 0-1 0 0,0 1 0 0 0,0-1 0 0 0,0 1 1 0 0,0 0-1 0 0,0 0 0 0 0,-1 1 1 0 0,1 0-1 0 0,0 0 0 0 0,8 4 0 0 0,-11-3 3 0 0,-3-3 0 0 0,1 1 0 0 0,-1-1 0 0 0,0 1 0 0 0,1-1 0 0 0,-1 1 0 0 0,1-1 0 0 0,-1 0 0 0 0,1 1 0 0 0,-1-1 0 0 0,1 0 0 0 0,-1 0 0 0 0,1 1 0 0 0,-1-1 0 0 0,1 0 0 0 0,0 0 0 0 0,-1 0 0 0 0,1 0 0 0 0,-1 0 0 0 0,1 1 0 0 0,0-1 0 0 0,-1 0 0 0 0,1 0 0 0 0,-1-1 0 0 0,1 1 0 0 0,-1 0 0 0 0,1 0 0 0 0,0 0 0 0 0,-1 0 0 0 0,1 0 0 0 0,-1-1 0 0 0,1 1 0 0 0,-1 0 0 0 0,1 0 0 0 0,-1-1 0 0 0,1 1 0 0 0,-1 0 0 0 0,1-1 0 0 0,-1 1 0 0 0,1-1 0 0 0,-1 1 0 0 0,1-1 0 0 0,-1 1 0 0 0,1-1 0 0 0,2-19 294 0 0,-2 20-220 0 0,0 0-58 0 0,-1 1-75 0 0,0-1-1 0 0,0 1 0 0 0,0 0 1 0 0,1-1-1 0 0,-1 1 0 0 0,0 0 1 0 0,0-1-1 0 0,0 1 0 0 0,-1 0 0 0 0,1-1 1 0 0,0 1-1 0 0,0 0 0 0 0,0-1 1 0 0,0 1-1 0 0,-1 1 0 0 0,0 0-399 0 0,1 0 281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6:59.289"/>
    </inkml:context>
    <inkml:brush xml:id="br0">
      <inkml:brushProperty name="width" value="0.1" units="cm"/>
      <inkml:brushProperty name="height" value="0.1" units="cm"/>
      <inkml:brushProperty name="color" value="#E71224"/>
    </inkml:brush>
  </inkml:definitions>
  <inkml:trace contextRef="#ctx0" brushRef="#br0">2 7 919 0 0,'0'-1'80'0'0,"-2"-1"-80"0"0,2 0 0 0 0,0 0 96 0 0,0 6-96 0 0,2-4 96 0 0,-2 2-96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02.649"/>
    </inkml:context>
    <inkml:brush xml:id="br0">
      <inkml:brushProperty name="width" value="0.1" units="cm"/>
      <inkml:brushProperty name="height" value="0.1" units="cm"/>
      <inkml:brushProperty name="color" value="#E71224"/>
    </inkml:brush>
  </inkml:definitions>
  <inkml:trace contextRef="#ctx0" brushRef="#br0">107 15 1375 0 0,'0'-1'116'0'0,"-1"0"0"0"0,0 0-1 0 0,1 0 1 0 0,-1 0 0 0 0,0 0-1 0 0,0 0 1 0 0,1 0 0 0 0,-1 1-1 0 0,0-1 1 0 0,0 0 0 0 0,0 1-1 0 0,0-1 1 0 0,0 1 0 0 0,0-1-1 0 0,0 1 1 0 0,0-1 0 0 0,-1 1-1 0 0,1 0 1 0 0,0-1 0 0 0,0 1-1 0 0,0 0 1 0 0,0 0 0 0 0,0 0-1 0 0,-1 0 1 0 0,1 0 0 0 0,0 0-1 0 0,0 0 1 0 0,0 0 0 0 0,-2 1-1 0 0,1-1-49 0 0,0 1-1 0 0,0-1 0 0 0,-1 1 0 0 0,1 0 0 0 0,0 0 0 0 0,0 0 0 0 0,0 0 0 0 0,0 0 0 0 0,0 0 0 0 0,1 1 0 0 0,-1-1 1 0 0,0 1-1 0 0,-2 1 0 0 0,-1 4 44 0 0,4-6-38 0 0,-1 1 0 0 0,1-1 0 0 0,-1 1 1 0 0,1-1-1 0 0,0 1 0 0 0,0 0 0 0 0,0 0 0 0 0,0-1 0 0 0,0 1 1 0 0,0 3-1 0 0,1-2 31 0 0,0-1 1 0 0,0 0-1 0 0,1 0 1 0 0,-1 0-1 0 0,1 0 0 0 0,0 1 1 0 0,-1-1-1 0 0,1 0 1 0 0,0 0-1 0 0,0 0 1 0 0,0 0-1 0 0,1-1 1 0 0,-1 1-1 0 0,0 0 0 0 0,1 0 1 0 0,-1-1-1 0 0,1 1 1 0 0,0-1-1 0 0,-1 1 1 0 0,1-1-1 0 0,0 0 1 0 0,0 0-1 0 0,0 0 0 0 0,0 0 1 0 0,0 0-1 0 0,0 0 1 0 0,0 0-1 0 0,0-1 1 0 0,4 2-1 0 0,9 1 148 0 0,0 0 0 0 0,1-1 0 0 0,21 1 0 0 0,-8-1-138 0 0,-7-1 99 0 0,41-3 1 0 0,-40 0 11 0 0,38 2 0 0 0,-24 3-8 0 0,0-1 1 0 0,41-4-1 0 0,-66 2-185 0 0,-1 0 0 0 0,18 3 1 0 0,-9-1 27 0 0,0 1 8 0 0,0 1-1 0 0,-1 1 1 0 0,30 11 0 0 0,-31-9 12 0 0,1-1 0 0 0,0-1 1 0 0,36 5-1 0 0,3-5 153 0 0,-15 0-85 0 0,75-3 0 0 0,-92-5-14 0 0,0-1 1 0 0,41-12-1 0 0,-59 14-115 0 0,-1 1-1 0 0,2 0 1 0 0,-1 0-1 0 0,0 1 1 0 0,0 0-1 0 0,0 0 1 0 0,0 1 0 0 0,0 0-1 0 0,0 1 1 0 0,0 0-1 0 0,-1 0 1 0 0,1 0-1 0 0,10 5 1 0 0,-39 2 93 0 0,14-6-76 0 0,0 1 0 0 0,0-2 0 0 0,-11 4-1 0 0,-6-3 6 0 0,0-2-1 0 0,-1-1 0 0 0,1 0 1 0 0,-25-5-1 0 0,32 4-38 0 0,0 0 0 0 0,0 2 0 0 0,0 0 0 0 0,0 1 0 0 0,-21 5 0 0 0,15-3 0 0 0,1 0 0 0 0,-26-1 0 0 0,8-4 22 0 0,-1-1-1 0 0,-43-9 0 0 0,-147-23 43 0 0,208 30-64 0 0,-1 2 0 0 0,1 0 0 0 0,0 1 0 0 0,-1 2 0 0 0,1 0 0 0 0,-26 6 0 0 0,45-8 0 0 0,-7 2 0 0 0,11-1 0 0 0,0 1 0 0 0,0-1 0 0 0,0 0 0 0 0,0 1 0 0 0,0-1 0 0 0,1 0 0 0 0,-1 1 0 0 0,0-1 0 0 0,0 0 0 0 0,0 0 0 0 0,1 1 0 0 0,-1-1 0 0 0,0 0 0 0 0,0 1 0 0 0,1-1 0 0 0,-1 0 0 0 0,0 0 0 0 0,0 0 0 0 0,1 1 0 0 0,-1-1 0 0 0,0 0 0 0 0,1 0 0 0 0,-1 0 0 0 0,0 0 0 0 0,1 0 0 0 0,-1 0 0 0 0,0 0 0 0 0,1 1 0 0 0,-1-1 0 0 0,0 0 0 0 0,1 0 0 0 0,11 2 0 0 0,18 0 0 0 0,1-2 0 0 0,56-5 0 0 0,-42 1 0 0 0,110-6 0 0 0,181 12 0 0 0,-139 4 0 0 0,-94-17 0 0 0,-28 3 0 0 0,-70 8 0 0 0,0-1 0 0 0,-1 0 0 0 0,1 0 0 0 0,0 0 0 0 0,-1 0 0 0 0,1-1 0 0 0,-1 0 0 0 0,8-3 0 0 0,-13 4 0 0 0,1 0 0 0 0,0 1 0 0 0,-1-1 0 0 0,1 0 0 0 0,-1 1 0 0 0,1-1 0 0 0,-1 0 0 0 0,1 1 0 0 0,-1-1 0 0 0,1 1 0 0 0,-1-1 0 0 0,1 1 0 0 0,-1-1 0 0 0,0 1 0 0 0,1-1 0 0 0,-1 1 0 0 0,0 0 0 0 0,0 0 0 0 0,1-1 0 0 0,-1 1 0 0 0,0 0 0 0 0,-1-1 0 0 0,-19-6 0 0 0,-16 3 0 0 0,1 1 0 0 0,-70 4 0 0 0,31 1 0 0 0,-7 0 0 0 0,-54-1 0 0 0,-119-15 0 0 0,65-1 0 0 0,123 14 22 0 0,48 1-12 0 0,0 0 1 0 0,1-1 0 0 0,-33-6-1 0 0,52 7-10 0 0,-1 0 0 0 0,0 0 0 0 0,0-1 0 0 0,1 1 0 0 0,-1 0 0 0 0,0 0 0 0 0,0 0 0 0 0,0 0 0 0 0,1 0 0 0 0,-1 0 0 0 0,0-1 0 0 0,0 1 0 0 0,0 0 0 0 0,1 0 0 0 0,-1 0 0 0 0,0-1 0 0 0,0 1 0 0 0,0 0 0 0 0,0 0 0 0 0,0 0 0 0 0,1-1 0 0 0,-1 1 0 0 0,0 0 0 0 0,0 0 0 0 0,0-1 0 0 0,0 1 0 0 0,0 0 0 0 0,0 0 0 0 0,0-1 0 0 0,0 1 0 0 0,0 0 0 0 0,0 0 0 0 0,0-1 0 0 0,0 1 0 0 0,0 0 0 0 0,0 0 0 0 0,0-1 0 0 0,0 1 0 0 0,0 0 0 0 0,-1 0 0 0 0,1-1 0 0 0,0 1 0 0 0,0 0 0 0 0,0 0 0 0 0,0-1 0 0 0,0 1 0 0 0,-1 0 0 0 0,1 0 0 0 0,0 0 0 0 0,0 0 0 0 0,0-1 0 0 0,-1 1 0 0 0,1 0 0 0 0,0 0 0 0 0,0 0 0 0 0,0 0 0 0 0,-1 0 0 0 0,1 0 0 0 0,0-1 0 0 0,0 1 0 0 0,-1 0 0 0 0,1 0 0 0 0,0 0 0 0 0,0 0 0 0 0,-1 0 0 0 0,1 0 0 0 0,18-8 0 0 0,17 5 0 0 0,0 1 0 0 0,45 4 0 0 0,113 2 0 0 0,-60-4 0 0 0,34 1 0 0 0,-92 3 0 0 0,166 13 0 0 0,-218-17 0 0 0,-19 0 0 0 0,0 0 0 0 0,0-1 0 0 0,0 1 0 0 0,-1 1 0 0 0,1-1 0 0 0,0 0 0 0 0,0 1 0 0 0,0 0 0 0 0,-1 0 0 0 0,8 3 0 0 0,-11-4 0 0 0,0 0 0 0 0,0 0 0 0 0,1 0 0 0 0,-1 0 0 0 0,0 0 0 0 0,0 0 0 0 0,0 0 0 0 0,0 0 0 0 0,0 1 0 0 0,1-1 0 0 0,-1 0 0 0 0,0 0 0 0 0,0 0 0 0 0,0 0 0 0 0,0 0 0 0 0,0 0 0 0 0,0 0 0 0 0,0 1 0 0 0,0-1 0 0 0,0 0 0 0 0,1 0 0 0 0,-1 0 0 0 0,0 0 0 0 0,0 0 0 0 0,0 1 0 0 0,0-1 0 0 0,0 0 0 0 0,0 0 0 0 0,0 0 0 0 0,0 0 0 0 0,0 0 0 0 0,0 1 0 0 0,0-1 0 0 0,0 0 0 0 0,0 0 0 0 0,0 0 0 0 0,0 0 0 0 0,0 0 0 0 0,0 1 0 0 0,0-1 0 0 0,0 0 0 0 0,-1 0 0 0 0,1 0 0 0 0,0 0 0 0 0,0 0 0 0 0,0 1 0 0 0,0-1 0 0 0,0 0 0 0 0,0 0 0 0 0,0 0 0 0 0,0 0 0 0 0,-1 0 0 0 0,1 0 0 0 0,-12 5 0 0 0,-15-2 0 0 0,-152-31 0 0 0,44 4 0 0 0,51 13 0 0 0,-1 3 0 0 0,1 4 0 0 0,-90 7 0 0 0,-215 27 0 0 0,374-29 0 0 0,0 0 0 0 0,0 1 0 0 0,0 1 0 0 0,-22 7 0 0 0,36-10 0 0 0,0 0 0 0 0,-1 1 0 0 0,1 0 0 0 0,0-1 0 0 0,-1 1 0 0 0,1 0 0 0 0,0 0 0 0 0,0-1 0 0 0,0 1 0 0 0,0 0 0 0 0,-2 2 0 0 0,5 1 0 0 0,9-1 0 0 0,49 0 0 0 0,-41-3 0 0 0,33 3 0 0 0,8 5-9 0 0,0-3 0 0 0,0-2 0 0 0,92-9 0 0 0,-43-6-9 0 0,110-28 0 0 0,-203 36 19 0 0,69-11 5 0 0,-76 14-10 0 0,0 0-1 0 0,0 1 1 0 0,0 0 0 0 0,0 0 0 0 0,0 1 0 0 0,0 0 0 0 0,10 3 0 0 0,-17-3-71 0 0,1 0 1 0 0,-1 0 0 0 0,0 0 0 0 0,0 0 0 0 0,-1 0-1 0 0,1 0 1 0 0,0 1 0 0 0,0-1 0 0 0,2 3 0 0 0,1 5-3639 0 0,-5 1-718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04.197"/>
    </inkml:context>
    <inkml:brush xml:id="br0">
      <inkml:brushProperty name="width" value="0.1" units="cm"/>
      <inkml:brushProperty name="height" value="0.1" units="cm"/>
      <inkml:brushProperty name="color" value="#E71224"/>
    </inkml:brush>
  </inkml:definitions>
  <inkml:trace contextRef="#ctx0" brushRef="#br0">0 120 455 0 0,'11'-5'135'0'0,"0"0"0"0"0,0 1-1 0 0,0 0 1 0 0,0 1 0 0 0,1 0-1 0 0,14-1 1 0 0,502-55 297 0 0,-397 49 421 0 0,93-10-194 0 0,-189 17-506 0 0,-33 4-81 0 0,-4 1-27 0 0,-6 0-4 0 0,-101 8 912 0 0,-160-7 0 0 0,164-8-780 0 0,37 0-81 0 0,-74 6 1 0 0,115 1-89 0 0,7-2 8 0 0,0 2-1 0 0,0 0 1 0 0,0 1 0 0 0,0 1 0 0 0,-25 9-1 0 0,45-13-11 0 0,-1 0 0 0 0,0 0 0 0 0,0 0 0 0 0,1 1 0 0 0,-1-1 0 0 0,0 0 0 0 0,1 1 0 0 0,-1-1 0 0 0,0 0 0 0 0,1 1 0 0 0,-1-1 0 0 0,0 1 0 0 0,1-1 0 0 0,-1 1 0 0 0,1-1 0 0 0,-1 1 0 0 0,1-1 0 0 0,-1 1 0 0 0,1-1 0 0 0,0 1 0 0 0,-1 0 0 0 0,1-1 0 0 0,0 1 0 0 0,-1 0 0 0 0,1-1 0 0 0,0 2 0 0 0,0-1 0 0 0,0 0 0 0 0,1 0 0 0 0,-1 0 0 0 0,1-1 0 0 0,-1 1 0 0 0,1 0 0 0 0,-1 0 0 0 0,1-1 0 0 0,-1 1 0 0 0,1 0 0 0 0,0-1 0 0 0,-1 1 0 0 0,1-1 0 0 0,0 1 0 0 0,0-1 0 0 0,-1 1 0 0 0,3 0 0 0 0,5 3 0 0 0,1 0 0 0 0,17 4 0 0 0,173 33 280 0 0,-98-24-165 0 0,-49-8-35 0 0,1-3-1 0 0,0-2 1 0 0,96-5-1 0 0,158-39 303 0 0,-272 33-326 0 0,-6 2-7 0 0,0 0 0 0 0,0 2 0 0 0,30 0 0 0 0,-51 3-136 0 0,0 1-1 0 0,0 0 1 0 0,0 1-1 0 0,15 4 1 0 0,-11 1-2367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20.696"/>
    </inkml:context>
    <inkml:brush xml:id="br0">
      <inkml:brushProperty name="width" value="0.1" units="cm"/>
      <inkml:brushProperty name="height" value="0.1" units="cm"/>
      <inkml:brushProperty name="color" value="#E71224"/>
    </inkml:brush>
  </inkml:definitions>
  <inkml:trace contextRef="#ctx0" brushRef="#br0">0 101 455 0 0,'33'6'2173'0'0,"-4"0"-1952"0"0,-12-6 237 0 0,0 0 0 0 0,0-1 0 0 0,22-4 0 0 0,-25 2-239 0 0,0 1-1 0 0,1 1 1 0 0,-1 0 0 0 0,1 1-1 0 0,17 2 1 0 0,-26-1-199 0 0,0-1 1 0 0,0 0 0 0 0,0 0-1 0 0,-1 0 1 0 0,1-1 0 0 0,0 0-1 0 0,0 0 1 0 0,7-3 0 0 0,2-1 381 0 0,25-13 0 0 0,-26 12-228 0 0,0 0 0 0 0,1 1 0 0 0,-1 1-1 0 0,1 0 1 0 0,0 1 0 0 0,21-2-1 0 0,45 1-13 0 0,-23 2-64 0 0,-24-2-30 0 0,-19 2-39 0 0,0 1 0 0 0,23 1 0 0 0,32 2 93 0 0,-36-2-25 0 0,34 5-1 0 0,95 13 106 0 0,-142-16-78 0 0,0-2 0 0 0,0 0 0 0 0,-1-1 0 0 0,1-2-1 0 0,29-6 1 0 0,1 1 241 0 0,84-17 74 0 0,-116 22-431 0 0,-13 1 16 0 0,0 1 0 0 0,0 0 0 0 0,0 1 1 0 0,0-1-1 0 0,7 1 0 0 0,-11 1-43 0 0,0-1 1 0 0,0 1-1 0 0,0-1 1 0 0,0 1-1 0 0,0-1 0 0 0,0 1 1 0 0,0 0-1 0 0,0 0 0 0 0,0 0 1 0 0,0 0-1 0 0,-1 0 1 0 0,1 1-1 0 0,0-1 0 0 0,-1 0 1 0 0,1 1-1 0 0,-1 0 1 0 0,0-1-1 0 0,1 1 0 0 0,0 2 1 0 0,4 5-430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03.823"/>
    </inkml:context>
    <inkml:brush xml:id="br0">
      <inkml:brushProperty name="width" value="0.1" units="cm"/>
      <inkml:brushProperty name="height" value="0.1" units="cm"/>
      <inkml:brushProperty name="color" value="#E71224"/>
    </inkml:brush>
  </inkml:definitions>
  <inkml:trace contextRef="#ctx0" brushRef="#br0">6325 383 1983 0 0,'-9'3'141'0'0,"-1"0"0"0"0,1 0 0 0 0,-1-1 0 0 0,1-1 0 0 0,-1 1 0 0 0,0-2-1 0 0,0 1 1 0 0,1-1 0 0 0,-1-1 0 0 0,0 0 0 0 0,0 0 0 0 0,1-1-1 0 0,-1 0 1 0 0,1-1 0 0 0,-1 0 0 0 0,1 0 0 0 0,0-1 0 0 0,-14-8-1 0 0,-76-44 2403 0 0,85 50-2333 0 0,1 0 0 0 0,-2 1 1 0 0,1 1-1 0 0,0 0 0 0 0,-25-3 0 0 0,-45-9-60 0 0,13 2-9 0 0,-19-2 426 0 0,-43-4 335 0 0,53 11-675 0 0,28 3-172 0 0,-83 1-1 0 0,47 5 49 0 0,-24 2 109 0 0,-109 9 175 0 0,184-12-318 0 0,-1-1 0 0 0,-73-15 0 0 0,28 4 214 0 0,-188-4 184 0 0,180 13-390 0 0,-139-13 371 0 0,127 10-384 0 0,-82-14 128 0 0,153 14 114 0 0,-43-17-1 0 0,12 4-62 0 0,0 2-106 0 0,-83-10 0 0 0,122 24-137 0 0,0 2 0 0 0,0 0 0 0 0,0 1 0 0 0,-1 2 0 0 0,1 0 0 0 0,0 2 0 0 0,0 1 0 0 0,-38 10 0 0 0,-30 9 0 0 0,8-3 0 0 0,65-16 17 0 0,1 0 0 0 0,-1-1-1 0 0,-22 0 1 0 0,21-1 3 0 0,1 0 1 0 0,-34 8-1 0 0,21 0-20 0 0,24-7 0 0 0,0 0 0 0 0,0 0 0 0 0,0-1 0 0 0,0 0 0 0 0,0-1 0 0 0,0 0 0 0 0,0 0 0 0 0,-16-1 0 0 0,-57-2 75 0 0,73 2-69 0 0,0 0 1 0 0,-1 1-1 0 0,1-1 0 0 0,0 2 1 0 0,-9 2-1 0 0,7-2-1 0 0,0 0 0 0 0,-17 0 0 0 0,-117 4 59 0 0,114-1-64 0 0,23-3 0 0 0,0-1 0 0 0,0 1 0 0 0,-11-1 0 0 0,-1-1 0 0 0,-51-2 0 0 0,60 1 0 0 0,0 1 0 0 0,-1 1 0 0 0,1 0 0 0 0,-15 3 0 0 0,-26 2 0 0 0,17-2 0 0 0,28-3 0 0 0,1 0 0 0 0,0-1 0 0 0,-1 1 0 0 0,1-1 0 0 0,0 0 0 0 0,-1 0 0 0 0,-7-2 0 0 0,-16 0 24 0 0,25 2-20 0 0,1 0 0 0 0,-1 0 0 0 0,1 0 0 0 0,-1 0 0 0 0,1-1 0 0 0,-1 0 0 0 0,1 1 0 0 0,-1-1 0 0 0,-4-3 0 0 0,-8-2-4 0 0,-1-1 0 0 0,0 2 0 0 0,-24-5 0 0 0,39 10 0 0 0,-6-1 0 0 0,0 0 0 0 0,0 1 0 0 0,0 0 0 0 0,0 0 0 0 0,-15 3 0 0 0,-14 0 0 0 0,-69 2 0 0 0,-22 1 0 0 0,107-5 0 0 0,-32 6 0 0 0,36-4 0 0 0,-1-1 0 0 0,1 0 0 0 0,-20-2 0 0 0,-93 2 0 0 0,104-2 0 0 0,-32 4 0 0 0,-23 1 0 0 0,15-4 0 0 0,-102 14 0 0 0,13 0 0 0 0,-261 36-185 0 0,322-33-1283 0 0,49-9-3191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22.304"/>
    </inkml:context>
    <inkml:brush xml:id="br0">
      <inkml:brushProperty name="width" value="0.1" units="cm"/>
      <inkml:brushProperty name="height" value="0.1" units="cm"/>
      <inkml:brushProperty name="color" value="#E71224"/>
    </inkml:brush>
  </inkml:definitions>
  <inkml:trace contextRef="#ctx0" brushRef="#br0">940 65 919 0 0,'-27'-11'436'0'0,"0"1"0"0"0,-1 0 0 0 0,-31-5 0 0 0,17 8-261 0 0,-1 1 0 0 0,0 2-1 0 0,-48 2 1 0 0,46 5-45 0 0,-64 10 0 0 0,54-4 18 0 0,0-2 396 0 0,17 0-323 0 0,0-3 1 0 0,0-1-1 0 0,-42-2 0 0 0,18-1 211 0 0,56 0-399 0 0,1 0 0 0 0,-1 0 0 0 0,0 1 0 0 0,0 0 0 0 0,1 0 0 0 0,-1 0 0 0 0,0 0 0 0 0,-5 3-1 0 0,11-4-31 0 0,0 0 0 0 0,0 0 0 0 0,0 0 0 0 0,0 0 0 0 0,0 0 0 0 0,-1 0 0 0 0,1 0 0 0 0,0 0 0 0 0,0 0 0 0 0,0 1 0 0 0,0-1 0 0 0,0 0 0 0 0,0 0 0 0 0,0 0 0 0 0,0 0 0 0 0,0 0 0 0 0,0 0-1 0 0,0 0 1 0 0,0 0 0 0 0,0 0 0 0 0,-1 0 0 0 0,1 0 0 0 0,0 0 0 0 0,0 0 0 0 0,0 0 0 0 0,0 0 0 0 0,0 0 0 0 0,0 0 0 0 0,0 0 0 0 0,0 1 0 0 0,0-1 0 0 0,0 0 0 0 0,0 0 0 0 0,0 0 0 0 0,0 0-1 0 0,0 0 1 0 0,0 0 0 0 0,0 0 0 0 0,0 0 0 0 0,0 0 0 0 0,0 0 0 0 0,0 0 0 0 0,0 1 0 0 0,0-1 0 0 0,0 0 0 0 0,0 0 0 0 0,0 0 0 0 0,0 0 0 0 0,0 0 0 0 0,0 0 0 0 0,0 0 0 0 0,0 0 0 0 0,0 0 0 0 0,0 0-1 0 0,0 0 1 0 0,0 0 0 0 0,0 0 0 0 0,1 0 0 0 0,-1 1 0 0 0,7 1 53 0 0,8 0 61 0 0,81-7 263 0 0,99-16 0 0 0,18 7-215 0 0,-169 12-126 0 0,190-14-16 0 0,-228 16 10 0 0,0-1-16 0 0,-1 1 0 0 0,1 0 0 0 0,-1 0 1 0 0,9 1-1 0 0,-14-1-15 0 0,0 0-1 0 0,1 0 1 0 0,-1 0 0 0 0,0 0 0 0 0,0 0 0 0 0,0 1 0 0 0,0-1 0 0 0,0 0 0 0 0,0 0 0 0 0,0 0-1 0 0,1 0 1 0 0,-1 0 0 0 0,0 0 0 0 0,0 0 0 0 0,0 0 0 0 0,0 0 0 0 0,0 0 0 0 0,0 0 0 0 0,0 1-1 0 0,0-1 1 0 0,0 0 0 0 0,1 0 0 0 0,-1 0 0 0 0,0 0 0 0 0,0 0 0 0 0,0 0 0 0 0,0 0-1 0 0,0 1 1 0 0,0-1 0 0 0,0 0 0 0 0,0 0 0 0 0,0 0 0 0 0,0 0 0 0 0,0 0 0 0 0,0 0 0 0 0,0 1-1 0 0,0-1 1 0 0,0 0 0 0 0,0 0 0 0 0,0 0 0 0 0,0 0 0 0 0,0 0 0 0 0,0 1 0 0 0,-5 6 39 0 0,-8 4-381 0 0,0-2-1321 0 0,-3 2-596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25.281"/>
    </inkml:context>
    <inkml:brush xml:id="br0">
      <inkml:brushProperty name="width" value="0.1" units="cm"/>
      <inkml:brushProperty name="height" value="0.1" units="cm"/>
      <inkml:brushProperty name="color" value="#E71224"/>
    </inkml:brush>
  </inkml:definitions>
  <inkml:trace contextRef="#ctx0" brushRef="#br0">1 1 431 0 0,'2'2'0'0'0,"0"-1"0"0"0,-1 1 0 0 0,1-2 0 0 0,0 2 0 0 0,0 0 0 0 0,0 0 0 0 0,2 0 0 0 0,1 0 0 0 0,1 1 0 0 0,1 1 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26.118"/>
    </inkml:context>
    <inkml:brush xml:id="br0">
      <inkml:brushProperty name="width" value="0.1" units="cm"/>
      <inkml:brushProperty name="height" value="0.1" units="cm"/>
      <inkml:brushProperty name="color" value="#E71224"/>
    </inkml:brush>
  </inkml:definitions>
  <inkml:trace contextRef="#ctx0" brushRef="#br0">0 0 455 0 0,'2'0'0'0'0,"0"2"0"0"0,0 2 0 0 0,0-4 0 0 0,0 0 208 0 0,0 2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30.310"/>
    </inkml:context>
    <inkml:brush xml:id="br0">
      <inkml:brushProperty name="width" value="0.1" units="cm"/>
      <inkml:brushProperty name="height" value="0.1" units="cm"/>
      <inkml:brushProperty name="color" value="#E71224"/>
    </inkml:brush>
  </inkml:definitions>
  <inkml:trace contextRef="#ctx0" brushRef="#br0">1 93 1375 0 0,'0'-1'19'0'0,"1"0"-1"0"0,-1 0 1 0 0,0 0-1 0 0,1 0 0 0 0,-1 0 1 0 0,1 0-1 0 0,-1 1 1 0 0,1-1-1 0 0,0 0 0 0 0,-1 0 1 0 0,1 0-1 0 0,0 1 0 0 0,0-1 1 0 0,-1 0-1 0 0,1 1 1 0 0,0-1-1 0 0,0 1 0 0 0,0-1 1 0 0,0 1-1 0 0,0-1 0 0 0,0 1 1 0 0,0-1-1 0 0,0 1 1 0 0,0 0-1 0 0,1-1 0 0 0,9-2 260 0 0,-7 1-165 0 0,0 1-1 0 0,0-1 1 0 0,0 1-1 0 0,1 0 1 0 0,-1 0-1 0 0,0 0 1 0 0,0 0-1 0 0,1 1 1 0 0,-1 0-1 0 0,0 0 1 0 0,1 0-1 0 0,-1 0 1 0 0,0 1-1 0 0,1 0 0 0 0,-1 0 1 0 0,0 0-1 0 0,0 0 1 0 0,0 0-1 0 0,5 3 1 0 0,3 2 96 0 0,-1-1 0 0 0,1-1 1 0 0,-1 0-1 0 0,1 0 0 0 0,0-1 1 0 0,1-1-1 0 0,-1 0 0 0 0,20 0 1 0 0,46 6 268 0 0,0-11-30 0 0,-47 0-300 0 0,-1 2 0 0 0,56 6 0 0 0,-44 2-77 0 0,26 4 46 0 0,-28-9-28 0 0,49-5 0 0 0,-6-1 17 0 0,112 16 26 0 0,-71-2-76 0 0,-83-8 40 0 0,1 1 0 0 0,-1 2 0 0 0,61 16 0 0 0,-85-16-80 0 0,-1-1 0 0 0,1-1 0 0 0,0-1 0 0 0,0-1 0 0 0,19 0 0 0 0,88-10 89 0 0,-51 2 44 0 0,-35 3-45 0 0,-27 2-82 0 0,0 0 1 0 0,0 1 0 0 0,17 1-1 0 0,-12 0-9 0 0,-1-1 0 0 0,1-1 0 0 0,0 0 0 0 0,19-6 0 0 0,-19 4-3 0 0,55-14 171 0 0,-63 16-177 0 0,88-12 192 0 0,-29 11-132 0 0,-60 3-64 0 0,0 0 0 0 0,0 0 0 0 0,0 0 0 0 0,0 1 0 0 0,-1 0 0 0 0,1 1 0 0 0,10 3 0 0 0,20 3 0 0 0,12-3 0 0 0,-29-4 0 0 0,39 8 0 0 0,-49-7 0 0 0,1-1 0 0 0,-1 0 0 0 0,1-1 0 0 0,-1 0 0 0 0,15-2 0 0 0,13 0 0 0 0,-19 2 0 0 0,0 1 0 0 0,0 0 0 0 0,31 8 0 0 0,-35-7 10 0 0,0-1 0 0 0,0 0 0 0 0,-1-1 0 0 0,1 0 0 0 0,0-1 0 0 0,0-1-1 0 0,23-6 1 0 0,30-2 29 0 0,-51 9 8 0 0,8-1 31 0 0,48-9-1 0 0,-40 3-77 0 0,14-1 24 0 0,-36 5-14 0 0,1 2 0 0 0,0 0 0 0 0,19-1 0 0 0,105 8-10 0 0,1 1 0 0 0,-89-3 0 0 0,-29-2 0 0 0,0 0 0 0 0,37 9 0 0 0,45 8 0 0 0,-90-15 0 0 0,0 0 0 0 0,0-1 0 0 0,0-1 0 0 0,1 0 0 0 0,-1-1 0 0 0,1 0 0 0 0,-1 0 0 0 0,0-1 0 0 0,16-4 0 0 0,158-25 208 0 0,-161 24 22 0 0,44-17 0 0 0,-37 11 886 0 0,-8 3-1691 0 0,40-24 0 0 0,-49 25 879 0 0,-9 5-292 0 0,4-2 53 0 0,1 0 0 0 0,16-6-1 0 0,-26 11-63 0 0,0 0 0 0 0,-1 1 0 0 0,1-1 0 0 0,0 0-1 0 0,0 0 1 0 0,0 0 0 0 0,0 0 0 0 0,0 0 0 0 0,0 1 0 0 0,0-1-1 0 0,0 0 1 0 0,0 0 0 0 0,0 0 0 0 0,0 0 0 0 0,0 1 0 0 0,0-1-1 0 0,0 0 1 0 0,0 0 0 0 0,1 0 0 0 0,-1 0 0 0 0,0 1 0 0 0,0-1-1 0 0,0 0 1 0 0,0 0 0 0 0,0 0 0 0 0,0 0 0 0 0,0 0 0 0 0,0 0-1 0 0,0 0 1 0 0,1 1 0 0 0,-1-1 0 0 0,0 0 0 0 0,0 0 0 0 0,0 0-1 0 0,0 0 1 0 0,0 0 0 0 0,1 0 0 0 0,-1 0 0 0 0,0 0 0 0 0,0 0-1 0 0,0 0 1 0 0,0 0 0 0 0,0 0 0 0 0,1 0 0 0 0,-1 0 0 0 0,0 0-1 0 0,0 0 1 0 0,0 0 0 0 0,0 0 0 0 0,1 0 0 0 0,-1 0-1 0 0,0 0 1 0 0,0 0 0 0 0,0 0 0 0 0,0 0 0 0 0,0 0 0 0 0,1 0-1 0 0,-1 0 1 0 0,0 0 0 0 0,0 0 0 0 0,0 0 0 0 0,0 0 0 0 0,0-1-1 0 0,1 1 1 0 0,-1 0 0 0 0,0 8 8 0 0,1-5-9 0 0,1 7 0 0 0,-22-8 64 0 0,19-2-86 0 0,-1 1 0 0 0,1-1 0 0 0,-1 1 0 0 0,1-1 0 0 0,-1 1-1 0 0,1 0 1 0 0,0 0 0 0 0,-1 0 0 0 0,1 0 0 0 0,0 0 0 0 0,0 0 0 0 0,0 0-1 0 0,0 0 1 0 0,0 0 0 0 0,0 0 0 0 0,0 1 0 0 0,0-1 0 0 0,0 0 0 0 0,0 1-1 0 0,1-1 1 0 0,-1 1 0 0 0,0 1 0 0 0,-3 7-2623 0 0,0 3-905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53.015"/>
    </inkml:context>
    <inkml:brush xml:id="br0">
      <inkml:brushProperty name="width" value="0.1" units="cm"/>
      <inkml:brushProperty name="height" value="0.1" units="cm"/>
      <inkml:brushProperty name="color" value="#E71224"/>
    </inkml:brush>
  </inkml:definitions>
  <inkml:trace contextRef="#ctx0" brushRef="#br0">1 145 1639 0 0,'3'-2'61'0'0,"0"-1"0"0"0,1 1-1 0 0,-1 0 1 0 0,1 0 0 0 0,0 0-1 0 0,7-3 1 0 0,11-5 442 0 0,-6 1-330 0 0,1 2 0 0 0,0-1 0 0 0,0 2 0 0 0,23-5-1 0 0,75-10 556 0 0,-83 13-644 0 0,-25 6-51 0 0,0 0 0 0 0,-1 0 0 0 0,1 1 0 0 0,11-1-1 0 0,21 0 56 0 0,-25 2-42 0 0,1-1 0 0 0,-1 1 0 0 0,15 3 0 0 0,-5 0-38 0 0,1 0 0 0 0,-1-2 0 0 0,1-1 0 0 0,-1-1 0 0 0,0-1 0 0 0,1-1 0 0 0,26-7 0 0 0,-24 6 45 0 0,0 0-1 0 0,0 2 1 0 0,0 1-1 0 0,45 5 1 0 0,8-1 68 0 0,55-2 101 0 0,89-15 1099 0 0,-86 6-573 0 0,-122 6-652 0 0,1 1 1 0 0,0 0-1 0 0,24 3 0 0 0,-35-1-269 0 0,0 0 1 0 0,0 0-1 0 0,0 1 0 0 0,0 0 1 0 0,0 0-1 0 0,0 0 0 0 0,0 1 1 0 0,-1-1-1 0 0,1 1 0 0 0,-1 1 0 0 0,0-1 1 0 0,7 7-1 0 0,1 3-2226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7:59.690"/>
    </inkml:context>
    <inkml:brush xml:id="br0">
      <inkml:brushProperty name="width" value="0.1" units="cm"/>
      <inkml:brushProperty name="height" value="0.1" units="cm"/>
      <inkml:brushProperty name="color" value="#E71224"/>
    </inkml:brush>
  </inkml:definitions>
  <inkml:trace contextRef="#ctx0" brushRef="#br0">1 1 655 0 0,'2'0'0'0'0,"0"0"64"0"0,-1 0-64 0 0,1 0 0 0 0,2 0 0 0 0,1 1 0 0 0,-1 1 0 0 0,4 0 0 0 0,-5 2 0 0 0,1-2 0 0 0,-2 1 0 0 0,0 1 0 0 0,0 0 0 0 0,-1-2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8:01.169"/>
    </inkml:context>
    <inkml:brush xml:id="br0">
      <inkml:brushProperty name="width" value="0.1" units="cm"/>
      <inkml:brushProperty name="height" value="0.1" units="cm"/>
      <inkml:brushProperty name="color" value="#E71224"/>
    </inkml:brush>
  </inkml:definitions>
  <inkml:trace contextRef="#ctx0" brushRef="#br0">1 0 719 0 0,'16'33'1186'0'0,"6"-29"1004"0"0,-2 7-2137 0 0,-18-9-44 0 0,0-1-1 0 0,0 0 0 0 0,0 1 1 0 0,1-1-1 0 0,-1 0 0 0 0,0 0 1 0 0,0 0-1 0 0,6 1 0 0 0,8 1-11 0 0,18 1 294 0 0,61-12 616 0 0,5 18-526 0 0,-81-13-195 0 0,-17 2-154 0 0,0 1-1 0 0,0-1 0 0 0,1 1 1 0 0,-1-1-1 0 0,0 1 1 0 0,0 0-1 0 0,0 0 0 0 0,0 0 1 0 0,0 0-1 0 0,1 1 1 0 0,2 0-1 0 0,2 0-17 0 0,-1 1 0 0 0,1-1 0 0 0,13 1 0 0 0,8 1 7 0 0,-16-2 1 0 0,-1 0 0 0 0,1-1 0 0 0,-1 0 0 0 0,0 0 0 0 0,1-2-1 0 0,12-2 1 0 0,14-1 17 0 0,152-17 172 0 0,-137 17-153 0 0,36-1-63 0 0,-78 7 31 0 0,0 0-1 0 0,18 5 1 0 0,-4-1-31 0 0,3-1 5 0 0,0-2 0 0 0,1 0 0 0 0,51-5 0 0 0,-34-6 93 0 0,-38 7-73 0 0,0 0 0 0 0,0 0 0 0 0,0 1 0 0 0,0 0 0 0 0,0 1-1 0 0,0 0 1 0 0,0 0 0 0 0,15 2 0 0 0,-8 1-20 0 0,0-1 0 0 0,20-1 0 0 0,-19 0 0 0 0,31 4 0 0 0,-45-5 5 0 0,-1 0-1 0 0,0 0 0 0 0,0 1 0 0 0,0-1 0 0 0,0 0 0 0 0,1 0 0 0 0,-1 0 0 0 0,0-1 0 0 0,0 1 1 0 0,0 0-1 0 0,0 0 0 0 0,0-1 0 0 0,0 1 0 0 0,0 0 0 0 0,1-1 0 0 0,-1 1 0 0 0,0-1 0 0 0,0 0 1 0 0,0 1-1 0 0,-1-1 0 0 0,1 0 0 0 0,0 1 0 0 0,0-1 0 0 0,1-2 0 0 0,11-6 96 0 0,-9 2-34 0 0,-4 7-54 0 0,0 0-1 0 0,0-1 1 0 0,0 1 0 0 0,0 0-1 0 0,0 0 1 0 0,0 0 0 0 0,0 0-1 0 0,0-1 1 0 0,0 1 0 0 0,0 0-1 0 0,0 0 1 0 0,0 0-1 0 0,0-1 1 0 0,0 1 0 0 0,0 0-1 0 0,0 0 1 0 0,0 0 0 0 0,0 0-1 0 0,0-1 1 0 0,0 1 0 0 0,0 0-1 0 0,0 0 1 0 0,0 0 0 0 0,0 0-1 0 0,-1 0 1 0 0,1-1 0 0 0,0 1-1 0 0,0 0 1 0 0,0 0-1 0 0,0 0 1 0 0,0 0 0 0 0,0 0-1 0 0,-1 0 1 0 0,1 0 0 0 0,0-1-1 0 0,0 1 1 0 0,0 0 0 0 0,0 0-1 0 0,-1 0 1 0 0,1 0 0 0 0,0 0-1 0 0,0 0 1 0 0,0 0-1 0 0,0 0 1 0 0,-1 0 0 0 0,1 0-1 0 0,-3 0 69 0 0,3 0-80 0 0,0 1 0 0 0,1-1 0 0 0,-1 0 0 0 0,0 0 0 0 0,1 0 0 0 0,-1 1 0 0 0,1-1 0 0 0,-1 0 0 0 0,0 0 0 0 0,1 0 0 0 0,-1 0 0 0 0,1 0 0 0 0,-1 0 0 0 0,0 0 0 0 0,1 0 0 0 0,-1 0 0 0 0,1 0 0 0 0,-1 0 0 0 0,1 0 0 0 0,-1 0 0 0 0,0 0 0 0 0,1 0 0 0 0,-1 0 0 0 0,1 0 0 0 0,-1-1 0 0 0,0 1 0 0 0,1 0 0 0 0,-1 0 0 0 0,1 0 0 0 0,-1-1 0 0 0,1 1 0 0 0,1-1 33 0 0,0 0-1 0 0,1 1 1 0 0,-1-1-1 0 0,0 1 1 0 0,1 0-1 0 0,-1 0 1 0 0,1 0-1 0 0,3 0 1 0 0,-5 0-106 0 0,-1 0 0 0 0,1 0 1 0 0,0 1-1 0 0,-1-1 0 0 0,1 0 1 0 0,0 0-1 0 0,-1 1 0 0 0,1-1 1 0 0,0 0-1 0 0,-1 1 1 0 0,1-1-1 0 0,0 0 0 0 0,-1 1 1 0 0,1-1-1 0 0,-1 1 0 0 0,1-1 1 0 0,-1 1-1 0 0,1 0 1 0 0,-1-1-1 0 0,0 1 0 0 0,1-1 1 0 0,-1 1-1 0 0,1 0 0 0 0,-1-1 1 0 0,0 1-1 0 0,0 0 0 0 0,1-1 1 0 0,-1 1-1 0 0,0 0 1 0 0,0-1-1 0 0,0 1 0 0 0,0 0 1 0 0,0 1-1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8:02.016"/>
    </inkml:context>
    <inkml:brush xml:id="br0">
      <inkml:brushProperty name="width" value="0.1" units="cm"/>
      <inkml:brushProperty name="height" value="0.1" units="cm"/>
      <inkml:brushProperty name="color" value="#E71224"/>
    </inkml:brush>
  </inkml:definitions>
  <inkml:trace contextRef="#ctx0" brushRef="#br0">1 16 1375 0 0,'18'-2'169'0'0,"1"1"0"0"0,20 1 0 0 0,-11 1-164 0 0,193-10 55 0 0,-185 6 408 0 0,1 2 0 0 0,-1 1 0 0 0,1 2-1 0 0,57 11 1 0 0,-90-12-460 0 0,83 11 369 0 0,-64-10-231 0 0,13 1 265 0 0,50-3 0 0 0,155-26 533 0 0,-230 24-904 0 0,0 1-1 0 0,0 0 0 0 0,0 0 0 0 0,0 1 1 0 0,0 1-1 0 0,0 0 0 0 0,0 0 1 0 0,0 1-1 0 0,0 1 0 0 0,12 3 0 0 0,24 7-127 0 0,-36-10-96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8:03.130"/>
    </inkml:context>
    <inkml:brush xml:id="br0">
      <inkml:brushProperty name="width" value="0.1" units="cm"/>
      <inkml:brushProperty name="height" value="0.1" units="cm"/>
      <inkml:brushProperty name="color" value="#E71224"/>
    </inkml:brush>
  </inkml:definitions>
  <inkml:trace contextRef="#ctx0" brushRef="#br0">0 177 799 0 0,'123'-19'282'0'0,"77"-17"426"0"0,-139 25 245 0 0,119-6 0 0 0,-135 18-905 0 0,-32 0-37 0 0,0 0 0 0 0,16-2-1 0 0,95-21 327 0 0,-89 14-155 0 0,0 2 1 0 0,0 1 0 0 0,64 0-1 0 0,39 3-47 0 0,-46 0 87 0 0,-74 1-99 0 0,0-1 0 0 0,-1-1 0 0 0,19-5 0 0 0,22-3 25 0 0,37 4-78 0 0,13-2-64 0 0,-81 6 70 0 0,1 1 0 0 0,42 3 0 0 0,56 12 203 0 0,-94-9-262 0 0,-13-1-17 0 0,36 11 0 0 0,-38-8 0 0 0,1-2 0 0 0,25 4 0 0 0,79-4 752 0 0,-116-3-985 0 0,0 1 0 0 0,-1-1-1 0 0,1 1 1 0 0,0 0 0 0 0,-1 1-1 0 0,0-1 1 0 0,8 6 0 0 0,-1 0-2053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8:07.173"/>
    </inkml:context>
    <inkml:brush xml:id="br0">
      <inkml:brushProperty name="width" value="0.1" units="cm"/>
      <inkml:brushProperty name="height" value="0.1" units="cm"/>
      <inkml:brushProperty name="color" value="#E71224"/>
    </inkml:brush>
  </inkml:definitions>
  <inkml:trace contextRef="#ctx0" brushRef="#br0">1 32 919 0 0,'37'4'1435'0'0,"22"5"146"0"0,-39-7-1251 0 0,-5 1-153 0 0,0-1 1 0 0,1-1-1 0 0,-1-1 0 0 0,31-2 0 0 0,3-4 89 0 0,0 2 0 0 0,1 3 0 0 0,70 6 0 0 0,-90-4-233 0 0,1-1-1 0 0,39-6 0 0 0,1 0 7 0 0,145-16 182 0 0,-149 14-186 0 0,-35 6 9 0 0,1 0 0 0 0,0 3 0 0 0,-1 0 0 0 0,1 2 0 0 0,60 14 0 0 0,-54-8 1 0 0,1-2 0 0 0,1-2 0 0 0,-1-2 0 0 0,70-2-1 0 0,-38-9 172 0 0,44-1-42 0 0,-69 7-132 0 0,-29 0-10 0 0,-1 1 0 0 0,21 2 0 0 0,84 19 46 0 0,-12-2-84 0 0,-73-15 28 0 0,0-1-1 0 0,45-4 0 0 0,-27 3 5 0 0,-39 0-13 0 0,0 0 0 0 0,25-4-1 0 0,26 0-12 0 0,-21 1 0 0 0,161-6 211 0 0,-128 10-129 0 0,-29 0-6 0 0,75-7 1 0 0,9-5 131 0 0,25 1-133 0 0,-61 4-65 0 0,-94 5-155 0 0,0-1 1 0 0,-1 2-1 0 0,1-1 1 0 0,-1 0-1 0 0,1 1 1 0 0,-1-1-1 0 0,1 1 0 0 0,-1 0 1 0 0,1 0-1 0 0,-1 1 1 0 0,0-1-1 0 0,1 1 0 0 0,-1 0 1 0 0,0-1-1 0 0,5 6 1 0 0,3 3-2538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21.505"/>
    </inkml:context>
    <inkml:brush xml:id="br0">
      <inkml:brushProperty name="width" value="0.1" units="cm"/>
      <inkml:brushProperty name="height" value="0.1" units="cm"/>
      <inkml:brushProperty name="color" value="#E71224"/>
    </inkml:brush>
  </inkml:definitions>
  <inkml:trace contextRef="#ctx0" brushRef="#br0">4512 1538 2303 0 0,'10'-15'1202'0'0,"-1"0"0"0"0,-1 0-1 0 0,0-1 1 0 0,7-21-1 0 0,-8 18-576 0 0,-2 1-1 0 0,0-1 1 0 0,-1 0-1 0 0,0-1 0 0 0,-2 1 1 0 0,0 0-1 0 0,-2-1 0 0 0,0 0 1 0 0,-3-23-1 0 0,-7-2 81 0 0,8 38-647 0 0,-1-1 1 0 0,1 0 0 0 0,1 0 0 0 0,-1 0 0 0 0,2 0 0 0 0,-1 0 0 0 0,1 0-1 0 0,0-1 1 0 0,0 1 0 0 0,1 0 0 0 0,1 0 0 0 0,1-9 0 0 0,21-69 561 0 0,-17 56-506 0 0,5-34 263 0 0,-10 44 345 0 0,2 0-1 0 0,6-23 1 0 0,23-40-1686 0 0,5-18 1292 0 0,-36 93-299 0 0,-1-1 1 0 0,1 1-1 0 0,-1 0 1 0 0,-1-1-1 0 0,0 1 1 0 0,0-1-1 0 0,0 1 1 0 0,-4-14-1 0 0,-2-7 193 0 0,-12-32 0 0 0,-1-2 123 0 0,16 50-280 0 0,2 4-27 0 0,-1 0-1 0 0,0 0 1 0 0,-1 0-1 0 0,0 0 1 0 0,0 0-1 0 0,-1 1 1 0 0,0-1-1 0 0,-1 1 1 0 0,0 0-1 0 0,-6-8 1 0 0,4 10-20 0 0,-1-1 1 0 0,1 1 0 0 0,-1 0 0 0 0,-1 0 0 0 0,1 1 0 0 0,-1 0-1 0 0,0 1 1 0 0,0 0 0 0 0,0 0 0 0 0,-1 1 0 0 0,-15-3-1 0 0,-6-1 56 0 0,0 3 1 0 0,-43-2-1 0 0,-125 10 116 0 0,-14-1 38 0 0,-115-4 128 0 0,60 2-61 0 0,11-33-54 0 0,191 21-94 0 0,-120-3 1 0 0,104 11-54 0 0,-85-15 1 0 0,88 8-47 0 0,-2 3 0 0 0,1 4 0 0 0,-84 6 0 0 0,129-1-45 0 0,1-3 0 0 0,0 0 0 0 0,-43-9 1 0 0,31 4 47 0 0,-17-2 30 0 0,-6-1 7 0 0,-73 0-1 0 0,90 6-66 0 0,-79-13-1 0 0,7 0 3 0 0,-164 2-23 0 0,240 11 32 0 0,-67 4 0 0 0,30 6-32 0 0,-86 3 0 0 0,153-8 0 0 0,0 0 0 0 0,1 0 0 0 0,-1 2 0 0 0,1 0 0 0 0,0 1 0 0 0,-22 10 0 0 0,19-9 0 0 0,1-1 0 0 0,-21 3 0 0 0,19-5 0 0 0,-30 10 0 0 0,47-11 0 0 0,0 0 0 0 0,0 0 0 0 0,0 1 0 0 0,0 0 0 0 0,0-1 0 0 0,1 1 0 0 0,-5 5 0 0 0,4-4 0 0 0,0 0 0 0 0,-1-1 0 0 0,1 1 0 0 0,-7 2 0 0 0,-50 20 0 0 0,57-23 0 0 0,0-1 0 0 0,1 1 0 0 0,-1 0 0 0 0,1 0 0 0 0,-1 0 0 0 0,1 1 0 0 0,0-1 0 0 0,0 1 0 0 0,0-1 0 0 0,1 1 0 0 0,-1 0 0 0 0,-2 6 0 0 0,-9 14 0 0 0,7-15 9 0 0,-1 1 1 0 0,-1-1-1 0 0,0-1 0 0 0,0 1 1 0 0,0-2-1 0 0,-1 1 0 0 0,-12 6 1 0 0,19-12-2 0 0,1 0 0 0 0,0 1 0 0 0,-1-1 0 0 0,1 0 0 0 0,0 1 0 0 0,0 0-1 0 0,0-1 1 0 0,1 1 0 0 0,-1 0 0 0 0,1 0 0 0 0,-2 4 0 0 0,-11 38 21 0 0,8-25-36 0 0,-3 11-245 0 0,2-6 988 0 0,-15 36-1 0 0,15-44-918 0 0,0 1 0 0 0,2 0 1 0 0,0 0-1 0 0,2 0 0 0 0,-4 27 1 0 0,6-3 210 0 0,8 75 0 0 0,0 0-31 0 0,-7-90-9 0 0,-1 4 47 0 0,2 0 0 0 0,1-1 0 0 0,11 59 0 0 0,10 3 138 0 0,20 181 1 0 0,-42-268-161 0 0,-1 0 0 0 0,1-1 0 0 0,0 1 0 0 0,0-1 1 0 0,1 1-1 0 0,-1-1 0 0 0,1 0 0 0 0,0 0 0 0 0,0 1 0 0 0,0-1 0 0 0,1-1 0 0 0,-1 1 1 0 0,6 6-1 0 0,-5-7 5 0 0,-1-1 0 0 0,1 0 0 0 0,-1 0 0 0 0,1 0 0 0 0,0 0 0 0 0,0-1 0 0 0,0 1 0 0 0,0-1 0 0 0,0 1 0 0 0,0-1 0 0 0,1 0 0 0 0,-1 0 0 0 0,0-1 0 0 0,0 1 0 0 0,1-1 0 0 0,-1 0 0 0 0,0 1 0 0 0,1-1 0 0 0,5-1 0 0 0,9 0 19 0 0,0 0 0 0 0,0 2 0 0 0,32 5 1 0 0,-29-3-4 0 0,0-1 1 0 0,27-1 0 0 0,18-2-3 0 0,99 11 0 0 0,-27 9-32 0 0,56 20 0 0 0,-160-30 0 0 0,11 3 0 0 0,2-1 0 0 0,0-2 0 0 0,85 4 0 0 0,-29-17 18 0 0,-57 1-3 0 0,1 3 1 0 0,53 5-1 0 0,-46 2-15 0 0,163 18 0 0 0,-154-21 0 0 0,93-5 0 0 0,-44-6 0 0 0,167 10 0 0 0,-158 2 1032 0 0,231-20 0 0 0,-76 6-1927 0 0,34-3-170 0 0,-245 4 1065 0 0,106-9 0 0 0,-122 14 0 0 0,74 6 0 0 0,-115-3 0 0 0,0 1 0 0 0,0 0 0 0 0,0 1 0 0 0,0 0 0 0 0,9 3 0 0 0,-16-4 0 0 0,1-1 0 0 0,0 1 0 0 0,0 0 0 0 0,-1 0 0 0 0,1 0 0 0 0,0 0 0 0 0,-1 0 0 0 0,1 0 0 0 0,-1 1 0 0 0,0-1 0 0 0,1 1 0 0 0,-1-1 0 0 0,0 1 0 0 0,0-1 0 0 0,0 1 0 0 0,0-1 0 0 0,0 1 0 0 0,0 0 0 0 0,0 0 0 0 0,-1-1 0 0 0,1 1 0 0 0,-1 0 0 0 0,1 0 0 0 0,-1 0 0 0 0,0 0 0 0 0,1 3 0 0 0,-3 12-573 0 0,0 0 1 0 0,0 0-1 0 0,-9 26 0 0 0,1 2-5512 0 0,2-6-1059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8:10.556"/>
    </inkml:context>
    <inkml:brush xml:id="br0">
      <inkml:brushProperty name="width" value="0.1" units="cm"/>
      <inkml:brushProperty name="height" value="0.1" units="cm"/>
      <inkml:brushProperty name="color" value="#E71224"/>
    </inkml:brush>
  </inkml:definitions>
  <inkml:trace contextRef="#ctx0" brushRef="#br0">0 69 455 0 0,'68'4'3567'0'0,"31"11"-3289"0"0,-21-2 29 0 0,-38-10 108 0 0,64-2-1 0 0,-51-2-195 0 0,45-5 189 0 0,-57 1-61 0 0,-1-3 0 0 0,1-1-1 0 0,-1-2 1 0 0,48-21 0 0 0,-15 7 535 0 0,-69 23-857 0 0,1 1-1 0 0,-1-1 0 0 0,1 1 1 0 0,0 1-1 0 0,0-1 0 0 0,-1 1 1 0 0,1-1-1 0 0,0 1 0 0 0,0 1 0 0 0,0-1 1 0 0,-1 1-1 0 0,8 1 0 0 0,-11-1-29 0 0,0-1 0 0 0,-1 1 0 0 0,1-1 0 0 0,0 1 0 0 0,0 0 0 0 0,-1-1 0 0 0,1 1 0 0 0,0 0 0 0 0,-1-1 0 0 0,1 1 0 0 0,-1 0 0 0 0,1 0 0 0 0,-1 0 0 0 0,1 0 0 0 0,-1 0 0 0 0,0-1 0 0 0,1 3 0 0 0,1 6-93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8:15.481"/>
    </inkml:context>
    <inkml:brush xml:id="br0">
      <inkml:brushProperty name="width" value="0.1" units="cm"/>
      <inkml:brushProperty name="height" value="0.1" units="cm"/>
      <inkml:brushProperty name="color" value="#E71224"/>
    </inkml:brush>
  </inkml:definitions>
  <inkml:trace contextRef="#ctx0" brushRef="#br0">1 119 575 0 0,'1'2'0'0'0,"11"35"2699"0"0,-11-36-2627 0 0,-1 0-1 0 0,1-1 0 0 0,0 1 1 0 0,-1 0-1 0 0,1-1 1 0 0,0 1-1 0 0,0-1 0 0 0,-1 1 1 0 0,1-1-1 0 0,0 1 1 0 0,0-1-1 0 0,0 1 1 0 0,0-1-1 0 0,0 0 0 0 0,1 1 1 0 0,-2-1-45 0 0,1 0-1 0 0,0 0 1 0 0,0 0 0 0 0,-1 0 0 0 0,1 1 0 0 0,0-1-1 0 0,-1 0 1 0 0,1 0 0 0 0,0 1 0 0 0,-1-1 0 0 0,1 1-1 0 0,0-1 1 0 0,-1 1 0 0 0,1-1 0 0 0,-1 1 0 0 0,1-1-1 0 0,-1 1 1 0 0,1-1 0 0 0,-1 1 0 0 0,1-1 0 0 0,-1 1-1 0 0,1 0 1 0 0,-1-1 0 0 0,0 1 0 0 0,1 0 0 0 0,-1 0-1 0 0,0-1 1 0 0,0 1 0 0 0,1 1 0 0 0,-1-2 42 0 0,12-7 1590 0 0,5 6-1524 0 0,-1 0 1 0 0,0-1 0 0 0,29-8-1 0 0,48-20 101 0 0,-57 18-193 0 0,15-6 74 0 0,35-12 174 0 0,-59 25-274 0 0,0 0 0 0 0,0 2-1 0 0,0 1 1 0 0,0 1 0 0 0,1 2 0 0 0,27 3-1 0 0,41 5 48 0 0,-84-7-48 0 0,13 0 22 0 0,0 0 0 0 0,0-1 1 0 0,0-1-1 0 0,-1-2 0 0 0,42-7 1 0 0,-22 1 19 0 0,1 1-1 0 0,57-1 1 0 0,18-2-29 0 0,43-4 25 0 0,-134 13-8 0 0,0 1 1 0 0,53 7-1 0 0,-50-3-22 0 0,-1-1 0 0 0,34-2-1 0 0,189-8-23 0 0,48 9 64 0 0,-275-1-64 0 0,151 3 0 0 0,-144-5 0 0 0,36 4 0 0 0,5 1 0 0 0,243-8 64 0 0,-228 10-62 0 0,-65-3 14 0 0,0-1-1 0 0,0-1 1 0 0,39-4-1 0 0,-59 3-14 0 0,28-5 30 0 0,46-1 1 0 0,-49 5 1 0 0,56-11 0 0 0,-76 11-21 0 0,6-1 109 0 0,0 1 0 0 0,17 1-1 0 0,-12 0-56 0 0,-13 1-64 0 0,0 0 0 0 0,0 0 0 0 0,0 1 0 0 0,0 0 0 0 0,9 4 0 0 0,-6-6-5 0 0,8-3 74 0 0,-19 2-57 0 0,1 1 0 0 0,-1-1 0 0 0,1 1 1 0 0,-1-1-1 0 0,1 0 0 0 0,-1 1 0 0 0,1-1 0 0 0,-1 0 0 0 0,1 1 0 0 0,-1-1 0 0 0,0 0 0 0 0,0 1 0 0 0,1-1 0 0 0,-1 0 0 0 0,0 0 0 0 0,0-1 0 0 0,5-9 373 0 0,-2 11-274 0 0,1 7-129 0 0,7 25-1025 0 0,-9-20-2397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8:44.891"/>
    </inkml:context>
    <inkml:brush xml:id="br0">
      <inkml:brushProperty name="width" value="0.1" units="cm"/>
      <inkml:brushProperty name="height" value="0.1" units="cm"/>
      <inkml:brushProperty name="color" value="#E71224"/>
    </inkml:brush>
  </inkml:definitions>
  <inkml:trace contextRef="#ctx0" brushRef="#br0">13 112 2127 0 0,'-7'-4'344'0'0,"7"4"-324"0"0,0 0 0 0 0,0 0 0 0 0,0 0 0 0 0,0 0 0 0 0,0-1 0 0 0,0 1 0 0 0,0 0 0 0 0,-1 0 0 0 0,1 0 0 0 0,0 0 0 0 0,0 0 0 0 0,0 0 0 0 0,0 0 0 0 0,0 0 0 0 0,0 0 0 0 0,-1 0 0 0 0,1 0 0 0 0,0 0 0 0 0,0 0 0 0 0,0 0 0 0 0,0 0 0 0 0,0 0 0 0 0,0 0 1 0 0,-1 0-1 0 0,1 0 0 0 0,0 0 0 0 0,0 1 0 0 0,0-1 0 0 0,0 0 0 0 0,0 0 0 0 0,0 0 0 0 0,0 0 0 0 0,-1 0 0 0 0,1 0 0 0 0,0 0 0 0 0,0 0 0 0 0,0 0 0 0 0,0 0 0 0 0,0 1 0 0 0,0-1 0 0 0,0 0 0 0 0,0 0 0 0 0,0 0 0 0 0,0 0 0 0 0,0 0 0 0 0,0 0 0 0 0,0 0 0 0 0,0 1 1 0 0,0-1-1 0 0,0 0 0 0 0,0 0 0 0 0,0 0 0 0 0,0 0 0 0 0,0 0 0 0 0,0 1 0 0 0,-1-7 877 0 0,1 4-745 0 0,0 0 0 0 0,0-1 1 0 0,0 1-1 0 0,0 0 0 0 0,0 0 0 0 0,0 0 1 0 0,1 0-1 0 0,-1 0 0 0 0,1-1 1 0 0,0 1-1 0 0,-1 0 0 0 0,1 0 1 0 0,1-2-1 0 0,2-2-12 0 0,-3 4-100 0 0,-1 1 0 0 0,1 0-1 0 0,-1 0 1 0 0,1 0 0 0 0,-1 0-1 0 0,1 0 1 0 0,0 0 0 0 0,0 0-1 0 0,-1 0 1 0 0,1 0-1 0 0,0 0 1 0 0,0 0 0 0 0,0 1-1 0 0,0-1 1 0 0,0 0 0 0 0,0 1-1 0 0,0-1 1 0 0,1 0 0 0 0,-1 1-1 0 0,0 0 1 0 0,0-1 0 0 0,0 1-1 0 0,0 0 1 0 0,1-1 0 0 0,-1 1-1 0 0,0 0 1 0 0,0 0-1 0 0,1 0 1 0 0,-1 0 0 0 0,1 0-1 0 0,3 0 68 0 0,0-1 1 0 0,0 0-1 0 0,-1 0 0 0 0,10-4 0 0 0,9-1 285 0 0,79-15 536 0 0,-84 17-777 0 0,1 2-1 0 0,0 0 0 0 0,34 1 0 0 0,-52 1-148 0 0,35-2 90 0 0,-19 1-47 0 0,32 2-1 0 0,-35 1-12 0 0,0 0 0 0 0,-1 1 0 0 0,18 6 0 0 0,-22-6 30 0 0,1-2-1 0 0,0 1 0 0 0,0-1 1 0 0,19-1-1 0 0,7 1 70 0 0,149 9-57 0 0,-154-7-52 0 0,34 9-1 0 0,-5-1 0 0 0,-40-9 2 0 0,-1-1-1 0 0,1-1 0 0 0,23-3 0 0 0,14 0 161 0 0,-28 3-77 0 0,-16-1-86 0 0,-1 1 1 0 0,1 0 0 0 0,-1 1 0 0 0,0 0-1 0 0,1 1 1 0 0,17 5 0 0 0,-25-6-11 0 0,-1 0 1 0 0,1-1-1 0 0,-1 1 1 0 0,1-1-1 0 0,-1 0 0 0 0,7 0 1 0 0,10 0 44 0 0,35 0 108 0 0,-41-1-118 0 0,1 1 0 0 0,25 3 1 0 0,-23-1-16 0 0,0-2-1 0 0,-1 0 1 0 0,35-4 0 0 0,-18 0-11 0 0,74-1 56 0 0,-79 4 52 0 0,46 5 1 0 0,-58-3-127 0 0,100 14 116 0 0,-96-13-117 0 0,32 0 0 0 0,-29-3 38 0 0,46 6 0 0 0,5 0 14 0 0,-53-4-53 0 0,-11-1 4 0 0,1 0 0 0 0,-1 0 0 0 0,16-3 0 0 0,-16 1 23 0 0,-1 1 0 0 0,1 1 0 0 0,12 0 0 0 0,11 1 41 0 0,-12-3-58 0 0,-1 1 0 0 0,1 2 1 0 0,-1 0-1 0 0,1 1 0 0 0,-1 1 1 0 0,0 1-1 0 0,22 7 0 0 0,-12-2 8 0 0,1-2-1 0 0,55 7 1 0 0,-19-4-3 0 0,70 7-14 0 0,-74-18 27 0 0,17 2 10 0 0,15 3-37 0 0,-10 2 67 0 0,44 5 58 0 0,-61 0-29 0 0,84 24 0 0 0,-118-26-96 0 0,1-2 0 0 0,0-2 0 0 0,0-1 0 0 0,45-1 0 0 0,-62-5 105 0 0,0 1 0 0 0,33-9 0 0 0,16-2 140 0 0,-45 9-140 0 0,-15 2-70 0 0,-1 0 0 0 0,1 0 0 0 0,-1 1-1 0 0,1-1 1 0 0,12 3 0 0 0,-18-2-34 0 0,0 1 0 0 0,0 0 1 0 0,1-1-1 0 0,-1 1 0 0 0,0 0 0 0 0,0 0 0 0 0,-1 0 0 0 0,1 0 1 0 0,0 1-1 0 0,0-1 0 0 0,0 0 0 0 0,-1 1 0 0 0,1-1 0 0 0,-1 1 0 0 0,1 0 1 0 0,-1-1-1 0 0,0 1 0 0 0,1 0 0 0 0,-1 0 0 0 0,0 0 0 0 0,0 0 0 0 0,0 0 1 0 0,-1 0-1 0 0,2 2 0 0 0,14 51-1440 0 0,-12-34-3329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28:47.011"/>
    </inkml:context>
    <inkml:brush xml:id="br0">
      <inkml:brushProperty name="width" value="0.1" units="cm"/>
      <inkml:brushProperty name="height" value="0.1" units="cm"/>
      <inkml:brushProperty name="color" value="#E71224"/>
    </inkml:brush>
  </inkml:definitions>
  <inkml:trace contextRef="#ctx0" brushRef="#br0">522 106 919 0 0,'-44'-24'542'0'0,"19"22"1498"0"0,-23 3-1623 0 0,34 1-287 0 0,-1-1 1 0 0,1-1-1 0 0,-1-1 0 0 0,1 0 0 0 0,-1 0 0 0 0,1-2 0 0 0,-26-7 0 0 0,31 8-36 0 0,-1-1-1 0 0,0 1 1 0 0,0 1 0 0 0,0 0-1 0 0,0 0 1 0 0,0 1-1 0 0,0 0 1 0 0,0 1-1 0 0,1 0 1 0 0,-1 0-1 0 0,0 1 1 0 0,0 1-1 0 0,-10 3 1 0 0,8-1 66 0 0,0-1 0 0 0,-1 0 1 0 0,1-1-1 0 0,-1-1 0 0 0,0 0 1 0 0,0-1-1 0 0,-14 0 0 0 0,115 13 1367 0 0,-19-14-1204 0 0,-1-2 1 0 0,1-3-1 0 0,-1-3 1 0 0,91-24-1 0 0,-125 25-261 0 0,23-7 70 0 0,1 3 1 0 0,77-6-1 0 0,-76 15-81 0 0,99-1 69 0 0,-77 0-86 0 0,-64 1-12 0 0,-1 1 1 0 0,0 1-1 0 0,1 0 1 0 0,-1 1-1 0 0,0 0 1 0 0,26 7 0 0 0,122 36-10 0 0,-123-35-14 0 0,0-2 0 0 0,45 1 0 0 0,249 25 385 0 0,-289-28-296 0 0,0-2 0 0 0,0-3 0 0 0,82-9 0 0 0,-88 3 362 0 0,-1-2-1 0 0,70-23 1 0 0,-103 29-423 0 0,2 0-10 0 0,0 0-1 0 0,0 1 1 0 0,0-1 0 0 0,0 1-1 0 0,0 1 1 0 0,0 0-1 0 0,0 0 1 0 0,0 0-1 0 0,0 1 1 0 0,0 0 0 0 0,0 1-1 0 0,0 0 1 0 0,0 0-1 0 0,0 1 1 0 0,-1-1 0 0 0,1 2-1 0 0,-1-1 1 0 0,12 9-1 0 0,-11-7-590 0 0,-1 0 0 0 0,-1 1 0 0 0,1 0 0 0 0,-1 1 1 0 0,0-1-1 0 0,7 11 0 0 0,3 6-3692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1:26.474"/>
    </inkml:context>
    <inkml:brush xml:id="br0">
      <inkml:brushProperty name="width" value="0.1" units="cm"/>
      <inkml:brushProperty name="height" value="0.1" units="cm"/>
      <inkml:brushProperty name="color" value="#E71224"/>
    </inkml:brush>
  </inkml:definitions>
  <inkml:trace contextRef="#ctx0" brushRef="#br0">3636 86 2527 0 0,'0'-1'7'0'0,"0"1"-1"0"0,1-1 0 0 0,-1 1 1 0 0,0-1-1 0 0,1 0 0 0 0,-1 1 0 0 0,0-1 1 0 0,0 1-1 0 0,0-1 0 0 0,1 1 1 0 0,-1-1-1 0 0,0 0 0 0 0,0 1 0 0 0,0-1 1 0 0,0 1-1 0 0,0-1 0 0 0,0 0 1 0 0,0 1-1 0 0,0-1 0 0 0,0 0 0 0 0,-1 0-1 0 0,1 1 0 0 0,-1 0 0 0 0,1 0 0 0 0,-1 0 0 0 0,1 0 0 0 0,-1 0 0 0 0,0-1 0 0 0,1 1-1 0 0,-1 0 1 0 0,1 0 0 0 0,-1 0 0 0 0,1 0 0 0 0,-1 0 0 0 0,1 1 0 0 0,-1-1 0 0 0,1 0 0 0 0,-1 0-1 0 0,1 0 1 0 0,-1 0 0 0 0,1 1 0 0 0,-1-1 0 0 0,1 0 0 0 0,-1 0 0 0 0,1 1 0 0 0,-1-1 0 0 0,0 1-1 0 0,-29 18 18 0 0,26-15-16 0 0,-1-1-1 0 0,0 1 1 0 0,-1-1-1 0 0,1 0 1 0 0,0-1 0 0 0,-1 1-1 0 0,0-1 1 0 0,-9 3-1 0 0,-7-3 586 0 0,-1 0-1 0 0,-26-2 0 0 0,-16 1 471 0 0,51 0-889 0 0,1 0 0 0 0,-1-1 0 0 0,1-1 0 0 0,-1 0 0 0 0,1 0 0 0 0,0-2 0 0 0,-1 0 0 0 0,1 0 0 0 0,0-1 0 0 0,1-1 0 0 0,-24-11 0 0 0,8 3 138 0 0,0 2 0 0 0,-1 0-1 0 0,-29-5 1 0 0,36 9-261 0 0,-17-1 246 0 0,-1 1 0 0 0,1 2-1 0 0,-60-1 1 0 0,34 3-135 0 0,-49 2 82 0 0,59 2-121 0 0,-160-6 513 0 0,165 6-521 0 0,-36-1 57 0 0,35-1-86 0 0,-83 8 0 0 0,81-3-13 0 0,-70-3-1 0 0,83-2-22 0 0,0 1 0 0 0,0 2 0 0 0,-62 12 0 0 0,34-6 25 0 0,-112 1-1 0 0,60-6-25 0 0,8 3 247 0 0,-171-12-1 0 0,-319-6 163 0 0,563 13-237 0 0,-54 9 1 0 0,77-7-908 0 0,0 1 1 0 0,0 0-1 0 0,0 1 0 0 0,0 1 1 0 0,-27 14-1 0 0,17-5-3484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1:28.206"/>
    </inkml:context>
    <inkml:brush xml:id="br0">
      <inkml:brushProperty name="width" value="0.1" units="cm"/>
      <inkml:brushProperty name="height" value="0.1" units="cm"/>
      <inkml:brushProperty name="color" value="#E71224"/>
    </inkml:brush>
  </inkml:definitions>
  <inkml:trace contextRef="#ctx0" brushRef="#br0">1851 57 455 0 0,'2'0'162'0'0,"-1"0"-1"0"0,0 0 0 0 0,1-1 0 0 0,-1 1 0 0 0,0 0 0 0 0,0 0 0 0 0,1-1 0 0 0,-1 1 0 0 0,0-1 0 0 0,0 1 0 0 0,0-1 0 0 0,1 0 0 0 0,-1 1 0 0 0,0-1 0 0 0,0 0 0 0 0,0 0 0 0 0,0 0 0 0 0,0 0 0 0 0,0 0 0 0 0,-1 0 0 0 0,1 0 0 0 0,0 0 0 0 0,0 0 0 0 0,-1 0 0 0 0,1 0 0 0 0,0 0 0 0 0,-1-1 0 0 0,1 0 0 0 0,-4 0 29 0 0,1 1-1 0 0,-1-1 1 0 0,1 1 0 0 0,-1 0 0 0 0,0 0 0 0 0,0 0-1 0 0,0 0 1 0 0,0 1 0 0 0,1-1 0 0 0,-5 1 0 0 0,-11-1-25 0 0,1 1 0 0 0,-1 1 1 0 0,-20 4-1 0 0,-149 13 287 0 0,20-3 159 0 0,106-11-296 0 0,0-2 0 0 0,-63-8 0 0 0,-72 2 488 0 0,157 7-701 0 0,-131 1 252 0 0,46-3 148 0 0,120-1-490 0 0,-73 8 112 0 0,-20 1 8 0 0,17-3-68 0 0,1 1 0 0 0,25-7 39 0 0,0 3 1 0 0,-53 10-1 0 0,83-7-7 0 0,-26 9 0 0 0,61-15 151 0 0,0 0 0 0 0,20 2 0 0 0,-12 0-180 0 0,156-1 107 0 0,-85-2-143 0 0,2-4 54 0 0,114-19 0 0 0,-20 1-16 0 0,-136 20-34 0 0,87 4 0 0 0,-104 1-35 0 0,-9-1 0 0 0,43 8 0 0 0,-50-6 0 0 0,-1-1 0 0 0,29-1 0 0 0,-44-1 39 0 0,-4-1-18 0 0,-12-3-11 0 0,-21-2-16 0 0,-118-7 47 0 0,-26-1-18 0 0,85 18-23 0 0,65-2 0 0 0,-43-1 0 0 0,64-2 0 0 0,6 1 0 0 0,0-1 0 0 0,0 1 0 0 0,0 0 0 0 0,0 0 0 0 0,0 0 0 0 0,0 0 0 0 0,0 0 0 0 0,0 1 0 0 0,0-1 0 0 0,-3 2 0 0 0,21-5 0 0 0,17 7 15 0 0,-9 0 9 0 0,28-1 1 0 0,434 6-25 0 0,-407-12 0 0 0,123-23 0 0 0,-181 23 0 0 0,-14 2 0 0 0,21-3 0 0 0,-26 3 0 0 0,0 1 0 0 0,0 0 0 0 0,-1 0 0 0 0,1 0 0 0 0,0 0 0 0 0,0-1 0 0 0,-1 1 0 0 0,1 0 0 0 0,0-1 0 0 0,-1 1 0 0 0,1-1 0 0 0,0 1 0 0 0,-1-1 0 0 0,1 1 0 0 0,-1-1 0 0 0,1 1 0 0 0,0-1 0 0 0,-1 1 0 0 0,0-1 0 0 0,1 0 0 0 0,-1 1 0 0 0,1-1 0 0 0,-1 0 0 0 0,0 1 0 0 0,1-1 0 0 0,-1 0 0 0 0,0-1 0 0 0,0 1 2 0 0,-1 1-1 0 0,1-1 1 0 0,-1 0-1 0 0,1 0 1 0 0,-1 0-1 0 0,1 0 0 0 0,-1 1 1 0 0,0-1-1 0 0,0 0 1 0 0,1 1-1 0 0,-1-1 1 0 0,0 0-1 0 0,0 1 1 0 0,0-1-1 0 0,0 1 1 0 0,0-1-1 0 0,1 1 0 0 0,-1 0 1 0 0,0-1-1 0 0,0 1 1 0 0,-2 0-1 0 0,-22-7 31 0 0,-51 0-32 0 0,-95 3 0 0 0,27 2 0 0 0,87-1-46 0 0,1 3 0 0 0,-1 3 1 0 0,1 2-1 0 0,0 2 0 0 0,0 3 0 0 0,-73 23 0 0 0,59-9-1030 0 0,-2-1-3511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1:32.316"/>
    </inkml:context>
    <inkml:brush xml:id="br0">
      <inkml:brushProperty name="width" value="0.1" units="cm"/>
      <inkml:brushProperty name="height" value="0.1" units="cm"/>
      <inkml:brushProperty name="color" value="#E71224"/>
    </inkml:brush>
  </inkml:definitions>
  <inkml:trace contextRef="#ctx0" brushRef="#br0">3545 57 3223 0 0,'2'-26'504'0'0,"-25"9"200"0"0,20 15-512 0 0,-1 0-1 0 0,0 0 1 0 0,0 1-1 0 0,0-1 1 0 0,-1 1-1 0 0,1 0 0 0 0,0 0 1 0 0,0 0-1 0 0,-1 1 1 0 0,1-1-1 0 0,-1 1 1 0 0,1 0-1 0 0,0 1 0 0 0,-1-1 1 0 0,1 1-1 0 0,-6 1 1 0 0,-5 3 185 0 0,0 0 0 0 0,1 1 0 0 0,-19 10 0 0 0,4-2-284 0 0,12-6-44 0 0,7-3 13 0 0,0 0 1 0 0,0-1 0 0 0,-1 0-1 0 0,0 0 1 0 0,-21 3-1 0 0,-107-1 1454 0 0,95-6-1171 0 0,0 2 1 0 0,-51 8-1 0 0,51-1-157 0 0,-1-2 0 0 0,0-3 0 0 0,1-1 0 0 0,-1-2 0 0 0,-86-10 0 0 0,85 4 90 0 0,0 1 0 0 0,1 2 0 0 0,-76 8 0 0 0,83-5-231 0 0,0-1-1 0 0,-48-7 1 0 0,52 3-1 0 0,-1 2-1 0 0,0 1 1 0 0,-40 5 0 0 0,-105 15 187 0 0,134-16-109 0 0,-88-7-1 0 0,110 0-23 0 0,-45-13-1 0 0,12 3-13 0 0,15 5-72 0 0,-22-5 102 0 0,-106-10 0 0 0,24 9-106 0 0,5 1 32 0 0,109 12-13 0 0,-1 2-1 0 0,-44 6 1 0 0,-13 4 9 0 0,-93-2-1 0 0,76-10 133 0 0,-115 5 15 0 0,210-3-194 0 0,1 2 0 0 0,-1 0 0 0 0,1 0 1 0 0,0 1-1 0 0,0 1 0 0 0,-16 6 0 0 0,20-6-1163 0 0,1-1-1 0 0,0 1 0 0 0,-10 8 1 0 0,-1 4-3842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1:34.455"/>
    </inkml:context>
    <inkml:brush xml:id="br0">
      <inkml:brushProperty name="width" value="0.1" units="cm"/>
      <inkml:brushProperty name="height" value="0.1" units="cm"/>
      <inkml:brushProperty name="color" value="#E71224"/>
    </inkml:brush>
  </inkml:definitions>
  <inkml:trace contextRef="#ctx0" brushRef="#br0">1532 102 3623 0 0,'-9'-27'1336'0'0,"8"23"-997"0"0,0 0 0 0 0,-1 0 0 0 0,1-1 0 0 0,-1 1 1 0 0,1 1-1 0 0,-1-1 0 0 0,0 0 0 0 0,-3-3 0 0 0,3 5-268 0 0,0 1-1 0 0,1 0 0 0 0,-1 0 0 0 0,0 0 1 0 0,0 0-1 0 0,0 0 0 0 0,0 0 0 0 0,0 1 0 0 0,0-1 1 0 0,0 1-1 0 0,0-1 0 0 0,0 1 0 0 0,-3 0 1 0 0,2 0-5 0 0,0-1 1 0 0,0 1 0 0 0,1-1 0 0 0,-1 1-1 0 0,0-1 1 0 0,1 0 0 0 0,-5-2 0 0 0,1 0 143 0 0,-1 0 1 0 0,1 1 0 0 0,-1-1 0 0 0,1 1 0 0 0,-1 1-1 0 0,0-1 1 0 0,0 1 0 0 0,0 1 0 0 0,1-1 0 0 0,-9 1-1 0 0,-14 1 26 0 0,-30 6 0 0 0,48-5-196 0 0,-156 21 616 0 0,104-15-492 0 0,-57 6 152 0 0,103-13-251 0 0,-172 2 516 0 0,72-1-368 0 0,68 0-158 0 0,-17 0 7 0 0,37-2-62 0 0,-44 5 0 0 0,-11 1 0 0 0,70-6 5 0 0,-12-1 58 0 0,-1 2 0 0 0,1 0 0 0 0,-47 10-1 0 0,-31 10 66 0 0,79-22 51 0 0,25 1-176 0 0,0 0-1 0 0,0 0 1 0 0,0 0 0 0 0,0 0 0 0 0,0 0 0 0 0,0 0-1 0 0,0 0 1 0 0,0 0 0 0 0,0 0 0 0 0,0 0-1 0 0,0 0 1 0 0,0 0 0 0 0,0 0 0 0 0,0 0-1 0 0,0 0 1 0 0,0 0 0 0 0,1-1 0 0 0,-1 1 0 0 0,0 0-1 0 0,0 0 1 0 0,0 0 0 0 0,0 0 0 0 0,0 0-1 0 0,0 0 1 0 0,0 0 0 0 0,0 0 0 0 0,-1 0-1 0 0,1 0 1 0 0,0 0 0 0 0,0 0 0 0 0,0 0 0 0 0,0 0-1 0 0,0 0 1 0 0,0 0 0 0 0,0 0 0 0 0,0 0-1 0 0,0 0 1 0 0,0 0 0 0 0,0 0 0 0 0,0 0-1 0 0,0-1 1 0 0,0 1 0 0 0,0 0 0 0 0,0 0 0 0 0,0 0-1 0 0,16-1 66 0 0,13 3-47 0 0,42 7 0 0 0,-45-5-10 0 0,0-1 0 0 0,35-1-1 0 0,31-1 12 0 0,-52 0-1 0 0,66-6 0 0 0,112-30-3 0 0,-42 5 103 0 0,-148 26-24 0 0,1 1 0 0 0,1 2 0 0 0,-1 0 0 0 0,37 5 0 0 0,-65-4-91 0 0,1 0-1 0 0,-1 0 0 0 0,1 1 1 0 0,-1-1-1 0 0,0 0 1 0 0,1 1-1 0 0,-1-1 0 0 0,1 1 1 0 0,-1-1-1 0 0,0 1 1 0 0,1 0-1 0 0,-1-1 0 0 0,0 1 1 0 0,0 0-1 0 0,1 0 1 0 0,-1 0-1 0 0,0 0 0 0 0,0 0 1 0 0,0 0-1 0 0,0 0 1 0 0,0 0-1 0 0,-1 1 0 0 0,1-1 1 0 0,1 2-1 0 0,-2-1-21 0 0,1 0 0 0 0,-1 0-1 0 0,0 0 1 0 0,0 1 0 0 0,0-1 0 0 0,0 0-1 0 0,0 0 1 0 0,-1 1 0 0 0,1-1-1 0 0,0 0 1 0 0,-1 0 0 0 0,0 0 0 0 0,0 0-1 0 0,1 0 1 0 0,-3 3 0 0 0,-8 14-341 0 0,-1 1-25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1:40.502"/>
    </inkml:context>
    <inkml:brush xml:id="br0">
      <inkml:brushProperty name="width" value="0.1" units="cm"/>
      <inkml:brushProperty name="height" value="0.1" units="cm"/>
      <inkml:brushProperty name="color" value="#E71224"/>
    </inkml:brush>
  </inkml:definitions>
  <inkml:trace contextRef="#ctx0" brushRef="#br0">1287 219 1375 0 0,'-6'-4'85'0'0,"5"4"-55"0"0,1 0 0 0 0,0 0 1 0 0,0-1-1 0 0,0 1 0 0 0,0 0 0 0 0,0 0 0 0 0,0 0 0 0 0,0 0 0 0 0,-1 0 0 0 0,1-1 0 0 0,0 1 0 0 0,0 0 0 0 0,0 0 0 0 0,0 0 0 0 0,-1 0 0 0 0,1 0 0 0 0,0 0 0 0 0,0 0 1 0 0,0 0-1 0 0,0-1 0 0 0,-1 1 0 0 0,1 0 0 0 0,0 0 0 0 0,0 0 0 0 0,0 0 0 0 0,-1 0 0 0 0,1 0 0 0 0,0 0 0 0 0,0 0 0 0 0,0 0 0 0 0,-1 0 0 0 0,1 0 0 0 0,0 1 0 0 0,0-1 1 0 0,0 0-1 0 0,0 0 0 0 0,-1 0 0 0 0,1 0 0 0 0,-2 0 148 0 0,1 0 0 0 0,-1 0 0 0 0,1-1 0 0 0,-1 1 0 0 0,0 0 0 0 0,1-1 0 0 0,-1 0 0 0 0,1 1 0 0 0,-1-1 0 0 0,0 0 0 0 0,-12-4 224 0 0,-25 4 45 0 0,33 2-353 0 0,-1-1 0 0 0,1 0 0 0 0,-1 0 0 0 0,1 0 0 0 0,0-1 1 0 0,-1 0-1 0 0,-9-3 0 0 0,7 1 148 0 0,0 1 1 0 0,0 0-1 0 0,0 1 1 0 0,0 0-1 0 0,-1 0 1 0 0,-9 1-1 0 0,8 0-118 0 0,-1 0 0 0 0,1-1 0 0 0,-16-3 0 0 0,-35-8 673 0 0,53 12-705 0 0,0 0-1 0 0,0 0 0 0 0,0 1 0 0 0,1 0 1 0 0,-17 4-1 0 0,-15 2 9 0 0,-34 4-46 0 0,64-10 73 0 0,1-1 1 0 0,-19-3 0 0 0,-5 1 427 0 0,27 2-521 0 0,-30 0 172 0 0,-1-1-1 0 0,-42-7 1 0 0,52 3-118 0 0,-47-10 245 0 0,66 13-293 0 0,0 1-1 0 0,0 0 1 0 0,0 0-1 0 0,0 1 1 0 0,-14 1-1 0 0,-18-1 7 0 0,30-1-37 0 0,-5 0 6 0 0,0-1-1 0 0,-20-5 1 0 0,31 6-10 0 0,-1 0 0 0 0,1 1-1 0 0,-1 0 1 0 0,1 0 0 0 0,-1 0-1 0 0,1 1 1 0 0,-1-1 0 0 0,-5 2-1 0 0,-20 2 18 0 0,16-4 3 0 0,0 0 0 0 0,-28-5 0 0 0,14-5 111 0 0,25 8-90 0 0,0 0-1 0 0,-1 0 1 0 0,1 1-1 0 0,-1 0 1 0 0,0 0-1 0 0,1 0 1 0 0,-1 0-1 0 0,0 0 1 0 0,0 1 0 0 0,1 0-1 0 0,-6 0 1 0 0,7 0-39 0 0,-1 1 1 0 0,1-1-1 0 0,0 1 1 0 0,0 0-1 0 0,0 0 0 0 0,0 0 1 0 0,0 0-1 0 0,0 0 1 0 0,-3 3-1 0 0,6-5 0 0 0,1 0 1 0 0,-1 0-1 0 0,1 0 0 0 0,-1 1 0 0 0,1-1 0 0 0,-1 0 1 0 0,1 1-1 0 0,0-1 0 0 0,-1 1 0 0 0,1 0 0 0 0,-1 0 0 0 0,4-1 1 0 0,28 1 157 0 0,-9 0-96 0 0,19-3-48 0 0,106-13 140 0 0,-143 15-155 0 0,9-1 56 0 0,0-2 1 0 0,27-9 0 0 0,-22 7 10 0 0,0 0-1 0 0,1 2 1 0 0,0 0-1 0 0,31-1 1 0 0,-11 0-20 0 0,131-22 307 0 0,-90 13-156 0 0,107-4 0 0 0,-167 18-186 0 0,-1 1 0 0 0,0 1 0 0 0,33 7-1 0 0,-29-4 2 0 0,1-2 0 0 0,26 1 0 0 0,-22-4 29 0 0,5-1 43 0 0,1 2-1 0 0,40 7 1 0 0,-73-8-87 0 0,-1 0-1 0 0,1 1 1 0 0,-1-1 0 0 0,0 1-1 0 0,1 0 1 0 0,-1-1-1 0 0,0 1 1 0 0,0 0-1 0 0,0 1 1 0 0,0-1-1 0 0,1 0 1 0 0,-2 1 0 0 0,1-1-1 0 0,0 1 1 0 0,0-1-1 0 0,0 1 1 0 0,-1 0-1 0 0,1 0 1 0 0,-1 0 0 0 0,1 0-1 0 0,1 4 1 0 0,-2-3-114 0 0,0 1 0 0 0,0 0 1 0 0,-1-1-1 0 0,1 1 1 0 0,-1 0-1 0 0,0 0 0 0 0,0-1 1 0 0,0 1-1 0 0,0 0 1 0 0,-1 0-1 0 0,1-1 0 0 0,-1 1 1 0 0,-2 4-1 0 0,-2 12-4938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38:28.470"/>
    </inkml:context>
    <inkml:brush xml:id="br0">
      <inkml:brushProperty name="width" value="0.1" units="cm"/>
      <inkml:brushProperty name="height" value="0.1" units="cm"/>
      <inkml:brushProperty name="color" value="#F4F91B"/>
    </inkml:brush>
  </inkml:definitions>
  <inkml:trace contextRef="#ctx0" brushRef="#br0">911 80 1983 0 0,'3'0'9'0'0,"1"0"0"0"0,-1 0 0 0 0,0 0-1 0 0,1 0 1 0 0,-1-1 0 0 0,1 1 0 0 0,-1-1-1 0 0,1 0 1 0 0,-1 0 0 0 0,0 0-1 0 0,0-1 1 0 0,0 1 0 0 0,1-1 0 0 0,-1 0-1 0 0,-1 0 1 0 0,1 0 0 0 0,0 0 0 0 0,0 0-1 0 0,-1 0 1 0 0,1-1 0 0 0,2-4-1 0 0,-4 7-5 0 0,0-1 0 0 0,0 0 0 0 0,-1 1 0 0 0,1-1 0 0 0,0 0 0 0 0,0 0 0 0 0,-1 0 1 0 0,1 0-1 0 0,-1 1 0 0 0,1-1 0 0 0,-1 0 0 0 0,1 0 0 0 0,-1 0 0 0 0,0 0 0 0 0,1 0 0 0 0,-1 0 0 0 0,0 0 0 0 0,0 0 0 0 0,0-1 0 0 0,0 1 0 0 0,0 0 0 0 0,0 0 0 0 0,0 0 0 0 0,0 0 0 0 0,0 0 0 0 0,0 0 0 0 0,-1 0 0 0 0,1 0 0 0 0,0 0 0 0 0,-1 0 0 0 0,1 0 0 0 0,-1 0 0 0 0,1 0 0 0 0,-2-1 0 0 0,1 1 100 0 0,0 0 0 0 0,0-1 0 0 0,-1 1 0 0 0,1 0 1 0 0,-1 0-1 0 0,1 0 0 0 0,-1 0 0 0 0,1 0 0 0 0,-1 1 1 0 0,1-1-1 0 0,-1 0 0 0 0,0 1 0 0 0,0-1 1 0 0,1 1-1 0 0,-1 0 0 0 0,0 0 0 0 0,0-1 0 0 0,1 1 1 0 0,-4 0-1 0 0,-4 2 319 0 0,1-1 0 0 0,-1 1 1 0 0,1 0-1 0 0,-1 1 0 0 0,1 0 1 0 0,0 0-1 0 0,0 1 0 0 0,0 0 1 0 0,0 0-1 0 0,-9 7 0 0 0,-8 9 242 0 0,-35 34-1 0 0,17-14-477 0 0,-19 10 973 0 0,-124 79 0 0 0,139-103-654 0 0,15-8-179 0 0,-36 27 0 0 0,37-23-117 0 0,-57 30 1 0 0,78-47-135 0 0,-1-1 1 0 0,1-1-1 0 0,-1 1 1 0 0,-14 1 0 0 0,1 0 84 0 0,23-4-152 0 0,0-1-1 0 0,0 0 1 0 0,-1 1-1 0 0,1-1 0 0 0,0 0 1 0 0,0 0-1 0 0,-1 0 1 0 0,1 0-1 0 0,0 0 1 0 0,-1 0-1 0 0,1-1 1 0 0,0 1-1 0 0,0 0 0 0 0,-1-1 1 0 0,1 1-1 0 0,0-1 1 0 0,0 1-1 0 0,0-1 1 0 0,0 1-1 0 0,-2-3 1 0 0,1 2 1 0 0,1-1 0 0 0,-1 1 0 0 0,1-1 0 0 0,0 0 0 0 0,0 0 0 0 0,0 1 0 0 0,0-1 0 0 0,0 0 0 0 0,0 0 1 0 0,0 0-1 0 0,0-4 0 0 0,-1-5 17 0 0,0-1 1 0 0,1 1 0 0 0,1-22-1 0 0,0 22-18 0 0,15-200 175 0 0,-10 154-178 0 0,-3 44-5 0 0,-1 0 0 0 0,1 0 0 0 0,1 1 0 0 0,8-24 0 0 0,-11 36 0 0 0,0-1 0 0 0,1 1 0 0 0,-1 0 0 0 0,0-1 0 0 0,1 1 0 0 0,-1 0 0 0 0,0 0 0 0 0,1-1 0 0 0,-1 1 0 0 0,0 0 0 0 0,1 0 0 0 0,-1 0 0 0 0,0-1 0 0 0,1 1 0 0 0,-1 0 0 0 0,0 0 0 0 0,1 0 0 0 0,-1 0 0 0 0,1 0 0 0 0,-1 0 0 0 0,0 0 0 0 0,1 0 0 0 0,-1 0 0 0 0,1 0 0 0 0,-1 0 0 0 0,0 0 0 0 0,1 0 0 0 0,-1 0 0 0 0,1 0 0 0 0,-1 0 0 0 0,0 0 0 0 0,1 1 0 0 0,-1-1 0 0 0,0 0 0 0 0,1 0 0 0 0,-1 0 0 0 0,0 1 0 0 0,1-1 0 0 0,-1 0 0 0 0,0 0 0 0 0,1 1 0 0 0,-1-1 0 0 0,0 0 0 0 0,1 1 0 0 0,19 17 0 0 0,-15-12 0 0 0,52 49 249 0 0,86 112 0 0 0,-19-24 421 0 0,-38-47-411 0 0,-24-27-115 0 0,-59-66-136 0 0,0 0 2 0 0,-1-1 0 0 0,0 1 0 0 0,1-1-1 0 0,-1 1 1 0 0,-1 0 0 0 0,1 0 0 0 0,0-1-1 0 0,-1 1 1 0 0,1 1 0 0 0,-1-1 0 0 0,2 6-1 0 0,-6-11 18 0 0,1 1-1 0 0,0-1 1 0 0,0 0-1 0 0,0 1 1 0 0,0-1-1 0 0,0 0 1 0 0,-2-3-1 0 0,-61-82 764 0 0,-92-88-384 0 0,145 162-406 0 0,1 0 0 0 0,1-1 0 0 0,0-1 0 0 0,-7-16 0 0 0,-29-66 0 0 0,18 34 0 0 0,13 30 0 0 0,12 24 0 0 0,-1 0 0 0 0,0-1 0 0 0,0 1 0 0 0,-1 1 0 0 0,-1-1 0 0 0,1 1 0 0 0,-1 0 0 0 0,-14-15 0 0 0,20 23 0 0 0,-1 0 0 0 0,1-1-1 0 0,0 1 1 0 0,-1 0 0 0 0,1 0-1 0 0,0 0 1 0 0,0-1 0 0 0,-1 1 0 0 0,1 0-1 0 0,0 0 1 0 0,-1 0 0 0 0,1 0-1 0 0,0 0 1 0 0,-1-1 0 0 0,1 1 0 0 0,0 0-1 0 0,-1 0 1 0 0,1 0 0 0 0,0 0-1 0 0,-1 0 1 0 0,1 0 0 0 0,-1 0 0 0 0,1 0-1 0 0,0 0 1 0 0,-1 1 0 0 0,1-1-1 0 0,0 0 1 0 0,-1 0 0 0 0,1 0-1 0 0,0 0 1 0 0,-1 0 0 0 0,1 1 0 0 0,-1-1-1 0 0,-6 14-21 0 0,0 21-17 0 0,6-32 38 0 0,-11 75-26 0 0,-5 31-18 0 0,5 36 45 0 0,-9 76 0 0 0,17-189 0 0 0,0-1 0 0 0,-1 0 0 0 0,-12 38 0 0 0,6-29 0 0 0,9-29 0 0 0,-1 1 0 0 0,-1 0 0 0 0,0-1 0 0 0,0 0 0 0 0,-1 0 0 0 0,-1 0 0 0 0,-10 17 0 0 0,16-28 1 0 0,-1 0 1 0 0,1 1-1 0 0,0-1 0 0 0,0 1 0 0 0,-1-1 1 0 0,1 0-1 0 0,0 1 0 0 0,-1-1 0 0 0,1 0 0 0 0,0 0 1 0 0,-1 1-1 0 0,1-1 0 0 0,0 0 0 0 0,-1 0 0 0 0,1 1 1 0 0,-1-1-1 0 0,1 0 0 0 0,0 0 0 0 0,-1 0 1 0 0,1 0-1 0 0,-1 0 0 0 0,1 1 0 0 0,-1-1 0 0 0,1 0 1 0 0,0 0-1 0 0,-1 0 0 0 0,1 0 0 0 0,-1 0 1 0 0,1 0-1 0 0,-1-1 0 0 0,1 1 0 0 0,0 0 0 0 0,-1 0 1 0 0,1 0-1 0 0,-1 0 0 0 0,0-1 0 0 0,0 0 1 0 0,0 0-1 0 0,0 0 0 0 0,1 0 1 0 0,-1 0-1 0 0,0-1 0 0 0,0 1 1 0 0,0 0-1 0 0,1 0 1 0 0,-1-1-1 0 0,1 1 0 0 0,-1-2 1 0 0,-1-5 1 0 0,0 0 0 0 0,0-1 1 0 0,0-8-1 0 0,2-59 58 0 0,13-95 1 0 0,-11 147-60 0 0,0 1-2 0 0,1 0 0 0 0,1 0 0 0 0,1 0 0 0 0,1 1 0 0 0,1-1 0 0 0,1 1 0 0 0,18-36 0 0 0,-23 54 0 0 0,-1 0 0 0 0,1 0 0 0 0,0 1 0 0 0,0-1 0 0 0,0 1 0 0 0,1 0 0 0 0,-1 0 0 0 0,1 0 0 0 0,0 1 0 0 0,0-1 0 0 0,-1 1 0 0 0,2 0 0 0 0,-1 0 0 0 0,0 0 0 0 0,7-2 0 0 0,-3 2 0 0 0,-1 1 0 0 0,1-1 0 0 0,-1 1 0 0 0,1 1 0 0 0,-1 0 0 0 0,1 0 0 0 0,0 0 0 0 0,10 2 0 0 0,-12-1-4 0 0,-1 0 1 0 0,0-1-1 0 0,0 1 0 0 0,0 1 0 0 0,0-1 1 0 0,0 1-1 0 0,0 0 0 0 0,0 0 0 0 0,0 1 1 0 0,-1-1-1 0 0,1 1 0 0 0,-1 0 0 0 0,0 0 1 0 0,0 1-1 0 0,0-1 0 0 0,6 8 0 0 0,32 51 4 0 0,-32-45 0 0 0,1 0 0 0 0,0-1 0 0 0,19 20 0 0 0,79 71 0 0 0,-103-102 12 0 0,-1 0 1 0 0,0 1-1 0 0,0-1 0 0 0,7 11 1 0 0,-11-14-10 0 0,0-1 1 0 0,0 1-1 0 0,-1 0 1 0 0,1 0-1 0 0,0 0 1 0 0,-1 0-1 0 0,1 0 1 0 0,-1 0-1 0 0,1 0 1 0 0,-1 0-1 0 0,0 0 1 0 0,0 0-1 0 0,0 0 1 0 0,0 0-1 0 0,0 1 1 0 0,-1-1-1 0 0,1 0 1 0 0,-1 0-1 0 0,1 0 1 0 0,-1 0-1 0 0,-1 2 1 0 0,-34 86-1396 0 0,24-59-2352 0 0,-6 14-2107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23.977"/>
    </inkml:context>
    <inkml:brush xml:id="br0">
      <inkml:brushProperty name="width" value="0.1" units="cm"/>
      <inkml:brushProperty name="height" value="0.1" units="cm"/>
      <inkml:brushProperty name="color" value="#E71224"/>
    </inkml:brush>
  </inkml:definitions>
  <inkml:trace contextRef="#ctx0" brushRef="#br0">4447 668 3679 0 0,'-2'-28'168'0'0,"0"1"0"0"0,3-34 0 0 0,0 57 423 0 0,-1 0 0 0 0,1 0 0 0 0,1 0 0 0 0,-1 0 0 0 0,1 0 0 0 0,2-6 0 0 0,25-35 568 0 0,-29 44-1141 0 0,2-1 21 0 0,2-3 122 0 0,0 1 0 0 0,-1-1 0 0 0,1 0 0 0 0,-1-1 0 0 0,0 1 0 0 0,-1-1 0 0 0,1 1 0 0 0,-1-1 0 0 0,0 0 0 0 0,0 0 0 0 0,-1 0 0 0 0,1-11 0 0 0,-1 4 281 0 0,-1 0-1 0 0,-1 1 1 0 0,0-1 0 0 0,0 0 0 0 0,-1 1 0 0 0,-1 0 0 0 0,-1-1 0 0 0,1 1-1 0 0,-8-16 1 0 0,-5-5 159 0 0,10 17-274 0 0,-2 1 1 0 0,-9-16-1 0 0,14 27-243 0 0,0 0-1 0 0,0 0 1 0 0,-1-1 0 0 0,1 2-1 0 0,-1-1 1 0 0,0 0-1 0 0,0 1 1 0 0,-1 0 0 0 0,1 0-1 0 0,-9-5 1 0 0,-8-1 66 0 0,4 0-13 0 0,-1 1-1 0 0,-35-10 1 0 0,-24-3 93 0 0,43 11-130 0 0,-1 1-1 0 0,-54-6 1 0 0,-8 8 68 0 0,-160 7 0 0 0,14 36-63 0 0,154-20-82 0 0,-236 32 136 0 0,194-30-104 0 0,-153 30 280 0 0,179-29-212 0 0,9-7 10 0 0,-1-5 0 0 0,-100-4 0 0 0,-60 3 55 0 0,113 2-33 0 0,-151-11-1 0 0,65-1-127 0 0,-25-3 21 0 0,147 7 16 0 0,51 1-11 0 0,-50 7-53 0 0,-2 0 0 0 0,53-9 37 0 0,-85-13 1 0 0,121 12 24 0 0,1 1 0 0 0,-1 1 0 0 0,-27 3 0 0 0,-17 1-65 0 0,58-4 3 0 0,-1 1 0 0 0,1 0 0 0 0,0 0 0 0 0,-1 0 0 0 0,1 1 0 0 0,0 0 0 0 0,0 0 0 0 0,0 1 0 0 0,0 0 0 0 0,1 0 0 0 0,-1 0 0 0 0,1 1 0 0 0,-10 7 0 0 0,-14 9 0 0 0,24-17 0 0 0,1 0 0 0 0,0 1 0 0 0,-1 0 0 0 0,1 0 0 0 0,1 0 0 0 0,-1 0 0 0 0,0 0 0 0 0,1 1 0 0 0,0-1 0 0 0,0 1 0 0 0,1 0 0 0 0,-1 0 0 0 0,1 0 0 0 0,0 0 0 0 0,0 1 0 0 0,-1 6 0 0 0,-1 9 0 0 0,2 0 0 0 0,0 0 0 0 0,1 24 0 0 0,-3 25 0 0 0,3-62 0 0 0,-11 132 4 0 0,11-119 10 0 0,2-1 0 0 0,1 1 1 0 0,0 0-1 0 0,10 36 0 0 0,-3-20 19 0 0,8 50 0 0 0,-15-68-22 0 0,0 1-1 0 0,-2-1 0 0 0,0 0 0 0 0,-5 32 0 0 0,4-34 4 0 0,0 0 1 0 0,1 0-1 0 0,0 1 0 0 0,5 24 1 0 0,-2-20 7 0 0,-2-1 0 0 0,0 27 1 0 0,-3-25 7 0 0,0 3 19 0 0,2 51 0 0 0,3-65-3 0 0,0 0 1 0 0,1 0 0 0 0,0 0-1 0 0,1 0 1 0 0,0-1 0 0 0,1 0-1 0 0,0 0 1 0 0,10 13 0 0 0,-8-12-30 0 0,-5-7-3 0 0,1 0 0 0 0,0 0 0 0 0,0 0 1 0 0,1-1-1 0 0,-1 1 0 0 0,1-1 0 0 0,0 0 0 0 0,0-1 0 0 0,1 1 0 0 0,-1-1 0 0 0,1 0 0 0 0,6 2 0 0 0,9 3 36 0 0,1-1 0 0 0,23 4 0 0 0,-1 0 9 0 0,-8-2-41 0 0,1-1 0 0 0,45 3-1 0 0,-40-5-9 0 0,0 2-1 0 0,39 13 0 0 0,-25-3 46 0 0,-24-8-53 0 0,-1-1 0 0 0,47 8 0 0 0,-11-11 4 0 0,-1-3-1 0 0,112-8 1 0 0,236 0 112 0 0,-392 5-115 0 0,240-15-2 0 0,-108 2 13 0 0,152-2 52 0 0,-24-7 11 0 0,-44 2 2362 0 0,-164 17-3450 0 0,92 8 0 0 0,-15 8 845 0 0,185-7-1 0 0,-244-14 185 0 0,-1-3 0 0 0,0-5 0 0 0,159-48 0 0 0,-228 56-13 0 0,23-6-8 0 0,-41 13 12 0 0,0 0-1 0 0,-1 0 1 0 0,1 1-1 0 0,0 0 1 0 0,0 0 0 0 0,0 0-1 0 0,-1 0 1 0 0,1 0-1 0 0,6 2 1 0 0,-9-1-11 0 0,0-1 0 0 0,0 1 0 0 0,0-1 1 0 0,0 1-1 0 0,0-1 0 0 0,0 1 0 0 0,0 0 0 0 0,0 0 0 0 0,0-1 0 0 0,0 1 0 0 0,0 0 1 0 0,0 0-1 0 0,-1 0 0 0 0,1 0 0 0 0,0 0 0 0 0,-1 0 0 0 0,1 0 0 0 0,-1 0 0 0 0,1 0 1 0 0,-1 0-1 0 0,0 0 0 0 0,1 1 0 0 0,-1-1 0 0 0,0 0 0 0 0,0 0 0 0 0,0 0 0 0 0,1 0 1 0 0,-2 2-1 0 0,1 5-145 0 0,0-1 0 0 0,-1 0 1 0 0,-3 12-1 0 0,2-9-59 0 0,-23 103-2651 0 0,14-72 753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2:13.606"/>
    </inkml:context>
    <inkml:brush xml:id="br0">
      <inkml:brushProperty name="width" value="0.35" units="cm"/>
      <inkml:brushProperty name="height" value="2.1" units="cm"/>
      <inkml:brushProperty name="color" value="#33CCFF"/>
      <inkml:brushProperty name="inkEffects" value="pencil"/>
    </inkml:brush>
  </inkml:definitions>
  <inkml:trace contextRef="#ctx0" brushRef="#br0">789 35 455 260016 46854,'0'0'0'0'0,"0"-1"0"0"0,0 0 0 0 0,0 0 400 0 0,0 0 40 0 0,-1 0 8 0 0,1 1 0 0 0,-1 0-240 0 0,0 1-48 0 0,0 0 0 0 0,0 0-8 0 0,-1 0-32 0 0,0 0-8 0 0,0 1 0 0 0,0-1 0 0 0,0 1 32 0 0,-1-1 8 0 0,0 1 0 0 0,-1 0 0 0 0,0 0-48 0 0,0 1-8 0 0,-1-1 0 0 0,0 1 0 0 0,1-1-16 0 0,-1 0-8 0 0,-1 0 0 0 0,1 0 0 0 0,-1 0-8 0 0,0-1-64 0 0,-1 1 96 0 0,-2-1 56 0 0,-1 0-64 0 0,-1 1 0 0 0,1-2 0 0 0,0 1 48 0 0,0 0 16 0 0,0 0 0 0 0,-2-1 128 0 0,0 0-160 0 0,0 0 0 0 0,0 0 0 0 0,1 0-56 0 0,0 1 0 0 0,1 0-64 0 0,1 1 96 0 0,0-1-32 0 0,0 0 0 0 0,0 0-64 0 0,-1 0 96 0 0,0-1-16 0 0,-1-1-8 0 0,0 0 0 0 0,-1 0 0 0 0,0 0 56 0 0,-1 0 0 0 0,0 0 8 0 0,0-1 0 0 0,-1 1-40 0 0,1 0 0 0 0,-1 0-8 0 0,1 0 0 0 0,1 0-24 0 0,1 1-64 0 0,0-1 96 0 0,-1 1-32 0 0,0-1-64 0 0,0 1 0 0 0,-1 0 0 0 0,0 1 64 0 0,0 0-64 0 0,0 0 0 0 0,0-1 0 0 0,0 1 0 0 0,0 0 0 0 0,0 0 0 0 0,0 0 0 0 0,1 0 0 0 0,-1 1 0 0 0,1-1 0 0 0,0 1 0 0 0,0 0 64 0 0,1 0-64 0 0,0-1 0 0 0,1-1 0 0 0,0 1 64 0 0,1-1 8 0 0,0-1 0 0 0,1 0 0 0 0,1-1 0 0 0,0 0 40 0 0,1-1 8 0 0,0 0 0 0 0,1 0 0 0 0,1 0-32 0 0,0-1-8 0 0,2 2 0 0 0,0-1 0 0 0,1 1-80 0 0,0 0 80 0 0,0 1 0 0 0,1 0-80 0 0,1 0 0 0 0,0 0 0 0 0,0 1 0 0 0,0-1 0 0 0,1 0 0 0 0,1 0 0 0 0,0 0 0 0 0,1 1 0 0 0,1-2 0 0 0,1 0 64 0 0,1 0-64 0 0,1-1 96 0 0,1 0 0 0 0,-1 0-32 0 0,1 0 0 0 0,-1 1 0 0 0,0 1 0 0 0,1 0 8 0 0,0 0 0 0 0,1 0 0 0 0,2 0 0 0 0,-1 0-72 0 0,2-1 64 0 0,0-1-64 0 0,3 1 64 0 0,1-1 0 0 0,0 1-64 0 0,-1 0 64 0 0,0 1-64 0 0,0-1 64 0 0,0 0-64 0 0,-1 1 64 0 0,2 0-64 0 0,-1 1 96 0 0,0 0-96 0 0,1 1 96 0 0,1 0-96 0 0,0 1 96 0 0,0-1-96 0 0,0 0 96 0 0,0 1-96 0 0,0 0 96 0 0,0 1-96 0 0,-1-1 96 0 0,-1 1-96 0 0,-1-1 0 0 0,0 1 0 0 0,0-1 64 0 0,-1 1-64 0 0,1-1 0 0 0,1 0 0 0 0,-1-1 64 0 0,0 1-64 0 0,0-1 0 0 0,0 1 0 0 0,-1 0 64 0 0,0 0-64 0 0,-1-1 0 0 0,0 0 0 0 0,-1 1 64 0 0,1-2-64 0 0,0 1 0 0 0,0 0 0 0 0,-1-1 0 0 0,0 1 0 0 0,-1 0 0 0 0,-1 0 0 0 0,-1 0 0 0 0,0 1 0 0 0,-1-1 0 0 0,-1 0 0 0 0,-1 0 64 0 0,0 1-64 0 0,-1-1 0 0 0,-1 1 0 0 0,0 0 0 0 0,-2 1 0 0 0,0-1 0 0 0,-1 1 0 0 0,-1-1 64 0 0,0 1-64 0 0,-2 0 0 0 0,0 0 0 0 0,-1 0 0 0 0,-1 1 0 0 0,0-1 0 0 0,-1 0 0 0 0,-1 0 0 0 0,0-1 0 0 0,0 1 0 0 0,-2-1 0 0 0,0 0 64 0 0,-1-1-64 0 0,-1 1 0 0 0,-1-1 0 0 0,-4 0 0 0 0,-2 1 0 0 0,0-1 0 0 0,-1 1 0 0 0,1-1 0 0 0,0 1 0 0 0,-1 0 0 0 0,1 0 0 0 0,-1 0 0 0 0,-1 0 0 0 0,0 1 0 0 0,-2-1 0 0 0,1 1 0 0 0,0 0 0 0 0,-2 1 0 0 0,-1-1 0 0 0,-1 0 0 0 0,-2 0 0 0 0,0-1 0 0 0,1 0 0 0 0,0 0 0 0 0,0-1 0 0 0,0-1 0 0 0,1-1 0 0 0,0 1 0 0 0,1 0 0 0 0,0 0 0 0 0,0 1 64 0 0,2 0-64 0 0,0 1 0 0 0,3 0 0 0 0,1 1 64 0 0,1 0-64 0 0,1 1 0 0 0,1 0 0 0 0,-1 0 0 0 0,-3 4-2016 0 0,1 0-7879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2:17.16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159 149 1375 259914 45514,'0'-1'128'0'0,"-1"-1"-128"0"0,1-1 0 0 0,-1 0 0 0 0,0-1 672 0 0,0 0 104 0 0,-1-1 24 0 0,0-1 8 0 0,-1-3-232 0 0,0-3-56 0 0,-2-2-8 0 0,-1-1 0 0 0,1 0-128 0 0,0 2-24 0 0,1 2-8 0 0,0 1 0 0 0,1 2-32 0 0,0 2-16 0 0,1 2 0 0 0,0 1 240 0 0,1 3-320 0 0,0 0 0 0 0,0 3 0 0 0,1 1-48 0 0,0 1-16 0 0,0 0 0 0 0,2 3 192 0 0,0 1-160 0 0,1-1 0 0 0,3 4 176 0 0,0-1-192 0 0,1 1 0 0 0,1 0 0 0 0,1-1-16 0 0,2 1 160 0 0,0-2-160 0 0,-1-1 8 0 0,0-3 0 0 0,-1-1 0 0 0,-1-2 0 0 0,-1-1 48 0 0,1-1 8 0 0,-1 0 0 0 0,0-1 0 0 0,1 0-40 0 0,0 0-8 0 0,0 1 0 0 0,1 0 0 0 0,0 0-72 0 0,0 1-8 0 0,1 0-8 0 0,0 1 0 0 0,0-1-24 0 0,0 1-64 0 0,0-1 96 0 0,0-1-32 0 0,0 1 24 0 0,1-1 0 0 0,-1-1 0 0 0,0 0 0 0 0,1 1 16 0 0,1-1 8 0 0,-1 0 0 0 0,1 0 0 0 0,-1 0-8 0 0,0-1 0 0 0,0 0 0 0 0,0 0 0 0 0,0 0-32 0 0,1 1-8 0 0,0 0 0 0 0,2 0 0 0 0,0 1 0 0 0,1-1-64 0 0,-1-1 64 0 0,1 1-64 0 0,-1 0 80 0 0,-1 0-80 0 0,0-1 80 0 0,-1 1-80 0 0,-1 0 96 0 0,1 0-96 0 0,0 0 96 0 0,0 0-24 0 0,1 1 0 0 0,0-1 0 0 0,1 0 0 0 0,1 1-8 0 0,0-1 0 0 0,0 0 0 0 0,-1 0 0 0 0,1 0 16 0 0,0-1 0 0 0,-1 0 0 0 0,1 0 0 0 0,-1 1 0 0 0,0 0 0 0 0,0 0 0 0 0,0 0 0 0 0,-1 2-80 0 0,3 0 96 0 0,0 0 0 0 0,-1 1-96 0 0,-1 0 80 0 0,-2 1-80 0 0,-1 0 80 0 0,-1-1-80 0 0,-1 1 0 0 0,0-1 72 0 0,-1 0-72 0 0,0 0 64 0 0,0 0-64 0 0,0 0 80 0 0,0 0-80 0 0,0 1 96 0 0,0-1-32 0 0,1 1-64 0 0,0 0 96 0 0,1-1-96 0 0,-1 0 72 0 0,1-1-72 0 0,-1-1 64 0 0,0 1-64 0 0,1 0 0 0 0,-1 1 72 0 0,1-1-72 0 0,0 0 0 0 0,0 1 72 0 0,1-1-72 0 0,0-1 0 0 0,0 1 96 0 0,0-1-32 0 0,1 0 0 0 0,1-1-64 0 0,-1 1 112 0 0,1-1-32 0 0,0 1-8 0 0,0-1 0 0 0,0 1-72 0 0,2 0 96 0 0,1 1 0 0 0,0-1-96 0 0,0 1 0 0 0,0 0 72 0 0,0 0-72 0 0,0 0 64 0 0,0-1-64 0 0,0 0 64 0 0,0-1-64 0 0,0 0 64 0 0,1 0-64 0 0,0-1 80 0 0,1 1-80 0 0,-1-1 72 0 0,1 1-72 0 0,-1 0 64 0 0,0 0-64 0 0,-1 1 64 0 0,1-1-64 0 0,0 1 0 0 0,-1 0 64 0 0,0 0-64 0 0,2 0 0 0 0,0-1 64 0 0,-1 1-64 0 0,0-1 0 0 0,-2 0 72 0 0,0-1-72 0 0,-1 1 0 0 0,0-1 72 0 0,-1 0-72 0 0,-1 0 0 0 0,1 0 72 0 0,1-1-72 0 0,0 0 72 0 0,-1 1-72 0 0,0 0 0 0 0,-1-1 0 0 0,-1 1 0 0 0,1-1 0 0 0,-1 0 0 0 0,1 0 64 0 0,0 0-64 0 0,1 1 0 0 0,-1-1 0 0 0,1 1 72 0 0,-1-1-72 0 0,0 1 0 0 0,0-1 0 0 0,-1 1 0 0 0,0 0 0 0 0,0 0 0 0 0,-1 1 64 0 0,0 0-64 0 0,0 0 0 0 0,-1 0 0 0 0,-1 0 0 0 0,-1 0 0 0 0,0-1 64 0 0,0 1-64 0 0,0 0 0 0 0,0 0 64 0 0,-1 1-64 0 0,0-1 0 0 0,-1 0 64 0 0,1 0-64 0 0,0 1 0 0 0,0 0 0 0 0,-1-1 0 0 0,0 1 0 0 0,0 0 0 0 0,-1 0 0 0 0,0-1 0 0 0,0 0 0 0 0,0 0 64 0 0,0-1-64 0 0,0 1 0 0 0,0-1 0 0 0,-1 1 0 0 0,1-1 0 0 0,0 1 0 0 0,-1 0 0 0 0,-1-1 0 0 0,0 1 0 0 0,-1 0 64 0 0,0 1-64 0 0,-1-1 0 0 0,-1 0 0 0 0,0 0 0 0 0,-1 0 0 0 0,-2-1 64 0 0,0 0-64 0 0,-1 0 0 0 0,-1 0 64 0 0,-1 1-64 0 0,0-1 0 0 0,-2 0 0 0 0,-1 0 64 0 0,-1 1-64 0 0,0 0 0 0 0,0 0 0 0 0,0 0 64 0 0,1 0-64 0 0,-2 0 0 0 0,1 1 0 0 0,-1 0 0 0 0,0 0 0 0 0,-2 0 0 0 0,1 1 0 0 0,-1-2 0 0 0,-1 0 0 0 0,0 0 0 0 0,-2-1 0 0 0,1 0 0 0 0,-1-1 0 0 0,-1 0 72 0 0,1 1-72 0 0,-1-1 0 0 0,1 1 72 0 0,-1 0-72 0 0,0 1 0 0 0,0 0 72 0 0,-1 0-72 0 0,1 0 0 0 0,-1 1 0 0 0,2 0 0 0 0,0 0 0 0 0,0 0 64 0 0,1-1-64 0 0,-1 0 0 0 0,0 0 0 0 0,-1-1 0 0 0,-1-1 0 0 0,0-1 0 0 0,-1 0 0 0 0,1 0 0 0 0,1 0 64 0 0,1-1-64 0 0,0 1 0 0 0,1 0 0 0 0,1-1 72 0 0,1 1-72 0 0,0 0 0 0 0,0 0 64 0 0,0 1-64 0 0,1 1 0 0 0,0-1 0 0 0,0 1 72 0 0,0 0-72 0 0,0 1 0 0 0,-1-1 64 0 0,-1 1-64 0 0,-1-1 0 0 0,0 1 0 0 0,0 0 0 0 0,-1 0 0 0 0,-1 0 0 0 0,0 0 0 0 0,0-1 0 0 0,-1 1 0 0 0,1-1 64 0 0,0 1-64 0 0,1 0 0 0 0,1 0 0 0 0,-1 0 0 0 0,1 1 0 0 0,-1 0 0 0 0,1 0 0 0 0,0 0 0 0 0,1 0 0 0 0,0 1 0 0 0,-1 0 0 0 0,2 0 0 0 0,-1 0 0 0 0,1 0 0 0 0,-1-1 0 0 0,0 1 0 0 0,-1-1 0 0 0,0 0 0 0 0,-2 0 0 0 0,0 0 0 0 0,0 0 0 0 0,-1 0 64 0 0,1 0-64 0 0,0 0 0 0 0,0 0 0 0 0,0-1 0 0 0,0 0 0 0 0,0 0 0 0 0,1 0 0 0 0,0 0 0 0 0,1 1 0 0 0,0 1 0 0 0,0-1 0 0 0,0 0 64 0 0,1 0-64 0 0,-1 1 0 0 0,0-2 0 0 0,0 2 0 0 0,-1-2 0 0 0,1 1 0 0 0,-2 0 0 0 0,0-1 0 0 0,0 0 0 0 0,0 0 0 0 0,-1 0 0 0 0,1 0 72 0 0,-1 0-72 0 0,2 1 0 0 0,-1 0 72 0 0,2 0-72 0 0,-1 1 0 0 0,1 0 0 0 0,-1-1 0 0 0,2 1 0 0 0,0-1 64 0 0,0 0-64 0 0,1-1 0 0 0,1 0 0 0 0,-2 0 0 0 0,0-1 0 0 0,1 0 0 0 0,-1 1 0 0 0,1-2 64 0 0,0 1-64 0 0,0 0 0 0 0,1-1 0 0 0,0 0 0 0 0,1 0 0 0 0,-1 0 64 0 0,0-1-64 0 0,1 1 0 0 0,0 0 64 0 0,0 0-64 0 0,2 0 0 0 0,-1 1 0 0 0,2-1 0 0 0,1 1 64 0 0,0 0-64 0 0,2 1 64 0 0,1-1-64 0 0,0 0 64 0 0,2 1-64 0 0,0-1 0 0 0,0 1 64 0 0,1 0-64 0 0,1 0 0 0 0,1 0 64 0 0,0-1-64 0 0,0 1 0 0 0,2 0 0 0 0,0 0 0 0 0,0 0 0 0 0,1 0 0 0 0,1 0 72 0 0,0-1-72 0 0,1 1 0 0 0,0 0 64 0 0,2 1-64 0 0,0-1 0 0 0,1 2 0 0 0,1-1 64 0 0,-1 0-64 0 0,1-1 0 0 0,0 1 0 0 0,0 0 0 0 0,1 0 0 0 0,0 0 0 0 0,1 0 0 0 0,1 0 0 0 0,0 0 0 0 0,1 0 64 0 0,1 1-64 0 0,3-1 0 0 0,0 1 0 0 0,0-2 0 0 0,-1 1 0 0 0,0-1 0 0 0,-2-1 0 0 0,2 0 0 0 0,-1 0 64 0 0,1-1-64 0 0,1 0 0 0 0,0-1 0 0 0,0 1 64 0 0,0-1-64 0 0,1 0 0 0 0,0 0 0 0 0,1 0 0 0 0,1 1 0 0 0,0 0 64 0 0,1 0-64 0 0,1-1 0 0 0,0 1 64 0 0,0 1-64 0 0,0-1 0 0 0,0 0 64 0 0,0 0-64 0 0,-1 0 0 0 0,1 0 0 0 0,1 0 64 0 0,-1 1-64 0 0,0 0 0 0 0,1 0 0 0 0,0 1 0 0 0,0-1 0 0 0,5 0 0 0 0,2-1 0 0 0,0 0 0 0 0,-2 1 64 0 0,-1-1-64 0 0,-3 0 0 0 0,-2 1 0 0 0,-1 0 64 0 0,-2 0-64 0 0,1 1 0 0 0,1-1 0 0 0,0 1 0 0 0,1 0 0 0 0,0-1 0 0 0,1 1 0 0 0,1 0 0 0 0,-1 0 0 0 0,1 0 64 0 0,0 0-64 0 0,-1 0 0 0 0,0 1 0 0 0,0-1 0 0 0,-1 1 0 0 0,-1-1 0 0 0,0 1 0 0 0,-1 0 0 0 0,0 0 0 0 0,-1 1 0 0 0,1-1 0 0 0,3 0 0 0 0,0 0 0 0 0,0-1 0 0 0,0 0 0 0 0,-2 0 0 0 0,0-1 64 0 0,1 1-64 0 0,-1 0 0 0 0,1-1 0 0 0,-2 1 0 0 0,0 0 0 0 0,-1 0 0 0 0,-1 0 0 0 0,0 1 0 0 0,-1-1 0 0 0,0 2 0 0 0,0-2 0 0 0,0 1 0 0 0,-1 0 0 0 0,1 0 0 0 0,-1 0 0 0 0,-1 0 0 0 0,0 0 0 0 0,0 0 0 0 0,0 0 0 0 0,1 0 0 0 0,-1 0 0 0 0,0 0 0 0 0,0-1 0 0 0,2 0 64 0 0,-1 0-64 0 0,0 0 0 0 0,-2 0 0 0 0,-2 0 416 0 0,-2 0 80 0 0,-2 0 16 0 0,1 0-296 0 0,1 1-1752 0 0,1 0 1536 0 0,-3 1 0 0 0,-2-1 0 0 0,-2 0 0 0 0,-2-1 0 0 0,-1 0 0 0 0,-1 0 0 0 0,0-1 0 0 0,0 1 0 0 0,-1-1 0 0 0,1 2 0 0 0,0-1 0 0 0,-1 2 0 0 0,0 0 0 0 0,0 1 0 0 0,-1 3-104 0 0,-2 2-24 0 0,-2 3-8 0 0,-8 14-2584 0 0,-4 9 1280 0 0,-2 5-6992 0 0,2-6-3847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2:19.347"/>
    </inkml:context>
    <inkml:brush xml:id="br0">
      <inkml:brushProperty name="width" value="0.35" units="cm"/>
      <inkml:brushProperty name="height" value="2.1" units="cm"/>
      <inkml:brushProperty name="color" value="#33CCFF"/>
      <inkml:brushProperty name="inkEffects" value="pencil"/>
    </inkml:brush>
  </inkml:definitions>
  <inkml:trace contextRef="#ctx0" brushRef="#br0">812 56 455 262802 44723,'-2'-2'0'0'0,"-1"0"0"0"0,0-2 1000 0 0,-1 1 160 0 0,1 0 32 0 0,0 0 8 0 0,0-1-560 0 0,1-1-120 0 0,-1 1-16 0 0,0-1-8 0 0,1 1-32 0 0,-1 0-8 0 0,1 1 0 0 0,0 0 0 0 0,-1 1-168 0 0,1 1-32 0 0,-1-1 0 0 0,0 2-8 0 0,0-1-16 0 0,-1 1 0 0 0,0-1 0 0 0,-1 1 0 0 0,0 1 48 0 0,-1 0 8 0 0,0-1 0 0 0,0 1 0 0 0,0-1 32 0 0,0 1 0 0 0,0-1 8 0 0,0 0 0 0 0,-1-1-56 0 0,-1 1-16 0 0,0 0 0 0 0,0-1 0 0 0,-1 1-64 0 0,-1 0 144 0 0,0 0-168 0 0,-1 1-40 0 0,1 0-16 0 0,0 1 0 0 0,0-1 0 0 0,0 1 24 0 0,0-1 8 0 0,0 1 0 0 0,0-1 0 0 0,0 0 16 0 0,0 1 0 0 0,0-1 0 0 0,-1-1 0 0 0,-1 1-24 0 0,0 0 0 0 0,-1 0 0 0 0,0 1 0 0 0,0 0-48 0 0,0 1-16 0 0,1 1 0 0 0,0-1 0 0 0,0 1-8 0 0,0-1 0 0 0,1 1 0 0 0,1-1 0 0 0,-1 0 16 0 0,0-1 0 0 0,0 1 0 0 0,-1 0 0 0 0,1-1 16 0 0,1 1 8 0 0,-1-1 0 0 0,1-1 0 0 0,-1 1-8 0 0,1-1 0 0 0,0 1 0 0 0,1-1 0 0 0,-1 0-24 0 0,0 0-8 0 0,0 0 0 0 0,0 0 0 0 0,-1-1 0 0 0,0 0 0 0 0,-1 0 0 0 0,-1-1 0 0 0,0 0 0 0 0,2 1 0 0 0,-1-1 0 0 0,0-1 0 0 0,1 1 0 0 0,1 0 0 0 0,1-1 0 0 0,1 1 0 0 0,0-1-64 0 0,1 0 64 0 0,0 1-64 0 0,0-1 64 0 0,1 1-64 0 0,0-1 80 0 0,2 1-80 0 0,0 0 80 0 0,0-1-80 0 0,2 1 80 0 0,0-1 0 0 0,1 1-80 0 0,1 0 0 0 0,0 0 72 0 0,1 1-72 0 0,1 0 0 0 0,0 0 0 0 0,0 1 0 0 0,1 0 64 0 0,1 0-64 0 0,1 0 0 0 0,2 1 0 0 0,0 0 64 0 0,2 0-64 0 0,1 0 0 0 0,1 1 64 0 0,1 0-64 0 0,2 0 0 0 0,1 0 0 0 0,0 0 0 0 0,3-1 0 0 0,0 1 0 0 0,0-1 0 0 0,0-1 0 0 0,0 1 0 0 0,0-1 0 0 0,0-1 72 0 0,1 1-72 0 0,0-1 0 0 0,0-1 0 0 0,1 1 0 0 0,0-1 0 0 0,0 0 0 0 0,1 0 0 0 0,0 1 0 0 0,1-1 64 0 0,-1 0-64 0 0,1 1 0 0 0,-1 0 0 0 0,-1 0 0 0 0,0 0 0 0 0,-1 1 0 0 0,-1-1 0 0 0,-1 1 64 0 0,-1-1-64 0 0,0 1 0 0 0,-2 0 0 0 0,0 0 0 0 0,-1 1 0 0 0,0-1 0 0 0,-2 1 0 0 0,1 0 0 0 0,-1 0 0 0 0,-1 0 0 0 0,-1-1 0 0 0,0 1 0 0 0,-1 0 0 0 0,-1 0 0 0 0,-1 0 0 0 0,0-1 0 0 0,-2 0 0 0 0,-1 0 0 0 0,0 0 0 0 0,-2 0 0 0 0,0 0 0 0 0,0-1 0 0 0,-2 0 0 0 0,0 0 0 0 0,0 0 0 0 0,-1-1 88 0 0,-3 1-8 0 0,-1 1-80 0 0,-4-1 64 0 0,-1-1-64 0 0,-2 0 0 0 0,-3-1 72 0 0,-2 0-72 0 0,-3-1 0 0 0,-2-1 72 0 0,-4 0-72 0 0,-3-1 0 0 0,-2 0 0 0 0,-3 0 0 0 0,-2 0 64 0 0,-1 1-64 0 0,1 0 0 0 0,1 0 0 0 0,0 2 64 0 0,2 0-64 0 0,1 1 0 0 0,1 2 0 0 0,2 1 0 0 0,2 2-72 0 0,0 1-24 0 0,0 2-8 0 0,-3 2-952 0 0,-7 4-1216 0 0,1 1-5000 0 0,6-2-3343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2:21.3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107 108 3567 265525 45073,'-3'-3'352'0'0,"-1"-1"-352"0"0,-2 0 0 0 0,2 0 408 0 0,-1 0 40 0 0,1 0 16 0 0,-1-1 0 0 0,-1-1-176 0 0,0 0-32 0 0,-1-1 0 0 0,0 0-8 0 0,0 1-16 0 0,-1-2 232 0 0,1 1-232 0 0,0 0 32 0 0,2 1 8 0 0,1 2 0 0 0,0 0 0 0 0,2 1 16 0 0,0 1 0 0 0,0 0 0 0 0,1 0 0 0 0,1 1-32 0 0,0 0-8 0 0,0 0 0 0 0,1 2 0 0 0,0 0-96 0 0,1 0-24 0 0,1 1 0 0 0,1 0 0 0 0,1 0 40 0 0,0 1 8 0 0,2-1 0 0 0,0 0 0 0 0,2 1 48 0 0,1-1 16 0 0,1-1 0 0 0,1 0 0 0 0,1 0 16 0 0,0 1 0 0 0,0-2 0 0 0,1 1 0 0 0,0-1-32 0 0,-1 0 0 0 0,1-1 0 0 0,0 1 0 0 0,-1 1-64 0 0,1-1-24 0 0,0 1 0 0 0,2 1 0 0 0,-1 0-64 0 0,2 0-8 0 0,0 0-64 0 0,1-1 96 0 0,0 1-32 0 0,1 0 0 0 0,0-1-64 0 0,-1 1 96 0 0,1-1-32 0 0,-1 1 0 0 0,1-1-64 0 0,-2 1 96 0 0,2-1 8 0 0,-1 0 0 0 0,0 0 0 0 0,0 0 0 0 0,1 0-32 0 0,-1 0-8 0 0,1-1 0 0 0,-1 1 0 0 0,1 0 32 0 0,-1 0 0 0 0,0 1 0 0 0,1-1 0 0 0,-1 1-32 0 0,0 0-64 0 0,1 0 96 0 0,-1 1-32 0 0,0-1-64 0 0,0 1 64 0 0,1 1-64 0 0,0-1 64 0 0,0 1-64 0 0,0-1 0 0 0,-1 0 0 0 0,0 0 0 0 0,0-1 88 0 0,0 0-24 0 0,1-2-64 0 0,0 1 96 0 0,0-1-16 0 0,1 0-8 0 0,0 0 0 0 0,1 0 0 0 0,-1-1-72 0 0,1 0 80 0 0,-1 1-80 0 0,0-1 80 0 0,-1 0-80 0 0,0-1 0 0 0,-2 1 72 0 0,0 0-72 0 0,-2-1 0 0 0,-1 0 72 0 0,-1 0-72 0 0,-2-1 0 0 0,-1 1 88 0 0,-2-1-88 0 0,-2 1 80 0 0,-1 0-80 0 0,-2 0 96 0 0,-2 1-32 0 0,-1 0-64 0 0,-2 0 96 0 0,-1 1-96 0 0,-1-1 88 0 0,-2 1-88 0 0,-2 0 80 0 0,0 0-80 0 0,-2 0 0 0 0,0 0 0 0 0,-1 1 0 0 0,-1 0 0 0 0,-1 1 64 0 0,0 0-64 0 0,-2 0 0 0 0,0 1 0 0 0,-1-1 0 0 0,-1 1 64 0 0,0 0-64 0 0,-1 0 0 0 0,0 0 0 0 0,0 1 0 0 0,-1-1 0 0 0,0 0 0 0 0,-4 0 0 0 0,-2 0 0 0 0,0-1 0 0 0,0 0 0 0 0,0-1 0 0 0,-1 0 0 0 0,-1 0 0 0 0,0-1 0 0 0,-2 0 0 0 0,-1 0 0 0 0,0 0 0 0 0,-1 1 0 0 0,1-1 0 0 0,-1 1 64 0 0,1 1-64 0 0,1-1 0 0 0,-1 1 0 0 0,1 1 64 0 0,0 0-64 0 0,1 1 0 0 0,0 0 0 0 0,0 0 0 0 0,2 0 0 0 0,-1-1 0 0 0,2 0 0 0 0,0-1 0 0 0,2 0 0 0 0,1-1 64 0 0,2 0-64 0 0,1-1 0 0 0,2 0 80 0 0,2-1-80 0 0,1-1 96 0 0,2 0-96 0 0,2 0 104 0 0,1 0-32 0 0,2-1-8 0 0,2 1 0 0 0,0 0-64 0 0,1 0 80 0 0,0 0-80 0 0,2 0 80 0 0,0 0-80 0 0,1 1 64 0 0,1-1-64 0 0,1 0 64 0 0,0 1 0 0 0,2 0-64 0 0,0 0 96 0 0,2 0-32 0 0,0 0-64 0 0,2 1 0 0 0,1 0 72 0 0,2 0-72 0 0,2 1 0 0 0,1 0 0 0 0,2-1 0 0 0,2 1 0 0 0,2 0 0 0 0,2 0 0 0 0,1 0 0 0 0,3 1 0 0 0,1-1 0 0 0,2 2 0 0 0,1-1 0 0 0,2 0 0 0 0,1 1 0 0 0,1-1 0 0 0,-1 1 0 0 0,-1 0 0 0 0,-1 0 0 0 0,-1-1 0 0 0,0 1 0 0 0,-1-1 0 0 0,0 0 0 0 0,-1-1 0 0 0,0 0 0 0 0,-1-1 64 0 0,-1-1-64 0 0,-2-1 0 0 0,-1-1 0 0 0,-3-1 0 0 0,-2-1 0 0 0,-3 0 64 0 0,-3-2-64 0 0,-3 1 64 0 0,-2 0-64 0 0,-3-1 0 0 0,-3 1 0 0 0,-3-1 0 0 0,-1 2 0 0 0,-3 0 0 0 0,-4 1 0 0 0,-4 1 64 0 0,-4 0-168 0 0,-5 2-32 0 0,-3 1-8 0 0,-9 3-1368 0 0,-3 3-96 0 0,5 0-15639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2:23.101"/>
    </inkml:context>
    <inkml:brush xml:id="br0">
      <inkml:brushProperty name="width" value="0.35" units="cm"/>
      <inkml:brushProperty name="height" value="2.1" units="cm"/>
      <inkml:brushProperty name="color" value="#33CCFF"/>
      <inkml:brushProperty name="inkEffects" value="pencil"/>
    </inkml:brush>
  </inkml:definitions>
  <inkml:trace contextRef="#ctx0" brushRef="#br0">733 236 1375 270745 44438,'-1'-1'128'0'0,"-3"-3"-128"0"0,0 0 0 0 0,0 0 352 0 0,-1 0 56 0 0,2 1 8 0 0,-1 1 0 0 0,0-1-152 0 0,-2 0-24 0 0,-2 0-8 0 0,-2-1 0 0 0,-1-1 80 0 0,-3 1 8 0 0,0 0 8 0 0,-1 1 0 0 0,-1 0 56 0 0,-1 1 16 0 0,1 1 0 0 0,-2 0 0 0 0,1 1-80 0 0,-1 1-24 0 0,0 0 0 0 0,-2 0 0 0 0,1 0-16 0 0,0 0-8 0 0,0 0 0 0 0,1 0 0 0 0,0-1 0 0 0,1 0 0 0 0,-1-1 0 0 0,1 0 0 0 0,-1-1-40 0 0,0 1-8 0 0,-1-1 0 0 0,1-1 0 0 0,-1 1-32 0 0,1-1-16 0 0,0 1 0 0 0,0 0 0 0 0,1 0-16 0 0,-1 1 0 0 0,2 0 0 0 0,0 0 0 0 0,0 0-48 0 0,0 0 80 0 0,0 1-96 0 0,0 0 48 0 0,2-1 8 0 0,1 0 0 0 0,2 0 0 0 0,3 0 80 0 0,2 0 24 0 0,1 0 0 0 0,2-1 0 0 0,1 1-16 0 0,1 0 0 0 0,1 1 0 0 0,0-1 0 0 0,1 1-80 0 0,0 0-8 0 0,0 0-8 0 0,1 0 0 0 0,1 0-72 0 0,1 1-8 0 0,1-1-64 0 0,2 1 96 0 0,3 0-16 0 0,1 0-8 0 0,1 0 0 0 0,1 1 0 0 0,1 0 8 0 0,1 1 0 0 0,0-1 0 0 0,1 0 0 0 0,1 0 24 0 0,0-1 8 0 0,2 0 0 0 0,1 1 0 0 0,1 0-16 0 0,2-1 0 0 0,1 1 0 0 0,1-1 0 0 0,0 1-24 0 0,0-1-8 0 0,0 0 0 0 0,0-1 0 0 0,0-1 8 0 0,2-1 0 0 0,1 1 0 0 0,1-2 0 0 0,2 0-72 0 0,0 0 96 0 0,0 0-96 0 0,0 0 96 0 0,0-1-96 0 0,0 1 80 0 0,0-1-80 0 0,-2 1 80 0 0,0 0 16 0 0,-2 0 0 0 0,0 1 0 0 0,-1 0 0 0 0,1 1-24 0 0,1 0 0 0 0,0 0 0 0 0,2 1 0 0 0,0-1-72 0 0,1 1 0 0 0,0-1 72 0 0,-2 0-72 0 0,0 0 64 0 0,0 1-64 0 0,-1-1 64 0 0,1-1-64 0 0,1 0 64 0 0,1 0-64 0 0,0 0 64 0 0,1 0-64 0 0,-1 0 64 0 0,-1 0-64 0 0,0 2 80 0 0,-1 1-80 0 0,-2 0 64 0 0,-1 1-64 0 0,0 1 0 0 0,-3 0 0 0 0,0 1 0 0 0,-1 0 64 0 0,-2-1-64 0 0,1 1 0 0 0,-1 0 0 0 0,-1-1 0 0 0,0 0 0 0 0,-1 0 0 0 0,0 0 0 0 0,-1-1 0 0 0,1 1 64 0 0,-1-1-64 0 0,0 0 0 0 0,-1 0 0 0 0,-1-1 0 0 0,-1 1 0 0 0,-2 0 0 0 0,-2 0 0 0 0,-2 0 0 0 0,-1-1 0 0 0,-2 1 0 0 0,-2-1 0 0 0,-2-1 0 0 0,-1 1 0 0 0,-1-1 64 0 0,-1-1-64 0 0,-1 1 0 0 0,-1-1 64 0 0,-2 0-64 0 0,-1-1 0 0 0,-2 1 72 0 0,-1-1-72 0 0,-4 0 0 0 0,-1 0 0 0 0,-2-1 64 0 0,0 0-64 0 0,-1 0 0 0 0,-1 0 0 0 0,-1 1 0 0 0,0-1 0 0 0,-1 0 0 0 0,0 0 0 0 0,-1 0 0 0 0,0 0 0 0 0,-1 0 0 0 0,0 0 0 0 0,0 0 0 0 0,1 0 0 0 0,1-1 0 0 0,-1 1 0 0 0,1-1 0 0 0,-1 1 0 0 0,0-2 0 0 0,-2 1 0 0 0,-1 0 0 0 0,-2-1 0 0 0,-2 0 0 0 0,-1-1 0 0 0,-1 1 0 0 0,-1-1 0 0 0,0-1 64 0 0,-1 1-64 0 0,-1-1 0 0 0,2 1 0 0 0,0 0 0 0 0,2 1 0 0 0,0 0 0 0 0,2 1 0 0 0,1 1 0 0 0,2 0 0 0 0,1 0 0 0 0,3 0 0 0 0,-1 1 0 0 0,1-1 0 0 0,4 1 0 0 0,1 1 0 0 0,4 0 0 0 0,1 0 0 0 0,4 0 0 0 0,1 0 0 0 0,3 0 0 0 0,1 0 0 0 0,1 1 0 0 0,0-1 0 0 0,1 0 0 0 0,1 1 0 0 0,0 0 0 0 0,1 0 0 0 0,2 1 0 0 0,3 0 0 0 0,2 1 0 0 0,2 0 0 0 0,2 0 0 0 0,2 1 0 0 0,2 0 0 0 0,2 0 0 0 0,3 1 64 0 0,2 0-64 0 0,3 0 0 0 0,2 2 0 0 0,3 0 0 0 0,1 0 0 0 0,1 0 0 0 0,2 1 0 0 0,1 0 0 0 0,1 0 0 0 0,1-2 0 0 0,9 1 0 0 0,5-1 0 0 0,-1-1 0 0 0,0 0 0 0 0,-3-1 0 0 0,-2 0 0 0 0,-3 0 0 0 0,4 0 0 0 0,2 1 64 0 0,-2 0-64 0 0,-2 1 0 0 0,-3 0 0 0 0,-3 0 0 0 0,-4-1 0 0 0,-2 0 0 0 0,-1 0 0 0 0,-2-1 0 0 0,-1 0 0 0 0,0 0 0 0 0,0-1 0 0 0,-2 0 0 0 0,0-1 0 0 0,-2 0 0 0 0,-2 0 0 0 0,-2-1 0 0 0,-3 0 0 0 0,-1-1 0 0 0,-2 0 0 0 0,-2-1 0 0 0,-3 0 0 0 0,-2 0 0 0 0,-2 0 0 0 0,-2 0 0 0 0,-2 0 0 0 0,-1 0 0 0 0,-3 1 0 0 0,0-1 0 0 0,-2 2 0 0 0,-2 0 0 0 0,-4 3 0 0 0,-3 1 0 0 0,-3 2-88 0 0,-5 4 24 0 0,-10 7-1224 0 0,-14 12-1672 0 0,1 2-13159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2:43.298"/>
    </inkml:context>
    <inkml:brush xml:id="br0">
      <inkml:brushProperty name="width" value="0.1" units="cm"/>
      <inkml:brushProperty name="height" value="0.1" units="cm"/>
      <inkml:brushProperty name="color" value="#66CC00"/>
    </inkml:brush>
  </inkml:definitions>
  <inkml:trace contextRef="#ctx0" brushRef="#br0">1933 78 919 0 0,'-1'0'147'0'0,"1"0"0"0"0,-1 0 0 0 0,1-1 0 0 0,-1 1-1 0 0,1 0 1 0 0,-1 0 0 0 0,1 0 0 0 0,-1-1 0 0 0,0 1-1 0 0,1 0 1 0 0,-1 0 0 0 0,1 0 0 0 0,-1 0 0 0 0,0 0-1 0 0,1 0 1 0 0,-1 1 0 0 0,1-1 0 0 0,-1 0 0 0 0,0 0-1 0 0,1 0 1 0 0,-1 0 0 0 0,0 1 0 0 0,-17 5 2435 0 0,15-4-2430 0 0,2-1 94 0 0,0 0-1 0 0,0 0 1 0 0,0-1-1 0 0,0 1 1 0 0,0 0-1 0 0,0-1 1 0 0,0 1-1 0 0,0-1 1 0 0,0 0-1 0 0,0 1 1 0 0,0-1-1 0 0,-2 1 1 0 0,2-2-68 0 0,1 0 0 0 0,-1 1 0 0 0,1-1 1 0 0,-1 0-1 0 0,1 0 0 0 0,-1 1 0 0 0,1-1 0 0 0,0 0 1 0 0,-1 0-1 0 0,1 0 0 0 0,0 1 0 0 0,0-1 0 0 0,0 0 1 0 0,0 0-1 0 0,0-2 0 0 0,-1 1-124 0 0,1 0 39 0 0,-1 0 0 0 0,1 0 0 0 0,0 0 0 0 0,-1 0 0 0 0,0 0-1 0 0,1 0 1 0 0,-1 0 0 0 0,0 1 0 0 0,0-1 0 0 0,0 0 0 0 0,0 0-1 0 0,0 1 1 0 0,-1-1 0 0 0,1 1 0 0 0,0-1 0 0 0,-1 1 0 0 0,1 0-1 0 0,-1-1 1 0 0,0 1 0 0 0,1 0 0 0 0,-1 0 0 0 0,0 0 0 0 0,0 0-1 0 0,1 0 1 0 0,-1 0 0 0 0,0 1 0 0 0,0-1 0 0 0,0 1 0 0 0,0-1 0 0 0,0 1-1 0 0,0 0 1 0 0,0 0 0 0 0,0 0 0 0 0,0 0 0 0 0,0 0 0 0 0,0 0-1 0 0,-3 1 1 0 0,-4 0 54 0 0,1 0-1 0 0,-1-1 0 0 0,0 0 1 0 0,0 0-1 0 0,1-1 1 0 0,-1 0-1 0 0,1 0 0 0 0,-1-1 1 0 0,-11-4-1 0 0,16 4-83 0 0,0 1 0 0 0,0 0 0 0 0,-1 1 0 0 0,1-1 0 0 0,0 1 0 0 0,0-1 0 0 0,0 1 0 0 0,0 0 0 0 0,0 1 0 0 0,-6 0 0 0 0,-39 13 406 0 0,32-7-393 0 0,0-1 3 0 0,14-4-39 0 0,-1-1-1 0 0,1 1 0 0 0,-1-1 0 0 0,0 0 0 0 0,0 1 1 0 0,1-2-1 0 0,-1 1 0 0 0,0 0 0 0 0,0-1 1 0 0,0 0-1 0 0,0 0 0 0 0,1 0 0 0 0,-1 0 1 0 0,0-1-1 0 0,0 1 0 0 0,-5-2 0 0 0,-30-11 353 0 0,27 8-250 0 0,0 0-1 0 0,-1 1 0 0 0,-25-5 1 0 0,18 3-91 0 0,17 5-39 0 0,1 0 1 0 0,-1 0 0 0 0,1 0 0 0 0,-1 1 0 0 0,0-1 0 0 0,1 0 0 0 0,-5 1 0 0 0,-15 0 49 0 0,9 1-15 0 0,0-1 0 0 0,0-1 0 0 0,0 0-1 0 0,-25-6 1 0 0,32 6-23 0 0,0 1 0 0 0,0-1 0 0 0,-1 1 0 0 0,1 0 0 0 0,0 1 0 0 0,0-1 0 0 0,-1 1 0 0 0,1 0 0 0 0,0 1 0 0 0,0 0 0 0 0,-11 4 0 0 0,15-5-15 0 0,0-1 0 0 0,-1 0 0 0 0,1 0 0 0 0,0 0 0 0 0,-1 0 0 0 0,1 0 0 0 0,0 0 0 0 0,-1 0 0 0 0,-3-2 0 0 0,-10 0 29 0 0,-16 5 32 0 0,27-1-52 0 0,-1-1 1 0 0,0-1 0 0 0,0 1-1 0 0,0-1 1 0 0,0 0 0 0 0,-8-1-1 0 0,-9-2 25 0 0,0 1 0 0 0,0 1 0 0 0,-33 3 0 0 0,-1 0-12 0 0,49-1-11 0 0,0 0-1 0 0,0 0 1 0 0,-12 4 0 0 0,-12 2 18 0 0,-38 2 154 0 0,42 1-160 0 0,26-9-27 0 0,-1 1 1 0 0,0-1-1 0 0,0 0 0 0 0,-1 0 1 0 0,1 0-1 0 0,0 0 0 0 0,0 0 1 0 0,0-1-1 0 0,-1 1 0 0 0,1-1 1 0 0,0 0-1 0 0,-1 0 0 0 0,1 0 1 0 0,0-1-1 0 0,-4 0 0 0 0,3 0 14 0 0,0 1 0 0 0,0-1 0 0 0,0 1 0 0 0,0 0 0 0 0,0 0 0 0 0,0 1 0 0 0,-1-1 0 0 0,1 1 0 0 0,0-1 0 0 0,0 1 0 0 0,-7 3 0 0 0,5-2-8 0 0,0 0 0 0 0,0-1 0 0 0,1 1 0 0 0,-10-1 0 0 0,-56 8 53 0 0,61-8-56 0 0,0 0 0 0 0,1 1 0 0 0,-17 4 0 0 0,17-4 0 0 0,-1 1 0 0 0,1-2 0 0 0,-17 2 0 0 0,22-3-4 0 0,1 1 0 0 0,0 0 0 0 0,0-1 0 0 0,0 1-1 0 0,0 0 1 0 0,0 1 0 0 0,0-1 0 0 0,0 0 0 0 0,0 1 0 0 0,-3 2 0 0 0,-17 8 17 0 0,20-11-14 0 0,0 0 1 0 0,0-1-1 0 0,0 1 0 0 0,-1 0 1 0 0,1-1-1 0 0,0 0 0 0 0,0 0 1 0 0,0 0-1 0 0,-1 0 0 0 0,1 0 1 0 0,0 0-1 0 0,0-1 0 0 0,0 0 1 0 0,0 0-1 0 0,-5-2 0 0 0,-21-11 162 0 0,7 4-52 0 0,20 8-109 0 0,-1 1-1 0 0,1 0 1 0 0,-1-1 0 0 0,0 1 0 0 0,1 0-1 0 0,-1 0 1 0 0,0 1 0 0 0,0-1 0 0 0,0 1-1 0 0,1-1 1 0 0,-1 1 0 0 0,0 0 0 0 0,0 0-1 0 0,0 0 1 0 0,0 0 0 0 0,0 1 0 0 0,-3 0-1 0 0,3 0-5 0 0,-1 1 0 0 0,1 0 1 0 0,-1-1-1 0 0,1 1 0 0 0,-1 1 0 0 0,1-1 0 0 0,0 1 0 0 0,0-1 0 0 0,0 1 0 0 0,0 0 0 0 0,1 0 0 0 0,-4 4 0 0 0,-11 17-1379 0 0,1 1-1 0 0,-23 47 0 0 0,19-29-5850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3:05.367"/>
    </inkml:context>
    <inkml:brush xml:id="br0">
      <inkml:brushProperty name="width" value="0.1" units="cm"/>
      <inkml:brushProperty name="height" value="0.1" units="cm"/>
      <inkml:brushProperty name="color" value="#66CC00"/>
    </inkml:brush>
  </inkml:definitions>
  <inkml:trace contextRef="#ctx0" brushRef="#br0">620 54 1375 0 0,'-17'-9'764'0'0,"14"6"-454"0"0,-1 1 1 0 0,0 0-1 0 0,1 0 1 0 0,-1 0 0 0 0,0 0-1 0 0,0 1 1 0 0,0 0 0 0 0,0-1-1 0 0,-1 1 1 0 0,-6 0-1 0 0,6 0-150 0 0,0 1 0 0 0,0-1 0 0 0,0-1 0 0 0,0 1 0 0 0,0-1 0 0 0,-5-2 1 0 0,-16-5 568 0 0,14 7-315 0 0,0 0 1 0 0,0 1 0 0 0,0 1 0 0 0,0-1-1 0 0,0 2 1 0 0,-15 2 0 0 0,-70 18-127 0 0,54-11-743 0 0,26-7 655 0 0,1 0 0 0 0,-22-1-1 0 0,22-1 82 0 0,0 0 0 0 0,-21 4 0 0 0,15 2-85 0 0,15-5-114 0 0,1 0 0 0 0,-1 0 0 0 0,0-1 1 0 0,0 0-1 0 0,1 0 0 0 0,-1 0 0 0 0,-11-1 1 0 0,17 0-40 0 0,0 0 1 0 0,0-1 0 0 0,0 1 0 0 0,0 0-1 0 0,0-1 1 0 0,0 1 0 0 0,0-1-1 0 0,0 1 1 0 0,0-1 0 0 0,1 1 0 0 0,-1-1-1 0 0,0 0 1 0 0,0 1 0 0 0,0-1-1 0 0,1 0 1 0 0,-1 1 0 0 0,0-1 0 0 0,1 0-1 0 0,-1 0 1 0 0,1 0 0 0 0,-1 0-1 0 0,1 0 1 0 0,-1 0 0 0 0,1 0 0 0 0,0 0-1 0 0,-1 0 1 0 0,1 0 0 0 0,0 0-1 0 0,0 0 1 0 0,0 0 0 0 0,0 0 0 0 0,0-1-1 0 0,0 1 29 0 0,1 2-86 0 0,0-1 1 0 0,0 0-1 0 0,0 0 0 0 0,0 1 0 0 0,1-1 0 0 0,-1 1 0 0 0,0-1 0 0 0,0 1 0 0 0,0-1 0 0 0,0 1 1 0 0,0 0-1 0 0,0-1 0 0 0,-1 1 0 0 0,1 0 0 0 0,0 0 0 0 0,0 0 0 0 0,0 0 0 0 0,-1 0 0 0 0,1 0 1 0 0,1 1-1 0 0,-1 1-25 0 0,8 9-199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3:06.725"/>
    </inkml:context>
    <inkml:brush xml:id="br0">
      <inkml:brushProperty name="width" value="0.1" units="cm"/>
      <inkml:brushProperty name="height" value="0.1" units="cm"/>
      <inkml:brushProperty name="color" value="#66CC00"/>
    </inkml:brush>
  </inkml:definitions>
  <inkml:trace contextRef="#ctx0" brushRef="#br0">0 114 1007 0 0,'6'1'153'0'0,"-1"-1"0"0"0,1 1 0 0 0,-1-1-1 0 0,1 0 1 0 0,-1 0 0 0 0,1-1 0 0 0,-1 1-1 0 0,1-1 1 0 0,-1 0 0 0 0,1-1-1 0 0,-1 1 1 0 0,9-5 0 0 0,-4 2 694 0 0,1 1-1 0 0,15-3 1 0 0,1 4-94 0 0,53 3 0 0 0,-6 0-314 0 0,-1-6-94 0 0,36-1 31 0 0,37 0 113 0 0,-66 1-128 0 0,73 3 587 0 0,-105 4-782 0 0,-3 1-4 0 0,73-6 0 0 0,52-14 126 0 0,-107 10-116 0 0,-1 3 0 0 0,1 2 0 0 0,121 13 0 0 0,-163-8-170 0 0,20 3 13 0 0,1-1 1 0 0,0-2 0 0 0,65-5-1 0 0,36-10 393 0 0,227 9 0 0 0,-172 1-50 0 0,-59-1-113 0 0,75-14 143 0 0,-131 8-125 0 0,-23 1-96 0 0,-33 3 2 0 0,45-1 1 0 0,38 14-44 0 0,-79-4-81 0 0,0-2-1 0 0,1 0 1 0 0,31-5-1 0 0,1-3-28 0 0,-1 1 0 0 0,1 4 0 0 0,113 12 0 0 0,-117-5 102 0 0,1-2-1 0 0,66-5 0 0 0,-52-6 169 0 0,25 0-60 0 0,-97 7-259 0 0,1 0 0 0 0,0 0 0 0 0,0 1 0 0 0,0 0-1 0 0,-1-1 1 0 0,1 1 0 0 0,0 1 0 0 0,-1-1 0 0 0,1 1-1 0 0,-1-1 1 0 0,0 1 0 0 0,1 0 0 0 0,-1 0 0 0 0,0 0 0 0 0,0 1-1 0 0,0-1 1 0 0,0 1 0 0 0,-1 0 0 0 0,1-1 0 0 0,-1 1-1 0 0,1 0 1 0 0,-1 1 0 0 0,0-1 0 0 0,0 0 0 0 0,-1 1-1 0 0,3 4 1 0 0,2 5-1055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3:08.097"/>
    </inkml:context>
    <inkml:brush xml:id="br0">
      <inkml:brushProperty name="width" value="0.1" units="cm"/>
      <inkml:brushProperty name="height" value="0.1" units="cm"/>
      <inkml:brushProperty name="color" value="#66CC00"/>
    </inkml:brush>
  </inkml:definitions>
  <inkml:trace contextRef="#ctx0" brushRef="#br0">0 1 3079 0 0,'0'0'135'0'0,"0"0"-2"0"0,1 0 62 0 0,1 1-1 0 0,-1-1 0 0 0,1 0 0 0 0,-1 0 0 0 0,0 0 1 0 0,1 0-1 0 0,-1 0 0 0 0,0 0 0 0 0,1 0 0 0 0,1-1 0 0 0,1 1 69 0 0,0 0-137 0 0,1 0 0 0 0,-1 1 0 0 0,1 0 0 0 0,-1 0 0 0 0,0 0 0 0 0,1 1 0 0 0,-1-1 0 0 0,0 1 0 0 0,0 0 0 0 0,0 0 0 0 0,4 3 0 0 0,6 5-51 0 0,20 19 0 0 0,-17-14-68 0 0,-12-10-19 0 0,-3-3 33 0 0,0 0 0 0 0,1 0-1 0 0,-1 0 1 0 0,1 0 0 0 0,-1-1 0 0 0,1 1-1 0 0,-1 0 1 0 0,1-1 0 0 0,0 0 0 0 0,0 0 0 0 0,0 0-1 0 0,-1 0 1 0 0,1 0 0 0 0,0-1 0 0 0,5 1-1 0 0,124 5 2412 0 0,140 4-1184 0 0,-199-9-1166 0 0,94-4 140 0 0,-119 1-84 0 0,1 2 1 0 0,0 2-1 0 0,58 11 0 0 0,29 2 77 0 0,-134-15-215 0 0,142 6 64 0 0,-75-3-25 0 0,0 4 0 0 0,90 20 0 0 0,12 2 26 0 0,-133-24-33 0 0,22 3 90 0 0,115 1 1 0 0,55-15 333 0 0,-67 9-197 0 0,-81-6-215 0 0,142-13 50 0 0,-184 12-33 0 0,52 1 0 0 0,19-1-55 0 0,110-13 156 0 0,-32 4 459 0 0,-140 7-426 0 0,89-23 1 0 0,-128 26-162 0 0,0 0 1 0 0,0 1-1 0 0,0 1 1 0 0,0-1 0 0 0,11 1-1 0 0,-18 1-62 0 0,-1 0-1 0 0,1 0 1 0 0,-1 1-1 0 0,1-1 1 0 0,0 1 0 0 0,-1-1-1 0 0,1 1 1 0 0,-1 0-1 0 0,1 0 1 0 0,-1 0-1 0 0,0 0 1 0 0,1 0-1 0 0,-1 0 1 0 0,0 1-1 0 0,0-1 1 0 0,0 1-1 0 0,0 0 1 0 0,0 0-1 0 0,0 0 1 0 0,0 0-1 0 0,-1 0 1 0 0,1 0 0 0 0,-1 0-1 0 0,3 4 1 0 0,2 7-346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3:09.277"/>
    </inkml:context>
    <inkml:brush xml:id="br0">
      <inkml:brushProperty name="width" value="0.1" units="cm"/>
      <inkml:brushProperty name="height" value="0.1" units="cm"/>
      <inkml:brushProperty name="color" value="#66CC00"/>
    </inkml:brush>
  </inkml:definitions>
  <inkml:trace contextRef="#ctx0" brushRef="#br0">1 171 5295 0 0,'1'1'42'0'0,"0"0"-1"0"0,0 0 1 0 0,0-1 0 0 0,1 1-1 0 0,-1 0 1 0 0,0-1-1 0 0,1 0 1 0 0,-1 1-1 0 0,0-1 1 0 0,1 0-1 0 0,-1 1 1 0 0,1-1-1 0 0,2 0 1 0 0,23-2 129 0 0,-17 1 44 0 0,54-6 796 0 0,-1-2 0 0 0,77-23 0 0 0,-73 16-380 0 0,19-8 102 0 0,-49 13-372 0 0,0 2 0 0 0,48-6 0 0 0,-48 13-93 0 0,-1 2-1 0 0,61 9 0 0 0,27 0 291 0 0,141-30 742 0 0,-185 12-956 0 0,-2 3-115 0 0,38-5 98 0 0,-6-9-33 0 0,-110 20-294 0 0,1 0 1 0 0,-1 0-1 0 0,1 0 1 0 0,-1-1 0 0 0,1 1-1 0 0,-1 0 1 0 0,1 0-1 0 0,-1 0 1 0 0,1 0 0 0 0,-1 0-1 0 0,1 0 1 0 0,-1 0-1 0 0,1 1 1 0 0,-1-1 0 0 0,1 0-1 0 0,-1 0 1 0 0,1 0-1 0 0,-1 0 1 0 0,1 1 0 0 0,-1-1-1 0 0,1 0 1 0 0,-1 1-1 0 0,1-1 1 0 0,-1 1-1 0 0,0-1-1 0 0,0 1 1 0 0,0-1 0 0 0,0 1 0 0 0,0-1-1 0 0,0 0 1 0 0,0 1 0 0 0,0-1 0 0 0,-1 1-1 0 0,1-1 1 0 0,0 1 0 0 0,0-1 0 0 0,-1 0-1 0 0,1 1 1 0 0,0-1 0 0 0,0 1 0 0 0,-1-1-1 0 0,1 0 1 0 0,0 0 0 0 0,-1 1 0 0 0,-23 19-597 0 0,23-19 454 0 0,-17 11-716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32.121"/>
    </inkml:context>
    <inkml:brush xml:id="br0">
      <inkml:brushProperty name="width" value="0.1" units="cm"/>
      <inkml:brushProperty name="height" value="0.1" units="cm"/>
      <inkml:brushProperty name="color" value="#E71224"/>
    </inkml:brush>
  </inkml:definitions>
  <inkml:trace contextRef="#ctx0" brushRef="#br0">4027 405 1375 0 0,'-3'-8'-122'0'0,"3"8"288"0"0,-1-1 0 0 0,1 0-1 0 0,0 0 1 0 0,-1 0 0 0 0,1 0-1 0 0,0 0 1 0 0,-1 0 0 0 0,1 0 0 0 0,0 0-1 0 0,0 0 1 0 0,0 0 0 0 0,0 0 0 0 0,0 0-1 0 0,0 0 1 0 0,0 0 0 0 0,0 0 0 0 0,0 0-1 0 0,0 0 1 0 0,1 0 0 0 0,-1 0-1 0 0,0 0 1 0 0,1 0 0 0 0,-1 0 0 0 0,1 0-1 0 0,0-1 1 0 0,1-1-116 0 0,-1 0 1 0 0,0 1-1 0 0,1-1 0 0 0,-1 0 1 0 0,0 0-1 0 0,0 0 0 0 0,-1 0 0 0 0,1-1 1 0 0,-1 1-1 0 0,1 0 0 0 0,-1 0 1 0 0,0 0-1 0 0,0 0 0 0 0,-1 0 0 0 0,1-1 1 0 0,-2-4-1 0 0,1 3 221 0 0,0-1 0 0 0,-1 0 0 0 0,0 1 0 0 0,0 0 0 0 0,0-1 0 0 0,-1 1 0 0 0,0 0-1 0 0,-4-5 1 0 0,4 6-66 0 0,0 1 0 0 0,0 0-1 0 0,0 0 1 0 0,0 1-1 0 0,-1-1 1 0 0,0 1 0 0 0,1 0-1 0 0,-1 0 1 0 0,0 0-1 0 0,0 0 1 0 0,0 0 0 0 0,-6 0-1 0 0,-6-3 327 0 0,-32-2 0 0 0,14 2-21 0 0,-3-1-49 0 0,-49-12 526 0 0,74 15-830 0 0,0-1 0 0 0,0-1 0 0 0,0 0 0 0 0,-21-13 1 0 0,15 7 15 0 0,0 1 0 0 0,-1 0 0 0 0,-1 2 0 0 0,1 0 0 0 0,-1 1 0 0 0,-1 1 0 0 0,1 1 0 0 0,-1 1 0 0 0,0 1 0 0 0,-36-2 1 0 0,-275-13 176 0 0,24 1-28 0 0,102 19 116 0 0,4 0-75 0 0,134-5-286 0 0,-44-3 115 0 0,-124 0 202 0 0,26 3-9 0 0,149-1-200 0 0,-40-4 67 0 0,25-1-180 0 0,-1 4 0 0 0,-91 4 0 0 0,101 3-62 0 0,-53 4 44 0 0,-33 3 90 0 0,74-5-88 0 0,-62-2 58 0 0,106-2-100 0 0,-173 12 114 0 0,198-11-123 0 0,-1 2-1 0 0,1-1 1 0 0,0 1-1 0 0,0 1 1 0 0,-15 7-1 0 0,-45 29 31 0 0,55-31-33 0 0,4-2 1 0 0,1 1 1 0 0,-1 0-1 0 0,2 0 0 0 0,-1 1 0 0 0,1 1 0 0 0,0-1 1 0 0,1 1-1 0 0,1 1 0 0 0,-9 13 0 0 0,-1 8 13 0 0,-26 67 0 0 0,-1 0-16 0 0,0 1 0 0 0,37-82 0 0 0,2 0 0 0 0,0 0 0 0 0,-5 38 0 0 0,6-12 42 0 0,3 66-1 0 0,2-85-21 0 0,2-1-1 0 0,1 1 1 0 0,1-1 0 0 0,9 30 0 0 0,70 260 109 0 0,-72-264-66 0 0,-6-27-19 0 0,1 0 1 0 0,1-1-1 0 0,2 0 1 0 0,13 26-1 0 0,-18-41-13 0 0,0 0-1 0 0,0 0 1 0 0,1 0-1 0 0,0 0 1 0 0,0-1 0 0 0,0 0-1 0 0,1-1 1 0 0,0 1-1 0 0,0-1 1 0 0,0 0-1 0 0,13 6 1 0 0,4-1 74 0 0,1 0 1 0 0,37 8 0 0 0,-61-18-103 0 0,142 45 226 0 0,-77-26-203 0 0,-24-6 31 0 0,73 13 0 0 0,22 4 43 0 0,-90-17-56 0 0,52 6 0 0 0,-28-13-5 0 0,0-3 0 0 0,88-8 0 0 0,189-1 171 0 0,-118 4-134 0 0,-92-1-50 0 0,234 25 1 0 0,-287-13-15 0 0,1-4 0 0 0,87-5 0 0 0,169-29 24 0 0,-229 12-19 0 0,22-3 30 0 0,173-2-47 0 0,-176 18 0 0 0,-1 0 0 0 0,-95 0 13 0 0,0-1 0 0 0,-1-2 0 0 0,1-2-1 0 0,45-17 1 0 0,-47 11 19 0 0,56-32 0 0 0,-81 42-22 0 0,-1-1-1 0 0,0 0 1 0 0,0-1 0 0 0,-1 0-1 0 0,0 0 1 0 0,0-1-1 0 0,-1 0 1 0 0,1 0 0 0 0,-2 0-1 0 0,1-1 1 0 0,-1 0-1 0 0,-1 0 1 0 0,1 0 0 0 0,-2-1-1 0 0,1 1 1 0 0,-1-1-1 0 0,-1 0 1 0 0,0 0 0 0 0,2-18-1 0 0,-2-3 5 0 0,-1 1 1 0 0,-1-1-1 0 0,-8-54 0 0 0,-27-89 55 0 0,29 146-67 0 0,-9-68 36 0 0,13 72-20 0 0,-1 1 1 0 0,-2-1-1 0 0,0 1 0 0 0,-1 0 1 0 0,-12-29-1 0 0,-4 2 56 0 0,10 23-4 0 0,0 1 0 0 0,-21-33 0 0 0,23 44-64 0 0,-47-72 151 0 0,-128-148 0 0 0,179 229-252 0 0,-1 0-1 0 0,0 0 0 0 0,0 1 1 0 0,0 0-1 0 0,-1 0 1 0 0,0 0-1 0 0,0 1 1 0 0,0 0-1 0 0,0 1 1 0 0,-1 0-1 0 0,0 0 1 0 0,1 1-1 0 0,-1 0 0 0 0,0 0 1 0 0,0 1-1 0 0,-17 0 1 0 0,14 1-102 0 0,-1 1-1 0 0,1 1 1 0 0,0 0 0 0 0,-1 0 0 0 0,1 1 0 0 0,0 1-1 0 0,1 0 1 0 0,-1 1 0 0 0,1 0 0 0 0,-1 0 0 0 0,-16 13 0 0 0,0 2-1301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5:15.597"/>
    </inkml:context>
    <inkml:brush xml:id="br0">
      <inkml:brushProperty name="width" value="0.1" units="cm"/>
      <inkml:brushProperty name="height" value="0.1" units="cm"/>
      <inkml:brushProperty name="color" value="#F4F91B"/>
    </inkml:brush>
  </inkml:definitions>
  <inkml:trace contextRef="#ctx0" brushRef="#br0">8174 128 4143 0 0,'-2'-2'319'0'0,"-29"-12"9132"0"0,16 2-6707 0 0,-3-5-563 0 0,16 16-1760 0 0,-2 0-86 0 0,-9-3-42 0 0,9 3-5 0 0,1 1-18 0 0,-11-1-80 0 0,11 1-35 0 0,-1 0-10 0 0,-30 0 247 0 0,31 0-272 0 0,-1-1 12 0 0,-44-3 649 0 0,9-5-281 0 0,26 6-353 0 0,13 3-137 0 0,-1 0 0 0 0,0-1 0 0 0,0 1-1 0 0,1 0 1 0 0,-1 0 0 0 0,0-1 0 0 0,1 1 0 0 0,-1 0 0 0 0,0-1 0 0 0,1 1-1 0 0,-1 0 1 0 0,1-1 0 0 0,-1 1 0 0 0,1-1 0 0 0,-1 1 0 0 0,0-2-1 0 0,-13-7 176 0 0,1 2 16 0 0,6 4-96 0 0,1 0 0 0 0,-1 0-1 0 0,1 1 1 0 0,-1 0 0 0 0,0 0-1 0 0,0 0 1 0 0,0 1 0 0 0,0 0-1 0 0,-11 0 1 0 0,0 1-10 0 0,-6 0-7 0 0,-22-2 53 0 0,-12 2-16 0 0,-78 1 210 0 0,97 1-169 0 0,-62 1 137 0 0,84-5-236 0 0,-8 0 13 0 0,-24-5 20 0 0,15 3-21 0 0,21 4-53 0 0,-22-2 38 0 0,-30 0 0 0 0,-201 10 317 0 0,56 1-119 0 0,-292 11 166 0 0,339-10-352 0 0,-2-10-76 0 0,94-1 0 0 0,-77 7 0 0 0,-376 34 64 0 0,90-35-64 0 0,59-6-53 0 0,264 2 21 0 0,-140 21 0 0 0,161-13 3 0 0,-121-5 0 0 0,41-2 12 0 0,56 12-35 0 0,2-1-13 0 0,26-12-98 0 0,-122-16 0 0 0,153 9 142 0 0,45 5 21 0 0,-10-1 0 0 0,-35-9 0 0 0,29 5-11 0 0,-2-1-45 0 0,-2 2-21 0 0,-1 1 10 0 0,3-1 43 0 0,-1 0-18 0 0,3 1 31 0 0,1-1 11 0 0,-26-5 0 0 0,37 9 0 0 0,-32-5 0 0 0,-159 2 0 0 0,134 4 0 0 0,-4-1 0 0 0,-116 4 0 0 0,136 1 0 0 0,0 2 0 0 0,1 3 0 0 0,-62 18 0 0 0,12-5 33 0 0,3-1-2 0 0,14-2-31 0 0,73-16 0 0 0,-1 1 0 0 0,-37 13-80 0 0,32-11 80 0 0,-4 4 0 0 0,1 2 0 0 0,4 0-11 0 0,12-8-31 0 0,-9 6 31 0 0,-4 3 11 0 0,-1 4 0 0 0,-3 4 0 0 0,1 3 0 0 0,6 2 0 0 0,6-3-11 0 0,7-10-31 0 0,-2 17 16 0 0,3-15-14 0 0,1 1-1 0 0,0-1 1 0 0,2 20-1 0 0,0-25 39 0 0,0 7-40 0 0,1 26 31 0 0,6 7 11 0 0,3 4 0 0 0,0-3 0 0 0,1 0 11 0 0,5 0 31 0 0,-2-4-31 0 0,-12-40-11 0 0,-1 0 0 0 0,-1-1 0 0 0,1 1 0 0 0,-2 9 0 0 0,-5 23 0 0 0,-2 0 0 0 0,4 1 0 0 0,1 3 0 0 0,2-31 2 0 0,1-8 7 0 0,0 0 0 0 0,0 0 0 0 0,-1 0 0 0 0,0-1-1 0 0,0 1 1 0 0,-2 6 0 0 0,-5 14 44 0 0,-3 2-31 0 0,-3-3 20 0 0,0-1-31 0 0,0 0-11 0 0,-1-3 0 0 0,2-8 0 0 0,-6 6 0 0 0,17-11-5 0 0,1-3-2 0 0,-1 1-52 0 0,12-2 47 0 0,29 9 12 0 0,-38-10-2 0 0,1-1-1 0 0,-1 1 0 0 0,0-1 1 0 0,0 0-1 0 0,0 0 0 0 0,0 0 1 0 0,0 1-1 0 0,1-1 0 0 0,-1 0 1 0 0,0 0-1 0 0,0-1 0 0 0,0 1 1 0 0,0 0-1 0 0,0 0 0 0 0,2-1 1 0 0,35-8-20 0 0,-28 7 76 0 0,-12 5-86 0 0,-9 9 21 0 0,0 4 11 0 0,-1 0 0 0 0,0 2-11 0 0,2 1-31 0 0,1 2 31 0 0,-5 8-11 0 0,13-28 8 0 0,-8 42-14 0 0,1-15 28 0 0,1 2 0 0 0,2-1 0 0 0,1 1 0 0 0,0 2 0 0 0,0 0-11 0 0,0-2-31 0 0,-3-7 20 0 0,0-2-20 0 0,-3-4 31 0 0,-1 3 11 0 0,0 2 0 0 0,-1 3 0 0 0,2 0 0 0 0,3 0 0 0 0,-1-2 0 0 0,0-1 0 0 0,-3-1 0 0 0,-51 74 0 0 0,5 10 0 0 0,44-78 0 0 0,-28 44 0 0 0,13-26 0 0 0,2 1 0 0 0,-32 78 0 0 0,52-111 0 0 0,-2 4 0 0 0,-23 52 0 0 0,4-16 0 0 0,23-44 0 0 0,-18 31 0 0 0,-7 5 0 0 0,15-18 0 0 0,-1 4 11 0 0,-1-1 31 0 0,3-2-31 0 0,1-4-11 0 0,0 0 0 0 0,4-2 0 0 0,-2 0 0 0 0,-2 5 0 0 0,-1-1 0 0 0,0-1 0 0 0,4-2 0 0 0,1 1 0 0 0,1-3 0 0 0,1 1 0 0 0,-3-2 0 0 0,-2 1 0 0 0,0 0 0 0 0,-1-2 0 0 0,1 1 0 0 0,-3 4 8 0 0,10-17 21 0 0,-9 21 17 0 0,4-8-4 0 0,-24 66-31 0 0,15-44-11 0 0,1-5 0 0 0,-5 3 0 0 0,12-23 0 0 0,1 0 0 0 0,-14 37 0 0 0,19-42-11 0 0,2 0 0 0 0,-1 0 0 0 0,0 23 1 0 0,-2 1-11 0 0,-1-12 21 0 0,3-16 0 0 0,1 0 0 0 0,0 1 0 0 0,1-1 0 0 0,0 1 0 0 0,0 13 0 0 0,1 2 0 0 0,4-1 11 0 0,-1-12 31 0 0,9 20-31 0 0,7 8-11 0 0,1 2 0 0 0,-1 0 0 0 0,-1-2 0 0 0,1 0 0 0 0,2-2 0 0 0,2-5 11 0 0,-23-31-8 0 0,1 0 0 0 0,0 0 0 0 0,0 0 0 0 0,0 0 0 0 0,0-1 0 0 0,0 1 0 0 0,0 0 0 0 0,0 0 0 0 0,0 0 0 0 0,0-1 0 0 0,0 1 0 0 0,0-1 0 0 0,2 1 0 0 0,49 23 8 0 0,-29-17-11 0 0,22 3 0 0 0,20 3 0 0 0,-49-11 0 0 0,-1-1 0 0 0,24 1 0 0 0,-23-4 0 0 0,0 0 0 0 0,29-7 0 0 0,54-22-60 0 0,-36 12 48 0 0,14 2 12 0 0,-5 2-11 0 0,10-5-31 0 0,-4-2 31 0 0,-12 3 11 0 0,-2 4 0 0 0,-46 11 0 0 0,31-2 0 0 0,23 8 0 0 0,-70-2 0 0 0,82 6 0 0 0,6 0 0 0 0,-5-6 11 0 0,-9-3 42 0 0,6-5 0 0 0,-4-2-42 0 0,-7 4-11 0 0,-1 4 0 0 0,8 4 0 0 0,2 5 0 0 0,-2 1 0 0 0,-5-5 0 0 0,0-2 0 0 0,13 1 53 0 0,-28-2-42 0 0,19-1-11 0 0,-6-1 0 0 0,-5 3 0 0 0,4 1 0 0 0,-12-1 11 0 0,-31 0 31 0 0,48 3-31 0 0,6 2-11 0 0,0 1 0 0 0,0 1 0 0 0,-3-3 0 0 0,-3-2 0 0 0,7-3 0 0 0,-5 0 0 0 0,-4 2 0 0 0,4 2 0 0 0,7 0 0 0 0,8-5 0 0 0,2-4 0 0 0,-7-1 0 0 0,-13 3 0 0 0,0 3 0 0 0,3 5 0 0 0,-6 2 11 0 0,8 0 31 0 0,-3-3-31 0 0,0-2-11 0 0,-1-2 0 0 0,-3-3 0 0 0,1 3 0 0 0,-17 1 11 0 0,-33 0 31 0 0,34 2-31 0 0,15 0-11 0 0,0-2 0 0 0,2-2 0 0 0,14-3 0 0 0,2 2 0 0 0,-12 3 0 0 0,-17-2 11 0 0,-37 0 31 0 0,37 0-20 0 0,5-1 20 0 0,-2 0-31 0 0,4-2-11 0 0,-1-1 0 0 0,1-1 0 0 0,16-1 0 0 0,5 0 0 0 0,-11 4 0 0 0,-3 2 0 0 0,-2-1 0 0 0,-6 0 0 0 0,-3 4 0 0 0,0 0 0 0 0,-1 2 0 0 0,2 3 0 0 0,0-1 0 0 0,5-2 0 0 0,6-2-11 0 0,3-1-31 0 0,-6-1 31 0 0,-3 2 11 0 0,-2 2 0 0 0,-5 1 0 0 0,1 3 0 0 0,0 1 0 0 0,10 2 0 0 0,-1-1 0 0 0,1-2 0 0 0,4 0 0 0 0,-5 1 0 0 0,8 2 0 0 0,-12 1 0 0 0,-9-3-13 0 0,-35-7-41 0 0,39-1 41 0 0,-1-1 2 0 0,-37-1-31 0 0,40-1 31 0 0,10 3 11 0 0,6-2 0 0 0,-12 2-11 0 0,-44 0-31 0 0,37 0 31 0 0,-5-4 0 0 0,-56 3 7 0 0,0 0 0 0 0,0 0 0 0 0,0 0-1 0 0,0-1 1 0 0,0 1 0 0 0,0-1 0 0 0,0 0-1 0 0,0 1 1 0 0,2-2 0 0 0,4-1 2 0 0,-1-1-1 0 0,1 0 1 0 0,-1 0 0 0 0,12-9 0 0 0,-14 8 2 0 0,-1 0 0 0 0,0 0 0 0 0,0 0 0 0 0,0-1 0 0 0,0 1 0 0 0,-1-1 0 0 0,4-8 0 0 0,17-43 0 0 0,-5-5 0 0 0,-6 2 0 0 0,-1-3 0 0 0,-5-1 0 0 0,-3-2 0 0 0,-3-3 0 0 0,-7-154 0 0 0,1-53 0 0 0,-8-205-32 0 0,-2 332 16 0 0,-41-177 0 0 0,-60-319 80 0 0,111 559 18 0 0,10-148 0 0 0,1 141-8 0 0,-9-114 0 0 0,-48-176 597 0 0,32 258-538 0 0,13 85-128 0 0,1 18-54 0 0,2 0-1 0 0,0-1 1 0 0,2 1-1 0 0,0-1 1 0 0,5-39-1 0 0,4 12-1421 0 0,-1 17-26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5:20.911"/>
    </inkml:context>
    <inkml:brush xml:id="br0">
      <inkml:brushProperty name="width" value="0.1" units="cm"/>
      <inkml:brushProperty name="height" value="0.1" units="cm"/>
      <inkml:brushProperty name="color" value="#F4F91B"/>
    </inkml:brush>
  </inkml:definitions>
  <inkml:trace contextRef="#ctx0" brushRef="#br0">8370 449 11023 0 0,'-2'-3'110'0'0,"1"0"0"0"0,-1 0 0 0 0,0 0 0 0 0,0 0 0 0 0,0 1 0 0 0,0-1 0 0 0,-1 1 0 0 0,1-1 0 0 0,-4-2 0 0 0,-13-15 25 0 0,18 19-75 0 0,0-1 0 0 0,0 0 0 0 0,0 1 0 0 0,1-1 0 0 0,-1 0 0 0 0,0 0 0 0 0,1 1 0 0 0,-1-1 0 0 0,1 0 0 0 0,0 0 0 0 0,-1 0 0 0 0,1 0 0 0 0,0 0 0 0 0,0 0 0 0 0,0 1 0 0 0,1-1 0 0 0,-1 0 0 0 0,1-3 0 0 0,1-1-10 0 0,0 1-1 0 0,1-1 0 0 0,0 0 0 0 0,4-6 0 0 0,-5 8 4 0 0,1 0-1 0 0,-1 0 1 0 0,0 0-1 0 0,0 0 0 0 0,0 0 1 0 0,-1-1-1 0 0,0 1 1 0 0,1-1-1 0 0,0-7 1 0 0,-2 11 8 0 0,0 0 0 0 0,0 0 1 0 0,0 1-1 0 0,0-1 0 0 0,0 0 1 0 0,0 0-1 0 0,0 1 0 0 0,-1-1 0 0 0,1 0 1 0 0,0 1-1 0 0,0-1 0 0 0,-1 0 1 0 0,1 1-1 0 0,0-1 0 0 0,-1 0 1 0 0,1 1-1 0 0,-1-1 0 0 0,1 0 1 0 0,-1 1-1 0 0,1-1 0 0 0,-1 1 1 0 0,1-1-1 0 0,-1 1 0 0 0,1-1 1 0 0,-1 1-1 0 0,0 0 0 0 0,1-1 0 0 0,-1 1 1 0 0,0 0-1 0 0,1-1 0 0 0,-1 1 1 0 0,0 0-1 0 0,1 0 0 0 0,-1 0 1 0 0,0 0-1 0 0,-1-1 0 0 0,-3 1 340 0 0,0 1-1 0 0,0-1 1 0 0,0 1-1 0 0,-8 1 1 0 0,-10 2 533 0 0,13-5-674 0 0,0 0 0 0 0,0 1 1 0 0,-1 0-1 0 0,1 1 0 0 0,-20 4 0 0 0,6 1-19 0 0,-1-1 0 0 0,1-2 1 0 0,0 0-1 0 0,-1-1 0 0 0,0-2 0 0 0,-44-4 0 0 0,-13-5 378 0 0,-106 1 1 0 0,141 8-461 0 0,-57-9 0 0 0,70 2-67 0 0,-41-12-1 0 0,-29-7 76 0 0,-76 12 199 0 0,43 6-284 0 0,3-12-22 0 0,69 9 10 0 0,-71-3 1 0 0,118 13-40 0 0,-288-5 473 0 0,144 2-423 0 0,77-1-51 0 0,-170 15 0 0 0,147 4 119 0 0,-1-6 1 0 0,-190-9-1 0 0,92-11-130 0 0,-157-13 26 0 0,-35-1-45 0 0,35 4 64 0 0,-129-24-64 0 0,104 24 128 0 0,146 30-129 0 0,96 0 13 0 0,-69-9 121 0 0,-5 0-13 0 0,-55 14-56 0 0,154-3-64 0 0,-67 3 0 0 0,-156 16 64 0 0,243-14-64 0 0,-78 10 0 0 0,133-21 0 0 0,-88-4 0 0 0,-35-16 64 0 0,134 14-58 0 0,0 1 1 0 0,0 3-1 0 0,0 0 1 0 0,-42 10-1 0 0,74-11-2 0 0,1 0 1 0 0,-1 0-1 0 0,1 0 1 0 0,-1 0-1 0 0,1 1 0 0 0,0 0 1 0 0,-1 0-1 0 0,1 0 0 0 0,0 0 1 0 0,0 0-1 0 0,0 0 1 0 0,1 1-1 0 0,-1-1 0 0 0,1 1 1 0 0,-4 4-1 0 0,-2 4-8 0 0,1 1 1 0 0,-11 23-1 0 0,4-9 9 0 0,10-18-5 0 0,1-1 0 0 0,0 1 1 0 0,0 0-1 0 0,1 0 0 0 0,0 0 0 0 0,0 1 0 0 0,1-1 0 0 0,0 0 1 0 0,0 9-1 0 0,1 12-13 0 0,6 38 1 0 0,0 12-29 0 0,-10 39 41 0 0,3 68 0 0 0,4-136 0 0 0,-2 1 0 0 0,-2-1 0 0 0,-2 1 0 0 0,-2-1 0 0 0,-16 66 0 0 0,-28 203-72 0 0,48-306 72 0 0,-26 135-47 0 0,11-74 30 0 0,0 4 17 0 0,4-25 0 0 0,-8 86 0 0 0,20-115-23 0 0,1 1 0 0 0,2-1 1 0 0,7 37-1 0 0,2 12-14 0 0,-12-58 37 0 0,0 0 0 0 0,-1 1 0 0 0,-3 17 0 0 0,1-11 0 0 0,1-3 0 0 0,-1 17-6 0 0,-2 1 1 0 0,-18 63 0 0 0,22-94-2 0 0,0 0-1 0 0,0 0 1 0 0,0 11 0 0 0,0 1-17 0 0,-3 7 0 0 0,-1 0 1 0 0,-10 30-1 0 0,9-34 20 0 0,-1-1-12 0 0,5-15 9 0 0,0-1 0 0 0,1 1 1 0 0,0 0-1 0 0,-1 0 0 0 0,2-1 0 0 0,-2 9 0 0 0,1 0 7 0 0,0-1 0 0 0,-1 0 0 0 0,-1 0 0 0 0,0 0 0 0 0,-7 18 0 0 0,-7 26 0 0 0,7-7-27 0 0,-26 73 1 0 0,12-37 14 0 0,17-54 13 0 0,-13 31-1 0 0,9-25 0 0 0,1 0 0 0 0,2 1 0 0 0,-4 39 0 0 0,11-68 0 0 0,-1 15 0 0 0,2 0 0 0 0,3 42 0 0 0,-2-54 0 0 0,12 83 0 0 0,-11-83 0 0 0,1-1 0 0 0,0 0 0 0 0,0 0 0 0 0,2 0 0 0 0,-1 0 0 0 0,10 15 0 0 0,9 26 0 0 0,-19-41-6 0 0,0-1 0 0 0,0 1 1 0 0,1-1-1 0 0,0 0 0 0 0,1 0 0 0 0,0-1 0 0 0,1 1 1 0 0,0-1-1 0 0,0-1 0 0 0,9 9 0 0 0,5-2 6 0 0,43 22 0 0 0,-40-26 0 0 0,33 11 0 0 0,24 0 0 0 0,0-5 0 0 0,-14-9 11 0 0,11-4 471 0 0,-65-3 513 0 0,0-2-550 0 0,42-4-274 0 0,-28 1-176 0 0,26-6-333 0 0,-40 8-139 0 0,1-2-474 0 0,57-11 802 0 0,24 0 133 0 0,-13-1 16 0 0,-4-1 0 0 0,-3 1 0 0 0,2 1 0 0 0,2 3 0 0 0,7 0 0 0 0,2-4 0 0 0,7-3 0 0 0,-2 5 0 0 0,-8 6 0 0 0,-1 3 0 0 0,0 1 0 0 0,2 3 0 0 0,-4 3 0 0 0,0 1 0 0 0,10-2 0 0 0,2-6 0 0 0,-14 1 11 0 0,-48 2 31 0 0,45-4-31 0 0,6 1-11 0 0,-5 2 0 0 0,2 1 0 0 0,1-1 0 0 0,4 5 0 0 0,38 3 0 0 0,-94-4 0 0 0,56-6 0 0 0,6-3 0 0 0,-24 1 11 0 0,-40 5 31 0 0,40-2-31 0 0,15-2-11 0 0,5 2 0 0 0,0 3 0 0 0,18 4 0 0 0,-23 4 0 0 0,-52-5 0 0 0,54 5 0 0 0,8 6 0 0 0,-7 1 0 0 0,-5 4 0 0 0,9-3 0 0 0,-1-2 0 0 0,9 2 0 0 0,1 5 0 0 0,0 0 0 0 0,-3-3 0 0 0,-4 1 0 0 0,-7-4 0 0 0,2-3 0 0 0,8 0 0 0 0,4 1 0 0 0,7-3 0 0 0,-12-4 0 0 0,-2 1 0 0 0,-2 1 0 0 0,-7 4 0 0 0,-3 3 0 0 0,4-5 0 0 0,12-4 0 0 0,5-6 0 0 0,-8-5 0 0 0,-11-2 11 0 0,-48 5 31 0 0,48-2-31 0 0,10-2-11 0 0,-3 1 0 0 0,1 1 0 0 0,-9 0 12 0 0,-63 4 48 0 0,0-1 0 0 0,69-7-48 0 0,8-4-12 0 0,-16 2 11 0 0,-48 9 31 0 0,43 3-31 0 0,12-4-11 0 0,-6 0 0 0 0,0 3 0 0 0,-14 0 11 0 0,-20-1 35 0 0,16 4-43 0 0,-39-1 1 0 0,96 11-4 0 0,-37-5 0 0 0,3 5 0 0 0,-1 4 0 0 0,-3-4 0 0 0,-57-12 0 0 0,37-2 0 0 0,20-9 0 0 0,-14-1 11 0 0,-65 11-9 0 0,0-1 0 0 0,0 1 1 0 0,1 0-1 0 0,-1 0 1 0 0,0 0-1 0 0,0-1 0 0 0,0 1 1 0 0,1-1-1 0 0,-1 1 0 0 0,0-1 1 0 0,0 1-1 0 0,0-1 1 0 0,0 0-1 0 0,0 0 0 0 0,0 1 1 0 0,0-1-1 0 0,1-1 0 0 0,31-30 9 0 0,-32 30-8 0 0,1 0 1 0 0,0 0-1 0 0,-1-1 1 0 0,1 1-1 0 0,-1-1 1 0 0,0 1-1 0 0,0-1 0 0 0,0 1 1 0 0,0-1-1 0 0,0 0 1 0 0,-1 0-1 0 0,1 1 0 0 0,-1-1 1 0 0,1 0-1 0 0,-1-3 1 0 0,1-6 5 0 0,5-37 9 0 0,-2-2 0 0 0,-4-86 0 0 0,-1 55-8 0 0,5-46-10 0 0,23-134 0 0 0,-3 10 163 0 0,-5 45-27 0 0,21-44-21 0 0,7-60 23 0 0,-40 207-106 0 0,-6-122 0 0 0,-10 101 15 0 0,-5-140 117 0 0,13 221-150 0 0,-14-83 0 0 0,-21-43 8 0 0,19 97-19 0 0,-16-118 30 0 0,30 164-24 0 0,2 1-1 0 0,1-1 1 0 0,1 1-1 0 0,1 0 1 0 0,8-36-1 0 0,26-54 57 0 0,-24 83-109 0 0,-1-1 1 0 0,8-52 0 0 0,-18 82 36 0 0,-1 1 0 0 0,0-1 0 0 0,0 0 0 0 0,0 1 0 0 0,0-1 0 0 0,-1 0 0 0 0,0 1 0 0 0,1-1 0 0 0,-1 1 0 0 0,0-1 0 0 0,-1 1 0 0 0,1 0 0 0 0,-1-1 1 0 0,-2-4-1 0 0,-3-1-113 0 0,0-1 0 0 0,-1 1 0 0 0,-10-9 0 0 0,-15-19-1983 0 0,26 28 355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0:58.057"/>
    </inkml:context>
    <inkml:brush xml:id="br0">
      <inkml:brushProperty name="width" value="0.1" units="cm"/>
      <inkml:brushProperty name="height" value="0.1" units="cm"/>
      <inkml:brushProperty name="color" value="#E71224"/>
    </inkml:brush>
  </inkml:definitions>
  <inkml:trace contextRef="#ctx0" brushRef="#br0">2091 41 655 0 0,'-218'41'128'0'0,"95"-13"-117"0"0,83-23 170 0 0,34-5-124 0 0,-1 1 1 0 0,0 0-1 0 0,1 0 0 0 0,-1 0 0 0 0,1 1 0 0 0,-1 0 0 0 0,1 0 0 0 0,0 0 0 0 0,-11 7 0 0 0,15-8-14 0 0,28-2 454 0 0,-1-3 28 0 0,37-10 0 0 0,-16 2-174 0 0,6-4-79 0 0,-38 11-190 0 0,0 1 1 0 0,1 0 0 0 0,18-2 0 0 0,-7 2 11 0 0,47-14 1 0 0,-51 12-12 0 0,-1 1-1 0 0,1 0 1 0 0,24-1 0 0 0,-37 5-62 0 0,15 0 60 0 0,0 0 1 0 0,-1 1-1 0 0,43 7 1 0 0,-53-5-77 0 0,-5 0 23 0 0,1 0 0 0 0,-1 0 0 0 0,1-1-1 0 0,-1-1 1 0 0,1 1 0 0 0,14-3 0 0 0,-21 2-10 0 0,1 0 1 0 0,-1-1-1 0 0,0 1 1 0 0,0 0-1 0 0,0 0 1 0 0,0 0-1 0 0,0 1 1 0 0,0-1-1 0 0,0 0 1 0 0,0 1 0 0 0,0-1-1 0 0,0 1 1 0 0,0 0-1 0 0,0 0 1 0 0,0-1-1 0 0,0 1 1 0 0,-1 1-1 0 0,4 1 1 0 0,-5-3-13 0 0,0 0 1 0 0,0 1-1 0 0,0-1 1 0 0,0 0-1 0 0,0 1 1 0 0,1-1 0 0 0,-1 0-1 0 0,0 1 1 0 0,0-1-1 0 0,0 0 1 0 0,0 1-1 0 0,-1-1 1 0 0,1 1-1 0 0,0-1 1 0 0,0 0-1 0 0,0 1 1 0 0,0-1 0 0 0,0 0-1 0 0,0 0 1 0 0,0 1-1 0 0,-1-1 1 0 0,1 0-1 0 0,0 1 1 0 0,0-1-1 0 0,0 0 1 0 0,-1 0-1 0 0,1 1 1 0 0,0-1-1 0 0,0 0 1 0 0,-1 1 0 0 0,-7 5 78 0 0,-4-4 35 0 0,0-1 0 0 0,-1 0 0 0 0,1-1 0 0 0,0 0 0 0 0,-1-1 1 0 0,-12-2-1 0 0,-74-20 368 0 0,83 19-407 0 0,-25-5 40 0 0,0 2-1 0 0,-61-2 0 0 0,79 7-118 0 0,-175-8 111 0 0,181 10-76 0 0,0 1-1 0 0,-28 4 1 0 0,28-2-6 0 0,0-1 1 0 0,-30-1-1 0 0,20-3-17 0 0,11 1 16 0 0,1 0-1 0 0,-1 0 0 0 0,-30 5 0 0 0,-64 9 131 0 0,-8-7-88 0 0,18-1 27 0 0,-104 26 191 0 0,134-19-268 0 0,-1-2-1 0 0,-120 0 0 0 0,60-1 1 0 0,102-6 20 0 0,-73 9-42 0 0,70-9 13 0 0,-1-1 0 0 0,0-2 0 0 0,1-1 0 0 0,-49-8-1 0 0,67 6 29 0 0,1 2 0 0 0,0-1 0 0 0,-23 2 0 0 0,30 1-93 0 0,0-1 0 0 0,0 1 1 0 0,0 0-1 0 0,0 1 0 0 0,0-1 0 0 0,0 1 0 0 0,1 0 0 0 0,-1 1 0 0 0,1-1 1 0 0,-8 5-1 0 0,4 1-2982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1:08.194"/>
    </inkml:context>
    <inkml:brush xml:id="br0">
      <inkml:brushProperty name="width" value="0.1" units="cm"/>
      <inkml:brushProperty name="height" value="0.1" units="cm"/>
      <inkml:brushProperty name="color" value="#E71224"/>
    </inkml:brush>
  </inkml:definitions>
  <inkml:trace contextRef="#ctx0" brushRef="#br0">271 54 1087 0 0,'-36'-13'156'0'0,"0"2"0"0"0,-1 2 0 0 0,-48-6 0 0 0,62 12 392 0 0,-30 0 0 0 0,67 16 922 0 0,37 15-852 0 0,-37-20-538 0 0,1-1-1 0 0,-1 0 0 0 0,2-1 0 0 0,-1 0 1 0 0,1-1-1 0 0,28 5 0 0 0,2-4 436 0 0,52 2-1 0 0,81-14 56 0 0,-6 1-268 0 0,140 12 274 0 0,-143-16-340 0 0,-24 0-125 0 0,-50 9 265 0 0,101 14 0 0 0,-163-11-218 0 0,36-2 0 0 0,-56-1-95 0 0,-13 0-61 0 0,-1 1 0 0 0,1-1 0 0 0,-1 0 0 0 0,1 0 0 0 0,-1 0 0 0 0,0 0 0 0 0,1 0 0 0 0,-1 0 0 0 0,1 0 0 0 0,-1 0 0 0 0,1 0 0 0 0,-1 0 0 0 0,1 0 0 0 0,-1 0 0 0 0,1 0 0 0 0,-1 0-1 0 0,1-1 1 0 0,-1 1 0 0 0,0 0 0 0 0,1 0 0 0 0,-1 0 0 0 0,1-1 0 0 0,-1 1 0 0 0,0 0 0 0 0,1-1 0 0 0,-1 1 0 0 0,1-1 0 0 0,-12-5 100 0 0,-24-5 39 0 0,9 7-128 0 0,-1 1 0 0 0,0 0 0 0 0,0 2 0 0 0,-46 4-1 0 0,30 1-12 0 0,-69-5 0 0 0,6 1 0 0 0,-104 16 0 0 0,77-15 20 0 0,-75 6 8 0 0,156 1-2806 0 0,28-4-252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1:11.076"/>
    </inkml:context>
    <inkml:brush xml:id="br0">
      <inkml:brushProperty name="width" value="0.1" units="cm"/>
      <inkml:brushProperty name="height" value="0.1" units="cm"/>
      <inkml:brushProperty name="color" value="#E71224"/>
    </inkml:brush>
  </inkml:definitions>
  <inkml:trace contextRef="#ctx0" brushRef="#br0">1989 12 455 0 0,'-1'-1'0'0'0,"1"1"-1"0"0,-1-1 1 0 0,0 0-1 0 0,1 1 1 0 0,-1-1-1 0 0,0 1 0 0 0,1-1 1 0 0,-1 1-1 0 0,0-1 1 0 0,1 1-1 0 0,-1 0 0 0 0,0-1 1 0 0,0 1-1 0 0,0 0 1 0 0,0-1-1 0 0,1 1 0 0 0,-1 0 1 0 0,-2 0-1 0 0,-16-3 140 0 0,-3 6 3196 0 0,-12 9-2606 0 0,-5 0-750 0 0,-2-2 208 0 0,27-6-39 0 0,-1 0-1 0 0,-1-2 0 0 0,-28 3 0 0 0,16-6 80 0 0,1-1 0 0 0,-1-1 0 0 0,1-2 0 0 0,-47-14 0 0 0,51 14-134 0 0,-1 1 1 0 0,0 1-1 0 0,-27 0 1 0 0,35 2-83 0 0,-40-2 2 0 0,0 3 1 0 0,0 2-1 0 0,-61 11 0 0 0,-105 25 207 0 0,155-28-61 0 0,1-3 0 0 0,-118-4-1 0 0,-292 12 186 0 0,426-10-422 0 0,-7-1-12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6:29.138"/>
    </inkml:context>
    <inkml:brush xml:id="br0">
      <inkml:brushProperty name="width" value="0.1" units="cm"/>
      <inkml:brushProperty name="height" value="0.1" units="cm"/>
      <inkml:brushProperty name="color" value="#F4F91B"/>
    </inkml:brush>
  </inkml:definitions>
  <inkml:trace contextRef="#ctx0" brushRef="#br0">2244 89 919 0 0,'-4'-2'81'0'0,"3"1"14"0"0,0 0 1 0 0,0 0 0 0 0,0 1-1 0 0,-1-1 1 0 0,1 1-1 0 0,0-1 1 0 0,0 1-1 0 0,0-1 1 0 0,0 1-1 0 0,-1 0 1 0 0,1-1-1 0 0,0 1 1 0 0,0 0-1 0 0,-1 0 1 0 0,1 0-1 0 0,0 0 1 0 0,-2 0-1 0 0,2 1-14 0 0,0-1-1 0 0,1 0 0 0 0,-1 0 0 0 0,0 0 0 0 0,0 0 0 0 0,1 1 0 0 0,-1-1 0 0 0,0 0 1 0 0,0 0-1 0 0,1 0 0 0 0,-1 0 0 0 0,0-1 0 0 0,1 1 0 0 0,-1 0 0 0 0,0 0 0 0 0,0 0 1 0 0,1-1-1 0 0,-1 1 0 0 0,0 0 0 0 0,1-1 0 0 0,-1 1 0 0 0,1 0 0 0 0,-1-1 0 0 0,0 0 1 0 0,-2 0 19 0 0,-4 0 169 0 0,6 1-223 0 0,0 0-1 0 0,0 0 1 0 0,1 0-1 0 0,-1 0 1 0 0,0-1-1 0 0,0 1 1 0 0,0 0 0 0 0,0 0-1 0 0,0-1 1 0 0,1 1-1 0 0,-1 0 1 0 0,0-1-1 0 0,0 1 1 0 0,-1-2-1 0 0,1 2 9 0 0,-1 0 0 0 0,1-1 0 0 0,-1 1 0 0 0,1 0 0 0 0,-1 0-1 0 0,0 0 1 0 0,1 0 0 0 0,-1 1 0 0 0,1-1 0 0 0,-1 0 0 0 0,1 0-1 0 0,-1 1 1 0 0,1-1 0 0 0,-1 1 0 0 0,1 0 0 0 0,-3 1 0 0 0,-15 3 221 0 0,1-6 39 0 0,15 1-225 0 0,0-1 0 0 0,-1 1 1 0 0,1 0-1 0 0,0 0 1 0 0,0 1-1 0 0,-1-1 1 0 0,1 0-1 0 0,0 1 0 0 0,0 0 1 0 0,-3 1-1 0 0,0 0-21 0 0,0-1 0 0 0,1 0 0 0 0,-1 0-1 0 0,0-1 1 0 0,1 0 0 0 0,-1 0-1 0 0,0 0 1 0 0,1-1 0 0 0,-1 1 0 0 0,-9-3-1 0 0,7 1-28 0 0,4 2-20 0 0,-1 0-1 0 0,1 0 0 0 0,-1 0 0 0 0,1 1 0 0 0,-1-1 1 0 0,1 1-1 0 0,-1 0 0 0 0,-7 4 0 0 0,8-4-6 0 0,0 1 0 0 0,-1-1-1 0 0,1 0 1 0 0,0 0 0 0 0,0 0-1 0 0,0-1 1 0 0,-1 1 0 0 0,1-1-1 0 0,0 0 1 0 0,0 0 0 0 0,-5-1-1 0 0,-97-22 533 0 0,83 17-487 0 0,-1 0-48 0 0,-30-13 0 0 0,47 15 14 0 0,-1 1-1 0 0,1 1 1 0 0,-1 0 0 0 0,0 0-1 0 0,1 0 1 0 0,-1 1 0 0 0,0 0-1 0 0,0 0 1 0 0,0 1 0 0 0,0 0-1 0 0,0 1 1 0 0,0-1 0 0 0,-11 4-1 0 0,9-2-22 0 0,-5 2 0 0 0,-27 10 0 0 0,29-9 26 0 0,0-1 0 0 0,-1-1 0 0 0,1 0 0 0 0,-1-1 0 0 0,1 0 0 0 0,-17 0 0 0 0,20-3 57 0 0,-1-1 1 0 0,1 0 0 0 0,-1 0 0 0 0,1-1 0 0 0,0-1 0 0 0,0 1-1 0 0,-9-6 1 0 0,-32-10 91 0 0,40 15-149 0 0,-1 2 0 0 0,0-1 0 0 0,0 2 0 0 0,1-1 0 0 0,-1 2-1 0 0,-24 1 1 0 0,-112 6-26 0 0,111-5 22 0 0,1-2-1 0 0,-58-7 0 0 0,73 6 11 0 0,0 0 0 0 0,0 1 0 0 0,-33 5 0 0 0,36-3 7 0 0,1-2 0 0 0,0 0 0 0 0,0-1 0 0 0,-28-5 0 0 0,25 2 13 0 0,-1 2 1 0 0,-38 0-1 0 0,2 8-33 0 0,34-3 1 0 0,0-1 0 0 0,0-1 0 0 0,0-1 0 0 0,0-1 0 0 0,-34-6 0 0 0,43 4-29 0 0,0 0-1 0 0,0 1 1 0 0,0 1 0 0 0,0 0-1 0 0,0 1 1 0 0,-1 0 0 0 0,1 1-1 0 0,0 1 1 0 0,0 0 0 0 0,0 1-1 0 0,1 1 1 0 0,-1 0 0 0 0,1 0-1 0 0,-1 2 1 0 0,-12 6 0 0 0,-1 1-261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7:12.825"/>
    </inkml:context>
    <inkml:brush xml:id="br0">
      <inkml:brushProperty name="width" value="0.1" units="cm"/>
      <inkml:brushProperty name="height" value="0.1" units="cm"/>
      <inkml:brushProperty name="color" value="#F4F91B"/>
    </inkml:brush>
  </inkml:definitions>
  <inkml:trace contextRef="#ctx0" brushRef="#br0">39 114 919 0 0,'-35'0'2734'0'0,"32"22"-1457"0"0,4-20-1241 0 0,1 0 1 0 0,-1-1-1 0 0,1 1 1 0 0,0-1-1 0 0,-1 1 0 0 0,1-1 1 0 0,0 1-1 0 0,0-1 0 0 0,0 0 1 0 0,0 0-1 0 0,0 0 0 0 0,1 0 1 0 0,-1 0-1 0 0,0-1 0 0 0,0 1 1 0 0,1-1-1 0 0,-1 1 0 0 0,0-1 1 0 0,0 0-1 0 0,4 0 1 0 0,7 0 261 0 0,0 0 0 0 0,19-4 0 0 0,-22 2-151 0 0,34-3 304 0 0,-16 3-144 0 0,28-7-1 0 0,-47 7-197 0 0,0 1-1 0 0,18 0 0 0 0,9-1 103 0 0,62-6 445 0 0,-46 5-440 0 0,-41 3-149 0 0,0 1-1 0 0,0-1 0 0 0,0 2 0 0 0,16 4 1 0 0,23 2 113 0 0,-27-5-84 0 0,1 1-1 0 0,27 8 0 0 0,-31-7-61 0 0,-1 0 0 0 0,1-1 0 0 0,36 1 0 0 0,158-13 392 0 0,-113 2-116 0 0,159 2-10 0 0,-228 4-280 0 0,231-13 103 0 0,54 1 20 0 0,-263 14-136 0 0,371-1 178 0 0,-137-2-49 0 0,-133 4-69 0 0,183 9-21 0 0,-194-4-39 0 0,0-12-7 0 0,-4 1 0 0 0,39 4 102 0 0,-13 0-12 0 0,154-16-48 0 0,-268 11-20 0 0,401-46 117 0 0,-205 33-81 0 0,-148 13-28 0 0,105-18-1 0 0,-83 6 67 0 0,156 1 0 0 0,-272 15-96 0 0,118 0 48 0 0,40-2 43 0 0,70-2-42 0 0,-165 4-45 0 0,148 13-4 0 0,1-1 0 0 0,-114-19 0 0 0,2 0 0 0 0,218 0 64 0 0,-150 8-64 0 0,-57 1 0 0 0,46-2 7 0 0,446 6 50 0 0,-438-6-57 0 0,-72-1 6 0 0,106 13-1 0 0,-152-6 59 0 0,1-2 0 0 0,73-5 0 0 0,23 0 35 0 0,-74 2-81 0 0,200 20-18 0 0,-224-15 0 0 0,14 1 9 0 0,145 12 46 0 0,-64-4-55 0 0,-48-4 0 0 0,-57-7 0 0 0,170 10 0 0 0,-26-23 128 0 0,-70 3-64 0 0,76-5 0 0 0,-103 9-63 0 0,-38 1 25 0 0,89-12 1 0 0,-18-7 10 0 0,45-9 0 0 0,-114 19-24 0 0,0 2 0 0 0,1 2 0 0 0,0 3-1 0 0,101 6 1 0 0,-55 2-13 0 0,106-9 0 0 0,-184 3 0 0 0,273-1 0 0 0,-157 7 0 0 0,-61 0 0 0 0,188-5 0 0 0,-26 8 15 0 0,-1 21 16 0 0,-176-20-23 0 0,67 9 2 0 0,226 23-10 0 0,-261-35 0 0 0,249 8 0 0 0,-127-7 0 0 0,-1-1 0 0 0,-137-5 0 0 0,170-7 0 0 0,-218 3 14 0 0,199-11 97 0 0,-195 14-128 0 0,-1 1-1 0 0,1 2 1 0 0,0 2-1 0 0,57 15 1 0 0,-52-6-791 0 0,-3 4-294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7:16.544"/>
    </inkml:context>
    <inkml:brush xml:id="br0">
      <inkml:brushProperty name="width" value="0.1" units="cm"/>
      <inkml:brushProperty name="height" value="0.1" units="cm"/>
      <inkml:brushProperty name="color" value="#F4F91B"/>
    </inkml:brush>
  </inkml:definitions>
  <inkml:trace contextRef="#ctx0" brushRef="#br0">18 167 2815 0 0,'-12'-10'1829'0'0,"6"9"-1136"0"0,9 4-431 0 0,5 1 5 0 0,0-1 1 0 0,0 1-1 0 0,0-2 0 0 0,17 4 0 0 0,-14-3 141 0 0,-2-1-232 0 0,-7-2-141 0 0,0 1 1 0 0,-1-1 0 0 0,1 1-1 0 0,0-1 1 0 0,-1 1-1 0 0,1 0 1 0 0,-1-1 0 0 0,1 1-1 0 0,-1 0 1 0 0,1 0-1 0 0,1 2 1 0 0,10 13 275 0 0,-13-15-244 0 0,1 1 1 0 0,0-1 0 0 0,0 1 0 0 0,0-1 0 0 0,0 0 0 0 0,0 1 0 0 0,0-1 0 0 0,0 0 0 0 0,1 0 0 0 0,-1 0-1 0 0,3 2 1 0 0,-2-3 36 0 0,1 0 0 0 0,-1-1 0 0 0,1 1 0 0 0,-1 0 0 0 0,0-1 0 0 0,1 1 0 0 0,-1-1 0 0 0,0 0 0 0 0,0 0 0 0 0,3-1 0 0 0,-5 1-100 0 0,0 1-1 0 0,1 0 0 0 0,-1 0 1 0 0,0-1-1 0 0,1 1 1 0 0,-1 0-1 0 0,1 0 0 0 0,-1 0 1 0 0,0-1-1 0 0,1 1 0 0 0,-1 0 1 0 0,1 0-1 0 0,-1 0 0 0 0,1 0 1 0 0,-1 0-1 0 0,1 0 1 0 0,-1 0-1 0 0,0 0 0 0 0,1 0 1 0 0,-1 0-1 0 0,1 0 0 0 0,-1 0 1 0 0,1 0-1 0 0,-1 0 1 0 0,0 1-1 0 0,1-1 0 0 0,-1 0 1 0 0,1 0-1 0 0,0 1 0 0 0,-1-1 0 0 0,0 0 1 0 0,0 0-1 0 0,0 1 0 0 0,0-1 0 0 0,1 0 0 0 0,-1 0 0 0 0,0 0 0 0 0,0 0 0 0 0,0 0 1 0 0,1 0-1 0 0,-1 1 0 0 0,0-1 0 0 0,0 0 0 0 0,0 0 0 0 0,1 0 0 0 0,-1 0 0 0 0,0 0 0 0 0,0 0 1 0 0,1 0-1 0 0,-1 0 0 0 0,0 0 0 0 0,0 0 0 0 0,0 0 0 0 0,1 0 0 0 0,-1 0 0 0 0,0 0 1 0 0,0 0-1 0 0,1 0 0 0 0,-1 0 0 0 0,0 0 0 0 0,0-1 0 0 0,0 1 0 0 0,1 0 0 0 0,-1 0 0 0 0,0 0 1 0 0,0 0-1 0 0,0 0 0 0 0,0 0 0 0 0,1-1 0 0 0,-1 1 0 0 0,0 0 0 0 0,0 0 0 0 0,0 0 0 0 0,0-1 1 0 0,0 1-1 0 0,1 0 0 0 0,-1 0 0 0 0,0 0 0 0 0,0-1 0 0 0,0 1 0 0 0,0 0 0 0 0,0 0 1 0 0,0 0-1 0 0,0-1 0 0 0,0 1 0 0 0,0-1 0 0 0,0 1 16 0 0,1-1 0 0 0,-1 1 1 0 0,0-1-1 0 0,0 0 0 0 0,1 1 0 0 0,-1-1 0 0 0,1 1 1 0 0,-1-1-1 0 0,1 1 0 0 0,-1-1 0 0 0,1 1 0 0 0,-1-1 0 0 0,1 1 1 0 0,-1-1-1 0 0,1 1 0 0 0,-1 0 0 0 0,1-1 0 0 0,0 1 1 0 0,-1 0-1 0 0,2-1 0 0 0,-2 1-11 0 0,0 0 0 0 0,0 0 0 0 0,1 0 0 0 0,-1 0 0 0 0,0 0 0 0 0,0 0 0 0 0,1 0 0 0 0,-1 0 0 0 0,0 0 0 0 0,0 0-1 0 0,0 0 1 0 0,1 0 0 0 0,-1 0 0 0 0,0-1 0 0 0,0 1 0 0 0,0 0 0 0 0,1 0 0 0 0,-1 0 0 0 0,0 0 0 0 0,0-1 0 0 0,0 1 0 0 0,0 0 0 0 0,1 0 0 0 0,-1 0 0 0 0,0 0 0 0 0,0-1 0 0 0,0 1 0 0 0,0 0 0 0 0,0 0 0 0 0,0-1 0 0 0,0 1 0 0 0,0 0 0 0 0,0 0 0 0 0,0 0-1 0 0,0-1 1 0 0,0 1 0 0 0,0 0 0 0 0,0-1 0 0 0,2 2-3 0 0,0 0 0 0 0,0 0-1 0 0,0-1 1 0 0,-1 1 0 0 0,1-1-1 0 0,0 1 1 0 0,0-1 0 0 0,0 0-1 0 0,3 1 1 0 0,7 0 12 0 0,-10-1-15 0 0,0 0 0 0 0,0 1 0 0 0,0-2-1 0 0,0 1 1 0 0,0 0 0 0 0,0 0 0 0 0,0-1 0 0 0,0 1-1 0 0,0-1 1 0 0,3 0 0 0 0,-3 0 2 0 0,0 0 0 0 0,0 0-1 0 0,0 1 1 0 0,1-1 0 0 0,-1 1-1 0 0,0 0 1 0 0,0 0 0 0 0,4 0 0 0 0,-3 0 13 0 0,0 0 0 0 0,0 0 0 0 0,0-1 0 0 0,0 1 1 0 0,0-1-1 0 0,0 0 0 0 0,0 1 0 0 0,5-3 0 0 0,-5 1 2 0 0,1 1 0 0 0,0 0-1 0 0,0 0 1 0 0,0 0 0 0 0,5 0-1 0 0,15 0 104 0 0,-1-2 0 0 0,1 0 0 0 0,28-9 0 0 0,-22 5 55 0 0,38-4 1 0 0,6 4-61 0 0,-41 6-74 0 0,-24 1-22 0 0,1 0 1 0 0,-1-1-1 0 0,15-3 0 0 0,78-18 182 0 0,-91 19-185 0 0,1 0 0 0 0,-1 2 0 0 0,0-1 1 0 0,1 1-1 0 0,-1 1 0 0 0,1 0 0 0 0,-1 1 0 0 0,1 0 0 0 0,20 5 0 0 0,-10-1-1 0 0,0-1-1 0 0,30 1 1 0 0,-9-1-3 0 0,-5-1-14 0 0,0-2 0 0 0,0-2 0 0 0,49-7 0 0 0,2 4 0 0 0,-73 5 0 0 0,0 0 0 0 0,0 0 0 0 0,0 2 0 0 0,0 0 0 0 0,21 6 0 0 0,2 1 0 0 0,-32-8 0 0 0,37 8 16 0 0,1-1 0 0 0,1-2 0 0 0,49 0 0 0 0,74-5 112 0 0,-101-3-122 0 0,101-13-1 0 0,-117 8 73 0 0,1 2 0 0 0,93 5 1 0 0,-108 3-47 0 0,-27-2-22 0 0,0-1 1 0 0,0 0 0 0 0,22-2-1 0 0,87-7-10 0 0,-105 7 13 0 0,0-1-1 0 0,-1 0 0 0 0,28-8 0 0 0,-4 0 3 0 0,122-16 113 0 0,-143 25-90 0 0,-1 0-1 0 0,27 2 0 0 0,-6 0-21 0 0,145 10 38 0 0,-76-16-44 0 0,-73 3-10 0 0,4 1 27 0 0,40 3 0 0 0,67 13-17 0 0,-96-9-10 0 0,70 16 0 0 0,64 14 64 0 0,-159-31-64 0 0,-1-1 0 0 0,27 2 0 0 0,3-1 0 0 0,30 2 0 0 0,-47-7 0 0 0,156-3 0 0 0,-165 3 0 0 0,0 1 0 0 0,35 6 0 0 0,-6-1 0 0 0,78 11 0 0 0,-66-7 0 0 0,83 1 0 0 0,0-18 0 0 0,-72 6 0 0 0,-28-1 0 0 0,76 8 0 0 0,-44 2 102 0 0,128-4-1 0 0,-62-15 23 0 0,-88 4-59 0 0,115 4-1 0 0,-40 12 0 0 0,165-9 0 0 0,-256-3-64 0 0,50-5 0 0 0,134 8 0 0 0,-59 9 0 0 0,-22-2 0 0 0,-123-6 0 0 0,0-1 0 0 0,28-3 0 0 0,-24 1 0 0 0,30 1 0 0 0,49-3 35 0 0,-79 2-28 0 0,0 0 0 0 0,0 2 1 0 0,33 4-1 0 0,107 15-7 0 0,-113-15 0 0 0,-25-2 0 0 0,0 0 0 0 0,0-2 0 0 0,37-4 0 0 0,136-30 54 0 0,184-3-44 0 0,-319 30 17 0 0,87-18-1 0 0,-75 10-15 0 0,-30 6-11 0 0,15-3 0 0 0,0 3 0 0 0,71-1 0 0 0,-34 9 0 0 0,180-26 0 0 0,-169 9 0 0 0,-88 14 0 0 0,49-2 0 0 0,-47 5 0 0 0,39-7 0 0 0,14-5 21 0 0,-42 8 1 0 0,51-14-1 0 0,9-1 54 0 0,-93 19-96 0 0,0 0 1 0 0,0 0-1 0 0,0 1 1 0 0,0-1-1 0 0,0 1 1 0 0,0 1-1 0 0,0-1 1 0 0,0 1-1 0 0,0-1 1 0 0,0 1-1 0 0,0 1 1 0 0,-1-1-1 0 0,1 1 1 0 0,0 0-1 0 0,-1 0 1 0 0,1 0-1 0 0,-1 0 0 0 0,0 1 1 0 0,0 0-1 0 0,0 0 1 0 0,0 0-1 0 0,0 0 1 0 0,0 1-1 0 0,-1 0 1 0 0,0-1-1 0 0,0 1 1 0 0,0 0-1 0 0,0 1 1 0 0,0-1-1 0 0,-1 0 1 0 0,0 1-1 0 0,3 7 1 0 0,4 13-690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50.80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2612 256 1727 263688 47116,'-1'-1'168'0'0,"0"0"-168"0"0,-1-2 0 0 0,0 1 416 0 0,0 0 552 0 0,0-1-472 0 0,0 0 144 0 0,0 0 24 0 0,-1-2 8 0 0,0 0 0 0 0,1-1-8 0 0,-2 0 0 0 0,2 1 0 0 0,-2 0 576 0 0,0 1-672 0 0,0 0-8 0 0,0 1 0 0 0,-1 0-128 0 0,1 2-24 0 0,-1 0-8 0 0,-1 1 0 0 0,1 1-136 0 0,-1 2-24 0 0,0-1-8 0 0,-1 2 0 0 0,1-1-232 0 0,-1 1 0 0 0,-2 0 0 0 0,0 0 0 0 0,-1 0 344 0 0,-3 0 384 0 0,0 0-360 0 0,0-1-120 0 0,0 0-24 0 0,1-2-8 0 0,0 0 0 0 0,0-1 24 0 0,-1-2 8 0 0,1 1 0 0 0,-1-2 0 0 0,0 0 32 0 0,0 0 8 0 0,-1 0 0 0 0,0 0 0 0 0,-1 1-48 0 0,0 1-8 0 0,-2-1 0 0 0,0 1 0 0 0,-1 0-64 0 0,0 0-8 0 0,-1 0-8 0 0,0 0 0 0 0,0-1-40 0 0,0 0-8 0 0,-1 1 0 0 0,0-1 0 0 0,0-1 0 0 0,-3-1 104 0 0,-2-2-104 0 0,1 0 32 0 0,2-1 8 0 0,1-1 0 0 0,2 0 0 0 0,0-1 24 0 0,1 1 8 0 0,1 1 0 0 0,0 0 0 0 0,0 1-64 0 0,0 0-16 0 0,1 2 0 0 0,0-1 0 0 0,-1 2-96 0 0,0-1 88 0 0,-2 1-88 0 0,-1 0 80 0 0,-1 0-80 0 0,-1 1 0 0 0,-1-1 72 0 0,0 1-72 0 0,-2 0 64 0 0,1-1-64 0 0,-1 0 64 0 0,-1 0-64 0 0,1 0 96 0 0,-1 1-8 0 0,0-1-8 0 0,1 2 0 0 0,0-1 16 0 0,-3 1 96 0 0,-1-1-96 0 0,0 0-16 0 0,1 1 0 0 0,1 0 0 0 0,2 0 0 0 0,2 1-80 0 0,0 0 64 0 0,2 1-64 0 0,0-1 64 0 0,0 2-64 0 0,2-1 0 0 0,0 1 0 0 0,-1 1 64 0 0,2-1-64 0 0,-1 0 80 0 0,1 0-80 0 0,-1-1 80 0 0,1 1-80 0 0,0-1 96 0 0,0 0-96 0 0,2 0 96 0 0,-1 1-96 0 0,2 0 80 0 0,-1-1-80 0 0,1 1 80 0 0,1 0-80 0 0,0 0 80 0 0,0 1-80 0 0,1-1 80 0 0,0 1-80 0 0,0 1 64 0 0,1-1-64 0 0,0 1 64 0 0,0 0-64 0 0,1 0 0 0 0,-1 1 0 0 0,0 0 64 0 0,-1 1-64 0 0,0 0 0 0 0,1 0 0 0 0,0 0 0 0 0,0 0 0 0 0,0 1 0 0 0,1 0 0 0 0,1 0 0 0 0,0 0 0 0 0,-1 1 0 0 0,0 1 64 0 0,0 0-64 0 0,0-1 0 0 0,1 0 0 0 0,-1 1 0 0 0,1-2 0 0 0,-2 3 0 0 0,-1-1 0 0 0,0 0 0 0 0,1 0 0 0 0,1 1 64 0 0,1-2-64 0 0,0 1 0 0 0,2-1 0 0 0,-1 1 0 0 0,1 1 0 0 0,0-1 64 0 0,0 1-64 0 0,0 1 64 0 0,0 0-64 0 0,0 0 0 0 0,0 0 64 0 0,0 2-64 0 0,-1 1 0 0 0,1 1 64 0 0,-2 1-64 0 0,0 1 0 0 0,0 1 64 0 0,-1-2-64 0 0,-1 1 0 0 0,1-1 0 0 0,-1 0 0 0 0,1-1 80 0 0,1-2-80 0 0,1-1 96 0 0,-1-1-96 0 0,1 0 112 0 0,-1-2-32 0 0,1 0-8 0 0,0 0 0 0 0,1 1-72 0 0,-1 0 64 0 0,-1 1-64 0 0,1 2 64 0 0,-1 0-64 0 0,-3 5 0 0 0,-1 1 0 0 0,0 1 0 0 0,1-1 0 0 0,0-2 0 0 0,2-1 0 0 0,0 0 0 0 0,0-1 0 0 0,2 0 0 0 0,0 1 0 0 0,1 0 0 0 0,2 1 0 0 0,0-1 0 0 0,1 0 0 0 0,1 1 0 0 0,1-1 0 0 0,1-1 64 0 0,0 0-64 0 0,0 1 0 0 0,2 0 0 0 0,0 1 0 0 0,0 1 0 0 0,1 0 0 0 0,0 0 0 0 0,0 0 64 0 0,1-1-64 0 0,-1 1 0 0 0,2 2 0 0 0,0 1 0 0 0,0 0 0 0 0,0-1 0 0 0,0-1 0 0 0,0-1 0 0 0,0-1 0 0 0,0 1 64 0 0,0-1-64 0 0,1-1 64 0 0,0 1-64 0 0,3 4 0 0 0,1 0 64 0 0,1 1-64 0 0,1-1 0 0 0,0 0 0 0 0,1 0 64 0 0,0-1-64 0 0,1-2 0 0 0,0 0 0 0 0,1 0 64 0 0,0-1-64 0 0,0 0 64 0 0,1 1-64 0 0,-1-1 64 0 0,0-1-64 0 0,-1-1 0 0 0,1 0 0 0 0,-1-2 64 0 0,1 0-64 0 0,0-1 0 0 0,0 0 0 0 0,0 0 64 0 0,1-1-64 0 0,0 1 64 0 0,1 0-64 0 0,1 0 64 0 0,1 0 0 0 0,2 0-64 0 0,1 1 96 0 0,2 0-32 0 0,2 0-64 0 0,1 1 80 0 0,2 0-80 0 0,0-1 80 0 0,0-1-80 0 0,-1-2 0 0 0,1-1 72 0 0,0-1-72 0 0,2-1 72 0 0,-1-2-72 0 0,2 0 96 0 0,7-1 0 0 0,2 1-96 0 0,2-2 96 0 0,-1 0-96 0 0,-2-1 96 0 0,5-1 0 0 0,3 0-96 0 0,-1-2 88 0 0,0-1-88 0 0,-1-1 80 0 0,0 0-80 0 0,-1-2 80 0 0,-1-1-80 0 0,-2 0 80 0 0,-2-2-80 0 0,-1 1 88 0 0,0-1-88 0 0,-2-1 96 0 0,1 1-96 0 0,-1-1 72 0 0,0-1-72 0 0,1 0 0 0 0,0-1 72 0 0,0 0-72 0 0,-1-1 64 0 0,1 0-64 0 0,-2 1 64 0 0,1 0-64 0 0,-1-1 0 0 0,1 0 72 0 0,0-1-72 0 0,0 0 64 0 0,0-1-64 0 0,-1-1 64 0 0,-2-2-64 0 0,-1-1 0 0 0,-2-1 72 0 0,-1-1-72 0 0,-1 0 0 0 0,0 0 80 0 0,-2 1-80 0 0,0-1 64 0 0,1 2-64 0 0,0-1 0 0 0,0 0 64 0 0,0 0-64 0 0,-2 0 0 0 0,-1 1 0 0 0,-2 0 0 0 0,-3 2 0 0 0,-1 1 0 0 0,-2-1 0 0 0,-2-2 0 0 0,-1-2 64 0 0,0-3-64 0 0,-1-1 0 0 0,-1-1 0 0 0,-1 0 72 0 0,0-6-72 0 0,-1-1 64 0 0,-2-1-64 0 0,-1 1 0 0 0,-1 0 0 0 0,-1 2 72 0 0,-2 1-72 0 0,-1 0 0 0 0,-2 2 64 0 0,-1 0-64 0 0,-1 1 0 0 0,-1 1 0 0 0,0 2 0 0 0,-3-3 64 0 0,0-2-64 0 0,-2 0 0 0 0,1 0 0 0 0,0 0 0 0 0,1 2 0 0 0,-1-1 64 0 0,-1 1-64 0 0,1 1 0 0 0,-1-1 0 0 0,-1 0 0 0 0,0 1 0 0 0,0 0 0 0 0,0 0 0 0 0,-2 0 0 0 0,1 0 0 0 0,-2 1 0 0 0,1 0 0 0 0,-1 1 0 0 0,-2-1 0 0 0,0-1 0 0 0,-1 1 0 0 0,2 4 0 0 0,1 1 0 0 0,0 2 0 0 0,0 1 0 0 0,0 1 0 0 0,-1 1 0 0 0,0 1 0 0 0,-1 0 0 0 0,-2 1 0 0 0,1-1 0 0 0,-2 1 0 0 0,-1 0 0 0 0,-2 0 0 0 0,-2-1 0 0 0,-2 1 0 0 0,-1 1 0 0 0,-1 1 0 0 0,-1 1 0 0 0,-1 0 0 0 0,0 2 0 0 0,-2 0 0 0 0,0 1 0 0 0,0 0 0 0 0,0 1 0 0 0,0 2 0 0 0,-1 0 0 0 0,-1 1 0 0 0,-2 2 0 0 0,0 1 0 0 0,-1 1 0 0 0,-1 1 0 0 0,1 1 0 0 0,0 0 0 0 0,1 1 0 0 0,-1 0 0 0 0,1 0 0 0 0,1 0 0 0 0,-1 0 0 0 0,0 0 0 0 0,-1-1 0 0 0,0 1 0 0 0,0 1 0 0 0,0 0 0 0 0,0 1 0 0 0,1 1 0 0 0,2 1 0 0 0,0 2 0 0 0,1 1 0 0 0,1 2 0 0 0,-1 0 0 0 0,2 2 0 0 0,-1 2 0 0 0,2 0 0 0 0,-1 1-64 0 0,1 1 64 0 0,1 0 0 0 0,2 1 0 0 0,0-1 0 0 0,0 0 0 0 0,1 0 0 0 0,0 0 0 0 0,0 0 0 0 0,0 0 0 0 0,1 1 0 0 0,1 1 0 0 0,0-1 0 0 0,2 1 0 0 0,1 1 0 0 0,1 1 0 0 0,1 1 0 0 0,2 0 0 0 0,1 2 0 0 0,0 1 0 0 0,2 1 0 0 0,1 2 0 0 0,2-1 0 0 0,1 1 0 0 0,0 1-64 0 0,1 0 64 0 0,1 0 0 0 0,0-1 0 0 0,1-3 0 0 0,1-1 0 0 0,1-1 0 0 0,1-2 0 0 0,1 0 0 0 0,0 0 0 0 0,2 0 0 0 0,0 0 0 0 0,2 1 0 0 0,0 0 0 0 0,1 0 0 0 0,1 0 0 0 0,0-1 0 0 0,2 1 0 0 0,2 1 0 0 0,1 1 0 0 0,2-1 0 0 0,1 0 0 0 0,2 1 0 0 0,1-1 0 0 0,1 0 0 0 0,2 0 0 0 0,1-2 0 0 0,1 0 0 0 0,0-3 0 0 0,1 0 0 0 0,1-1 0 0 0,1-1 0 0 0,0 0 0 0 0,0-1 0 0 0,1 0 0 0 0,1-2 0 0 0,1-2 0 0 0,0-1 0 0 0,0-2 0 0 0,1-1 0 0 0,0-1 0 0 0,1 0 0 0 0,1-2 0 0 0,0 0 0 0 0,2-1 0 0 0,2-1 0 0 0,1-1 0 0 0,2 0 0 0 0,0-1 0 0 0,2 0 0 0 0,-1 0 0 0 0,1 0 0 0 0,-1-1 0 0 0,0 2 0 0 0,0-1 0 0 0,0 1 0 0 0,0 0 0 0 0,2 0 0 0 0,0-1 0 0 0,1-1 0 0 0,0-1 0 0 0,5-2 0 0 0,3-3 0 0 0,-1-2 0 0 0,-1-1 0 0 0,-1-2 0 0 0,0-1 0 0 0,-1-2 0 0 0,0 1 0 0 0,-2 0 0 0 0,0 1 0 0 0,-2 1 0 0 0,0 1 0 0 0,-2 1 0 0 0,1 1 0 0 0,-2-1 0 0 0,1-1 0 0 0,-1-1 0 0 0,-2-1 0 0 0,-2-3 0 0 0,-1-2 0 0 0,-1-2 0 0 0,-1-2 0 0 0,1-1 0 0 0,0-3 0 0 0,0-2 64 0 0,1-1-64 0 0,-1-1 0 0 0,-1 1 0 0 0,1-1 0 0 0,-2 0 0 0 0,-1-2 64 0 0,-1 1-64 0 0,-2-1 0 0 0,-1 2 0 0 0,-3 0 0 0 0,-1 2 0 0 0,-1-1 64 0 0,0 1-64 0 0,-2-1 0 0 0,3-4 64 0 0,-1-3-64 0 0,0 0 0 0 0,-1 0 0 0 0,-2 2 0 0 0,-2 1 0 0 0,-2 0 0 0 0,0 0 0 0 0,-2-1 0 0 0,-1 0 0 0 0,-1 0 64 0 0,-2 0-64 0 0,-2 1 0 0 0,-1-1 0 0 0,-2 0 0 0 0,-2-1 0 0 0,-2-1 64 0 0,-2 0-64 0 0,-2-1 0 0 0,-3 1 0 0 0,-3 1 0 0 0,-1 0 0 0 0,-3 0 64 0 0,-2 1-64 0 0,-2 1 0 0 0,-2 1 0 0 0,0 1 0 0 0,-2 2 0 0 0,-2 1 0 0 0,-7-1 0 0 0,-5 0 0 0 0,-1 3 0 0 0,0 1 0 0 0,1 2 0 0 0,0 2 0 0 0,2 2 0 0 0,0 2 0 0 0,2 2 0 0 0,-2 1 0 0 0,0 1 0 0 0,-3 1 0 0 0,-3 2 0 0 0,-3 0 0 0 0,-2 1 0 0 0,-1 2 0 0 0,-1 0 0 0 0,-2 1 0 0 0,-2 0 0 0 0,-3 0 0 0 0,-1 1 0 0 0,-1 1 0 0 0,0-1 0 0 0,2 2 0 0 0,1 0 0 0 0,-1 1 0 0 0,0 2 0 0 0,0 2 0 0 0,-1 3 0 0 0,-3 2 0 0 0,-2 4-112 0 0,-3 5 24 0 0,-3 5 8 0 0,-13 12-736 0 0,-16 15-952 0 0,-13 18-14208 0 0,12-4 4873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48:21.329"/>
    </inkml:context>
    <inkml:brush xml:id="br0">
      <inkml:brushProperty name="width" value="0.1" units="cm"/>
      <inkml:brushProperty name="height" value="0.1" units="cm"/>
      <inkml:brushProperty name="color" value="#E71224"/>
    </inkml:brush>
  </inkml:definitions>
  <inkml:trace contextRef="#ctx0" brushRef="#br0">28 410 5095 0 0,'-5'-3'100'0'0,"1"1"-1"0"0,0-1 0 0 0,0 0 0 0 0,-7-5 0 0 0,11 7-3 0 0,1 0-1 0 0,-1 1 1 0 0,0-1-1 0 0,0 0 1 0 0,0 0-1 0 0,0 0 1 0 0,1 1-1 0 0,-1-1 0 0 0,0 0 1 0 0,1 0-1 0 0,-1 0 1 0 0,1 1-1 0 0,-1-1 1 0 0,0 0-1 0 0,1 1 1 0 0,0-1-1 0 0,0-1 0 0 0,13-13 1803 0 0,-5 7-1625 0 0,2 0-1 0 0,-1 0 0 0 0,1 1 0 0 0,0 1 0 0 0,16-7 1 0 0,18-11 301 0 0,-19 9-199 0 0,0 1-1 0 0,2 1 0 0 0,-1 1 0 0 0,2 2 0 0 0,31-8 1 0 0,13 1 346 0 0,145-14 0 0 0,-81 10-84 0 0,-128 20-602 0 0,78-20 271 0 0,17-3 28 0 0,-40 11-104 0 0,-36 7-109 0 0,0 1 0 0 0,31-2-1 0 0,116-4 323 0 0,129-22 240 0 0,-253 25-598 0 0,-13 4-2 0 0,1 1 0 0 0,48 4 0 0 0,76 13 76 0 0,-50-3-91 0 0,110-4 160 0 0,-57-18-38 0 0,26 0 249 0 0,-39 22-116 0 0,59 0-222 0 0,-138-14-85 0 0,13-1 72 0 0,173 15 0 0 0,0 17-24 0 0,-195-24-20 0 0,74-3-1 0 0,-84-2-5 0 0,0 1-1 0 0,79 12 1 0 0,-82-2 11 0 0,18 3-20 0 0,0-3 0 0 0,82 2 0 0 0,86-16 115 0 0,-194 6-133 0 0,-1 1 0 0 0,0 3-1 0 0,78 19 1 0 0,37 6 10 0 0,196 2 43 0 0,-317-28-45 0 0,65 14-1 0 0,-59-9-1 0 0,133 34-4 0 0,38 8-16 0 0,80 4 67 0 0,-197-30 81 0 0,-59-15-9 0 0,57 9 1 0 0,-75-17-27 0 0,-13-1-45 0 0,0-1 0 0 0,0 0 1 0 0,1-1-1 0 0,7 0 0 0 0,-12 0-19 0 0,0 0 0 0 0,-1-1 0 0 0,1 0 0 0 0,0 0 0 0 0,-1 1 0 0 0,1-2 0 0 0,0 1 0 0 0,-1 0 0 0 0,1 0 0 0 0,-1-1 0 0 0,0 1 0 0 0,1-1 0 0 0,-1 0 0 0 0,3-3 0 0 0,1-1 151 0 0,7-6 134 0 0,-8 15-264 0 0,-2 10-86 0 0,-2 13-657 0 0,-1 1-1 0 0,-3 27 1 0 0,-2 1-415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0:53.737"/>
    </inkml:context>
    <inkml:brush xml:id="br0">
      <inkml:brushProperty name="width" value="0.1" units="cm"/>
      <inkml:brushProperty name="height" value="0.1" units="cm"/>
      <inkml:brushProperty name="color" value="#66CC00"/>
    </inkml:brush>
  </inkml:definitions>
  <inkml:trace contextRef="#ctx0" brushRef="#br0">24 79 1375 0 0,'0'-1'163'0'0,"0"0"-1"0"0,-1 0 0 0 0,1 0 0 0 0,-1 1 0 0 0,1-1 0 0 0,-1 0 0 0 0,0 0 0 0 0,1 0 0 0 0,-1 0 1 0 0,0 1-1 0 0,0-1 0 0 0,1 0 0 0 0,-1 1 0 0 0,0-1 0 0 0,0 1 0 0 0,0-1 0 0 0,0 1 0 0 0,0-1 1 0 0,0 1-1 0 0,-8-5 3903 0 0,21 5-2290 0 0,23 4-994 0 0,-29-2-688 0 0,0-1-1 0 0,0 0 0 0 0,0-1 0 0 0,0 1 1 0 0,0-1-1 0 0,1-1 0 0 0,-1 1 0 0 0,0-1 1 0 0,0 0-1 0 0,-1 0 0 0 0,1-1 1 0 0,0 1-1 0 0,0-1 0 0 0,7-4 0 0 0,-8 3-26 0 0,1 2-1 0 0,-1-1 0 0 0,0 1 1 0 0,1-1-1 0 0,-1 1 1 0 0,1 1-1 0 0,0-1 0 0 0,-1 1 1 0 0,1 0-1 0 0,-1 0 0 0 0,8 2 1 0 0,11-1 144 0 0,13 0 100 0 0,-20 0-46 0 0,32-2-1 0 0,-14-3-97 0 0,177-12 532 0 0,-93 21-436 0 0,-60-11-69 0 0,-44 4-104 0 0,0 1 0 0 0,0 0 0 0 0,21 1 0 0 0,93 17 28 0 0,-62-8-53 0 0,2-4-40 0 0,30 5 16 0 0,68 8 104 0 0,-72-8 96 0 0,-34-10 219 0 0,1-1 0 0 0,105-18 0 0 0,-77 7-381 0 0,-52 7-149 0 0,74-21-1 0 0,-87 17 157 0 0,-11 4 9 0 0,25-6-1 0 0,-36 10-85 0 0,0 0 0 0 0,0 1 0 0 0,0 0 0 0 0,0-1-1 0 0,0 1 1 0 0,0 0 0 0 0,0 0 0 0 0,0 1 0 0 0,0-1 0 0 0,-1 1-1 0 0,1 0 1 0 0,0-1 0 0 0,0 1 0 0 0,4 2 0 0 0,-6-2-22 0 0,0 0 1 0 0,0 0-1 0 0,-1 0 1 0 0,1 0-1 0 0,0 0 1 0 0,0 0-1 0 0,-1 0 1 0 0,1 0 0 0 0,-1 0-1 0 0,1 0 1 0 0,-1 1-1 0 0,1-1 1 0 0,-1 0-1 0 0,0 0 1 0 0,1 0-1 0 0,-1 1 1 0 0,0-1 0 0 0,0 3-1 0 0,-1 21-1457 0 0,-2-11-96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0:55.224"/>
    </inkml:context>
    <inkml:brush xml:id="br0">
      <inkml:brushProperty name="width" value="0.1" units="cm"/>
      <inkml:brushProperty name="height" value="0.1" units="cm"/>
      <inkml:brushProperty name="color" value="#66CC00"/>
    </inkml:brush>
  </inkml:definitions>
  <inkml:trace contextRef="#ctx0" brushRef="#br0">37 69 919 0 0,'-5'-5'958'0'0,"-3"-2"637"0"0,1 0-1 0 0,-9-13 1 0 0,16 20-1534 0 0,0-1 0 0 0,0 1 0 0 0,0 0 0 0 0,0 0-1 0 0,0 0 1 0 0,0-1 0 0 0,0 1 0 0 0,0 0 0 0 0,0 0 0 0 0,0 0 0 0 0,0-1 0 0 0,0 1 0 0 0,0 0 0 0 0,0 0 0 0 0,0 0 0 0 0,0-1 0 0 0,0 1 0 0 0,0 0 0 0 0,0 0 0 0 0,1 0 0 0 0,-1 0-1 0 0,0-1 1 0 0,0 1 0 0 0,0 0 0 0 0,0 0 0 0 0,0 0 0 0 0,0 0 0 0 0,1 0 0 0 0,-1-1 0 0 0,0 1 0 0 0,0 0 0 0 0,0 0 0 0 0,0 0 0 0 0,1 0 0 0 0,-1 0 0 0 0,0 0 0 0 0,0 0 0 0 0,1 0 0 0 0,13-6 861 0 0,18 1 93 0 0,123-3 598 0 0,-100 4-954 0 0,-31 3-339 0 0,26 3-1 0 0,-26 0-122 0 0,28-2-1 0 0,-10-1 109 0 0,-1 3 0 0 0,1 1-1 0 0,45 9 1 0 0,-44-6-212 0 0,107 9 403 0 0,-65-9-330 0 0,-31-3-62 0 0,32-3-60 0 0,-60-2-25 0 0,51 5 0 0 0,205 50 45 0 0,-141-32-50 0 0,-97-19 194 0 0,1-2 0 0 0,60-7 0 0 0,27-1 226 0 0,-121 7 52 0 0,1 0 0 0 0,-1-1-1 0 0,14-4 1 0 0,14-1-453 0 0,-23 4-318 0 0,-15 2 218 0 0,1 1-1 0 0,0-1 0 0 0,0 1 1 0 0,-1-1-1 0 0,1 1 0 0 0,0 0 0 0 0,0 0 1 0 0,0 0-1 0 0,0 0 0 0 0,0 0 0 0 0,0 0 1 0 0,-1 0-1 0 0,1 1 0 0 0,0-1 1 0 0,0 0-1 0 0,0 1 0 0 0,-1 0 0 0 0,1-1 1 0 0,0 1-1 0 0,-1 0 0 0 0,1 0 1 0 0,0 0-1 0 0,-1 0 0 0 0,1 0 0 0 0,-1 1 1 0 0,2 0-1 0 0,9 14-1671 0 0,-8-7 711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1:30.473"/>
    </inkml:context>
    <inkml:brush xml:id="br0">
      <inkml:brushProperty name="width" value="0.1" units="cm"/>
      <inkml:brushProperty name="height" value="0.1" units="cm"/>
      <inkml:brushProperty name="color" value="#66CC00"/>
    </inkml:brush>
  </inkml:definitions>
  <inkml:trace contextRef="#ctx0" brushRef="#br0">1 128 455 0 0,'2'2'252'0'0,"1"0"0"0"0,0-1-1 0 0,-1 1 1 0 0,1-1 0 0 0,0 0-1 0 0,0 0 1 0 0,0 0-1 0 0,0 0 1 0 0,0 0 0 0 0,0 0-1 0 0,1-1 1 0 0,-1 0-1 0 0,0 1 1 0 0,0-1 0 0 0,0-1-1 0 0,0 1 1 0 0,6-1 0 0 0,11-2 255 0 0,31-10 1 0 0,-38 10-189 0 0,54-19 666 0 0,-46 14-634 0 0,0 1 0 0 0,0 1 0 0 0,26-4-1 0 0,89 0 259 0 0,-45 5-358 0 0,187-12 901 0 0,-206 17-768 0 0,-2 2-160 0 0,5 0-66 0 0,-34-2 128 0 0,55 5 1 0 0,-58-1-163 0 0,72-4 0 0 0,-37-5-55 0 0,116-16 542 0 0,-46 5-322 0 0,-121 14-255 0 0,-2 0-35 0 0,4-1 26 0 0,45 2-1 0 0,-63 1-16 0 0,0 1-1 0 0,0 0 0 0 0,0 0 0 0 0,0 0 0 0 0,-1 0 0 0 0,1 1 1 0 0,0 0-1 0 0,-1 0 0 0 0,1 1 0 0 0,-1 0 0 0 0,0 0 1 0 0,0 0-1 0 0,5 4 0 0 0,-5-1-16 0 0,0-1 0 0 0,0 2 0 0 0,0-1-1 0 0,-1 0 1 0 0,0 1 0 0 0,0 0 0 0 0,4 12 0 0 0,4 11-2598 0 0,-9-23 1238 0 0,4 13-2681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1:31.538"/>
    </inkml:context>
    <inkml:brush xml:id="br0">
      <inkml:brushProperty name="width" value="0.1" units="cm"/>
      <inkml:brushProperty name="height" value="0.1" units="cm"/>
      <inkml:brushProperty name="color" value="#66CC00"/>
    </inkml:brush>
  </inkml:definitions>
  <inkml:trace contextRef="#ctx0" brushRef="#br0">3 9 4111 0 0,'-3'-8'2443'0'0,"16"14"-1894"0"0,6-1-421 0 0,0 0 0 0 0,0-1-1 0 0,0-1 1 0 0,22 0-1 0 0,81-3 680 0 0,-53-1-348 0 0,752 32 963 0 0,-771-27-1234 0 0,0-3 1 0 0,74-7-1 0 0,100-23 460 0 0,-196 24-635 0 0,-21 4-166 0 0,0 1 0 0 0,0-1 1 0 0,0 1-1 0 0,7 1 0 0 0,-12-1 61 0 0,0 1 1 0 0,-1-1-1 0 0,1 0 1 0 0,-1 1-1 0 0,1-1 1 0 0,-1 1-1 0 0,1 0 1 0 0,-1-1 0 0 0,1 1-1 0 0,1 1 1 0 0,-2-1 34 0 0,-1-1 1 0 0,1 1-1 0 0,-1-1 1 0 0,0 1 0 0 0,1-1-1 0 0,-1 1 1 0 0,0-1-1 0 0,1 1 1 0 0,-1 0 0 0 0,0-1-1 0 0,1 1 1 0 0,-1-1-1 0 0,0 1 1 0 0,0 0 0 0 0,0-1-1 0 0,0 1 1 0 0,0 0-1 0 0,0-1 1 0 0,0 1-1 0 0,0 0 1 0 0,0 0 0 0 0,0-1-1 0 0,0 1 1 0 0,0 0-1 0 0,0 0 1 0 0,-2 8-3563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2:58.499"/>
    </inkml:context>
    <inkml:brush xml:id="br0">
      <inkml:brushProperty name="width" value="0.1" units="cm"/>
      <inkml:brushProperty name="height" value="0.1" units="cm"/>
      <inkml:brushProperty name="color" value="#66CC00"/>
    </inkml:brush>
  </inkml:definitions>
  <inkml:trace contextRef="#ctx0" brushRef="#br0">2 0 919 0 0,'-1'6'1016'0'0,"2"-5"-974"0"0,0 1-1 0 0,0-1 0 0 0,0 1 0 0 0,0-1 0 0 0,0 0 0 0 0,1 0 0 0 0,-1 1 0 0 0,0-1 0 0 0,1 0 0 0 0,-1 0 0 0 0,1 0 0 0 0,-1 0 0 0 0,1-1 0 0 0,0 1 0 0 0,-1 0 0 0 0,1-1 0 0 0,0 1 0 0 0,-1-1 0 0 0,1 1 0 0 0,0-1 0 0 0,3 0 0 0 0,5 1 380 0 0,0-1 0 0 0,19-2 0 0 0,0-1-115 0 0,87-8 765 0 0,-59 10-634 0 0,53 2 103 0 0,-89 2-440 0 0,0 0 0 0 0,-1 2 0 0 0,21 7 0 0 0,73 13 124 0 0,-95-21-167 0 0,0 0 0 0 0,28 0 0 0 0,-24-2 16 0 0,25 5 1 0 0,48 5-48 0 0,-6 0 76 0 0,160 51 44 0 0,-226-57-139 0 0,1 0-1 0 0,0-2 0 0 0,30 2 0 0 0,78-3 94 0 0,-37-2-43 0 0,-22 1 16 0 0,0 4-1 0 0,95 19 1 0 0,34 18 2 0 0,-142-33-43 0 0,83 3 0 0 0,-16-8 114 0 0,69 2-35 0 0,287-25 141 0 0,-165 5-177 0 0,-63 6-22 0 0,-128-1-53 0 0,180 12 0 0 0,-204 1 0 0 0,197-16 0 0 0,136-1 59 0 0,-339 12-54 0 0,133-8-5 0 0,91 2 0 0 0,199 27 0 0 0,-308 1 0 0 0,-46-3 0 0 0,449 19 37 0 0,-360-25-14 0 0,-103-8-10 0 0,-42-2-13 0 0,119 19-1 0 0,85 15 1 0 0,4-18 0 0 0,-259-16 0 0 0,168 1 0 0 0,-165-5 0 0 0,248-19 0 0 0,0 0 0 0 0,-195 16-138 0 0,48 1 506 0 0,-138 5-895 0 0,1 0-1 0 0,-1 2 1 0 0,0 1 0 0 0,29 8 0 0 0,-14 2-2291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8:29.703"/>
    </inkml:context>
    <inkml:brush xml:id="br0">
      <inkml:brushProperty name="width" value="0.1" units="cm"/>
      <inkml:brushProperty name="height" value="0.1" units="cm"/>
      <inkml:brushProperty name="color" value="#F4F91B"/>
    </inkml:brush>
  </inkml:definitions>
  <inkml:trace contextRef="#ctx0" brushRef="#br0">5668 42 919 0 0,'0'-1'100'0'0,"0"0"-1"0"0,0 1 0 0 0,0-1 0 0 0,0 0 0 0 0,0 0 0 0 0,0 0 0 0 0,0 0 0 0 0,0 0 0 0 0,0 0 0 0 0,-1 0 0 0 0,1 0 0 0 0,0 0 0 0 0,-1 1 0 0 0,1-1 0 0 0,-1 0 0 0 0,1 0 0 0 0,-1 0 0 0 0,1 1 0 0 0,-1-1 0 0 0,0 0 0 0 0,1 1 0 0 0,-1-1 0 0 0,0 0 0 0 0,-1 0 0 0 0,0 0 147 0 0,-1 0 1 0 0,0 0-1 0 0,1 1 1 0 0,-1-1-1 0 0,0 1 1 0 0,1 0 0 0 0,-4-1-1 0 0,-21-3-471 0 0,13 1 396 0 0,0 0 1 0 0,-1 0-1 0 0,1 2 0 0 0,0 0 1 0 0,-1 0-1 0 0,1 1 0 0 0,-1 1 1 0 0,1 1-1 0 0,-24 5 0 0 0,28-5-109 0 0,0 0 0 0 0,0-1 0 0 0,-14 0 0 0 0,-9 5 506 0 0,0 0 112 0 0,24-2-192 0 0,7-2-444 0 0,1-1 0 0 0,-1 0 0 0 0,1 0-1 0 0,-1 0 1 0 0,0 0 0 0 0,1-1 0 0 0,-1 1-1 0 0,0 0 1 0 0,0-1 0 0 0,-2 1 0 0 0,-13-1 485 0 0,1-2 0 0 0,0 0 1 0 0,0-1-1 0 0,-29-8 0 0 0,35 6-325 0 0,8 4-179 0 0,1 1 0 0 0,-1-1 0 0 0,0 0 0 0 0,1 1 0 0 0,-1-1 0 0 0,0 1 0 0 0,1-1 0 0 0,-1 1 0 0 0,-2 0 0 0 0,-11 0 121 0 0,6-1-104 0 0,-1 1 0 0 0,1 1 0 0 0,-1 0-1 0 0,1 0 1 0 0,-11 3 0 0 0,2 0 47 0 0,0 0 0 0 0,0-1 0 0 0,-26 0 0 0 0,5 0 282 0 0,-69 16 77 0 0,79-12-294 0 0,-1-1-1 0 0,-59 3 1 0 0,52-8 90 0 0,-50 10 0 0 0,11-1-35 0 0,-7-6-45 0 0,-37 5 139 0 0,-82 11 84 0 0,199-20-380 0 0,-12 1 28 0 0,0 0 0 0 0,1 1-1 0 0,-28 7 1 0 0,30-7 0 0 0,-1 0 0 0 0,0 0 0 0 0,0-1 0 0 0,0-1 0 0 0,0-1 0 0 0,0 1 0 0 0,-21-6 0 0 0,-16 1 133 0 0,-20 4 9 0 0,36 1-113 0 0,-36-5-1 0 0,8-1 825 0 0,-69 1 0 0 0,26-3-2039 0 0,0-1 1134 0 0,-51 13 220 0 0,-16-13-150 0 0,97 9-44 0 0,0 1 19 0 0,-89-10-1 0 0,63 4 113 0 0,21 3-40 0 0,-43-13 18 0 0,102 13-58 0 0,-140-7-14 0 0,47 4-42 0 0,60 2 26 0 0,-60 3 0 0 0,12 2-30 0 0,82-2 0 0 0,-66-3 64 0 0,70 2-63 0 0,-33 4-1 0 0,32-2 32 0 0,-32 0-1 0 0,32-3-31 0 0,-147-7 0 0 0,115 8 7 0 0,17 0 4 0 0,1 1 1 0 0,-1 1-1 0 0,1 2 1 0 0,-41 9-1 0 0,34-4 5 0 0,-1-1 0 0 0,1-2 0 0 0,-72-1 0 0 0,-93 5-16 0 0,187-8 0 0 0,-117 11 0 0 0,86-9 9 0 0,13-1 9 0 0,-1 2 1 0 0,-56 12-1 0 0,66-7-578 0 0,-1 2 1 0 0,2 0-1 0 0,-1 2 0 0 0,-37 26 0 0 0,5-3-1954 0 0,6-7-3229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55.4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1782 287 2759 262850 48248,'1'-1'272'0'0,"2"-3"-272"0"0,0 0 0 0 0,0 0 0 0 0,0 1 0 0 0,0 0 0 0 0,-1 0 0 0 0,0 0-96 0 0,1 0-56 0 0,-1-1-8 0 0,0 1 0 0 0,0-1 160 0 0,-2-1 0 0 0,-1 1 0 0 0,-1-2 424 0 0,-1-1 120 0 0,-1 0 16 0 0,-1 0 8 0 0,1 1 192 0 0,0 0 40 0 0,0-1 0 0 0,0 1 8 0 0,0 0-168 0 0,1-1-32 0 0,0 1 0 0 0,-1 0-8 0 0,1 1-216 0 0,-2 0 304 0 0,0 1-352 0 0,1 2-144 0 0,-1 0-24 0 0,0 1-8 0 0,-1 0 0 0 0,1 0 56 0 0,0-1 8 0 0,0 0 0 0 0,0 0 0 0 0,0 0 104 0 0,0-1 24 0 0,0 1 8 0 0,-1-1 0 0 0,-1 1-16 0 0,-3-1 328 0 0,0 0-336 0 0,-1 0-168 0 0,1 1-32 0 0,0 0-8 0 0,0 0 0 0 0,-1 1-16 0 0,-1 0-8 0 0,1 1 0 0 0,-1 0 0 0 0,1-1 0 0 0,-2 0 104 0 0,-1 0-104 0 0,1-1 96 0 0,-1 0 24 0 0,1 0 0 0 0,0 0 0 0 0,0-1-16 0 0,1 1 0 0 0,-1-1 0 0 0,0 1 0 0 0,-1 0-24 0 0,0 0-8 0 0,0 0 0 0 0,-1 1 0 0 0,0 0-72 0 0,1 0-8 0 0,-1 1-8 0 0,1 0 0 0 0,0 0-24 0 0,1 0 0 0 0,1-1 0 0 0,0 1 0 0 0,1-1 8 0 0,0 1 0 0 0,0-1 0 0 0,1 0 0 0 0,0-1 0 0 0,-1 0 72 0 0,-2-3 16 0 0,0 0-72 0 0,-1 0 0 0 0,1-1 0 0 0,1-1 8 0 0,0 2 0 0 0,-1-1 0 0 0,2 2 0 0 0,0 0-16 0 0,0 1 0 0 0,0 0 0 0 0,0-1 0 0 0,0 2-80 0 0,0-1 96 0 0,0 1-96 0 0,0 1 96 0 0,-1-1-96 0 0,0 2 0 0 0,-1-1 72 0 0,1 2-72 0 0,-2-1 0 0 0,-3 1 0 0 0,-3 0 0 0 0,0 1 0 0 0,0 1 0 0 0,1-1 0 0 0,0 1 64 0 0,2 1-64 0 0,-1-1 0 0 0,2 0 0 0 0,-1 2 0 0 0,1-1 0 0 0,-1 0 64 0 0,1 1-64 0 0,-1 1 0 0 0,0-1 0 0 0,1 0 0 0 0,-1 0 0 0 0,1 0 64 0 0,0 1-64 0 0,0-1 0 0 0,0 0 0 0 0,0 0 64 0 0,0 1-64 0 0,0 0 0 0 0,0 1 0 0 0,1 0 0 0 0,-1 1 0 0 0,1 0 0 0 0,-1 1 0 0 0,0-2 0 0 0,0 1 0 0 0,-1-1 0 0 0,0 1 0 0 0,0-1 0 0 0,1 0 0 0 0,1-1 72 0 0,0 2-72 0 0,-1 0 0 0 0,1 1 64 0 0,0 0-64 0 0,0 0 0 0 0,1 2 0 0 0,-1 1 0 0 0,-1-1 0 0 0,1 2 64 0 0,0-1-64 0 0,0 1 0 0 0,0 0 0 0 0,1 0 0 0 0,1 0 0 0 0,1 0 80 0 0,1 0-80 0 0,2-1 64 0 0,0 0-64 0 0,1 0 80 0 0,0-1-80 0 0,0 0 96 0 0,1 1-96 0 0,1-1 80 0 0,-1 0-80 0 0,2 2 64 0 0,-2 3-64 0 0,0 2 0 0 0,2 1 0 0 0,-2 3 0 0 0,2 0 64 0 0,0-1-64 0 0,0 0 0 0 0,2-2 72 0 0,0 0-72 0 0,2 0 80 0 0,-1-2-80 0 0,1 1 96 0 0,0-2-24 0 0,1 0-8 0 0,0-1 0 0 0,0-1 0 0 0,1 1-64 0 0,0-1 96 0 0,1 1-32 0 0,0 1-64 0 0,0 0 64 0 0,1 1-64 0 0,1 1 64 0 0,-1 1-64 0 0,2 0 64 0 0,1 2-64 0 0,1 0 64 0 0,1 0-64 0 0,2 3 72 0 0,3 1-72 0 0,-1 1 0 0 0,1-1 64 0 0,0 0-64 0 0,0 0 0 0 0,1-1 0 0 0,-1-2 72 0 0,1 0-72 0 0,0 0 0 0 0,0 0 80 0 0,1 0-80 0 0,0 0 64 0 0,1-1-64 0 0,1 0 64 0 0,0-1-64 0 0,0 0 64 0 0,0 0-64 0 0,0 1 64 0 0,1-1-64 0 0,-1 0 0 0 0,1-1 64 0 0,0-1-64 0 0,-1-2 80 0 0,1 0-80 0 0,-1-1 80 0 0,-1-1-80 0 0,1-1 80 0 0,-1-1-80 0 0,0-1 80 0 0,0 0-16 0 0,2-2-64 0 0,0 0 96 0 0,2-1-32 0 0,2 0 16 0 0,0-1 0 0 0,1 0 0 0 0,0 0 0 0 0,0-1-80 0 0,0 0 96 0 0,-1-1-96 0 0,0-1 96 0 0,1 1-96 0 0,0 0 0 0 0,0 0 72 0 0,0 0-72 0 0,0 0 80 0 0,0 0-16 0 0,0-2-64 0 0,0 0 96 0 0,1-1-16 0 0,1-1-8 0 0,0-1 0 0 0,1-1 0 0 0,1-1 16 0 0,1 0 0 0 0,0 0 0 0 0,0-1 0 0 0,-1 0-24 0 0,0 0-64 0 0,-1-1 96 0 0,-1 0-32 0 0,0-1-64 0 0,-1-1 0 0 0,0-1 72 0 0,0-1-72 0 0,0-1 64 0 0,0 0-64 0 0,0-2 80 0 0,1-1-80 0 0,0 0 88 0 0,5-5 8 0 0,2-1-96 0 0,-1-2 96 0 0,-1 1-96 0 0,-2 1 96 0 0,-2 0-96 0 0,-2 0 112 0 0,-2 0-32 0 0,0-1-8 0 0,-1-1 0 0 0,0 0-72 0 0,-2 1 96 0 0,0 0-96 0 0,2-4 96 0 0,-2-3-32 0 0,0 0-64 0 0,-3-1 64 0 0,-1 0-64 0 0,-2 0 64 0 0,-1-2-64 0 0,-2-1 64 0 0,0-2-64 0 0,-2-1 80 0 0,0-1-80 0 0,-1 1 80 0 0,-1 0-16 0 0,-1 1-64 0 0,-1 1 96 0 0,0 2-32 0 0,-2 1-64 0 0,0 0 64 0 0,-1 3-64 0 0,-1 0 64 0 0,-1 2-64 0 0,-1 1 0 0 0,0 0 0 0 0,-1 0 0 0 0,-1 0 0 0 0,1 0 0 0 0,-1 0 0 0 0,-1 0 0 0 0,0 0 0 0 0,-1 0 0 0 0,0 0 64 0 0,-1 0-64 0 0,-1 1 0 0 0,-1 0 0 0 0,-2-1 0 0 0,-1 1 0 0 0,-2-2 0 0 0,-1 1 0 0 0,-2-1 0 0 0,-2 1 0 0 0,0-1 0 0 0,-2 1 0 0 0,-1-1 0 0 0,1 0 0 0 0,-1 1 0 0 0,2 1 0 0 0,0 2 0 0 0,1 1 0 0 0,-1 2 0 0 0,-5 0 0 0 0,-1 0 0 0 0,-1 3 0 0 0,0 1 0 0 0,0 3 0 0 0,1 1 0 0 0,1 3 0 0 0,-1 1 0 0 0,1 1 0 0 0,-1 0 0 0 0,1 1 0 0 0,0 0 0 0 0,0 1 0 0 0,0-1 0 0 0,1 1 0 0 0,0 0 0 0 0,0 0 0 0 0,-1 0 0 0 0,-1 0 0 0 0,0 1 0 0 0,1-1 0 0 0,-1 1 0 0 0,1 0 0 0 0,1 1 0 0 0,0 0 0 0 0,0 2 0 0 0,1 1 0 0 0,-1 1 0 0 0,1 2 0 0 0,0 1 0 0 0,0 2 0 0 0,-1 0 0 0 0,0 2 0 0 0,-5 3 0 0 0,-8 6 0 0 0,-1 1 0 0 0,2 0-64 0 0,2-1 64 0 0,4-1 0 0 0,3-1 0 0 0,3 0 0 0 0,1-1 0 0 0,3 1 0 0 0,2 0 0 0 0,2 1 0 0 0,0-1 0 0 0,2 0 0 0 0,1 1 0 0 0,1-1 0 0 0,0 1 0 0 0,1 0 0 0 0,-1 1 0 0 0,0 1 0 0 0,-3 5 0 0 0,0 2 0 0 0,0 1 0 0 0,2-1 0 0 0,0-2 0 0 0,2-1 0 0 0,1-2-64 0 0,0-1 64 0 0,1-1 0 0 0,1-1 0 0 0,1-1 0 0 0,0-1 0 0 0,0 0 0 0 0,1-1 0 0 0,0 1 0 0 0,-2 3 0 0 0,1 4 0 0 0,0 0 0 0 0,0 0 0 0 0,1 0 0 0 0,0-1 0 0 0,2 0 0 0 0,1-2 0 0 0,1 0 0 0 0,1-2 0 0 0,1 0 0 0 0,2-1 0 0 0,0-2 0 0 0,2 1 0 0 0,1-1 0 0 0,2 3 0 0 0,3 2 0 0 0,0-1 0 0 0,2 0 0 0 0,0-2 0 0 0,2 0 0 0 0,0-3 0 0 0,1 0 0 0 0,0 0 0 0 0,2-2 0 0 0,1 1 0 0 0,1-1 0 0 0,1 0 0 0 0,0 0 0 0 0,0-1 0 0 0,4-1 0 0 0,2 0 0 0 0,0-2 0 0 0,1-3 0 0 0,0-1 0 0 0,1-1 0 0 0,0-2 0 0 0,1-1 0 0 0,1 0 0 0 0,1-2 0 0 0,2 1 0 0 0,0-1 0 0 0,0 0 0 0 0,1-1 0 0 0,-1 1 0 0 0,0 0 0 0 0,0 1 0 0 0,0 0 0 0 0,-1-1 0 0 0,-1 1 0 0 0,-1-1 0 0 0,0-1 0 0 0,-1 0 0 0 0,-1-1 0 0 0,-1-2 64 0 0,-2 0-64 0 0,0-2 0 0 0,0-1 0 0 0,0-2 0 0 0,0-1 0 0 0,0-1 0 0 0,2-1 64 0 0,0-2-64 0 0,2-1 0 0 0,-1 0 0 0 0,-1 1 0 0 0,0-2 0 0 0,-1 1 0 0 0,-1 0 0 0 0,-2 1 0 0 0,-1 1 64 0 0,-2 1-64 0 0,-2 0 0 0 0,0 1 0 0 0,-2-1 0 0 0,0-1 0 0 0,0-1 0 0 0,-1-2 0 0 0,1-1 64 0 0,0-2-64 0 0,0 0 0 0 0,0-1 0 0 0,1-1 0 0 0,-1-2 0 0 0,0-1 0 0 0,1-2 64 0 0,0 0-64 0 0,1-1 0 0 0,-1 0 0 0 0,0 1 64 0 0,0-1-64 0 0,-1 0 0 0 0,-1 1 0 0 0,-1 1 64 0 0,-2 0-64 0 0,-2 0 0 0 0,-2 1 0 0 0,-2 0 64 0 0,-2 0-64 0 0,-2 1 0 0 0,-1 1 0 0 0,-2 1 0 0 0,-1-1 64 0 0,-3 0-64 0 0,-1-2 0 0 0,-1-1 0 0 0,-1 0 0 0 0,-2 0 64 0 0,-1-1-64 0 0,-1 0 0 0 0,-2-1 0 0 0,-3 0 0 0 0,0-1 0 0 0,-3-1 0 0 0,-1 0 64 0 0,-1 0-64 0 0,-1 1 0 0 0,0 0 0 0 0,1 2 0 0 0,-1 1 0 0 0,1 2 0 0 0,-1 0 0 0 0,1 1 0 0 0,-1 1 0 0 0,-1 1 0 0 0,-1 2 0 0 0,-2 2 0 0 0,-1 1 0 0 0,-2 2 0 0 0,-2 2 0 0 0,-1 1 0 0 0,-1 1 0 0 0,0 1 0 0 0,1 1 0 0 0,2 0 0 0 0,0 1 0 0 0,2 0 0 0 0,1 1 0 0 0,1-1 0 0 0,-1 1 0 0 0,1 0 0 0 0,-2 1 0 0 0,0 1 0 0 0,-2 1 0 0 0,-3 1 0 0 0,-1 2 0 0 0,-4 2 0 0 0,-2 3 0 0 0,-2 2 0 0 0,-11 7 0 0 0,-6 4 0 0 0,-3 5 0 0 0,1 2-88 0 0,1 5 88 0 0,-9 11-584 0 0,-11 16-656 0 0,-15 21-736 0 0,-13 23-1040 0 0,1 6-6200 0 0,18-15-4207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3:41.354"/>
    </inkml:context>
    <inkml:brush xml:id="br0">
      <inkml:brushProperty name="width" value="0.1" units="cm"/>
      <inkml:brushProperty name="height" value="0.1" units="cm"/>
      <inkml:brushProperty name="color" value="#66CC00"/>
    </inkml:brush>
  </inkml:definitions>
  <inkml:trace contextRef="#ctx0" brushRef="#br0">1 26 3023 0 0,'3'-7'128'0'0,"3"1"32"0"0,1-1-160 0 0,1 3 0 0 0,-5 2 0 0 0,-1 2 0 0 0,2 2 80 0 0,-2-2-16 0 0,2 2-64 0 0,-1 0-888 0 0,1 2-232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3:42.176"/>
    </inkml:context>
    <inkml:brush xml:id="br0">
      <inkml:brushProperty name="width" value="0.1" units="cm"/>
      <inkml:brushProperty name="height" value="0.1" units="cm"/>
      <inkml:brushProperty name="color" value="#66CC00"/>
    </inkml:brush>
  </inkml:definitions>
  <inkml:trace contextRef="#ctx0" brushRef="#br0">1 86 2303 0 0,'33'-24'200'0'0,"-7"9"-200"0"0,0 2 0 0 0,-8 6 0 0 0,-6 3 128 0 0,-5 0-24 0 0,6 1 0 0 0,5-1 0 0 0,14 0-104 0 0,7 0 64 0 0,2 3-64 0 0,-2-1 0 0 0,-2 5 0 0 0,-8 1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3:42.950"/>
    </inkml:context>
    <inkml:brush xml:id="br0">
      <inkml:brushProperty name="width" value="0.1" units="cm"/>
      <inkml:brushProperty name="height" value="0.1" units="cm"/>
      <inkml:brushProperty name="color" value="#66CC00"/>
    </inkml:brush>
  </inkml:definitions>
  <inkml:trace contextRef="#ctx0" brushRef="#br0">1 15 1375 0 0,'1'-2'128'0'0,"1"1"-128"0"0,4-3 0 0 0,-3 2 0 0 0,3 0 176 0 0,0 0 16 0 0,-1 0 0 0 0,-3 2 0 0 0,2 4-192 0 0,-1-2 0 0 0,3 0 0 0 0,5 0-888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3:44.996"/>
    </inkml:context>
    <inkml:brush xml:id="br0">
      <inkml:brushProperty name="width" value="0.1" units="cm"/>
      <inkml:brushProperty name="height" value="0.1" units="cm"/>
      <inkml:brushProperty name="color" value="#66CC00"/>
    </inkml:brush>
  </inkml:definitions>
  <inkml:trace contextRef="#ctx0" brushRef="#br0">1 21 919 0 0,'66'3'3194'0'0,"-41"-2"-2645"0"0,0 0 0 0 0,0-1 0 0 0,38-5 0 0 0,58-13 289 0 0,-102 16-760 0 0,1 1 0 0 0,0 1 0 0 0,-1 1 1 0 0,24 4-1 0 0,-6 5 41 0 0,-29-7-77 0 0,-1-1 1 0 0,1 0-1 0 0,0 0 0 0 0,0-1 1 0 0,11 1-1 0 0,10-2 119 0 0,9 0 234 0 0,55 6-1 0 0,-52-2-257 0 0,78-4-1 0 0,-83-1-37 0 0,0 1-1 0 0,-1 1 0 0 0,43 8 0 0 0,23 5 39 0 0,-46-8-82 0 0,202 20 36 0 0,-186-23-10 0 0,79 7 137 0 0,-119-7-215 0 0,46-2 0 0 0,-14-1 55 0 0,164-10 261 0 0,-37-1-100 0 0,34 5-166 0 0,-139 3-42 0 0,-49 1-11 0 0,146 0 0 0 0,-62-3 64 0 0,37 0-41 0 0,80 3 18 0 0,-53 19-41 0 0,4 1 0 0 0,37 2 0 0 0,-220-20 0 0 0,80 6 120 0 0,147-9 0 0 0,-195-2 17 0 0,6 0 12 0 0,-40 4-135 0 0,0 1 1 0 0,-1 0 0 0 0,1 1-1 0 0,0-1 1 0 0,0 0 0 0 0,-1 1-1 0 0,1 0 1 0 0,0-1 0 0 0,-1 1-1 0 0,1 0 1 0 0,0 0 0 0 0,2 2-1 0 0,-4-2-60 0 0,1 1 0 0 0,-1-1 0 0 0,0 1 0 0 0,0-1-1 0 0,1 1 1 0 0,-1-1 0 0 0,0 1 0 0 0,0 0 0 0 0,-1 0 0 0 0,1-1 0 0 0,0 1 0 0 0,0 0-1 0 0,-1 0 1 0 0,1 0 0 0 0,-1 0 0 0 0,0 0 0 0 0,0 4 0 0 0,1 12-3808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3:50.200"/>
    </inkml:context>
    <inkml:brush xml:id="br0">
      <inkml:brushProperty name="width" value="0.1" units="cm"/>
      <inkml:brushProperty name="height" value="0.1" units="cm"/>
      <inkml:brushProperty name="color" value="#F4F91B"/>
    </inkml:brush>
  </inkml:definitions>
  <inkml:trace contextRef="#ctx0" brushRef="#br0">229 3 1439 0 0,'-24'-1'93'0'0,"18"0"117"0"0,-1 1 0 0 0,0 0 0 0 0,0 0 0 0 0,1 0 0 0 0,-10 3-1 0 0,9-1-31 0 0,-1 0-1 0 0,1 1 0 0 0,0 0 1 0 0,0 0-1 0 0,0 1 0 0 0,0 0 1 0 0,0 0-1 0 0,1 1 0 0 0,0 0 1 0 0,0 0-1 0 0,-9 10 0 0 0,3-4 378 0 0,-1 0 0 0 0,-21 13-1 0 0,28-19 836 0 0,15-9-370 0 0,15-11 401 0 0,-18 11-1261 0 0,0 0 0 0 0,1 1 0 0 0,-1-1-1 0 0,1 1 1 0 0,-1 1 0 0 0,1-1 0 0 0,11-1 0 0 0,54-6 419 0 0,-6 0-84 0 0,2 3 41 0 0,-13-3-207 0 0,0 2 0 0 0,93 0 0 0 0,-137 8-306 0 0,16-1 68 0 0,0 2 0 0 0,-1 0 1 0 0,1 2-1 0 0,30 7 1 0 0,-30-4 68 0 0,54 5 1 0 0,-78-10-153 0 0,7 0 28 0 0,1 0-1 0 0,-1 1 1 0 0,0 1-1 0 0,0-1 1 0 0,0 2-1 0 0,0-1 1 0 0,12 7-1 0 0,-15-7-2 0 0,0 0 0 0 0,0-1 0 0 0,1 0 1 0 0,-1 0-1 0 0,1-1 0 0 0,-1 0 0 0 0,1 0 0 0 0,9-1 0 0 0,27 5 144 0 0,0 8-84 0 0,-34-10-63 0 0,0 0 0 0 0,0 0 0 0 0,21 3 0 0 0,4-1-6 0 0,-22-3-4 0 0,25 2 0 0 0,4-3 44 0 0,1 2 0 0 0,-1 3 0 0 0,57 14 0 0 0,-10 5 10 0 0,-55-14-13 0 0,0-1-1 0 0,1-2 1 0 0,46 4-1 0 0,27 5 32 0 0,-24-4 98 0 0,-41-6-196 0 0,14-1 274 0 0,1-3 0 0 0,68-4 0 0 0,-29-1-249 0 0,-61 0-179 0 0,48-8 0 0 0,-48 4 124 0 0,49 0 1 0 0,41 2 153 0 0,-96 2-115 0 0,-1 2 1 0 0,33 3-1 0 0,-18 3 66 0 0,-18-3-71 0 0,26 0-1 0 0,-19-3 1263 0 0,2 0-1808 0 0,52 5-1 0 0,-72-3 568 0 0,1-2 0 0 0,19-1 1 0 0,-17 1-23 0 0,26 1 1 0 0,-44-1 2 0 0,10 2 9 0 0,0-1 1 0 0,0-1-1 0 0,-1 0 0 0 0,1 0 0 0 0,0 0 0 0 0,16-4 0 0 0,46-11 55 0 0,-54 11-19 0 0,26-1 1 0 0,-4 1-1 0 0,-22 2-45 0 0,1 1 0 0 0,27 2 0 0 0,17-1 0 0 0,-46 0 13 0 0,0 0-1 0 0,17 3 1 0 0,19 1 13 0 0,-8-2 15 0 0,55 10-1 0 0,-64-6-3 0 0,1-2 0 0 0,70-2 0 0 0,26-2-37 0 0,-61 0 64 0 0,-57-2-60 0 0,27-3 20 0 0,0 1-1 0 0,69 2 1 0 0,-78 5 35 0 0,62-4-1 0 0,-74-1-45 0 0,-14 0-3 0 0,1 1 1 0 0,0 0-1 0 0,0 1 0 0 0,14 1 0 0 0,-21-1-7 0 0,0 1 0 0 0,0-1 0 0 0,0 1 0 0 0,0-1 0 0 0,1 1 0 0 0,-1-1 0 0 0,0 1 0 0 0,-1 0 0 0 0,1 0 0 0 0,0 0 0 0 0,0-1 0 0 0,0 1 0 0 0,0 0 0 0 0,-1 0 0 0 0,1 0 0 0 0,0 0-1 0 0,-1 0 1 0 0,1 1 0 0 0,-1-1 0 0 0,1 2 0 0 0,7 26-49 0 0,-6-20-66 0 0,3 29-1780 0 0,-4-15 784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3:56.009"/>
    </inkml:context>
    <inkml:brush xml:id="br0">
      <inkml:brushProperty name="width" value="0.1" units="cm"/>
      <inkml:brushProperty name="height" value="0.1" units="cm"/>
      <inkml:brushProperty name="color" value="#F4F91B"/>
    </inkml:brush>
  </inkml:definitions>
  <inkml:trace contextRef="#ctx0" brushRef="#br0">18 3 431 0 0,'-2'-2'0'0'0,"-2"2"0"0"0,2 0 0 0 0,-1 0 0 0 0,-1 0 0 0 0,2 0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3:59.379"/>
    </inkml:context>
    <inkml:brush xml:id="br0">
      <inkml:brushProperty name="width" value="0.1" units="cm"/>
      <inkml:brushProperty name="height" value="0.1" units="cm"/>
      <inkml:brushProperty name="color" value="#F4F91B"/>
    </inkml:brush>
  </inkml:definitions>
  <inkml:trace contextRef="#ctx0" brushRef="#br0">0 4 455 0 0,'6'-2'0'0'0,"-2"0"0"0"0,-3 2 0 0 0,1 0 0 0 0,0 2 88 0 0,2-2-24 0 0,3 0-64 0 0,4 0 96 0 0,2 0-96 0 0,4 4 0 0 0,0-2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06.706"/>
    </inkml:context>
    <inkml:brush xml:id="br0">
      <inkml:brushProperty name="width" value="0.1" units="cm"/>
      <inkml:brushProperty name="height" value="0.1" units="cm"/>
      <inkml:brushProperty name="color" value="#F4F91B"/>
    </inkml:brush>
  </inkml:definitions>
  <inkml:trace contextRef="#ctx0" brushRef="#br0">34 103 919 0 0,'-30'64'2416'0'0,"27"-49"-1875"0"0,4-8-57 0 0,3-9 45 0 0,-3 2-463 0 0,5-9 1029 0 0,-10-10-891 0 0,3 15-179 0 0,1 0 8 0 0,-1 0 0 0 0,1 0 0 0 0,0 0-1 0 0,0-1 1 0 0,0 1 0 0 0,1 0-1 0 0,-1 0 1 0 0,1 0 0 0 0,0 0 0 0 0,3-7-1 0 0,-3 9 12 0 0,0 0-1 0 0,0 0 0 0 0,0 0 0 0 0,0 1 0 0 0,1-1 0 0 0,-1 0 0 0 0,1 0 0 0 0,-1 1 1 0 0,1-1-1 0 0,0 1 0 0 0,-1 0 0 0 0,1 0 0 0 0,0-1 0 0 0,0 1 0 0 0,0 0 1 0 0,0 0-1 0 0,0 1 0 0 0,0-1 0 0 0,0 0 0 0 0,0 1 0 0 0,0-1 0 0 0,1 1 0 0 0,-1 0 1 0 0,0-1-1 0 0,4 1 0 0 0,9 0 146 0 0,0 0 0 0 0,27 5 0 0 0,-20-2-115 0 0,83 10 557 0 0,-93-14-499 0 0,1 1 1 0 0,-1-2-1 0 0,1 0 1 0 0,-1 0-1 0 0,18-6 0 0 0,4-1 54 0 0,153-23 571 0 0,-142 19-610 0 0,-34 9-88 0 0,1 0 0 0 0,-1 1 0 0 0,1 1 0 0 0,0 0 0 0 0,16-1 0 0 0,66-1 69 0 0,189 1 464 0 0,-243 5-370 0 0,57 10-1 0 0,-58-6-157 0 0,56 1 0 0 0,-85-7-50 0 0,138-5 281 0 0,-98-1-145 0 0,0 2-1 0 0,82 4 0 0 0,312 13-24 0 0,-393-13-122 0 0,37 6-3 0 0,-18 0 0 0 0,214 14 64 0 0,90-9 64 0 0,-202 4-128 0 0,-138-11 0 0 0,24 5 0 0 0,11 2 0 0 0,0-5 0 0 0,49 3 0 0 0,56 4 0 0 0,-11-5 0 0 0,-62-1 67 0 0,28 2 48 0 0,101 4-41 0 0,-56 9-10 0 0,23 14-23 0 0,-23-4-18 0 0,12-23 16 0 0,-43-4-14 0 0,-105-2-23 0 0,283 32 60 0 0,-277-29-51 0 0,0-3 0 0 0,0-1 0 0 0,59-6 0 0 0,37 1 9 0 0,0 13-20 0 0,78-1 0 0 0,103-39 203 0 0,-243 23-165 0 0,94 4-1 0 0,29-1 5 0 0,31-30 55 0 0,-123 16-66 0 0,136-1 37 0 0,-50 7-72 0 0,-63-8 4 0 0,-60 7 0 0 0,-2 3 16 0 0,0 3 0 0 0,1 3 0 0 0,72 5 0 0 0,-49 7-16 0 0,-48-3 0 0 0,-1-2 0 0 0,70-4 0 0 0,145-9 0 0 0,-119 23 0 0 0,-2 0 0 0 0,-69-8 0 0 0,-33-1 0 0 0,38-3 0 0 0,57-9 0 0 0,114-1 0 0 0,-121 16 0 0 0,-45-1 0 0 0,115-6 0 0 0,-189 0 0 0 0,242-16 0 0 0,-169 15 0 0 0,91 10 0 0 0,-36 1 0 0 0,-82-9 0 0 0,74-7 0 0 0,-70 2 0 0 0,31-2 22 0 0,0 4-1 0 0,95 10 0 0 0,107 3-21 0 0,-276-11 0 0 0,160-7 0 0 0,-115 4 0 0 0,3-4 16 0 0,-47 4-10 0 0,0 1 0 0 0,-1 1 0 0 0,1 0 0 0 0,0 0 0 0 0,0 2 0 0 0,0 0 0 0 0,20 4 0 0 0,-31-5-16 0 0,-1 1 0 0 0,1 0 0 0 0,-1 1-1 0 0,0-1 1 0 0,1 0 0 0 0,-1 1 0 0 0,0-1 0 0 0,0 1-1 0 0,0 0 1 0 0,0-1 0 0 0,0 1 0 0 0,0 0 0 0 0,-1 0-1 0 0,1 0 1 0 0,2 5 0 0 0,-2-2-227 0 0,1 0 1 0 0,-1 0 0 0 0,0 0-1 0 0,0 0 1 0 0,-1 0-1 0 0,2 10 1 0 0,-2 7-4514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08.274"/>
    </inkml:context>
    <inkml:brush xml:id="br0">
      <inkml:brushProperty name="width" value="0.1" units="cm"/>
      <inkml:brushProperty name="height" value="0.1" units="cm"/>
      <inkml:brushProperty name="color" value="#F4F91B"/>
    </inkml:brush>
  </inkml:definitions>
  <inkml:trace contextRef="#ctx0" brushRef="#br0">1 4 1839 0 0,'0'-1'199'0'0,"1"1"0"0"0,-1-1 0 0 0,1 1-1 0 0,0 0 1 0 0,-1 0 0 0 0,1-1 0 0 0,0 1-1 0 0,-1 0 1 0 0,1 0 0 0 0,0-1 0 0 0,0 1-1 0 0,-1 0 1 0 0,1 0 0 0 0,0 0-1 0 0,0 0 1 0 0,0 0 0 0 0,24 5 156 0 0,-18-3-35 0 0,29 3 213 0 0,0-2 1 0 0,0-1-1 0 0,63-6 1 0 0,-1 0 30 0 0,191-4 300 0 0,-4 17-114 0 0,-284-9-747 0 0,1 0 0 0 0,-1 0 0 0 0,0 0 0 0 0,0 0 1 0 0,1 0-1 0 0,-1 1 0 0 0,0-1 0 0 0,0 0 1 0 0,0 1-1 0 0,1-1 0 0 0,-1 1 0 0 0,0 0 0 0 0,0-1 1 0 0,0 1-1 0 0,0 0 0 0 0,0 0 0 0 0,0-1 0 0 0,0 1 1 0 0,-1 0-1 0 0,1 0 0 0 0,0 0 0 0 0,0 0 0 0 0,-1 0 1 0 0,2 2-1 0 0,-2-2-25 0 0,0 0 0 0 0,0 0-1 0 0,0 0 1 0 0,0 0 0 0 0,0 0 0 0 0,0 0 0 0 0,0 0 0 0 0,0 0 0 0 0,0 1 0 0 0,0-1 0 0 0,-1 0 0 0 0,1 0-1 0 0,0 0 1 0 0,-1 0 0 0 0,1 0 0 0 0,-1 0 0 0 0,1 0 0 0 0,-1 0 0 0 0,1 0 0 0 0,-1-1 0 0 0,0 1 0 0 0,0 0 0 0 0,1 0-1 0 0,-1 0 1 0 0,0-1 0 0 0,0 1 0 0 0,-1 0 0 0 0,-7 5-493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09.878"/>
    </inkml:context>
    <inkml:brush xml:id="br0">
      <inkml:brushProperty name="width" value="0.1" units="cm"/>
      <inkml:brushProperty name="height" value="0.1" units="cm"/>
      <inkml:brushProperty name="color" value="#F4F91B"/>
    </inkml:brush>
  </inkml:definitions>
  <inkml:trace contextRef="#ctx0" brushRef="#br0">6 150 1375 0 0,'-6'-8'136'0'0,"7"7"-20"0"0,-1-1 1 0 0,1 0-1 0 0,-1 0 0 0 0,1 0 0 0 0,0 1 0 0 0,0-1 0 0 0,0 0 0 0 0,0 0 0 0 0,0 1 0 0 0,0-1 0 0 0,0 1 0 0 0,0-1 0 0 0,0 1 0 0 0,1 0 0 0 0,-1-1 0 0 0,1 1 0 0 0,-1 0 0 0 0,1 0 0 0 0,-1 0 0 0 0,1 0 0 0 0,0 0 0 0 0,0 1 0 0 0,-1-1 0 0 0,3 0 0 0 0,4-3 624 0 0,1 2 1 0 0,-1-1-1 0 0,17-2 1 0 0,4 3-557 0 0,0 1 0 0 0,0 1 0 0 0,0 2 0 0 0,0 1-1 0 0,43 10 1 0 0,43 5 18 0 0,-62-16-22 0 0,1-3 0 0 0,66-8 0 0 0,43-1 336 0 0,-80 10-356 0 0,164-6 86 0 0,-124-8-186 0 0,-19 1 91 0 0,192 1 0 0 0,43 20-33 0 0,-268-10-113 0 0,248 3 139 0 0,-230 6-62 0 0,291 10 135 0 0,-371-17-217 0 0,404-1 394 0 0,-305 1-271 0 0,156-18 0 0 0,31 4-42 0 0,-25 3-24 0 0,-240 9-55 0 0,216-18 66 0 0,1 20-10 0 0,-153 2-32 0 0,156-18 0 0 0,-115 4-14 0 0,-62 9-12 0 0,0 3 0 0 0,118 16 0 0 0,13-3 0 0 0,-25-2 0 0 0,201 32 0 0 0,-354-41 0 0 0,0-1 0 0 0,0-1 0 0 0,51-7 0 0 0,76-24 0 0 0,-146 29 0 0 0,9-1 16 0 0,-6-1 22 0 0,1 2 0 0 0,0 0 1 0 0,0 0-1 0 0,0 1 0 0 0,19 0 1 0 0,-28 1-94 0 0,0 1 0 0 0,-1-1 0 0 0,1 1 0 0 0,0-1 0 0 0,-1 1 1 0 0,1 0-1 0 0,0-1 0 0 0,-1 1 0 0 0,1 0 0 0 0,-1 0 0 0 0,1 0 1 0 0,2 3-1 0 0,-2-2-457 0 0,0 0 1 0 0,0 0 0 0 0,0 1-1 0 0,-1-1 1 0 0,1 1-1 0 0,-1-1 1 0 0,2 4 0 0 0,3 10-2187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1:07.784"/>
    </inkml:context>
    <inkml:brush xml:id="br0">
      <inkml:brushProperty name="width" value="0.35" units="cm"/>
      <inkml:brushProperty name="height" value="2.1" units="cm"/>
      <inkml:brushProperty name="color" value="#33CCFF"/>
      <inkml:brushProperty name="inkEffects" value="pencil"/>
    </inkml:brush>
  </inkml:definitions>
  <inkml:trace contextRef="#ctx0" brushRef="#br0">450 207 2127 273922 45843,'-6'2'216'0'0,"-5"1"-216"0"0,-1 1 336 0 0,1-1 48 0 0,2 0 16 0 0,1-1 0 0 0,1-1-80 0 0,-2 0 272 0 0,-2-1-40 0 0,0-1-312 0 0,-1-1 0 0 0,2 0 0 0 0,1 0 64 0 0,1 0 16 0 0,1 1 0 0 0,1 0 0 0 0,1-1-24 0 0,-1 2 0 0 0,2-1 0 0 0,-1 1 0 0 0,2 0-104 0 0,0 1-16 0 0,0 0-8 0 0,1 3 104 0 0,-1 0-176 0 0,0 0-8 0 0,0 0 0 0 0,1 0 40 0 0,0-1 16 0 0,0-1 0 0 0,1-1 0 0 0,-1 0 208 0 0,1 0 48 0 0,0-1 8 0 0,1-1 0 0 0,0 0 72 0 0,0 0 24 0 0,1 0 0 0 0,1-1 0 0 0,1 1-152 0 0,1-1-32 0 0,0 2-8 0 0,3-1 192 0 0,0 2-344 0 0,1 0 0 0 0,1 1 0 0 0,0 0-64 0 0,-1 1-24 0 0,1 0 0 0 0,0 0 0 0 0,0 0 48 0 0,1 1 8 0 0,-1-2 0 0 0,4-1 160 0 0,1 0-128 0 0,0-1 8 0 0,1-1 0 0 0,0-1 48 0 0,0 0 8 0 0,0 0 0 0 0,0-1 0 0 0,1 0-16 0 0,0 0 0 0 0,1-1 0 0 0,0-1 0 0 0,1 1-64 0 0,0-1-16 0 0,1 2 0 0 0,1 0 0 0 0,0 2-48 0 0,0-1-16 0 0,1 1 0 0 0,0 0 0 0 0,0 0 0 0 0,0 0-64 0 0,1-1 96 0 0,1 1-32 0 0,-1-1-64 0 0,1 0 96 0 0,-1-1-96 0 0,-2 0 96 0 0,0 0-32 0 0,1 0 64 0 0,0-1-64 0 0,0 0 16 0 0,-2 0 0 0 0,0 1 0 0 0,-2 1 0 0 0,0 0-80 0 0,0 1 80 0 0,0 1-80 0 0,0 1 80 0 0,0 0-80 0 0,1 0 0 0 0,0 0 72 0 0,0-1-72 0 0,1 1 0 0 0,-1-1 0 0 0,0 0 0 0 0,-1 0 64 0 0,0 0-64 0 0,-1-1 72 0 0,0 0-72 0 0,0-1 80 0 0,-1 0 0 0 0,0-1 0 0 0,-1 1 0 0 0,-2-1 0 0 0,0 1 16 0 0,-3 0 0 0 0,-1 0 0 0 0,-2 1 0 0 0,0-1-96 0 0,-2 0 64 0 0,0 1-64 0 0,-2 0 64 0 0,1 0-64 0 0,-1 0 0 0 0,-1-1 72 0 0,0 0-72 0 0,-1 0 0 0 0,-1-1 72 0 0,-1 0-72 0 0,-1 1 0 0 0,-1 0 88 0 0,0 0-88 0 0,-2-1 80 0 0,-2 0-80 0 0,-1-1 80 0 0,-3 1-80 0 0,-1-1 80 0 0,-2-1-80 0 0,-4 0 72 0 0,-1 0-72 0 0,-2 0 64 0 0,-2 0-64 0 0,-2 1 0 0 0,-1-1 64 0 0,-2 1-64 0 0,-1 0 0 0 0,-2 0 64 0 0,-1 1-64 0 0,-1 1 0 0 0,1 1 64 0 0,0 0-64 0 0,0 1 0 0 0,0 0 0 0 0,0 1 0 0 0,-1 0 0 0 0,1 0 0 0 0,-1 0 64 0 0,1 1-64 0 0,0-1 0 0 0,2 1 0 0 0,0 0 0 0 0,2 0 0 0 0,1-1 0 0 0,1 1 0 0 0,2 0 0 0 0,1 0 0 0 0,0 1 0 0 0,2-1 0 0 0,1 1 0 0 0,1 1 64 0 0,0-1-64 0 0,0 1 0 0 0,2 0 72 0 0,1 0-72 0 0,2 0 0 0 0,0 0 0 0 0,3 1 0 0 0,1-1 64 0 0,2 0-64 0 0,2-1 0 0 0,1 0 0 0 0,2 0 0 0 0,1-1 0 0 0,1 0 0 0 0,1-1 0 0 0,3 0 0 0 0,1-1 72 0 0,3 0-72 0 0,1-1 80 0 0,1 0-80 0 0,3 0 64 0 0,1-1-64 0 0,4-1 96 0 0,3 0-32 0 0,2 0 0 0 0,4-1 0 0 0,2 0 0 0 0,2-1-64 0 0,1 0 96 0 0,2 0-32 0 0,1 1-64 0 0,2-1 96 0 0,0 1-96 0 0,2 0 96 0 0,1 1-96 0 0,2-1 0 0 0,2-1 72 0 0,1 0-72 0 0,2 1 0 0 0,-1-1 72 0 0,2 0-72 0 0,0 0 0 0 0,2 0 64 0 0,3 0-64 0 0,0 1 0 0 0,0-1 0 0 0,1 0 88 0 0,0 1-88 0 0,0 1 80 0 0,-1 0-80 0 0,-1 1 64 0 0,-1 1-64 0 0,-3 1 0 0 0,-2 1 0 0 0,-4 0 0 0 0,-3 0 64 0 0,-2 0-64 0 0,-2-1 0 0 0,-3 0 0 0 0,-2 0 0 0 0,-3 0 0 0 0,-2 0 0 0 0,-3 1 0 0 0,-3-1 0 0 0,-3 0 0 0 0,-3 0 0 0 0,-3 0 0 0 0,-4 0 64 0 0,-1 0-64 0 0,-2-1 0 0 0,-3 0 64 0 0,-2-1-64 0 0,-3 1 0 0 0,-2-1 0 0 0,-2 0 0 0 0,-3 1 64 0 0,-2 0-64 0 0,-3 1 0 0 0,-3 0 0 0 0,-4-1 0 0 0,-1 1 64 0 0,-8-1-64 0 0,-4-1 0 0 0,-1 0 0 0 0,-2 0 0 0 0,0 1 0 0 0,-9 1 0 0 0,-4 2 0 0 0,-1 2 0 0 0,0 0 0 0 0,0 1 0 0 0,2 1 0 0 0,0 0 0 0 0,0 1 0 0 0,1-1 0 0 0,1 0 0 0 0,3 0 0 0 0,1-1 0 0 0,3-1 0 0 0,2-1 0 0 0,0 1 0 0 0,2 0 0 0 0,1 0 0 0 0,1 0 0 0 0,2 1 0 0 0,2-1 0 0 0,1 1 0 0 0,3-1 0 0 0,2 1 0 0 0,3 1 0 0 0,3-1 0 0 0,2 1 0 0 0,2-1 0 0 0,4 0 0 0 0,2 0 0 0 0,3-1 0 0 0,2-1 0 0 0,4-1 64 0 0,2-1-64 0 0,2 0 0 0 0,3-1 0 0 0,1-1 0 0 0,3 1 0 0 0,3-1 0 0 0,2 1 0 0 0,2 1 0 0 0,3 0 0 0 0,2 1 0 0 0,1 0 64 0 0,3 0-64 0 0,1 2 0 0 0,8-1 0 0 0,4 1 0 0 0,0 1 0 0 0,1-2 0 0 0,0 1 0 0 0,0-1 0 0 0,1-1 0 0 0,0 0 0 0 0,1-2 0 0 0,1-1 64 0 0,0 0-64 0 0,3-2 0 0 0,2-1 0 0 0,4 0 0 0 0,2 0 0 0 0,2-1 0 0 0,1 0 0 0 0,0 1 64 0 0,0 1-64 0 0,-2 0 0 0 0,-2 2 0 0 0,0 0 0 0 0,-2 0 0 0 0,-1-1 0 0 0,-3 0 0 0 0,-2 0 0 0 0,-2-1 0 0 0,-2-1 0 0 0,-1 0 0 0 0,-2 0 0 0 0,-3-1 0 0 0,-1 1 0 0 0,-4 0 0 0 0,-3 0 0 0 0,-3 0 0 0 0,-3 0 0 0 0,-4 1 0 0 0,-4 0 0 0 0,-3 0 0 0 0,-4 0 0 0 0,-1 1 0 0 0,-4 0 0 0 0,-1 1 0 0 0,-3-1 0 0 0,-2 0 0 0 0,-4 0 0 0 0,-3 0 0 0 0,-5-1 0 0 0,-3 1 64 0 0,-4-1-64 0 0,-5 1 0 0 0,-4-1 0 0 0,-4 1 0 0 0,-2 0 0 0 0,-3-1 0 0 0,-3 1 0 0 0,-3 0 0 0 0,-2 0 0 0 0,-1 1 0 0 0,-2 1 0 0 0,-1 0 0 0 0,-2 1 0 0 0,-1 0 0 0 0,-3 2 0 0 0,-2 0 0 0 0,-1 1 0 0 0,-3 0 0 0 0,0 1 0 0 0,0-1 0 0 0,1 0 0 0 0,3 1 0 0 0,2-1 0 0 0,3 1 0 0 0,2 0 0 0 0,2 2 0 0 0,1 0 0 0 0,2 1 0 0 0,1 1 0 0 0,3 1 0 0 0,4 1 0 0 0,5-1 0 0 0,4 1 0 0 0,5-2 0 0 0,4-1 0 0 0,3-1 0 0 0,4-1 0 0 0,4-1 0 0 0,4 0 0 0 0,2-2 0 0 0,4 0 0 0 0,3 0 0 0 0,3-1 0 0 0,3-1 0 0 0,3 0 0 0 0,3 0 0 0 0,5-1 0 0 0,3 0 64 0 0,4-1-64 0 0,4 0 0 0 0,4 0 72 0 0,4-1-72 0 0,12-1 0 0 0,7-2 64 0 0,4 0-64 0 0,1-1 0 0 0,1 1 0 0 0,12 0 0 0 0,4 0 0 0 0,0 1 0 0 0,-2 1 0 0 0,-3 0 0 0 0,-4-1 0 0 0,0-1 64 0 0,-1 0-64 0 0,1-2 0 0 0,1 0 0 0 0,2-1 0 0 0,1 1 0 0 0,-1 2 0 0 0,-1 1 0 0 0,0 0 0 0 0,-2 1 0 0 0,-3 0 0 0 0,-3-1 0 0 0,-5 0 0 0 0,-6 0 0 0 0,-5 0 0 0 0,-5-1 0 0 0,-6 0 0 0 0,-5 0 0 0 0,-7 0 0 0 0,-6 0 0 0 0,-5 1 0 0 0,-7 1 0 0 0,-7 1 0 0 0,-7 2 0 0 0,-7 1 0 0 0,-9 2 0 0 0,-6 4 0 0 0,-8 3 0 0 0,-8 5 0 0 0,-19 11-968 0 0,-26 19-1144 0 0,-10 11-6872 0 0,12-3-4207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23.457"/>
    </inkml:context>
    <inkml:brush xml:id="br0">
      <inkml:brushProperty name="width" value="0.1" units="cm"/>
      <inkml:brushProperty name="height" value="0.1" units="cm"/>
      <inkml:brushProperty name="color" value="#F4F91B"/>
    </inkml:brush>
  </inkml:definitions>
  <inkml:trace contextRef="#ctx0" brushRef="#br0">14 76 919 0 0,'-13'-5'4888'0'0,"18"8"-4783"0"0,0-1 0 0 0,0 1 0 0 0,0-1 0 0 0,0 0 0 0 0,1-1 0 0 0,-1 1-1 0 0,9 0 1 0 0,44 4 87 0 0,-36-5 25 0 0,44 4 361 0 0,85 18-1 0 0,-117-18-488 0 0,0-1 1 0 0,1-1-1 0 0,35-3 1 0 0,-56 0-27 0 0,171-10 529 0 0,59 19 32 0 0,-101-7-377 0 0,200-22 0 0 0,-174 19-237 0 0,-75 4 54 0 0,43 7-6 0 0,-89-5-23 0 0,62-1 0 0 0,-6-8-26 0 0,-14-1 19 0 0,173 12-1 0 0,115 22-27 0 0,-195-27 0 0 0,79 5 0 0 0,-186-5 0 0 0,-1-4 0 0 0,137-19 0 0 0,-134 13 22 0 0,0 2-1 0 0,155 11 0 0 0,-171-4-21 0 0,0-2 0 0 0,87-14 0 0 0,65-1 0 0 0,-137 13 0 0 0,-35 2 0 0 0,74 5 0 0 0,-87-2 0 0 0,51-3 0 0 0,-24 0 0 0 0,125-3 64 0 0,152-12-8 0 0,-231 10-37 0 0,176-12 162 0 0,-84-4-111 0 0,2 0-76 0 0,80 11 134 0 0,-72 2-64 0 0,-98 6-64 0 0,176 15 0 0 0,-161-2 0 0 0,130-6 0 0 0,-156-5 0 0 0,-21 5 0 0 0,121 21 0 0 0,-30-2 0 0 0,-68-17 0 0 0,121-10 0 0 0,79 4 0 0 0,-270 2 1 0 0,190 13 33 0 0,-150-14-19 0 0,84-8-1 0 0,-113 4 14 0 0,-1 1-1 0 0,0 3 1 0 0,1 1-1 0 0,-1 1 0 0 0,0 2 1 0 0,38 11-1 0 0,-26-6-12 0 0,45 14 45 0 0,-88-23-142 0 0,1 1 0 0 0,-1 1 0 0 0,0-1 0 0 0,0 1 0 0 0,0 0-1 0 0,0 0 1 0 0,0 1 0 0 0,-1 0 0 0 0,1 0 0 0 0,-1 0 0 0 0,0 0 0 0 0,0 1 0 0 0,6 8 0 0 0,-1 2-3684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26.665"/>
    </inkml:context>
    <inkml:brush xml:id="br0">
      <inkml:brushProperty name="width" value="0.1" units="cm"/>
      <inkml:brushProperty name="height" value="0.1" units="cm"/>
      <inkml:brushProperty name="color" value="#F4F91B"/>
    </inkml:brush>
  </inkml:definitions>
  <inkml:trace contextRef="#ctx0" brushRef="#br0">0 20 1839 0 0,'6'3'212'0'0,"0"0"-1"0"0,0 0 0 0 0,0-1 0 0 0,0 1 1 0 0,0-2-1 0 0,0 1 0 0 0,0-1 0 0 0,9 2 1 0 0,57 0 1662 0 0,-30-1-1386 0 0,48-2 136 0 0,24 0-8 0 0,-31 0-400 0 0,334 5 226 0 0,-319-3-316 0 0,20-2-34 0 0,79 1 63 0 0,-159 0-116 0 0,8 2-34 0 0,0 1 0 0 0,0 3 1 0 0,61 16-1 0 0,9 0 104 0 0,-58-13-90 0 0,332 48 98 0 0,-258-41-48 0 0,96 7-74 0 0,-52-4 5 0 0,-108-17 94 0 0,-1-3-1 0 0,128-18 0 0 0,65-4 437 0 0,19-3-369 0 0,129-18-103 0 0,-151 21 1 0 0,91-8 16 0 0,64 11 42 0 0,-235 4-96 0 0,-94 6 0 0 0,130 2 1 0 0,-126 9 21 0 0,0-4 0 0 0,139-20-1 0 0,-30 8-42 0 0,-159 13 0 0 0,150 5 15 0 0,-42 1 42 0 0,47-8-57 0 0,194 6 0 0 0,-314 2 0 0 0,155 3 0 0 0,-176-7 0 0 0,-1 1 0 0 0,73 14 0 0 0,-29 1 0 0 0,-10-2 0 0 0,104 6 0 0 0,-53-13 0 0 0,94 3 0 0 0,-207-12-5 0 0,35-7 0 0 0,-36 5 28 0 0,0 0-1 0 0,25 1 1 0 0,-39 2-43 0 0,-1 0 0 0 0,1 1 0 0 0,-1 0 0 0 0,1 0 0 0 0,-1 1 0 0 0,1 0 0 0 0,-1 0 0 0 0,0 0 0 0 0,0 1 0 0 0,0 0 0 0 0,6 4 0 0 0,2 3-287 0 0,2 0-20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28.557"/>
    </inkml:context>
    <inkml:brush xml:id="br0">
      <inkml:brushProperty name="width" value="0.1" units="cm"/>
      <inkml:brushProperty name="height" value="0.1" units="cm"/>
      <inkml:brushProperty name="color" value="#F4F91B"/>
    </inkml:brush>
  </inkml:definitions>
  <inkml:trace contextRef="#ctx0" brushRef="#br0">1 22 1295 0 0,'13'3'356'0'0,"0"0"-1"0"0,1-1 0 0 0,-1 0 1 0 0,1-1-1 0 0,-1 0 0 0 0,1-1 0 0 0,22-3 1 0 0,14 1 353 0 0,190-14-106 0 0,-123 6-348 0 0,-49 7-71 0 0,85 8 1 0 0,3 12-132 0 0,-142-16-37 0 0,90 5 174 0 0,-81-5-135 0 0,-1 1 0 0 0,0 1 0 0 0,31 9 0 0 0,-9-2-49 0 0,-8-3-1 0 0,-1-2-1 0 0,59 1 1 0 0,67-8 625 0 0,22-1-321 0 0,-51-1-208 0 0,-85 2-58 0 0,86-16 0 0 0,-53 5-36 0 0,-20 9 28 0 0,0 2 0 0 0,70 6 0 0 0,-59-1-23 0 0,432 34-12 0 0,-293-21 48 0 0,-103-9-32 0 0,141-7-16 0 0,-105-4 0 0 0,236-16 0 0 0,-285 13 0 0 0,3-2 0 0 0,-12 1 0 0 0,113 4 0 0 0,-132 8 0 0 0,143 3 0 0 0,-141-9 0 0 0,406 4 0 0 0,-188 3 0 0 0,-172-6 0 0 0,-49-1 66 0 0,-40 0-164 0 0,-1 2 0 0 0,0 0 0 0 0,1 1 0 0 0,-1 2 0 0 0,45 10 0 0 0,-47-6-2516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31.714"/>
    </inkml:context>
    <inkml:brush xml:id="br0">
      <inkml:brushProperty name="width" value="0.1" units="cm"/>
      <inkml:brushProperty name="height" value="0.1" units="cm"/>
      <inkml:brushProperty name="color" value="#F4F91B"/>
    </inkml:brush>
  </inkml:definitions>
  <inkml:trace contextRef="#ctx0" brushRef="#br0">0 179 1375 0 0,'2'5'2038'0'0,"8"-3"-685"0"0,7 2-1139 0 0,0-1 0 0 0,0-1 0 0 0,35-1 0 0 0,6 2-61 0 0,75 4 151 0 0,-99-6-234 0 0,17-2 48 0 0,-1-2 0 0 0,72-14 1 0 0,-24 2 35 0 0,386-9 283 0 0,-275 12-196 0 0,1 0-159 0 0,-135 12-30 0 0,132 4-51 0 0,-125 0 32 0 0,117-10 0 0 0,-22-1 29 0 0,-125 7-27 0 0,252 7 248 0 0,-249-6-234 0 0,60-5 1 0 0,-26 0 29 0 0,-34 2-89 0 0,192 6 95 0 0,133 19-32 0 0,-232-25-30 0 0,77 5 18 0 0,-161 3-39 0 0,128 10 20 0 0,-138-14-7 0 0,84-8 0 0 0,-27-2-10 0 0,110 5 0 0 0,-89 15 59 0 0,-5 0-64 0 0,148-17 11 0 0,-202 0 52 0 0,111 8-1 0 0,-105 2-62 0 0,97 5 0 0 0,-4-16 0 0 0,96 4 0 0 0,-65 19 0 0 0,-149-15 0 0 0,-1-2 0 0 0,105-14 0 0 0,-29 2 0 0 0,161 17 0 0 0,-244-3 0 0 0,247-10 0 0 0,-191 2 0 0 0,285 16 0 0 0,-137-13 47 0 0,-123-3-30 0 0,136 16-17 0 0,-246-9 0 0 0,106 2 0 0 0,128-14 0 0 0,-204 8 0 0 0,44 2 0 0 0,108 11 0 0 0,-20 1 0 0 0,37-21 0 0 0,-61 0 0 0 0,119 16 11 0 0,-182-4 14 0 0,130-13-1 0 0,-36-1 44 0 0,102 12-68 0 0,-226 0 0 0 0,78-9 0 0 0,-7 0 0 0 0,214 3 0 0 0,-20-17 0 0 0,-209 10 0 0 0,129 3 0 0 0,-101 10 0 0 0,-110-1 0 0 0,1-2 0 0 0,43-8 0 0 0,1 0 0 0 0,-32 6 0 0 0,186-16 0 0 0,95 11 0 0 0,0 0 0 0 0,106 6 85 0 0,-104 4-42 0 0,-3 4-44 0 0,-9 1 13 0 0,-26 1 23 0 0,-2 0-17 0 0,115-4 13 0 0,81-1 10 0 0,18 0 87 0 0,-483-1-128 0 0,221 3 90 0 0,245 11-52 0 0,-341-15-38 0 0,-56-1 0 0 0,-72 2 1 0 0,427 7 62 0 0,-276-5-12 0 0,-99-3-38 0 0,49-3-13 0 0,-65 1 0 0 0,-1 2 0 0 0,73 8 0 0 0,-56 1 0 0 0,84-3 0 0 0,157-14 64 0 0,-22 26-64 0 0,-139-4 0 0 0,42-15 0 0 0,-69-2 0 0 0,241 2 12 0 0,-316-1 32 0 0,0-2 0 0 0,86-19 0 0 0,12-3 12 0 0,-143 26-62 0 0,0 0 1 0 0,0 0-1 0 0,1 1 0 0 0,-1 0 0 0 0,0 0 0 0 0,1 0 0 0 0,-1 1 0 0 0,0-1 1 0 0,0 1-1 0 0,0 1 0 0 0,1-1 0 0 0,-1 1 0 0 0,0 0 0 0 0,8 4 0 0 0,-3 2-82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45.113"/>
    </inkml:context>
    <inkml:brush xml:id="br0">
      <inkml:brushProperty name="width" value="0.1" units="cm"/>
      <inkml:brushProperty name="height" value="0.1" units="cm"/>
      <inkml:brushProperty name="color" value="#F4F91B"/>
    </inkml:brush>
  </inkml:definitions>
  <inkml:trace contextRef="#ctx0" brushRef="#br0">1 56 455 0 0,'18'-13'0'0'0,"1"0"0"0"0,1 2 0 0 0,4 2 0 0 0,-3 3 0 0 0,-8 3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47.478"/>
    </inkml:context>
    <inkml:brush xml:id="br0">
      <inkml:brushProperty name="width" value="0.1" units="cm"/>
      <inkml:brushProperty name="height" value="0.1" units="cm"/>
      <inkml:brushProperty name="color" value="#F4F91B"/>
    </inkml:brush>
  </inkml:definitions>
  <inkml:trace contextRef="#ctx0" brushRef="#br0">0 254 1375 0 0,'27'2'313'0'0,"-1"-1"-1"0"0,0-1 0 0 0,28-4 1 0 0,-22 2-134 0 0,46 1 0 0 0,-46 2-58 0 0,1-2-1 0 0,49-8 0 0 0,-64 7-49 0 0,106-18 714 0 0,34-4 198 0 0,-44 22-461 0 0,-14 2-382 0 0,254-9 9 0 0,-280 8-50 0 0,143-21-1 0 0,-188 17-18 0 0,436-58 568 0 0,-241 61-648 0 0,436-34 83 0 0,-289 29-30 0 0,-364 7-53 0 0,260-7 0 0 0,-1-1 0 0 0,-51 14 0 0 0,161-2 0 0 0,-27-14 214 0 0,-152 6-110 0 0,-25 1-93 0 0,175-8-12 0 0,-43 9 65 0 0,-1 20-64 0 0,-134-12 0 0 0,88 5 0 0 0,345-5 0 0 0,-595-7 0 0 0,299-13 37 0 0,-57 1-10 0 0,-44 1-27 0 0,40-1 0 0 0,-75 14 0 0 0,42-1 0 0 0,183 2 56 0 0,-282 1-48 0 0,80-3-8 0 0,-72-2 0 0 0,286 17 0 0 0,-180-3 0 0 0,-42-9 0 0 0,23 3 0 0 0,-104-4 0 0 0,81 5 0 0 0,-129-4 0 0 0,25 3 0 0 0,54 3 0 0 0,-88-7 0 0 0,70 2 0 0 0,156 14 0 0 0,-239-13 0 0 0,-3-1 0 0 0,39 11 0 0 0,-51-9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4:49.979"/>
    </inkml:context>
    <inkml:brush xml:id="br0">
      <inkml:brushProperty name="width" value="0.1" units="cm"/>
      <inkml:brushProperty name="height" value="0.1" units="cm"/>
      <inkml:brushProperty name="color" value="#F4F91B"/>
    </inkml:brush>
  </inkml:definitions>
  <inkml:trace contextRef="#ctx0" brushRef="#br0">0 140 1151 0 0,'6'1'80'0'0,"0"0"-1"0"0,-1 0 1 0 0,1-1-1 0 0,-1 0 1 0 0,1 0-1 0 0,0 0 1 0 0,-1 0-1 0 0,11-3 1 0 0,7 1 132 0 0,100-10 92 0 0,-18 1-6 0 0,71-8 258 0 0,-80 7-386 0 0,-85 11-146 0 0,245-18 251 0 0,-148 19-190 0 0,202-4 337 0 0,-125-3-110 0 0,222 19 0 0 0,-185-10-211 0 0,-73-3 35 0 0,470-12 416 0 0,-369 20-355 0 0,-58 2-146 0 0,-5-12 12 0 0,156 4 63 0 0,-202 5-86 0 0,-1-5-1 0 0,169-22 0 0 0,-46 5 372 0 0,4 0-94 0 0,-151 4-239 0 0,226 4 1 0 0,-102 15 25 0 0,121 9-91 0 0,87 30-13 0 0,-216-21 11 0 0,-68-8 16 0 0,172-6-1 0 0,-174-4-26 0 0,-99-3 0 0 0,153 24 0 0 0,-180-22 0 0 0,72 13 0 0 0,136 17 0 0 0,-182-30 0 0 0,305 33 0 0 0,-115-19 0 0 0,170 11 0 0 0,-277-14 0 0 0,-95-13 0 0 0,0-1 0 0 0,70-6 0 0 0,-52 1 0 0 0,0 0 0 0 0,111 0 0 0 0,-107 7 0 0 0,19 1 0 0 0,182-11 0 0 0,-123-6 0 0 0,217 11 0 0 0,-9-10 0 0 0,-35 0 0 0 0,-212 11 0 0 0,150-17 0 0 0,-165 5 0 0 0,0 4 0 0 0,152 9 0 0 0,-71 18-2000 0 0,-146-13-256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5:07.722"/>
    </inkml:context>
    <inkml:brush xml:id="br0">
      <inkml:brushProperty name="width" value="0.1" units="cm"/>
      <inkml:brushProperty name="height" value="0.1" units="cm"/>
      <inkml:brushProperty name="color" value="#F4F91B"/>
    </inkml:brush>
  </inkml:definitions>
  <inkml:trace contextRef="#ctx0" brushRef="#br0">0 174 3079 0 0,'11'-3'627'0'0,"-1"1"-1"0"0,20-9 0 0 0,4 1-360 0 0,0 1-1 0 0,1 1 1 0 0,44-4-1 0 0,39-8 188 0 0,-17 2 187 0 0,19-4-180 0 0,-63 9-264 0 0,112-10 0 0 0,-117 19-95 0 0,63-8 86 0 0,-81 8-124 0 0,0 1 0 0 0,57 3 0 0 0,67 17 110 0 0,-96-10-62 0 0,62-3 0 0 0,-67-4 26 0 0,88 12 0 0 0,-39 4-35 0 0,1-4-1 0 0,158-4 0 0 0,-106-1 17 0 0,-47 0-36 0 0,168 12 188 0 0,-147-12-289 0 0,61 0-40 0 0,96-5 177 0 0,-258-2-110 0 0,343-7 186 0 0,-118 2-108 0 0,-77 3-36 0 0,-122 0-49 0 0,180-11 9 0 0,53-2 97 0 0,-36 3-33 0 0,-148-6-74 0 0,2 0 0 0 0,-38 11 4 0 0,58-6 31 0 0,130 5 1 0 0,120 17 17 0 0,-261-10-53 0 0,52 4 0 0 0,177 12 0 0 0,-203-9 0 0 0,160 26 0 0 0,-260-29 0 0 0,1-1 0 0 0,-1-3 0 0 0,67-8 0 0 0,46-2 0 0 0,229 27 0 0 0,-80-17 0 0 0,-42-3 0 0 0,181 6 0 0 0,-166 10 36 0 0,-40 0-8 0 0,-7-17-28 0 0,123 3 0 0 0,70 0 0 0 0,-47-22 64 0 0,-216 13-25 0 0,141-3 77 0 0,45 13-74 0 0,-129-1-31 0 0,-125 1-11 0 0,136 3 0 0 0,-142 2 0 0 0,72 0 0 0 0,-109-6-47 0 0,120 2-791 0 0,-155 1 579 0 0,1 1-1 0 0,0 1 0 0 0,-1 1 0 0 0,1 0 1 0 0,-1 1-1 0 0,0 0 0 0 0,27 15 1 0 0,-13-2-3163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5:18.337"/>
    </inkml:context>
    <inkml:brush xml:id="br0">
      <inkml:brushProperty name="width" value="0.1" units="cm"/>
      <inkml:brushProperty name="height" value="0.1" units="cm"/>
      <inkml:brushProperty name="color" value="#F4F91B"/>
    </inkml:brush>
  </inkml:definitions>
  <inkml:trace contextRef="#ctx0" brushRef="#br0">19 1 1351 0 0,'0'0'32'0'0,"0"0"0"0"0,1 0-1 0 0,-1 0 1 0 0,0 0 0 0 0,0 0-1 0 0,1 0 1 0 0,-1 0-1 0 0,0 0 1 0 0,1 0 0 0 0,-1 0-1 0 0,0 0 1 0 0,0 1 0 0 0,1-1-1 0 0,-1 0 1 0 0,0 0-1 0 0,0 0 1 0 0,0 0 0 0 0,1 1-1 0 0,-1-1 1 0 0,0 0 0 0 0,0 0-1 0 0,0 1 1 0 0,0-1-1 0 0,1 0 1 0 0,-1 0 0 0 0,0 0-1 0 0,0 1 1 0 0,0-1 0 0 0,0 0-1 0 0,0 1 1 0 0,0-1-1 0 0,0 0 1 0 0,0 0 0 0 0,0 1-1 0 0,0-1 1 0 0,0 0 0 0 0,0 1-1 0 0,0-1 1 0 0,0 0-1 0 0,0 0 1 0 0,0 1 0 0 0,0-1-1 0 0,0 0 1 0 0,0 0 0 0 0,0 1-1 0 0,0-1 1 0 0,-1 0-1 0 0,1 0 1 0 0,0 1 0 0 0,0-1-1 0 0,0 0 1 0 0,0 0 0 0 0,-1 1-1 0 0,1-1 1 0 0,0 0-1 0 0,0 0 1 0 0,0 0 0 0 0,-1 0-1 0 0,1 1 1 0 0,0-1 0 0 0,0 0-1 0 0,-1 0 1 0 0,1 0-1 0 0,-1 0-13 0 0,1 1 0 0 0,-1-1-1 0 0,1 0 1 0 0,0 0-1 0 0,-1 0 1 0 0,1 0-1 0 0,-1 1 1 0 0,1-1-1 0 0,-1 0 1 0 0,1 0 0 0 0,0 0-1 0 0,-1 0 1 0 0,1 0-1 0 0,-1 0 1 0 0,1 0-1 0 0,-1 0 1 0 0,1-1-1 0 0,0 1 1 0 0,-1 0 0 0 0,1 0-1 0 0,-1 0 1 0 0,1 0-1 0 0,-1-1 1 0 0,1 1-4 0 0,0 0 0 0 0,-1 0 1 0 0,1 0-1 0 0,0-1 0 0 0,-1 1 1 0 0,1 0-1 0 0,0 0 0 0 0,0 0 0 0 0,-1 0 1 0 0,1 0-1 0 0,0 0 0 0 0,-1 0 1 0 0,1 0-1 0 0,0 0 0 0 0,0 0 1 0 0,-1 0-1 0 0,1 0 0 0 0,0 0 0 0 0,-1 0 1 0 0,1 0-1 0 0,0 0 0 0 0,0 0 1 0 0,-1 1-1 0 0,1-1 0 0 0,0 0 0 0 0,0 0 1 0 0,-1 0-1 0 0,1 0 0 0 0,0 1 1 0 0,0-1-1 0 0,0 0 0 0 0,-1 0 1 0 0,1 0-1 0 0,0 1 0 0 0,-1-1 238 0 0,48 6 1337 0 0,-15-1-1060 0 0,54 1 1 0 0,-58 0-306 0 0,-26-5-200 0 0,1 0 0 0 0,0-1-1 0 0,0 1 1 0 0,0 0 0 0 0,0-1 0 0 0,-1 1-1 0 0,1-1 1 0 0,0 0 0 0 0,0 0 0 0 0,0 0-1 0 0,3-1 1 0 0,-3 0-10 0 0,-1 1 0 0 0,1 0 0 0 0,0 0 0 0 0,-1 0 0 0 0,1 0 0 0 0,0 0 0 0 0,-1 1 0 0 0,5 0 0 0 0,-4 0 13 0 0,0-1-1 0 0,-1 1 0 0 0,1-1 0 0 0,0 0 0 0 0,0 0 1 0 0,-1 0-1 0 0,5 0 0 0 0,2-1 3 0 0,0 0-1 0 0,0 1 1 0 0,-1 1 0 0 0,1-1-1 0 0,0 1 1 0 0,0 1 0 0 0,11 3-1 0 0,-10-3 3 0 0,0 0 0 0 0,0 0-1 0 0,0-1 1 0 0,0 0 0 0 0,14-1-1 0 0,44-12 443 0 0,-47 7-311 0 0,0 1 1 0 0,38-1-1 0 0,34-3 48 0 0,-49 3-81 0 0,-7 1-43 0 0,-8 0-30 0 0,-1 1 0 0 0,1 2 0 0 0,37 3-1 0 0,-32 2-30 0 0,0-2 0 0 0,63-5 0 0 0,-81 2 12 0 0,32 3-1 0 0,-6 0 70 0 0,-22-2-69 0 0,1 1 41 0 0,1-2 1 0 0,21-3-1 0 0,-33 2-16 0 0,19-1 142 0 0,-20 38-270 0 0,-8-27-98 0 0,1 6-414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1:23.68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1411 109 5095 271340 46982,'-2'-3'496'0'0,"0"-4"-496"0"0,-2 0 352 0 0,0-1 400 0 0,-1 0-376 0 0,-1 1-104 0 0,-1-1-16 0 0,-2 0-8 0 0,-1 0 0 0 0,-1 0 152 0 0,0 1 32 0 0,-2 0 8 0 0,-1 1 0 0 0,-1 1 48 0 0,-2 1 16 0 0,-1 2 0 0 0,-2 0 0 0 0,0 1-160 0 0,-1 0-32 0 0,-1 1-8 0 0,-5 0 224 0 0,-3 0-328 0 0,-1 0 0 0 0,0-1 0 0 0,0 1-8 0 0,0 0 0 0 0,0 0 0 0 0,0 1 0 0 0,0-1 16 0 0,1 1 0 0 0,0 0 0 0 0,1 1 0 0 0,-1 0-48 0 0,0 0-16 0 0,0 1 0 0 0,-1 2 0 0 0,1 0-48 0 0,1 2-16 0 0,1 0 0 0 0,1 0 0 0 0,2 0-80 0 0,2 0 64 0 0,1 1-64 0 0,3-2 64 0 0,2 1-64 0 0,2 0 64 0 0,3-1-64 0 0,4 0 64 0 0,1 0-64 0 0,3-1 0 0 0,2 0 72 0 0,3 0-72 0 0,1-1 160 0 0,3 1-8 0 0,2-1 0 0 0,2 0 0 0 0,4-1 16 0 0,3 1 8 0 0,2 0 0 0 0,4 0 0 0 0,2 0-48 0 0,2 0-16 0 0,2 0 0 0 0,2 0 0 0 0,0-1-40 0 0,2-1-8 0 0,1 0 0 0 0,2-1 0 0 0,0 1 16 0 0,0 0 0 0 0,-1 0 0 0 0,0 0 0 0 0,0 0-16 0 0,1 0 0 0 0,0 0 0 0 0,-1 0 0 0 0,-1 0-64 0 0,-1-1 0 0 0,-4 1 72 0 0,-2-1-72 0 0,-2 0 0 0 0,-3-1 72 0 0,-3 0-72 0 0,-2-2 0 0 0,-2 1 64 0 0,-4 0-64 0 0,-2-1 0 0 0,-3 1 0 0 0,-4-1 112 0 0,-3 0-32 0 0,-4 1-8 0 0,-5-1 0 0 0,-4 1-8 0 0,-6 1 0 0 0,-7 0 0 0 0,-5 1 0 0 0,-6-1-64 0 0,-5 2 0 0 0,-5-1 0 0 0,-2 0 0 0 0,-2 0 88 0 0,-2 0-24 0 0,1 0-64 0 0,0-1 96 0 0,1 2-32 0 0,2-1 0 0 0,-1 1-64 0 0,2 0 96 0 0,1 0-96 0 0,1 1 88 0 0,3-1-88 0 0,4-1 80 0 0,2 0-80 0 0,-1-2 96 0 0,4 0 0 0 0,5 0-96 0 0,7 0 96 0 0,5 0-96 0 0,7 0 96 0 0,4 0-16 0 0,5 0 0 0 0,2 0 0 0 0,5 0 64 0 0,4 2-80 0 0,4 0 0 0 0,9 1 0 0 0,7 0 16 0 0,4 1-80 0 0,4-2 80 0 0,4 1-16 0 0,2-2 0 0 0,2-2 0 0 0,3 0 0 0 0,3-3-64 0 0,3 1 80 0 0,2-2-80 0 0,2-1 80 0 0,1 0-80 0 0,0 0 96 0 0,0 0-96 0 0,-1-1 96 0 0,1 0-32 0 0,-2 1-64 0 0,-1-1 96 0 0,-1 0-32 0 0,-2-1-64 0 0,-2 1 64 0 0,-3-1-64 0 0,-2 1 64 0 0,-5 1-64 0 0,-5 1 0 0 0,-4 0 72 0 0,-6 0-72 0 0,-4 0 0 0 0,-5 1 0 0 0,-5 1 0 0 0,-5 0 64 0 0,-4 2-64 0 0,-4 0 0 0 0,-4 0 64 0 0,-5 2-64 0 0,-4 0 0 0 0,-6 0 0 0 0,-7 2 0 0 0,-6 2 64 0 0,-9 2-64 0 0,-6 2 0 0 0,-5 0 0 0 0,-5 2 0 0 0,-4 0 0 0 0,-3 0 0 0 0,0 1 0 0 0,0 0 0 0 0,1 0 0 0 0,-9 3 0 0 0,-3 1 0 0 0,3 1 0 0 0,6-1 0 0 0,6-1 0 0 0,7-2 0 0 0,8-1 0 0 0,7-2 0 0 0,7-3 0 0 0,5 0 0 0 0,6-2 0 0 0,4-1 0 0 0,5-1 0 0 0,4 0 0 0 0,5-1 0 0 0,2 1 0 0 0,5-2 0 0 0,2 1 64 0 0,4-1-64 0 0,4 0 0 0 0,5-1 0 0 0,3 0 0 0 0,6-1 0 0 0,3-1 72 0 0,5 0-72 0 0,4-1 0 0 0,5 0 64 0 0,4-2-64 0 0,3 0 0 0 0,3-1 0 0 0,1 0 0 0 0,1 0 0 0 0,-1 1 64 0 0,0 0-64 0 0,-1 0 0 0 0,-3 0 0 0 0,-1 2 0 0 0,-3-1 0 0 0,-4 0 0 0 0,-4 1 0 0 0,-3-1 0 0 0,-5 1 0 0 0,-3 0 0 0 0,-4-1 0 0 0,-5 1 0 0 0,-5 1 0 0 0,-4 0 64 0 0,-5 1-64 0 0,-6 1 0 0 0,-4 0 0 0 0,-6 0 0 0 0,-6 2 64 0 0,-6 0-64 0 0,-7 0 0 0 0,-6 1 64 0 0,-6 1-64 0 0,-6-1 0 0 0,-5 1 0 0 0,-4-1 80 0 0,-4 0-16 0 0,-1 0 0 0 0,-1 0 0 0 0,-1 0 8 0 0,-1-1 0 0 0,0 1 0 0 0,-6-1 64 0 0,1 0-72 0 0,5 0 0 0 0,8 0 0 0 0,6 1-64 0 0,7 0 0 0 0,5 1 72 0 0,5 2-72 0 0,3 2 0 0 0,2 3 0 0 0,2 4-96 0 0,-5 9-1400 0 0,0 8-200 0 0,5-1-19511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5:58.704"/>
    </inkml:context>
    <inkml:brush xml:id="br0">
      <inkml:brushProperty name="width" value="0.1" units="cm"/>
      <inkml:brushProperty name="height" value="0.1" units="cm"/>
      <inkml:brushProperty name="color" value="#F4F91B"/>
    </inkml:brush>
  </inkml:definitions>
  <inkml:trace contextRef="#ctx0" brushRef="#br0">0 9 919 0 0,'4'-3'80'0'0,"1"-1"-80"0"0,1 4 0 0 0,-2-2 0 0 0,-3 4 176 0 0,3-2 16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5:59.551"/>
    </inkml:context>
    <inkml:brush xml:id="br0">
      <inkml:brushProperty name="width" value="0.1" units="cm"/>
      <inkml:brushProperty name="height" value="0.1" units="cm"/>
      <inkml:brushProperty name="color" value="#F4F91B"/>
    </inkml:brush>
  </inkml:definitions>
  <inkml:trace contextRef="#ctx0" brushRef="#br0">1 175 2303 0 0,'0'-6'-42'0'0,"-1"0"0"0"0,1-1-1 0 0,1 1 1 0 0,-1-1-1 0 0,1 1 1 0 0,0 0 0 0 0,0 0-1 0 0,1-1 1 0 0,0 1-1 0 0,0 0 1 0 0,0 0-1 0 0,1 1 1 0 0,0-1 0 0 0,0 0-1 0 0,1 1 1 0 0,-1 0-1 0 0,1 0 1 0 0,5-6-1 0 0,-4 6-17 0 0,1-1 0 0 0,0 1-1 0 0,0 0 1 0 0,0 1-1 0 0,1 0 1 0 0,-1 0 0 0 0,1 0-1 0 0,0 1 1 0 0,0-1-1 0 0,0 2 1 0 0,1-1 0 0 0,-1 1-1 0 0,1 0 1 0 0,12-1-1 0 0,4 3 61 0 0,0 0 0 0 0,0 2 0 0 0,0 1 0 0 0,29 6 0 0 0,-20-2 0 0 0,44 1 0 0 0,-53-7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6:02.457"/>
    </inkml:context>
    <inkml:brush xml:id="br0">
      <inkml:brushProperty name="width" value="0.1" units="cm"/>
      <inkml:brushProperty name="height" value="0.1" units="cm"/>
      <inkml:brushProperty name="color" value="#F4F91B"/>
    </inkml:brush>
  </inkml:definitions>
  <inkml:trace contextRef="#ctx0" brushRef="#br0">19 13 455 0 0,'-19'-2'2243'0'0,"27"-1"-1675"0"0,0 1-1 0 0,0 0 0 0 0,1 1 1 0 0,-1 0-1 0 0,0 0 1 0 0,1 1-1 0 0,15 1 1 0 0,-7-1-159 0 0,32 2-89 0 0,0 3-1 0 0,-1 2 0 0 0,89 23 1 0 0,-107-22-201 0 0,1-2 0 0 0,-1-1 0 0 0,1-2 0 0 0,0-1 0 0 0,59-3 0 0 0,18-10 418 0 0,104-6 110 0 0,-30 15-427 0 0,175-11 280 0 0,132 1 25 0 0,-216 13-308 0 0,53 9 11 0 0,-113 0-110 0 0,-30-10 151 0 0,117 6 33 0 0,-264-3-273 0 0,50 5 127 0 0,167-6 0 0 0,-152-9 26 0 0,0 4-1 0 0,170 17 0 0 0,-163-3-117 0 0,144-4 0 0 0,-234-7-63 0 0,240 2 62 0 0,-134 10-68 0 0,-39-3 32 0 0,0-3-1 0 0,110-7 1 0 0,-130-6-3 0 0,-13 2 7 0 0,-1 1 0 0 0,72 5 0 0 0,9 10-31 0 0,203-7 0 0 0,112 2 0 0 0,-251 3 0 0 0,28 4 0 0 0,-99-4 0 0 0,189-10 53 0 0,-198-2-42 0 0,313 7-11 0 0,-194-1 51 0 0,-139-4-38 0 0,418-10-13 0 0,-246 1 0 0 0,73 1 0 0 0,224 11 54 0 0,-185 13-44 0 0,-256-7-10 0 0,197 16 0 0 0,-169-12 0 0 0,22 5 0 0 0,121 7 0 0 0,-23 2 22 0 0,-35-2 20 0 0,294-5-42 0 0,-416-16 0 0 0,222 7 0 0 0,-42 19 0 0 0,-106-8 0 0 0,-78-18 0 0 0,-70-3 0 0 0,57 7 0 0 0,-91-6-111 0 0,-1 0-1 0 0,0 0 0 0 0,0 0 1 0 0,0 1-1 0 0,0 0 0 0 0,0 1 1 0 0,0-1-1 0 0,0 1 0 0 0,-1 0 1 0 0,1 1-1 0 0,6 4 0 0 0,-2 5-4708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6:03.773"/>
    </inkml:context>
    <inkml:brush xml:id="br0">
      <inkml:brushProperty name="width" value="0.1" units="cm"/>
      <inkml:brushProperty name="height" value="0.1" units="cm"/>
      <inkml:brushProperty name="color" value="#F4F91B"/>
    </inkml:brush>
  </inkml:definitions>
  <inkml:trace contextRef="#ctx0" brushRef="#br0">98 124 1839 0 0,'-10'-4'87'0'0,"0"0"0"0"0,0-1 0 0 0,-17-10-1 0 0,-2-2 1514 0 0,17 13 826 0 0,15 9-1375 0 0,19 11-627 0 0,5-5-107 0 0,1-1-1 0 0,1-1 0 0 0,-1-2 0 0 0,39 6 0 0 0,-39-8-186 0 0,43 5 356 0 0,99 2 0 0 0,21 2 82 0 0,136 9-53 0 0,-185-17-387 0 0,376 0 341 0 0,123-10 240 0 0,-336-4-333 0 0,-9-1-144 0 0,211 6 21 0 0,-143-2 6 0 0,216-20 13 0 0,-60-34-90 0 0,-131 10-56 0 0,-292 38-114 0 0,45-6-12 0 0,153-14 0 0 0,-290 31 9 0 0,1-1-1 0 0,0 1 0 0 0,0 0 0 0 0,0 1 1 0 0,0-1-1 0 0,0 1 0 0 0,0 0 1 0 0,6 3-1 0 0,-12-4-6 0 0,0 0 0 0 0,1 1 0 0 0,-1-1 0 0 0,0 1 0 0 0,1-1 0 0 0,-1 1 0 0 0,0-1 0 0 0,1 1 0 0 0,-1-1 0 0 0,0 1-1 0 0,0-1 1 0 0,0 1 0 0 0,0-1 0 0 0,0 1 0 0 0,1-1 0 0 0,-1 1 0 0 0,0-1 0 0 0,0 1 0 0 0,0-1 0 0 0,0 1 0 0 0,0 0 0 0 0,-1-1 0 0 0,1 1 0 0 0,0-1 0 0 0,0 1 0 0 0,0-1 0 0 0,0 1 0 0 0,0-1 0 0 0,-1 1 0 0 0,1 0 0 0 0,-10 19-27 0 0,7-15-6 0 0,-12 23-595 0 0,6-8 228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6:06.748"/>
    </inkml:context>
    <inkml:brush xml:id="br0">
      <inkml:brushProperty name="width" value="0.1" units="cm"/>
      <inkml:brushProperty name="height" value="0.1" units="cm"/>
      <inkml:brushProperty name="color" value="#F4F91B"/>
    </inkml:brush>
  </inkml:definitions>
  <inkml:trace contextRef="#ctx0" brushRef="#br0">1 1 11055 0 0,'9'4'240'0'0,"8"1"48"0"0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6:09.398"/>
    </inkml:context>
    <inkml:brush xml:id="br0">
      <inkml:brushProperty name="width" value="0.1" units="cm"/>
      <inkml:brushProperty name="height" value="0.1" units="cm"/>
      <inkml:brushProperty name="color" value="#F4F91B"/>
    </inkml:brush>
  </inkml:definitions>
  <inkml:trace contextRef="#ctx0" brushRef="#br0">2 14 1839 0 0,'0'0'56'0'0,"0"-1"0"0"0,0 1-1 0 0,-1 0 1 0 0,1 0-1 0 0,0 0 1 0 0,0 0 0 0 0,0-1-1 0 0,0 1 1 0 0,0 0-1 0 0,0 0 1 0 0,0 0-1 0 0,0 0 1 0 0,0-1 0 0 0,0 1-1 0 0,0 0 1 0 0,0 0-1 0 0,0 0 1 0 0,0-1-1 0 0,0 1 1 0 0,0 0 0 0 0,0 0-1 0 0,0 0 1 0 0,0 0-1 0 0,0-1 1 0 0,0 1 0 0 0,0 0-1 0 0,0 0 1 0 0,0 0-1 0 0,1 0 1 0 0,-1-1-1 0 0,0 1 1 0 0,0 0 0 0 0,0 0-1 0 0,0 0 1 0 0,0 0-1 0 0,0 0 1 0 0,1 0 0 0 0,-1-1-1 0 0,0 1 1 0 0,0 0-1 0 0,0 0 1 0 0,0 0-1 0 0,1 0 1 0 0,-1 0 0 0 0,0 0-1 0 0,0 0 1 0 0,0 0-1 0 0,0 0 1 0 0,1 0-1 0 0,-1 0 1 0 0,0 0 0 0 0,0 0-1 0 0,0 0 1 0 0,1 0-1 0 0,-1 0 1 0 0,0 0 0 0 0,0 0-1 0 0,0 0 1 0 0,0 0-1 0 0,1 0 1 0 0,-1 0-1 0 0,0 0 1 0 0,0 0 0 0 0,0 0-1 0 0,0 1 1 0 0,1-1-1 0 0,-1 0 1 0 0,0 0-1 0 0,8 2-332 0 0,7 4 278 0 0,-14-6 28 0 0,1 1 0 0 0,-1 0 1 0 0,0-1-1 0 0,1 1 0 0 0,-1-1 0 0 0,1 1 0 0 0,-1-1 1 0 0,1 0-1 0 0,-1 1 0 0 0,1-1 0 0 0,-1 0 0 0 0,1 0 0 0 0,-1 0 1 0 0,0 0-1 0 0,1-1 0 0 0,-1 1 0 0 0,3-1 0 0 0,5 0 149 0 0,0 0 0 0 0,0 0-1 0 0,0 1 1 0 0,-1 0-1 0 0,13 2 1 0 0,112 14 40 0 0,-30-16 289 0 0,-72-1-231 0 0,1 1 1 0 0,44 5-1 0 0,-24 0-107 0 0,1-2-1 0 0,90-7 0 0 0,-80 1 23 0 0,102-14 318 0 0,-64 3-244 0 0,-51 10-198 0 0,-1 1 1 0 0,65 5-1 0 0,52 18-70 0 0,-3 1 37 0 0,-125-19 5 0 0,0-1 0 0 0,51-5 0 0 0,-7-3 83 0 0,0 3-1 0 0,147 12 0 0 0,-34 7-57 0 0,-149-14-42 0 0,-1-2-1 0 0,60-9 0 0 0,-5-2 22 0 0,0 4 0 0 0,195 9-1 0 0,-5 1 38 0 0,-79-3-32 0 0,12 14-25 0 0,104 0 18 0 0,-241-16-41 0 0,1 5 0 0 0,112 15 0 0 0,-81 0 0 0 0,159 2 0 0 0,-56-15 35 0 0,204-7 58 0 0,-413 2-93 0 0,229-28 0 0 0,-182 20 51 0 0,-1 3 0 0 0,88 3-1 0 0,-79 3 141 0 0,98-12 0 0 0,50-14 139 0 0,-210 25-324 0 0,0 1-1 0 0,0 0 0 0 0,0 0 0 0 0,0 1 0 0 0,0-1 0 0 0,0 1 1 0 0,0 0-1 0 0,0 1 0 0 0,0-1 0 0 0,-1 1 0 0 0,1 0 1 0 0,0 0-1 0 0,7 5 0 0 0,-8-4-574 0 0,-1 0 0 0 0,1 0 1 0 0,-1 0-1 0 0,1 1 0 0 0,3 5 0 0 0,6 10-3235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6:11.260"/>
    </inkml:context>
    <inkml:brush xml:id="br0">
      <inkml:brushProperty name="width" value="0.1" units="cm"/>
      <inkml:brushProperty name="height" value="0.1" units="cm"/>
      <inkml:brushProperty name="color" value="#F4F91B"/>
    </inkml:brush>
  </inkml:definitions>
  <inkml:trace contextRef="#ctx0" brushRef="#br0">0 41 455 0 0,'1'-1'135'0'0,"0"1"-1"0"0,0-1 1 0 0,0 1-1 0 0,0-1 1 0 0,0 1-1 0 0,0 0 1 0 0,0-1-1 0 0,0 1 0 0 0,0 0 1 0 0,0 0-1 0 0,0-1 1 0 0,0 1-1 0 0,0 0 1 0 0,0 0-1 0 0,0 0 1 0 0,0 0-1 0 0,0 1 0 0 0,0-1 1 0 0,0 0-1 0 0,0 0 1 0 0,0 0-1 0 0,0 1 1 0 0,1 0-1 0 0,-1-1-217 0 0,18 3 508 0 0,0 0-1 0 0,0-2 0 0 0,35-1 0 0 0,-25 0-139 0 0,98-9 447 0 0,-71 4-470 0 0,14-3 58 0 0,-29 3-116 0 0,0 2-1 0 0,56 3 1 0 0,-40 1-72 0 0,77-6 0 0 0,-1-1 9 0 0,-49 5-73 0 0,26 0 256 0 0,132 16-1 0 0,-63-3-212 0 0,-160-12-105 0 0,52 2 34 0 0,-4-1 68 0 0,-1 3 0 0 0,94 18-1 0 0,-99-12-75 0 0,0-1 0 0 0,0-4 0 0 0,106-3 0 0 0,48 7 203 0 0,-142-3-134 0 0,194 5 160 0 0,192 9-133 0 0,-160-17-21 0 0,137 4 102 0 0,-90-1-157 0 0,36 2 36 0 0,-322-5-84 0 0,295 0 56 0 0,94-29 4 0 0,-346 20-52 0 0,169-18 40 0 0,136-12-52 0 0,-361 34 0 0 0,394-25 128 0 0,-339 22-107 0 0,280-16 161 0 0,-318 15-152 0 0,71-3 71 0 0,-118 9-124 0 0,0 1 0 0 0,0 1 0 0 0,-1 1 0 0 0,1 0 0 0 0,32 11 0 0 0,-28-6-214 0 0,-2-2-18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6:12.050"/>
    </inkml:context>
    <inkml:brush xml:id="br0">
      <inkml:brushProperty name="width" value="0.1" units="cm"/>
      <inkml:brushProperty name="height" value="0.1" units="cm"/>
      <inkml:brushProperty name="color" value="#F4F91B"/>
    </inkml:brush>
  </inkml:definitions>
  <inkml:trace contextRef="#ctx0" brushRef="#br0">0 9 1375 0 0,'202'5'1972'0'0,"-82"-1"-1266"0"0,161-13 1526 0 0,-4 0-1408 0 0,-6 24-730 0 0,79 1 110 0 0,90-6 372 0 0,-96 1-173 0 0,-26-2-70 0 0,99 2 158 0 0,26-4-168 0 0,-324-7-222 0 0,120-16 0 0 0,30 0 123 0 0,243-12 438 0 0,-371 18-513 0 0,-139 10-148 0 0,47-4 59 0 0,0 2 0 0 0,87 8 0 0 0,-132-5-46 0 0,-1 0 0 0 0,0-1-1 0 0,1 1 1 0 0,-1 0 0 0 0,0 1 0 0 0,0-1-1 0 0,0 0 1 0 0,0 1 0 0 0,0 0-1 0 0,5 3 1 0 0,-7-4-54 0 0,0 0 1 0 0,0 0-1 0 0,0 0 0 0 0,0 1 0 0 0,0-1 1 0 0,0 0-1 0 0,0 1 0 0 0,0-1 1 0 0,0 1-1 0 0,-1-1 0 0 0,1 1 0 0 0,-1-1 1 0 0,1 1-1 0 0,-1-1 0 0 0,1 1 0 0 0,-1-1 1 0 0,0 1-1 0 0,0 0 0 0 0,0-1 1 0 0,0 1-1 0 0,0 0 0 0 0,0-1 0 0 0,-1 3 1 0 0,-3 11-3599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7:00.852"/>
    </inkml:context>
    <inkml:brush xml:id="br0">
      <inkml:brushProperty name="width" value="0.1" units="cm"/>
      <inkml:brushProperty name="height" value="0.1" units="cm"/>
      <inkml:brushProperty name="color" value="#F4F91B"/>
    </inkml:brush>
  </inkml:definitions>
  <inkml:trace contextRef="#ctx0" brushRef="#br0">1 17 1839 0 0,'3'-4'160'0'0,"1"0"-160"0"0,-2-1 0 0 0,0 1 0 0 0,0 4 176 0 0,0 0 0 0 0,-1 2 0 0 0,1-2 0 0 0,2 2-176 0 0,0-2 0 0 0,1 2 0 0 0,1 1 0 0 0,-2 1-104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7:06.845"/>
    </inkml:context>
    <inkml:brush xml:id="br0">
      <inkml:brushProperty name="width" value="0.1" units="cm"/>
      <inkml:brushProperty name="height" value="0.1" units="cm"/>
      <inkml:brushProperty name="color" value="#F4F91B"/>
    </inkml:brush>
  </inkml:definitions>
  <inkml:trace contextRef="#ctx0" brushRef="#br0">8 26 919 0 0,'-6'-11'80'0'0,"6"11"-72"0"0,-1 0-1 0 0,1 0 0 0 0,0-1 0 0 0,0 1 0 0 0,0 0 0 0 0,0 0 0 0 0,0 0 0 0 0,0-1 0 0 0,0 1 0 0 0,0 0 0 0 0,0 0 0 0 0,0 0 0 0 0,0-1 0 0 0,0 1 1 0 0,0 0-1 0 0,0 0 0 0 0,0 0 0 0 0,0 0 0 0 0,0-1 0 0 0,0 1 0 0 0,0 0 0 0 0,0 0 0 0 0,0 0 0 0 0,0-1 0 0 0,0 1 0 0 0,0 0 0 0 0,0 0 0 0 0,1 0 1 0 0,-1 0-1 0 0,0-1 0 0 0,0 1 0 0 0,0 0 0 0 0,0 0 0 0 0,0 0 0 0 0,0 0 0 0 0,1 0 0 0 0,-1-1 0 0 0,0 1 0 0 0,10-1 605 0 0,9 3 332 0 0,-1 2-389 0 0,1-2-1 0 0,-1 1 0 0 0,0-2 0 0 0,1-1 0 0 0,25-2 0 0 0,25 1 127 0 0,106 0-147 0 0,-60-1-431 0 0,29-1 53 0 0,87 2 29 0 0,332-6 148 0 0,-517 5-292 0 0,285 7 308 0 0,174 11-197 0 0,-287-13-107 0 0,402 21 27 0 0,-295 3-72 0 0,56 7 0 0 0,-66-19 0 0 0,-107-9 0 0 0,-108 4-175 0 0,-1 4-1 0 0,105 29 1 0 0,-166-35-2779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1:35.834"/>
    </inkml:context>
    <inkml:brush xml:id="br0">
      <inkml:brushProperty name="width" value="0.35" units="cm"/>
      <inkml:brushProperty name="height" value="2.1" units="cm"/>
      <inkml:brushProperty name="color" value="#33CCFF"/>
      <inkml:brushProperty name="inkEffects" value="pencil"/>
    </inkml:brush>
  </inkml:definitions>
  <inkml:trace contextRef="#ctx0" brushRef="#br0">852 123 455 270843 44107,'0'-1'0'0'0,"-1"-2"0"0"0,-1-1 0 0 0,-1-1 808 0 0,1 1 120 0 0,-1-1 32 0 0,1 2 0 0 0,0-1-544 0 0,-1-1-96 0 0,-1-1-32 0 0,0 0 0 0 0,0 0 0 0 0,-1 0 0 0 0,2 1 0 0 0,0 0 0 0 0,0 0 184 0 0,2 0 32 0 0,0 0 8 0 0,0 0 488 0 0,1 0-512 0 0,0 0 0 0 0,0 1 0 0 0,0 0-104 0 0,-1 0-32 0 0,1 1 0 0 0,-2-1 0 0 0,0 2-128 0 0,-1 0-24 0 0,0 0-8 0 0,-2 2 0 0 0,0 1-112 0 0,-2 0-80 0 0,-1 0 96 0 0,0 2-96 0 0,-2-1 0 0 0,0 2 0 0 0,-1-1 0 0 0,-2 0 104 0 0,-2 0-32 0 0,0 0-8 0 0,0 0 0 0 0,0-1 88 0 0,1 1 8 0 0,-1 0 8 0 0,1 0 0 0 0,-1 0 8 0 0,1 0 0 0 0,-1 1 0 0 0,-1 0 0 0 0,0 1-72 0 0,-1 0-8 0 0,0 0-8 0 0,0 0 0 0 0,0 1 8 0 0,1-2 8 0 0,0 0 0 0 0,0-1 0 0 0,-1 0 32 0 0,-2 0 152 0 0,-2-1-144 0 0,-1 1 0 0 0,1-1 0 0 0,1 0 0 0 0,0 1 0 0 0,1 0-16 0 0,0 0 0 0 0,0 2 0 0 0,1 0 0 0 0,0 0-24 0 0,0 0-8 0 0,1 0 0 0 0,1 0 0 0 0,1 0 0 0 0,1 0 0 0 0,2-1 0 0 0,0 1 0 0 0,1-1 0 0 0,1-1 0 0 0,0 0 0 0 0,1 0 0 0 0,0-1 16 0 0,2 0 0 0 0,0 0 0 0 0,1-1 0 0 0,1 0 8 0 0,1 0 0 0 0,1-1 0 0 0,1 0 136 0 0,1 0-112 0 0,0 0 0 0 0,2 0 0 0 0,0-1 24 0 0,1 1 8 0 0,2-1 0 0 0,0 0 0 0 0,2 0-56 0 0,1-1-16 0 0,1 1 0 0 0,1 0 0 0 0,1 0-8 0 0,1 1 0 0 0,2-1 0 0 0,0 0 0 0 0,0 1-24 0 0,1-1-8 0 0,0 0 0 0 0,0 1 0 0 0,0-1-64 0 0,1 1 0 0 0,0-1 72 0 0,1 1-72 0 0,1 1 0 0 0,3-1 72 0 0,3 0-72 0 0,0-1 96 0 0,1 0-96 0 0,0 0 96 0 0,-1 0-96 0 0,0 0 120 0 0,0-1-32 0 0,0 1-8 0 0,0 0 0 0 0,0 0-16 0 0,-1 1 0 0 0,0-1 0 0 0,-1 1 0 0 0,1 1-64 0 0,-1 0 96 0 0,1 1-96 0 0,-1 0 96 0 0,-1 0-96 0 0,1 1 0 0 0,-1-1 0 0 0,0 0 0 0 0,-1 0 64 0 0,1-1-64 0 0,0 0 0 0 0,0 0 64 0 0,0 0-64 0 0,-1 0 64 0 0,-1-1-64 0 0,-1-1 64 0 0,0 1-64 0 0,0-1 96 0 0,0 0-96 0 0,0-1 96 0 0,2 1-96 0 0,-1-1 80 0 0,2 1-80 0 0,-1-1 80 0 0,1 1-80 0 0,0 0 0 0 0,1 0 72 0 0,-1 0-72 0 0,1-1 64 0 0,0 1-64 0 0,-1 0 64 0 0,1 1-64 0 0,0-1 0 0 0,0 1 72 0 0,0 0-72 0 0,-1 0 0 0 0,-1 0 64 0 0,0 0-64 0 0,0 0 0 0 0,-1 0 0 0 0,0 1 72 0 0,1-1-72 0 0,-2 1 0 0 0,1 0 72 0 0,-2 0-72 0 0,1 0 64 0 0,-2-1-64 0 0,0 0 64 0 0,-1 0-64 0 0,0 0 0 0 0,-1 0 0 0 0,1 0 64 0 0,0 0-64 0 0,-1 1 0 0 0,-1 0 72 0 0,-1 0-72 0 0,-1 1 0 0 0,-1 0 0 0 0,-2-1 0 0 0,-1 1 0 0 0,-1-1 0 0 0,-2 0 0 0 0,-2 0 0 0 0,0-1 64 0 0,-3 0-64 0 0,0 0 80 0 0,-3-1-80 0 0,-2-1 80 0 0,-2 0-80 0 0,-3-1 80 0 0,-3-1-80 0 0,-3 0 64 0 0,-6 0-64 0 0,-3-1 0 0 0,-2 1 0 0 0,-1 1 0 0 0,0 0 0 0 0,0 0 0 0 0,1 2 0 0 0,0 0 0 0 0,1 2 0 0 0,-1-1 0 0 0,0 2 0 0 0,0 0 0 0 0,-2 1 0 0 0,0 0 0 0 0,-1 1 0 0 0,-2 0 0 0 0,0 0 0 0 0,-1 1 0 0 0,0-1 0 0 0,0 1 0 0 0,1-1 0 0 0,0-1 0 0 0,1-1 0 0 0,0 0 0 0 0,1-1 0 0 0,1 0 0 0 0,2 0 0 0 0,-1-1 0 0 0,2 0 0 0 0,0 0 0 0 0,0 0 0 0 0,-4 0 0 0 0,-1 1 0 0 0,2-1 0 0 0,2 1 64 0 0,3 0-64 0 0,3-1 0 0 0,2 1 0 0 0,1 0 0 0 0,2-2 0 0 0,2 1 0 0 0,1 0 0 0 0,3 0 0 0 0,0-1 0 0 0,3 0 0 0 0,0 0 0 0 0,2 0 0 0 0,1 0 0 0 0,1 1 0 0 0,1-1 0 0 0,2 1 0 0 0,1-1 0 0 0,0 1 0 0 0,2 0 64 0 0,0 0-64 0 0,1 0 0 0 0,2 0 0 0 0,1-1 0 0 0,3 1 64 0 0,1-1-64 0 0,2 1 0 0 0,2-1 0 0 0,1 0 0 0 0,2 1 0 0 0,1 0 0 0 0,2 1 0 0 0,0 0 0 0 0,1 0 0 0 0,0 1 0 0 0,1 1 0 0 0,0 1 0 0 0,1-1 0 0 0,0 1 0 0 0,0-1 0 0 0,0 0 0 0 0,0 0 0 0 0,0-1 0 0 0,-1 1 0 0 0,1-1 64 0 0,1 0-64 0 0,0 0 0 0 0,2 0 0 0 0,0-2 0 0 0,1 1 0 0 0,1-1 0 0 0,1 0 0 0 0,-1 0 72 0 0,1-1-72 0 0,0 0 64 0 0,1-1-64 0 0,1-1 0 0 0,1 0 72 0 0,2 1-72 0 0,0-1 0 0 0,1 0 64 0 0,0 0-64 0 0,-1 0 0 0 0,-1 1 0 0 0,4 0 0 0 0,0 0 64 0 0,0 1-64 0 0,4 0 64 0 0,-1 1-64 0 0,-2 1 0 0 0,-1-1 64 0 0,-3 0-64 0 0,0 0 0 0 0,-2-1 0 0 0,-1-1 72 0 0,-1 0-72 0 0,-1 0 0 0 0,1 0 64 0 0,-1-1-64 0 0,0 1 0 0 0,0-1 0 0 0,0 0 0 0 0,-2 1 0 0 0,-1-1 0 0 0,-1 1 0 0 0,-1 0 64 0 0,-3 0-64 0 0,-2 0 0 0 0,-2 1 0 0 0,-2 0 0 0 0,-3 0 0 0 0,-1 1 0 0 0,-1 0 0 0 0,-2 0 64 0 0,-2 0-64 0 0,-1 0 0 0 0,-1-1 0 0 0,-1 1 64 0 0,-1 0-64 0 0,-1-1 0 0 0,-2 0 0 0 0,-1 1 64 0 0,-1-1-64 0 0,-1 0 0 0 0,-1 1 0 0 0,-2-1 64 0 0,-1 0-64 0 0,0 1 0 0 0,-3 0 0 0 0,-1 0 64 0 0,-1 1-64 0 0,-3 1 0 0 0,-2 0 0 0 0,-2-1 0 0 0,-1 2 0 0 0,-2-1 0 0 0,-2 0 0 0 0,0 1 0 0 0,-1-1 0 0 0,-1 1 0 0 0,0-1 0 0 0,-1 0 0 0 0,-1 0 0 0 0,-1-1 0 0 0,-1 1 0 0 0,-3-2 0 0 0,-1 1 0 0 0,-3 0 0 0 0,0 0 0 0 0,-1 0 0 0 0,0 0 0 0 0,0 2 0 0 0,0 0 0 0 0,-1 1 0 0 0,0 0 0 0 0,-2 2 0 0 0,0 0 0 0 0,0 0 0 0 0,-1 0 0 0 0,1-1 0 0 0,-6-1 0 0 0,-1-1 0 0 0,3 0 0 0 0,3-2 0 0 0,5-1 64 0 0,3 0-64 0 0,3-1 0 0 0,3 2 0 0 0,3 0 0 0 0,0 1 0 0 0,0 1 0 0 0,1 3 0 0 0,-1 4 0 0 0,-7 9 0 0 0,-10 19-1216 0 0,-11 24-1632 0 0,5 2-18743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7:05.954"/>
    </inkml:context>
    <inkml:brush xml:id="br0">
      <inkml:brushProperty name="width" value="0.1" units="cm"/>
      <inkml:brushProperty name="height" value="0.1" units="cm"/>
      <inkml:brushProperty name="color" value="#F4F91B"/>
    </inkml:brush>
  </inkml:definitions>
  <inkml:trace contextRef="#ctx0" brushRef="#br0">0 174 1007 0 0,'12'-10'130'0'0,"24"-17"0"0"0,-18 15 124 0 0,73-48 1602 0 0,-76 52-1535 0 0,0 1 0 0 0,1 0 1 0 0,0 1-1 0 0,23-5 0 0 0,-13 6-201 0 0,0 2-1 0 0,0 1 0 0 0,28 0 0 0 0,0 1-17 0 0,-26 0-74 0 0,40-3 21 0 0,-20-1 32 0 0,1 3 0 0 0,76 6 0 0 0,-79-2-60 0 0,179 24 361 0 0,-58-4-262 0 0,-92-18 103 0 0,105-9 1 0 0,16-1 67 0 0,-2 27-183 0 0,-130-12-88 0 0,16 1-16 0 0,1-4 0 0 0,91-4 0 0 0,-57-3 16 0 0,1 5 0 0 0,149 25 0 0 0,51-10-20 0 0,-228-17 0 0 0,0 4 11 0 0,132 28 0 0 0,-134-18 10 0 0,139 9 0 0 0,78-5-21 0 0,298 1 75 0 0,-338-7 64 0 0,-21 1-89 0 0,285-9 237 0 0,-218-12-124 0 0,-69 0-85 0 0,-49 14-78 0 0,3 0 0 0 0,-1-11 0 0 0,123 2 0 0 0,78-1 0 0 0,26-4 50 0 0,-238 8-36 0 0,0-4-14 0 0,149 3 0 0 0,120 7 0 0 0,-120 11 0 0 0,-149-4 0 0 0,47-16 0 0 0,20 2 0 0 0,-106 9 0 0 0,204-12 0 0 0,-16-2 0 0 0,-129 5 0 0 0,15-13 0 0 0,28-1 0 0 0,-117 14 0 0 0,211-6 0 0 0,-202-3 32 0 0,154 12 0 0 0,62-9-38 0 0,-114-5 76 0 0,-209 11-64 0 0,1 2 0 0 0,0 1-1 0 0,-1 1 1 0 0,0 1 0 0 0,0 2-1 0 0,-1 0 1 0 0,55 26 0 0 0,-47-17-100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7:08.341"/>
    </inkml:context>
    <inkml:brush xml:id="br0">
      <inkml:brushProperty name="width" value="0.1" units="cm"/>
      <inkml:brushProperty name="height" value="0.1" units="cm"/>
      <inkml:brushProperty name="color" value="#F4F91B"/>
    </inkml:brush>
  </inkml:definitions>
  <inkml:trace contextRef="#ctx0" brushRef="#br0">0 5 1151 0 0,'4'3'62'0'0,"0"0"-1"0"0,0 0 1 0 0,0 0-1 0 0,0-1 1 0 0,0 0-1 0 0,1 0 1 0 0,-1 0-1 0 0,1 0 1 0 0,-1-1-1 0 0,1 1 1 0 0,0-1-1 0 0,0 0 1 0 0,7 0-1 0 0,9 0 551 0 0,38-3 0 0 0,-44 1-497 0 0,170-3 1072 0 0,93-8-651 0 0,6-3-358 0 0,0 26 145 0 0,-156-7-139 0 0,-44-2-105 0 0,114 16 0 0 0,6 22-34 0 0,98 15-16 0 0,496 13 302 0 0,-793-68-331 0 0,608 27 139 0 0,-378-32 14 0 0,-19 0 12 0 0,-105 7-152 0 0,176-3 40 0 0,159-13 8 0 0,110-7 24 0 0,-293 12-49 0 0,-38 2-8 0 0,281-4 36 0 0,-227 27-64 0 0,-244-14 0 0 0,73 11-1948 0 0,-60-4-272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57:09.203"/>
    </inkml:context>
    <inkml:brush xml:id="br0">
      <inkml:brushProperty name="width" value="0.1" units="cm"/>
      <inkml:brushProperty name="height" value="0.1" units="cm"/>
      <inkml:brushProperty name="color" value="#F4F91B"/>
    </inkml:brush>
  </inkml:definitions>
  <inkml:trace contextRef="#ctx0" brushRef="#br0">475 53 919 0 0,'-29'6'312'0'0,"-1"-2"0"0"0,0 0-1 0 0,0-2 1 0 0,-48-3-1 0 0,33 1-147 0 0,-156 13 1845 0 0,179-6-1640 0 0,22-7-362 0 0,-1 0 1 0 0,1 0 0 0 0,-1 0 0 0 0,1 0-1 0 0,-1 1 1 0 0,1-1 0 0 0,-1 0-1 0 0,1 0 1 0 0,0 1 0 0 0,-1-1-1 0 0,1 0 1 0 0,-1 0 0 0 0,1 1 0 0 0,0-1-1 0 0,-1 0 1 0 0,1 1 0 0 0,0-1-1 0 0,-1 1 1 0 0,1-1 0 0 0,0 0-1 0 0,-1 1 1 0 0,1-1 0 0 0,0 1 0 0 0,0-1-1 0 0,0 1 1 0 0,0-1 0 0 0,-1 1-1 0 0,1-1 1 0 0,0 1 0 0 0,0-1 0 0 0,0 1-1 0 0,0-1 1 0 0,0 1 0 0 0,0-1-1 0 0,0 1 1 0 0,0-1 0 0 0,1 1-1 0 0,-1 0-7 0 0,1 0 0 0 0,0 0 0 0 0,0-1 0 0 0,0 1 0 0 0,0-1 0 0 0,0 1 0 0 0,0-1 0 0 0,-1 1 0 0 0,1-1 0 0 0,1 1 0 0 0,-1-1 0 0 0,0 0 0 0 0,0 0 0 0 0,0 1 0 0 0,0-1 0 0 0,1 0 0 0 0,21 0 0 0 0,-17 0 0 0 0,448 8 851 0 0,-155-14-798 0 0,-110 11-42 0 0,17-1 42 0 0,185-44 224 0 0,-389 40-276 0 0,1-1-1 0 0,281-43 361 0 0,-233 34-295 0 0,-8 1 19 0 0,77-7 0 0 0,-114 16-78 0 0,0 0-1 0 0,0 0 1 0 0,0 0 0 0 0,0 1-1 0 0,0 0 1 0 0,0 0 0 0 0,9 4-1 0 0,4 3-6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2:00.14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131 1091 5983 214583 65863,'2'0'648'0'0,"1"0"-648"0"0,-1-1 0 0 0,0 1 496 0 0,-1-2 80 0 0,0 1 24 0 0,0-1 0 0 0,1 0-200 0 0,-1-1-40 0 0,0-1-8 0 0,0 1 0 0 0,0 0-72 0 0,0 1-24 0 0,-1 0 0 0 0,-1 1 0 0 0,-1 0 96 0 0,-1 0 8 0 0,-1 1 8 0 0,-1 0 0 0 0,-1 0 208 0 0,0 0 48 0 0,-1 0 8 0 0,1 1 0 0 0,0-1-120 0 0,1 1-32 0 0,0 0 0 0 0,1 0 0 0 0,0 0-96 0 0,1 0-16 0 0,0-1-8 0 0,1 1 0 0 0,-1-1-88 0 0,0 0 232 0 0,-1 1-256 0 0,-1 0 40 0 0,0-1 0 0 0,0 2 8 0 0,0 0 0 0 0,1 0 0 0 0,-1 0 0 0 0,1 0 0 0 0,-1 1 296 0 0,0 0-296 0 0,1 0 0 0 0,-1 0 0 0 0,1 0-64 0 0,1 0-8 0 0,1 0-8 0 0,-1 0 0 0 0,2-1-24 0 0,-1 0 176 0 0,2-1-184 0 0,0-1-24 0 0,0 0-8 0 0,1-2 0 0 0,0 0 0 0 0,0-1-16 0 0,2 0 0 0 0,-1-2 0 0 0,1-1-272 0 0,4-6-528 0 0,1-3 1264 0 0,1 0 32 0 0,1-3 200 0 0,0-1-736 0 0,0 0-8 0 0,-1 0-8 0 0,-1 1-8 0 0,-1 1 0 0 0,0-2 0 0 0,0 0 0 0 0,-1 0 0 0 0,0 0 0 0 0,0 0 0 0 0,0 0 0 0 0,-1 1 0 0 0,1-3 72 0 0,0-1-72 0 0,0 1-72 0 0,0 0 80 0 0,0 2-80 0 0,1-1 80 0 0,-1-1-80 0 0,1-1 0 0 0,1-1 72 0 0,0-2-72 0 0,0-2 0 0 0,0-1 64 0 0,0-1-64 0 0,0-1 0 0 0,-2 1 0 0 0,0 2 64 0 0,-1 0-64 0 0,0 1 0 0 0,-1 2 64 0 0,-1 0-64 0 0,0 2 80 0 0,0 0-80 0 0,0 3 80 0 0,-1 1-80 0 0,1 2 80 0 0,0 2-80 0 0,-1 0 64 0 0,0 1-64 0 0,0 2 0 0 0,0 1 0 0 0,0 0 0 0 0,0 0 64 0 0,0-1-64 0 0,-1 1 0 0 0,1-1 0 0 0,-1 0 0 0 0,0 0 0 0 0,0 2 0 0 0,1 0 0 0 0,-1 1 0 0 0,0 0 0 0 0,0-1 0 0 0,1 1 0 0 0,-1 1 0 0 0,0 0 0 0 0,0 1 0 0 0,-1 2 0 0 0,1 0 0 0 0,-1 1 0 0 0,0 1 0 0 0,1 1 0 0 0,-1 0 0 0 0,0 0 0 0 0,0 1 0 0 0,0 1 0 0 0,0-1 0 0 0,0 2 0 0 0,-1-1 0 0 0,0 2 0 0 0,0-1 0 0 0,0 0 0 0 0,-1 1 0 0 0,1 0 0 0 0,-1 1 0 0 0,1 0 0 0 0,0 0 0 0 0,0 0 0 0 0,-1 0 0 0 0,0 0 0 0 0,0 1 0 0 0,0 0 0 0 0,0 1 0 0 0,0 0 0 0 0,-1 0 0 0 0,0 1 0 0 0,-1-1 0 0 0,1 1 0 0 0,-1 1 0 0 0,0-1 0 0 0,0 1 0 0 0,-1 0 0 0 0,1 0 0 0 0,-1-1 0 0 0,0 0 0 0 0,-1 0 0 525 2,0-1 0-525-2,1-1 0 0 0,-1 0 0 0 0,1 0 0 0 0,1-1 0 0 0,-1 1 0 0 0,1-2 0 0 0,0 0 0 0 0,0 0 0 0 0,1-2 0 0 0,0 0 0 0 0,2-2-416 0 0,5-4-1192 0 0,8-10-1864 0 0,3-1-20183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2:01.11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1 306 12383 218634 65375,'0'-2'1288'0'0,"-1"-1"-1224"0"0,1 1-64 0 0,1 0 0 0 0,0-4 96 0 0,2-1 8 0 0,1-2 0 0 0,1 1 0 0 0,0 0-104 0 0,1 0 72 0 0,-1 2-72 0 0,-1 1 64 0 0,0 1 0 0 0,-1 1-64 0 0,-1-1 96 0 0,-1 0-32 0 0,-2 1 888 0 0,-1-1 168 0 0,-1 1 40 0 0,-1-1 8 0 0,-1 0-784 0 0,1 1-160 0 0,-1 0-32 0 0,1 1-8 0 0,0 1 104 0 0,0-1 352 0 0,2 2-320 0 0,0 0-128 0 0,1-1-16 0 0,1 1-8 0 0,0 0 0 0 0,0-1 0 0 0,1 1 0 0 0,1 0 0 0 0,0-1 0 0 0,0 1 56 0 0,0-1 16 0 0,0 1 0 0 0,0-1 0 0 0,0 1 32 0 0,0 0 8 0 0,0 0 0 0 0,0 1 0 0 0,-1 0-64 0 0,0 2-16 0 0,1 0 0 0 0,-1 0 0 0 0,0 2-48 0 0,0 0-16 0 0,0 2 0 0 0,0 0 0 0 0,0 0-40 0 0,0 2-16 0 0,-1 2 0 0 0,-1 0 0 0 0,0 1-80 0 0,-1 1 96 0 0,0 1-96 0 0,0 0 96 0 0,0 1-32 0 0,-1-1 0 0 0,1 2 0 0 0,-1-1 0 0 0,1 1 0 0 0,0 0 0 0 0,1-2 0 0 0,0 1 0 0 0,0-1 0 0 0,1 0 0 0 0,-1-1 0 0 0,2 0 0 0 0,1-1-64 0 0,-1 0 80 0 0,1-2-80 0 0,1 0 80 0 0,0-2-80 0 0,0-1 0 0 0,0 0 0 0 0,1-2 64 0 0,-1 0-64 0 0,0 0 0 0 0,0-1 72 0 0,1 0-72 0 0,-1-1 0 0 0,-1 0 64 0 0,2-1-64 0 0,-1 0 0 0 0,1-1 0 0 0,0-1 64 0 0,2-1-64 0 0,1 0 0 0 0,1-2 64 0 0,1 0-64 0 0,2-2 64 0 0,1-2-64 0 0,2-1 0 0 0,1-1 72 0 0,2-3-72 0 0,1-1 0 0 0,2-2 88 0 0,3-1-88 0 0,1-2 80 0 0,3-3-80 0 0,1 0 104 0 0,1 0-24 0 0,1 0-8 0 0,-1 0 0 0 0,1 1 8 0 0,-1 2 0 0 0,1 0 0 0 0,-2 1 0 0 0,-1 1-80 0 0,0 1 64 0 0,-2-1-64 0 0,-1 1 64 0 0,0-2-64 0 0,1 0 0 0 0,0 0 72 0 0,0-2-72 0 0,1 1 0 0 0,-1 0 72 0 0,1 1-72 0 0,-2 1 0 0 0,-1 1 64 0 0,-1 2-64 0 0,-3 1 0 0 0,-2 1 0 0 0,-2 2 96 0 0,-2 1-96 0 0,-1 0 96 0 0,-2 1-96 0 0,-2 2 96 0 0,-1 1-32 0 0,-2 0 0 0 0,-3 1-64 0 0,0 1 88 0 0,-2 2-88 0 0,0 0 80 0 0,0 0-80 0 0,-1 1 64 0 0,0 0-64 0 0,0-1 0 0 0,0 1 0 0 0,0 0 64 0 0,1 0-64 0 0,-2 0 0 0 0,0-1 72 0 0,-1 1-72 0 0,-1 1 0 0 0,-1-1 0 0 0,0 1 64 0 0,-1-1-64 0 0,1 0 0 0 0,-1 1 0 0 0,0 0-704 0 0,-1 0-944 0 0,-1-2-9448 0 0,2 0-5319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28.600"/>
    </inkml:context>
    <inkml:brush xml:id="br0">
      <inkml:brushProperty name="width" value="0.1" units="cm"/>
      <inkml:brushProperty name="height" value="0.1" units="cm"/>
      <inkml:brushProperty name="color" value="#F4F91B"/>
    </inkml:brush>
  </inkml:definitions>
  <inkml:trace contextRef="#ctx0" brushRef="#br0">2406 128 455 0 0,'3'-17'403'0'0,"1"-1"0"0"0,11-29 4327 0 0,-9 37-4402 0 0,-8 9-289 0 0,-1 0-1 0 0,1 0 1 0 0,0 0-1 0 0,0 0 1 0 0,-1 0-1 0 0,1 0 1 0 0,0 0-1 0 0,0-1 1 0 0,0 1-1 0 0,-2-4 1 0 0,-11-5 563 0 0,11 8-460 0 0,-1 1 0 0 0,1-1 0 0 0,-1 1-1 0 0,0 0 1 0 0,1 0 0 0 0,-1 0 0 0 0,0 1 0 0 0,0 0 0 0 0,0 0 0 0 0,1 0 0 0 0,-1 1 0 0 0,0-1 0 0 0,-8 3 0 0 0,-6 2-32 0 0,1 1 1 0 0,-20 9 0 0 0,13-5-50 0 0,-56 21-33 0 0,-1-3 1 0 0,-91 17-1 0 0,111-36-5 0 0,-75 3 0 0 0,-63-8 144 0 0,-42 13 392 0 0,-2 0 172 0 0,0-36-198 0 0,165 9-308 0 0,-119 1-1 0 0,-133 35-85 0 0,232-10-663 0 0,53-9 197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38:49.632"/>
    </inkml:context>
    <inkml:brush xml:id="br0">
      <inkml:brushProperty name="width" value="0.1" units="cm"/>
      <inkml:brushProperty name="height" value="0.1" units="cm"/>
      <inkml:brushProperty name="color" value="#F4F91B"/>
    </inkml:brush>
  </inkml:definitions>
  <inkml:trace contextRef="#ctx0" brushRef="#br0">588 137 3967 0 0,'1'-2'88'0'0,"0"0"0"0"0,0 0 0 0 0,-1 0 0 0 0,0 0 0 0 0,1-1 0 0 0,-1 1-1 0 0,0 0 1 0 0,0-5 0 0 0,-1-6 2812 0 0,-3 20-1253 0 0,-8 16-1045 0 0,-8 3-227 0 0,7-9-190 0 0,0 0 0 0 0,0-2 0 0 0,-2 1 0 0 0,0-2 0 0 0,0 0 0 0 0,-23 15 0 0 0,2-6 147 0 0,-102 61 1054 0 0,133-80-1275 0 0,0-1-1 0 0,0 1 1 0 0,0-1-1 0 0,1 2 1 0 0,-1-1-1 0 0,-6 9 0 0 0,9-11-79 0 0,0 1 0 0 0,0-1-1 0 0,1 0 1 0 0,-1 1 0 0 0,1-1-1 0 0,0 1 1 0 0,0-1 0 0 0,0 1 0 0 0,0 0-1 0 0,0-1 1 0 0,1 1 0 0 0,-1 0-1 0 0,1 0 1 0 0,0-1 0 0 0,0 1-1 0 0,0 0 1 0 0,0 3 0 0 0,0-6-29 0 0,0 0 0 0 0,0 1 0 0 0,0-1-1 0 0,0 0 1 0 0,0 1 0 0 0,0-1 0 0 0,0 0 0 0 0,0 1 0 0 0,1-1 0 0 0,-1 0 0 0 0,0 1 0 0 0,0-1 0 0 0,0 0 0 0 0,0 0 0 0 0,1 1 0 0 0,-1-1 0 0 0,0 0 0 0 0,0 0 0 0 0,1 1 0 0 0,-1-1 0 0 0,0 0 0 0 0,0 0 0 0 0,1 0 0 0 0,-1 1 0 0 0,0-1 0 0 0,1 0 0 0 0,-1 0 0 0 0,0 0 0 0 0,0 0 0 0 0,1 0 0 0 0,-1 0-1 0 0,0 0 1 0 0,1 0 0 0 0,0 0 0 0 0,12-6 86 0 0,9-16 113 0 0,-12 6-46 0 0,1 0 0 0 0,-2-1 0 0 0,0 0 0 0 0,-1-1 0 0 0,-1 0 1 0 0,9-33-1 0 0,-14 41-149 0 0,0 1 1 0 0,0-1-1 0 0,-1 0 1 0 0,0 1-1 0 0,-1-1 1 0 0,0 0-1 0 0,0 0 0 0 0,-1 1 1 0 0,-1-1-1 0 0,1 1 1 0 0,-2-1-1 0 0,1 1 1 0 0,-1-1-1 0 0,-1 1 1 0 0,-6-12-1 0 0,4 11-6 0 0,-2 1 0 0 0,1-1 0 0 0,-1 2 0 0 0,-18-16 0 0 0,15 14 0 0 0,1 1 0 0 0,1-1 0 0 0,-10-13 0 0 0,3 5 36 0 0,16 18-35 0 0,0 0 1 0 0,0 0-1 0 0,0 0 0 0 0,0 0 1 0 0,0 0-1 0 0,0 0 1 0 0,0 0-1 0 0,0 0 0 0 0,0 0 1 0 0,0 0-1 0 0,0 0 0 0 0,-1 0 1 0 0,1 0-1 0 0,0 1 1 0 0,0-1-1 0 0,0 0 0 0 0,0 0 1 0 0,0 0-1 0 0,0 0 1 0 0,0 0-1 0 0,0 0 0 0 0,0 0 1 0 0,0 0-1 0 0,0 0 1 0 0,0 0-1 0 0,0 0 0 0 0,0 0 1 0 0,0 0-1 0 0,0 0 1 0 0,0 0-1 0 0,0 0 0 0 0,0 0 1 0 0,-1 0-1 0 0,1 0 0 0 0,0 0 1 0 0,0 0-1 0 0,0 0 1 0 0,0 0-1 0 0,0 0 0 0 0,0 0 1 0 0,0 0-1 0 0,0 0 1 0 0,0 0-1 0 0,0 0 0 0 0,0 0 1 0 0,0 0-1 0 0,0 0 1 0 0,0 0-1 0 0,0 0 0 0 0,0 0 1 0 0,-1 0-1 0 0,1 0 1 0 0,0 0-1 0 0,0 0 0 0 0,0 0 1 0 0,0 0-1 0 0,0-1 1 0 0,0 1-1 0 0,0 0 0 0 0,0 0 1 0 0,0 0-1 0 0,0 0 0 0 0,0 0 1 0 0,0 0-1 0 0,0 0 1 0 0,6 12 84 0 0,3 3-21 0 0,2-1 1 0 0,-1 0-1 0 0,2-1 1 0 0,24 22 0 0 0,11 13 144 0 0,-14-7-42 0 0,-3 1 0 0 0,-1 1 0 0 0,-2 1 0 0 0,34 78 0 0 0,-49-97-36 0 0,-7-17-29 0 0,-1 0 1 0 0,0 0 0 0 0,-1 0-1 0 0,0 0 1 0 0,0 1-1 0 0,-1-1 1 0 0,0 1 0 0 0,1 12-1 0 0,-5-13 188 0 0,-4-10-6 0 0,-3-13 3 0 0,-22-139 0 0 0,29 144-284 0 0,0 0 0 0 0,0 0 0 0 0,-1 0 0 0 0,-1 0 0 0 0,1 0 0 0 0,-1 1 0 0 0,-8-12 0 0 0,10 18-3 0 0,0 0 1 0 0,0 1-1 0 0,0-1 0 0 0,0 1 0 0 0,-1-1 1 0 0,1 1-1 0 0,-1 0 0 0 0,0 0 0 0 0,1 0 1 0 0,-1 0-1 0 0,0 0 0 0 0,0 1 0 0 0,0-1 0 0 0,-1 1 1 0 0,1 0-1 0 0,0 0 0 0 0,0 0 0 0 0,-1 0 1 0 0,1 1-1 0 0,-1 0 0 0 0,1-1 0 0 0,0 1 1 0 0,-1 0-1 0 0,1 0 0 0 0,-6 2 0 0 0,1-1 0 0 0,1 1-1 0 0,-1 1 0 0 0,1-1 1 0 0,0 1-1 0 0,0 0 0 0 0,0 1 1 0 0,-13 8-1 0 0,-42 37-13 0 0,59-47 11 0 0,-103 94-63 0 0,87-77 66 0 0,0 1 1 0 0,2 0-1 0 0,-19 31 0 0 0,30-43-1 0 0,1 1 0 0 0,1 0 0 0 0,0 0 0 0 0,-5 15 0 0 0,8-22 0 0 0,0 1 0 0 0,0 0 0 0 0,1 0 0 0 0,-1 0 0 0 0,1 0 0 0 0,0 0 0 0 0,0-1 0 0 0,0 1 0 0 0,0 0 0 0 0,1 0 0 0 0,-1 0 0 0 0,1 0 0 0 0,-1 0 0 0 0,1-1 0 0 0,0 1 0 0 0,0 0 0 0 0,0 0 0 0 0,1-1 0 0 0,-1 1 0 0 0,2 2 0 0 0,-2-4 0 0 0,0-1 0 0 0,0 1 0 0 0,0 0 0 0 0,0-1 0 0 0,0 1 0 0 0,0 0 0 0 0,0-1-1 0 0,0 1 1 0 0,0-1 0 0 0,0 0 0 0 0,0 1 0 0 0,0-1 0 0 0,0 0 0 0 0,0 1 0 0 0,0-1 0 0 0,0 0 0 0 0,0 0 0 0 0,0 0 0 0 0,1 0-1 0 0,-1 0 1 0 0,0 0 0 0 0,0-1 0 0 0,0 1 0 0 0,0 0 0 0 0,0 0 0 0 0,0-1 0 0 0,0 1 0 0 0,0-1 0 0 0,2 0 0 0 0,4-3 6 0 0,-1 1 1 0 0,0-1 0 0 0,9-7 0 0 0,-9 7 22 0 0,9-9 29 0 0,0 0 1 0 0,0-1 0 0 0,12-16 0 0 0,16-16 50 0 0,-14 16-86 0 0,-1-2 0 0 0,-1-1 0 0 0,-2-1 0 0 0,-2-1 0 0 0,27-53 0 0 0,-43 72-23 0 0,0-2 0 0 0,8-29 0 0 0,-4 10 0 0 0,-44 123 0 0 0,26-60-10 0 0,1 1 1 0 0,2-1-1 0 0,-3 46 0 0 0,-2 20-23 0 0,3-53 33 0 0,5-25 0 0 0,0-1 0 0 0,-2 1 0 0 0,1 0 0 0 0,-2-1 0 0 0,0 0 0 0 0,0 0 0 0 0,-7 12 0 0 0,9-21-1 0 0,-1 0 0 0 0,0 0 0 0 0,0-1 1 0 0,0 0-1 0 0,0 1 0 0 0,-1-1 0 0 0,1-1 0 0 0,-1 1 0 0 0,-6 4 0 0 0,-38 14 40 0 0,39-18-35 0 0,0 1-1 0 0,0 0 1 0 0,1 0-1 0 0,-1 1 0 0 0,-15 11 1 0 0,15-7-230 0 0,-1 0 1 0 0,1 1 0 0 0,1 1-1 0 0,0-1 1 0 0,-7 12 0 0 0,7-9-1921 0 0,1 1 1 0 0,-6 16 0 0 0,4-3-3342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29.896"/>
    </inkml:context>
    <inkml:brush xml:id="br0">
      <inkml:brushProperty name="width" value="0.1" units="cm"/>
      <inkml:brushProperty name="height" value="0.1" units="cm"/>
      <inkml:brushProperty name="color" value="#F4F91B"/>
    </inkml:brush>
  </inkml:definitions>
  <inkml:trace contextRef="#ctx0" brushRef="#br0">1694 286 2759 0 0,'-39'-28'1097'0'0,"31"22"-568"0"0,0-1 0 0 0,0 1 0 0 0,-1 1 0 0 0,0 0 0 0 0,-16-7 0 0 0,18 10-402 0 0,-1 0 0 0 0,1 0 0 0 0,-1 1 0 0 0,0 0 0 0 0,1 1 0 0 0,-1-1 0 0 0,-9 2 0 0 0,-55 10 127 0 0,6-1-65 0 0,45-9-14 0 0,1-1 0 0 0,-1-1 0 0 0,1-1 0 0 0,0-1 0 0 0,-29-7 0 0 0,-98-37 1331 0 0,9 1-378 0 0,-349-55-30 0 0,439 93-1048 0 0,0 2 0 0 0,-77-1 0 0 0,104 8-300 0 0,1 1 0 0 0,-1 0 0 0 0,1 1 0 0 0,0 2 0 0 0,0 0-1 0 0,1 1 1 0 0,-1 0 0 0 0,-32 18 0 0 0,29-11-785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30.751"/>
    </inkml:context>
    <inkml:brush xml:id="br0">
      <inkml:brushProperty name="width" value="0.1" units="cm"/>
      <inkml:brushProperty name="height" value="0.1" units="cm"/>
      <inkml:brushProperty name="color" value="#F4F91B"/>
    </inkml:brush>
  </inkml:definitions>
  <inkml:trace contextRef="#ctx0" brushRef="#br0">2041 154 4775 0 0,'-18'-4'271'0'0,"0"1"0"0"0,0 0 0 0 0,0 2 0 0 0,0 0 0 0 0,0 1 0 0 0,-26 3 0 0 0,3-1-200 0 0,9-1 33 0 0,-1-1 0 0 0,0-1 0 0 0,-51-10 0 0 0,-31-21 1093 0 0,73 19-310 0 0,-60-11 0 0 0,-238-24 614 0 0,278 39-1108 0 0,-116-1 0 0 0,-62 19-44 0 0,40-1-254 0 0,152-7-272 0 0,1 3 0 0 0,0 1-1 0 0,0 3 1 0 0,-83 24 0 0 0,63-12-847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33.516"/>
    </inkml:context>
    <inkml:brush xml:id="br0">
      <inkml:brushProperty name="width" value="0.1" units="cm"/>
      <inkml:brushProperty name="height" value="0.1" units="cm"/>
      <inkml:brushProperty name="color" value="#F4F91B"/>
    </inkml:brush>
  </inkml:definitions>
  <inkml:trace contextRef="#ctx0" brushRef="#br0">1783 63 1839 0 0,'-2'-2'158'0'0,"1"0"0"0"0,-1-1-1 0 0,0 1 1 0 0,1 0-1 0 0,-1 0 1 0 0,-1-1-1 0 0,1 2 1 0 0,0-1-1 0 0,0 0 1 0 0,-1 0-1 0 0,1 1 1 0 0,-1-1-1 0 0,1 1 1 0 0,-1 0 0 0 0,1 0-1 0 0,-1 0 1 0 0,0 0-1 0 0,0 0 1 0 0,0 0-1 0 0,1 1 1 0 0,-1 0-1 0 0,0-1 1 0 0,0 1-1 0 0,0 0 1 0 0,-5 1-1 0 0,-7 0 659 0 0,0 2-1 0 0,0-1 0 0 0,-25 9 1 0 0,29-8-1388 0 0,-14 5 688 0 0,-118 29 149 0 0,117-32-211 0 0,1-1 1 0 0,-1-2-1 0 0,-43 0 0 0 0,-208-31 1524 0 0,117 9-604 0 0,59 10-468 0 0,-198-25 451 0 0,260 29-882 0 0,-1 1 0 0 0,-67 2 0 0 0,80 5-150 0 0,0 0 0 0 0,0 2 0 0 0,1 1-1 0 0,-51 16 1 0 0,29-3-974 0 0,-2 1-3302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34.789"/>
    </inkml:context>
    <inkml:brush xml:id="br0">
      <inkml:brushProperty name="width" value="0.1" units="cm"/>
      <inkml:brushProperty name="height" value="0.1" units="cm"/>
      <inkml:brushProperty name="color" value="#F4F91B"/>
    </inkml:brush>
  </inkml:definitions>
  <inkml:trace contextRef="#ctx0" brushRef="#br0">2330 22 1375 0 0,'16'-8'-575'0'0,"-13"6"1056"0"0,0 0 1 0 0,0 1-1 0 0,0-1 0 0 0,0 1 0 0 0,0 0 0 0 0,1 0 0 0 0,-1 0 0 0 0,0 0 1 0 0,1 0-1 0 0,-1 1 0 0 0,8-1 0 0 0,-36 10 882 0 0,-13-2-291 0 0,-65 20-1 0 0,63-15-921 0 0,-59 9-1 0 0,34-13 237 0 0,1-4-1 0 0,-119-6 0 0 0,143 0-276 0 0,0 2 0 0 0,0 2 0 0 0,-59 11 0 0 0,-114 35 270 0 0,200-45-378 0 0,-26 6 36 0 0,-2-2 1 0 0,1-2-1 0 0,-75 0 0 0 0,-123-19 223 0 0,62 1-159 0 0,-283 0 37 0 0,315 21-3756 0 0,67 2-428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36.116"/>
    </inkml:context>
    <inkml:brush xml:id="br0">
      <inkml:brushProperty name="width" value="0.1" units="cm"/>
      <inkml:brushProperty name="height" value="0.1" units="cm"/>
      <inkml:brushProperty name="color" value="#F4F91B"/>
    </inkml:brush>
  </inkml:definitions>
  <inkml:trace contextRef="#ctx0" brushRef="#br0">2426 270 919 0 0,'1'-3'411'0'0,"0"0"-1"0"0,0 0 1 0 0,-1 0-1 0 0,1 0 1 0 0,-1 0-1 0 0,0 0 1 0 0,0 0-1 0 0,0 0 1 0 0,0 0-1 0 0,-1-4 1 0 0,0 5-347 0 0,1 0 1 0 0,-1 0-1 0 0,0 0 1 0 0,0 0 0 0 0,0 0-1 0 0,0 0 1 0 0,0 0-1 0 0,0 0 1 0 0,0 1 0 0 0,-1-1-1 0 0,1 0 1 0 0,0 1-1 0 0,-1-1 1 0 0,0 1 0 0 0,1-1-1 0 0,-1 1 1 0 0,0 0-1 0 0,0 0 1 0 0,0 0 0 0 0,0 0-1 0 0,1 0 1 0 0,-1 0-1 0 0,-1 1 1 0 0,1-1-1 0 0,-2 0 1 0 0,-12-1 155 0 0,0 1 1 0 0,0 0-1 0 0,-1 1 1 0 0,1 1-1 0 0,0 0 0 0 0,-26 7 1 0 0,-1-2 89 0 0,-116 22 689 0 0,106-16-711 0 0,0-3 1 0 0,-1-2-1 0 0,-59 0 0 0 0,48-10 155 0 0,-81-15-1 0 0,-64-23 453 0 0,159 30-667 0 0,-231-69 824 0 0,188 49-670 0 0,-162-31 0 0 0,165 50-667 0 0,0 4 0 0 0,0 4 0 0 0,-1 4 0 0 0,-134 18 0 0 0,146-7-4586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38.742"/>
    </inkml:context>
    <inkml:brush xml:id="br0">
      <inkml:brushProperty name="width" value="0.1" units="cm"/>
      <inkml:brushProperty name="height" value="0.1" units="cm"/>
      <inkml:brushProperty name="color" value="#F4F91B"/>
    </inkml:brush>
  </inkml:definitions>
  <inkml:trace contextRef="#ctx0" brushRef="#br0">1091 89 919 0 0,'-1'-2'404'0'0,"0"0"-1"0"0,0 0 0 0 0,-1 0 0 0 0,1 0 0 0 0,-1 0 0 0 0,1 0 1 0 0,-1 0-1 0 0,0 1 0 0 0,0-1 0 0 0,0 1 0 0 0,0-1 0 0 0,0 1 1 0 0,0 0-1 0 0,0-1 0 0 0,0 1 0 0 0,-3-1 0 0 0,-16-3-557 0 0,-67-7 1731 0 0,-1 4-1 0 0,-105 5 1 0 0,-16-13-443 0 0,30 1-608 0 0,159 14-462 0 0,0 2 0 0 0,0 0 0 0 0,1 1 0 0 0,-26 6 1 0 0,32-4-619 0 0,1 0 0 0 0,0 1 0 0 0,0 0 0 0 0,0 1 0 0 0,1 0 0 0 0,0 1 0 0 0,-16 12 0 0 0,-1 4-3705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39.428"/>
    </inkml:context>
    <inkml:brush xml:id="br0">
      <inkml:brushProperty name="width" value="0.1" units="cm"/>
      <inkml:brushProperty name="height" value="0.1" units="cm"/>
      <inkml:brushProperty name="color" value="#F4F91B"/>
    </inkml:brush>
  </inkml:definitions>
  <inkml:trace contextRef="#ctx0" brushRef="#br0">1163 124 919 0 0,'-9'-12'80'0'0,"5"9"653"0"0,0 0 0 0 0,0 1 0 0 0,0-1-1 0 0,-1 1 1 0 0,1 0 0 0 0,-8-2 0 0 0,-3 0-675 0 0,0 1 0 0 0,-1 0 0 0 0,-26 0 0 0 0,22 1 63 0 0,-36-6 0 0 0,-35-14 720 0 0,0 3 0 0 0,-104-7 0 0 0,156 24-541 0 0,0 1 1 0 0,-1 2-1 0 0,1 2 0 0 0,0 1 0 0 0,0 2 0 0 0,0 2 0 0 0,-65 22 0 0 0,-44 29-1174 0 0,98-38 404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40.074"/>
    </inkml:context>
    <inkml:brush xml:id="br0">
      <inkml:brushProperty name="width" value="0.1" units="cm"/>
      <inkml:brushProperty name="height" value="0.1" units="cm"/>
      <inkml:brushProperty name="color" value="#F4F91B"/>
    </inkml:brush>
  </inkml:definitions>
  <inkml:trace contextRef="#ctx0" brushRef="#br0">1373 28 6191 0 0,'-1'-5'119'0'0,"1"3"-88"0"0,0 1-1 0 0,-1 0 0 0 0,1-1 0 0 0,0 1 1 0 0,-1 0-1 0 0,1 0 0 0 0,-1-1 1 0 0,0 1-1 0 0,1 0 0 0 0,-1 0 0 0 0,0 0 1 0 0,0-1-1 0 0,0 1 0 0 0,1 0 1 0 0,-1 0-1 0 0,0 0 0 0 0,-2-1 0 0 0,-24 17 621 0 0,14-7-624 0 0,-7 4-88 0 0,1-1 1 0 0,-2-1 0 0 0,1-1 0 0 0,-39 13-1 0 0,37-18 49 0 0,0 0-1 0 0,0-2 0 0 0,0 0 0 0 0,-43-2 1 0 0,-90-20 907 0 0,96 11 29 0 0,-64-2 0 0 0,-151 28-39 0 0,97-3-562 0 0,124-12-352 0 0,-89 8-1418 0 0,99-5-2061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40.601"/>
    </inkml:context>
    <inkml:brush xml:id="br0">
      <inkml:brushProperty name="width" value="0.1" units="cm"/>
      <inkml:brushProperty name="height" value="0.1" units="cm"/>
      <inkml:brushProperty name="color" value="#F4F91B"/>
    </inkml:brush>
  </inkml:definitions>
  <inkml:trace contextRef="#ctx0" brushRef="#br0">3128 113 143 0 0,'-16'6'375'0'0,"0"0"0"0"0,-1-1 0 0 0,1-1-1 0 0,-1-1 1 0 0,-28 2 0 0 0,9-1 218 0 0,-68 8 1778 0 0,-128-1 0 0 0,-277-28 325 0 0,422 6-2194 0 0,-143-36 0 0 0,143 26 64 0 0,-141-16 0 0 0,-210 9-32 0 0,367 23-502 0 0,-1 2 1 0 0,-1 4 0 0 0,-118 17-1 0 0,36 4-28 0 0,-167 30-329 0 0,238-29-691 0 0,2 4-3271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59.759"/>
    </inkml:context>
    <inkml:brush xml:id="br0">
      <inkml:brushProperty name="width" value="0.1" units="cm"/>
      <inkml:brushProperty name="height" value="0.1" units="cm"/>
      <inkml:brushProperty name="color" value="#F4F91B"/>
    </inkml:brush>
  </inkml:definitions>
  <inkml:trace contextRef="#ctx0" brushRef="#br0">1056 24 3623 0 0,'-4'-3'75'0'0,"-1"0"0"0"0,0 0 0 0 0,0 1-1 0 0,0-1 1 0 0,0 1 0 0 0,0 1 0 0 0,0-1 0 0 0,-1 1-1 0 0,1 0 1 0 0,0 0 0 0 0,-10 0 0 0 0,-5 1 203 0 0,1 0 0 0 0,-19 4 1 0 0,4 0-356 0 0,-39 2 246 0 0,-157 8 318 0 0,-42-6 355 0 0,237-8-689 0 0,-1 1 0 0 0,1 3 0 0 0,-1 0 0 0 0,1 3 0 0 0,-63 19 0 0 0,80-21-163 0 0,12-3 131 0 0,23 0 144 0 0,62 7 180 0 0,-39-3-360 0 0,-1-2 0 0 0,1-2 0 0 0,52-4-1 0 0,95-22 245 0 0,-70 7-28 0 0,141-1 0 0 0,-102 15-166 0 0,165-24-1 0 0,-293 24-110 0 0,1 0-1 0 0,-1 2 1 0 0,1 1-1 0 0,52 7 1 0 0,-80-7-22 0 0,-1 0 0 0 0,1 0 1 0 0,0 0-1 0 0,-1 0 1 0 0,1 0-1 0 0,0 0 0 0 0,-1 1 1 0 0,1-1-1 0 0,0 0 0 0 0,-1 0 1 0 0,1 0-1 0 0,0 1 1 0 0,-1-1-1 0 0,1 0 0 0 0,-1 1 1 0 0,1-1-1 0 0,-1 1 0 0 0,1-1 1 0 0,-1 1-1 0 0,1-1 1 0 0,-1 1-1 0 0,1-1 0 0 0,-1 1 1 0 0,1-1-1 0 0,-1 1 0 0 0,0-1 1 0 0,1 1-1 0 0,-1 1 0 0 0,0-1 5 0 0,0-1-1 0 0,-1 1 0 0 0,1 0 0 0 0,-1-1 1 0 0,1 1-1 0 0,-1 0 0 0 0,1-1 0 0 0,-1 1 1 0 0,1 0-1 0 0,-1-1 0 0 0,0 1 0 0 0,1-1 1 0 0,-1 1-1 0 0,0-1 0 0 0,1 0 0 0 0,-1 1 1 0 0,0-1-1 0 0,0 0 0 0 0,1 1 0 0 0,-1-1 1 0 0,0 0-1 0 0,0 0 0 0 0,-1 1 0 0 0,-54 10 190 0 0,1-1 0 0 0,-78 2 1 0 0,47-5-108 0 0,-301 15 49 0 0,-153 7-74 0 0,529-28-64 0 0,-45 8 0 0 0,56-9 0 0 0,-1 0 0 0 0,1 0 0 0 0,-1 1 1 0 0,1-1-1 0 0,-1 0 0 0 0,1 0 0 0 0,-1 0 0 0 0,1 0 0 0 0,-1 0 0 0 0,1 1 0 0 0,0-1 0 0 0,-1 0 0 0 0,1 0 0 0 0,-1 1 0 0 0,1-1 0 0 0,0 0 0 0 0,-1 1 0 0 0,1-1 0 0 0,0 0 0 0 0,-1 1 1 0 0,1-1-1 0 0,0 0 0 0 0,-1 1 0 0 0,1-1 0 0 0,0 1 0 0 0,0-1 0 0 0,0 1 0 0 0,-1-1 0 0 0,1 1 0 0 0,0-1 0 0 0,0 0 0 0 0,0 1 0 0 0,0-1 0 0 0,0 1 0 0 0,0-1 0 0 0,0 1 0 0 0,0-1 0 0 0,0 1 1 0 0,0-1-1 0 0,0 1 0 0 0,0-1 0 0 0,0 1 0 0 0,0-1 0 0 0,1 1 0 0 0,-1-1 0 0 0,0 1 0 0 0,0-1 0 0 0,0 1 0 0 0,1-1 0 0 0,-1 0 0 0 0,0 1 0 0 0,1 0 0 0 0,1 1-1 0 0,-1 0-1 0 0,1-1 0 0 0,0 1 1 0 0,0 0-1 0 0,0 0 0 0 0,0-1 1 0 0,0 1-1 0 0,4 1 0 0 0,4 1-3 0 0,1 0-1 0 0,-1-1 1 0 0,0 0-1 0 0,1-1 1 0 0,19 2-1 0 0,56-3-18 0 0,-55-1 21 0 0,387-11 63 0 0,-130-8 219 0 0,-169-1-134 0 0,21-2 19 0 0,-112 17-113 0 0,-26 4-46 0 0,-1 1 0 0 0,1-1-1 0 0,0 1 1 0 0,-1-1 0 0 0,1 0 0 0 0,-1 0-1 0 0,1 1 1 0 0,-1-1 0 0 0,1 0 0 0 0,-1 0-1 0 0,1-1 1 0 0,-1 1 0 0 0,2-2 0 0 0,-3 3 0 0 0,0-1-1 0 0,0 1 1 0 0,0-1 0 0 0,0 1 0 0 0,-1 0 0 0 0,1-1 0 0 0,0 1 0 0 0,0-1 0 0 0,0 1 0 0 0,0-1-1 0 0,-1 1 1 0 0,1 0 0 0 0,0-1 0 0 0,0 1 0 0 0,-1 0 0 0 0,1-1 0 0 0,0 1 0 0 0,-1 0 0 0 0,1-1-1 0 0,0 1 1 0 0,-1 0 0 0 0,1-1 0 0 0,0 1 0 0 0,-1 0 0 0 0,1 0 0 0 0,-1 0 0 0 0,1-1 0 0 0,-1 1-1 0 0,1 0 1 0 0,0 0 0 0 0,-1 0 0 0 0,1 0 0 0 0,-2 0 0 0 0,-18-7 131 0 0,20 7-130 0 0,-19-4 72 0 0,0 0 0 0 0,1 2 1 0 0,-1 0-1 0 0,0 1 1 0 0,-35 3-1 0 0,-95 19 89 0 0,140-19-155 0 0,-78 12-50 0 0,-107 22 157 0 0,149-25-399 0 0,0 2-1 0 0,-55 23 1 0 0,31-3-2688 0 0,-8 5-987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39:18.783"/>
    </inkml:context>
    <inkml:brush xml:id="br0">
      <inkml:brushProperty name="width" value="0.1" units="cm"/>
      <inkml:brushProperty name="height" value="0.1" units="cm"/>
      <inkml:brushProperty name="color" value="#F4F91B"/>
    </inkml:brush>
  </inkml:definitions>
  <inkml:trace contextRef="#ctx0" brushRef="#br0">687 110 919 0 0,'1'-3'95'0'0,"-1"-1"-1"0"0,1 1 1 0 0,0-1-1 0 0,0 1 0 0 0,0-1 1 0 0,1 1-1 0 0,-1 0 1 0 0,1 0-1 0 0,3-6 0 0 0,-31 13 1134 0 0,16 2-787 0 0,0 0 0 0 0,0 1 0 0 0,0 0-1 0 0,1 0 1 0 0,1 1 0 0 0,-10 10-1 0 0,-43 58 300 0 0,33-40-537 0 0,-120 161 51 0 0,136-182-249 0 0,-1-1 0 0 0,-1 0 1 0 0,0-1-1 0 0,-1-1 0 0 0,-29 19 0 0 0,13-13 92 0 0,0-1-1 0 0,-41 15 1 0 0,71-31-91 0 0,-48 16 267 0 0,45-16-139 0 0,-1 1 0 0 0,0-1-1 0 0,0-1 1 0 0,0 1 0 0 0,0-1 0 0 0,0 0-1 0 0,0 0 1 0 0,-6-1 0 0 0,11 1-114 0 0,-1 0 0 0 0,1 0 0 0 0,0 0 0 0 0,0 0-1 0 0,0 0 1 0 0,-1 0 0 0 0,1 0 0 0 0,0 0 0 0 0,0 0 0 0 0,0 0 0 0 0,-1-1 0 0 0,1 1 0 0 0,0 0 0 0 0,0 0 0 0 0,0 0 0 0 0,0 0 0 0 0,-1 0 0 0 0,1-1 0 0 0,0 1 0 0 0,0 0 0 0 0,0 0 0 0 0,0 0 0 0 0,0-1 0 0 0,0 1 0 0 0,0 0 0 0 0,-1 0-1 0 0,1 0 1 0 0,0-1 0 0 0,0 1 0 0 0,0 0 0 0 0,0 0 0 0 0,0 0 0 0 0,0-1 0 0 0,0 1 0 0 0,0 0 0 0 0,0 0 0 0 0,0-1 0 0 0,0 1 0 0 0,0 0 0 0 0,0 0 0 0 0,0 0 0 0 0,1-1 0 0 0,-1 1 0 0 0,0 0 0 0 0,0 0 0 0 0,0 0 0 0 0,0-1 0 0 0,0 1-1 0 0,0 0 1 0 0,0 0 0 0 0,1 0 0 0 0,-1 0 0 0 0,0-1 0 0 0,0 1 0 0 0,0 0 0 0 0,0 0 0 0 0,1 0 0 0 0,11-12 220 0 0,-9 9-147 0 0,23-23 57 0 0,38-51-1 0 0,-52 61-100 0 0,-2-1-1 0 0,0-1 0 0 0,0 0 0 0 0,11-34 0 0 0,-13 29-39 0 0,-2-1 1 0 0,0 0-1 0 0,-2-1 0 0 0,-1 1 0 0 0,-1-1 0 0 0,-1-25 0 0 0,-1 48-9 0 0,0 3 0 0 0,0 10 0 0 0,2 17 0 0 0,3-8 55 0 0,0-1 0 0 0,2 1-1 0 0,1-1 1 0 0,0-1 0 0 0,1 1-1 0 0,1-2 1 0 0,0 1 0 0 0,2-1-1 0 0,0-1 1 0 0,1 0 0 0 0,0-1-1 0 0,2 0 1 0 0,25 21 0 0 0,36 19 762 0 0,-68-49-729 0 0,8 8 38 0 0,0-2 1 0 0,1 0 0 0 0,20 11 0 0 0,-37-23-118 0 0,0 0 0 0 0,1 0 1 0 0,-1 0-1 0 0,0 0 1 0 0,0 0-1 0 0,0 0 0 0 0,1 0 1 0 0,-1 0-1 0 0,0 0 1 0 0,0-1-1 0 0,1 1 0 0 0,-1 0 1 0 0,0 0-1 0 0,0 0 1 0 0,0 0-1 0 0,0 0 0 0 0,1 0 1 0 0,-1 0-1 0 0,0-1 1 0 0,0 1-1 0 0,0 0 0 0 0,0 0 1 0 0,1 0-1 0 0,-1 0 1 0 0,0-1-1 0 0,0 1 0 0 0,0 0 1 0 0,0 0-1 0 0,0 0 1 0 0,0-1-1 0 0,0 1 0 0 0,0 0 1 0 0,1 0-1 0 0,-1 0 1 0 0,0-1-1 0 0,0 1 0 0 0,0 0 1 0 0,0 0-1 0 0,0 0 1 0 0,0-1-1 0 0,2-18 275 0 0,-4-21 84 0 0,-1 29-334 0 0,0-1 0 0 0,-1 1 1 0 0,0 0-1 0 0,-1 0 0 0 0,-10-17 1 0 0,-36-48 64 0 0,3 18-35 0 0,-72-70 0 0 0,115 123-71 0 0,0 0-1 0 0,-1 0 1 0 0,1 1-1 0 0,-1 0 0 0 0,0 0 1 0 0,0 0-1 0 0,0 1 1 0 0,-7-3-1 0 0,11 5 6 0 0,0 1 0 0 0,0-1-1 0 0,0 1 1 0 0,0-1 0 0 0,-1 1 0 0 0,1 0-1 0 0,0 0 1 0 0,0 0 0 0 0,0 0 0 0 0,0 0-1 0 0,0 0 1 0 0,0 0 0 0 0,0 1 0 0 0,-1-1-1 0 0,1 1 1 0 0,0 0 0 0 0,0-1-1 0 0,1 1 1 0 0,-1 0 0 0 0,0 0 0 0 0,0 0-1 0 0,0 0 1 0 0,0 1 0 0 0,1-1 0 0 0,-1 1-1 0 0,1-1 1 0 0,-1 1 0 0 0,1-1 0 0 0,-3 4-1 0 0,-31 49-36 0 0,24-36 13 0 0,0-1 0 0 0,-1 0-1 0 0,-28 29 1 0 0,36-42 19 0 0,-40 42-45 0 0,40-42 51 0 0,0 0 1 0 0,1 1-1 0 0,0 0 1 0 0,0 0-1 0 0,0 0 1 0 0,1 0-1 0 0,0 0 1 0 0,-4 11-1 0 0,6-15 1 0 0,0 1 0 0 0,-1-1 0 0 0,1 1 1 0 0,0-1-1 0 0,0 1 0 0 0,0-1 0 0 0,0 1 0 0 0,0-1 0 0 0,0 1 0 0 0,1-1 0 0 0,-1 1 0 0 0,0-1 0 0 0,1 1 0 0 0,-1-1 0 0 0,1 1 0 0 0,0-1 0 0 0,-1 0 0 0 0,1 1 0 0 0,0-1 0 0 0,0 0 0 0 0,0 0 1 0 0,1 2-1 0 0,0-1 4 0 0,0-1 1 0 0,1 1 0 0 0,-1-1 0 0 0,0 0 0 0 0,1 1 0 0 0,-1-1 0 0 0,1 0 0 0 0,-1-1 0 0 0,1 1 0 0 0,-1 0 0 0 0,6 0 0 0 0,4 0 31 0 0,0-1 1 0 0,-1 0 0 0 0,1-1 0 0 0,21-3-1 0 0,-10-1 19 0 0,0-1 0 0 0,-1-1 0 0 0,0-1 1 0 0,0-1-1 0 0,-1-1 0 0 0,29-18 0 0 0,-16 6 47 0 0,-1-2 0 0 0,58-53 0 0 0,-70 57-66 0 0,-1-1-1 0 0,-1-1 0 0 0,31-47 1 0 0,-46 62-23 0 0,0 0 0 0 0,-1 0 0 0 0,0-1 0 0 0,-1 1 0 0 0,1-1 1 0 0,-1 0-1 0 0,-1 0 0 0 0,0 1 0 0 0,1-10 0 0 0,-2 14-10 0 0,0 1-1 0 0,1-1 1 0 0,-2 0-1 0 0,1 0 1 0 0,0 1-1 0 0,0-1 1 0 0,-1 0 0 0 0,0 1-1 0 0,1-1 1 0 0,-1 1-1 0 0,0-1 1 0 0,0 1-1 0 0,-1-1 1 0 0,1 1-1 0 0,0-1 1 0 0,-1 1 0 0 0,1 0-1 0 0,-1 0 1 0 0,0 0-1 0 0,0 0 1 0 0,0 0-1 0 0,0 0 1 0 0,0 0-1 0 0,0 1 1 0 0,0-1 0 0 0,-1 1-1 0 0,1 0 1 0 0,0-1-1 0 0,-1 1 1 0 0,-2-1-1 0 0,2 2-2 0 0,0-1 0 0 0,1 1 0 0 0,-1 0 0 0 0,1 0 0 0 0,-1 0 0 0 0,0 0 0 0 0,1 1 0 0 0,-1-1 0 0 0,1 1 0 0 0,-1-1 0 0 0,1 1 0 0 0,-1 0 0 0 0,1 0 0 0 0,-1 0 0 0 0,1 0 0 0 0,0 1 0 0 0,0-1 0 0 0,-3 3 0 0 0,-6 4 0 0 0,1 0 0 0 0,-12 14 0 0 0,17-17 0 0 0,-16 15-14 0 0,2 2-1 0 0,0 0 1 0 0,1 0 0 0 0,-22 40-1 0 0,5-1 6 0 0,9-17-9 0 0,2 2 0 0 0,-26 66-1 0 0,46-102 19 0 0,0 0 0 0 0,1 1 0 0 0,0-1 0 0 0,1 1 0 0 0,0 0 0 0 0,0-1 0 0 0,2 1 0 0 0,0 22 0 0 0,0-33 1 0 0,0 1-1 0 0,0 0 1 0 0,0 0-1 0 0,0 0 1 0 0,0 0-1 0 0,0 0 1 0 0,0-1-1 0 0,1 1 1 0 0,-1 0-1 0 0,0 0 1 0 0,0 0-1 0 0,1-1 0 0 0,-1 1 1 0 0,1 0-1 0 0,-1 0 1 0 0,1-1-1 0 0,-1 1 1 0 0,1 0-1 0 0,-1-1 1 0 0,2 2-1 0 0,-1-2 1 0 0,-1 0 0 0 0,1 0 0 0 0,-1 0 0 0 0,1 0 0 0 0,0 0 0 0 0,-1 0 0 0 0,1 0 0 0 0,-1-1 0 0 0,1 1-1 0 0,-1 0 1 0 0,1 0 0 0 0,-1 0 0 0 0,1-1 0 0 0,-1 1 0 0 0,1 0 0 0 0,-1 0 0 0 0,1-1 0 0 0,-1 1 0 0 0,0-1 0 0 0,1 1 0 0 0,-1 0-1 0 0,1-1 1 0 0,-1 0 0 0 0,4-3 6 0 0,0-1-1 0 0,0-1 0 0 0,-1 1 1 0 0,3-7-1 0 0,-1 2 6 0 0,-1 0-1 0 0,0 0 1 0 0,-1 0 0 0 0,0-1-1 0 0,-1 0 1 0 0,0 1-1 0 0,-1-1 1 0 0,0 0 0 0 0,-1 0-1 0 0,0 0 1 0 0,-3-20-1 0 0,1 16 5 0 0,-1 1 0 0 0,-1-1-1 0 0,-1 0 1 0 0,0 1-1 0 0,-1 0 1 0 0,0 0 0 0 0,-16-25-1 0 0,10 20-15 0 0,7 10 0 0 0,0 1 0 0 0,-1 0 0 0 0,1 0 0 0 0,-1 0 0 0 0,-9-7 0 0 0,15 15-1 0 0,0-1 0 0 0,0 1 1 0 0,-1 0-1 0 0,1 0 0 0 0,0 0 0 0 0,0-1 0 0 0,0 1 0 0 0,-1 0 0 0 0,1 0 0 0 0,0 0 1 0 0,0 0-1 0 0,-1-1 0 0 0,1 1 0 0 0,0 0 0 0 0,0 0 0 0 0,-1 0 0 0 0,1 0 0 0 0,0 0 0 0 0,0 0 1 0 0,-1 0-1 0 0,1 0 0 0 0,0 0 0 0 0,-1 0 0 0 0,1 0 0 0 0,0 0 0 0 0,0 0 0 0 0,-1 0 1 0 0,1 0-1 0 0,0 0 0 0 0,-1 0 0 0 0,1 0 0 0 0,0 0 0 0 0,0 0 0 0 0,-1 1 0 0 0,1-1 0 0 0,0 0 1 0 0,0 0-1 0 0,0 0 0 0 0,-1 0 0 0 0,1 1 0 0 0,0-1 0 0 0,0 0 0 0 0,0 0 0 0 0,-1 0 0 0 0,1 1 1 0 0,0-1-1 0 0,0 0 0 0 0,0 0 0 0 0,0 1 0 0 0,0-1 0 0 0,-1 0 0 0 0,1 0 0 0 0,0 1 1 0 0,0-1-1 0 0,0 0 0 0 0,0 1 0 0 0,0-1 0 0 0,0 0 0 0 0,0 0 0 0 0,0 1 0 0 0,0-1 0 0 0,0 0 1 0 0,0 1-1 0 0,1 20-88 0 0,16 37 28 0 0,2 1 0 0 0,49 101 0 0 0,-44-117 83 0 0,-11-20 30 0 0,14 33 0 0 0,-23-47-42 0 0,-1 0 0 0 0,0 0 0 0 0,-1 1 0 0 0,0-1 0 0 0,-1 0 0 0 0,0 1 0 0 0,0 14 0 0 0,-2-7-268 0 0,-1 1 0 0 0,-1 0 1 0 0,-10 33-1 0 0,1-9-949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50.171"/>
    </inkml:context>
    <inkml:brush xml:id="br0">
      <inkml:brushProperty name="width" value="0.1" units="cm"/>
      <inkml:brushProperty name="height" value="0.1" units="cm"/>
      <inkml:brushProperty name="color" value="#F4F91B"/>
    </inkml:brush>
  </inkml:definitions>
  <inkml:trace contextRef="#ctx0" brushRef="#br0">138 65 455 0 0,'4'-3'168'0'0,"0"0"0"0"0,0 0-1 0 0,1 1 1 0 0,-1 0-1 0 0,1 0 1 0 0,-1 0-1 0 0,1 0 1 0 0,0 1 0 0 0,0 0-1 0 0,7-1 1 0 0,14-5-57 0 0,-19 6-72 0 0,0-1 0 0 0,0 1 0 0 0,10 0 0 0 0,3-1 78 0 0,-13 1-54 0 0,1 1 0 0 0,-1 0-1 0 0,1 0 1 0 0,-1 0 0 0 0,0 1-1 0 0,10 2 1 0 0,61 16 374 0 0,-75-19-417 0 0,1 1-1 0 0,-1-1 1 0 0,0 0-1 0 0,1 1 1 0 0,-1-2-1 0 0,0 1 1 0 0,1 0-1 0 0,-1-1 0 0 0,0 1 1 0 0,1-1-1 0 0,3-1 1 0 0,-5 3 121 0 0,-4 4 100 0 0,-5 7 87 0 0,2-8-425 0 0,0 0 0 0 0,0 0-1 0 0,0-1 1 0 0,0 0 0 0 0,-1 0-1 0 0,1 0 1 0 0,-1-1 0 0 0,0 1-1 0 0,0-1 1 0 0,0-1 0 0 0,-12 3-1 0 0,1-2-368 0 0,-1 0-1 0 0,-34-2 0 0 0,38-2 447 0 0,-1 0-1 0 0,1-1 0 0 0,0 0 0 0 0,0-1 1 0 0,0-1-1 0 0,-23-10 0 0 0,33 13 139 0 0,1 1 0 0 0,0 0-1 0 0,-1 0 1 0 0,1 1 0 0 0,-1-1 0 0 0,1 1 0 0 0,-1 0-1 0 0,-4 0 1 0 0,-20-11-65 0 0,-44-8 1011 0 0,71 19-990 0 0,-16-3 571 0 0,16 3-636 0 0,1 0 0 0 0,-1 0 0 0 0,1 0 0 0 0,-1 0 0 0 0,1-1 0 0 0,0 1 0 0 0,-1 0 0 0 0,1 0 0 0 0,-1 0 0 0 0,1 0 0 0 0,0 1 1 0 0,-1-1-1 0 0,1 0 0 0 0,-1 0 0 0 0,1 0 0 0 0,-1 0 0 0 0,1 0 0 0 0,0 0 0 0 0,-1 1 0 0 0,1-1 0 0 0,0 0 0 0 0,-1 0 0 0 0,1 1 0 0 0,0-1 0 0 0,-1 0 0 0 0,1 0 0 0 0,0 1 0 0 0,-1-1 0 0 0,1 0 0 0 0,0 1 0 0 0,0-1 1 0 0,-1 0-1 0 0,1 1 0 0 0,0-1 0 0 0,0 1 0 0 0,-1 0 0 0 0,2 1 24 0 0,0-1 0 0 0,-1 1 0 0 0,1 0-1 0 0,0-1 1 0 0,0 1 0 0 0,-1-1 0 0 0,1 1 0 0 0,0 0 0 0 0,1-1 0 0 0,-1 0 0 0 0,0 1 0 0 0,0-1 0 0 0,1 0 0 0 0,-1 0 0 0 0,1 0 0 0 0,-1 0-1 0 0,1 0 1 0 0,-1 0 0 0 0,1 0 0 0 0,-1 0 0 0 0,4 1 0 0 0,-2-1 12 0 0,0 1-1 0 0,1-1 1 0 0,-1 0-1 0 0,0 0 1 0 0,1 0-1 0 0,-1-1 1 0 0,0 1-1 0 0,1-1 1 0 0,-1 0-1 0 0,0 0 1 0 0,5 0-1 0 0,1-3 86 0 0,0 1 0 0 0,0 0-1 0 0,0 1 1 0 0,0 0 0 0 0,1 0-1 0 0,-1 1 1 0 0,0 0 0 0 0,1 1-1 0 0,-1 0 1 0 0,0 0-1 0 0,0 1 1 0 0,11 3 0 0 0,-6-1-10 0 0,0-1 0 0 0,1-1 0 0 0,-1 0 0 0 0,0-1 0 0 0,1-1 0 0 0,26-2 0 0 0,8 0 636 0 0,12 5-589 0 0,-43-1-144 0 0,0-1 0 0 0,-1 0 0 0 0,1-2-1 0 0,26-3 1 0 0,-19-2 117 0 0,0 2 1 0 0,0 1-1 0 0,0 1 1 0 0,1 1-1 0 0,39 4 1 0 0,-9 2 41 0 0,59-3-1 0 0,-63-2 379 0 0,83 10-1 0 0,30 4 85 0 0,-85-10-173 0 0,-50-3-120 0 0,41-5-1 0 0,-40 2-97 0 0,33 1 0 0 0,77 0 17 0 0,-52-1-195 0 0,-61 2-40 0 0,133 6 173 0 0,-105-3-162 0 0,0-2 0 0 0,72-7 0 0 0,-97 6-19 0 0,0 1-1 0 0,0 1 1 0 0,0 2-1 0 0,40 10 0 0 0,-49-9-22 0 0,69 7 60 0 0,-46-2 39 0 0,0-2 0 0 0,1-2-1 0 0,81 0 1 0 0,207-17 270 0 0,-230 0-167 0 0,-57 11-69 0 0,74 9 0 0 0,28 3 96 0 0,-82-9-82 0 0,54-3-108 0 0,-51-2-11 0 0,236 22 294 0 0,-224-12-279 0 0,-54-7 17 0 0,34-2 1 0 0,-34 0-28 0 0,33 2 0 0 0,-44 0 16 0 0,13 2 1 0 0,-27-3-55 0 0,1 1 0 0 0,-1-1 0 0 0,1 0 1 0 0,-1 0-1 0 0,0 0 0 0 0,5-2 0 0 0,4-1 209 0 0,-47 6-143 0 0,24-2-33 0 0,1 0 0 0 0,0-1-1 0 0,-16-1 1 0 0,-219-38 32 0 0,115 26-10 0 0,10 4-43 0 0,-23-2-12 0 0,-48-8 65 0 0,-52-13-64 0 0,175 27 0 0 0,-109 5 0 0 0,-44-2 0 0 0,183 0 0 0 0,-356-2 0 0 0,233-1 0 0 0,72 0 0 0 0,47 3 1 0 0,-291-6 73 0 0,167 15-21 0 0,0-1 1 0 0,135-6-49 0 0,-9 1 43 0 0,0-2 0 0 0,-44-8 0 0 0,-18-3 58 0 0,19 3-12 0 0,-95-13-27 0 0,152 18-61 0 0,0 1 1 0 0,0 2 0 0 0,0 0 0 0 0,0 2-1 0 0,0 0 1 0 0,0 2 0 0 0,1 1 0 0 0,-1 1 0 0 0,1 1-1 0 0,-34 13 1 0 0,41-10-98 0 0,0 0-1 0 0,1 1 1 0 0,1 1 0 0 0,-20 16-1 0 0,16-11-2541 0 0,-20 24-1 0 0,4 1-3106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8:57.557"/>
    </inkml:context>
    <inkml:brush xml:id="br0">
      <inkml:brushProperty name="width" value="0.1" units="cm"/>
      <inkml:brushProperty name="height" value="0.1" units="cm"/>
      <inkml:brushProperty name="color" value="#F4F91B"/>
    </inkml:brush>
  </inkml:definitions>
  <inkml:trace contextRef="#ctx0" brushRef="#br0">508 1412 919 0 0,'-73'24'2687'0'0,"66"-22"-1687"0"0,4 0-698 0 0,0-1 1 0 0,0 0-1 0 0,0 0 0 0 0,0 0 1 0 0,0 0-1 0 0,-1 0 0 0 0,1-1 0 0 0,0 1 1 0 0,-1-1-1 0 0,1 0 0 0 0,0 0 1 0 0,-1-1-1 0 0,1 1 0 0 0,0 0 0 0 0,-1-1 1 0 0,1 0-1 0 0,-4-1 0 0 0,5 1-118 0 0,0 1-1 0 0,0-1 1 0 0,0 1-1 0 0,0 0 1 0 0,0-1-1 0 0,0 1 1 0 0,0 0-1 0 0,0 1 0 0 0,0-1 1 0 0,0 0-1 0 0,0 0 1 0 0,0 1-1 0 0,1-1 1 0 0,-1 1-1 0 0,0 0 1 0 0,0-1-1 0 0,0 1 1 0 0,1 0-1 0 0,-1 0 0 0 0,0 0 1 0 0,-1 2-1 0 0,-5 3 182 0 0,0 0 0 0 0,-13 13 0 0 0,17-16-100 0 0,-7 11 2098 0 0,10-14-2337 0 0,1 0-1 0 0,0 1 1 0 0,0-1-1 0 0,0 0 1 0 0,0 1 0 0 0,-1-1-1 0 0,1 0 1 0 0,0 1-1 0 0,0-1 1 0 0,0 0-1 0 0,0 1 1 0 0,0-1-1 0 0,0 0 1 0 0,0 1-1 0 0,0-1 1 0 0,0 0 0 0 0,0 1-1 0 0,0-1 1 0 0,0 0-1 0 0,0 1 1 0 0,0-1-1 0 0,1 0 1 0 0,-1 1-1 0 0,0-1 1 0 0,0 0-1 0 0,0 0 1 0 0,0 1 0 0 0,1-1-1 0 0,-1 0 1 0 0,0 1-1 0 0,0-1 1 0 0,0 0-1 0 0,1 0 1 0 0,-1 1-1 0 0,0-1 1 0 0,1 0 0 0 0,-1 0-1 0 0,0 0 1 0 0,0 0-1 0 0,1 1 1 0 0,0-1-1 0 0,2 1 71 0 0,0 0-1 0 0,0-1 1 0 0,0 1-1 0 0,0-1 1 0 0,0 0 0 0 0,0 1-1 0 0,0-2 1 0 0,0 1-1 0 0,0 0 1 0 0,0 0-1 0 0,0-1 1 0 0,4-1-1 0 0,-3 1 16 0 0,0 0 0 0 0,-1 1-1 0 0,1-1 1 0 0,0 1-1 0 0,0 0 1 0 0,0 0-1 0 0,5 1 1 0 0,11 3 307 0 0,0-1 1 0 0,0 0-1 0 0,30-2 0 0 0,-16 1-66 0 0,-20-2-229 0 0,0 1-1 0 0,-1-1 1 0 0,25-4 0 0 0,55-12 253 0 0,22 0-7 0 0,-61 16-254 0 0,-41 1-76 0 0,0-1 0 0 0,0 0 0 0 0,16-3 0 0 0,-13 2-8 0 0,-1 0 1 0 0,0 1-1 0 0,0 0 1 0 0,28 6-1 0 0,-4-2 1 0 0,-19-2-20 0 0,4 0 59 0 0,41-1 1 0 0,27-3 166 0 0,-64 3-169 0 0,0-1-1 0 0,1-2 0 0 0,43-8 1 0 0,-63 8-58 0 0,131-25 212 0 0,-93 24-174 0 0,0 1 0 0 0,50 5 0 0 0,-7 5-17 0 0,118 26 0 0 0,-165-26-19 0 0,0-2 0 0 0,0-2 0 0 0,0-2-1 0 0,54-5 1 0 0,31-9 85 0 0,50-2 60 0 0,-136 14-149 0 0,-15 2 11 0 0,0-2 0 0 0,0-1 0 0 0,0-1 0 0 0,0-2-1 0 0,47-12 1 0 0,-17 0 39 0 0,-39 12-47 0 0,1-1-1 0 0,-1-1 1 0 0,0-1 0 0 0,22-12-1 0 0,-18 6-8 0 0,145-79 194 0 0,-147 82-185 0 0,-4 3 6 0 0,0-1 1 0 0,-1 0-1 0 0,0-2 0 0 0,0 1 0 0 0,-1-2 0 0 0,22-20 0 0 0,-18 13-6 0 0,27-19 0 0 0,-31 26-4 0 0,0-1 0 0 0,0 0 0 0 0,-2-1 0 0 0,19-22 0 0 0,-25 26 2 0 0,1-1 0 0 0,-1 0 0 0 0,-1 0-1 0 0,0 0 1 0 0,-1-1 0 0 0,0 0 0 0 0,0 1 0 0 0,-1-2 0 0 0,0 1 0 0 0,-1 0-1 0 0,-1 0 1 0 0,1-18 0 0 0,-1 12 3 0 0,1 0 0 0 0,0 0-1 0 0,1 1 1 0 0,10-29 0 0 0,3 3 2 0 0,-11 31-6 0 0,0 0-1 0 0,-1-1 0 0 0,-1 1 0 0 0,0-1 0 0 0,3-21 0 0 0,-5 19-8 0 0,-1 0 0 0 0,0 0 0 0 0,-1 0 0 0 0,-4-24 0 0 0,2 29 0 0 0,0 0 0 0 0,0 0 0 0 0,0 1 0 0 0,-1-1 0 0 0,0 1 0 0 0,-1 0 0 0 0,0 0 0 0 0,-7-9 0 0 0,-12-15 0 0 0,9 11 0 0 0,-1 2 0 0 0,0 0 0 0 0,-29-26 0 0 0,17 22 0 0 0,-48-31 0 0 0,61 45 0 0 0,1 2 0 0 0,-1 0 0 0 0,0 1 0 0 0,0 0 0 0 0,-32-7 0 0 0,-18 3 0 0 0,-2 3 0 0 0,-108 2 0 0 0,-83-17 0 0 0,194 14 0 0 0,-60-11 0 0 0,-52-4 0 0 0,35 6 0 0 0,100 10 0 0 0,-71-22 0 0 0,11 2 0 0 0,42 14 0 0 0,-1 2 0 0 0,-73-2 0 0 0,-51 12 0 0 0,-66-4 0 0 0,27-10 0 0 0,-36 19 0 0 0,234-3 0 0 0,1 1 0 0 0,-1 1 0 0 0,1 1 0 0 0,0 1 0 0 0,0 1 0 0 0,0 2 0 0 0,-34 15 0 0 0,43-16 0 0 0,1 0 0 0 0,1 1 0 0 0,0 0 0 0 0,0 1 0 0 0,-20 19 0 0 0,-35 37 0 0 0,-83 92 0 0 0,140-143 0 0 0,-19 22 0 0 0,-39 63 0 0 0,50-67 0 0 0,1 2 0 0 0,-18 51 0 0 0,29-65 0 0 0,1 1 0 0 0,1-1 0 0 0,1 1 0 0 0,0 1 0 0 0,0 38 0 0 0,4 6 0 0 0,3 1 0 0 0,15 86 0 0 0,0-77 0 0 0,29 75 0 0 0,-38-124 0 0 0,-4-13 0 0 0,0 0 0 0 0,0 0 0 0 0,2-1 0 0 0,8 15 0 0 0,-15-27-2 0 0,0 1-1 0 0,0 0 1 0 0,1-1 0 0 0,-1 1-1 0 0,-1-1 1 0 0,1 1 0 0 0,0-1-1 0 0,0 1 1 0 0,-1-1 0 0 0,1 1 0 0 0,0-1-1 0 0,-1 0 1 0 0,1 1 0 0 0,-1-1-1 0 0,0 1 1 0 0,0-1 0 0 0,1 0-1 0 0,-3 2 1 0 0,-2 8-42 0 0,-30 92-3357 0 0,24-68 1610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20.136"/>
    </inkml:context>
    <inkml:brush xml:id="br0">
      <inkml:brushProperty name="width" value="0.1" units="cm"/>
      <inkml:brushProperty name="height" value="0.1" units="cm"/>
      <inkml:brushProperty name="color" value="#F4F91B"/>
    </inkml:brush>
  </inkml:definitions>
  <inkml:trace contextRef="#ctx0" brushRef="#br0">2796 67 3223 0 0,'-9'-67'2406'0'0,"-18"86"-1556"0"0,15-17-670 0 0,1-1-1 0 0,-1 0 0 0 0,0 0 0 0 0,-22-3 0 0 0,20 1 478 0 0,-1 0-1 0 0,1 2 0 0 0,-15 1 1 0 0,-87 25 1184 0 0,76-17-1711 0 0,1-1 0 0 0,-44 4-1 0 0,-87-14 598 0 0,111-1-360 0 0,-7 3 69 0 0,0 3 0 0 0,-130 26-1 0 0,97-12-52 0 0,34-10-104 0 0,0-3 0 0 0,-1-2-1 0 0,1-3 1 0 0,-1-3 0 0 0,-85-16-1 0 0,-148-39 579 0 0,119 20-658 0 0,126 29-152 0 0,0 1 1 0 0,-107 0-1 0 0,129 9-179 0 0,0 2 1 0 0,-1 1 0 0 0,1 1-1 0 0,1 2 1 0 0,-1 1-1 0 0,-37 15 1 0 0,-53 27-4905 0 0,59-24-110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20.805"/>
    </inkml:context>
    <inkml:brush xml:id="br0">
      <inkml:brushProperty name="width" value="0.1" units="cm"/>
      <inkml:brushProperty name="height" value="0.1" units="cm"/>
      <inkml:brushProperty name="color" value="#F4F91B"/>
    </inkml:brush>
  </inkml:definitions>
  <inkml:trace contextRef="#ctx0" brushRef="#br0">2080 29 6391 0 0,'0'-1'40'0'0,"0"0"-1"0"0,0 0 0 0 0,0 0 0 0 0,0 0 0 0 0,0 0 1 0 0,0 0-1 0 0,-1 0 0 0 0,1 0 0 0 0,0 0 0 0 0,0 0 0 0 0,-1 0 1 0 0,1 0-1 0 0,-1 0 0 0 0,1 0 0 0 0,-1 0 0 0 0,1 0 1 0 0,-1 1-1 0 0,1-1 0 0 0,-1 0 0 0 0,0 0 0 0 0,1 0 0 0 0,-1 1 1 0 0,0-1-1 0 0,0 0 0 0 0,0 1 0 0 0,0-1 0 0 0,1 1 1 0 0,-3-1-1 0 0,-1 0 56 0 0,0 0 1 0 0,1 0 0 0 0,-1 1 0 0 0,0 0-1 0 0,0 0 1 0 0,-6 0 0 0 0,-2 0-143 0 0,-19 2 112 0 0,-61 10-1 0 0,56-5 235 0 0,-39 0 0 0 0,-61 6 1216 0 0,65-5-941 0 0,-104 19 392 0 0,119-15-541 0 0,-1-3-1 0 0,-78 2 1 0 0,54-15 520 0 0,-81-13-1 0 0,30 1-201 0 0,1 1-211 0 0,45 5-280 0 0,-1 3 0 0 0,-90 4 0 0 0,144 4-1367 0 0,0 2-1 0 0,0 2 1 0 0,0 1-1 0 0,1 1 1 0 0,-45 16-1 0 0,18 4-2647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21.692"/>
    </inkml:context>
    <inkml:brush xml:id="br0">
      <inkml:brushProperty name="width" value="0.1" units="cm"/>
      <inkml:brushProperty name="height" value="0.1" units="cm"/>
      <inkml:brushProperty name="color" value="#F4F91B"/>
    </inkml:brush>
  </inkml:definitions>
  <inkml:trace contextRef="#ctx0" brushRef="#br0">2419 185 2471 0 0,'4'-6'26'0'0,"-1"-1"-1"0"0,0 1 0 0 0,0 0 1 0 0,0-1-1 0 0,-1 1 0 0 0,0-1 0 0 0,0 0 1 0 0,-1 0-1 0 0,0 0 0 0 0,0 0 1 0 0,0-9-1 0 0,-1 12 89 0 0,0 0 1 0 0,0 0 0 0 0,0 0-1 0 0,0 1 1 0 0,-1-1 0 0 0,1 0-1 0 0,-1 0 1 0 0,0 0 0 0 0,0 0-1 0 0,-1 1 1 0 0,1-1-1 0 0,-1 0 1 0 0,0 1 0 0 0,0 0-1 0 0,0-1 1 0 0,0 1 0 0 0,0 0-1 0 0,-1 0 1 0 0,0 0-1 0 0,1 0 1 0 0,-6-3 0 0 0,3 3 73 0 0,0 1 1 0 0,0 0 0 0 0,0 0-1 0 0,0 1 1 0 0,-1 0-1 0 0,1 0 1 0 0,0 0 0 0 0,-1 0-1 0 0,1 1 1 0 0,-8 0 0 0 0,-1 1 132 0 0,0 0 0 0 0,-25 6 0 0 0,-119 45 812 0 0,115-35-987 0 0,0-3 1 0 0,-78 16-1 0 0,65-24 340 0 0,-1-3 0 0 0,-90-7 0 0 0,83 1 355 0 0,-102 8 0 0 0,53 6-141 0 0,-188-3 0 0 0,217-12-502 0 0,1 4-1 0 0,-141 17 0 0 0,55 7-617 0 0,52-9-1569 0 0,-144 37 0 0 0,191-31-2589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24.212"/>
    </inkml:context>
    <inkml:brush xml:id="br0">
      <inkml:brushProperty name="width" value="0.1" units="cm"/>
      <inkml:brushProperty name="height" value="0.1" units="cm"/>
      <inkml:brushProperty name="color" value="#F4F91B"/>
    </inkml:brush>
  </inkml:definitions>
  <inkml:trace contextRef="#ctx0" brushRef="#br0">3122 57 919 0 0,'3'-22'2336'0'0,"-3"20"-2256"0"0,0 1 0 0 0,0 0-1 0 0,0-1 1 0 0,0 1-1 0 0,0-1 1 0 0,0 1-1 0 0,-1 0 1 0 0,1-1-1 0 0,-1 1 1 0 0,1 0-1 0 0,-1 0 1 0 0,1-1-1 0 0,-1 1 1 0 0,0 0-1 0 0,1 0 1 0 0,-1 0-1 0 0,0 0 1 0 0,0 0 0 0 0,0 0-1 0 0,0 0 1 0 0,0 0-1 0 0,0 0 1 0 0,0 0-1 0 0,0 1 1 0 0,-1-1-1 0 0,1 0 1 0 0,0 1-1 0 0,0-1 1 0 0,-1 1-1 0 0,1-1 1 0 0,0 1-1 0 0,-1-1 1 0 0,1 1-1 0 0,0 0 1 0 0,-1 0 0 0 0,1 0-1 0 0,-3 0 1 0 0,-6 0 174 0 0,0 1 1 0 0,0 0-1 0 0,-1 0 0 0 0,-11 5 1 0 0,-2-2 22 0 0,-62 7 673 0 0,-108 17 750 0 0,-55 33-783 0 0,-189 25 695 0 0,186-42-1075 0 0,-43 6-205 0 0,203-39-186 0 0,-115-2 0 0 0,-192-27 246 0 0,-143 2-902 0 0,423 20-2862 0 0,-12 1-1202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26.006"/>
    </inkml:context>
    <inkml:brush xml:id="br0">
      <inkml:brushProperty name="width" value="0.1" units="cm"/>
      <inkml:brushProperty name="height" value="0.1" units="cm"/>
      <inkml:brushProperty name="color" value="#F4F91B"/>
    </inkml:brush>
  </inkml:definitions>
  <inkml:trace contextRef="#ctx0" brushRef="#br0">2192 52 4631 0 0,'0'0'34'0'0,"-1"-1"0"0"0,0 1-1 0 0,1 0 1 0 0,-1-1 0 0 0,1 1-1 0 0,-1 0 1 0 0,0-1 0 0 0,1 1-1 0 0,-1-1 1 0 0,1 1-1 0 0,0-1 1 0 0,-1 1 0 0 0,1-1-1 0 0,-1 0 1 0 0,1 1 0 0 0,0-1-1 0 0,-1 1 1 0 0,1-1 0 0 0,0 0-1 0 0,-1 1 1 0 0,1-1 0 0 0,0 0-1 0 0,0 0 1 0 0,0 1-1 0 0,0-1 1 0 0,0 0 0 0 0,0 1-1 0 0,0-2 1 0 0,-3-7 64 0 0,3 7-61 0 0,-1 1-1 0 0,0-1 1 0 0,0 1 0 0 0,0-1 0 0 0,0 1 0 0 0,0-1 0 0 0,0 1-1 0 0,0 0 1 0 0,0-1 0 0 0,-1 1 0 0 0,1 0 0 0 0,0 0 0 0 0,-1 0 0 0 0,1 0-1 0 0,-1 0 1 0 0,1 0 0 0 0,-1 1 0 0 0,1-1 0 0 0,-1 1 0 0 0,0-1-1 0 0,1 1 1 0 0,-1-1 0 0 0,0 1 0 0 0,-3-1 0 0 0,-3 1 142 0 0,0 0 0 0 0,-1 1 0 0 0,1 0 0 0 0,-9 2 0 0 0,0 0-5 0 0,-5 1-27 0 0,1 2-1 0 0,1 0 0 0 0,-1 1 0 0 0,-24 13 1 0 0,-10 3 25 0 0,-94 48 109 0 0,111-50-121 0 0,-1-2 1 0 0,-75 26-1 0 0,62-32 177 0 0,-1-2 0 0 0,-1-2 1 0 0,1-3-1 0 0,-85 0 0 0 0,65-6 51 0 0,-220-5 1349 0 0,217 1-1094 0 0,-136-28 1 0 0,1-4-175 0 0,177 33-619 0 0,-1 2 0 0 0,1 1 0 0 0,0 2 0 0 0,-41 6 0 0 0,14 3-675 0 0,-3 0-57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6:27.074"/>
    </inkml:context>
    <inkml:brush xml:id="br0">
      <inkml:brushProperty name="width" value="0.1" units="cm"/>
      <inkml:brushProperty name="height" value="0.1" units="cm"/>
      <inkml:brushProperty name="color" value="#F4F91B"/>
    </inkml:brush>
  </inkml:definitions>
  <inkml:trace contextRef="#ctx0" brushRef="#br0">1898 52 1375 0 0,'-2'-2'294'0'0,"0"-1"0"0"0,0 1 0 0 0,0 0-1 0 0,-1 0 1 0 0,1 0 0 0 0,-1 0-1 0 0,1 0 1 0 0,-1 0 0 0 0,0 1 0 0 0,0 0-1 0 0,0-1 1 0 0,1 1 0 0 0,-1 0-1 0 0,0 0 1 0 0,-1 0 0 0 0,-4 0-1 0 0,0 0-175 0 0,-1 0-1 0 0,1 0 0 0 0,-1 1 0 0 0,1 0 0 0 0,-11 2 0 0 0,-9 2-60 0 0,21-2-55 0 0,1 0 0 0 0,-1-1 0 0 0,0 0 0 0 0,0-1 0 0 0,0 0 0 0 0,0 0 0 0 0,0 0 0 0 0,0-1-1 0 0,-13-3 1 0 0,-16-4 507 0 0,-1 1 0 0 0,-44-4 0 0 0,28 10 363 0 0,1 1 0 0 0,-106 15 1 0 0,26-1-254 0 0,-371 47 376 0 0,294-27-733 0 0,108-20-567 0 0,-156 42 1 0 0,200-37-55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9:11.339"/>
    </inkml:context>
    <inkml:brush xml:id="br0">
      <inkml:brushProperty name="width" value="0.1" units="cm"/>
      <inkml:brushProperty name="height" value="0.1" units="cm"/>
      <inkml:brushProperty name="color" value="#F4F91B"/>
    </inkml:brush>
  </inkml:definitions>
  <inkml:trace contextRef="#ctx0" brushRef="#br0">1983 1598 2759 0 0,'-5'-52'376'0'0,"5"30"2684"0"0,0 23-3028 0 0,-1 1 0 0 0,1-1 0 0 0,0 0 0 0 0,0 0 0 0 0,-1 1-1 0 0,1-1 1 0 0,-1 0 0 0 0,1 0 0 0 0,-1 0 0 0 0,0 0 0 0 0,1 0-1 0 0,-1 0 1 0 0,0 0 0 0 0,0 0 0 0 0,1 0 0 0 0,-1 0 0 0 0,0 0-1 0 0,0 0 1 0 0,0 0 0 0 0,0-1 0 0 0,0 1 0 0 0,-1 0 0 0 0,1-1-1 0 0,0 1 1 0 0,0-1 0 0 0,0 1 0 0 0,0-1 0 0 0,-1 0 0 0 0,1 1-1 0 0,0-1 1 0 0,0 0 0 0 0,-1 0 0 0 0,1 0 0 0 0,-2 0 0 0 0,-7 1 182 0 0,0-1 0 0 0,0 0 1 0 0,-13-3-1 0 0,15 2 410 0 0,0 1-289 0 0,0 0-1 0 0,0 1 0 0 0,0 0 1 0 0,0 0-1 0 0,1 1 0 0 0,-1 0 1 0 0,0 0-1 0 0,-7 4 0 0 0,4-3-373 0 0,-17 3 1167 0 0,-7 2 190 0 0,-43 17-120 0 0,57-21-949 0 0,0-1 1 0 0,0 0 0 0 0,0-2 0 0 0,0 0 0 0 0,0-1 0 0 0,-31-5-1 0 0,20 2 228 0 0,15 3-306 0 0,0 1-1 0 0,-1 0 1 0 0,-24 5-1 0 0,-6 1 53 0 0,40-5-178 0 0,1-1 1 0 0,-1 1-1 0 0,1 1 0 0 0,0-1 0 0 0,-10 6 0 0 0,9-4 18 0 0,-1 0-1 0 0,1-1 0 0 0,-12 3 0 0 0,9-3 96 0 0,-1 1-1 0 0,1 0 0 0 0,-18 10 1 0 0,2-1 90 0 0,-12 1 263 0 0,-52 13 1 0 0,-17 6-194 0 0,95-28-251 0 0,1 0-1 0 0,-1-1 1 0 0,-1-1 0 0 0,1 0-1 0 0,-26 2 1 0 0,2-6 218 0 0,34 0-271 0 0,0 1 0 0 0,0 0-1 0 0,0-1 1 0 0,0 0 0 0 0,0 0-1 0 0,0 0 1 0 0,-3-1 0 0 0,4 1-9 0 0,0 0 1 0 0,0 0 0 0 0,-1 0-1 0 0,1 0 1 0 0,0 1 0 0 0,0-1-1 0 0,0 1 1 0 0,-1-1 0 0 0,1 1-1 0 0,0 0 1 0 0,-1 0 0 0 0,1 0-1 0 0,0 0 1 0 0,0 1 0 0 0,-5 0-1 0 0,-9 3-5 0 0,14-4 0 0 0,-1 0 0 0 0,1 0 0 0 0,0 1 0 0 0,-1 0 0 0 0,1-1 0 0 0,0 1 0 0 0,0 0 0 0 0,0 0 0 0 0,-3 2 0 0 0,-44 24 0 0 0,44-23 0 0 0,4-3 0 0 0,1 0 0 0 0,-1-1 0 0 0,0 1 0 0 0,0 0 0 0 0,1-1 0 0 0,-1 1 0 0 0,0-1 0 0 0,0 0 0 0 0,0 1 0 0 0,1-1 0 0 0,-1 0 0 0 0,0 1 0 0 0,0-1 0 0 0,0 0 0 0 0,0 0 0 0 0,0 0 0 0 0,-1 1 0 0 0,1-2 14 0 0,-1 1 0 0 0,1-1 0 0 0,0 1 0 0 0,0-1 0 0 0,-1 1 0 0 0,1-1-1 0 0,0 0 1 0 0,0 1 0 0 0,0-1 0 0 0,0 0 0 0 0,0 0 0 0 0,-2-1 0 0 0,2 0 3 0 0,0 1 1 0 0,-1-1-1 0 0,0 1 0 0 0,1 0 1 0 0,-1 0-1 0 0,0 0 1 0 0,0 0-1 0 0,1 0 0 0 0,-4 0 1 0 0,-42-14 227 0 0,-29-6-34 0 0,65 19-137 0 0,0 0 1 0 0,1 1 0 0 0,-12 0-1 0 0,17 1-8 0 0,0-1 0 0 0,0 0 0 0 0,0 0 0 0 0,0 0-1 0 0,-10-4 1 0 0,10 3-21 0 0,0 0 0 0 0,-1 0 0 0 0,0 1 0 0 0,1-1 0 0 0,-1 1 0 0 0,-7 0 0 0 0,-1 1-4 0 0,6 1-21 0 0,0-1 0 0 0,0 0 0 0 0,0 0 0 0 0,0-1 0 0 0,0 0 0 0 0,0-1 0 0 0,1 1 0 0 0,-1-1 0 0 0,-14-7 0 0 0,11 5 6 0 0,9 3-13 0 0,0 0-1 0 0,1 1 0 0 0,-1-1 1 0 0,0 0-1 0 0,1 0 0 0 0,-1 0 1 0 0,1 0-1 0 0,-3-2 0 0 0,-39-33 322 0 0,38 31-292 0 0,0 0 1 0 0,1 0 0 0 0,-1 0-1 0 0,1 0 1 0 0,0-1 0 0 0,1 1-1 0 0,-6-11 1 0 0,4 1 88 0 0,-1 0 0 0 0,2-1 0 0 0,-6-29 1 0 0,0-52 96 0 0,6 57-165 0 0,3 7 11 0 0,0-1-1 0 0,2 1 1 0 0,1-1-1 0 0,14-64 1 0 0,-10 55-20 0 0,-2 0-1 0 0,-1-1 1 0 0,-6-68-1 0 0,3 110-52 0 0,-2-141 160 0 0,-1-23 15 0 0,2 140-172 0 0,-2-49 31 0 0,4 67-31 0 0,0-1-1 0 0,0 0 1 0 0,1 1-1 0 0,0-1 1 0 0,0 1 0 0 0,7-14-1 0 0,1 3-3 0 0,2 1 0 0 0,0 0 0 0 0,1 1 0 0 0,1 1 0 0 0,29-28 0 0 0,-6 7 0 0 0,-21 20-4 0 0,1 1-1 0 0,0 1 0 0 0,2 0 1 0 0,-1 2-1 0 0,2 0 1 0 0,40-20-1 0 0,-34 22 0 0 0,1 1-1 0 0,-1 1 1 0 0,2 2 0 0 0,-1 1-1 0 0,41-5 1 0 0,200-34 5 0 0,8-1 0 0 0,93 36 0 0 0,-255 11 0 0 0,-81-1-83 0 0,1 2-1 0 0,-1 1 1 0 0,0 1 0 0 0,-1 2-1 0 0,57 18 1 0 0,-76-20-293 0 0,-2 0 307 0 0,0 0 1 0 0,0 0-1 0 0,0 1 1 0 0,17 11-1 0 0,-13-6 122 0 0,-2 1 0 0 0,1 0 0 0 0,-2 1-1 0 0,1 0 1 0 0,-2 1 0 0 0,0 1-1 0 0,0 0 1 0 0,-1 0 0 0 0,-1 1-1 0 0,-1 0 1 0 0,0 0 0 0 0,0 1 0 0 0,-2 0-1 0 0,0 1 1 0 0,-1-1 0 0 0,-1 1-1 0 0,0 0 1 0 0,-1 0 0 0 0,-1 1-1 0 0,0 30 1 0 0,-3-16-136 0 0,-1 1-1 0 0,-2-1 1 0 0,-10 39-1 0 0,-33 93-503 0 0,28-96 814 0 0,-13 98 1 0 0,2-7 174 0 0,12-65-402 0 0,4 0 0 0 0,-2 122 0 0 0,16-203 0 0 0,-1 0 0 0 0,0 0 0 0 0,-1 0 0 0 0,0-1 0 0 0,-1 1 0 0 0,-1-1 0 0 0,0 1 0 0 0,-1-1 0 0 0,-8 17 0 0 0,8-23 0 0 0,0 0 0 0 0,-1 0 1 0 0,0 0-1 0 0,0-1 0 0 0,0 0 0 0 0,-1 0 0 0 0,-9 5 0 0 0,-12 10-12 0 0,-6 11-1054 0 0,1 0-1 0 0,-43 56 1 0 0,48-52-1034 0 0,-11 9-5750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31.200"/>
    </inkml:context>
    <inkml:brush xml:id="br0">
      <inkml:brushProperty name="width" value="0.1" units="cm"/>
      <inkml:brushProperty name="height" value="0.1" units="cm"/>
      <inkml:brushProperty name="color" value="#F4F91B"/>
    </inkml:brush>
  </inkml:definitions>
  <inkml:trace contextRef="#ctx0" brushRef="#br0">2099 86 3167 0 0,'-17'-6'686'0'0,"0"1"-1"0"0,-1 1 0 0 0,1 0 1 0 0,-1 2-1 0 0,-29-2 0 0 0,44 5-516 0 0,-1-1-1 0 0,1 0 1 0 0,0-1 0 0 0,0 1-1 0 0,0-1 1 0 0,-1 1-1 0 0,1-1 1 0 0,0 0-1 0 0,0 0 1 0 0,0 0-1 0 0,0-1 1 0 0,0 1-1 0 0,0-1 1 0 0,-3-2-1 0 0,2 1-81 0 0,0 1 0 0 0,0 1 1 0 0,0-1-1 0 0,0 0 0 0 0,0 1 0 0 0,0 0 0 0 0,0 0 0 0 0,0 0 0 0 0,-9 0 0 0 0,-41 2 500 0 0,16 2-378 0 0,-73 8 431 0 0,-32-6 0 0 0,139-5-581 0 0,0-1 0 0 0,1 1 0 0 0,-1-1 0 0 0,0 0 0 0 0,0-1 0 0 0,1 1 1 0 0,-1 0-1 0 0,0-1 0 0 0,-3-2 0 0 0,2 1 71 0 0,1 1-1 0 0,-1 0 1 0 0,0 0 0 0 0,-8-2 0 0 0,-105-15 177 0 0,103 17-288 0 0,7 0 4 0 0,-1 1 0 0 0,1 0 0 0 0,-1 0 0 0 0,1 1 0 0 0,-1 0-1 0 0,0 1 1 0 0,-13 2 0 0 0,-59 15 41 0 0,73-16-58 0 0,1-1 0 0 0,-1 0 0 0 0,-13 0 0 0 0,-13 2 34 0 0,-33 14 8 0 0,45-11-21 0 0,0-1-1 0 0,-30 4 1 0 0,36-6-10 0 0,-28 6-1 0 0,28-4 0 0 0,-27 2-1 0 0,-59 8 103 0 0,91-14-96 0 0,1 0-1 0 0,-1-1 1 0 0,0 0 0 0 0,1-1 0 0 0,-1 0 0 0 0,-20-4 0 0 0,22 3 17 0 0,-1 0 0 0 0,1 1 0 0 0,-1 1-1 0 0,1-1 1 0 0,-1 2 0 0 0,1-1 0 0 0,-14 4 0 0 0,10-3 7 0 0,0 1 1 0 0,0-2 0 0 0,-16 0-1 0 0,16-1-38 0 0,0 1-1 0 0,0 1 1 0 0,0 0 0 0 0,0 1-1 0 0,-21 6 1 0 0,-19 2 10 0 0,-68 2 121 0 0,81-5-86 0 0,28-5-32 0 0,-1 1 1 0 0,-18 0-1 0 0,27-4 3 0 0,0 1-1 0 0,0-1 1 0 0,0 0-1 0 0,1 0 0 0 0,-1 0 1 0 0,-7-4-1 0 0,8 4 1 0 0,-1-1-1 0 0,0 1 0 0 0,1 0 1 0 0,-1-1-1 0 0,0 2 1 0 0,-7-2-1 0 0,24 6 92 0 0,15 2 16 0 0,-16-5-112 0 0,0 0 1 0 0,1-1 0 0 0,-1-1 0 0 0,1 0 0 0 0,-1 0-1 0 0,14-4 1 0 0,79-12 44 0 0,-67 9 2 0 0,0 3 0 0 0,0 1 0 0 0,49 1 0 0 0,150-3 486 0 0,-106 7-449 0 0,-49 2-6 0 0,156-3 85 0 0,-203 1-120 0 0,42 8 1 0 0,11 1 14 0 0,86 11 131 0 0,-168-20-205 0 0,38 6 58 0 0,-1-2 1 0 0,1-1-1 0 0,59-4 0 0 0,-87-1-33 0 0,1 2 0 0 0,0 1 0 0 0,21 3 0 0 0,-32-3-22 0 0,37 10 42 0 0,-6 0-22 0 0,-5-4-26 0 0,10 2 0 0 0,-23-7 46 0 0,5 0 147 0 0,26 0 0 0 0,-6 3 115 0 0,-42-6-302 0 0,0 1 0 0 0,0-1 0 0 0,0 1 0 0 0,0 0 0 0 0,0 0 0 0 0,0 0-1 0 0,-1 0 1 0 0,1 0 0 0 0,0 0 0 0 0,-1 0 0 0 0,1 0 0 0 0,0 1 0 0 0,-1-1 0 0 0,0 0 0 0 0,1 1-1 0 0,1 2 1 0 0,11 9 18 0 0,27 15-24 0 0,-35-25 1 0 0,-5-2 0 0 0,1 1-1 0 0,0-1 1 0 0,0 0-1 0 0,0-1 1 0 0,0 1-1 0 0,0 0 1 0 0,0 0-1 0 0,0-1 1 0 0,0 1 0 0 0,0-1-1 0 0,1 0 1 0 0,-1 1-1 0 0,0-1 1 0 0,0 0-1 0 0,0 0 1 0 0,0-1-1 0 0,3 1 1 0 0,5 1 59 0 0,-10-1-52 0 0,1 1 0 0 0,0-1-1 0 0,-1 0 1 0 0,1 1-1 0 0,-1-1 1 0 0,1 0-1 0 0,0 0 1 0 0,-1 0 0 0 0,1 0-1 0 0,0 0 1 0 0,0 0-1 0 0,-1 0 1 0 0,1 0-1 0 0,0 0 1 0 0,-1 0 0 0 0,1 0-1 0 0,0 0 1 0 0,-1-1-1 0 0,1 1 1 0 0,0 0-1 0 0,-1 0 1 0 0,2-1 0 0 0,-2 1-3 0 0,0-1 0 0 0,0 1 0 0 0,0 0 0 0 0,1 0 1 0 0,-1 0-1 0 0,0-1 0 0 0,0 1 0 0 0,1 0 0 0 0,-1 0 1 0 0,0 0-1 0 0,0 0 0 0 0,1-1 0 0 0,-1 1 0 0 0,0 0 0 0 0,1 0 1 0 0,-1 0-1 0 0,0 0 0 0 0,0 0 0 0 0,1 0 0 0 0,-1 0 1 0 0,0 0-1 0 0,1 0 0 0 0,-1 0 0 0 0,0 0 0 0 0,1 0 1 0 0,-1 0-1 0 0,0 0 0 0 0,0 0 0 0 0,1 0 0 0 0,-1 0 1 0 0,0 0-1 0 0,1 0 0 0 0,-1 1 0 0 0,0-1 0 0 0,0 0 1 0 0,1 0 161 0 0,-4-5 223 0 0,3 4-253 0 0,-1-10 133 0 0,1 11-259 0 0,0 0-1 0 0,0 0 1 0 0,0-1 0 0 0,0 1 0 0 0,0 0-1 0 0,0 0 1 0 0,0-1 0 0 0,0 1 0 0 0,0 0 0 0 0,0 0-1 0 0,0-1 1 0 0,0 1 0 0 0,1 0 0 0 0,-1 0-1 0 0,0-1 1 0 0,0 1 0 0 0,0 0 0 0 0,0 0-1 0 0,0-1 1 0 0,0 1 0 0 0,1 0 0 0 0,-1 0-1 0 0,0 0 1 0 0,0 0 0 0 0,0-1 0 0 0,1 1-1 0 0,-1 0 1 0 0,0 0 0 0 0,0 0 0 0 0,1 0-1 0 0,-1 0 1 0 0,0-1 0 0 0,0 1 0 0 0,1 0 0 0 0,0 1-1 0 0,0 0-10 0 0,0 0 0 0 0,-3 3 0 0 0,0 0 0 0 0,1 0 0 0 0,0 0 0 0 0,0 0 0 0 0,-1 8 0 0 0,0 1 0 0 0,-31 125-2132 0 0,23-92 976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9:02.578"/>
    </inkml:context>
    <inkml:brush xml:id="br0">
      <inkml:brushProperty name="width" value="0.1" units="cm"/>
      <inkml:brushProperty name="height" value="0.1" units="cm"/>
      <inkml:brushProperty name="color" value="#F4F91B"/>
    </inkml:brush>
  </inkml:definitions>
  <inkml:trace contextRef="#ctx0" brushRef="#br0">689 1635 2759 0 0,'-22'1'136'0'0,"-31"5"0"0"0,23 5 438 0 0,9-2-180 0 0,14-7-214 0 0,1 0-1 0 0,0 0 1 0 0,0-1-1 0 0,-1 1 1 0 0,1-2-1 0 0,-1 1 1 0 0,1-1-1 0 0,-1 0 1 0 0,1 0-1 0 0,-1-1 1 0 0,1 0-1 0 0,-1 0 1 0 0,1 0-1 0 0,0-1 1 0 0,-9-3-1 0 0,9 2 79 0 0,-1 1 0 0 0,1 0 0 0 0,0 0 0 0 0,-1 1 0 0 0,1-1-1 0 0,-1 1 1 0 0,1 1 0 0 0,-9-1 0 0 0,13 1-189 0 0,0 0-1 0 0,0 0 1 0 0,0 0 0 0 0,0 0 0 0 0,0 1-1 0 0,0-1 1 0 0,1 1 0 0 0,-1-1 0 0 0,0 1-1 0 0,0 0 1 0 0,0 0 0 0 0,1-1 0 0 0,-1 1-1 0 0,0 0 1 0 0,1 0 0 0 0,-1 1 0 0 0,1-1-1 0 0,-1 0 1 0 0,1 1 0 0 0,-1-1 0 0 0,1 0 0 0 0,0 1-1 0 0,0 0 1 0 0,0-1 0 0 0,0 1 0 0 0,0 0-1 0 0,0-1 1 0 0,0 1 0 0 0,1 0 0 0 0,-2 4-1 0 0,2-6-39 0 0,0 1-1 0 0,-1 0 1 0 0,1 0 0 0 0,0 0-1 0 0,0 0 1 0 0,0 0-1 0 0,0-1 1 0 0,0 1-1 0 0,0 0 1 0 0,0 0 0 0 0,1 0-1 0 0,-1 0 1 0 0,0 0-1 0 0,0-1 1 0 0,1 1-1 0 0,-1 0 1 0 0,0 0 0 0 0,1 0-1 0 0,-1-1 1 0 0,1 1-1 0 0,-1 0 1 0 0,1-1-1 0 0,-1 1 1 0 0,1 0 0 0 0,0-1-1 0 0,-1 1 1 0 0,2 0-1 0 0,0 0 55 0 0,0 0 0 0 0,0 0 0 0 0,0 0 0 0 0,0-1 0 0 0,0 1 0 0 0,1 0 0 0 0,-1-1 0 0 0,0 0 0 0 0,0 1 0 0 0,4-1-1 0 0,7-1 319 0 0,-1 0 0 0 0,25-5 0 0 0,-34 6-385 0 0,161-28 1022 0 0,-31 7-704 0 0,-104 16-76 0 0,57-3 1 0 0,-74 8-207 0 0,-1 0 1 0 0,0 1-1 0 0,1 1 1 0 0,-1 0-1 0 0,0 0 1 0 0,0 1-1 0 0,0 0 1 0 0,12 6-1 0 0,9 7-27 0 0,-20-9 0 0 0,0-1 0 0 0,0-1 0 0 0,1 0 0 0 0,0-1 0 0 0,-1 0-1 0 0,1 0 1 0 0,16 1 0 0 0,100-2 458 0 0,-9 0-70 0 0,-83 1-413 0 0,-25-2 0 0 0,-1-1 0 0 0,1 0 0 0 0,-1-1 0 0 0,1 0 0 0 0,13-3 0 0 0,-11 2 11 0 0,1 0 0 0 0,-1 1 0 0 0,27 3 1 0 0,7 0 7 0 0,32-8 32 0 0,-54 2-13 0 0,53 1 1 0 0,-55 3-13 0 0,0-2 1 0 0,25-3-1 0 0,-3 0 13 0 0,33-3-78 0 0,79-18 0 0 0,-149 24 39 0 0,-1 0 0 0 0,0 1 0 0 0,16 1 0 0 0,19-2 0 0 0,-41 1 0 0 0,5-1 0 0 0,1-1 0 0 0,-1 2 0 0 0,1-1 0 0 0,-1 1 0 0 0,13 2 0 0 0,-15 0 0 0 0,7 0 0 0 0,3-1 0 0 0,-10-1 0 0 0,-1 1 0 0 0,0-1 0 0 0,0 0 0 0 0,1-1 0 0 0,4 0 0 0 0,11-3 4 0 0,88-22 56 0 0,-86 17-60 0 0,-19 7 0 0 0,1 0 0 0 0,-1 0 0 0 0,1 1 0 0 0,0-1 0 0 0,-1 1 0 0 0,1 0 0 0 0,0 0 0 0 0,6 0 0 0 0,-10 1 3 0 0,1 0-1 0 0,-1 0 0 0 0,0 0 0 0 0,1 0 1 0 0,-1 0-1 0 0,0 0 0 0 0,1-1 1 0 0,-1 1-1 0 0,0 0 0 0 0,1 0 0 0 0,-1 0 1 0 0,0 0-1 0 0,1 0 0 0 0,-1-1 1 0 0,0 1-1 0 0,0 0 0 0 0,1 0 0 0 0,-1-1 1 0 0,0 1-1 0 0,0 0 0 0 0,1 0 1 0 0,-1-1-1 0 0,0 1 0 0 0,0 0 0 0 0,0-1 1 0 0,0 1-1 0 0,1-1 0 0 0,4-6-2 0 0,29-10 0 0 0,-27 13 10 0 0,0 1 0 0 0,1-1-1 0 0,13-3 1 0 0,13-6 15 0 0,-9 3-25 0 0,-19 7 0 0 0,0 1 0 0 0,0 0 0 0 0,0-1 0 0 0,-1 0 0 0 0,9-6 0 0 0,17-11 18 0 0,-26 18-15 0 0,-1 0 1 0 0,0-1-1 0 0,0 0 1 0 0,0 1 0 0 0,0-1-1 0 0,0-1 1 0 0,0 1-1 0 0,-1 0 1 0 0,1-1-1 0 0,-1 0 1 0 0,0 0 0 0 0,3-5-1 0 0,1-5 30 0 0,1 1 0 0 0,1 0 0 0 0,0 0 0 0 0,0 1 0 0 0,1 0 0 0 0,1 1 0 0 0,16-15 0 0 0,-21 22-28 0 0,0-1-1 0 0,0 0 1 0 0,-1-1 0 0 0,0 1-1 0 0,0-1 1 0 0,0 0-1 0 0,-1 0 1 0 0,0 0-1 0 0,0-1 1 0 0,-1 1 0 0 0,1-1-1 0 0,-2 0 1 0 0,4-11-1 0 0,-4 13 1 0 0,0 0 0 0 0,0 0 0 0 0,0 1 0 0 0,0-1 0 0 0,1 1 0 0 0,0-1 0 0 0,0 1 0 0 0,0 0 0 0 0,0 0 0 0 0,5-5 0 0 0,6-6 4 0 0,-12 10 1 0 0,0 0 0 0 0,0 1 0 0 0,-1-1 0 0 0,1 0 0 0 0,-1 0 0 0 0,0 0 0 0 0,0 0 1 0 0,-1 0-1 0 0,0 0 0 0 0,0-9 0 0 0,1-4 7 0 0,-1 1 25 0 0,-1 0-1 0 0,0 0 1 0 0,-1 0 0 0 0,-4-16-1 0 0,2 13 13 0 0,1 0-1 0 0,-1-25 0 0 0,3 22-178 0 0,-1 1-1 0 0,-2-1 0 0 0,-8-30 1 0 0,6 31 272 0 0,1-1 1 0 0,2 1 0 0 0,-3-33-1 0 0,6 36-147 0 0,3-59 0 0 0,-3 72 0 0 0,0-1 0 0 0,0 1 0 0 0,-1-1 0 0 0,0 1 0 0 0,0 0 0 0 0,0-1 0 0 0,-4-11 0 0 0,-23-43 0 0 0,7 13 0 0 0,13 32 0 0 0,0 0 0 0 0,0 1 0 0 0,-2 0 0 0 0,0 0 0 0 0,0 1 0 0 0,-1 1 0 0 0,-1 0 0 0 0,-23-20 0 0 0,-10-10-4 0 0,-15-13 72 0 0,48 49-57 0 0,0 0 0 0 0,0 1 1 0 0,0 0-1 0 0,-24-7 0 0 0,12 4-3 0 0,1 2-8 0 0,0 1 0 0 0,-32-5 0 0 0,-7-1 0 0 0,-47-24 0 0 0,76 25 13 0 0,0 1 0 0 0,-1 1 0 0 0,0 2-1 0 0,-57-4 1 0 0,25 11 51 0 0,-39 7-64 0 0,98-7 0 0 0,-84 15 0 0 0,21-6 0 0 0,30-7 0 0 0,0 2 0 0 0,0 1 0 0 0,1 2 0 0 0,-58 17 0 0 0,43-4 0 0 0,-72 15 0 0 0,26-7 0 0 0,10-15 0 0 0,-8 1 0 0 0,74-10 0 0 0,0-2 0 0 0,0 0 0 0 0,0-1 0 0 0,-35-5 0 0 0,-79-12 0 0 0,85 9 0 0 0,-73 1 0 0 0,100 7 0 0 0,-46 9 0 0 0,-3 0 0 0 0,14-2 0 0 0,40-5 0 0 0,-36 2 0 0 0,40-4 0 0 0,1 1 0 0 0,0 0 0 0 0,-1 1 0 0 0,1 1 0 0 0,1 0 0 0 0,-28 12 0 0 0,34-12 0 0 0,-1 1 0 0 0,1 0 0 0 0,0 1 0 0 0,0 0 0 0 0,1 0 0 0 0,-10 9 0 0 0,16-11 0 0 0,-1 0 0 0 0,0 0 0 0 0,1 0 0 0 0,0 0 0 0 0,0 1 0 0 0,0-1 0 0 0,1 1 0 0 0,0 0 0 0 0,0-1 0 0 0,-1 10 0 0 0,0-8 0 0 0,1 1 0 0 0,-1 0 0 0 0,0-1 0 0 0,-5 12 0 0 0,5-13 0 0 0,0 1 0 0 0,0-1 0 0 0,0 1 0 0 0,0 0 0 0 0,1 0 0 0 0,0-1 0 0 0,0 1 0 0 0,1 0 0 0 0,0 0 0 0 0,0 9 0 0 0,0-13 0 0 0,-5 50-845 0 0,2-31 931 0 0,-5 25-1 0 0,5-35 2 0 0,0 0 0 0 0,1 0 0 0 0,1 0-1 0 0,0 0 1 0 0,0 1 0 0 0,1-1-1 0 0,0 0 1 0 0,3 15 0 0 0,7 20 66 0 0,30 88 1 0 0,-17-63-86 0 0,-16-45-33 0 0,11 25 0 0 0,6-1 108 0 0,7 16-50 0 0,-28-58-79 0 0,0 0 1 0 0,-1 1 0 0 0,0-1 0 0 0,0 1-1 0 0,-1-1 1 0 0,0 12 0 0 0,-1-16 27 0 0,-1-1 0 0 0,1 1 0 0 0,-1-1 0 0 0,0 0-1 0 0,0 1 1 0 0,-2 3 0 0 0,3-5-19 0 0,-1 0-1 0 0,0 0 1 0 0,0 0-1 0 0,1-1 1 0 0,-1 1-1 0 0,1 0 1 0 0,-1 0-1 0 0,1 0 1 0 0,0 0-1 0 0,0 0 1 0 0,0 0-1 0 0,0 0 1 0 0,0 0-1 0 0,0 0 1 0 0,0 0-1 0 0,1 0 1 0 0,-1 0-1 0 0,1 0 1 0 0,0 0-1 0 0,-1 0 1 0 0,1 0-1 0 0,2 3 1 0 0,8 11-416 0 0,-1 1 0 0 0,9 20 0 0 0,-9-13-362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35.343"/>
    </inkml:context>
    <inkml:brush xml:id="br0">
      <inkml:brushProperty name="width" value="0.1" units="cm"/>
      <inkml:brushProperty name="height" value="0.1" units="cm"/>
      <inkml:brushProperty name="color" value="#F4F91B"/>
    </inkml:brush>
  </inkml:definitions>
  <inkml:trace contextRef="#ctx0" brushRef="#br0">1273 155 3823 0 0,'-4'-7'269'0'0,"-2"-1"-1"0"0,1 2 0 0 0,-1-1 1 0 0,0 0-1 0 0,0 1 0 0 0,0 0 1 0 0,-9-5-1 0 0,5 4-132 0 0,-1 1-1 0 0,0 0 1 0 0,0 0-1 0 0,-1 1 1 0 0,0 1-1 0 0,-22-6 1 0 0,-78-9 919 0 0,71 14-500 0 0,-100-13 418 0 0,0 8 1 0 0,-234 10 0 0 0,334 3-1037 0 0,1 1-1 0 0,0 2 1 0 0,0 1-1 0 0,-63 22 1 0 0,60-13-207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36.083"/>
    </inkml:context>
    <inkml:brush xml:id="br0">
      <inkml:brushProperty name="width" value="0.1" units="cm"/>
      <inkml:brushProperty name="height" value="0.1" units="cm"/>
      <inkml:brushProperty name="color" value="#F4F91B"/>
    </inkml:brush>
  </inkml:definitions>
  <inkml:trace contextRef="#ctx0" brushRef="#br0">1833 95 4175 0 0,'-1'-2'37'0'0,"0"1"0"0"0,0-1 0 0 0,0 1 0 0 0,0 0 0 0 0,-1 0-1 0 0,1 0 1 0 0,0-1 0 0 0,-1 1 0 0 0,1 0 0 0 0,0 1-1 0 0,-1-1 1 0 0,1 0 0 0 0,-4-1 0 0 0,-24-7 257 0 0,9 3-96 0 0,-15-7 297 0 0,0 1 0 0 0,0 2-1 0 0,-1 1 1 0 0,-62-7 0 0 0,30 13 250 0 0,-1 3 1 0 0,-127 16 0 0 0,-148-1 8 0 0,62-6-461 0 0,172 1-249 0 0,-170 10 50 0 0,163-13-3183 0 0,59-1-358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36.844"/>
    </inkml:context>
    <inkml:brush xml:id="br0">
      <inkml:brushProperty name="width" value="0.1" units="cm"/>
      <inkml:brushProperty name="height" value="0.1" units="cm"/>
      <inkml:brushProperty name="color" value="#F4F91B"/>
    </inkml:brush>
  </inkml:definitions>
  <inkml:trace contextRef="#ctx0" brushRef="#br0">1493 194 4111 0 0,'-1'-2'49'0'0,"1"1"0"0"0,-1-1 0 0 0,0 0 0 0 0,-1 1 0 0 0,1-1-1 0 0,0 1 1 0 0,0-1 0 0 0,-1 1 0 0 0,1 0 0 0 0,-1-1-1 0 0,1 1 1 0 0,-1 0 0 0 0,1 0 0 0 0,-1 0 0 0 0,0 0-1 0 0,-3-1 1 0 0,-33-8 761 0 0,23 7-707 0 0,-149-25 1052 0 0,75 14-90 0 0,-95-28 0 0 0,122 23-608 0 0,-2 2 0 0 0,0 3-1 0 0,-87-7 1 0 0,85 20-330 0 0,1 2-1 0 0,-111 18 1 0 0,65-8-129 0 0,-6 1-788 0 0,65-5-1794 0 0,3 1-843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37.465"/>
    </inkml:context>
    <inkml:brush xml:id="br0">
      <inkml:brushProperty name="width" value="0.1" units="cm"/>
      <inkml:brushProperty name="height" value="0.1" units="cm"/>
      <inkml:brushProperty name="color" value="#F4F91B"/>
    </inkml:brush>
  </inkml:definitions>
  <inkml:trace contextRef="#ctx0" brushRef="#br0">1723 74 3167 0 0,'-43'2'940'0'0,"-1"-2"-1"0"0,-45-5 1 0 0,5-1-104 0 0,-522-13 2109 0 0,218-6-1881 0 0,386 24-1057 0 0,-206-18 450 0 0,172 18-480 0 0,0 2 0 0 0,0 1 0 0 0,-65 13 0 0 0,51-3-109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38.196"/>
    </inkml:context>
    <inkml:brush xml:id="br0">
      <inkml:brushProperty name="width" value="0.1" units="cm"/>
      <inkml:brushProperty name="height" value="0.1" units="cm"/>
      <inkml:brushProperty name="color" value="#F4F91B"/>
    </inkml:brush>
  </inkml:definitions>
  <inkml:trace contextRef="#ctx0" brushRef="#br0">1971 61 3767 0 0,'-18'-5'200'0'0,"0"0"0"0"0,1 0 0 0 0,-1 2 0 0 0,-19-1 0 0 0,-75-1 768 0 0,65 4-832 0 0,-193-15 902 0 0,-126 0 428 0 0,127 33-742 0 0,-6 0-377 0 0,153-12-260 0 0,-154 28 1 0 0,65 3-330 0 0,87-19-58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39.058"/>
    </inkml:context>
    <inkml:brush xml:id="br0">
      <inkml:brushProperty name="width" value="0.1" units="cm"/>
      <inkml:brushProperty name="height" value="0.1" units="cm"/>
      <inkml:brushProperty name="color" value="#F4F91B"/>
    </inkml:brush>
  </inkml:definitions>
  <inkml:trace contextRef="#ctx0" brushRef="#br0">1844 162 1439 0 0,'-6'-1'166'0'0,"-1"0"0"0"0,1 0 0 0 0,0 0 0 0 0,0 0-1 0 0,0-1 1 0 0,0 0 0 0 0,0-1 0 0 0,0 1 0 0 0,-8-6-1 0 0,-7-5 879 0 0,-21-16 0 0 0,20 13-286 0 0,9 7-415 0 0,-1 1 0 0 0,-1 1 0 0 0,1 0 0 0 0,-1 1 0 0 0,-1 0-1 0 0,1 1 1 0 0,-1 1 0 0 0,-30-4 0 0 0,-9 3-40 0 0,-70 2 1 0 0,65 2-45 0 0,-331-10 679 0 0,351 9-888 0 0,-302 16 165 0 0,133 0-159 0 0,5-1-220 0 0,104-2-91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40.816"/>
    </inkml:context>
    <inkml:brush xml:id="br0">
      <inkml:brushProperty name="width" value="0.1" units="cm"/>
      <inkml:brushProperty name="height" value="0.1" units="cm"/>
      <inkml:brushProperty name="color" value="#F4F91B"/>
    </inkml:brush>
  </inkml:definitions>
  <inkml:trace contextRef="#ctx0" brushRef="#br0">1204 95 4111 0 0,'-2'-4'58'0'0,"-1"1"0"0"0,0 0-1 0 0,0 0 1 0 0,0 0-1 0 0,-4-2 1 0 0,6 4-12 0 0,0 0 0 0 0,0 0-1 0 0,-1 0 1 0 0,1 1 0 0 0,0-1 0 0 0,-1 0 0 0 0,1 1 0 0 0,0 0 0 0 0,-1-1 0 0 0,1 1 0 0 0,-1 0-1 0 0,1-1 1 0 0,0 1 0 0 0,-1 0 0 0 0,1 0 0 0 0,-1 0 0 0 0,1 0 0 0 0,-3 1 0 0 0,-8 2 287 0 0,0-1-1 0 0,-19 1 1 0 0,-2 0-275 0 0,13-1 42 0 0,1-1 0 0 0,0 0 0 0 0,-1-1 0 0 0,1-2 0 0 0,-23-3 0 0 0,-95-28 1510 0 0,98 21-998 0 0,-2 3-1 0 0,-75-10 1 0 0,71 18-413 0 0,-1 1 0 0 0,1 3 0 0 0,0 1 0 0 0,-55 13 0 0 0,43-3-416 0 0,1 2 1 0 0,-99 44-1 0 0,109-39-567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41.891"/>
    </inkml:context>
    <inkml:brush xml:id="br0">
      <inkml:brushProperty name="width" value="0.1" units="cm"/>
      <inkml:brushProperty name="height" value="0.1" units="cm"/>
      <inkml:brushProperty name="color" value="#F4F91B"/>
    </inkml:brush>
  </inkml:definitions>
  <inkml:trace contextRef="#ctx0" brushRef="#br0">1117 245 2759 0 0,'-3'-7'311'0'0,"1"0"0"0"0,-1 1-1 0 0,0-1 1 0 0,-1 1 0 0 0,0-1-1 0 0,0 1 1 0 0,0 0 0 0 0,0 1-1 0 0,-1-1 1 0 0,0 1 0 0 0,-1 0-1 0 0,1 0 1 0 0,-7-5 0 0 0,-10-5 39 0 0,-1 1 0 0 0,0 1 1 0 0,-1 1-1 0 0,0 0 0 0 0,-28-7 1 0 0,-132-32 1109 0 0,146 43-1228 0 0,0 2 0 0 0,0 2-1 0 0,-1 2 1 0 0,-65 4 0 0 0,24 5-153 0 0,-96 23 1 0 0,143-23-1233 0 0,0 3 0 0 0,-47 18 0 0 0,38-9-2522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42.831"/>
    </inkml:context>
    <inkml:brush xml:id="br0">
      <inkml:brushProperty name="width" value="0.1" units="cm"/>
      <inkml:brushProperty name="height" value="0.1" units="cm"/>
      <inkml:brushProperty name="color" value="#F4F91B"/>
    </inkml:brush>
  </inkml:definitions>
  <inkml:trace contextRef="#ctx0" brushRef="#br0">1351 107 2303 0 0,'5'-13'1630'0'0,"-5"14"-1630"0"0,-1-1 1 0 0,1 1-1 0 0,0-1 1 0 0,-1 0-1 0 0,1 0 1 0 0,-1 1-1 0 0,1-1 0 0 0,0 0 1 0 0,-1 0-1 0 0,1 1 1 0 0,-1-1-1 0 0,1 0 1 0 0,-1 0-1 0 0,1 0 1 0 0,0 0-1 0 0,-1 0 1 0 0,1 1-1 0 0,-1-1 0 0 0,1 0 1 0 0,-1 0-1 0 0,1 0 1 0 0,-1 0-1 0 0,1 0 1 0 0,-1-1-1 0 0,1 1 1 0 0,-1 0-1 0 0,1 0 1 0 0,-1 0-1 0 0,-17-3-2 0 0,16 2 1 0 0,-8-2 285 0 0,-1 0 0 0 0,1-1 0 0 0,-17-8 0 0 0,15 6 93 0 0,0 1 0 0 0,-14-5 0 0 0,-28-3 1043 0 0,-1 2 0 0 0,-89-6 0 0 0,-114 11-426 0 0,85 3-507 0 0,-55 2 154 0 0,175 4-1841 0 0,1 3 0 0 0,-70 15-1 0 0,47-1-2655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49:52.150"/>
    </inkml:context>
    <inkml:brush xml:id="br0">
      <inkml:brushProperty name="width" value="0.1" units="cm"/>
      <inkml:brushProperty name="height" value="0.1" units="cm"/>
      <inkml:brushProperty name="color" value="#E71224"/>
    </inkml:brush>
  </inkml:definitions>
  <inkml:trace contextRef="#ctx0" brushRef="#br0">19 81 3367 0 0,'-19'-30'396'0'0,"20"29"-287"0"0,-1 0 0 0 0,1-1 0 0 0,-1 1 0 0 0,1-1 0 0 0,0 1 0 0 0,0 0 0 0 0,-1 0 0 0 0,1-1-1 0 0,0 1 1 0 0,0 0 0 0 0,0 0 0 0 0,0 0 0 0 0,0 0 0 0 0,0 0 0 0 0,1 0 0 0 0,-1 0 0 0 0,0 1-1 0 0,0-1 1 0 0,1 0 0 0 0,2 0 0 0 0,8-1-81 0 0,1 2 0 0 0,19 1-1 0 0,16 0 67 0 0,-25-4 321 0 0,28-7-1 0 0,-31 5-159 0 0,1 1 1 0 0,22-1-1 0 0,125 5 698 0 0,-109 1-571 0 0,15 0-30 0 0,-72 0-349 0 0,-1-1 1 0 0,0 0-1 0 0,0 0 1 0 0,0 1 0 0 0,0-1-1 0 0,0 0 1 0 0,0 1-1 0 0,0-1 1 0 0,0 1 0 0 0,-1-1-1 0 0,1 1 1 0 0,0 0-1 0 0,0-1 1 0 0,0 1 0 0 0,0 0-1 0 0,-1-1 1 0 0,1 1-1 0 0,0 0 1 0 0,-1 0 0 0 0,1 0-1 0 0,-1 0 1 0 0,1 0-1 0 0,-1 0 1 0 0,1 0 0 0 0,-1 0-1 0 0,0 0 1 0 0,1 1-1 0 0,0 1-24 0 0,-1-1 0 0 0,0 1 0 0 0,1-1 0 0 0,-1 1-1 0 0,0-1 1 0 0,0 1 0 0 0,-1-1 0 0 0,1 0 0 0 0,0 1 0 0 0,-1-1 0 0 0,0 3-1 0 0,-6 8-310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43.813"/>
    </inkml:context>
    <inkml:brush xml:id="br0">
      <inkml:brushProperty name="width" value="0.1" units="cm"/>
      <inkml:brushProperty name="height" value="0.1" units="cm"/>
      <inkml:brushProperty name="color" value="#F4F91B"/>
    </inkml:brush>
  </inkml:definitions>
  <inkml:trace contextRef="#ctx0" brushRef="#br0">1653 238 1839 0 0,'-8'-4'250'0'0,"6"3"-149"0"0,1 0 0 0 0,-1 0 1 0 0,0 0-1 0 0,1 0 0 0 0,-1 0 0 0 0,0 1 0 0 0,0-1 0 0 0,0 0 0 0 0,0 1 1 0 0,1 0-1 0 0,-1-1 0 0 0,0 1 0 0 0,0 0 0 0 0,0 0 0 0 0,-2 0 0 0 0,-3 1 244 0 0,1-1 0 0 0,0 0 0 0 0,-1-1-1 0 0,1 1 1 0 0,-1-1 0 0 0,-6-2-1 0 0,0 0-121 0 0,-56-9 831 0 0,0-4 0 0 0,1-2 0 0 0,-92-39 0 0 0,89 27 15 0 0,-88-24-1 0 0,126 45-875 0 0,0 2 0 0 0,-1 1 0 0 0,0 1 0 0 0,-1 2 0 0 0,-39 2 0 0 0,-45 8-219 0 0,-128 24-1 0 0,10 26-5097 0 0,131-21 1990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44.509"/>
    </inkml:context>
    <inkml:brush xml:id="br0">
      <inkml:brushProperty name="width" value="0.1" units="cm"/>
      <inkml:brushProperty name="height" value="0.1" units="cm"/>
      <inkml:brushProperty name="color" value="#F4F91B"/>
    </inkml:brush>
  </inkml:definitions>
  <inkml:trace contextRef="#ctx0" brushRef="#br0">1779 0 1839 0 0,'-502'22'5192'0'0,"391"-20"-4581"0"0,-87 2 634 0 0,-231 7 701 0 0,382-8-1838 0 0,-1 1 0 0 0,0 3 0 0 0,1 2 0 0 0,-81 25 0 0 0,-18 25-214 0 0,71-25-2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45.819"/>
    </inkml:context>
    <inkml:brush xml:id="br0">
      <inkml:brushProperty name="width" value="0.1" units="cm"/>
      <inkml:brushProperty name="height" value="0.1" units="cm"/>
      <inkml:brushProperty name="color" value="#F4F91B"/>
    </inkml:brush>
  </inkml:definitions>
  <inkml:trace contextRef="#ctx0" brushRef="#br0">2061 52 3623 0 0,'0'-1'33'0'0,"-1"0"0"0"0,1 0 0 0 0,-1 0-1 0 0,1 0 1 0 0,-1 0 0 0 0,0 0 0 0 0,1 1 0 0 0,-1-1-1 0 0,0 0 1 0 0,1 0 0 0 0,-1 1 0 0 0,0-1-1 0 0,0 0 1 0 0,0 1 0 0 0,0-1 0 0 0,0 1-1 0 0,0-1 1 0 0,1 1 0 0 0,-1-1 0 0 0,0 1-1 0 0,0 0 1 0 0,0 0 0 0 0,-1-1 0 0 0,1 1-1 0 0,0 0 1 0 0,0 0 0 0 0,0 0 0 0 0,0 0-1 0 0,0 0 1 0 0,0 0 0 0 0,0 0 0 0 0,0 1-1 0 0,0-1 1 0 0,-1 1 0 0 0,-6-1-125 0 0,-32 1 813 0 0,0-2 0 0 0,-60-9-1 0 0,0 0 454 0 0,-196 14 817 0 0,-15 0-677 0 0,-484-30 846 0 0,755 28-2289 0 0,-1 2-1 0 0,1 2 0 0 0,1 2 0 0 0,-1 1 0 0 0,-52 20 1 0 0,44-9-349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46.592"/>
    </inkml:context>
    <inkml:brush xml:id="br0">
      <inkml:brushProperty name="width" value="0.1" units="cm"/>
      <inkml:brushProperty name="height" value="0.1" units="cm"/>
      <inkml:brushProperty name="color" value="#F4F91B"/>
    </inkml:brush>
  </inkml:definitions>
  <inkml:trace contextRef="#ctx0" brushRef="#br0">1577 63 4775 0 0,'-148'-23'2726'0'0,"-16"-3"-382"0"0,38 16-1488 0 0,-1 6 1 0 0,-189 18-1 0 0,-15-9-569 0 0,59-4-577 0 0,179 3-90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9:06.482"/>
    </inkml:context>
    <inkml:brush xml:id="br0">
      <inkml:brushProperty name="width" value="0.1" units="cm"/>
      <inkml:brushProperty name="height" value="0.1" units="cm"/>
      <inkml:brushProperty name="color" value="#F4F91B"/>
    </inkml:brush>
  </inkml:definitions>
  <inkml:trace contextRef="#ctx0" brushRef="#br0">2564 1372 3711 0 0,'-2'-4'84'0'0,"-1"0"0"0"0,0 0 0 0 0,0 0 0 0 0,0 0 0 0 0,0 1 0 0 0,-1-1 0 0 0,1 1-1 0 0,-1 0 1 0 0,0 0 0 0 0,0 1 0 0 0,0-1 0 0 0,-1 1 0 0 0,1-1 0 0 0,0 2-1 0 0,-1-1 1 0 0,-8-2 0 0 0,6 1 293 0 0,-1 1 0 0 0,1-2 0 0 0,0 1 0 0 0,0-1 0 0 0,-12-8 0 0 0,16 10-236 0 0,0 0 0 0 0,0 0 0 0 0,0 1 0 0 0,0-1-1 0 0,-1 1 1 0 0,1 0 0 0 0,-1 0 0 0 0,1 0 0 0 0,0 1-1 0 0,-1-1 1 0 0,0 1 0 0 0,1-1 0 0 0,-1 1 0 0 0,1 1-1 0 0,-1-1 1 0 0,1 0 0 0 0,-1 1 0 0 0,1 0 0 0 0,-6 1-1 0 0,-1 1-90 0 0,1 0 0 0 0,-1 1 0 0 0,1 0-1 0 0,-1 1 1 0 0,-11 7 0 0 0,9-3-26 0 0,2 0-1 0 0,-1 1 1 0 0,1 0 0 0 0,1 0-1 0 0,0 1 1 0 0,-9 13-1 0 0,-9 12 47 0 0,21-30-41 0 0,0-1 0 0 0,-1 1 1 0 0,1-1-1 0 0,-1 0 0 0 0,0 0 1 0 0,0-1-1 0 0,-1 0 1 0 0,1 0-1 0 0,-1-1 0 0 0,0 0 1 0 0,-15 4-1 0 0,-3-1 374 0 0,1-1 1 0 0,-41 1-1 0 0,-51-8 973 0 0,95 1-1256 0 0,-1 1 0 0 0,1 0 0 0 0,-1 2 0 0 0,1 1 0 0 0,-41 10 0 0 0,40-8-119 0 0,0-2 0 0 0,-29 2 0 0 0,32-3 10 0 0,-28 1 253 0 0,0-2 1 0 0,-62-7 0 0 0,22-9 94 0 0,59 9-137 0 0,0 1-1 0 0,-48-2 1 0 0,28 2-125 0 0,38 3-58 0 0,0 0 0 0 0,1 1 0 0 0,-22 1 1 0 0,30 0-37 0 0,0 0 0 0 0,0 0-1 0 0,-1 0 1 0 0,1-1 0 0 0,0 1 0 0 0,0-1 0 0 0,0 1 0 0 0,-4-3 0 0 0,4 3 6 0 0,1-1 0 0 0,-1 0 0 0 0,0 1 0 0 0,0-1 0 0 0,0 1 0 0 0,0-1 0 0 0,0 1 0 0 0,0 0 0 0 0,0 0 1 0 0,0 0-1 0 0,1 0 0 0 0,-4 0 0 0 0,-39 4 1 0 0,34-4 1 0 0,1-1-1 0 0,0 1 1 0 0,0-1-1 0 0,-1-1 1 0 0,1 0-1 0 0,-11-4 1 0 0,-16-3 43 0 0,21 6-28 0 0,0 0 1 0 0,-1 1-1 0 0,1 1 0 0 0,-1 0 0 0 0,1 1 0 0 0,-1 1 1 0 0,0 0-1 0 0,1 1 0 0 0,0 1 0 0 0,-16 4 0 0 0,22-5-15 0 0,1 0-1 0 0,-1 0 0 0 0,0-1 1 0 0,-13 0-1 0 0,0 0 2 0 0,-46 0 42 0 0,-26 2 10 0 0,90-3-49 0 0,0 1 1 0 0,0-1-1 0 0,-1 0 1 0 0,1 0-1 0 0,0-1 1 0 0,0 1-1 0 0,0-1 1 0 0,-1 0 0 0 0,1 0-1 0 0,0 0 1 0 0,0-1-1 0 0,1 0 1 0 0,-1 1-1 0 0,-7-6 1 0 0,8 5 17 0 0,1 0 0 0 0,-1-1 0 0 0,1 0 0 0 0,-1 1 0 0 0,1-1 0 0 0,0 0 0 0 0,0 0 0 0 0,0 0 0 0 0,1-1 0 0 0,-1 1-1 0 0,1 0 1 0 0,-1-1 0 0 0,1 1 0 0 0,0-1 0 0 0,1 1 0 0 0,-1-1 0 0 0,0-3 0 0 0,1-7 71 0 0,-1 1-1 0 0,2 0 0 0 0,2-15 0 0 0,-2 16-36 0 0,1 0 0 0 0,-2 0-1 0 0,0 0 1 0 0,-2-17 0 0 0,-1 11 21 0 0,2 4 6 0 0,-1 1-1 0 0,-1 0 1 0 0,0 0 0 0 0,-1 0-1 0 0,0 0 1 0 0,-1 0 0 0 0,-10-18-1 0 0,4 12 18 0 0,-13-32-1 0 0,16 35-53 0 0,1-1 0 0 0,-2 1-1 0 0,-11-16 1 0 0,-41-59 274 0 0,50 76-302 0 0,0 0 1 0 0,0-2-1 0 0,2 1 0 0 0,0-1 1 0 0,1-1-1 0 0,0 0 0 0 0,-8-32 1 0 0,7 13 30 0 0,-9-39 33 0 0,17 66-83 0 0,0 0 0 0 0,0 0 0 0 0,1 0 0 0 0,0 0 0 0 0,3-16 0 0 0,-2 22-7 0 0,0 0 0 0 0,0 1 1 0 0,1-1-1 0 0,-1 1 0 0 0,1-1 0 0 0,0 1 1 0 0,0-1-1 0 0,0 1 0 0 0,0 0 0 0 0,1 0 1 0 0,0 0-1 0 0,-1 1 0 0 0,1-1 0 0 0,0 1 1 0 0,0-1-1 0 0,0 1 0 0 0,6-3 0 0 0,7-4-6 0 0,-1 2 0 0 0,29-10 0 0 0,-17 7 7 0 0,37-11-4 0 0,8-4 0 0 0,38-22 0 0 0,222-63 0 0 0,-145 78 0 0 0,-119 23 0 0 0,99-27 0 0 0,50-19 0 0 0,-167 46 0 0 0,0 3 0 0 0,73-2 0 0 0,207-12 0 0 0,-209 0 0 0 0,-79 12 0 0 0,1 1 0 0 0,0 3 0 0 0,49 0 0 0 0,-55 5 0 0 0,-20-2 0 0 0,0 2 0 0 0,-1 0 0 0 0,1 1 0 0 0,29 7 0 0 0,39 10 0 0 0,-47-12 0 0 0,-28-6 0 0 0,-1 0 0 0 0,0 1 0 0 0,0 0 0 0 0,1 1 0 0 0,-2 0 0 0 0,15 7 0 0 0,-11-3 0 0 0,1 1 0 0 0,-1 0 0 0 0,0 1 0 0 0,-1 0 0 0 0,0 0 0 0 0,0 2 0 0 0,-1-1 0 0 0,-1 1 0 0 0,11 15 0 0 0,17 25 0 0 0,-20-30 0 0 0,-2 1 0 0 0,0 0 0 0 0,17 38 0 0 0,-4-2 0 0 0,-18-38 0 0 0,0 0 0 0 0,-2 0 0 0 0,0 1 0 0 0,7 34 0 0 0,-11-25 0 0 0,-1 0 0 0 0,-1 0 0 0 0,-2 0 0 0 0,-6 53 0 0 0,-32 119 0 0 0,32-177 0 0 0,0-1 0 0 0,-3 1 0 0 0,0-1 0 0 0,-14 26 0 0 0,15-35 0 0 0,-1 0 0 0 0,-1-1 0 0 0,0 0 0 0 0,-1 0 0 0 0,-1-1 0 0 0,-26 23 0 0 0,13-16 14 0 0,-1-2-1 0 0,-2 0 1 0 0,-38 18-1 0 0,-92 32-1 0 0,36-17-26 0 0,108-44-327 0 0,-22 15 0 0 0,4 0-4861 0 0,8-4-1286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05.207"/>
    </inkml:context>
    <inkml:brush xml:id="br0">
      <inkml:brushProperty name="width" value="0.1" units="cm"/>
      <inkml:brushProperty name="height" value="0.1" units="cm"/>
      <inkml:brushProperty name="color" value="#F4F91B"/>
    </inkml:brush>
  </inkml:definitions>
  <inkml:trace contextRef="#ctx0" brushRef="#br0">811 50 919 0 0,'0'3'2253'0'0,"-6"2"-1689"0"0,5-5-540 0 0,0 1 0 0 0,0-1 0 0 0,0 1 0 0 0,0-1 0 0 0,0 1 0 0 0,0-1 0 0 0,0 0 0 0 0,0 1 0 0 0,0-1 0 0 0,0 0 0 0 0,0 0 0 0 0,0 0 0 0 0,-1 0 0 0 0,1 0 0 0 0,0 0 0 0 0,0 0-1 0 0,-1-1 1 0 0,0 1 73 0 0,1-1-1 0 0,0 1 0 0 0,0-1 1 0 0,-1 0-1 0 0,1 0 0 0 0,0 0 0 0 0,0 0 1 0 0,0 0-1 0 0,0 0 0 0 0,0 0 1 0 0,0 0-1 0 0,0 0 0 0 0,0 0 1 0 0,0 0-1 0 0,1-1 0 0 0,-1 1 0 0 0,0 0 1 0 0,1 0-1 0 0,-1-1 0 0 0,1 1 1 0 0,0-1-1 0 0,-1 1 0 0 0,1 0 0 0 0,0-2 1 0 0,-1 1 7 0 0,1 0 0 0 0,0 0 0 0 0,-1 0 0 0 0,0 1 0 0 0,1-1-1 0 0,-1 0 1 0 0,0 0 0 0 0,0 1 0 0 0,0-1 0 0 0,0 1 0 0 0,0-1 0 0 0,0 1 0 0 0,0-1 0 0 0,-2-1 0 0 0,1 2-71 0 0,0 0 0 0 0,0 1 0 0 0,1-1 0 0 0,-1 0 0 0 0,0 1 0 0 0,0 0 0 0 0,0-1 0 0 0,1 1 0 0 0,-1 0 0 0 0,0 0 0 0 0,0 0 0 0 0,0 0 0 0 0,0 0 0 0 0,0 0 0 0 0,-3 1-1 0 0,-29 9-67 0 0,30-9 56 0 0,-31 10 47 0 0,0-2-1 0 0,-1-1 0 0 0,0-2 0 0 0,-37 1 0 0 0,25-2 340 0 0,-19 1 274 0 0,-119 5 779 0 0,146-15-1072 0 0,30 3-246 0 0,1 0 0 0 0,-1 0-1 0 0,-13 1 1 0 0,19 1-166 0 0,1-1 0 0 0,-1 1 1 0 0,1 0-1 0 0,0 1 0 0 0,-1-1 0 0 0,1 0 1 0 0,0 1-1 0 0,0 0 0 0 0,0 0 0 0 0,0 0 0 0 0,0 0 1 0 0,1 0-1 0 0,-1 1 0 0 0,1-1 0 0 0,-1 1 1 0 0,1-1-1 0 0,0 1 0 0 0,0 0 0 0 0,0 0 0 0 0,0 0 1 0 0,0 0-1 0 0,1 0 0 0 0,-2 6 0 0 0,-3 5-916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05.766"/>
    </inkml:context>
    <inkml:brush xml:id="br0">
      <inkml:brushProperty name="width" value="0.1" units="cm"/>
      <inkml:brushProperty name="height" value="0.1" units="cm"/>
      <inkml:brushProperty name="color" value="#F4F91B"/>
    </inkml:brush>
  </inkml:definitions>
  <inkml:trace contextRef="#ctx0" brushRef="#br0">958 100 455 0 0,'-1'-1'140'0'0,"1"0"0"0"0,-1-1 0 0 0,0 1 0 0 0,0 0 0 0 0,0 0 0 0 0,0 0 0 0 0,0 0 0 0 0,0 0 0 0 0,0 0 0 0 0,0 0 0 0 0,0 0 0 0 0,0 0 0 0 0,-1 0 0 0 0,1 1 0 0 0,0-1 0 0 0,-1 0-1 0 0,1 1 1 0 0,0-1 0 0 0,-1 1 0 0 0,1 0 0 0 0,-1-1 0 0 0,1 1 0 0 0,-1 0 0 0 0,-1 0 0 0 0,-10-3 289 0 0,-68-12-199 0 0,-8-2 668 0 0,45 6-17 0 0,-1 2-1 0 0,-49-3 0 0 0,-93 1 949 0 0,155 10-1564 0 0,1 0-160 0 0,0 1 1 0 0,0 2-1 0 0,0 1 1 0 0,0 1-1 0 0,-31 9 1 0 0,41-7-1104 0 0,1 1 0 0 0,-28 14 0 0 0,13-2-2392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06.765"/>
    </inkml:context>
    <inkml:brush xml:id="br0">
      <inkml:brushProperty name="width" value="0.1" units="cm"/>
      <inkml:brushProperty name="height" value="0.1" units="cm"/>
      <inkml:brushProperty name="color" value="#F4F91B"/>
    </inkml:brush>
  </inkml:definitions>
  <inkml:trace contextRef="#ctx0" brushRef="#br0">773 89 3223 0 0,'-12'-7'1024'0'0,"0"1"0"0"0,-1 0-1 0 0,-19-5 1 0 0,15 4-880 0 0,-20-5 178 0 0,0 1 1 0 0,0 2-1 0 0,-1 2 0 0 0,0 1 0 0 0,-1 2 1 0 0,1 2-1 0 0,-1 1 0 0 0,1 2 0 0 0,-61 9 1 0 0,59-4-334 0 0,-8 1-128 0 0,-79 22 1 0 0,95-19-76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07.330"/>
    </inkml:context>
    <inkml:brush xml:id="br0">
      <inkml:brushProperty name="width" value="0.1" units="cm"/>
      <inkml:brushProperty name="height" value="0.1" units="cm"/>
      <inkml:brushProperty name="color" value="#F4F91B"/>
    </inkml:brush>
  </inkml:definitions>
  <inkml:trace contextRef="#ctx0" brushRef="#br0">1568 31 2303 0 0,'-13'-5'305'0'0,"0"1"-1"0"0,0 1 0 0 0,0 0 0 0 0,0 1 1 0 0,-26-1-1 0 0,11 1-19 0 0,-20-1 373 0 0,-1 3 1 0 0,-60 7-1 0 0,-8 0-64 0 0,-342-18 1736 0 0,209 6-1167 0 0,40 2-816 0 0,162 2-699 0 0,-62 8-1 0 0,75-4-3254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08.900"/>
    </inkml:context>
    <inkml:brush xml:id="br0">
      <inkml:brushProperty name="width" value="0.1" units="cm"/>
      <inkml:brushProperty name="height" value="0.1" units="cm"/>
      <inkml:brushProperty name="color" value="#F4F91B"/>
    </inkml:brush>
  </inkml:definitions>
  <inkml:trace contextRef="#ctx0" brushRef="#br0">1927 141 455 0 0,'-7'-5'-5'0'0,"0"1"0"0"0,-1 0-1 0 0,0 1 1 0 0,-11-4 0 0 0,-5 4 3353 0 0,-64-5-2974 0 0,58 5 37 0 0,0-2-1 0 0,1 0 0 0 0,-44-15 1 0 0,34 8 256 0 0,-43-6 0 0 0,-167-2 1544 0 0,97 10-1375 0 0,41 1-361 0 0,-1 5-1 0 0,-124 10 1 0 0,-128 21-172 0 0,316-23-340 0 0,1 3 1 0 0,-54 15-1 0 0,38-4-179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14.098"/>
    </inkml:context>
    <inkml:brush xml:id="br0">
      <inkml:brushProperty name="width" value="0.1" units="cm"/>
      <inkml:brushProperty name="height" value="0.1" units="cm"/>
      <inkml:brushProperty name="color" value="#E71224"/>
    </inkml:brush>
  </inkml:definitions>
  <inkml:trace contextRef="#ctx0" brushRef="#br0">425 1731 2759 0 0,'-3'-1'176'0'0,"0"0"-1"0"0,-1-1 0 0 0,1 1 0 0 0,0 1 0 0 0,-1-1 0 0 0,1 0 1 0 0,-1 1-1 0 0,1 0 0 0 0,-1 0 0 0 0,1 0 0 0 0,-1 0 0 0 0,1 0 0 0 0,0 1 1 0 0,-1-1-1 0 0,1 1 0 0 0,-1 0 0 0 0,1 0 0 0 0,-4 2 0 0 0,6-3-128 0 0,0 0 0 0 0,0 0-1 0 0,0 0 1 0 0,0 1 0 0 0,0-1-1 0 0,0-1 1 0 0,0 1 0 0 0,0 0-1 0 0,0 0 1 0 0,0 0-1 0 0,0 0 1 0 0,0-1 0 0 0,0 1-1 0 0,0 0 1 0 0,0-1 0 0 0,0 1-1 0 0,0-1 1 0 0,0 1 0 0 0,0-1-1 0 0,0 0 1 0 0,0 1 0 0 0,1-1-1 0 0,-1 0 1 0 0,0 0 0 0 0,1 1-1 0 0,-1-1 1 0 0,0 0-1 0 0,0-2 1 0 0,-1 1 321 0 0,1 0 0 0 0,0 0 0 0 0,0-1-1 0 0,0 1 1 0 0,0 0 0 0 0,0-1 0 0 0,0 1 0 0 0,1-1-1 0 0,-1 1 1 0 0,0-4 481 0 0,0 6-817 0 0,1 0 0 0 0,0 1 0 0 0,0-1 0 0 0,0 0 1 0 0,-1 0-1 0 0,1 0 0 0 0,0 0 0 0 0,0 0 0 0 0,0 0 0 0 0,0 1 1 0 0,-1-1-1 0 0,1 0 0 0 0,0 0 0 0 0,0 0 0 0 0,0 1 1 0 0,0-1-1 0 0,0 0 0 0 0,0 0 0 0 0,0 0 0 0 0,-1 1 1 0 0,1-1-1 0 0,0 0 0 0 0,0 0 0 0 0,0 0 0 0 0,0 1 0 0 0,0-1 1 0 0,0 0-1 0 0,0 0 0 0 0,0 1 0 0 0,0-1 0 0 0,0 0 1 0 0,0 0-1 0 0,0 0 0 0 0,1 1 0 0 0,-1-1 0 0 0,0 0 0 0 0,0 0 1 0 0,0 0-1 0 0,0 1 0 0 0,0-1 0 0 0,0 0 0 0 0,0 0 1 0 0,1 0-1 0 0,-1 1 0 0 0,0-1 0 0 0,0 0 0 0 0,2 3 133 0 0,0 0-1 0 0,0 0 1 0 0,0-1-1 0 0,1 1 1 0 0,-1-1-1 0 0,0 1 1 0 0,1-1-1 0 0,0 0 1 0 0,0 0-1 0 0,-1 0 1 0 0,1 0-1 0 0,1-1 1 0 0,-1 1-1 0 0,0-1 1 0 0,0 0-1 0 0,0 1 1 0 0,1-2-1 0 0,-1 1 1 0 0,0 0-1 0 0,1-1 1 0 0,4 1-1 0 0,11 0 157 0 0,0-1 0 0 0,35-4 0 0 0,-25 1 179 0 0,3 2-70 0 0,36 4 0 0 0,-42-1-348 0 0,0-1-1 0 0,40-4 1 0 0,-57 2-61 0 0,13-3 148 0 0,0 1-1 0 0,1 1 1 0 0,0 1 0 0 0,-1 1-1 0 0,1 1 1 0 0,30 6-1 0 0,-37-5-125 0 0,0 0 0 0 0,1-1 0 0 0,-1-1 0 0 0,0-1 0 0 0,1 0 0 0 0,-1-1 0 0 0,26-7 0 0 0,-17 5 126 0 0,-1 0 1 0 0,33-1-1 0 0,-32 7-79 0 0,1 0 0 0 0,32 8 0 0 0,-42-6-72 0 0,1-1 0 0 0,0 0 0 0 0,0-1 0 0 0,0-1 0 0 0,1-1 0 0 0,-1 0 0 0 0,26-5 0 0 0,19-6 205 0 0,106-7 0 0 0,52 14 53 0 0,-118 6-135 0 0,-10-4 62 0 0,-51 2-132 0 0,-1-2 0 0 0,1-1-1 0 0,61-14 1 0 0,63-18 121 0 0,-147 33-168 0 0,0 2 1 0 0,0 0 0 0 0,0 1 0 0 0,18 3-1 0 0,38 2 34 0 0,7-9 22 0 0,-45 0 8 0 0,67 5 0 0 0,-59 1-18 0 0,70-6 0 0 0,-110 3-71 0 0,26-3 54 0 0,32-7 0 0 0,20-3-42 0 0,20 10 115 0 0,13-1-52 0 0,-92 2-66 0 0,-12 1 5 0 0,1 0 0 0 0,-1-1 1 0 0,0 0-1 0 0,16-5 1 0 0,12-8 35 0 0,-11 4 30 0 0,42-10 1 0 0,-2 2 26 0 0,-58 18-99 0 0,0-1 0 0 0,-1-1-1 0 0,1 0 1 0 0,-1 0-1 0 0,0-1 1 0 0,0 0-1 0 0,0 0 1 0 0,0-1 0 0 0,-1-1-1 0 0,0 1 1 0 0,0-1-1 0 0,14-14 1 0 0,45-53 217 0 0,-57 61-173 0 0,-2-1 1 0 0,0 0-1 0 0,0 0 0 0 0,9-23 0 0 0,-3 5 48 0 0,27-43 1 0 0,-6 13 13 0 0,50-84 129 0 0,-79 133-207 0 0,0 0-1 0 0,0-1 0 0 0,-1 1 0 0 0,-1-1 0 0 0,0 0 0 0 0,-1-1 0 0 0,0 1 0 0 0,-1-1 1 0 0,0-26-1 0 0,-2-16 136 0 0,-15-101 1 0 0,7 66-154 0 0,-1-1 14 0 0,7 79-29 0 0,-1 1 1 0 0,0-1 0 0 0,0 1 0 0 0,-2 0-1 0 0,-5-12 1 0 0,7 18-2 0 0,-1-1 0 0 0,0 1 0 0 0,0 0 0 0 0,-1 0 0 0 0,0 1 0 0 0,0-1 0 0 0,0 1 0 0 0,-1 0 0 0 0,-9-7 0 0 0,4 6 2 0 0,1 0 1 0 0,-1 0-1 0 0,-1 1 1 0 0,1 0-1 0 0,-14-4 1 0 0,-12 1 7 0 0,-1 1 0 0 0,-64-4 0 0 0,94 10-11 0 0,-137-8 0 0 0,-114-12 0 0 0,198 13 0 0 0,-115-1 0 0 0,-2 5 0 0 0,88 0 0 0 0,-145-26 0 0 0,3 0 0 0 0,109 24 0 0 0,-75-8 0 0 0,91-3 0 0 0,-71-7 0 0 0,-62 8 0 0 0,63 6 0 0 0,66-1 0 0 0,-88-4 0 0 0,62 21 0 0 0,-145 26 0 0 0,169-18 0 0 0,-25 9 0 0 0,92-14 0 0 0,11-1 0 0 0,1 2 0 0 0,0 2 0 0 0,-33 15 0 0 0,-11 4 0 0 0,61-24 0 0 0,-2-1 0 0 0,-33 17 0 0 0,47-20 0 0 0,0 0 0 0 0,0 0 0 0 0,0 0 0 0 0,1 1 0 0 0,-1 0 0 0 0,1 0 0 0 0,0 0 0 0 0,0 0 0 0 0,0 1 0 0 0,-5 8 0 0 0,7-9-1 0 0,1 0-1 0 0,-1 1 1 0 0,1-1-1 0 0,-1 1 0 0 0,1-1 1 0 0,0 1-1 0 0,1-1 1 0 0,-1 1-1 0 0,1-1 1 0 0,0 1-1 0 0,0 0 1 0 0,1-1-1 0 0,1 10 1 0 0,2 5-11 0 0,1 0 1 0 0,9 19-1 0 0,-1 1 4 0 0,12 51 0 0 0,-3-6-20 0 0,63 152 0 0 0,-17-101 28 0 0,-45-92 0 0 0,6 20 0 0 0,21 68 0 0 0,-44-115 0 0 0,12 36 0 0 0,29 76 0 0 0,-35-100 0 0 0,-2-1 0 0 0,2-1 0 0 0,15 26 0 0 0,-17-33 0 0 0,-8-15 0 0 0,0 1 0 0 0,1 0 0 0 0,0-1 0 0 0,0 0 0 0 0,0 0 0 0 0,0 0 0 0 0,0 0 0 0 0,1 0 0 0 0,5 3 0 0 0,-10-12 32 0 0,-6-4 0 0 0,1 6-305 0 0,0 0-1 0 0,0 0 1 0 0,0 1 0 0 0,0 0-1 0 0,0 0 1 0 0,-1 1 0 0 0,1-1-1 0 0,-1 1 1 0 0,1 0 0 0 0,-14 1-1 0 0,2 2-1319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10.334"/>
    </inkml:context>
    <inkml:brush xml:id="br0">
      <inkml:brushProperty name="width" value="0.1" units="cm"/>
      <inkml:brushProperty name="height" value="0.1" units="cm"/>
      <inkml:brushProperty name="color" value="#F4F91B"/>
    </inkml:brush>
  </inkml:definitions>
  <inkml:trace contextRef="#ctx0" brushRef="#br0">1143 225 5151 0 0,'-11'-13'378'0'0,"0"0"0"0"0,0 1-1 0 0,-1 0 1 0 0,-1 1 0 0 0,0 0-1 0 0,-24-14 1 0 0,0 3 610 0 0,-56-24 0 0 0,66 35-671 0 0,-2 0-1 0 0,0 2 0 0 0,0 1 0 0 0,0 1 1 0 0,-58-4-1 0 0,44 9-163 0 0,0 1 0 0 0,0 3 1 0 0,-65 11-1 0 0,45-3-134 0 0,0 3 1 0 0,1 2-1 0 0,-72 29 0 0 0,113-34-441 0 0,-38 22-1 0 0,23-9-540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10.879"/>
    </inkml:context>
    <inkml:brush xml:id="br0">
      <inkml:brushProperty name="width" value="0.1" units="cm"/>
      <inkml:brushProperty name="height" value="0.1" units="cm"/>
      <inkml:brushProperty name="color" value="#F4F91B"/>
    </inkml:brush>
  </inkml:definitions>
  <inkml:trace contextRef="#ctx0" brushRef="#br0">1690 74 1375 0 0,'-14'1'107'0'0,"0"-1"-1"0"0,-20-2 0 0 0,-13-1 2969 0 0,-440-34 1482 0 0,310 17-3773 0 0,-481 8-60 0 0,609 13-837 0 0,-1 4 0 0 0,-48 9 0 0 0,37 0-111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12.054"/>
    </inkml:context>
    <inkml:brush xml:id="br0">
      <inkml:brushProperty name="width" value="0.1" units="cm"/>
      <inkml:brushProperty name="height" value="0.1" units="cm"/>
      <inkml:brushProperty name="color" value="#F4F91B"/>
    </inkml:brush>
  </inkml:definitions>
  <inkml:trace contextRef="#ctx0" brushRef="#br0">1481 132 5615 0 0,'-11'-6'128'0'0,"0"0"-1"0"0,0 1 1 0 0,0 0-1 0 0,-1 0 1 0 0,-23-4-1 0 0,-64-8 195 0 0,88 15-249 0 0,-211-21 727 0 0,-22-3 258 0 0,-11-1-179 0 0,206 26-802 0 0,0 2-1 0 0,0 2 1 0 0,-61 11-1 0 0,-93 33-158 0 0,179-42-9 0 0,-50 13-203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13.056"/>
    </inkml:context>
    <inkml:brush xml:id="br0">
      <inkml:brushProperty name="width" value="0.1" units="cm"/>
      <inkml:brushProperty name="height" value="0.1" units="cm"/>
      <inkml:brushProperty name="color" value="#F4F91B"/>
    </inkml:brush>
  </inkml:definitions>
  <inkml:trace contextRef="#ctx0" brushRef="#br0">76 0 455 0 0,'-14'2'0'0'0,"4"0"0"0"0,-1 0 0 0 0,4-2 0 0 0,1 1 272 0 0,2 1 16 0 0,3 0 0 0 0,-9 0 0 0 0,-3 2-288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13.462"/>
    </inkml:context>
    <inkml:brush xml:id="br0">
      <inkml:brushProperty name="width" value="0.1" units="cm"/>
      <inkml:brushProperty name="height" value="0.1" units="cm"/>
      <inkml:brushProperty name="color" value="#F4F91B"/>
    </inkml:brush>
  </inkml:definitions>
  <inkml:trace contextRef="#ctx0" brushRef="#br0">2311 43 2815 0 0,'-211'30'1444'0'0,"161"-21"-1296"0"0,-153 26 289 0 0,161-30-198 0 0,0-2-1 0 0,-81-6 0 0 0,-441-43 2625 0 0,317 12-2051 0 0,-55-4-179 0 0,-133 35-447 0 0,432 3-190 0 0,-86 3-126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14.541"/>
    </inkml:context>
    <inkml:brush xml:id="br0">
      <inkml:brushProperty name="width" value="0.1" units="cm"/>
      <inkml:brushProperty name="height" value="0.1" units="cm"/>
      <inkml:brushProperty name="color" value="#F4F91B"/>
    </inkml:brush>
  </inkml:definitions>
  <inkml:trace contextRef="#ctx0" brushRef="#br0">1849 16 455 0 0,'-107'25'1298'0'0,"69"-14"-537"0"0,-1-2 1 0 0,0-1 0 0 0,-76 4-1 0 0,-8-18 953 0 0,-162-28 0 0 0,-21-2-311 0 0,161 31-1025 0 0,-283 29 0 0 0,273 3-525 0 0,86-10-85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17.332"/>
    </inkml:context>
    <inkml:brush xml:id="br0">
      <inkml:brushProperty name="width" value="0.1" units="cm"/>
      <inkml:brushProperty name="height" value="0.1" units="cm"/>
      <inkml:brushProperty name="color" value="#F4F91B"/>
    </inkml:brush>
  </inkml:definitions>
  <inkml:trace contextRef="#ctx0" brushRef="#br0">2693 43 1839 0 0,'-3'-1'143'0'0,"0"0"-1"0"0,-1 0 0 0 0,1 0 0 0 0,-1 0 1 0 0,1 1-1 0 0,-1 0 0 0 0,1 0 0 0 0,-7 0 1 0 0,-10-1 354 0 0,-91-8 785 0 0,-105-11 826 0 0,162 15-1715 0 0,-1 3 0 0 0,0 1 0 0 0,1 4-1 0 0,-1 1 1 0 0,1 3 0 0 0,-63 16 0 0 0,-11 1-46 0 0,-161 7 0 0 0,81-11-241 0 0,-276 20 43 0 0,-19 14-90 0 0,354-33-193 0 0,45-7-90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9:33.284"/>
    </inkml:context>
    <inkml:brush xml:id="br0">
      <inkml:brushProperty name="width" value="0.1" units="cm"/>
      <inkml:brushProperty name="height" value="0.1" units="cm"/>
      <inkml:brushProperty name="color" value="#F4F91B"/>
    </inkml:brush>
  </inkml:definitions>
  <inkml:trace contextRef="#ctx0" brushRef="#br0">5522 1636 4375 0 0,'-2'-2'235'0'0,"0"-1"0"0"0,0 1-1 0 0,1-1 1 0 0,-1 1-1 0 0,1-1 1 0 0,-1 0 0 0 0,0-4-1 0 0,1 5-74 0 0,1 0 0 0 0,-1 0 0 0 0,0 0 1 0 0,0 0-1 0 0,0 0 0 0 0,0 0 0 0 0,0 0 0 0 0,-1 0 0 0 0,1 0 0 0 0,-1 1 0 0 0,1-1 1 0 0,-1 0-1 0 0,1 1 0 0 0,-1-1 0 0 0,-3-1 0 0 0,1 1-34 0 0,0 1-1 0 0,-1 0 1 0 0,1 0 0 0 0,0 0-1 0 0,0 0 1 0 0,-1 1 0 0 0,1 0-1 0 0,-6 0 1 0 0,-16-2 608 0 0,-8 2 722 0 0,20 2-580 0 0,14-1-821 0 0,0-1 1 0 0,-1 0-1 0 0,1 0 0 0 0,0 0 1 0 0,0 0-1 0 0,0 0 1 0 0,-1 0-1 0 0,1 1 1 0 0,0-1-1 0 0,0 0 1 0 0,-1 0-1 0 0,1 0 1 0 0,0 0-1 0 0,0 0 0 0 0,-1 0 1 0 0,1 0-1 0 0,0 0 1 0 0,0 0-1 0 0,0 0 1 0 0,-1 0-1 0 0,1 0 1 0 0,0 0-1 0 0,0 0 1 0 0,-1 0-1 0 0,1 0 0 0 0,0 0 1 0 0,0-1-1 0 0,-1 1 1 0 0,0-1 748 0 0,-7 3 60 0 0,6-5-779 0 0,0 1 0 0 0,0 0-1 0 0,0 0 1 0 0,-1 1-1 0 0,1-1 1 0 0,-1 0 0 0 0,0 1-1 0 0,1 0 1 0 0,-1-1 0 0 0,0 1-1 0 0,0 0 1 0 0,0 1 0 0 0,0-1-1 0 0,0 0 1 0 0,0 1-1 0 0,0-1 1 0 0,0 1 0 0 0,0 0-1 0 0,0 0 1 0 0,0 0 0 0 0,0 1-1 0 0,-5 0 1 0 0,3 0-73 0 0,1 0 0 0 0,-1 0 1 0 0,1-1-1 0 0,-1 0 0 0 0,1 0 1 0 0,-6 0-1 0 0,-2-1-21 0 0,-10 1 151 0 0,0 1-1 0 0,0 0 0 0 0,-29 7 1 0 0,-14 1 308 0 0,54-8-322 0 0,0 0 0 0 0,0 0 0 0 0,0-1 0 0 0,0 0 0 0 0,-17-3 0 0 0,18 2-17 0 0,0 1 0 0 0,0 0-1 0 0,-17 3 1 0 0,18-2-75 0 0,0 0 0 0 0,-1-1 0 0 0,1 0 0 0 0,0 0 0 0 0,-10-2 0 0 0,5-1 66 0 0,-8-2 56 0 0,0 1 0 0 0,-37-1 0 0 0,-56-1 23 0 0,13 1 99 0 0,88 5-51 0 0,1-1 1 0 0,0 2-1 0 0,-1 0 0 0 0,-17 3 1 0 0,17-1 39 0 0,-1-1 1 0 0,1-1 0 0 0,-21-1-1 0 0,16 0-812 0 0,1 0-1 0 0,-27 4 1 0 0,-18 1 649 0 0,25-3-67 0 0,-22-2 61 0 0,12-3-60 0 0,7 1 156 0 0,-45-10 0 0 0,53 8-154 0 0,1 1-1 0 0,-1 2 1 0 0,0 1 0 0 0,-39 5-1 0 0,-54 15 8 0 0,20-3-34 0 0,-32 9 49 0 0,135-26-63 0 0,-20 4 28 0 0,0-1 0 0 0,1-1 0 0 0,-29-2 0 0 0,-16 0 45 0 0,42 1-41 0 0,-31-4-1 0 0,1-2 32 0 0,0 2 0 0 0,-59 5 0 0 0,-7-3 141 0 0,-1 1 19 0 0,-148 0-149 0 0,114-11 53 0 0,80 7 0 0 0,-100 7 0 0 0,-38 27-64 0 0,187-27-44 0 0,0-1 0 0 0,-1-1 1 0 0,1-2-1 0 0,-49-7 0 0 0,-2 1 7 0 0,-144-3 101 0 0,82 11 0 0 0,135-1-130 0 0,-40 0 35 0 0,-67-8 0 0 0,-16-1 12 0 0,57 6-26 0 0,31 3-19 0 0,0 1 0 0 0,-79 13 0 0 0,16 9 0 0 0,27-5 0 0 0,-15-11 64 0 0,13 5 0 0 0,35-5-64 0 0,39-6 8 0 0,1 0-1 0 0,-1 0 1 0 0,0-1-1 0 0,1 0 0 0 0,-1 1 1 0 0,0-1-1 0 0,1 0 1 0 0,-1-1-1 0 0,-3 0 1 0 0,-10 2 39 0 0,16 0-44 0 0,0-1 1 0 0,-1 0-1 0 0,1 0 1 0 0,0 1 0 0 0,-1-1-1 0 0,1 0 1 0 0,0 0-1 0 0,-1 0 1 0 0,1 0-1 0 0,0 0 1 0 0,0-1-1 0 0,-1 1 1 0 0,1 0-1 0 0,0-1 1 0 0,0 1-1 0 0,-1 0 1 0 0,1-1-1 0 0,0 0 1 0 0,-1 0-1 0 0,2 1-3 0 0,-2-1 0 0 0,-5 2 0 0 0,5-1 0 0 0,2-1 11 0 0,-1 0 31 0 0,0 1-20 0 0,8-22 230 0 0,-6 20-237 0 0,0 1 0 0 0,-1 0 0 0 0,1-1 0 0 0,-1 1 0 0 0,1 0 0 0 0,-1-1 0 0 0,0 1 1 0 0,1-1-1 0 0,-1 1 0 0 0,0-3 0 0 0,1-1 12 0 0,2-8 25 0 0,-2 10-33 0 0,-1 1 0 0 0,1-1 0 0 0,0 1 0 0 0,0-1 0 0 0,0 1 0 0 0,0 0 0 0 0,2-4 0 0 0,5-8 59 0 0,-1 0-1 0 0,-1 0 1 0 0,0 0-1 0 0,7-25 1 0 0,-12 31-60 0 0,1 0 0 0 0,-1 0 1 0 0,-1 1-1 0 0,1-1 0 0 0,-1 0 0 0 0,-1 0 0 0 0,-1-12 1 0 0,-16-58 213 0 0,9 43-181 0 0,-27-82 259 0 0,23 80-234 0 0,-17-75 0 0 0,28 97-40 0 0,1-28 0 0 0,1 29-21 0 0,-1 0 0 0 0,-2-21 0 0 0,-7-39-15 0 0,9 68 0 0 0,1 0 0 0 0,0 0 0 0 0,0 0 0 0 0,0 0 0 0 0,1 0 0 0 0,0 0 0 0 0,0 0 0 0 0,4-9 0 0 0,1-15 0 0 0,-2-7 32 0 0,-1-54 0 0 0,-3 76-32 0 0,1 2 0 0 0,-1 0 0 0 0,-1 0 0 0 0,0 0 0 0 0,0 0 0 0 0,-6-17 0 0 0,6 15 0 0 0,1 15 0 0 0,0 0 0 0 0,0 1 0 0 0,0-1 0 0 0,0 0 0 0 0,0 0 0 0 0,0 0 0 0 0,1 0 0 0 0,-1 0 0 0 0,0 0 0 0 0,0 1 0 0 0,0-1 0 0 0,0 0 0 0 0,0 0 0 0 0,1 0 0 0 0,-1 0 0 0 0,0 0 0 0 0,0 0 0 0 0,0 0 0 0 0,0 0 0 0 0,1 0 0 0 0,-1 0 0 0 0,0 0 0 0 0,0 0 0 0 0,0 0 0 0 0,0 0 0 0 0,1 0 0 0 0,-1 0 0 0 0,0 0 0 0 0,0 0 0 0 0,0 0 0 0 0,0 0 0 0 0,1 0 0 0 0,-1 0 0 0 0,0 0 0 0 0,0 0 0 0 0,0 0 0 0 0,0 0 0 0 0,1-1 0 0 0,-1 1 0 0 0,0 0 0 0 0,0 0 0 0 0,0 0 0 0 0,0 0 0 0 0,0 0 0 0 0,0 0 0 0 0,1-1 0 0 0,-1 1 0 0 0,0 0 0 0 0,0 0 0 0 0,0 0 0 0 0,0 0 0 0 0,0 0 0 0 0,0-1 0 0 0,0 1 0 0 0,0 0 0 0 0,0 0 0 0 0,0 0 0 0 0,0 0 0 0 0,0-1 0 0 0,0 1 0 0 0,0 0 0 0 0,0 0 0 0 0,0 0 0 0 0,0-1 0 0 0,0 1 0 0 0,0 0 0 0 0,9 2 0 0 0,-9-2 0 0 0,0 0 0 0 0,1-1 0 0 0,-1 1 0 0 0,1 0 0 0 0,-1 0 0 0 0,0 0 0 0 0,1 0 0 0 0,-1 0 0 0 0,0 0 0 0 0,1 0 0 0 0,-1 1 0 0 0,0-1 0 0 0,1 0 0 0 0,-1 0 0 0 0,0 0 0 0 0,1 0 0 0 0,-1 0 0 0 0,0 0 0 0 0,1 1 0 0 0,-1-1 0 0 0,0 0 0 0 0,1 0 0 0 0,-1 1 0 0 0,0-1 0 0 0,0 0 0 0 0,1 0 0 0 0,-1 1 0 0 0,0-1 0 0 0,1 1 0 0 0,-1-1 0 0 0,0 1 0 0 0,0-1 0 0 0,1 0 0 0 0,-1 1 0 0 0,0-1 0 0 0,1 0 0 0 0,-1 1 0 0 0,0-1 0 0 0,1 0 0 0 0,-1 1 0 0 0,1-1 0 0 0,-1 0 0 0 0,0 1 0 0 0,1-1 0 0 0,-1 0 0 0 0,1 0 0 0 0,-1 0 0 0 0,1 0 0 0 0,-1 1 0 0 0,1-1 0 0 0,-1 0 0 0 0,1 0 0 0 0,-1 0 0 0 0,2 0 0 0 0,-1 0 0 0 0,0 0 0 0 0,0 0 0 0 0,0 0 0 0 0,0 1 0 0 0,0-1 0 0 0,0 0 0 0 0,0 1 0 0 0,0-1 0 0 0,0 0 0 0 0,0 1 0 0 0,-1-1 0 0 0,1 1 0 0 0,0 0 0 0 0,0-1 0 0 0,1 2 0 0 0,-2-2 0 0 0,1 1 0 0 0,-1-1 0 0 0,0 0 0 0 0,1 1 0 0 0,-1-1 0 0 0,0 0 0 0 0,1 1 0 0 0,-1-1 0 0 0,0 0 0 0 0,1 1 0 0 0,-1-1 0 0 0,0 1 0 0 0,0-1 0 0 0,0 1 0 0 0,1-1 0 0 0,-1 1 0 0 0,0-1 0 0 0,0 1 0 0 0,0-1 0 0 0,0 1 0 0 0,0-1 0 0 0,0 1 0 0 0,0-1 0 0 0,0 1 0 0 0,0-1 0 0 0,0 1 0 0 0,0-1 0 0 0,0 1 0 0 0,0-1 0 0 0,0 1 0 0 0,-1-1 0 0 0,1 1 0 0 0,0-1 0 0 0,0 0 0 0 0,0 1 0 0 0,-1-1 0 0 0,1 1 0 0 0,0-1 0 0 0,-1 1 0 0 0,0-1 0 0 0,0 1 0 0 0,1-1 0 0 0,-1 1 0 0 0,0-1 0 0 0,1 1 0 0 0,-1-1 0 0 0,0 1 0 0 0,1-1 0 0 0,-1 1 0 0 0,1 0 0 0 0,-1-1 0 0 0,1 1 0 0 0,-1 0 0 0 0,1-1 0 0 0,-1 1 0 0 0,0 1 0 0 0,1 0 0 0 0,-1-1 0 0 0,1 0 0 0 0,-1 0 0 0 0,0 0 0 0 0,1 0 0 0 0,-1 0 0 0 0,0 0 0 0 0,0 0 0 0 0,0 0 0 0 0,0 0 0 0 0,0 0 0 0 0,0 0 0 0 0,0-1 0 0 0,0 1 0 0 0,0 0 0 0 0,0-1 0 0 0,-2 1 0 0 0,-2 4 0 0 0,3-5 0 0 0,3-1 0 0 0,0-1 0 0 0,3-41 0 0 0,-3 34 0 0 0,1 0 0 0 0,-2 0 0 0 0,0-18 0 0 0,0 14 0 0 0,0-1 0 0 0,3-19 0 0 0,0-10 0 0 0,-3 24 0 0 0,7-33 0 0 0,-4 40 0 0 0,-1-1 0 0 0,-1 1 0 0 0,0-1 0 0 0,-1 0 0 0 0,-1-22 0 0 0,-1 26 0 0 0,0-1 0 0 0,1 1 0 0 0,1 0 0 0 0,0-17 0 0 0,1 23 0 0 0,-1 1 0 0 0,0 0 0 0 0,1 0 0 0 0,0-1 0 0 0,-1 1 0 0 0,1 0 0 0 0,0 0 0 0 0,0 0 0 0 0,0 0 0 0 0,0 0 0 0 0,1 0 0 0 0,-1 0 0 0 0,0 0 0 0 0,1 0 0 0 0,0 1 0 0 0,-1-1 0 0 0,1 0 0 0 0,0 1 0 0 0,0 0 0 0 0,0-1 0 0 0,0 1 0 0 0,0 0 0 0 0,0 0 0 0 0,3-1 0 0 0,35-13 0 0 0,0 3 0 0 0,75-14 0 0 0,106-2 0 0 0,-169 24 0 0 0,0 1 0 0 0,1 3 0 0 0,59 8 0 0 0,0-1 0 0 0,116-4 0 0 0,-203-3 0 0 0,0 0 0 0 0,65 2 0 0 0,29 5 0 0 0,218-13 0 0 0,-231 0 0 0 0,-17-2 0 0 0,139 3 0 0 0,-176 10 0 0 0,96 21 0 0 0,8 2 0 0 0,-62-21 0 0 0,120-8 0 0 0,86 15 0 0 0,-222-8 0 0 0,23 4 0 0 0,-34-3 0 0 0,101-2 0 0 0,-134-7 0 0 0,0 1 0 0 0,1 2 0 0 0,46 7 0 0 0,134 29 0 0 0,-64-25 0 0 0,-140-11 0 0 0,87 3 0 0 0,77 5 0 0 0,-90-6 0 0 0,-29-2 0 0 0,22 2 0 0 0,16 3 0 0 0,143-11 0 0 0,-161-4 0 0 0,-19 2 0 0 0,0 2 0 0 0,63 3 0 0 0,2 3 0 0 0,-77-3 0 0 0,82 9 0 0 0,-104-4 0 0 0,-9-2 0 0 0,0 2 0 0 0,0-1 0 0 0,18 7 0 0 0,65 32 0 0 0,-64-26 0 0 0,-29-13 0 0 0,2 0 0 0 0,0 0 0 0 0,-1 1 0 0 0,1 0 0 0 0,-1 0 0 0 0,0 0 0 0 0,1 0 0 0 0,-1 1 0 0 0,-1 0 0 0 0,1 0 0 0 0,-1 0 0 0 0,1 1 0 0 0,3 5 0 0 0,-2 1-4 0 0,-1-1 0 0 0,0 1 0 0 0,-1 1 0 0 0,0-1 0 0 0,0 1 1 0 0,-2-1-1 0 0,4 23 0 0 0,-1 87-29 0 0,-5-118 33 0 0,0 30 0 0 0,-1 1 0 0 0,-2-1 0 0 0,-1 0 0 0 0,-16 60 0 0 0,9-53 0 0 0,2 1 0 0 0,2 1 0 0 0,2-1 0 0 0,2 1 0 0 0,3 80 0 0 0,18 30 0 0 0,-16-125 0 0 0,0-2 0 0 0,-2 43 0 0 0,-1-60 0 0 0,0 1 0 0 0,-1-1 0 0 0,1 1 0 0 0,-2-1 0 0 0,1 0 0 0 0,-1 0 0 0 0,0 0 0 0 0,-9 14 0 0 0,7-13 0 0 0,-1-1 0 0 0,-1 0 0 0 0,1 0 0 0 0,-1 0 0 0 0,0-1 0 0 0,-1 0 0 0 0,0-1 0 0 0,0 1 0 0 0,-14 7 0 0 0,8-7 0 0 0,0-1 0 0 0,0 0 0 0 0,0 0 0 0 0,-1-2 0 0 0,-27 6 0 0 0,7-4 18 0 0,0 2 1 0 0,0 2-1 0 0,-51 20 0 0 0,70-22-297 0 0,-1 0-1 0 0,1 2 0 0 0,0-1 0 0 0,1 2 0 0 0,0 0 0 0 0,1 1 0 0 0,1 0 1 0 0,-22 26-1 0 0,8-5-1930 0 0,1 3-3493 0 0,1 4-1811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0:08.261"/>
    </inkml:context>
    <inkml:brush xml:id="br0">
      <inkml:brushProperty name="width" value="0.1" units="cm"/>
      <inkml:brushProperty name="height" value="0.1" units="cm"/>
      <inkml:brushProperty name="color" value="#66CC00"/>
    </inkml:brush>
  </inkml:definitions>
  <inkml:trace contextRef="#ctx0" brushRef="#br0">1498 173 3679 0 0,'1'-3'-25'0'0,"6"-15"3117"0"0,12-28 0 0 0,-18 42-2946 0 0,1 2 175 0 0,-1-1 0 0 0,1 1 1 0 0,-1-1-1 0 0,0 0 0 0 0,0 1 0 0 0,0-6 463 0 0,5 28 512 0 0,-5-17-1265 0 0,-1-1-1 0 0,1 0 0 0 0,-1 0 0 0 0,0 0 0 0 0,0 0 1 0 0,0 0-1 0 0,0 1 0 0 0,-1-1 0 0 0,1 0 1 0 0,0 0-1 0 0,-2 3 0 0 0,1-4 77 0 0,1 0 0 0 0,-1 0 0 0 0,0 0 0 0 0,0-1-1 0 0,0 1 1 0 0,1 0 0 0 0,-1-1 0 0 0,0 1 0 0 0,0 0 0 0 0,0-1 0 0 0,0 0 0 0 0,0 1 0 0 0,0-1-1 0 0,0 1 1 0 0,0-1 0 0 0,-1 0 0 0 0,1 0 0 0 0,0 0 0 0 0,0 0 0 0 0,0 1 0 0 0,0-1-1 0 0,0-1 1 0 0,-2 1 0 0 0,-3 1 87 0 0,0 0-1 0 0,-1 0 1 0 0,1 0-1 0 0,0 1 0 0 0,0 0 1 0 0,0 0-1 0 0,1 1 1 0 0,-9 4-1 0 0,7-3-84 0 0,0-1 1 0 0,-1 0-1 0 0,1 0 1 0 0,-15 3-1 0 0,6-4 137 0 0,1 0 1 0 0,-1-1-1 0 0,0-1 0 0 0,1-1 0 0 0,-1 0 1 0 0,1-1-1 0 0,-1 0 0 0 0,-17-6 0 0 0,16 3-11 0 0,-1 2 0 0 0,1 0 0 0 0,-33 0 0 0 0,-55 6-12 0 0,66-1-186 0 0,-108 16 126 0 0,86-8-30 0 0,30-6-41 0 0,-53 6 256 0 0,58-7-238 0 0,0 1-1 0 0,-36 10 0 0 0,-26 4 83 0 0,-93-10 317 0 0,165-8-495 0 0,-88-2 519 0 0,99 2-518 0 0,0 1 0 0 0,0 0 0 0 0,0-1 0 0 0,0 2 0 0 0,0-1 0 0 0,0 0 1 0 0,0 1-1 0 0,0 0 0 0 0,1 0 0 0 0,-1 1 0 0 0,1-1 0 0 0,-1 1 0 0 0,1 0 0 0 0,0 0 0 0 0,0 0 0 0 0,-4 5 0 0 0,5-2-15 0 0,1 0 0 0 0,0 0 0 0 0,0 0 0 0 0,0 0 0 0 0,1 0 0 0 0,0 0 0 0 0,0 13 0 0 0,0-15 0 0 0,-12 95 0 0 0,-4 41 0 0 0,-10 190 1833 0 0,17-242-2637 0 0,3 117-1 0 0,15 7 937 0 0,-1-87-72 0 0,-7-120-54 0 0,0 19 27 0 0,1 0 0 0 0,1 0-1 0 0,2-1 1 0 0,0 1 0 0 0,11 33 0 0 0,-13-52-1 0 0,0-1 0 0 0,1 1 0 0 0,0 0 1 0 0,0-1-1 0 0,0 1 0 0 0,1-1 0 0 0,-1 0 1 0 0,1 0-1 0 0,0-1 0 0 0,0 1 0 0 0,0-1 0 0 0,1 0 1 0 0,-1 0-1 0 0,1 0 0 0 0,0 0 0 0 0,0-1 1 0 0,0 0-1 0 0,0 0 0 0 0,0 0 0 0 0,0-1 1 0 0,8 2-1 0 0,10 0 94 0 0,1 0 0 0 0,-1-2 0 0 0,40-2 1 0 0,-24 0-51 0 0,326-19 63 0 0,-326 16-130 0 0,0 2 0 0 0,0 2 1 0 0,1 1-1 0 0,-1 2 0 0 0,0 1 0 0 0,39 11 0 0 0,-9-1-9 0 0,0-3 0 0 0,74 2 0 0 0,42-12 0 0 0,-94-2 0 0 0,3-5 0 0 0,-41 1 0 0 0,-41 4 21 0 0,-1 0 1 0 0,19-5-1 0 0,-27 5-16 0 0,0 1-1 0 0,0-1 1 0 0,1-1-1 0 0,-1 1 1 0 0,0 0 0 0 0,-1-1-1 0 0,1 1 1 0 0,0-1-1 0 0,0 0 1 0 0,-1 0-1 0 0,1 0 1 0 0,-1-1 0 0 0,5-4-1 0 0,-4-1 23 0 0,1 0 0 0 0,-2-1 1 0 0,1 1-1 0 0,-1-1 0 0 0,0 0 0 0 0,1-16 0 0 0,-3 20-20 0 0,5-54 28 0 0,-4 1-1 0 0,-6-71 0 0 0,0-12 2 0 0,4 73-32 0 0,11-335 56 0 0,-7 327-60 0 0,-3-1 0 0 0,-3 0 0 0 0,-4 1 0 0 0,-2-1 0 0 0,-22-77 0 0 0,23 125 8 0 0,-1 0 0 0 0,-1 0 0 0 0,-22-44 0 0 0,23 57-4 0 0,-1-1 0 0 0,0 2 0 0 0,-1-1 0 0 0,-1 2 0 0 0,0-1 0 0 0,-1 2 0 0 0,-15-13 0 0 0,24 23-1 0 0,1 0 0 0 0,-1 0 1 0 0,0 1-1 0 0,0-1 0 0 0,0 1 0 0 0,0 0 0 0 0,0 0 0 0 0,0 1 0 0 0,0-1 0 0 0,-1 1 1 0 0,1 0-1 0 0,-1 0 0 0 0,1 0 0 0 0,-1 1 0 0 0,1-1 0 0 0,-1 1 0 0 0,1 0 1 0 0,-1 1-1 0 0,-5 0 0 0 0,4 1-69 0 0,0 0 1 0 0,0 0 0 0 0,0 0-1 0 0,0 1 1 0 0,1 0-1 0 0,-1 1 1 0 0,1-1-1 0 0,0 1 1 0 0,0 0 0 0 0,0 0-1 0 0,0 0 1 0 0,0 1-1 0 0,-3 5 1 0 0,-4 5-783 0 0,1 0 0 0 0,-15 26 0 0 0,1 12-5549 0 0,8-2-1409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10:10.660"/>
    </inkml:context>
    <inkml:brush xml:id="br0">
      <inkml:brushProperty name="width" value="0.1" units="cm"/>
      <inkml:brushProperty name="height" value="0.1" units="cm"/>
      <inkml:brushProperty name="color" value="#66CC00"/>
    </inkml:brush>
  </inkml:definitions>
  <inkml:trace contextRef="#ctx0" brushRef="#br0">2828 220 1839 0 0,'-1'-4'338'0'0,"-1"-1"0"0"0,1 0 0 0 0,-1 0 0 0 0,0 1 0 0 0,-1-1 0 0 0,-3-5 0 0 0,-6 9 3668 0 0,-4 0-3338 0 0,-26-13 1892 0 0,22 7-1092 0 0,-39-8 0 0 0,-249-21 1233 0 0,118 16-1554 0 0,-105-26 382 0 0,179 26-1271 0 0,92 16-191 0 0,-13-3 88 0 0,0 2 1 0 0,-63-1-1 0 0,-3 9-15 0 0,-343 3 364 0 0,255 6-281 0 0,126-6-122 0 0,-41 6 42 0 0,-50 3 56 0 0,124-14-101 0 0,1-1 0 0 0,-1-1 1 0 0,-32-7-1 0 0,45 4 22 0 0,0 1 0 0 0,0 1 0 0 0,0 1 1 0 0,0 0-1 0 0,-34 4 0 0 0,48-2-141 0 0,-3 1 155 0 0,19 1 57 0 0,-8-3-175 0 0,-1 1 0 0 0,1-1 0 0 0,-1 1-1 0 0,1 0 1 0 0,-1 0 0 0 0,1 0 0 0 0,-1 0-1 0 0,1 1 1 0 0,-1-1 0 0 0,0 0 0 0 0,0 1 0 0 0,0 0-1 0 0,0-1 1 0 0,0 1 0 0 0,0 0 0 0 0,0 0 0 0 0,0 0-1 0 0,-1 0 1 0 0,3 5 0 0 0,-2-4-15 0 0,-1 1 1 0 0,0-1-1 0 0,0 1 0 0 0,-1 0 1 0 0,1-1-1 0 0,-1 1 0 0 0,1 0 1 0 0,-1-1-1 0 0,0 1 0 0 0,-1 0 1 0 0,1-1-1 0 0,-1 1 0 0 0,1 0 1 0 0,-3 4-1 0 0,-3 16-1 0 0,-2-1 0 0 0,0 0 0 0 0,-20 36 0 0 0,-57 113 0 0 0,67-132 13 0 0,1 0 0 0 0,2 0 0 0 0,2 2-1 0 0,-14 78 1 0 0,25-102 9 0 0,2 1 0 0 0,1-1 0 0 0,0 1 0 0 0,1-1 0 0 0,1 1 0 0 0,1-1 0 0 0,6 19 0 0 0,-4-14 6 0 0,2 11 46 0 0,-7-23-17 0 0,1-1 1 0 0,0 1-1 0 0,1-1 0 0 0,0 0 0 0 0,1 0 0 0 0,0 0 0 0 0,1 0 0 0 0,0-1 0 0 0,7 10 0 0 0,-11-17-26 0 0,0-1-1 0 0,0 0 1 0 0,0 0-1 0 0,0 1 1 0 0,0-1-1 0 0,0 0 1 0 0,0 0-1 0 0,1 0 1 0 0,-1 0-1 0 0,0-1 0 0 0,1 1 1 0 0,-1 0-1 0 0,1 0 1 0 0,-1-1-1 0 0,1 1 1 0 0,-1-1-1 0 0,1 0 1 0 0,-1 1-1 0 0,1-1 1 0 0,-1 0-1 0 0,1 0 0 0 0,0 0 1 0 0,-1 0-1 0 0,1 0 1 0 0,-1 0-1 0 0,1 0 1 0 0,-1-1-1 0 0,1 1 1 0 0,0 0-1 0 0,-1-1 1 0 0,1 1-1 0 0,-1-1 1 0 0,0 0-1 0 0,1 0 0 0 0,-1 1 1 0 0,0-1-1 0 0,3-2 1 0 0,-3 3-14 0 0,0 0 0 0 0,0 0 0 0 0,-1 0-1 0 0,1 0 1 0 0,0 0 0 0 0,0 0 0 0 0,0 0 0 0 0,0 0 0 0 0,0 1 0 0 0,-1-1 0 0 0,1 0 0 0 0,0 1 0 0 0,0-1 0 0 0,-1 0 0 0 0,1 1 0 0 0,0-1-1 0 0,1 2 1 0 0,22 13-57 0 0,-12-7 57 0 0,30 14-17 0 0,0-2 0 0 0,55 18 0 0 0,-52-21 0 0 0,-4-2 6 0 0,1-3-1 0 0,74 13 1 0 0,89-2 25 0 0,-10-1-15 0 0,80 17 48 0 0,-62-6-481 0 0,75 12-503 0 0,-258-39 881 0 0,210 33 725 0 0,2-19 68 0 0,-40-1-754 0 0,-100-7 0 0 0,-77-10 33 0 0,42-2-1 0 0,-55 0-18 0 0,0-2 0 0 0,0 1-1 0 0,-1-2 1 0 0,1 0-1 0 0,18-6 1 0 0,-8-1 10 0 0,0-1 1 0 0,0 0-1 0 0,-2-2 0 0 0,1 0 1 0 0,-2-1-1 0 0,36-33 0 0 0,-29 22 11 0 0,-9 9 35 0 0,-1 0 0 0 0,-1-1 0 0 0,20-28 0 0 0,-12 8 45 0 0,-2-2 0 0 0,-1 0 1 0 0,-2-1-1 0 0,-2-1 0 0 0,-2-1 0 0 0,-1 0 0 0 0,-2-1 0 0 0,-3 0 0 0 0,-1 0 1 0 0,3-83-1 0 0,-10 113-106 0 0,-1 1 0 0 0,0-1 0 0 0,-1 1 0 0 0,0 0 0 0 0,-1-1 0 0 0,0 1 0 0 0,-1 1 0 0 0,0-1 0 0 0,-1 0 0 0 0,0 1 0 0 0,-1 0 0 0 0,-13-20 0 0 0,6 14-9 0 0,-1 0 0 0 0,-1 1 0 0 0,0 0 0 0 0,-26-20 0 0 0,36 32 0 0 0,0 0 0 0 0,0 1 0 0 0,-1 0 0 0 0,1 0 0 0 0,-1 0 0 0 0,0 0 0 0 0,0 1 0 0 0,0 0 0 0 0,0 1 0 0 0,0-1 0 0 0,-1 1 0 0 0,1 0 0 0 0,0 1 0 0 0,-1-1 0 0 0,1 1 0 0 0,-1 1 0 0 0,1-1 0 0 0,0 1 0 0 0,0 0 0 0 0,-8 2 0 0 0,-5 4-177 0 0,1 1-1 0 0,-1 1 1 0 0,2 0 0 0 0,0 1 0 0 0,0 1-1 0 0,1 0 1 0 0,-18 17 0 0 0,-97 103-3972 0 0,86-81-4156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18.408"/>
    </inkml:context>
    <inkml:brush xml:id="br0">
      <inkml:brushProperty name="width" value="0.1" units="cm"/>
      <inkml:brushProperty name="height" value="0.1" units="cm"/>
      <inkml:brushProperty name="color" value="#E71224"/>
    </inkml:brush>
  </inkml:definitions>
  <inkml:trace contextRef="#ctx0" brushRef="#br0">5119 181 2759 0 0,'2'-9'165'0'0,"1"0"-1"0"0,0 0 0 0 0,5-11 0 0 0,-6 14 515 0 0,1 0 0 0 0,1 1 0 0 0,-1 0-1 0 0,1 0 1 0 0,8-9 0 0 0,-1 4-480 0 0,0 1 1 0 0,1 0 0 0 0,23-15-1 0 0,-35 24-187 0 0,1 0 0 0 0,-1 0 0 0 0,1 0 0 0 0,-1-1 0 0 0,0 1 0 0 0,1 0 0 0 0,-1 0 0 0 0,0-1 0 0 0,1 1 0 0 0,-1 0 0 0 0,0-1 0 0 0,0 1 0 0 0,1 0 0 0 0,-1-1 0 0 0,0 1 0 0 0,0-1 0 0 0,1 1-1 0 0,-1 0 1 0 0,0-1 0 0 0,0 1 0 0 0,0-1 0 0 0,0 1 0 0 0,0 0 0 0 0,0-1 0 0 0,0 1 0 0 0,0-1 0 0 0,0 1 0 0 0,0-1 0 0 0,0 1 0 0 0,0-1 0 0 0,0 1 0 0 0,0 0 0 0 0,0-1 0 0 0,0 1 0 0 0,0-1 0 0 0,-1 1-1 0 0,1 0 1 0 0,0-1 0 0 0,0 1 0 0 0,0-1 0 0 0,-1 1 0 0 0,1 0 0 0 0,0-1 0 0 0,0 1 0 0 0,-1 0 0 0 0,1-1 0 0 0,0 1 0 0 0,-1 0 0 0 0,1 0 0 0 0,-1-1 0 0 0,1 1 0 0 0,-2-1 103 0 0,0-1 1 0 0,0 1 0 0 0,0 0-1 0 0,0-1 1 0 0,0 1 0 0 0,0 0-1 0 0,-5-1 1 0 0,1 1 180 0 0,0 1 1 0 0,0-1-1 0 0,0 1 0 0 0,0 0 1 0 0,0 1-1 0 0,1-1 0 0 0,-1 1 1 0 0,0 1-1 0 0,-10 2 0 0 0,-4 4 5 0 0,-26 13 1 0 0,6-2-95 0 0,18-10-99 0 0,-1-1-1 0 0,-42 10 1 0 0,52-16-17 0 0,-1 0 0 0 0,0 0 0 0 0,0-2 0 0 0,1 0 0 0 0,-1 0 0 0 0,-17-3 0 0 0,-24-8 495 0 0,24 5 13 0 0,-1 1-1 0 0,-48-2 1 0 0,67 7-468 0 0,-142 4 863 0 0,63-2-322 0 0,-175-19 0 0 0,178 7-326 0 0,1 4 0 0 0,-107 7-1 0 0,-293 16 55 0 0,184-4 182 0 0,96-2-108 0 0,160-11-328 0 0,0-1-1 0 0,-1-2 0 0 0,-80-17 0 0 0,81 10 30 0 0,0 1 0 0 0,0 3-1 0 0,-90-1 1 0 0,-57 7-20 0 0,137-2-51 0 0,-66-13 1 0 0,0 1 56 0 0,34 11-26 0 0,0 5-1 0 0,-97 14 0 0 0,157-13-118 0 0,-76 6 16 0 0,-132-6 0 0 0,173-5 16 0 0,1 3 0 0 0,0 2 0 0 0,-65 13 0 0 0,-63 7-48 0 0,-35-30 14 0 0,177 4 36 0 0,33 3 2 0 0,-1 0 0 0 0,0 1 0 0 0,-25 4 0 0 0,41-5-9 0 0,1 0-1 0 0,-1 0 1 0 0,1 1 0 0 0,-1-1-1 0 0,1 1 1 0 0,0-1-1 0 0,-1 1 1 0 0,1-1 0 0 0,-1 1-1 0 0,1 0 1 0 0,0 0-1 0 0,-1-1 1 0 0,1 1 0 0 0,0 0-1 0 0,0 0 1 0 0,0 0-1 0 0,0 1 1 0 0,0-1 0 0 0,0 0-1 0 0,0 0 1 0 0,0 1 0 0 0,0-1-1 0 0,-1 3 1 0 0,2-2 16 0 0,0 1 0 0 0,0-1 1 0 0,-1 1-1 0 0,1 0 0 0 0,1-1 1 0 0,-1 1-1 0 0,0-1 0 0 0,1 1 1 0 0,-1-1-1 0 0,1 1 0 0 0,0-1 1 0 0,-1 0-1 0 0,3 4 0 0 0,0 3-87 0 0,0-1-1 0 0,0 0 1 0 0,-1 1 0 0 0,-1-1-1 0 0,1 1 1 0 0,-1-1-1 0 0,-1 13 1 0 0,-1 6-558 0 0,-5 27 1 0 0,3-34 577 0 0,1-1 1 0 0,1 0-1 0 0,1 33 0 0 0,9 2 8 0 0,-5-34 0 0 0,-1-1 0 0 0,-1 1 0 0 0,-1 27 0 0 0,5 126 76 0 0,-2-122-88 0 0,15 87 42 0 0,-3-38 4 0 0,11 57 30 0 0,-25-151-52 0 0,-1-1-1 0 0,1 1 1 0 0,0-1 0 0 0,0 1-1 0 0,1-1 1 0 0,-1 0 0 0 0,1 0-1 0 0,0 0 1 0 0,1 0-1 0 0,-1-1 1 0 0,1 1 0 0 0,0-1-1 0 0,0 0 1 0 0,0 0 0 0 0,1 0-1 0 0,-1-1 1 0 0,1 0 0 0 0,0 1-1 0 0,0-2 1 0 0,0 1-1 0 0,9 3 1 0 0,78 32 52 0 0,-35-20-42 0 0,70 10 0 0 0,61 1 3 0 0,-174-27-30 0 0,116 9 40 0 0,-50-6-6 0 0,66 10-16 0 0,-10-1 12 0 0,140-3 1 0 0,21 2-26 0 0,-108 0 0 0 0,-124-10 0 0 0,92 1 0 0 0,105 2-3 0 0,-121 0 59 0 0,78-5-45 0 0,-84-12-11 0 0,-27 1 0 0 0,174 8-1 0 0,-162 3 62 0 0,31-9 22 0 0,-95 4-86 0 0,0 2 1 0 0,74 6 0 0 0,67 24 2 0 0,-133-23 0 0 0,-17-2 0 0 0,68-1 0 0 0,-70-3 0 0 0,-8 1 0 0 0,1-1 0 0 0,-1-2 0 0 0,55-13 0 0 0,-74 13 0 0 0,0 1 0 0 0,0 0 0 0 0,1 1 0 0 0,-1 1 0 0 0,0 1 0 0 0,27 4 0 0 0,-34-4 0 0 0,1-1 0 0 0,-1 0 0 0 0,15-2 0 0 0,12-1 0 0 0,-17 4 0 0 0,32 6 0 0 0,3 1 0 0 0,-21-5 0 0 0,-17-1 0 0 0,0-1 0 0 0,26-1 0 0 0,-19-1 0 0 0,28 3 0 0 0,-5 0 0 0 0,-44-2 0 0 0,0 0 0 0 0,1 0 0 0 0,-1-1 0 0 0,0 1 0 0 0,0-1 0 0 0,0 0 0 0 0,0 0 0 0 0,4-2 0 0 0,-6 2 0 0 0,0 1 0 0 0,-1-2 0 0 0,1 1 0 0 0,-1 0 0 0 0,0 0 0 0 0,1 0 0 0 0,-1 0 0 0 0,0-1 0 0 0,0 1 0 0 0,0-1 0 0 0,0 1 0 0 0,0-1 0 0 0,0 1 0 0 0,0-1 0 0 0,-1 0 0 0 0,1 1 0 0 0,0-1 0 0 0,-1 0 0 0 0,0 0 0 0 0,1-3 0 0 0,5-42 25 0 0,-3-1 0 0 0,-5-85 0 0 0,0 86-7 0 0,-2 0-1 0 0,-19-86 1 0 0,22 131-20 0 0,0-1-1 0 0,1 1 0 0 0,-1-1 1 0 0,0 1-1 0 0,0 0 1 0 0,0-1-1 0 0,-1 1 1 0 0,-2-4-1 0 0,3 5-7 0 0,1 1-1 0 0,-1 0 1 0 0,1-1-1 0 0,-1 1 1 0 0,1 0-1 0 0,-1-1 1 0 0,0 1-1 0 0,1 0 1 0 0,-1 0-1 0 0,0-1 1 0 0,1 1-1 0 0,-1 0 1 0 0,0 0-1 0 0,1 0 1 0 0,-1 0-1 0 0,0 0 1 0 0,1 0-1 0 0,-1 0 1 0 0,0 0-1 0 0,0 0 1 0 0,1 0-1 0 0,-1 1 1 0 0,0-1-1 0 0,1 0 1 0 0,-1 0-1 0 0,1 1 1 0 0,-1-1-1 0 0,0 0 1 0 0,1 1-1 0 0,-1-1 1 0 0,1 0 0 0 0,-1 1-1 0 0,1-1 1 0 0,-1 1-1 0 0,1-1 1 0 0,-1 1-1 0 0,1-1 1 0 0,-1 2-1 0 0,-5 4-685 0 0,0 2 0 0 0,0-1 0 0 0,-7 12 0 0 0,-7 13-968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29.735"/>
    </inkml:context>
    <inkml:brush xml:id="br0">
      <inkml:brushProperty name="width" value="0.1" units="cm"/>
      <inkml:brushProperty name="height" value="0.1" units="cm"/>
      <inkml:brushProperty name="color" value="#F4F91B"/>
    </inkml:brush>
  </inkml:definitions>
  <inkml:trace contextRef="#ctx0" brushRef="#br0">2340 227 455 0 0,'-29'-15'-670'0'0,"13"7"2540"0"0,0 0 0 0 0,0 0 0 0 0,-21-5 0 0 0,-240-40 1112 0 0,78 19-1224 0 0,75 9-1009 0 0,-1 5 1 0 0,-202-5 0 0 0,108 17-314 0 0,-42-1-152 0 0,191 10-235 0 0,-120 17-1 0 0,-79 39-143 0 0,157-21-4178 0 0,60-14-335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30.772"/>
    </inkml:context>
    <inkml:brush xml:id="br0">
      <inkml:brushProperty name="width" value="0.1" units="cm"/>
      <inkml:brushProperty name="height" value="0.1" units="cm"/>
      <inkml:brushProperty name="color" value="#F4F91B"/>
    </inkml:brush>
  </inkml:definitions>
  <inkml:trace contextRef="#ctx0" brushRef="#br0">2584 82 719 0 0,'2'-2'87'0'0,"-1"1"-1"0"0,0-1 0 0 0,0 1 0 0 0,0 0 0 0 0,0-1 0 0 0,0 0 0 0 0,0 1 1 0 0,0-1-1 0 0,-1 0 0 0 0,1 1 0 0 0,0-1 0 0 0,-1 0 0 0 0,0 0 0 0 0,1 1 1 0 0,-1-1-1 0 0,0 0 0 0 0,0 0 0 0 0,0-2 0 0 0,0 1 134 0 0,1 0 0 0 0,-1 0 0 0 0,0 0 0 0 0,-1 0 0 0 0,1 0 0 0 0,0 0 0 0 0,-1 0 0 0 0,0 0 0 0 0,0 0-1 0 0,-1-4 1 0 0,1 6-169 0 0,0 0 0 0 0,1 0 0 0 0,-1 1 0 0 0,0-1 0 0 0,0 0 0 0 0,0 0 0 0 0,0 1 0 0 0,0-1 0 0 0,0 1 0 0 0,0-1 0 0 0,0 0 0 0 0,0 1 0 0 0,0 0 0 0 0,0-1 0 0 0,0 1 0 0 0,-1 0 0 0 0,1 0 0 0 0,0-1 0 0 0,0 1 0 0 0,0 0 0 0 0,0 0 0 0 0,0 0 0 0 0,-1 0 0 0 0,1 1 0 0 0,0-1 0 0 0,0 0 0 0 0,0 0 0 0 0,0 1 0 0 0,0-1 0 0 0,0 1 0 0 0,0-1 0 0 0,0 1-1 0 0,0-1 1 0 0,0 1 0 0 0,-2 1 0 0 0,-5 3 0 0 0,0 0 0 0 0,1 1-1 0 0,-10 9 1 0 0,7-6 43 0 0,-26 21-38 0 0,22-17-11 0 0,-1 0 1 0 0,0-1-1 0 0,-1-1 0 0 0,0 0 0 0 0,-1-2 0 0 0,-32 15 0 0 0,26-17 331 0 0,-1-2-1 0 0,1-1 0 0 0,-1-1 0 0 0,-44 1 0 0 0,3-1 329 0 0,-4 1-232 0 0,-112-8-1 0 0,-69-22 749 0 0,242 25-1168 0 0,-160-24 837 0 0,-109-10 11 0 0,-350 25 148 0 0,554 14-976 0 0,-75 16 0 0 0,-70 25-844 0 0,140-28-104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31.771"/>
    </inkml:context>
    <inkml:brush xml:id="br0">
      <inkml:brushProperty name="width" value="0.1" units="cm"/>
      <inkml:brushProperty name="height" value="0.1" units="cm"/>
      <inkml:brushProperty name="color" value="#F4F91B"/>
    </inkml:brush>
  </inkml:definitions>
  <inkml:trace contextRef="#ctx0" brushRef="#br0">720 189 3223 0 0,'0'-2'144'0'0,"0"0"0"0"0,0 0 0 0 0,1 0 0 0 0,-2 0 0 0 0,1 0 0 0 0,0 0 0 0 0,0 0 0 0 0,-1 0 0 0 0,1 0 0 0 0,-1 0 0 0 0,1 0 0 0 0,-1 0 0 0 0,0 1 0 0 0,0-1 0 0 0,0 0 0 0 0,0 0 0 0 0,0 0 0 0 0,0 1 0 0 0,0-1-1 0 0,0 1 1 0 0,-1-1 0 0 0,1 1 0 0 0,-1-1 0 0 0,1 1 0 0 0,-1 0 0 0 0,0 0 0 0 0,1 0 0 0 0,-1 0 0 0 0,-3-1 0 0 0,-7-4 308 0 0,0 0 0 0 0,0 1 0 0 0,-19-4 0 0 0,22 6-243 0 0,-72-22 1085 0 0,-6-3 190 0 0,-127-23 1 0 0,196 48-1575 0 0,0 2 0 0 0,-1 0 0 0 0,1 1 0 0 0,0 1 0 0 0,0 1 0 0 0,0 0 0 0 0,0 1 1 0 0,-31 10-1 0 0,10 0-4580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32.684"/>
    </inkml:context>
    <inkml:brush xml:id="br0">
      <inkml:brushProperty name="width" value="0.1" units="cm"/>
      <inkml:brushProperty name="height" value="0.1" units="cm"/>
      <inkml:brushProperty name="color" value="#F4F91B"/>
    </inkml:brush>
  </inkml:definitions>
  <inkml:trace contextRef="#ctx0" brushRef="#br0">2795 7 1375 0 0,'-1'0'75'0'0,"0"-1"-1"0"0,0 0 0 0 0,-1 1 0 0 0,1-1 0 0 0,0 1 0 0 0,0-1 0 0 0,-1 1 0 0 0,1 0 0 0 0,0-1 0 0 0,-1 1 0 0 0,1 0 0 0 0,-1 0 0 0 0,1 0 0 0 0,-2 0 1 0 0,-23 2 1571 0 0,17-1-1652 0 0,-68 1 2869 0 0,53-2-2151 0 0,0 0 0 0 0,-1 2 1 0 0,-31 6-1 0 0,5 2-356 0 0,0-2-1 0 0,-1-3 0 0 0,0-1 0 0 0,-68-5 0 0 0,41 1 374 0 0,-103 13 0 0 0,112-6-383 0 0,-1-3 0 0 0,-81-5 0 0 0,-54-25 377 0 0,-51-5-78 0 0,-140 23-320 0 0,326 7-303 0 0,-51 3-129 0 0,0 5 0 0 0,-131 25 0 0 0,141-13-781 0 0,-1-1-282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48.934"/>
    </inkml:context>
    <inkml:brush xml:id="br0">
      <inkml:brushProperty name="width" value="0.1" units="cm"/>
      <inkml:brushProperty name="height" value="0.1" units="cm"/>
      <inkml:brushProperty name="color" value="#F4F91B"/>
    </inkml:brush>
  </inkml:definitions>
  <inkml:trace contextRef="#ctx0" brushRef="#br0">2675 86 1783 0 0,'-3'-1'215'0'0,"1"0"-1"0"0,-1-1 1 0 0,1 1-1 0 0,0 0 0 0 0,0-1 1 0 0,-1 1-1 0 0,1-1 1 0 0,0 0-1 0 0,0 1 0 0 0,-1-4 1 0 0,-5-1 185 0 0,3 3-112 0 0,-1-1 0 0 0,0 1 1 0 0,0 0-1 0 0,0 1 0 0 0,0-1 0 0 0,-1 1 0 0 0,-10-2 0 0 0,-22-1 417 0 0,1 1-1 0 0,-41 1 0 0 0,-1 1-113 0 0,-32-8-137 0 0,-78-2 500 0 0,144 14-708 0 0,-90 17 1 0 0,84-10-172 0 0,-59 3 0 0 0,94-11-80 0 0,-396 19 834 0 0,222 2-412 0 0,152-16-373 0 0,1-1 5 0 0,-25 5 41 0 0,0-3 1 0 0,-91-2-1 0 0,27-14 151 0 0,-84-1 39 0 0,181 10-251 0 0,0 2 1 0 0,0 2-1 0 0,0 1 0 0 0,-58 17 0 0 0,-42 33-562 0 0,85-33 191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49.435"/>
    </inkml:context>
    <inkml:brush xml:id="br0">
      <inkml:brushProperty name="width" value="0.1" units="cm"/>
      <inkml:brushProperty name="height" value="0.1" units="cm"/>
      <inkml:brushProperty name="color" value="#F4F91B"/>
    </inkml:brush>
  </inkml:definitions>
  <inkml:trace contextRef="#ctx0" brushRef="#br0">1166 183 3911 0 0,'-1'-2'30'0'0,"1"-1"0"0"0,-1 1-1 0 0,0-1 1 0 0,1 0-1 0 0,-1 1 1 0 0,0 0-1 0 0,-1-1 1 0 0,1 1-1 0 0,0-1 1 0 0,-1 1 0 0 0,1 0-1 0 0,-1 0 1 0 0,0 0-1 0 0,1 0 1 0 0,-1 0-1 0 0,0 0 1 0 0,0 1-1 0 0,-1-1 1 0 0,1 1 0 0 0,0-1-1 0 0,0 1 1 0 0,-1 0-1 0 0,-4-2 1 0 0,-31-13 252 0 0,-104-40 2343 0 0,111 45-1722 0 0,-1 2-1 0 0,-53-8 0 0 0,-187-7 343 0 0,220 24-1188 0 0,0 2 0 0 0,0 2 0 0 0,-64 14 1 0 0,80-11-172 0 0,0 1 1 0 0,1 2 0 0 0,1 2-1 0 0,-46 21 1 0 0,50-16-214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50.058"/>
    </inkml:context>
    <inkml:brush xml:id="br0">
      <inkml:brushProperty name="width" value="0.1" units="cm"/>
      <inkml:brushProperty name="height" value="0.1" units="cm"/>
      <inkml:brushProperty name="color" value="#F4F91B"/>
    </inkml:brush>
  </inkml:definitions>
  <inkml:trace contextRef="#ctx0" brushRef="#br0">2131 17 511 0 0,'0'0'2'0'0,"0"1"0"0"0,-1 0-1 0 0,1-1 1 0 0,0 1-1 0 0,-1 0 1 0 0,1-1-1 0 0,-1 1 1 0 0,1-1-1 0 0,-1 1 1 0 0,0-1-1 0 0,1 1 1 0 0,-1-1-1 0 0,1 0 1 0 0,-1 1-1 0 0,0-1 1 0 0,1 1-1 0 0,-1-1 1 0 0,0 0-1 0 0,1 0 1 0 0,-1 1-1 0 0,0-1 1 0 0,-1 0-1 0 0,-22 5 285 0 0,19-4-167 0 0,-6 0 270 0 0,0-1 0 0 0,0 0 0 0 0,0 0 0 0 0,0-1 0 0 0,0-1 0 0 0,0 0 0 0 0,0 0-1 0 0,-14-6 1 0 0,-31-5 1063 0 0,33 10-1183 0 0,-1 2 0 0 0,1 0 0 0 0,-1 1 0 0 0,-23 4-1 0 0,-93 22 804 0 0,-84 15-790 0 0,215-39-276 0 0,-44 4 188 0 0,-1-1-1 0 0,-61-4 0 0 0,-109-15 604 0 0,-91-1 129 0 0,176 18-683 0 0,-130 8-61 0 0,240-7-488 0 0,0 2 0 0 0,0 1 0 0 0,1 1 0 0 0,-52 22 0 0 0,39-11-3268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51.169"/>
    </inkml:context>
    <inkml:brush xml:id="br0">
      <inkml:brushProperty name="width" value="0.1" units="cm"/>
      <inkml:brushProperty name="height" value="0.1" units="cm"/>
      <inkml:brushProperty name="color" value="#F4F91B"/>
    </inkml:brush>
  </inkml:definitions>
  <inkml:trace contextRef="#ctx0" brushRef="#br0">2428 17 1375 0 0,'-2'-1'108'0'0,"0"-1"-1"0"0,0 0 0 0 0,-1 1 0 0 0,1-1 0 0 0,0 1 0 0 0,-1 0 0 0 0,1 0 0 0 0,-1 0 0 0 0,0 0 1 0 0,1 0-1 0 0,-1 0 0 0 0,0 1 0 0 0,1-1 0 0 0,-1 1 0 0 0,0 0 0 0 0,1 0 0 0 0,-1 0 0 0 0,0 0 1 0 0,0 0-1 0 0,-4 1 0 0 0,-28 9 253 0 0,0-2-1 0 0,-1-2 1 0 0,0-1 0 0 0,-55 0-1 0 0,14-2 585 0 0,-78 14-1 0 0,32-2-758 0 0,40-11 191 0 0,-86-6 0 0 0,-57 2 560 0 0,82 12-411 0 0,-168 6-90 0 0,-163-1-141 0 0,315-9-281 0 0,-5 0-537 0 0,117-2 197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52.267"/>
    </inkml:context>
    <inkml:brush xml:id="br0">
      <inkml:brushProperty name="width" value="0.1" units="cm"/>
      <inkml:brushProperty name="height" value="0.1" units="cm"/>
      <inkml:brushProperty name="color" value="#F4F91B"/>
    </inkml:brush>
  </inkml:definitions>
  <inkml:trace contextRef="#ctx0" brushRef="#br0">2215 75 2303 0 0,'-5'-2'273'0'0,"0"1"-1"0"0,0 0 1 0 0,0 0-1 0 0,0 0 0 0 0,-8 0 1 0 0,0 0 111 0 0,-274-22 1557 0 0,80 2-547 0 0,121 10-790 0 0,-1 3 0 0 0,-93 5 0 0 0,-16 16-154 0 0,-136 5-154 0 0,168-12-228 0 0,-165 27 0 0 0,102 0-381 0 0,159-25 122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54.024"/>
    </inkml:context>
    <inkml:brush xml:id="br0">
      <inkml:brushProperty name="width" value="0.1" units="cm"/>
      <inkml:brushProperty name="height" value="0.1" units="cm"/>
      <inkml:brushProperty name="color" value="#F4F91B"/>
    </inkml:brush>
  </inkml:definitions>
  <inkml:trace contextRef="#ctx0" brushRef="#br0">2744 152 4895 0 0,'-7'-5'164'0'0,"-1"1"0"0"0,1 1 0 0 0,-1 0 0 0 0,0 0 0 0 0,0 0 0 0 0,0 1 0 0 0,-12-2 0 0 0,-62-4 1357 0 0,60 7-1455 0 0,-76-4 566 0 0,5 1 49 0 0,-106-19 1 0 0,-115-19 495 0 0,-2 18-482 0 0,124 11-425 0 0,20 8-114 0 0,-175 17-1 0 0,198-4-120 0 0,26 2-107 0 0,-233 49 1 0 0,253-36-721 0 0,0-2-255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0:28.675"/>
    </inkml:context>
    <inkml:brush xml:id="br0">
      <inkml:brushProperty name="width" value="0.1" units="cm"/>
      <inkml:brushProperty name="height" value="0.1" units="cm"/>
      <inkml:brushProperty name="color" value="#E71224"/>
    </inkml:brush>
  </inkml:definitions>
  <inkml:trace contextRef="#ctx0" brushRef="#br0">6600 203 1839 0 0,'0'-3'93'0'0,"0"0"0"0"0,0 0 0 0 0,0 0-1 0 0,0 1 1 0 0,-1-1 0 0 0,1 0-1 0 0,-1 0 1 0 0,0 0 0 0 0,1 1 0 0 0,-3-4-1 0 0,2 5 20 0 0,0-1 0 0 0,0 1-1 0 0,0 0 1 0 0,-1 0 0 0 0,1 0 0 0 0,0 0-1 0 0,-1 0 1 0 0,1 0 0 0 0,-1 1 0 0 0,1-1-1 0 0,-1 0 1 0 0,1 1 0 0 0,-1-1-1 0 0,1 1 1 0 0,-1-1 0 0 0,0 1 0 0 0,1 0-1 0 0,-4 0 1 0 0,-30-3-31 0 0,28 3-28 0 0,0 0 0 0 0,0-1-1 0 0,0 1 1 0 0,0-1 0 0 0,0-1 0 0 0,1 0 0 0 0,-1 0 0 0 0,0 0 0 0 0,-7-4-1 0 0,-28-23 1985 0 0,34 22-1220 0 0,0 1-1 0 0,-1 0 1 0 0,0 1 0 0 0,-17-8-1 0 0,18 10-545 0 0,0 2-1 0 0,-1-1 1 0 0,1 1-1 0 0,-11 0 0 0 0,-76-3 493 0 0,57 1-156 0 0,0 2-1 0 0,-50 5 1 0 0,65-1-453 0 0,-120 11 560 0 0,116-13-552 0 0,1-1-1 0 0,-1-1 0 0 0,-35-6 0 0 0,-8-3 170 0 0,0 3-1 0 0,-1 4 0 0 0,1 2 1 0 0,-107 14-1 0 0,120-9-267 0 0,0-3 0 0 0,0-2 0 0 0,-75-10 0 0 0,80 4 49 0 0,1 3 0 0 0,-1 2 0 0 0,0 3 0 0 0,-58 7 0 0 0,91-5-110 0 0,-77 10 56 0 0,-188 4 0 0 0,24-13 190 0 0,66 2-144 0 0,183-6-102 0 0,-297-8 326 0 0,30-31-56 0 0,214 31-122 0 0,-1 3 0 0 0,-73 3-1 0 0,101 2-126 0 0,-6-2 30 0 0,-64-11 0 0 0,-14-2 108 0 0,69 15-100 0 0,-69 8 1 0 0,-20 1-57 0 0,100-6 60 0 0,-1 1 0 0 0,-68 16 1 0 0,27-4-17 0 0,17-8 58 0 0,-115-1-1 0 0,11 5 113 0 0,131-7-216 0 0,-15-1 82 0 0,-96-4 0 0 0,121 0-56 0 0,-46 5 0 0 0,15 0-12 0 0,-30 2-17 0 0,-53 3 0 0 0,15-3 0 0 0,-3 2 84 0 0,50-5-29 0 0,25-6 44 0 0,41 1-90 0 0,-31 1 0 0 0,44 0-9 0 0,-17 2 0 0 0,0 0 0 0 0,-21 6 0 0 0,33-6 0 0 0,0 0 0 0 0,0 1 0 0 0,0 0 0 0 0,1 0 0 0 0,-1 1 0 0 0,1 0 0 0 0,0 0 0 0 0,-11 9 0 0 0,-3 5 0 0 0,1 1 0 0 0,0 1 0 0 0,2 1 0 0 0,0 0 0 0 0,2 2 0 0 0,0-1 0 0 0,-23 49 0 0 0,-22 74 0 0 0,-27 56 0 0 0,80-185 0 0 0,-5 10 0 0 0,1 0 0 0 0,1 1 0 0 0,-10 48 0 0 0,17-55 0 0 0,0 0 0 0 0,2 1 0 0 0,0-1 0 0 0,2 0 0 0 0,3 30 0 0 0,-2-37 0 0 0,1-1 0 0 0,0 1 0 0 0,0-1 0 0 0,1 0 0 0 0,1-1 0 0 0,0 1 0 0 0,1-1 0 0 0,0 0 0 0 0,0 0 0 0 0,10 11 0 0 0,5 5 0 0 0,-14-17 0 0 0,1 0 0 0 0,0 0 0 0 0,0-1 0 0 0,1 0 0 0 0,1 0 0 0 0,15 11 0 0 0,0-6 72 0 0,1-1-1 0 0,1-1 1 0 0,-1-2-1 0 0,2 0 1 0 0,55 11-1 0 0,24 4 108 0 0,113 24 40 0 0,65-27-1 0 0,-59-7-44 0 0,-134-6-108 0 0,0-4 1 0 0,129-10 0 0 0,203 4 178 0 0,-137 2-182 0 0,-63-3-51 0 0,-28 18 20 0 0,29 0-11 0 0,-92-19-21 0 0,120 4 0 0 0,-122 10 32 0 0,213-9 0 0 0,-245-4-32 0 0,197 22 0 0 0,-291-20 0 0 0,121 8 32 0 0,203-14 0 0 0,-62 7-32 0 0,5-1 0 0 0,-155-3 0 0 0,152 16 0 0 0,-188-6 13 0 0,0-4 0 0 0,0-4 0 0 0,0-3-1 0 0,94-17 1 0 0,-140 14-7 0 0,128-18 52 0 0,-162 25-82 0 0,1 0 0 0 0,-1 0 0 0 0,1-1 0 0 0,-1 1 0 0 0,1 0-1 0 0,-1 0 1 0 0,1 0 0 0 0,-1 1 0 0 0,1-1 0 0 0,-1 0 0 0 0,1 0 0 0 0,-1 1 0 0 0,0-1-1 0 0,1 1 1 0 0,-1-1 0 0 0,0 1 0 0 0,1 0 0 0 0,-1-1 0 0 0,0 1 0 0 0,0 0 0 0 0,1 0-1 0 0,-1 0 1 0 0,0 0 0 0 0,0 0 0 0 0,0 0 0 0 0,0 0 0 0 0,0 1 0 0 0,-1-1 0 0 0,1 0-1 0 0,0 0 1 0 0,0 1 0 0 0,-1-1 0 0 0,1 0 0 0 0,-1 1 0 0 0,1-1 0 0 0,-1 1 0 0 0,0-1-1 0 0,1 1 1 0 0,-1-1 0 0 0,0 3 0 0 0,0 5-434 0 0,-1 1 1 0 0,0-1-1 0 0,-1 1 1 0 0,0-1-1 0 0,-3 12 0 0 0,-1 0-912 0 0,-2 16-3671 0 0,-2 3-245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56.861"/>
    </inkml:context>
    <inkml:brush xml:id="br0">
      <inkml:brushProperty name="width" value="0.1" units="cm"/>
      <inkml:brushProperty name="height" value="0.1" units="cm"/>
      <inkml:brushProperty name="color" value="#F4F91B"/>
    </inkml:brush>
  </inkml:definitions>
  <inkml:trace contextRef="#ctx0" brushRef="#br0">2877 28 2303 0 0,'-10'4'393'0'0,"-1"-1"0"0"0,1 0 0 0 0,-1-1 0 0 0,0 0 0 0 0,0-1 0 0 0,-19 0 0 0 0,15 0-246 0 0,-7-2 279 0 0,1 0 0 0 0,-1-2 1 0 0,1 0-1 0 0,-41-12 0 0 0,34 8 92 0 0,-54-8-1 0 0,-143 16 206 0 0,154 2-606 0 0,-300 35 1043 0 0,326-32-1056 0 0,-43 3 254 0 0,0-3-1 0 0,-124-10 0 0 0,143 2-44 0 0,-85 9 0 0 0,-68 18 30 0 0,192-21-320 0 0,-366 27 109 0 0,306-26-66 0 0,43-1-30 0 0,0 2 0 0 0,-53 14 0 0 0,-86 33-558 0 0,167-47 377 0 0,-30 8-214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59.080"/>
    </inkml:context>
    <inkml:brush xml:id="br0">
      <inkml:brushProperty name="width" value="0.1" units="cm"/>
      <inkml:brushProperty name="height" value="0.1" units="cm"/>
      <inkml:brushProperty name="color" value="#F4F91B"/>
    </inkml:brush>
  </inkml:definitions>
  <inkml:trace contextRef="#ctx0" brushRef="#br0">955 177 2303 0 0,'-23'0'901'0'0,"-1"-2"-1"0"0,0-1 0 0 0,1-1 1 0 0,-44-13-1 0 0,-87-42 1907 0 0,103 37-1509 0 0,-102-28-1 0 0,126 43-1044 0 0,0 2-1 0 0,-45-2 1 0 0,60 7-228 0 0,-1 0 0 0 0,1 1 0 0 0,0 0 1 0 0,-1 1-1 0 0,1 1 0 0 0,0 0 0 0 0,0 0 0 0 0,-15 7 0 0 0,3 3-220 0 0,0 0-1 0 0,1 2 1 0 0,1 0-1 0 0,-30 28 1 0 0,12-9-884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7:59.803"/>
    </inkml:context>
    <inkml:brush xml:id="br0">
      <inkml:brushProperty name="width" value="0.1" units="cm"/>
      <inkml:brushProperty name="height" value="0.1" units="cm"/>
      <inkml:brushProperty name="color" value="#F4F91B"/>
    </inkml:brush>
  </inkml:definitions>
  <inkml:trace contextRef="#ctx0" brushRef="#br0">1153 116 4575 0 0,'-3'-7'94'0'0,"2"6"-66"0"0,1-1 0 0 0,-1 1 0 0 0,1-1 0 0 0,-1 1 1 0 0,0 0-1 0 0,1-1 0 0 0,-1 1 0 0 0,0 0 0 0 0,0-1 1 0 0,0 1-1 0 0,0 0 0 0 0,0 0 0 0 0,0 0 0 0 0,0 0 1 0 0,0 0-1 0 0,-1 0 0 0 0,1 0 0 0 0,0 0 1 0 0,-1 1-1 0 0,1-1 0 0 0,0 0 0 0 0,-1 1 0 0 0,1-1 1 0 0,-1 1-1 0 0,1-1 0 0 0,-1 1 0 0 0,1 0 0 0 0,-1 0 1 0 0,1 0-1 0 0,-1 0 0 0 0,1 0 0 0 0,-4 0 0 0 0,-68-2 481 0 0,0-4 0 0 0,0-3-1 0 0,-97-24 1 0 0,122 23 148 0 0,-1 1 0 0 0,-50-2 1 0 0,72 9-507 0 0,0 2 1 0 0,-1 1-1 0 0,1 2 1 0 0,0 0 0 0 0,-33 9-1 0 0,-174 68-286 0 0,185-62-218 0 0,5-1 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00.662"/>
    </inkml:context>
    <inkml:brush xml:id="br0">
      <inkml:brushProperty name="width" value="0.1" units="cm"/>
      <inkml:brushProperty name="height" value="0.1" units="cm"/>
      <inkml:brushProperty name="color" value="#F4F91B"/>
    </inkml:brush>
  </inkml:definitions>
  <inkml:trace contextRef="#ctx0" brushRef="#br0">1681 292 3023 0 0,'0'-1'25'0'0,"1"-1"0"0"0,-1 0 0 0 0,0 0 0 0 0,0 0 0 0 0,0 0 0 0 0,0 0 0 0 0,0 0 0 0 0,0 0 0 0 0,-1 1 0 0 0,1-1 0 0 0,0 0 0 0 0,-1 0 0 0 0,0 0 0 0 0,1 0 0 0 0,-1 1 0 0 0,-2-4 0 0 0,1 2 32 0 0,-1 0 1 0 0,0 0 0 0 0,0 0 0 0 0,0 1 0 0 0,-1-1 0 0 0,-6-3 0 0 0,-5-3 9 0 0,0 2 1 0 0,-1-1-1 0 0,1 2 1 0 0,-23-6-1 0 0,-68-13 623 0 0,41 12-237 0 0,-129-37 1206 0 0,-31-7-69 0 0,151 41-989 0 0,-81-5 1 0 0,-179 11 330 0 0,279 13-930 0 0,1 2-1 0 0,0 3 1 0 0,1 2-1 0 0,-60 19 1 0 0,47-6-248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01.176"/>
    </inkml:context>
    <inkml:brush xml:id="br0">
      <inkml:brushProperty name="width" value="0.1" units="cm"/>
      <inkml:brushProperty name="height" value="0.1" units="cm"/>
      <inkml:brushProperty name="color" value="#F4F91B"/>
    </inkml:brush>
  </inkml:definitions>
  <inkml:trace contextRef="#ctx0" brushRef="#br0">1627 217 1375 0 0,'0'-1'45'0'0,"0"0"0"0"0,0 0 0 0 0,0 0 0 0 0,0 0 0 0 0,-1 0 0 0 0,1 0 0 0 0,0 0-1 0 0,-1 0 1 0 0,1 0 0 0 0,-1 0 0 0 0,1 0 0 0 0,-1 1 0 0 0,1-1 0 0 0,-1 0 0 0 0,0 0-1 0 0,1 0 1 0 0,-1 1 0 0 0,0-1 0 0 0,0 0 0 0 0,1 1 0 0 0,-1-1 0 0 0,0 1 0 0 0,0-1-1 0 0,0 1 1 0 0,0-1 0 0 0,-1 1 0 0 0,-1-1 225 0 0,0 1 0 0 0,0 0 0 0 0,0 0 0 0 0,0 0 0 0 0,0 1 0 0 0,0-1 0 0 0,-4 2 0 0 0,-9 0-494 0 0,-24 4 305 0 0,0-2 0 0 0,1-1 0 0 0,-1-3 0 0 0,-65-6-1 0 0,-180-61 2498 0 0,168 31-1230 0 0,-70-16-82 0 0,-89 7-393 0 0,226 41-942 0 0,1 1 0 0 0,-1 4 0 0 0,-83 10 1 0 0,31 9-3066 0 0,49-6-138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01.768"/>
    </inkml:context>
    <inkml:brush xml:id="br0">
      <inkml:brushProperty name="width" value="0.1" units="cm"/>
      <inkml:brushProperty name="height" value="0.1" units="cm"/>
      <inkml:brushProperty name="color" value="#F4F91B"/>
    </inkml:brush>
  </inkml:definitions>
  <inkml:trace contextRef="#ctx0" brushRef="#br0">1128 83 2759 0 0,'-38'-5'1002'0'0,"-45"-2"0"0"0,19 3-518 0 0,-135-22 1138 0 0,-114-12 1083 0 0,243 35-2475 0 0,1 4 0 0 0,-108 15 1 0 0,121-7-370 0 0,-3 2-12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3:08:03.627"/>
    </inkml:context>
    <inkml:brush xml:id="br0">
      <inkml:brushProperty name="width" value="0.1" units="cm"/>
      <inkml:brushProperty name="height" value="0.1" units="cm"/>
      <inkml:brushProperty name="color" value="#F4F91B"/>
    </inkml:brush>
  </inkml:definitions>
  <inkml:trace contextRef="#ctx0" brushRef="#br0">2091 76 1007 0 0,'-3'2'55'0'0,"1"-1"-1"0"0,-1 0 0 0 0,0 0 1 0 0,0 0-1 0 0,0 0 0 0 0,0 0 0 0 0,0 0 1 0 0,0-1-1 0 0,0 0 0 0 0,0 1 0 0 0,0-1 1 0 0,0 0-1 0 0,0 0 0 0 0,0-1 0 0 0,-1 1 1 0 0,-4-2-1 0 0,-6-2 638 0 0,0-1-1 0 0,-18-8 1 0 0,2 1 286 0 0,1 1-455 0 0,0 2 0 0 0,-1 1-1 0 0,0 1 1 0 0,0 2 0 0 0,0 1-1 0 0,-49-1 1 0 0,-49 6-40 0 0,-43 2-33 0 0,-72 1 62 0 0,-176 14-32 0 0,49 29-405 0 0,310-40-101 0 0,0 3 0 0 0,-92 27 1 0 0,68-8-85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19.883"/>
    </inkml:context>
    <inkml:brush xml:id="br0">
      <inkml:brushProperty name="width" value="0.1" units="cm"/>
      <inkml:brushProperty name="height" value="0.1" units="cm"/>
      <inkml:brushProperty name="color" value="#F4F91B"/>
    </inkml:brush>
  </inkml:definitions>
  <inkml:trace contextRef="#ctx0" brushRef="#br0">978 239 3079 0 0,'-84'-62'863'0'0,"66"50"-680"0"0,-15-10 467 0 0,-2 2 0 0 0,0 1 0 0 0,-1 2 0 0 0,-43-15 0 0 0,26 17-46 0 0,-2 3-1 0 0,-100-11 0 0 0,-115 18-119 0 0,185 14-603 0 0,46-2-48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20.829"/>
    </inkml:context>
    <inkml:brush xml:id="br0">
      <inkml:brushProperty name="width" value="0.1" units="cm"/>
      <inkml:brushProperty name="height" value="0.1" units="cm"/>
      <inkml:brushProperty name="color" value="#F4F91B"/>
    </inkml:brush>
  </inkml:definitions>
  <inkml:trace contextRef="#ctx0" brushRef="#br0">1999 32 719 0 0,'2'-2'93'0'0,"-12"1"334"0"0,-15-4 603 0 0,0 0-1 0 0,0 1 0 0 0,0 2 0 0 0,-45 0 0 0 0,-161 20 677 0 0,-2-1-910 0 0,-81-37 154 0 0,74 2-436 0 0,-174 11-180 0 0,367 7-401 0 0,1 2 0 0 0,0 2 1 0 0,0 2-1 0 0,1 2 0 0 0,-64 20 1 0 0,59-10-212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0T22:57:21.477"/>
    </inkml:context>
    <inkml:brush xml:id="br0">
      <inkml:brushProperty name="width" value="0.1" units="cm"/>
      <inkml:brushProperty name="height" value="0.1" units="cm"/>
      <inkml:brushProperty name="color" value="#F4F91B"/>
    </inkml:brush>
  </inkml:definitions>
  <inkml:trace contextRef="#ctx0" brushRef="#br0">2647 13 1375 0 0,'-126'-7'3108'0'0,"75"3"-2227"0"0,-66 2 0 0 0,-150 36 266 0 0,65-6-740 0 0,111-23-159 0 0,-132-10 0 0 0,133 1-104 0 0,-91 2 140 0 0,72 2-90 0 0,-107-14 0 0 0,74 0 123 0 0,-159 5-1 0 0,-141 27-3117 0 0,353-12-183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53952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92521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70818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99110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13222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426781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68821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560172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8289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21294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82986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4336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08616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13563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3/20/2024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3/20/2024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3" Type="http://schemas.openxmlformats.org/officeDocument/2006/relationships/image" Target="../media/image137.png"/><Relationship Id="rId18" Type="http://schemas.openxmlformats.org/officeDocument/2006/relationships/customXml" Target="../ink/ink141.xml"/><Relationship Id="rId26" Type="http://schemas.openxmlformats.org/officeDocument/2006/relationships/customXml" Target="../ink/ink145.xml"/><Relationship Id="rId39" Type="http://schemas.openxmlformats.org/officeDocument/2006/relationships/image" Target="../media/image150.png"/><Relationship Id="rId21" Type="http://schemas.openxmlformats.org/officeDocument/2006/relationships/image" Target="../media/image141.png"/><Relationship Id="rId34" Type="http://schemas.openxmlformats.org/officeDocument/2006/relationships/customXml" Target="../ink/ink149.xml"/><Relationship Id="rId7" Type="http://schemas.openxmlformats.org/officeDocument/2006/relationships/image" Target="../media/image134.png"/><Relationship Id="rId2" Type="http://schemas.openxmlformats.org/officeDocument/2006/relationships/notesSlide" Target="../notesSlides/notesSlide11.xml"/><Relationship Id="rId16" Type="http://schemas.openxmlformats.org/officeDocument/2006/relationships/customXml" Target="../ink/ink140.xml"/><Relationship Id="rId20" Type="http://schemas.openxmlformats.org/officeDocument/2006/relationships/customXml" Target="../ink/ink142.xml"/><Relationship Id="rId29" Type="http://schemas.openxmlformats.org/officeDocument/2006/relationships/image" Target="../media/image145.png"/><Relationship Id="rId41"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customXml" Target="../ink/ink135.xml"/><Relationship Id="rId11" Type="http://schemas.openxmlformats.org/officeDocument/2006/relationships/image" Target="../media/image136.png"/><Relationship Id="rId24" Type="http://schemas.openxmlformats.org/officeDocument/2006/relationships/customXml" Target="../ink/ink144.xml"/><Relationship Id="rId32" Type="http://schemas.openxmlformats.org/officeDocument/2006/relationships/customXml" Target="../ink/ink148.xml"/><Relationship Id="rId37" Type="http://schemas.openxmlformats.org/officeDocument/2006/relationships/image" Target="../media/image149.png"/><Relationship Id="rId40" Type="http://schemas.openxmlformats.org/officeDocument/2006/relationships/customXml" Target="../ink/ink152.xml"/><Relationship Id="rId5" Type="http://schemas.openxmlformats.org/officeDocument/2006/relationships/image" Target="../media/image5.png"/><Relationship Id="rId15" Type="http://schemas.openxmlformats.org/officeDocument/2006/relationships/image" Target="../media/image138.png"/><Relationship Id="rId23" Type="http://schemas.openxmlformats.org/officeDocument/2006/relationships/image" Target="../media/image142.png"/><Relationship Id="rId28" Type="http://schemas.openxmlformats.org/officeDocument/2006/relationships/customXml" Target="../ink/ink146.xml"/><Relationship Id="rId36" Type="http://schemas.openxmlformats.org/officeDocument/2006/relationships/customXml" Target="../ink/ink150.xml"/><Relationship Id="rId10" Type="http://schemas.openxmlformats.org/officeDocument/2006/relationships/customXml" Target="../ink/ink137.xml"/><Relationship Id="rId19" Type="http://schemas.openxmlformats.org/officeDocument/2006/relationships/image" Target="../media/image140.png"/><Relationship Id="rId31" Type="http://schemas.openxmlformats.org/officeDocument/2006/relationships/image" Target="../media/image146.png"/><Relationship Id="rId4" Type="http://schemas.openxmlformats.org/officeDocument/2006/relationships/customXml" Target="../ink/ink134.xml"/><Relationship Id="rId9" Type="http://schemas.openxmlformats.org/officeDocument/2006/relationships/image" Target="../media/image135.png"/><Relationship Id="rId14" Type="http://schemas.openxmlformats.org/officeDocument/2006/relationships/customXml" Target="../ink/ink139.xml"/><Relationship Id="rId22" Type="http://schemas.openxmlformats.org/officeDocument/2006/relationships/customXml" Target="../ink/ink143.xml"/><Relationship Id="rId27" Type="http://schemas.openxmlformats.org/officeDocument/2006/relationships/image" Target="../media/image144.png"/><Relationship Id="rId30" Type="http://schemas.openxmlformats.org/officeDocument/2006/relationships/customXml" Target="../ink/ink147.xml"/><Relationship Id="rId35" Type="http://schemas.openxmlformats.org/officeDocument/2006/relationships/image" Target="../media/image148.png"/><Relationship Id="rId8" Type="http://schemas.openxmlformats.org/officeDocument/2006/relationships/customXml" Target="../ink/ink136.xml"/><Relationship Id="rId3" Type="http://schemas.openxmlformats.org/officeDocument/2006/relationships/image" Target="../media/image3.png"/><Relationship Id="rId12" Type="http://schemas.openxmlformats.org/officeDocument/2006/relationships/customXml" Target="../ink/ink138.xml"/><Relationship Id="rId17" Type="http://schemas.openxmlformats.org/officeDocument/2006/relationships/image" Target="../media/image139.png"/><Relationship Id="rId25" Type="http://schemas.openxmlformats.org/officeDocument/2006/relationships/image" Target="../media/image143.png"/><Relationship Id="rId33" Type="http://schemas.openxmlformats.org/officeDocument/2006/relationships/image" Target="../media/image147.png"/><Relationship Id="rId38" Type="http://schemas.openxmlformats.org/officeDocument/2006/relationships/customXml" Target="../ink/ink151.xml"/></Relationships>
</file>

<file path=ppt/slides/_rels/slide12.xml.rels><?xml version="1.0" encoding="UTF-8" standalone="yes"?>
<Relationships xmlns="http://schemas.openxmlformats.org/package/2006/relationships"><Relationship Id="rId8" Type="http://schemas.openxmlformats.org/officeDocument/2006/relationships/customXml" Target="../ink/ink155.xml"/><Relationship Id="rId13" Type="http://schemas.openxmlformats.org/officeDocument/2006/relationships/image" Target="../media/image155.png"/><Relationship Id="rId3" Type="http://schemas.openxmlformats.org/officeDocument/2006/relationships/image" Target="../media/image3.png"/><Relationship Id="rId7" Type="http://schemas.openxmlformats.org/officeDocument/2006/relationships/image" Target="../media/image152.png"/><Relationship Id="rId12" Type="http://schemas.openxmlformats.org/officeDocument/2006/relationships/customXml" Target="../ink/ink157.xml"/><Relationship Id="rId17" Type="http://schemas.openxmlformats.org/officeDocument/2006/relationships/image" Target="../media/image157.png"/><Relationship Id="rId2" Type="http://schemas.openxmlformats.org/officeDocument/2006/relationships/notesSlide" Target="../notesSlides/notesSlide12.xml"/><Relationship Id="rId16" Type="http://schemas.openxmlformats.org/officeDocument/2006/relationships/customXml" Target="../ink/ink159.xml"/><Relationship Id="rId1" Type="http://schemas.openxmlformats.org/officeDocument/2006/relationships/slideLayout" Target="../slideLayouts/slideLayout1.xml"/><Relationship Id="rId6" Type="http://schemas.openxmlformats.org/officeDocument/2006/relationships/customXml" Target="../ink/ink154.xml"/><Relationship Id="rId11" Type="http://schemas.openxmlformats.org/officeDocument/2006/relationships/image" Target="../media/image154.png"/><Relationship Id="rId5" Type="http://schemas.openxmlformats.org/officeDocument/2006/relationships/image" Target="../media/image5.png"/><Relationship Id="rId15" Type="http://schemas.openxmlformats.org/officeDocument/2006/relationships/image" Target="../media/image156.png"/><Relationship Id="rId10" Type="http://schemas.openxmlformats.org/officeDocument/2006/relationships/customXml" Target="../ink/ink156.xml"/><Relationship Id="rId4" Type="http://schemas.openxmlformats.org/officeDocument/2006/relationships/customXml" Target="../ink/ink153.xml"/><Relationship Id="rId9" Type="http://schemas.openxmlformats.org/officeDocument/2006/relationships/image" Target="../media/image153.png"/><Relationship Id="rId14" Type="http://schemas.openxmlformats.org/officeDocument/2006/relationships/customXml" Target="../ink/ink158.xml"/></Relationships>
</file>

<file path=ppt/slides/_rels/slide13.xml.rels><?xml version="1.0" encoding="UTF-8" standalone="yes"?>
<Relationships xmlns="http://schemas.openxmlformats.org/package/2006/relationships"><Relationship Id="rId26" Type="http://schemas.openxmlformats.org/officeDocument/2006/relationships/customXml" Target="../ink/ink171.xml"/><Relationship Id="rId21" Type="http://schemas.openxmlformats.org/officeDocument/2006/relationships/image" Target="../media/image165.png"/><Relationship Id="rId42" Type="http://schemas.openxmlformats.org/officeDocument/2006/relationships/customXml" Target="../ink/ink179.xml"/><Relationship Id="rId47" Type="http://schemas.openxmlformats.org/officeDocument/2006/relationships/image" Target="../media/image178.png"/><Relationship Id="rId63" Type="http://schemas.openxmlformats.org/officeDocument/2006/relationships/image" Target="../media/image186.png"/><Relationship Id="rId68" Type="http://schemas.openxmlformats.org/officeDocument/2006/relationships/customXml" Target="../ink/ink192.xml"/><Relationship Id="rId7" Type="http://schemas.openxmlformats.org/officeDocument/2006/relationships/image" Target="../media/image158.png"/><Relationship Id="rId71" Type="http://schemas.openxmlformats.org/officeDocument/2006/relationships/image" Target="../media/image190.png"/><Relationship Id="rId2" Type="http://schemas.openxmlformats.org/officeDocument/2006/relationships/notesSlide" Target="../notesSlides/notesSlide13.xml"/><Relationship Id="rId16" Type="http://schemas.openxmlformats.org/officeDocument/2006/relationships/customXml" Target="../ink/ink166.xml"/><Relationship Id="rId29" Type="http://schemas.openxmlformats.org/officeDocument/2006/relationships/image" Target="../media/image169.png"/><Relationship Id="rId11" Type="http://schemas.openxmlformats.org/officeDocument/2006/relationships/image" Target="../media/image160.png"/><Relationship Id="rId24" Type="http://schemas.openxmlformats.org/officeDocument/2006/relationships/customXml" Target="../ink/ink170.xml"/><Relationship Id="rId32" Type="http://schemas.openxmlformats.org/officeDocument/2006/relationships/customXml" Target="../ink/ink174.xml"/><Relationship Id="rId37" Type="http://schemas.openxmlformats.org/officeDocument/2006/relationships/image" Target="../media/image173.png"/><Relationship Id="rId40" Type="http://schemas.openxmlformats.org/officeDocument/2006/relationships/customXml" Target="../ink/ink178.xml"/><Relationship Id="rId45" Type="http://schemas.openxmlformats.org/officeDocument/2006/relationships/image" Target="../media/image177.png"/><Relationship Id="rId53" Type="http://schemas.openxmlformats.org/officeDocument/2006/relationships/image" Target="../media/image181.png"/><Relationship Id="rId58" Type="http://schemas.openxmlformats.org/officeDocument/2006/relationships/customXml" Target="../ink/ink187.xml"/><Relationship Id="rId66" Type="http://schemas.openxmlformats.org/officeDocument/2006/relationships/customXml" Target="../ink/ink191.xml"/><Relationship Id="rId5" Type="http://schemas.openxmlformats.org/officeDocument/2006/relationships/image" Target="../media/image5.png"/><Relationship Id="rId61" Type="http://schemas.openxmlformats.org/officeDocument/2006/relationships/image" Target="../media/image185.png"/><Relationship Id="rId19" Type="http://schemas.openxmlformats.org/officeDocument/2006/relationships/image" Target="../media/image164.png"/><Relationship Id="rId14" Type="http://schemas.openxmlformats.org/officeDocument/2006/relationships/customXml" Target="../ink/ink165.xml"/><Relationship Id="rId22" Type="http://schemas.openxmlformats.org/officeDocument/2006/relationships/customXml" Target="../ink/ink169.xml"/><Relationship Id="rId27" Type="http://schemas.openxmlformats.org/officeDocument/2006/relationships/image" Target="../media/image168.png"/><Relationship Id="rId30" Type="http://schemas.openxmlformats.org/officeDocument/2006/relationships/customXml" Target="../ink/ink173.xml"/><Relationship Id="rId35" Type="http://schemas.openxmlformats.org/officeDocument/2006/relationships/image" Target="../media/image172.png"/><Relationship Id="rId43" Type="http://schemas.openxmlformats.org/officeDocument/2006/relationships/image" Target="../media/image176.png"/><Relationship Id="rId48" Type="http://schemas.openxmlformats.org/officeDocument/2006/relationships/customXml" Target="../ink/ink182.xml"/><Relationship Id="rId56" Type="http://schemas.openxmlformats.org/officeDocument/2006/relationships/customXml" Target="../ink/ink186.xml"/><Relationship Id="rId64" Type="http://schemas.openxmlformats.org/officeDocument/2006/relationships/customXml" Target="../ink/ink190.xml"/><Relationship Id="rId69" Type="http://schemas.openxmlformats.org/officeDocument/2006/relationships/image" Target="../media/image189.png"/><Relationship Id="rId8" Type="http://schemas.openxmlformats.org/officeDocument/2006/relationships/customXml" Target="../ink/ink162.xml"/><Relationship Id="rId51" Type="http://schemas.openxmlformats.org/officeDocument/2006/relationships/image" Target="../media/image180.png"/><Relationship Id="rId3" Type="http://schemas.openxmlformats.org/officeDocument/2006/relationships/image" Target="../media/image3.png"/><Relationship Id="rId12" Type="http://schemas.openxmlformats.org/officeDocument/2006/relationships/customXml" Target="../ink/ink164.xml"/><Relationship Id="rId17" Type="http://schemas.openxmlformats.org/officeDocument/2006/relationships/image" Target="../media/image163.png"/><Relationship Id="rId25" Type="http://schemas.openxmlformats.org/officeDocument/2006/relationships/image" Target="../media/image167.png"/><Relationship Id="rId33" Type="http://schemas.openxmlformats.org/officeDocument/2006/relationships/image" Target="../media/image171.png"/><Relationship Id="rId38" Type="http://schemas.openxmlformats.org/officeDocument/2006/relationships/customXml" Target="../ink/ink177.xml"/><Relationship Id="rId46" Type="http://schemas.openxmlformats.org/officeDocument/2006/relationships/customXml" Target="../ink/ink181.xml"/><Relationship Id="rId59" Type="http://schemas.openxmlformats.org/officeDocument/2006/relationships/image" Target="../media/image184.png"/><Relationship Id="rId67" Type="http://schemas.openxmlformats.org/officeDocument/2006/relationships/image" Target="../media/image188.png"/><Relationship Id="rId20" Type="http://schemas.openxmlformats.org/officeDocument/2006/relationships/customXml" Target="../ink/ink168.xml"/><Relationship Id="rId41" Type="http://schemas.openxmlformats.org/officeDocument/2006/relationships/image" Target="../media/image175.png"/><Relationship Id="rId54" Type="http://schemas.openxmlformats.org/officeDocument/2006/relationships/customXml" Target="../ink/ink185.xml"/><Relationship Id="rId62" Type="http://schemas.openxmlformats.org/officeDocument/2006/relationships/customXml" Target="../ink/ink189.xml"/><Relationship Id="rId70" Type="http://schemas.openxmlformats.org/officeDocument/2006/relationships/customXml" Target="../ink/ink193.xml"/><Relationship Id="rId1" Type="http://schemas.openxmlformats.org/officeDocument/2006/relationships/slideLayout" Target="../slideLayouts/slideLayout1.xml"/><Relationship Id="rId6" Type="http://schemas.openxmlformats.org/officeDocument/2006/relationships/customXml" Target="../ink/ink161.xml"/><Relationship Id="rId15" Type="http://schemas.openxmlformats.org/officeDocument/2006/relationships/image" Target="../media/image162.png"/><Relationship Id="rId23" Type="http://schemas.openxmlformats.org/officeDocument/2006/relationships/image" Target="../media/image166.png"/><Relationship Id="rId28" Type="http://schemas.openxmlformats.org/officeDocument/2006/relationships/customXml" Target="../ink/ink172.xml"/><Relationship Id="rId36" Type="http://schemas.openxmlformats.org/officeDocument/2006/relationships/customXml" Target="../ink/ink176.xml"/><Relationship Id="rId49" Type="http://schemas.openxmlformats.org/officeDocument/2006/relationships/image" Target="../media/image179.png"/><Relationship Id="rId57" Type="http://schemas.openxmlformats.org/officeDocument/2006/relationships/image" Target="../media/image183.png"/><Relationship Id="rId10" Type="http://schemas.openxmlformats.org/officeDocument/2006/relationships/customXml" Target="../ink/ink163.xml"/><Relationship Id="rId31" Type="http://schemas.openxmlformats.org/officeDocument/2006/relationships/image" Target="../media/image170.png"/><Relationship Id="rId44" Type="http://schemas.openxmlformats.org/officeDocument/2006/relationships/customXml" Target="../ink/ink180.xml"/><Relationship Id="rId52" Type="http://schemas.openxmlformats.org/officeDocument/2006/relationships/customXml" Target="../ink/ink184.xml"/><Relationship Id="rId60" Type="http://schemas.openxmlformats.org/officeDocument/2006/relationships/customXml" Target="../ink/ink188.xml"/><Relationship Id="rId65" Type="http://schemas.openxmlformats.org/officeDocument/2006/relationships/image" Target="../media/image187.png"/><Relationship Id="rId4" Type="http://schemas.openxmlformats.org/officeDocument/2006/relationships/customXml" Target="../ink/ink160.xml"/><Relationship Id="rId9" Type="http://schemas.openxmlformats.org/officeDocument/2006/relationships/image" Target="../media/image159.png"/><Relationship Id="rId13" Type="http://schemas.openxmlformats.org/officeDocument/2006/relationships/image" Target="../media/image161.png"/><Relationship Id="rId18" Type="http://schemas.openxmlformats.org/officeDocument/2006/relationships/customXml" Target="../ink/ink167.xml"/><Relationship Id="rId39" Type="http://schemas.openxmlformats.org/officeDocument/2006/relationships/image" Target="../media/image174.png"/><Relationship Id="rId34" Type="http://schemas.openxmlformats.org/officeDocument/2006/relationships/customXml" Target="../ink/ink175.xml"/><Relationship Id="rId50" Type="http://schemas.openxmlformats.org/officeDocument/2006/relationships/customXml" Target="../ink/ink183.xml"/><Relationship Id="rId55" Type="http://schemas.openxmlformats.org/officeDocument/2006/relationships/image" Target="../media/image182.png"/></Relationships>
</file>

<file path=ppt/slides/_rels/slide14.xml.rels><?xml version="1.0" encoding="UTF-8" standalone="yes"?>
<Relationships xmlns="http://schemas.openxmlformats.org/package/2006/relationships"><Relationship Id="rId13" Type="http://schemas.openxmlformats.org/officeDocument/2006/relationships/image" Target="../media/image194.png"/><Relationship Id="rId18" Type="http://schemas.openxmlformats.org/officeDocument/2006/relationships/customXml" Target="../ink/ink201.xml"/><Relationship Id="rId26" Type="http://schemas.openxmlformats.org/officeDocument/2006/relationships/customXml" Target="../ink/ink205.xml"/><Relationship Id="rId39" Type="http://schemas.openxmlformats.org/officeDocument/2006/relationships/image" Target="../media/image207.png"/><Relationship Id="rId21" Type="http://schemas.openxmlformats.org/officeDocument/2006/relationships/image" Target="../media/image198.png"/><Relationship Id="rId34" Type="http://schemas.openxmlformats.org/officeDocument/2006/relationships/customXml" Target="../ink/ink209.xml"/><Relationship Id="rId7" Type="http://schemas.openxmlformats.org/officeDocument/2006/relationships/image" Target="../media/image191.png"/><Relationship Id="rId12" Type="http://schemas.openxmlformats.org/officeDocument/2006/relationships/customXml" Target="../ink/ink198.xml"/><Relationship Id="rId17" Type="http://schemas.openxmlformats.org/officeDocument/2006/relationships/image" Target="../media/image196.png"/><Relationship Id="rId25" Type="http://schemas.openxmlformats.org/officeDocument/2006/relationships/image" Target="../media/image200.png"/><Relationship Id="rId33" Type="http://schemas.openxmlformats.org/officeDocument/2006/relationships/image" Target="../media/image204.png"/><Relationship Id="rId38" Type="http://schemas.openxmlformats.org/officeDocument/2006/relationships/customXml" Target="../ink/ink211.xml"/><Relationship Id="rId2" Type="http://schemas.openxmlformats.org/officeDocument/2006/relationships/notesSlide" Target="../notesSlides/notesSlide14.xml"/><Relationship Id="rId16" Type="http://schemas.openxmlformats.org/officeDocument/2006/relationships/customXml" Target="../ink/ink200.xml"/><Relationship Id="rId20" Type="http://schemas.openxmlformats.org/officeDocument/2006/relationships/customXml" Target="../ink/ink202.xml"/><Relationship Id="rId29" Type="http://schemas.openxmlformats.org/officeDocument/2006/relationships/image" Target="../media/image202.png"/><Relationship Id="rId1" Type="http://schemas.openxmlformats.org/officeDocument/2006/relationships/slideLayout" Target="../slideLayouts/slideLayout1.xml"/><Relationship Id="rId6" Type="http://schemas.openxmlformats.org/officeDocument/2006/relationships/customXml" Target="../ink/ink195.xml"/><Relationship Id="rId11" Type="http://schemas.openxmlformats.org/officeDocument/2006/relationships/image" Target="../media/image193.png"/><Relationship Id="rId24" Type="http://schemas.openxmlformats.org/officeDocument/2006/relationships/customXml" Target="../ink/ink204.xml"/><Relationship Id="rId32" Type="http://schemas.openxmlformats.org/officeDocument/2006/relationships/customXml" Target="../ink/ink208.xml"/><Relationship Id="rId37" Type="http://schemas.openxmlformats.org/officeDocument/2006/relationships/image" Target="../media/image206.png"/><Relationship Id="rId5" Type="http://schemas.openxmlformats.org/officeDocument/2006/relationships/image" Target="../media/image5.png"/><Relationship Id="rId15" Type="http://schemas.openxmlformats.org/officeDocument/2006/relationships/image" Target="../media/image195.png"/><Relationship Id="rId23" Type="http://schemas.openxmlformats.org/officeDocument/2006/relationships/image" Target="../media/image199.png"/><Relationship Id="rId28" Type="http://schemas.openxmlformats.org/officeDocument/2006/relationships/customXml" Target="../ink/ink206.xml"/><Relationship Id="rId36" Type="http://schemas.openxmlformats.org/officeDocument/2006/relationships/customXml" Target="../ink/ink210.xml"/><Relationship Id="rId10" Type="http://schemas.openxmlformats.org/officeDocument/2006/relationships/customXml" Target="../ink/ink197.xml"/><Relationship Id="rId19" Type="http://schemas.openxmlformats.org/officeDocument/2006/relationships/image" Target="../media/image197.png"/><Relationship Id="rId31" Type="http://schemas.openxmlformats.org/officeDocument/2006/relationships/image" Target="../media/image203.png"/><Relationship Id="rId4" Type="http://schemas.openxmlformats.org/officeDocument/2006/relationships/customXml" Target="../ink/ink194.xml"/><Relationship Id="rId9" Type="http://schemas.openxmlformats.org/officeDocument/2006/relationships/image" Target="../media/image192.png"/><Relationship Id="rId14" Type="http://schemas.openxmlformats.org/officeDocument/2006/relationships/customXml" Target="../ink/ink199.xml"/><Relationship Id="rId22" Type="http://schemas.openxmlformats.org/officeDocument/2006/relationships/customXml" Target="../ink/ink203.xml"/><Relationship Id="rId27" Type="http://schemas.openxmlformats.org/officeDocument/2006/relationships/image" Target="../media/image201.png"/><Relationship Id="rId30" Type="http://schemas.openxmlformats.org/officeDocument/2006/relationships/customXml" Target="../ink/ink207.xml"/><Relationship Id="rId35" Type="http://schemas.openxmlformats.org/officeDocument/2006/relationships/image" Target="../media/image205.png"/><Relationship Id="rId8" Type="http://schemas.openxmlformats.org/officeDocument/2006/relationships/customXml" Target="../ink/ink196.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image" Target="../media/image3.png"/><Relationship Id="rId7" Type="http://schemas.openxmlformats.org/officeDocument/2006/relationships/image" Target="../media/image20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10.png"/><Relationship Id="rId5" Type="http://schemas.openxmlformats.org/officeDocument/2006/relationships/image" Target="../media/image5.png"/><Relationship Id="rId10" Type="http://schemas.openxmlformats.org/officeDocument/2006/relationships/customXml" Target="../ink/ink215.xml"/><Relationship Id="rId4" Type="http://schemas.openxmlformats.org/officeDocument/2006/relationships/customXml" Target="../ink/ink212.xml"/><Relationship Id="rId9" Type="http://schemas.openxmlformats.org/officeDocument/2006/relationships/image" Target="../media/image209.png"/></Relationships>
</file>

<file path=ppt/slides/_rels/slide16.xml.rels><?xml version="1.0" encoding="UTF-8" standalone="yes"?>
<Relationships xmlns="http://schemas.openxmlformats.org/package/2006/relationships"><Relationship Id="rId8" Type="http://schemas.openxmlformats.org/officeDocument/2006/relationships/customXml" Target="../ink/ink218.xml"/><Relationship Id="rId13" Type="http://schemas.openxmlformats.org/officeDocument/2006/relationships/image" Target="../media/image214.png"/><Relationship Id="rId3" Type="http://schemas.openxmlformats.org/officeDocument/2006/relationships/image" Target="../media/image3.png"/><Relationship Id="rId7" Type="http://schemas.openxmlformats.org/officeDocument/2006/relationships/image" Target="../media/image211.png"/><Relationship Id="rId12" Type="http://schemas.openxmlformats.org/officeDocument/2006/relationships/customXml" Target="../ink/ink22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17.xml"/><Relationship Id="rId11" Type="http://schemas.openxmlformats.org/officeDocument/2006/relationships/image" Target="../media/image213.png"/><Relationship Id="rId5" Type="http://schemas.openxmlformats.org/officeDocument/2006/relationships/image" Target="../media/image5.png"/><Relationship Id="rId10" Type="http://schemas.openxmlformats.org/officeDocument/2006/relationships/customXml" Target="../ink/ink219.xml"/><Relationship Id="rId4" Type="http://schemas.openxmlformats.org/officeDocument/2006/relationships/customXml" Target="../ink/ink216.xml"/><Relationship Id="rId9" Type="http://schemas.openxmlformats.org/officeDocument/2006/relationships/image" Target="../media/image212.png"/></Relationships>
</file>

<file path=ppt/slides/_rels/slide17.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18.png"/><Relationship Id="rId3" Type="http://schemas.openxmlformats.org/officeDocument/2006/relationships/image" Target="../media/image3.png"/><Relationship Id="rId7" Type="http://schemas.openxmlformats.org/officeDocument/2006/relationships/image" Target="../media/image215.png"/><Relationship Id="rId12" Type="http://schemas.openxmlformats.org/officeDocument/2006/relationships/customXml" Target="../ink/ink22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17.png"/><Relationship Id="rId5" Type="http://schemas.openxmlformats.org/officeDocument/2006/relationships/image" Target="../media/image5.png"/><Relationship Id="rId10" Type="http://schemas.openxmlformats.org/officeDocument/2006/relationships/customXml" Target="../ink/ink224.xml"/><Relationship Id="rId4" Type="http://schemas.openxmlformats.org/officeDocument/2006/relationships/customXml" Target="../ink/ink221.xml"/><Relationship Id="rId9" Type="http://schemas.openxmlformats.org/officeDocument/2006/relationships/image" Target="../media/image216.png"/></Relationships>
</file>

<file path=ppt/slides/_rels/slide18.xml.rels><?xml version="1.0" encoding="UTF-8" standalone="yes"?>
<Relationships xmlns="http://schemas.openxmlformats.org/package/2006/relationships"><Relationship Id="rId8" Type="http://schemas.openxmlformats.org/officeDocument/2006/relationships/customXml" Target="../ink/ink228.xml"/><Relationship Id="rId3" Type="http://schemas.openxmlformats.org/officeDocument/2006/relationships/image" Target="../media/image3.png"/><Relationship Id="rId7" Type="http://schemas.openxmlformats.org/officeDocument/2006/relationships/image" Target="../media/image2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27.xml"/><Relationship Id="rId5" Type="http://schemas.openxmlformats.org/officeDocument/2006/relationships/image" Target="../media/image5.png"/><Relationship Id="rId4" Type="http://schemas.openxmlformats.org/officeDocument/2006/relationships/customXml" Target="../ink/ink226.xml"/><Relationship Id="rId9" Type="http://schemas.openxmlformats.org/officeDocument/2006/relationships/image" Target="../media/image220.png"/></Relationships>
</file>

<file path=ppt/slides/_rels/slide19.xml.rels><?xml version="1.0" encoding="UTF-8" standalone="yes"?>
<Relationships xmlns="http://schemas.openxmlformats.org/package/2006/relationships"><Relationship Id="rId13" Type="http://schemas.openxmlformats.org/officeDocument/2006/relationships/image" Target="../media/image224.png"/><Relationship Id="rId18" Type="http://schemas.openxmlformats.org/officeDocument/2006/relationships/customXml" Target="../ink/ink236.xml"/><Relationship Id="rId26" Type="http://schemas.openxmlformats.org/officeDocument/2006/relationships/customXml" Target="../ink/ink240.xml"/><Relationship Id="rId39" Type="http://schemas.openxmlformats.org/officeDocument/2006/relationships/image" Target="../media/image238.png"/><Relationship Id="rId21" Type="http://schemas.openxmlformats.org/officeDocument/2006/relationships/image" Target="../media/image229.png"/><Relationship Id="rId34" Type="http://schemas.openxmlformats.org/officeDocument/2006/relationships/customXml" Target="../ink/ink244.xml"/><Relationship Id="rId7" Type="http://schemas.openxmlformats.org/officeDocument/2006/relationships/image" Target="../media/image221.png"/><Relationship Id="rId12" Type="http://schemas.openxmlformats.org/officeDocument/2006/relationships/customXml" Target="../ink/ink233.xml"/><Relationship Id="rId17" Type="http://schemas.openxmlformats.org/officeDocument/2006/relationships/image" Target="../media/image226.png"/><Relationship Id="rId25" Type="http://schemas.openxmlformats.org/officeDocument/2006/relationships/image" Target="../media/image231.png"/><Relationship Id="rId33" Type="http://schemas.openxmlformats.org/officeDocument/2006/relationships/image" Target="../media/image235.png"/><Relationship Id="rId38" Type="http://schemas.openxmlformats.org/officeDocument/2006/relationships/customXml" Target="../ink/ink246.xml"/><Relationship Id="rId2" Type="http://schemas.openxmlformats.org/officeDocument/2006/relationships/notesSlide" Target="../notesSlides/notesSlide19.xml"/><Relationship Id="rId16" Type="http://schemas.openxmlformats.org/officeDocument/2006/relationships/customXml" Target="../ink/ink235.xml"/><Relationship Id="rId20" Type="http://schemas.openxmlformats.org/officeDocument/2006/relationships/customXml" Target="../ink/ink237.xml"/><Relationship Id="rId29" Type="http://schemas.openxmlformats.org/officeDocument/2006/relationships/image" Target="../media/image233.png"/><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23.png"/><Relationship Id="rId24" Type="http://schemas.openxmlformats.org/officeDocument/2006/relationships/customXml" Target="../ink/ink239.xml"/><Relationship Id="rId32" Type="http://schemas.openxmlformats.org/officeDocument/2006/relationships/customXml" Target="../ink/ink243.xml"/><Relationship Id="rId37" Type="http://schemas.openxmlformats.org/officeDocument/2006/relationships/image" Target="../media/image237.png"/><Relationship Id="rId5" Type="http://schemas.openxmlformats.org/officeDocument/2006/relationships/image" Target="../media/image5.png"/><Relationship Id="rId15" Type="http://schemas.openxmlformats.org/officeDocument/2006/relationships/image" Target="../media/image225.png"/><Relationship Id="rId23" Type="http://schemas.openxmlformats.org/officeDocument/2006/relationships/image" Target="../media/image230.png"/><Relationship Id="rId28" Type="http://schemas.openxmlformats.org/officeDocument/2006/relationships/customXml" Target="../ink/ink241.xml"/><Relationship Id="rId36" Type="http://schemas.openxmlformats.org/officeDocument/2006/relationships/customXml" Target="../ink/ink245.xml"/><Relationship Id="rId10" Type="http://schemas.openxmlformats.org/officeDocument/2006/relationships/customXml" Target="../ink/ink232.xml"/><Relationship Id="rId19" Type="http://schemas.openxmlformats.org/officeDocument/2006/relationships/image" Target="../media/image228.png"/><Relationship Id="rId31" Type="http://schemas.openxmlformats.org/officeDocument/2006/relationships/image" Target="../media/image234.png"/><Relationship Id="rId4" Type="http://schemas.openxmlformats.org/officeDocument/2006/relationships/customXml" Target="../ink/ink229.xml"/><Relationship Id="rId9" Type="http://schemas.openxmlformats.org/officeDocument/2006/relationships/image" Target="../media/image222.png"/><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232.png"/><Relationship Id="rId30" Type="http://schemas.openxmlformats.org/officeDocument/2006/relationships/customXml" Target="../ink/ink242.xml"/><Relationship Id="rId35" Type="http://schemas.openxmlformats.org/officeDocument/2006/relationships/image" Target="../media/image236.png"/><Relationship Id="rId8" Type="http://schemas.openxmlformats.org/officeDocument/2006/relationships/customXml" Target="../ink/ink23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3" Type="http://schemas.openxmlformats.org/officeDocument/2006/relationships/image" Target="../media/image242.png"/><Relationship Id="rId18" Type="http://schemas.openxmlformats.org/officeDocument/2006/relationships/customXml" Target="../ink/ink254.xml"/><Relationship Id="rId26" Type="http://schemas.openxmlformats.org/officeDocument/2006/relationships/customXml" Target="../ink/ink258.xml"/><Relationship Id="rId3" Type="http://schemas.openxmlformats.org/officeDocument/2006/relationships/image" Target="../media/image3.png"/><Relationship Id="rId21" Type="http://schemas.openxmlformats.org/officeDocument/2006/relationships/image" Target="../media/image246.png"/><Relationship Id="rId34" Type="http://schemas.openxmlformats.org/officeDocument/2006/relationships/customXml" Target="../ink/ink262.xml"/><Relationship Id="rId7" Type="http://schemas.openxmlformats.org/officeDocument/2006/relationships/image" Target="../media/image239.png"/><Relationship Id="rId12" Type="http://schemas.openxmlformats.org/officeDocument/2006/relationships/customXml" Target="../ink/ink251.xml"/><Relationship Id="rId17" Type="http://schemas.openxmlformats.org/officeDocument/2006/relationships/image" Target="../media/image244.png"/><Relationship Id="rId25" Type="http://schemas.openxmlformats.org/officeDocument/2006/relationships/image" Target="../media/image248.png"/><Relationship Id="rId33" Type="http://schemas.openxmlformats.org/officeDocument/2006/relationships/image" Target="../media/image252.png"/><Relationship Id="rId2" Type="http://schemas.openxmlformats.org/officeDocument/2006/relationships/notesSlide" Target="../notesSlides/notesSlide20.xml"/><Relationship Id="rId16" Type="http://schemas.openxmlformats.org/officeDocument/2006/relationships/customXml" Target="../ink/ink253.xml"/><Relationship Id="rId20" Type="http://schemas.openxmlformats.org/officeDocument/2006/relationships/customXml" Target="../ink/ink255.xml"/><Relationship Id="rId29" Type="http://schemas.openxmlformats.org/officeDocument/2006/relationships/image" Target="../media/image250.png"/><Relationship Id="rId1" Type="http://schemas.openxmlformats.org/officeDocument/2006/relationships/slideLayout" Target="../slideLayouts/slideLayout1.xml"/><Relationship Id="rId6" Type="http://schemas.openxmlformats.org/officeDocument/2006/relationships/customXml" Target="../ink/ink248.xml"/><Relationship Id="rId11" Type="http://schemas.openxmlformats.org/officeDocument/2006/relationships/image" Target="../media/image241.png"/><Relationship Id="rId24" Type="http://schemas.openxmlformats.org/officeDocument/2006/relationships/customXml" Target="../ink/ink257.xml"/><Relationship Id="rId32" Type="http://schemas.openxmlformats.org/officeDocument/2006/relationships/customXml" Target="../ink/ink261.xml"/><Relationship Id="rId5" Type="http://schemas.openxmlformats.org/officeDocument/2006/relationships/image" Target="../media/image5.png"/><Relationship Id="rId15" Type="http://schemas.openxmlformats.org/officeDocument/2006/relationships/image" Target="../media/image243.png"/><Relationship Id="rId23" Type="http://schemas.openxmlformats.org/officeDocument/2006/relationships/image" Target="../media/image247.png"/><Relationship Id="rId28" Type="http://schemas.openxmlformats.org/officeDocument/2006/relationships/customXml" Target="../ink/ink259.xml"/><Relationship Id="rId10" Type="http://schemas.openxmlformats.org/officeDocument/2006/relationships/customXml" Target="../ink/ink250.xml"/><Relationship Id="rId19" Type="http://schemas.openxmlformats.org/officeDocument/2006/relationships/image" Target="../media/image245.png"/><Relationship Id="rId31" Type="http://schemas.openxmlformats.org/officeDocument/2006/relationships/image" Target="../media/image251.png"/><Relationship Id="rId4" Type="http://schemas.openxmlformats.org/officeDocument/2006/relationships/customXml" Target="../ink/ink247.xml"/><Relationship Id="rId9" Type="http://schemas.openxmlformats.org/officeDocument/2006/relationships/image" Target="../media/image240.png"/><Relationship Id="rId14" Type="http://schemas.openxmlformats.org/officeDocument/2006/relationships/customXml" Target="../ink/ink252.xml"/><Relationship Id="rId22" Type="http://schemas.openxmlformats.org/officeDocument/2006/relationships/customXml" Target="../ink/ink256.xml"/><Relationship Id="rId27" Type="http://schemas.openxmlformats.org/officeDocument/2006/relationships/image" Target="../media/image249.png"/><Relationship Id="rId30" Type="http://schemas.openxmlformats.org/officeDocument/2006/relationships/customXml" Target="../ink/ink260.xml"/><Relationship Id="rId35" Type="http://schemas.openxmlformats.org/officeDocument/2006/relationships/image" Target="../media/image253.png"/><Relationship Id="rId8" Type="http://schemas.openxmlformats.org/officeDocument/2006/relationships/customXml" Target="../ink/ink24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85" Type="http://schemas.openxmlformats.org/officeDocument/2006/relationships/image" Target="../media/image42.png"/><Relationship Id="rId510" Type="http://schemas.openxmlformats.org/officeDocument/2006/relationships/customXml" Target="../ink/ink52.xml"/><Relationship Id="rId531" Type="http://schemas.openxmlformats.org/officeDocument/2006/relationships/image" Target="../media/image65.png"/><Relationship Id="rId552" Type="http://schemas.openxmlformats.org/officeDocument/2006/relationships/customXml" Target="../ink/ink73.xml"/><Relationship Id="rId573" Type="http://schemas.openxmlformats.org/officeDocument/2006/relationships/image" Target="../media/image86.png"/><Relationship Id="rId594" Type="http://schemas.openxmlformats.org/officeDocument/2006/relationships/customXml" Target="../ink/ink94.xml"/><Relationship Id="rId608" Type="http://schemas.openxmlformats.org/officeDocument/2006/relationships/customXml" Target="../ink/ink101.xml"/><Relationship Id="rId629" Type="http://schemas.openxmlformats.org/officeDocument/2006/relationships/image" Target="../media/image114.png"/><Relationship Id="rId433" Type="http://schemas.openxmlformats.org/officeDocument/2006/relationships/image" Target="../media/image16.png"/><Relationship Id="rId454" Type="http://schemas.openxmlformats.org/officeDocument/2006/relationships/customXml" Target="../ink/ink24.xml"/><Relationship Id="rId475" Type="http://schemas.openxmlformats.org/officeDocument/2006/relationships/image" Target="../media/image37.png"/><Relationship Id="rId496" Type="http://schemas.openxmlformats.org/officeDocument/2006/relationships/customXml" Target="../ink/ink45.xml"/><Relationship Id="rId500" Type="http://schemas.openxmlformats.org/officeDocument/2006/relationships/customXml" Target="../ink/ink47.xml"/><Relationship Id="rId521" Type="http://schemas.openxmlformats.org/officeDocument/2006/relationships/image" Target="../media/image60.png"/><Relationship Id="rId542" Type="http://schemas.openxmlformats.org/officeDocument/2006/relationships/customXml" Target="../ink/ink68.xml"/><Relationship Id="rId563" Type="http://schemas.openxmlformats.org/officeDocument/2006/relationships/image" Target="../media/image81.png"/><Relationship Id="rId584" Type="http://schemas.openxmlformats.org/officeDocument/2006/relationships/customXml" Target="../ink/ink89.xml"/><Relationship Id="rId619" Type="http://schemas.openxmlformats.org/officeDocument/2006/relationships/image" Target="../media/image109.png"/><Relationship Id="rId423" Type="http://schemas.openxmlformats.org/officeDocument/2006/relationships/image" Target="../media/image11.png"/><Relationship Id="rId444" Type="http://schemas.openxmlformats.org/officeDocument/2006/relationships/customXml" Target="../ink/ink19.xml"/><Relationship Id="rId465" Type="http://schemas.openxmlformats.org/officeDocument/2006/relationships/image" Target="../media/image32.png"/><Relationship Id="rId486" Type="http://schemas.openxmlformats.org/officeDocument/2006/relationships/customXml" Target="../ink/ink40.xml"/><Relationship Id="rId630" Type="http://schemas.openxmlformats.org/officeDocument/2006/relationships/customXml" Target="../ink/ink112.xml"/><Relationship Id="rId511" Type="http://schemas.openxmlformats.org/officeDocument/2006/relationships/image" Target="../media/image55.png"/><Relationship Id="rId532" Type="http://schemas.openxmlformats.org/officeDocument/2006/relationships/customXml" Target="../ink/ink63.xml"/><Relationship Id="rId553" Type="http://schemas.openxmlformats.org/officeDocument/2006/relationships/image" Target="../media/image76.png"/><Relationship Id="rId574" Type="http://schemas.openxmlformats.org/officeDocument/2006/relationships/customXml" Target="../ink/ink84.xml"/><Relationship Id="rId609" Type="http://schemas.openxmlformats.org/officeDocument/2006/relationships/image" Target="../media/image104.png"/><Relationship Id="rId595" Type="http://schemas.openxmlformats.org/officeDocument/2006/relationships/image" Target="../media/image97.png"/><Relationship Id="rId434" Type="http://schemas.openxmlformats.org/officeDocument/2006/relationships/customXml" Target="../ink/ink14.xml"/><Relationship Id="rId455" Type="http://schemas.openxmlformats.org/officeDocument/2006/relationships/image" Target="../media/image27.png"/><Relationship Id="rId476" Type="http://schemas.openxmlformats.org/officeDocument/2006/relationships/customXml" Target="../ink/ink35.xml"/><Relationship Id="rId497" Type="http://schemas.openxmlformats.org/officeDocument/2006/relationships/image" Target="../media/image48.png"/><Relationship Id="rId620" Type="http://schemas.openxmlformats.org/officeDocument/2006/relationships/customXml" Target="../ink/ink107.xml"/><Relationship Id="rId501" Type="http://schemas.openxmlformats.org/officeDocument/2006/relationships/image" Target="../media/image50.png"/><Relationship Id="rId522" Type="http://schemas.openxmlformats.org/officeDocument/2006/relationships/customXml" Target="../ink/ink58.xml"/><Relationship Id="rId543" Type="http://schemas.openxmlformats.org/officeDocument/2006/relationships/image" Target="../media/image71.png"/><Relationship Id="rId564" Type="http://schemas.openxmlformats.org/officeDocument/2006/relationships/customXml" Target="../ink/ink79.xml"/><Relationship Id="rId585" Type="http://schemas.openxmlformats.org/officeDocument/2006/relationships/image" Target="../media/image92.png"/><Relationship Id="rId424" Type="http://schemas.openxmlformats.org/officeDocument/2006/relationships/customXml" Target="../ink/ink9.xml"/><Relationship Id="rId445" Type="http://schemas.openxmlformats.org/officeDocument/2006/relationships/image" Target="../media/image22.png"/><Relationship Id="rId466" Type="http://schemas.openxmlformats.org/officeDocument/2006/relationships/customXml" Target="../ink/ink30.xml"/><Relationship Id="rId487" Type="http://schemas.openxmlformats.org/officeDocument/2006/relationships/image" Target="../media/image43.png"/><Relationship Id="rId610" Type="http://schemas.openxmlformats.org/officeDocument/2006/relationships/customXml" Target="../ink/ink102.xml"/><Relationship Id="rId631" Type="http://schemas.openxmlformats.org/officeDocument/2006/relationships/image" Target="../media/image115.png"/><Relationship Id="rId512" Type="http://schemas.openxmlformats.org/officeDocument/2006/relationships/customXml" Target="../ink/ink53.xml"/><Relationship Id="rId533" Type="http://schemas.openxmlformats.org/officeDocument/2006/relationships/image" Target="../media/image66.png"/><Relationship Id="rId554" Type="http://schemas.openxmlformats.org/officeDocument/2006/relationships/customXml" Target="../ink/ink74.xml"/><Relationship Id="rId575" Type="http://schemas.openxmlformats.org/officeDocument/2006/relationships/image" Target="../media/image87.png"/><Relationship Id="rId596" Type="http://schemas.openxmlformats.org/officeDocument/2006/relationships/customXml" Target="../ink/ink95.xml"/><Relationship Id="rId435" Type="http://schemas.openxmlformats.org/officeDocument/2006/relationships/image" Target="../media/image17.png"/><Relationship Id="rId456" Type="http://schemas.openxmlformats.org/officeDocument/2006/relationships/customXml" Target="../ink/ink25.xml"/><Relationship Id="rId477" Type="http://schemas.openxmlformats.org/officeDocument/2006/relationships/image" Target="../media/image38.png"/><Relationship Id="rId498" Type="http://schemas.openxmlformats.org/officeDocument/2006/relationships/customXml" Target="../ink/ink46.xml"/><Relationship Id="rId600" Type="http://schemas.openxmlformats.org/officeDocument/2006/relationships/customXml" Target="../ink/ink97.xml"/><Relationship Id="rId621" Type="http://schemas.openxmlformats.org/officeDocument/2006/relationships/image" Target="../media/image110.png"/><Relationship Id="rId502" Type="http://schemas.openxmlformats.org/officeDocument/2006/relationships/customXml" Target="../ink/ink48.xml"/><Relationship Id="rId523" Type="http://schemas.openxmlformats.org/officeDocument/2006/relationships/image" Target="../media/image61.png"/><Relationship Id="rId544" Type="http://schemas.openxmlformats.org/officeDocument/2006/relationships/customXml" Target="../ink/ink69.xml"/><Relationship Id="rId565" Type="http://schemas.openxmlformats.org/officeDocument/2006/relationships/image" Target="../media/image82.png"/><Relationship Id="rId586" Type="http://schemas.openxmlformats.org/officeDocument/2006/relationships/customXml" Target="../ink/ink90.xml"/><Relationship Id="rId425" Type="http://schemas.openxmlformats.org/officeDocument/2006/relationships/image" Target="../media/image12.png"/><Relationship Id="rId446" Type="http://schemas.openxmlformats.org/officeDocument/2006/relationships/customXml" Target="../ink/ink20.xml"/><Relationship Id="rId467" Type="http://schemas.openxmlformats.org/officeDocument/2006/relationships/image" Target="../media/image33.png"/><Relationship Id="rId611" Type="http://schemas.openxmlformats.org/officeDocument/2006/relationships/image" Target="../media/image105.png"/><Relationship Id="rId488" Type="http://schemas.openxmlformats.org/officeDocument/2006/relationships/customXml" Target="../ink/ink41.xml"/><Relationship Id="rId513" Type="http://schemas.openxmlformats.org/officeDocument/2006/relationships/image" Target="../media/image56.png"/><Relationship Id="rId534" Type="http://schemas.openxmlformats.org/officeDocument/2006/relationships/customXml" Target="../ink/ink64.xml"/><Relationship Id="rId555" Type="http://schemas.openxmlformats.org/officeDocument/2006/relationships/image" Target="../media/image77.png"/><Relationship Id="rId576" Type="http://schemas.openxmlformats.org/officeDocument/2006/relationships/customXml" Target="../ink/ink85.xml"/><Relationship Id="rId597" Type="http://schemas.openxmlformats.org/officeDocument/2006/relationships/image" Target="../media/image98.png"/><Relationship Id="rId436" Type="http://schemas.openxmlformats.org/officeDocument/2006/relationships/customXml" Target="../ink/ink15.xml"/><Relationship Id="rId457" Type="http://schemas.openxmlformats.org/officeDocument/2006/relationships/image" Target="../media/image28.png"/><Relationship Id="rId601" Type="http://schemas.openxmlformats.org/officeDocument/2006/relationships/image" Target="../media/image100.png"/><Relationship Id="rId622" Type="http://schemas.openxmlformats.org/officeDocument/2006/relationships/customXml" Target="../ink/ink108.xml"/><Relationship Id="rId478" Type="http://schemas.openxmlformats.org/officeDocument/2006/relationships/customXml" Target="../ink/ink36.xml"/><Relationship Id="rId499" Type="http://schemas.openxmlformats.org/officeDocument/2006/relationships/image" Target="../media/image49.png"/><Relationship Id="rId503" Type="http://schemas.openxmlformats.org/officeDocument/2006/relationships/image" Target="../media/image51.png"/><Relationship Id="rId524" Type="http://schemas.openxmlformats.org/officeDocument/2006/relationships/customXml" Target="../ink/ink59.xml"/><Relationship Id="rId540" Type="http://schemas.openxmlformats.org/officeDocument/2006/relationships/customXml" Target="../ink/ink67.xml"/><Relationship Id="rId545" Type="http://schemas.openxmlformats.org/officeDocument/2006/relationships/image" Target="../media/image72.png"/><Relationship Id="rId566" Type="http://schemas.openxmlformats.org/officeDocument/2006/relationships/customXml" Target="../ink/ink80.xml"/><Relationship Id="rId587" Type="http://schemas.openxmlformats.org/officeDocument/2006/relationships/image" Target="../media/image93.png"/><Relationship Id="rId426" Type="http://schemas.openxmlformats.org/officeDocument/2006/relationships/customXml" Target="../ink/ink10.xml"/><Relationship Id="rId447" Type="http://schemas.openxmlformats.org/officeDocument/2006/relationships/image" Target="../media/image23.png"/><Relationship Id="rId561" Type="http://schemas.openxmlformats.org/officeDocument/2006/relationships/image" Target="../media/image80.png"/><Relationship Id="rId582" Type="http://schemas.openxmlformats.org/officeDocument/2006/relationships/customXml" Target="../ink/ink88.xml"/><Relationship Id="rId612" Type="http://schemas.openxmlformats.org/officeDocument/2006/relationships/customXml" Target="../ink/ink103.xml"/><Relationship Id="rId617" Type="http://schemas.openxmlformats.org/officeDocument/2006/relationships/image" Target="../media/image108.png"/><Relationship Id="rId3" Type="http://schemas.openxmlformats.org/officeDocument/2006/relationships/image" Target="../media/image3.png"/><Relationship Id="rId421" Type="http://schemas.openxmlformats.org/officeDocument/2006/relationships/image" Target="../media/image10.png"/><Relationship Id="rId442" Type="http://schemas.openxmlformats.org/officeDocument/2006/relationships/customXml" Target="../ink/ink18.xml"/><Relationship Id="rId463" Type="http://schemas.openxmlformats.org/officeDocument/2006/relationships/image" Target="../media/image31.png"/><Relationship Id="rId468" Type="http://schemas.openxmlformats.org/officeDocument/2006/relationships/customXml" Target="../ink/ink31.xml"/><Relationship Id="rId484" Type="http://schemas.openxmlformats.org/officeDocument/2006/relationships/customXml" Target="../ink/ink39.xml"/><Relationship Id="rId489" Type="http://schemas.openxmlformats.org/officeDocument/2006/relationships/image" Target="../media/image44.png"/><Relationship Id="rId519" Type="http://schemas.openxmlformats.org/officeDocument/2006/relationships/image" Target="../media/image59.png"/><Relationship Id="rId514" Type="http://schemas.openxmlformats.org/officeDocument/2006/relationships/customXml" Target="../ink/ink54.xml"/><Relationship Id="rId530" Type="http://schemas.openxmlformats.org/officeDocument/2006/relationships/customXml" Target="../ink/ink62.xml"/><Relationship Id="rId535" Type="http://schemas.openxmlformats.org/officeDocument/2006/relationships/image" Target="../media/image67.png"/><Relationship Id="rId556" Type="http://schemas.openxmlformats.org/officeDocument/2006/relationships/customXml" Target="../ink/ink75.xml"/><Relationship Id="rId577" Type="http://schemas.openxmlformats.org/officeDocument/2006/relationships/image" Target="../media/image88.png"/><Relationship Id="rId551" Type="http://schemas.openxmlformats.org/officeDocument/2006/relationships/image" Target="../media/image75.png"/><Relationship Id="rId572" Type="http://schemas.openxmlformats.org/officeDocument/2006/relationships/customXml" Target="../ink/ink83.xml"/><Relationship Id="rId593" Type="http://schemas.openxmlformats.org/officeDocument/2006/relationships/image" Target="../media/image96.png"/><Relationship Id="rId598" Type="http://schemas.openxmlformats.org/officeDocument/2006/relationships/customXml" Target="../ink/ink96.xml"/><Relationship Id="rId602" Type="http://schemas.openxmlformats.org/officeDocument/2006/relationships/customXml" Target="../ink/ink98.xml"/><Relationship Id="rId607" Type="http://schemas.openxmlformats.org/officeDocument/2006/relationships/image" Target="../media/image103.png"/><Relationship Id="rId628" Type="http://schemas.openxmlformats.org/officeDocument/2006/relationships/customXml" Target="../ink/ink111.xml"/><Relationship Id="rId432" Type="http://schemas.openxmlformats.org/officeDocument/2006/relationships/customXml" Target="../ink/ink13.xml"/><Relationship Id="rId437" Type="http://schemas.openxmlformats.org/officeDocument/2006/relationships/image" Target="../media/image18.png"/><Relationship Id="rId453" Type="http://schemas.openxmlformats.org/officeDocument/2006/relationships/image" Target="../media/image26.png"/><Relationship Id="rId458" Type="http://schemas.openxmlformats.org/officeDocument/2006/relationships/customXml" Target="../ink/ink26.xml"/><Relationship Id="rId474" Type="http://schemas.openxmlformats.org/officeDocument/2006/relationships/customXml" Target="../ink/ink34.xml"/><Relationship Id="rId479" Type="http://schemas.openxmlformats.org/officeDocument/2006/relationships/image" Target="../media/image39.png"/><Relationship Id="rId509" Type="http://schemas.openxmlformats.org/officeDocument/2006/relationships/image" Target="../media/image54.png"/><Relationship Id="rId623" Type="http://schemas.openxmlformats.org/officeDocument/2006/relationships/image" Target="../media/image111.png"/><Relationship Id="rId490" Type="http://schemas.openxmlformats.org/officeDocument/2006/relationships/customXml" Target="../ink/ink42.xml"/><Relationship Id="rId495" Type="http://schemas.openxmlformats.org/officeDocument/2006/relationships/image" Target="../media/image47.png"/><Relationship Id="rId504" Type="http://schemas.openxmlformats.org/officeDocument/2006/relationships/customXml" Target="../ink/ink49.xml"/><Relationship Id="rId525" Type="http://schemas.openxmlformats.org/officeDocument/2006/relationships/image" Target="../media/image62.png"/><Relationship Id="rId546" Type="http://schemas.openxmlformats.org/officeDocument/2006/relationships/customXml" Target="../ink/ink70.xml"/><Relationship Id="rId567" Type="http://schemas.openxmlformats.org/officeDocument/2006/relationships/image" Target="../media/image83.png"/><Relationship Id="rId520" Type="http://schemas.openxmlformats.org/officeDocument/2006/relationships/customXml" Target="../ink/ink57.xml"/><Relationship Id="rId541" Type="http://schemas.openxmlformats.org/officeDocument/2006/relationships/image" Target="../media/image70.png"/><Relationship Id="rId562" Type="http://schemas.openxmlformats.org/officeDocument/2006/relationships/customXml" Target="../ink/ink78.xml"/><Relationship Id="rId583" Type="http://schemas.openxmlformats.org/officeDocument/2006/relationships/image" Target="../media/image91.png"/><Relationship Id="rId588" Type="http://schemas.openxmlformats.org/officeDocument/2006/relationships/customXml" Target="../ink/ink91.xml"/><Relationship Id="rId618" Type="http://schemas.openxmlformats.org/officeDocument/2006/relationships/customXml" Target="../ink/ink106.xml"/><Relationship Id="rId4" Type="http://schemas.openxmlformats.org/officeDocument/2006/relationships/customXml" Target="../ink/ink5.xml"/><Relationship Id="rId422" Type="http://schemas.openxmlformats.org/officeDocument/2006/relationships/customXml" Target="../ink/ink8.xml"/><Relationship Id="rId427" Type="http://schemas.openxmlformats.org/officeDocument/2006/relationships/image" Target="../media/image13.png"/><Relationship Id="rId443" Type="http://schemas.openxmlformats.org/officeDocument/2006/relationships/image" Target="../media/image21.png"/><Relationship Id="rId448" Type="http://schemas.openxmlformats.org/officeDocument/2006/relationships/customXml" Target="../ink/ink21.xml"/><Relationship Id="rId464" Type="http://schemas.openxmlformats.org/officeDocument/2006/relationships/customXml" Target="../ink/ink29.xml"/><Relationship Id="rId469" Type="http://schemas.openxmlformats.org/officeDocument/2006/relationships/image" Target="../media/image34.png"/><Relationship Id="rId613" Type="http://schemas.openxmlformats.org/officeDocument/2006/relationships/image" Target="../media/image106.png"/><Relationship Id="rId480" Type="http://schemas.openxmlformats.org/officeDocument/2006/relationships/customXml" Target="../ink/ink37.xml"/><Relationship Id="rId515" Type="http://schemas.openxmlformats.org/officeDocument/2006/relationships/image" Target="../media/image57.png"/><Relationship Id="rId536" Type="http://schemas.openxmlformats.org/officeDocument/2006/relationships/customXml" Target="../ink/ink65.xml"/><Relationship Id="rId557" Type="http://schemas.openxmlformats.org/officeDocument/2006/relationships/image" Target="../media/image78.png"/><Relationship Id="rId578" Type="http://schemas.openxmlformats.org/officeDocument/2006/relationships/customXml" Target="../ink/ink86.xml"/><Relationship Id="rId599" Type="http://schemas.openxmlformats.org/officeDocument/2006/relationships/image" Target="../media/image99.png"/><Relationship Id="rId417" Type="http://schemas.openxmlformats.org/officeDocument/2006/relationships/image" Target="../media/image227.png"/><Relationship Id="rId438" Type="http://schemas.openxmlformats.org/officeDocument/2006/relationships/customXml" Target="../ink/ink16.xml"/><Relationship Id="rId459" Type="http://schemas.openxmlformats.org/officeDocument/2006/relationships/image" Target="../media/image29.png"/><Relationship Id="rId603" Type="http://schemas.openxmlformats.org/officeDocument/2006/relationships/image" Target="../media/image101.png"/><Relationship Id="rId624" Type="http://schemas.openxmlformats.org/officeDocument/2006/relationships/customXml" Target="../ink/ink109.xml"/><Relationship Id="rId470" Type="http://schemas.openxmlformats.org/officeDocument/2006/relationships/customXml" Target="../ink/ink32.xml"/><Relationship Id="rId491" Type="http://schemas.openxmlformats.org/officeDocument/2006/relationships/image" Target="../media/image45.png"/><Relationship Id="rId505" Type="http://schemas.openxmlformats.org/officeDocument/2006/relationships/image" Target="../media/image52.png"/><Relationship Id="rId526" Type="http://schemas.openxmlformats.org/officeDocument/2006/relationships/customXml" Target="../ink/ink60.xml"/><Relationship Id="rId547" Type="http://schemas.openxmlformats.org/officeDocument/2006/relationships/image" Target="../media/image73.png"/><Relationship Id="rId568" Type="http://schemas.openxmlformats.org/officeDocument/2006/relationships/customXml" Target="../ink/ink81.xml"/><Relationship Id="rId589" Type="http://schemas.openxmlformats.org/officeDocument/2006/relationships/image" Target="../media/image94.png"/><Relationship Id="rId428" Type="http://schemas.openxmlformats.org/officeDocument/2006/relationships/customXml" Target="../ink/ink11.xml"/><Relationship Id="rId449" Type="http://schemas.openxmlformats.org/officeDocument/2006/relationships/image" Target="../media/image24.png"/><Relationship Id="rId614" Type="http://schemas.openxmlformats.org/officeDocument/2006/relationships/customXml" Target="../ink/ink104.xml"/><Relationship Id="rId460" Type="http://schemas.openxmlformats.org/officeDocument/2006/relationships/customXml" Target="../ink/ink27.xml"/><Relationship Id="rId481" Type="http://schemas.openxmlformats.org/officeDocument/2006/relationships/image" Target="../media/image40.png"/><Relationship Id="rId516" Type="http://schemas.openxmlformats.org/officeDocument/2006/relationships/customXml" Target="../ink/ink55.xml"/><Relationship Id="rId537" Type="http://schemas.openxmlformats.org/officeDocument/2006/relationships/image" Target="../media/image68.png"/><Relationship Id="rId558" Type="http://schemas.openxmlformats.org/officeDocument/2006/relationships/customXml" Target="../ink/ink76.xml"/><Relationship Id="rId579" Type="http://schemas.openxmlformats.org/officeDocument/2006/relationships/image" Target="../media/image89.png"/><Relationship Id="rId418" Type="http://schemas.openxmlformats.org/officeDocument/2006/relationships/customXml" Target="../ink/ink6.xml"/><Relationship Id="rId439" Type="http://schemas.openxmlformats.org/officeDocument/2006/relationships/image" Target="../media/image19.png"/><Relationship Id="rId590" Type="http://schemas.openxmlformats.org/officeDocument/2006/relationships/customXml" Target="../ink/ink92.xml"/><Relationship Id="rId604" Type="http://schemas.openxmlformats.org/officeDocument/2006/relationships/customXml" Target="../ink/ink99.xml"/><Relationship Id="rId625" Type="http://schemas.openxmlformats.org/officeDocument/2006/relationships/image" Target="../media/image112.png"/><Relationship Id="rId450" Type="http://schemas.openxmlformats.org/officeDocument/2006/relationships/customXml" Target="../ink/ink22.xml"/><Relationship Id="rId471" Type="http://schemas.openxmlformats.org/officeDocument/2006/relationships/image" Target="../media/image35.png"/><Relationship Id="rId506" Type="http://schemas.openxmlformats.org/officeDocument/2006/relationships/customXml" Target="../ink/ink50.xml"/><Relationship Id="rId492" Type="http://schemas.openxmlformats.org/officeDocument/2006/relationships/customXml" Target="../ink/ink43.xml"/><Relationship Id="rId527" Type="http://schemas.openxmlformats.org/officeDocument/2006/relationships/image" Target="../media/image63.png"/><Relationship Id="rId548" Type="http://schemas.openxmlformats.org/officeDocument/2006/relationships/customXml" Target="../ink/ink71.xml"/><Relationship Id="rId569" Type="http://schemas.openxmlformats.org/officeDocument/2006/relationships/image" Target="../media/image84.png"/><Relationship Id="rId429" Type="http://schemas.openxmlformats.org/officeDocument/2006/relationships/image" Target="../media/image14.png"/><Relationship Id="rId580" Type="http://schemas.openxmlformats.org/officeDocument/2006/relationships/customXml" Target="../ink/ink87.xml"/><Relationship Id="rId615" Type="http://schemas.openxmlformats.org/officeDocument/2006/relationships/image" Target="../media/image107.png"/><Relationship Id="rId1" Type="http://schemas.openxmlformats.org/officeDocument/2006/relationships/slideLayout" Target="../slideLayouts/slideLayout1.xml"/><Relationship Id="rId440" Type="http://schemas.openxmlformats.org/officeDocument/2006/relationships/customXml" Target="../ink/ink17.xml"/><Relationship Id="rId461" Type="http://schemas.openxmlformats.org/officeDocument/2006/relationships/image" Target="../media/image30.png"/><Relationship Id="rId482" Type="http://schemas.openxmlformats.org/officeDocument/2006/relationships/customXml" Target="../ink/ink38.xml"/><Relationship Id="rId517" Type="http://schemas.openxmlformats.org/officeDocument/2006/relationships/image" Target="../media/image58.png"/><Relationship Id="rId538" Type="http://schemas.openxmlformats.org/officeDocument/2006/relationships/customXml" Target="../ink/ink66.xml"/><Relationship Id="rId559" Type="http://schemas.openxmlformats.org/officeDocument/2006/relationships/image" Target="../media/image79.png"/><Relationship Id="rId419" Type="http://schemas.openxmlformats.org/officeDocument/2006/relationships/image" Target="../media/image9.png"/><Relationship Id="rId570" Type="http://schemas.openxmlformats.org/officeDocument/2006/relationships/customXml" Target="../ink/ink82.xml"/><Relationship Id="rId591" Type="http://schemas.openxmlformats.org/officeDocument/2006/relationships/image" Target="../media/image95.png"/><Relationship Id="rId605" Type="http://schemas.openxmlformats.org/officeDocument/2006/relationships/image" Target="../media/image102.png"/><Relationship Id="rId626" Type="http://schemas.openxmlformats.org/officeDocument/2006/relationships/customXml" Target="../ink/ink110.xml"/><Relationship Id="rId430" Type="http://schemas.openxmlformats.org/officeDocument/2006/relationships/customXml" Target="../ink/ink12.xml"/><Relationship Id="rId451" Type="http://schemas.openxmlformats.org/officeDocument/2006/relationships/image" Target="../media/image25.png"/><Relationship Id="rId472" Type="http://schemas.openxmlformats.org/officeDocument/2006/relationships/customXml" Target="../ink/ink33.xml"/><Relationship Id="rId493" Type="http://schemas.openxmlformats.org/officeDocument/2006/relationships/image" Target="../media/image46.png"/><Relationship Id="rId507" Type="http://schemas.openxmlformats.org/officeDocument/2006/relationships/image" Target="../media/image53.png"/><Relationship Id="rId528" Type="http://schemas.openxmlformats.org/officeDocument/2006/relationships/customXml" Target="../ink/ink61.xml"/><Relationship Id="rId549" Type="http://schemas.openxmlformats.org/officeDocument/2006/relationships/image" Target="../media/image74.png"/><Relationship Id="rId560" Type="http://schemas.openxmlformats.org/officeDocument/2006/relationships/customXml" Target="../ink/ink77.xml"/><Relationship Id="rId581" Type="http://schemas.openxmlformats.org/officeDocument/2006/relationships/image" Target="../media/image90.png"/><Relationship Id="rId420" Type="http://schemas.openxmlformats.org/officeDocument/2006/relationships/customXml" Target="../ink/ink7.xml"/><Relationship Id="rId616" Type="http://schemas.openxmlformats.org/officeDocument/2006/relationships/customXml" Target="../ink/ink105.xml"/><Relationship Id="rId2" Type="http://schemas.openxmlformats.org/officeDocument/2006/relationships/notesSlide" Target="../notesSlides/notesSlide6.xml"/><Relationship Id="rId441" Type="http://schemas.openxmlformats.org/officeDocument/2006/relationships/image" Target="../media/image20.png"/><Relationship Id="rId462" Type="http://schemas.openxmlformats.org/officeDocument/2006/relationships/customXml" Target="../ink/ink28.xml"/><Relationship Id="rId483" Type="http://schemas.openxmlformats.org/officeDocument/2006/relationships/image" Target="../media/image41.png"/><Relationship Id="rId518" Type="http://schemas.openxmlformats.org/officeDocument/2006/relationships/customXml" Target="../ink/ink56.xml"/><Relationship Id="rId539" Type="http://schemas.openxmlformats.org/officeDocument/2006/relationships/image" Target="../media/image69.png"/><Relationship Id="rId550" Type="http://schemas.openxmlformats.org/officeDocument/2006/relationships/customXml" Target="../ink/ink72.xml"/><Relationship Id="rId571" Type="http://schemas.openxmlformats.org/officeDocument/2006/relationships/image" Target="../media/image85.png"/><Relationship Id="rId592" Type="http://schemas.openxmlformats.org/officeDocument/2006/relationships/customXml" Target="../ink/ink93.xml"/><Relationship Id="rId606" Type="http://schemas.openxmlformats.org/officeDocument/2006/relationships/customXml" Target="../ink/ink100.xml"/><Relationship Id="rId627" Type="http://schemas.openxmlformats.org/officeDocument/2006/relationships/image" Target="../media/image113.png"/><Relationship Id="rId431" Type="http://schemas.openxmlformats.org/officeDocument/2006/relationships/image" Target="../media/image15.png"/><Relationship Id="rId452" Type="http://schemas.openxmlformats.org/officeDocument/2006/relationships/customXml" Target="../ink/ink23.xml"/><Relationship Id="rId473" Type="http://schemas.openxmlformats.org/officeDocument/2006/relationships/image" Target="../media/image36.png"/><Relationship Id="rId494" Type="http://schemas.openxmlformats.org/officeDocument/2006/relationships/customXml" Target="../ink/ink44.xml"/><Relationship Id="rId508" Type="http://schemas.openxmlformats.org/officeDocument/2006/relationships/customXml" Target="../ink/ink51.xml"/><Relationship Id="rId529" Type="http://schemas.openxmlformats.org/officeDocument/2006/relationships/image" Target="../media/image64.png"/></Relationships>
</file>

<file path=ppt/slides/_rels/slide7.xml.rels><?xml version="1.0" encoding="UTF-8" standalone="yes"?>
<Relationships xmlns="http://schemas.openxmlformats.org/package/2006/relationships"><Relationship Id="rId8" Type="http://schemas.openxmlformats.org/officeDocument/2006/relationships/customXml" Target="../ink/ink115.xml"/><Relationship Id="rId13" Type="http://schemas.openxmlformats.org/officeDocument/2006/relationships/image" Target="../media/image119.png"/><Relationship Id="rId18" Type="http://schemas.openxmlformats.org/officeDocument/2006/relationships/customXml" Target="../ink/ink120.xml"/><Relationship Id="rId3" Type="http://schemas.openxmlformats.org/officeDocument/2006/relationships/image" Target="../media/image3.png"/><Relationship Id="rId7" Type="http://schemas.openxmlformats.org/officeDocument/2006/relationships/image" Target="../media/image116.png"/><Relationship Id="rId12" Type="http://schemas.openxmlformats.org/officeDocument/2006/relationships/customXml" Target="../ink/ink117.xml"/><Relationship Id="rId17" Type="http://schemas.openxmlformats.org/officeDocument/2006/relationships/image" Target="../media/image121.png"/><Relationship Id="rId2" Type="http://schemas.openxmlformats.org/officeDocument/2006/relationships/notesSlide" Target="../notesSlides/notesSlide7.xml"/><Relationship Id="rId16" Type="http://schemas.openxmlformats.org/officeDocument/2006/relationships/customXml" Target="../ink/ink119.xml"/><Relationship Id="rId1" Type="http://schemas.openxmlformats.org/officeDocument/2006/relationships/slideLayout" Target="../slideLayouts/slideLayout1.xml"/><Relationship Id="rId6" Type="http://schemas.openxmlformats.org/officeDocument/2006/relationships/customXml" Target="../ink/ink114.xml"/><Relationship Id="rId11" Type="http://schemas.openxmlformats.org/officeDocument/2006/relationships/image" Target="../media/image118.png"/><Relationship Id="rId5" Type="http://schemas.openxmlformats.org/officeDocument/2006/relationships/image" Target="../media/image5.png"/><Relationship Id="rId15" Type="http://schemas.openxmlformats.org/officeDocument/2006/relationships/image" Target="../media/image120.png"/><Relationship Id="rId10" Type="http://schemas.openxmlformats.org/officeDocument/2006/relationships/customXml" Target="../ink/ink116.xml"/><Relationship Id="rId19" Type="http://schemas.openxmlformats.org/officeDocument/2006/relationships/image" Target="../media/image122.png"/><Relationship Id="rId4" Type="http://schemas.openxmlformats.org/officeDocument/2006/relationships/customXml" Target="../ink/ink113.xml"/><Relationship Id="rId9" Type="http://schemas.openxmlformats.org/officeDocument/2006/relationships/image" Target="../media/image117.png"/><Relationship Id="rId14" Type="http://schemas.openxmlformats.org/officeDocument/2006/relationships/customXml" Target="../ink/ink118.xml"/></Relationships>
</file>

<file path=ppt/slides/_rels/slide8.xml.rels><?xml version="1.0" encoding="UTF-8" standalone="yes"?>
<Relationships xmlns="http://schemas.openxmlformats.org/package/2006/relationships"><Relationship Id="rId8" Type="http://schemas.openxmlformats.org/officeDocument/2006/relationships/customXml" Target="../ink/ink123.xml"/><Relationship Id="rId13" Type="http://schemas.openxmlformats.org/officeDocument/2006/relationships/image" Target="../media/image126.png"/><Relationship Id="rId18" Type="http://schemas.openxmlformats.org/officeDocument/2006/relationships/customXml" Target="../ink/ink128.xml"/><Relationship Id="rId3" Type="http://schemas.openxmlformats.org/officeDocument/2006/relationships/image" Target="../media/image3.png"/><Relationship Id="rId7" Type="http://schemas.openxmlformats.org/officeDocument/2006/relationships/image" Target="../media/image123.png"/><Relationship Id="rId12" Type="http://schemas.openxmlformats.org/officeDocument/2006/relationships/customXml" Target="../ink/ink125.xml"/><Relationship Id="rId17" Type="http://schemas.openxmlformats.org/officeDocument/2006/relationships/image" Target="../media/image128.png"/><Relationship Id="rId2" Type="http://schemas.openxmlformats.org/officeDocument/2006/relationships/notesSlide" Target="../notesSlides/notesSlide8.xml"/><Relationship Id="rId16" Type="http://schemas.openxmlformats.org/officeDocument/2006/relationships/customXml" Target="../ink/ink127.xml"/><Relationship Id="rId1" Type="http://schemas.openxmlformats.org/officeDocument/2006/relationships/slideLayout" Target="../slideLayouts/slideLayout1.xml"/><Relationship Id="rId6" Type="http://schemas.openxmlformats.org/officeDocument/2006/relationships/customXml" Target="../ink/ink122.xml"/><Relationship Id="rId11" Type="http://schemas.openxmlformats.org/officeDocument/2006/relationships/image" Target="../media/image125.png"/><Relationship Id="rId5" Type="http://schemas.openxmlformats.org/officeDocument/2006/relationships/image" Target="../media/image5.png"/><Relationship Id="rId15" Type="http://schemas.openxmlformats.org/officeDocument/2006/relationships/image" Target="../media/image127.png"/><Relationship Id="rId10" Type="http://schemas.openxmlformats.org/officeDocument/2006/relationships/customXml" Target="../ink/ink124.xml"/><Relationship Id="rId19" Type="http://schemas.openxmlformats.org/officeDocument/2006/relationships/image" Target="../media/image129.png"/><Relationship Id="rId4" Type="http://schemas.openxmlformats.org/officeDocument/2006/relationships/customXml" Target="../ink/ink121.xml"/><Relationship Id="rId9" Type="http://schemas.openxmlformats.org/officeDocument/2006/relationships/image" Target="../media/image124.png"/><Relationship Id="rId14" Type="http://schemas.openxmlformats.org/officeDocument/2006/relationships/customXml" Target="../ink/ink126.xml"/></Relationships>
</file>

<file path=ppt/slides/_rels/slide9.xml.rels><?xml version="1.0" encoding="UTF-8" standalone="yes"?>
<Relationships xmlns="http://schemas.openxmlformats.org/package/2006/relationships"><Relationship Id="rId8" Type="http://schemas.openxmlformats.org/officeDocument/2006/relationships/customXml" Target="../ink/ink131.xml"/><Relationship Id="rId13" Type="http://schemas.openxmlformats.org/officeDocument/2006/relationships/image" Target="../media/image133.png"/><Relationship Id="rId3" Type="http://schemas.openxmlformats.org/officeDocument/2006/relationships/image" Target="../media/image3.png"/><Relationship Id="rId7" Type="http://schemas.openxmlformats.org/officeDocument/2006/relationships/image" Target="../media/image130.png"/><Relationship Id="rId12" Type="http://schemas.openxmlformats.org/officeDocument/2006/relationships/customXml" Target="../ink/ink13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30.xml"/><Relationship Id="rId11" Type="http://schemas.openxmlformats.org/officeDocument/2006/relationships/image" Target="../media/image132.png"/><Relationship Id="rId5" Type="http://schemas.openxmlformats.org/officeDocument/2006/relationships/image" Target="../media/image5.png"/><Relationship Id="rId10" Type="http://schemas.openxmlformats.org/officeDocument/2006/relationships/customXml" Target="../ink/ink132.xml"/><Relationship Id="rId4" Type="http://schemas.openxmlformats.org/officeDocument/2006/relationships/customXml" Target="../ink/ink129.xml"/><Relationship Id="rId9" Type="http://schemas.openxmlformats.org/officeDocument/2006/relationships/image" Target="../media/image1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מה:ז-יב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45:7-12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349250" y="226402"/>
            <a:ext cx="9112250" cy="587853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45:7-12</a:t>
            </a:r>
          </a:p>
          <a:p>
            <a:pPr rtl="0">
              <a:spcBef>
                <a:spcPts val="0"/>
              </a:spcBef>
              <a:spcAft>
                <a:spcPts val="0"/>
              </a:spcAft>
            </a:pPr>
            <a:r>
              <a:rPr lang="en-US" sz="2200" i="0" u="none" strike="noStrike">
                <a:solidFill>
                  <a:srgbClr val="FFC000"/>
                </a:solidFill>
                <a:effectLst/>
                <a:latin typeface="Arial" panose="020B0604020202020204" pitchFamily="34" charset="0"/>
              </a:rPr>
              <a:t>45:7 Who prepares the light, and creates darkness, makes peace, and creates punishment for evil. I the Lord do all these things. </a:t>
            </a:r>
            <a:r>
              <a:rPr lang="en-US" sz="2200" i="0" u="none" strike="noStrike">
                <a:solidFill>
                  <a:srgbClr val="92D050"/>
                </a:solidFill>
                <a:effectLst/>
                <a:latin typeface="Arial" panose="020B0604020202020204" pitchFamily="34" charset="0"/>
              </a:rPr>
              <a:t>45:8 Let the heavens drop down from above, and the clouds flow with good, let the earth open itself, and the dead live, and let righteousness be revealed together; I the Lord have created them. 45:9 Woe to him who thinks of striving against the words of his Creator, and trusts that the images of a potter shall do him good, which are made out of the dust of the earth. Is it possible, that the clay could say to him that worketh it, Thou hast not made me? or thy work, He hath no hands? 45:10 Woe to him that saith to his father, What begettest thou? and to his mother, What hast thou brought forth? 45:11 Thus saith the Lord, the Holy One of Israel, and He that formed him, Ye question me about things concerning my people, which shall come to pass; and will ye command me concerning the work of my power?</a:t>
            </a:r>
            <a:r>
              <a:rPr lang="en-US" sz="2200" i="0" u="none" strike="noStrike">
                <a:solidFill>
                  <a:srgbClr val="FFC000"/>
                </a:solidFill>
                <a:effectLst/>
                <a:latin typeface="Arial" panose="020B0604020202020204" pitchFamily="34" charset="0"/>
              </a:rPr>
              <a:t> </a:t>
            </a:r>
            <a:r>
              <a:rPr lang="en-US" sz="2200" i="0" u="none" strike="noStrike">
                <a:solidFill>
                  <a:srgbClr val="00B0F0"/>
                </a:solidFill>
                <a:effectLst/>
                <a:latin typeface="Arial" panose="020B0604020202020204" pitchFamily="34" charset="0"/>
              </a:rPr>
              <a:t>45:12 It is I who have made the earth by my WORD, and I have created man upon it; it is I who have suspended the heavens by my power, and I have laid the foundation of all the hosts of them. (TgJ)</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9AE48CCC-46C8-7408-C95A-3BF3BF6ACB23}"/>
                  </a:ext>
                </a:extLst>
              </p14:cNvPr>
              <p14:cNvContentPartPr/>
              <p14:nvPr/>
            </p14:nvContentPartPr>
            <p14:xfrm>
              <a:off x="634200" y="1292620"/>
              <a:ext cx="3083760" cy="68040"/>
            </p14:xfrm>
          </p:contentPart>
        </mc:Choice>
        <mc:Fallback>
          <p:pic>
            <p:nvPicPr>
              <p:cNvPr id="2" name="Ink 1">
                <a:extLst>
                  <a:ext uri="{FF2B5EF4-FFF2-40B4-BE49-F238E27FC236}">
                    <a16:creationId xmlns:a16="http://schemas.microsoft.com/office/drawing/2014/main" id="{9AE48CCC-46C8-7408-C95A-3BF3BF6ACB23}"/>
                  </a:ext>
                </a:extLst>
              </p:cNvPr>
              <p:cNvPicPr/>
              <p:nvPr/>
            </p:nvPicPr>
            <p:blipFill>
              <a:blip r:embed="rId7"/>
              <a:stretch>
                <a:fillRect/>
              </a:stretch>
            </p:blipFill>
            <p:spPr>
              <a:xfrm>
                <a:off x="616560" y="1274980"/>
                <a:ext cx="3119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02D3702C-D891-09A4-6CE0-14F58B349DDD}"/>
                  </a:ext>
                </a:extLst>
              </p14:cNvPr>
              <p14:cNvContentPartPr/>
              <p14:nvPr/>
            </p14:nvContentPartPr>
            <p14:xfrm>
              <a:off x="1898880" y="1742620"/>
              <a:ext cx="99360" cy="7560"/>
            </p14:xfrm>
          </p:contentPart>
        </mc:Choice>
        <mc:Fallback>
          <p:pic>
            <p:nvPicPr>
              <p:cNvPr id="3" name="Ink 2">
                <a:extLst>
                  <a:ext uri="{FF2B5EF4-FFF2-40B4-BE49-F238E27FC236}">
                    <a16:creationId xmlns:a16="http://schemas.microsoft.com/office/drawing/2014/main" id="{02D3702C-D891-09A4-6CE0-14F58B349DDD}"/>
                  </a:ext>
                </a:extLst>
              </p:cNvPr>
              <p:cNvPicPr/>
              <p:nvPr/>
            </p:nvPicPr>
            <p:blipFill>
              <a:blip r:embed="rId9"/>
              <a:stretch>
                <a:fillRect/>
              </a:stretch>
            </p:blipFill>
            <p:spPr>
              <a:xfrm>
                <a:off x="1881240" y="1724980"/>
                <a:ext cx="135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00951982-CCF0-2433-C62B-08B3866D7451}"/>
                  </a:ext>
                </a:extLst>
              </p14:cNvPr>
              <p14:cNvContentPartPr/>
              <p14:nvPr/>
            </p14:nvContentPartPr>
            <p14:xfrm>
              <a:off x="6487440" y="1589620"/>
              <a:ext cx="1575360" cy="97560"/>
            </p14:xfrm>
          </p:contentPart>
        </mc:Choice>
        <mc:Fallback>
          <p:pic>
            <p:nvPicPr>
              <p:cNvPr id="5" name="Ink 4">
                <a:extLst>
                  <a:ext uri="{FF2B5EF4-FFF2-40B4-BE49-F238E27FC236}">
                    <a16:creationId xmlns:a16="http://schemas.microsoft.com/office/drawing/2014/main" id="{00951982-CCF0-2433-C62B-08B3866D7451}"/>
                  </a:ext>
                </a:extLst>
              </p:cNvPr>
              <p:cNvPicPr/>
              <p:nvPr/>
            </p:nvPicPr>
            <p:blipFill>
              <a:blip r:embed="rId11"/>
              <a:stretch>
                <a:fillRect/>
              </a:stretch>
            </p:blipFill>
            <p:spPr>
              <a:xfrm>
                <a:off x="6469800" y="1571620"/>
                <a:ext cx="1611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ADE12A19-75E3-6A5B-8CCF-EF9981B9841F}"/>
                  </a:ext>
                </a:extLst>
              </p14:cNvPr>
              <p14:cNvContentPartPr/>
              <p14:nvPr/>
            </p14:nvContentPartPr>
            <p14:xfrm>
              <a:off x="3610320" y="2001460"/>
              <a:ext cx="1009800" cy="44640"/>
            </p14:xfrm>
          </p:contentPart>
        </mc:Choice>
        <mc:Fallback>
          <p:pic>
            <p:nvPicPr>
              <p:cNvPr id="7" name="Ink 6">
                <a:extLst>
                  <a:ext uri="{FF2B5EF4-FFF2-40B4-BE49-F238E27FC236}">
                    <a16:creationId xmlns:a16="http://schemas.microsoft.com/office/drawing/2014/main" id="{ADE12A19-75E3-6A5B-8CCF-EF9981B9841F}"/>
                  </a:ext>
                </a:extLst>
              </p:cNvPr>
              <p:cNvPicPr/>
              <p:nvPr/>
            </p:nvPicPr>
            <p:blipFill>
              <a:blip r:embed="rId13"/>
              <a:stretch>
                <a:fillRect/>
              </a:stretch>
            </p:blipFill>
            <p:spPr>
              <a:xfrm>
                <a:off x="3592320" y="1983820"/>
                <a:ext cx="1045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B6ADDD4-E45F-4223-D06F-9A1E5B4E73DA}"/>
                  </a:ext>
                </a:extLst>
              </p14:cNvPr>
              <p14:cNvContentPartPr/>
              <p14:nvPr/>
            </p14:nvContentPartPr>
            <p14:xfrm>
              <a:off x="7653840" y="2067700"/>
              <a:ext cx="4320" cy="7200"/>
            </p14:xfrm>
          </p:contentPart>
        </mc:Choice>
        <mc:Fallback>
          <p:pic>
            <p:nvPicPr>
              <p:cNvPr id="9" name="Ink 8">
                <a:extLst>
                  <a:ext uri="{FF2B5EF4-FFF2-40B4-BE49-F238E27FC236}">
                    <a16:creationId xmlns:a16="http://schemas.microsoft.com/office/drawing/2014/main" id="{2B6ADDD4-E45F-4223-D06F-9A1E5B4E73DA}"/>
                  </a:ext>
                </a:extLst>
              </p:cNvPr>
              <p:cNvPicPr/>
              <p:nvPr/>
            </p:nvPicPr>
            <p:blipFill>
              <a:blip r:embed="rId15"/>
              <a:stretch>
                <a:fillRect/>
              </a:stretch>
            </p:blipFill>
            <p:spPr>
              <a:xfrm>
                <a:off x="7636200" y="2050060"/>
                <a:ext cx="39960" cy="42840"/>
              </a:xfrm>
              <a:prstGeom prst="rect">
                <a:avLst/>
              </a:prstGeom>
            </p:spPr>
          </p:pic>
        </mc:Fallback>
      </mc:AlternateContent>
      <p:grpSp>
        <p:nvGrpSpPr>
          <p:cNvPr id="15" name="Group 14">
            <a:extLst>
              <a:ext uri="{FF2B5EF4-FFF2-40B4-BE49-F238E27FC236}">
                <a16:creationId xmlns:a16="http://schemas.microsoft.com/office/drawing/2014/main" id="{FA8FA7AE-E9F3-F086-FA2E-A21B081D734F}"/>
              </a:ext>
            </a:extLst>
          </p:cNvPr>
          <p:cNvGrpSpPr/>
          <p:nvPr/>
        </p:nvGrpSpPr>
        <p:grpSpPr>
          <a:xfrm>
            <a:off x="517920" y="2326180"/>
            <a:ext cx="4155480" cy="92880"/>
            <a:chOff x="517920" y="2326180"/>
            <a:chExt cx="4155480" cy="92880"/>
          </a:xfrm>
        </p:grpSpPr>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DE5597AE-E893-6000-A8FE-AB7477E14F6B}"/>
                    </a:ext>
                  </a:extLst>
                </p14:cNvPr>
                <p14:cNvContentPartPr/>
                <p14:nvPr/>
              </p14:nvContentPartPr>
              <p14:xfrm>
                <a:off x="517920" y="2331940"/>
                <a:ext cx="503640" cy="45720"/>
              </p14:xfrm>
            </p:contentPart>
          </mc:Choice>
          <mc:Fallback>
            <p:pic>
              <p:nvPicPr>
                <p:cNvPr id="11" name="Ink 10">
                  <a:extLst>
                    <a:ext uri="{FF2B5EF4-FFF2-40B4-BE49-F238E27FC236}">
                      <a16:creationId xmlns:a16="http://schemas.microsoft.com/office/drawing/2014/main" id="{DE5597AE-E893-6000-A8FE-AB7477E14F6B}"/>
                    </a:ext>
                  </a:extLst>
                </p:cNvPr>
                <p:cNvPicPr/>
                <p:nvPr/>
              </p:nvPicPr>
              <p:blipFill>
                <a:blip r:embed="rId17"/>
                <a:stretch>
                  <a:fillRect/>
                </a:stretch>
              </p:blipFill>
              <p:spPr>
                <a:xfrm>
                  <a:off x="500280" y="2314300"/>
                  <a:ext cx="539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16C56413-6BD5-C648-20C2-13E0AD14C2B5}"/>
                    </a:ext>
                  </a:extLst>
                </p14:cNvPr>
                <p14:cNvContentPartPr/>
                <p14:nvPr/>
              </p14:nvContentPartPr>
              <p14:xfrm>
                <a:off x="2041800" y="2333740"/>
                <a:ext cx="21600" cy="7200"/>
              </p14:xfrm>
            </p:contentPart>
          </mc:Choice>
          <mc:Fallback>
            <p:pic>
              <p:nvPicPr>
                <p:cNvPr id="12" name="Ink 11">
                  <a:extLst>
                    <a:ext uri="{FF2B5EF4-FFF2-40B4-BE49-F238E27FC236}">
                      <a16:creationId xmlns:a16="http://schemas.microsoft.com/office/drawing/2014/main" id="{16C56413-6BD5-C648-20C2-13E0AD14C2B5}"/>
                    </a:ext>
                  </a:extLst>
                </p:cNvPr>
                <p:cNvPicPr/>
                <p:nvPr/>
              </p:nvPicPr>
              <p:blipFill>
                <a:blip r:embed="rId19"/>
                <a:stretch>
                  <a:fillRect/>
                </a:stretch>
              </p:blipFill>
              <p:spPr>
                <a:xfrm>
                  <a:off x="2024160" y="2315740"/>
                  <a:ext cx="57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0FD913C9-7EC4-CAEE-A8C8-38092EA90C80}"/>
                    </a:ext>
                  </a:extLst>
                </p14:cNvPr>
                <p14:cNvContentPartPr/>
                <p14:nvPr/>
              </p14:nvContentPartPr>
              <p14:xfrm>
                <a:off x="1730760" y="2326180"/>
                <a:ext cx="2942640" cy="92880"/>
              </p14:xfrm>
            </p:contentPart>
          </mc:Choice>
          <mc:Fallback>
            <p:pic>
              <p:nvPicPr>
                <p:cNvPr id="13" name="Ink 12">
                  <a:extLst>
                    <a:ext uri="{FF2B5EF4-FFF2-40B4-BE49-F238E27FC236}">
                      <a16:creationId xmlns:a16="http://schemas.microsoft.com/office/drawing/2014/main" id="{0FD913C9-7EC4-CAEE-A8C8-38092EA90C80}"/>
                    </a:ext>
                  </a:extLst>
                </p:cNvPr>
                <p:cNvPicPr/>
                <p:nvPr/>
              </p:nvPicPr>
              <p:blipFill>
                <a:blip r:embed="rId21"/>
                <a:stretch>
                  <a:fillRect/>
                </a:stretch>
              </p:blipFill>
              <p:spPr>
                <a:xfrm>
                  <a:off x="1713120" y="2308540"/>
                  <a:ext cx="297828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9CCEEB54-F361-AB04-AE6C-0859DC4EB731}"/>
                  </a:ext>
                </a:extLst>
              </p14:cNvPr>
              <p14:cNvContentPartPr/>
              <p14:nvPr/>
            </p14:nvContentPartPr>
            <p14:xfrm>
              <a:off x="5437680" y="1956460"/>
              <a:ext cx="3395160" cy="94320"/>
            </p14:xfrm>
          </p:contentPart>
        </mc:Choice>
        <mc:Fallback>
          <p:pic>
            <p:nvPicPr>
              <p:cNvPr id="14" name="Ink 13">
                <a:extLst>
                  <a:ext uri="{FF2B5EF4-FFF2-40B4-BE49-F238E27FC236}">
                    <a16:creationId xmlns:a16="http://schemas.microsoft.com/office/drawing/2014/main" id="{9CCEEB54-F361-AB04-AE6C-0859DC4EB731}"/>
                  </a:ext>
                </a:extLst>
              </p:cNvPr>
              <p:cNvPicPr/>
              <p:nvPr/>
            </p:nvPicPr>
            <p:blipFill>
              <a:blip r:embed="rId23"/>
              <a:stretch>
                <a:fillRect/>
              </a:stretch>
            </p:blipFill>
            <p:spPr>
              <a:xfrm>
                <a:off x="5420040" y="1938460"/>
                <a:ext cx="3430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C8FA67D3-34BD-8497-6031-CDD0CBC8275A}"/>
                  </a:ext>
                </a:extLst>
              </p14:cNvPr>
              <p14:cNvContentPartPr/>
              <p14:nvPr/>
            </p14:nvContentPartPr>
            <p14:xfrm>
              <a:off x="2659560" y="3404020"/>
              <a:ext cx="20520" cy="2880"/>
            </p14:xfrm>
          </p:contentPart>
        </mc:Choice>
        <mc:Fallback>
          <p:pic>
            <p:nvPicPr>
              <p:cNvPr id="16" name="Ink 15">
                <a:extLst>
                  <a:ext uri="{FF2B5EF4-FFF2-40B4-BE49-F238E27FC236}">
                    <a16:creationId xmlns:a16="http://schemas.microsoft.com/office/drawing/2014/main" id="{C8FA67D3-34BD-8497-6031-CDD0CBC8275A}"/>
                  </a:ext>
                </a:extLst>
              </p:cNvPr>
              <p:cNvPicPr/>
              <p:nvPr/>
            </p:nvPicPr>
            <p:blipFill>
              <a:blip r:embed="rId25"/>
              <a:stretch>
                <a:fillRect/>
              </a:stretch>
            </p:blipFill>
            <p:spPr>
              <a:xfrm>
                <a:off x="2641560" y="3386020"/>
                <a:ext cx="56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00510B99-E633-C513-4409-B4B1EA71F472}"/>
                  </a:ext>
                </a:extLst>
              </p14:cNvPr>
              <p14:cNvContentPartPr/>
              <p14:nvPr/>
            </p14:nvContentPartPr>
            <p14:xfrm>
              <a:off x="5049960" y="3700300"/>
              <a:ext cx="43200" cy="19080"/>
            </p14:xfrm>
          </p:contentPart>
        </mc:Choice>
        <mc:Fallback>
          <p:pic>
            <p:nvPicPr>
              <p:cNvPr id="17" name="Ink 16">
                <a:extLst>
                  <a:ext uri="{FF2B5EF4-FFF2-40B4-BE49-F238E27FC236}">
                    <a16:creationId xmlns:a16="http://schemas.microsoft.com/office/drawing/2014/main" id="{00510B99-E633-C513-4409-B4B1EA71F472}"/>
                  </a:ext>
                </a:extLst>
              </p:cNvPr>
              <p:cNvPicPr/>
              <p:nvPr/>
            </p:nvPicPr>
            <p:blipFill>
              <a:blip r:embed="rId27"/>
              <a:stretch>
                <a:fillRect/>
              </a:stretch>
            </p:blipFill>
            <p:spPr>
              <a:xfrm>
                <a:off x="5031960" y="3682660"/>
                <a:ext cx="78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4B3DE00-2063-F715-A5D1-4BC75FC22D18}"/>
                  </a:ext>
                </a:extLst>
              </p14:cNvPr>
              <p14:cNvContentPartPr/>
              <p14:nvPr/>
            </p14:nvContentPartPr>
            <p14:xfrm>
              <a:off x="7507320" y="3345700"/>
              <a:ext cx="1472400" cy="51120"/>
            </p14:xfrm>
          </p:contentPart>
        </mc:Choice>
        <mc:Fallback>
          <p:pic>
            <p:nvPicPr>
              <p:cNvPr id="18" name="Ink 17">
                <a:extLst>
                  <a:ext uri="{FF2B5EF4-FFF2-40B4-BE49-F238E27FC236}">
                    <a16:creationId xmlns:a16="http://schemas.microsoft.com/office/drawing/2014/main" id="{94B3DE00-2063-F715-A5D1-4BC75FC22D18}"/>
                  </a:ext>
                </a:extLst>
              </p:cNvPr>
              <p:cNvPicPr/>
              <p:nvPr/>
            </p:nvPicPr>
            <p:blipFill>
              <a:blip r:embed="rId29"/>
              <a:stretch>
                <a:fillRect/>
              </a:stretch>
            </p:blipFill>
            <p:spPr>
              <a:xfrm>
                <a:off x="7489320" y="3328060"/>
                <a:ext cx="1508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B5DF5BB0-B32B-C8D9-EE11-A428A6E646A4}"/>
                  </a:ext>
                </a:extLst>
              </p14:cNvPr>
              <p14:cNvContentPartPr/>
              <p14:nvPr/>
            </p14:nvContentPartPr>
            <p14:xfrm>
              <a:off x="496320" y="3624700"/>
              <a:ext cx="5132880" cy="114120"/>
            </p14:xfrm>
          </p:contentPart>
        </mc:Choice>
        <mc:Fallback>
          <p:pic>
            <p:nvPicPr>
              <p:cNvPr id="19" name="Ink 18">
                <a:extLst>
                  <a:ext uri="{FF2B5EF4-FFF2-40B4-BE49-F238E27FC236}">
                    <a16:creationId xmlns:a16="http://schemas.microsoft.com/office/drawing/2014/main" id="{B5DF5BB0-B32B-C8D9-EE11-A428A6E646A4}"/>
                  </a:ext>
                </a:extLst>
              </p:cNvPr>
              <p:cNvPicPr/>
              <p:nvPr/>
            </p:nvPicPr>
            <p:blipFill>
              <a:blip r:embed="rId31"/>
              <a:stretch>
                <a:fillRect/>
              </a:stretch>
            </p:blipFill>
            <p:spPr>
              <a:xfrm>
                <a:off x="478680" y="3607060"/>
                <a:ext cx="5168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00DB86E2-808A-1BCB-567E-7A383B3107C6}"/>
                  </a:ext>
                </a:extLst>
              </p14:cNvPr>
              <p14:cNvContentPartPr/>
              <p14:nvPr/>
            </p14:nvContentPartPr>
            <p14:xfrm>
              <a:off x="2136480" y="4342900"/>
              <a:ext cx="51120" cy="25200"/>
            </p14:xfrm>
          </p:contentPart>
        </mc:Choice>
        <mc:Fallback>
          <p:pic>
            <p:nvPicPr>
              <p:cNvPr id="20" name="Ink 19">
                <a:extLst>
                  <a:ext uri="{FF2B5EF4-FFF2-40B4-BE49-F238E27FC236}">
                    <a16:creationId xmlns:a16="http://schemas.microsoft.com/office/drawing/2014/main" id="{00DB86E2-808A-1BCB-567E-7A383B3107C6}"/>
                  </a:ext>
                </a:extLst>
              </p:cNvPr>
              <p:cNvPicPr/>
              <p:nvPr/>
            </p:nvPicPr>
            <p:blipFill>
              <a:blip r:embed="rId33"/>
              <a:stretch>
                <a:fillRect/>
              </a:stretch>
            </p:blipFill>
            <p:spPr>
              <a:xfrm>
                <a:off x="2118840" y="4324900"/>
                <a:ext cx="86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921C7003-8CC5-AC35-B24C-397BD7643DE5}"/>
                  </a:ext>
                </a:extLst>
              </p14:cNvPr>
              <p14:cNvContentPartPr/>
              <p14:nvPr/>
            </p14:nvContentPartPr>
            <p14:xfrm>
              <a:off x="6544320" y="5305900"/>
              <a:ext cx="1914120" cy="60840"/>
            </p14:xfrm>
          </p:contentPart>
        </mc:Choice>
        <mc:Fallback>
          <p:pic>
            <p:nvPicPr>
              <p:cNvPr id="21" name="Ink 20">
                <a:extLst>
                  <a:ext uri="{FF2B5EF4-FFF2-40B4-BE49-F238E27FC236}">
                    <a16:creationId xmlns:a16="http://schemas.microsoft.com/office/drawing/2014/main" id="{921C7003-8CC5-AC35-B24C-397BD7643DE5}"/>
                  </a:ext>
                </a:extLst>
              </p:cNvPr>
              <p:cNvPicPr/>
              <p:nvPr/>
            </p:nvPicPr>
            <p:blipFill>
              <a:blip r:embed="rId35"/>
              <a:stretch>
                <a:fillRect/>
              </a:stretch>
            </p:blipFill>
            <p:spPr>
              <a:xfrm>
                <a:off x="6526320" y="5287900"/>
                <a:ext cx="1949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03C7EA37-6F06-CFCD-C6EF-990D66F489ED}"/>
                  </a:ext>
                </a:extLst>
              </p14:cNvPr>
              <p14:cNvContentPartPr/>
              <p14:nvPr/>
            </p14:nvContentPartPr>
            <p14:xfrm>
              <a:off x="624840" y="6038140"/>
              <a:ext cx="154440" cy="9360"/>
            </p14:xfrm>
          </p:contentPart>
        </mc:Choice>
        <mc:Fallback>
          <p:pic>
            <p:nvPicPr>
              <p:cNvPr id="22" name="Ink 21">
                <a:extLst>
                  <a:ext uri="{FF2B5EF4-FFF2-40B4-BE49-F238E27FC236}">
                    <a16:creationId xmlns:a16="http://schemas.microsoft.com/office/drawing/2014/main" id="{03C7EA37-6F06-CFCD-C6EF-990D66F489ED}"/>
                  </a:ext>
                </a:extLst>
              </p:cNvPr>
              <p:cNvPicPr/>
              <p:nvPr/>
            </p:nvPicPr>
            <p:blipFill>
              <a:blip r:embed="rId37"/>
              <a:stretch>
                <a:fillRect/>
              </a:stretch>
            </p:blipFill>
            <p:spPr>
              <a:xfrm>
                <a:off x="607200" y="6020140"/>
                <a:ext cx="190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6FBD0405-535A-B49F-2DB3-37941F5D1675}"/>
                  </a:ext>
                </a:extLst>
              </p14:cNvPr>
              <p14:cNvContentPartPr/>
              <p14:nvPr/>
            </p14:nvContentPartPr>
            <p14:xfrm>
              <a:off x="2749200" y="4663300"/>
              <a:ext cx="5918760" cy="91800"/>
            </p14:xfrm>
          </p:contentPart>
        </mc:Choice>
        <mc:Fallback>
          <p:pic>
            <p:nvPicPr>
              <p:cNvPr id="23" name="Ink 22">
                <a:extLst>
                  <a:ext uri="{FF2B5EF4-FFF2-40B4-BE49-F238E27FC236}">
                    <a16:creationId xmlns:a16="http://schemas.microsoft.com/office/drawing/2014/main" id="{6FBD0405-535A-B49F-2DB3-37941F5D1675}"/>
                  </a:ext>
                </a:extLst>
              </p:cNvPr>
              <p:cNvPicPr/>
              <p:nvPr/>
            </p:nvPicPr>
            <p:blipFill>
              <a:blip r:embed="rId39"/>
              <a:stretch>
                <a:fillRect/>
              </a:stretch>
            </p:blipFill>
            <p:spPr>
              <a:xfrm>
                <a:off x="2731200" y="4645660"/>
                <a:ext cx="5954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C853D395-985F-4CDA-D232-C26D2B1DE540}"/>
                  </a:ext>
                </a:extLst>
              </p14:cNvPr>
              <p14:cNvContentPartPr/>
              <p14:nvPr/>
            </p14:nvContentPartPr>
            <p14:xfrm>
              <a:off x="497400" y="4997020"/>
              <a:ext cx="3035160" cy="107280"/>
            </p14:xfrm>
          </p:contentPart>
        </mc:Choice>
        <mc:Fallback>
          <p:pic>
            <p:nvPicPr>
              <p:cNvPr id="24" name="Ink 23">
                <a:extLst>
                  <a:ext uri="{FF2B5EF4-FFF2-40B4-BE49-F238E27FC236}">
                    <a16:creationId xmlns:a16="http://schemas.microsoft.com/office/drawing/2014/main" id="{C853D395-985F-4CDA-D232-C26D2B1DE540}"/>
                  </a:ext>
                </a:extLst>
              </p:cNvPr>
              <p:cNvPicPr/>
              <p:nvPr/>
            </p:nvPicPr>
            <p:blipFill>
              <a:blip r:embed="rId41"/>
              <a:stretch>
                <a:fillRect/>
              </a:stretch>
            </p:blipFill>
            <p:spPr>
              <a:xfrm>
                <a:off x="479400" y="4979380"/>
                <a:ext cx="3070800" cy="142920"/>
              </a:xfrm>
              <a:prstGeom prst="rect">
                <a:avLst/>
              </a:prstGeom>
            </p:spPr>
          </p:pic>
        </mc:Fallback>
      </mc:AlternateContent>
    </p:spTree>
    <p:extLst>
      <p:ext uri="{BB962C8B-B14F-4D97-AF65-F5344CB8AC3E}">
        <p14:creationId xmlns:p14="http://schemas.microsoft.com/office/powerpoint/2010/main" val="261034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4831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A8EAC6B7-A24D-D128-EC11-B0DB40284F54}"/>
              </a:ext>
            </a:extLst>
          </p:cNvPr>
          <p:cNvGraphicFramePr>
            <a:graphicFrameLocks noGrp="1"/>
          </p:cNvGraphicFramePr>
          <p:nvPr>
            <p:extLst>
              <p:ext uri="{D42A27DB-BD31-4B8C-83A1-F6EECF244321}">
                <p14:modId xmlns:p14="http://schemas.microsoft.com/office/powerpoint/2010/main" val="3080035527"/>
              </p:ext>
            </p:extLst>
          </p:nvPr>
        </p:nvGraphicFramePr>
        <p:xfrm>
          <a:off x="279400" y="485879"/>
          <a:ext cx="7620000" cy="2687320"/>
        </p:xfrm>
        <a:graphic>
          <a:graphicData uri="http://schemas.openxmlformats.org/drawingml/2006/table">
            <a:tbl>
              <a:tblPr/>
              <a:tblGrid>
                <a:gridCol w="2774950">
                  <a:extLst>
                    <a:ext uri="{9D8B030D-6E8A-4147-A177-3AD203B41FA5}">
                      <a16:colId xmlns:a16="http://schemas.microsoft.com/office/drawing/2014/main" val="4149096232"/>
                    </a:ext>
                  </a:extLst>
                </a:gridCol>
                <a:gridCol w="2305050">
                  <a:extLst>
                    <a:ext uri="{9D8B030D-6E8A-4147-A177-3AD203B41FA5}">
                      <a16:colId xmlns:a16="http://schemas.microsoft.com/office/drawing/2014/main" val="821225487"/>
                    </a:ext>
                  </a:extLst>
                </a:gridCol>
                <a:gridCol w="2540000">
                  <a:extLst>
                    <a:ext uri="{9D8B030D-6E8A-4147-A177-3AD203B41FA5}">
                      <a16:colId xmlns:a16="http://schemas.microsoft.com/office/drawing/2014/main" val="2847088361"/>
                    </a:ext>
                  </a:extLst>
                </a:gridCol>
              </a:tblGrid>
              <a:tr h="0">
                <a:tc>
                  <a:txBody>
                    <a:bodyPr/>
                    <a:lstStyle/>
                    <a:p>
                      <a:pPr algn="r" rtl="0"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 פרק מה</a:t>
                      </a:r>
                      <a:endParaRPr lang="he-IL" sz="4400">
                        <a:solidFill>
                          <a:srgbClr val="00B0F0"/>
                        </a:solidFill>
                        <a:effectLst/>
                        <a:cs typeface="+mj-cs"/>
                      </a:endParaRPr>
                    </a:p>
                    <a:p>
                      <a:pPr algn="r" rtl="1" fontAlgn="t">
                        <a:spcBef>
                          <a:spcPts val="0"/>
                        </a:spcBef>
                        <a:spcAft>
                          <a:spcPts val="0"/>
                        </a:spcAft>
                      </a:pPr>
                      <a:r>
                        <a:rPr lang="he-IL" sz="2800" b="0" i="0" u="none" strike="noStrike">
                          <a:solidFill>
                            <a:schemeClr val="bg1"/>
                          </a:solidFill>
                          <a:effectLst/>
                          <a:latin typeface="Arial" panose="020B0604020202020204" pitchFamily="34" charset="0"/>
                          <a:cs typeface="+mj-cs"/>
                        </a:rPr>
                        <a:t>﻿</a:t>
                      </a:r>
                      <a:r>
                        <a:rPr lang="he-IL" sz="2800" b="0" i="0" u="none" strike="noStrike">
                          <a:solidFill>
                            <a:srgbClr val="00B0F0"/>
                          </a:solidFill>
                          <a:effectLst/>
                          <a:latin typeface="Arial" panose="020B0604020202020204" pitchFamily="34" charset="0"/>
                          <a:cs typeface="+mj-cs"/>
                        </a:rPr>
                        <a:t>ז</a:t>
                      </a:r>
                      <a:r>
                        <a:rPr lang="he-IL" sz="2800" b="0" i="0" u="none" strike="noStrike">
                          <a:solidFill>
                            <a:schemeClr val="bg1"/>
                          </a:solidFill>
                          <a:effectLst/>
                          <a:latin typeface="Arial" panose="020B0604020202020204" pitchFamily="34" charset="0"/>
                          <a:cs typeface="+mj-cs"/>
                        </a:rPr>
                        <a:t>   יוֹצֵר אוֹר וּבוֹרֵא חֹשֶׁךְ עֹשֶֹה שָׁלוֹם וּבוֹרֵא </a:t>
                      </a:r>
                      <a:r>
                        <a:rPr lang="he-IL" sz="2800" b="0" i="0" u="none" strike="noStrike">
                          <a:solidFill>
                            <a:srgbClr val="92D050"/>
                          </a:solidFill>
                          <a:effectLst/>
                          <a:latin typeface="Arial" panose="020B0604020202020204" pitchFamily="34" charset="0"/>
                          <a:cs typeface="+mj-cs"/>
                        </a:rPr>
                        <a:t>רָע</a:t>
                      </a:r>
                      <a:r>
                        <a:rPr lang="he-IL" sz="2800" b="0" i="0" u="none" strike="noStrike">
                          <a:solidFill>
                            <a:schemeClr val="bg1"/>
                          </a:solidFill>
                          <a:effectLst/>
                          <a:latin typeface="Arial" panose="020B0604020202020204" pitchFamily="34" charset="0"/>
                          <a:cs typeface="+mj-cs"/>
                        </a:rPr>
                        <a:t> אֲנִי יְהֹוָה עֹשֶֹה כָל-אֵלֶּה: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ז</a:t>
                      </a:r>
                      <a:r>
                        <a:rPr lang="he-IL" sz="2800" b="0" i="0" u="none" strike="noStrike">
                          <a:solidFill>
                            <a:schemeClr val="bg1"/>
                          </a:solidFill>
                          <a:effectLst/>
                          <a:latin typeface="Arial" panose="020B0604020202020204" pitchFamily="34" charset="0"/>
                          <a:cs typeface="+mj-cs"/>
                        </a:rPr>
                        <a:t>      דְאַתקֵין נֵיהֹור וּבָרֵי חְשֹוך עָבֵיד שְלָם וּבָרֵי </a:t>
                      </a:r>
                      <a:r>
                        <a:rPr lang="he-IL" sz="2800" b="0" i="0" u="none" strike="noStrike">
                          <a:solidFill>
                            <a:srgbClr val="92D050"/>
                          </a:solidFill>
                          <a:effectLst/>
                          <a:latin typeface="Arial" panose="020B0604020202020204" pitchFamily="34" charset="0"/>
                          <a:cs typeface="+mj-cs"/>
                        </a:rPr>
                        <a:t>בִיש</a:t>
                      </a:r>
                      <a:r>
                        <a:rPr lang="he-IL" sz="2800" b="0" i="0" u="none" strike="noStrike">
                          <a:solidFill>
                            <a:schemeClr val="bg1"/>
                          </a:solidFill>
                          <a:effectLst/>
                          <a:latin typeface="Arial" panose="020B0604020202020204" pitchFamily="34" charset="0"/>
                          <a:cs typeface="+mj-cs"/>
                        </a:rPr>
                        <a:t> אְנָא יוי עָבֵיד כָל אִלֵין׃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ז</a:t>
                      </a:r>
                      <a:r>
                        <a:rPr lang="he-IL" sz="2800" b="0" i="0" u="none" strike="noStrike">
                          <a:solidFill>
                            <a:schemeClr val="bg1"/>
                          </a:solidFill>
                          <a:effectLst/>
                          <a:latin typeface="Arial" panose="020B0604020202020204" pitchFamily="34" charset="0"/>
                          <a:cs typeface="+mj-cs"/>
                        </a:rPr>
                        <a:t>  דְאַתְקִין נְהוֹר וּבָרֵי חֲשׁוֹךְ עֲבֵיד שְׁלָם וּבָרֵי </a:t>
                      </a:r>
                      <a:r>
                        <a:rPr lang="he-IL" sz="2800" b="0" i="0" u="none" strike="noStrike">
                          <a:solidFill>
                            <a:srgbClr val="92D050"/>
                          </a:solidFill>
                          <a:effectLst/>
                          <a:latin typeface="Arial" panose="020B0604020202020204" pitchFamily="34" charset="0"/>
                          <a:cs typeface="+mj-cs"/>
                        </a:rPr>
                        <a:t>בִישׁ</a:t>
                      </a:r>
                      <a:r>
                        <a:rPr lang="he-IL" sz="2800" b="0" i="0" u="none" strike="noStrike">
                          <a:solidFill>
                            <a:schemeClr val="bg1"/>
                          </a:solidFill>
                          <a:effectLst/>
                          <a:latin typeface="Arial" panose="020B0604020202020204" pitchFamily="34" charset="0"/>
                          <a:cs typeface="+mj-cs"/>
                        </a:rPr>
                        <a:t> אֲנָא יְיָ עָבֵיד כֹּל אִלֵין: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637211"/>
                  </a:ext>
                </a:extLst>
              </a:tr>
            </a:tbl>
          </a:graphicData>
        </a:graphic>
      </p:graphicFrame>
      <p:grpSp>
        <p:nvGrpSpPr>
          <p:cNvPr id="9" name="Group 8">
            <a:extLst>
              <a:ext uri="{FF2B5EF4-FFF2-40B4-BE49-F238E27FC236}">
                <a16:creationId xmlns:a16="http://schemas.microsoft.com/office/drawing/2014/main" id="{DBA7F2EC-851B-F8B6-717C-153A76F01DB3}"/>
              </a:ext>
            </a:extLst>
          </p:cNvPr>
          <p:cNvGrpSpPr/>
          <p:nvPr/>
        </p:nvGrpSpPr>
        <p:grpSpPr>
          <a:xfrm>
            <a:off x="492000" y="916060"/>
            <a:ext cx="7313400" cy="1888200"/>
            <a:chOff x="492000" y="916060"/>
            <a:chExt cx="7313400" cy="188820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1728E73-6960-BCF3-1DC7-8DC9E60648F9}"/>
                    </a:ext>
                  </a:extLst>
                </p14:cNvPr>
                <p14:cNvContentPartPr/>
                <p14:nvPr/>
              </p14:nvContentPartPr>
              <p14:xfrm>
                <a:off x="637440" y="923980"/>
                <a:ext cx="1972080" cy="37800"/>
              </p14:xfrm>
            </p:contentPart>
          </mc:Choice>
          <mc:Fallback>
            <p:pic>
              <p:nvPicPr>
                <p:cNvPr id="3" name="Ink 2">
                  <a:extLst>
                    <a:ext uri="{FF2B5EF4-FFF2-40B4-BE49-F238E27FC236}">
                      <a16:creationId xmlns:a16="http://schemas.microsoft.com/office/drawing/2014/main" id="{C1728E73-6960-BCF3-1DC7-8DC9E60648F9}"/>
                    </a:ext>
                  </a:extLst>
                </p:cNvPr>
                <p:cNvPicPr/>
                <p:nvPr/>
              </p:nvPicPr>
              <p:blipFill>
                <a:blip r:embed="rId7"/>
                <a:stretch>
                  <a:fillRect/>
                </a:stretch>
              </p:blipFill>
              <p:spPr>
                <a:xfrm>
                  <a:off x="619440" y="906340"/>
                  <a:ext cx="2007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B12BCFF-977F-71F0-CAD1-00E993B8AB2F}"/>
                    </a:ext>
                  </a:extLst>
                </p14:cNvPr>
                <p14:cNvContentPartPr/>
                <p14:nvPr/>
              </p14:nvContentPartPr>
              <p14:xfrm>
                <a:off x="4574400" y="944500"/>
                <a:ext cx="668880" cy="37440"/>
              </p14:xfrm>
            </p:contentPart>
          </mc:Choice>
          <mc:Fallback>
            <p:pic>
              <p:nvPicPr>
                <p:cNvPr id="4" name="Ink 3">
                  <a:extLst>
                    <a:ext uri="{FF2B5EF4-FFF2-40B4-BE49-F238E27FC236}">
                      <a16:creationId xmlns:a16="http://schemas.microsoft.com/office/drawing/2014/main" id="{AB12BCFF-977F-71F0-CAD1-00E993B8AB2F}"/>
                    </a:ext>
                  </a:extLst>
                </p:cNvPr>
                <p:cNvPicPr/>
                <p:nvPr/>
              </p:nvPicPr>
              <p:blipFill>
                <a:blip r:embed="rId9"/>
                <a:stretch>
                  <a:fillRect/>
                </a:stretch>
              </p:blipFill>
              <p:spPr>
                <a:xfrm>
                  <a:off x="4556400" y="926500"/>
                  <a:ext cx="704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AFF75B81-2956-5F72-A49D-863289DEF287}"/>
                    </a:ext>
                  </a:extLst>
                </p14:cNvPr>
                <p14:cNvContentPartPr/>
                <p14:nvPr/>
              </p14:nvContentPartPr>
              <p14:xfrm>
                <a:off x="7029600" y="916060"/>
                <a:ext cx="775800" cy="48960"/>
              </p14:xfrm>
            </p:contentPart>
          </mc:Choice>
          <mc:Fallback>
            <p:pic>
              <p:nvPicPr>
                <p:cNvPr id="5" name="Ink 4">
                  <a:extLst>
                    <a:ext uri="{FF2B5EF4-FFF2-40B4-BE49-F238E27FC236}">
                      <a16:creationId xmlns:a16="http://schemas.microsoft.com/office/drawing/2014/main" id="{AFF75B81-2956-5F72-A49D-863289DEF287}"/>
                    </a:ext>
                  </a:extLst>
                </p:cNvPr>
                <p:cNvPicPr/>
                <p:nvPr/>
              </p:nvPicPr>
              <p:blipFill>
                <a:blip r:embed="rId11"/>
                <a:stretch>
                  <a:fillRect/>
                </a:stretch>
              </p:blipFill>
              <p:spPr>
                <a:xfrm>
                  <a:off x="7011600" y="898060"/>
                  <a:ext cx="811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635A69C3-CF25-E3D5-4115-2E4229EFB769}"/>
                    </a:ext>
                  </a:extLst>
                </p14:cNvPr>
                <p14:cNvContentPartPr/>
                <p14:nvPr/>
              </p14:nvContentPartPr>
              <p14:xfrm>
                <a:off x="492000" y="953860"/>
                <a:ext cx="2685240" cy="1850400"/>
              </p14:xfrm>
            </p:contentPart>
          </mc:Choice>
          <mc:Fallback>
            <p:pic>
              <p:nvPicPr>
                <p:cNvPr id="7" name="Ink 6">
                  <a:extLst>
                    <a:ext uri="{FF2B5EF4-FFF2-40B4-BE49-F238E27FC236}">
                      <a16:creationId xmlns:a16="http://schemas.microsoft.com/office/drawing/2014/main" id="{635A69C3-CF25-E3D5-4115-2E4229EFB769}"/>
                    </a:ext>
                  </a:extLst>
                </p:cNvPr>
                <p:cNvPicPr/>
                <p:nvPr/>
              </p:nvPicPr>
              <p:blipFill>
                <a:blip r:embed="rId13"/>
                <a:stretch>
                  <a:fillRect/>
                </a:stretch>
              </p:blipFill>
              <p:spPr>
                <a:xfrm>
                  <a:off x="474360" y="936220"/>
                  <a:ext cx="2720880" cy="18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7F974F3-EA43-D46B-FCFD-036A8BC771E4}"/>
                  </a:ext>
                </a:extLst>
              </p14:cNvPr>
              <p14:cNvContentPartPr/>
              <p14:nvPr/>
            </p14:nvContentPartPr>
            <p14:xfrm>
              <a:off x="6814680" y="2231500"/>
              <a:ext cx="433800" cy="37800"/>
            </p14:xfrm>
          </p:contentPart>
        </mc:Choice>
        <mc:Fallback>
          <p:pic>
            <p:nvPicPr>
              <p:cNvPr id="11" name="Ink 10">
                <a:extLst>
                  <a:ext uri="{FF2B5EF4-FFF2-40B4-BE49-F238E27FC236}">
                    <a16:creationId xmlns:a16="http://schemas.microsoft.com/office/drawing/2014/main" id="{E7F974F3-EA43-D46B-FCFD-036A8BC771E4}"/>
                  </a:ext>
                </a:extLst>
              </p:cNvPr>
              <p:cNvPicPr/>
              <p:nvPr/>
            </p:nvPicPr>
            <p:blipFill>
              <a:blip r:embed="rId15"/>
              <a:stretch>
                <a:fillRect/>
              </a:stretch>
            </p:blipFill>
            <p:spPr>
              <a:xfrm>
                <a:off x="6796680" y="2213500"/>
                <a:ext cx="469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23BB9A1-1B56-4201-2EC0-AFF0B26D086B}"/>
                  </a:ext>
                </a:extLst>
              </p14:cNvPr>
              <p14:cNvContentPartPr/>
              <p14:nvPr/>
            </p14:nvContentPartPr>
            <p14:xfrm>
              <a:off x="4914960" y="2654500"/>
              <a:ext cx="346320" cy="43920"/>
            </p14:xfrm>
          </p:contentPart>
        </mc:Choice>
        <mc:Fallback>
          <p:pic>
            <p:nvPicPr>
              <p:cNvPr id="12" name="Ink 11">
                <a:extLst>
                  <a:ext uri="{FF2B5EF4-FFF2-40B4-BE49-F238E27FC236}">
                    <a16:creationId xmlns:a16="http://schemas.microsoft.com/office/drawing/2014/main" id="{B23BB9A1-1B56-4201-2EC0-AFF0B26D086B}"/>
                  </a:ext>
                </a:extLst>
              </p:cNvPr>
              <p:cNvPicPr/>
              <p:nvPr/>
            </p:nvPicPr>
            <p:blipFill>
              <a:blip r:embed="rId17"/>
              <a:stretch>
                <a:fillRect/>
              </a:stretch>
            </p:blipFill>
            <p:spPr>
              <a:xfrm>
                <a:off x="4896960" y="2636500"/>
                <a:ext cx="381960" cy="79560"/>
              </a:xfrm>
              <a:prstGeom prst="rect">
                <a:avLst/>
              </a:prstGeom>
            </p:spPr>
          </p:pic>
        </mc:Fallback>
      </mc:AlternateContent>
    </p:spTree>
    <p:extLst>
      <p:ext uri="{BB962C8B-B14F-4D97-AF65-F5344CB8AC3E}">
        <p14:creationId xmlns:p14="http://schemas.microsoft.com/office/powerpoint/2010/main" val="140946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389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349250" y="226402"/>
            <a:ext cx="11537950" cy="569386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Shenei Luchot HaBerit, Torah Shebikhtav, Lech Lecha, Torah Ohr 47</a:t>
            </a:r>
          </a:p>
          <a:p>
            <a:pPr rtl="0">
              <a:spcBef>
                <a:spcPts val="0"/>
              </a:spcBef>
              <a:spcAft>
                <a:spcPts val="0"/>
              </a:spcAft>
            </a:pPr>
            <a:r>
              <a:rPr lang="en-US" sz="2000" i="0" u="none" strike="noStrike">
                <a:solidFill>
                  <a:srgbClr val="FFC000"/>
                </a:solidFill>
                <a:effectLst/>
                <a:latin typeface="Arial" panose="020B0604020202020204" pitchFamily="34" charset="0"/>
              </a:rPr>
              <a:t>On 12,6 </a:t>
            </a:r>
            <a:r>
              <a:rPr lang="en-US" sz="2000" i="0" u="none" strike="noStrike">
                <a:solidFill>
                  <a:srgbClr val="00B0F0"/>
                </a:solidFill>
                <a:effectLst/>
                <a:latin typeface="Arial" panose="020B0604020202020204" pitchFamily="34" charset="0"/>
              </a:rPr>
              <a:t>"Abraham traversed the land," </a:t>
            </a:r>
            <a:r>
              <a:rPr lang="en-US" sz="2000" i="0" u="none" strike="noStrike">
                <a:solidFill>
                  <a:srgbClr val="FFC000"/>
                </a:solidFill>
                <a:effectLst/>
                <a:latin typeface="Arial" panose="020B0604020202020204" pitchFamily="34" charset="0"/>
              </a:rPr>
              <a:t>Rashi comments </a:t>
            </a:r>
            <a:r>
              <a:rPr lang="en-US" sz="2000" i="0" u="none" strike="noStrike">
                <a:solidFill>
                  <a:srgbClr val="FFFF00"/>
                </a:solidFill>
                <a:effectLst/>
                <a:latin typeface="Arial" panose="020B0604020202020204" pitchFamily="34" charset="0"/>
              </a:rPr>
              <a:t>נכנס לתוכה</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"he entered into it." </a:t>
            </a:r>
            <a:r>
              <a:rPr lang="en-US" sz="2000" i="0" u="none" strike="noStrike">
                <a:solidFill>
                  <a:srgbClr val="FFC000"/>
                </a:solidFill>
                <a:effectLst/>
                <a:latin typeface="Arial" panose="020B0604020202020204" pitchFamily="34" charset="0"/>
              </a:rPr>
              <a:t>This is most appropriate, since Abraham began to understand the inner significance of </a:t>
            </a:r>
            <a:r>
              <a:rPr lang="en-US" sz="2000" i="0" u="none" strike="noStrike">
                <a:solidFill>
                  <a:srgbClr val="FFFF00"/>
                </a:solidFill>
                <a:effectLst/>
                <a:latin typeface="Arial" panose="020B0604020202020204" pitchFamily="34" charset="0"/>
              </a:rPr>
              <a:t>ארץ ישראל</a:t>
            </a:r>
            <a:r>
              <a:rPr lang="en-US" sz="2000" i="0" u="none" strike="noStrike">
                <a:solidFill>
                  <a:srgbClr val="FFC000"/>
                </a:solidFill>
                <a:effectLst/>
                <a:latin typeface="Arial" panose="020B0604020202020204" pitchFamily="34" charset="0"/>
              </a:rPr>
              <a:t>. Later on we read in 12, 10 that Abraham descended (into Egypt) and subsequently (13, 1) that he ascended from Egypt. The Torah teaches that one does not recognise the advantage of light over darkness until one has experienced the latter. This was Abraham's experience in Egypt, [when he came from Charan his arrival in the land of Canaan is described only as </a:t>
            </a:r>
            <a:r>
              <a:rPr lang="en-US" sz="2000" i="0" u="none" strike="noStrike">
                <a:solidFill>
                  <a:srgbClr val="00B0F0"/>
                </a:solidFill>
                <a:effectLst/>
                <a:latin typeface="Arial" panose="020B0604020202020204" pitchFamily="34" charset="0"/>
              </a:rPr>
              <a:t>"Abraham went…..they came to the land of Canaan</a:t>
            </a:r>
            <a:r>
              <a:rPr lang="en-US" sz="2000" i="0" u="none" strike="noStrike">
                <a:solidFill>
                  <a:srgbClr val="FFC000"/>
                </a:solidFill>
                <a:effectLst/>
                <a:latin typeface="Arial" panose="020B0604020202020204" pitchFamily="34" charset="0"/>
              </a:rPr>
              <a:t> (12,4/5), not a word about an עליה, an ascent. Ed.]. Egypt was considered a secondary מרכבה, as is alluded to in Genesis 41,43 when Joseph rides in </a:t>
            </a:r>
            <a:r>
              <a:rPr lang="en-US" sz="2000" i="0" u="none" strike="noStrike">
                <a:solidFill>
                  <a:srgbClr val="FFFF00"/>
                </a:solidFill>
                <a:effectLst/>
                <a:latin typeface="Arial" panose="020B0604020202020204" pitchFamily="34" charset="0"/>
              </a:rPr>
              <a:t>מרכבת המשנה</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"Pharaoh's number two state coach." </a:t>
            </a:r>
            <a:r>
              <a:rPr lang="en-US" sz="2000" i="0" u="none" strike="noStrike">
                <a:solidFill>
                  <a:srgbClr val="FFC000"/>
                </a:solidFill>
                <a:effectLst/>
                <a:latin typeface="Arial" panose="020B0604020202020204" pitchFamily="34" charset="0"/>
              </a:rPr>
              <a:t>Our sages understand these words as referring to the fact that next to the land of Israel, Egypt serves as an alternate</a:t>
            </a:r>
            <a:r>
              <a:rPr lang="en-US" sz="2000" i="0" u="none" strike="noStrike">
                <a:solidFill>
                  <a:srgbClr val="FFFF00"/>
                </a:solidFill>
                <a:effectLst/>
                <a:latin typeface="Arial" panose="020B0604020202020204" pitchFamily="34" charset="0"/>
              </a:rPr>
              <a:t>מרכבה</a:t>
            </a:r>
            <a:r>
              <a:rPr lang="en-US" sz="2000" i="0" u="none" strike="noStrike">
                <a:solidFill>
                  <a:srgbClr val="FFC000"/>
                </a:solidFill>
                <a:effectLst/>
                <a:latin typeface="Arial" panose="020B0604020202020204" pitchFamily="34" charset="0"/>
              </a:rPr>
              <a:t> for G–d's Presence. The Zohar (Sullam edition Parshat Mikeitz page 23) describes it thus: G–d has a מרכבה עליונה and a </a:t>
            </a:r>
            <a:r>
              <a:rPr lang="en-US" sz="2000" i="0" u="none" strike="noStrike">
                <a:solidFill>
                  <a:srgbClr val="FFFF00"/>
                </a:solidFill>
                <a:effectLst/>
                <a:latin typeface="Arial" panose="020B0604020202020204" pitchFamily="34" charset="0"/>
              </a:rPr>
              <a:t>מרכבה תחתונה</a:t>
            </a:r>
            <a:r>
              <a:rPr lang="en-US" sz="2000" i="0" u="none" strike="noStrike">
                <a:solidFill>
                  <a:srgbClr val="FFC000"/>
                </a:solidFill>
                <a:effectLst/>
                <a:latin typeface="Arial" panose="020B0604020202020204" pitchFamily="34" charset="0"/>
              </a:rPr>
              <a:t>. The latter one is called </a:t>
            </a:r>
            <a:r>
              <a:rPr lang="en-US" sz="2000" i="0" u="none" strike="noStrike">
                <a:solidFill>
                  <a:srgbClr val="FFFF00"/>
                </a:solidFill>
                <a:effectLst/>
                <a:latin typeface="Arial" panose="020B0604020202020204" pitchFamily="34" charset="0"/>
              </a:rPr>
              <a:t>מרכבת המשנה</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"the secondary carrier." </a:t>
            </a:r>
            <a:r>
              <a:rPr lang="en-US" sz="2000" i="0" u="none" strike="noStrike">
                <a:solidFill>
                  <a:srgbClr val="FFC000"/>
                </a:solidFill>
                <a:effectLst/>
                <a:latin typeface="Arial" panose="020B0604020202020204" pitchFamily="34" charset="0"/>
              </a:rPr>
              <a:t>Abraham utilized all the great wisdom he had acquired while he was in Egypt. Afterwards he ascended </a:t>
            </a:r>
            <a:r>
              <a:rPr lang="en-US" sz="2000" i="0" u="none" strike="noStrike">
                <a:solidFill>
                  <a:srgbClr val="00B0F0"/>
                </a:solidFill>
                <a:effectLst/>
                <a:latin typeface="Arial" panose="020B0604020202020204" pitchFamily="34" charset="0"/>
              </a:rPr>
              <a:t>"southward" </a:t>
            </a:r>
            <a:r>
              <a:rPr lang="en-US" sz="2000" i="0" u="none" strike="noStrike">
                <a:solidFill>
                  <a:srgbClr val="FFC000"/>
                </a:solidFill>
                <a:effectLst/>
                <a:latin typeface="Arial" panose="020B0604020202020204" pitchFamily="34" charset="0"/>
              </a:rPr>
              <a:t>(13,1). Our sages have taught us the principle that </a:t>
            </a:r>
            <a:r>
              <a:rPr lang="en-US" sz="2000" i="0" u="none" strike="noStrike">
                <a:solidFill>
                  <a:srgbClr val="00B0F0"/>
                </a:solidFill>
                <a:effectLst/>
                <a:latin typeface="Arial" panose="020B0604020202020204" pitchFamily="34" charset="0"/>
              </a:rPr>
              <a:t>"anyone who wishes to acquire wisdom should turn southward" </a:t>
            </a:r>
            <a:r>
              <a:rPr lang="en-US" sz="2000" i="0" u="none" strike="noStrike">
                <a:solidFill>
                  <a:srgbClr val="FFC000"/>
                </a:solidFill>
                <a:effectLst/>
                <a:latin typeface="Arial" panose="020B0604020202020204" pitchFamily="34" charset="0"/>
              </a:rPr>
              <a:t>(Baba Batra 28). Thus when Abraham returned to the</a:t>
            </a:r>
            <a:r>
              <a:rPr lang="en-US" sz="2000" i="0" u="none" strike="noStrike">
                <a:solidFill>
                  <a:srgbClr val="00B0F0"/>
                </a:solidFill>
                <a:effectLst/>
                <a:latin typeface="Arial" panose="020B0604020202020204" pitchFamily="34" charset="0"/>
              </a:rPr>
              <a:t> "South" </a:t>
            </a:r>
            <a:r>
              <a:rPr lang="en-US" sz="2000" i="0" u="none" strike="noStrike">
                <a:solidFill>
                  <a:srgbClr val="FFC000"/>
                </a:solidFill>
                <a:effectLst/>
                <a:latin typeface="Arial" panose="020B0604020202020204" pitchFamily="34" charset="0"/>
              </a:rPr>
              <a:t>of the land of Canaan he began to learn the </a:t>
            </a:r>
            <a:r>
              <a:rPr lang="en-US" sz="2000" i="0" u="none" strike="noStrike">
                <a:solidFill>
                  <a:srgbClr val="00B0F0"/>
                </a:solidFill>
                <a:effectLst/>
                <a:latin typeface="Arial" panose="020B0604020202020204" pitchFamily="34" charset="0"/>
              </a:rPr>
              <a:t>"real" </a:t>
            </a:r>
            <a:r>
              <a:rPr lang="en-US" sz="2000" i="0" u="none" strike="noStrike">
                <a:solidFill>
                  <a:srgbClr val="FFC000"/>
                </a:solidFill>
                <a:effectLst/>
                <a:latin typeface="Arial" panose="020B0604020202020204" pitchFamily="34" charset="0"/>
              </a:rPr>
              <a:t>wisdom, an appreciation of Jewish theology. It was then that he began to appreciate the real advantage of spiritual light over spiritual darkness.</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F14B694-74B6-27BC-C7DD-C52B87E505BA}"/>
                  </a:ext>
                </a:extLst>
              </p14:cNvPr>
              <p14:cNvContentPartPr/>
              <p14:nvPr/>
            </p14:nvContentPartPr>
            <p14:xfrm>
              <a:off x="835080" y="966100"/>
              <a:ext cx="464400" cy="38520"/>
            </p14:xfrm>
          </p:contentPart>
        </mc:Choice>
        <mc:Fallback>
          <p:pic>
            <p:nvPicPr>
              <p:cNvPr id="2" name="Ink 1">
                <a:extLst>
                  <a:ext uri="{FF2B5EF4-FFF2-40B4-BE49-F238E27FC236}">
                    <a16:creationId xmlns:a16="http://schemas.microsoft.com/office/drawing/2014/main" id="{5F14B694-74B6-27BC-C7DD-C52B87E505BA}"/>
                  </a:ext>
                </a:extLst>
              </p:cNvPr>
              <p:cNvPicPr/>
              <p:nvPr/>
            </p:nvPicPr>
            <p:blipFill>
              <a:blip r:embed="rId7"/>
              <a:stretch>
                <a:fillRect/>
              </a:stretch>
            </p:blipFill>
            <p:spPr>
              <a:xfrm>
                <a:off x="817440" y="948100"/>
                <a:ext cx="500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748123B2-17AC-E27B-D1F7-D6D44748BAE6}"/>
                  </a:ext>
                </a:extLst>
              </p14:cNvPr>
              <p14:cNvContentPartPr/>
              <p14:nvPr/>
            </p14:nvContentPartPr>
            <p14:xfrm>
              <a:off x="1725360" y="873220"/>
              <a:ext cx="2913480" cy="99720"/>
            </p14:xfrm>
          </p:contentPart>
        </mc:Choice>
        <mc:Fallback>
          <p:pic>
            <p:nvPicPr>
              <p:cNvPr id="3" name="Ink 2">
                <a:extLst>
                  <a:ext uri="{FF2B5EF4-FFF2-40B4-BE49-F238E27FC236}">
                    <a16:creationId xmlns:a16="http://schemas.microsoft.com/office/drawing/2014/main" id="{748123B2-17AC-E27B-D1F7-D6D44748BAE6}"/>
                  </a:ext>
                </a:extLst>
              </p:cNvPr>
              <p:cNvPicPr/>
              <p:nvPr/>
            </p:nvPicPr>
            <p:blipFill>
              <a:blip r:embed="rId9"/>
              <a:stretch>
                <a:fillRect/>
              </a:stretch>
            </p:blipFill>
            <p:spPr>
              <a:xfrm>
                <a:off x="1707360" y="855580"/>
                <a:ext cx="2949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0B22DAE-CE09-873F-E9FA-54F1B580122B}"/>
                  </a:ext>
                </a:extLst>
              </p14:cNvPr>
              <p14:cNvContentPartPr/>
              <p14:nvPr/>
            </p14:nvContentPartPr>
            <p14:xfrm>
              <a:off x="8298960" y="899140"/>
              <a:ext cx="1564200" cy="42840"/>
            </p14:xfrm>
          </p:contentPart>
        </mc:Choice>
        <mc:Fallback>
          <p:pic>
            <p:nvPicPr>
              <p:cNvPr id="5" name="Ink 4">
                <a:extLst>
                  <a:ext uri="{FF2B5EF4-FFF2-40B4-BE49-F238E27FC236}">
                    <a16:creationId xmlns:a16="http://schemas.microsoft.com/office/drawing/2014/main" id="{10B22DAE-CE09-873F-E9FA-54F1B580122B}"/>
                  </a:ext>
                </a:extLst>
              </p:cNvPr>
              <p:cNvPicPr/>
              <p:nvPr/>
            </p:nvPicPr>
            <p:blipFill>
              <a:blip r:embed="rId11"/>
              <a:stretch>
                <a:fillRect/>
              </a:stretch>
            </p:blipFill>
            <p:spPr>
              <a:xfrm>
                <a:off x="8280960" y="881140"/>
                <a:ext cx="1599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98488B0D-BE49-7589-6BCE-9E0A85DDBCA2}"/>
                  </a:ext>
                </a:extLst>
              </p14:cNvPr>
              <p14:cNvContentPartPr/>
              <p14:nvPr/>
            </p14:nvContentPartPr>
            <p14:xfrm>
              <a:off x="8851200" y="1214500"/>
              <a:ext cx="884880" cy="33120"/>
            </p14:xfrm>
          </p:contentPart>
        </mc:Choice>
        <mc:Fallback>
          <p:pic>
            <p:nvPicPr>
              <p:cNvPr id="7" name="Ink 6">
                <a:extLst>
                  <a:ext uri="{FF2B5EF4-FFF2-40B4-BE49-F238E27FC236}">
                    <a16:creationId xmlns:a16="http://schemas.microsoft.com/office/drawing/2014/main" id="{98488B0D-BE49-7589-6BCE-9E0A85DDBCA2}"/>
                  </a:ext>
                </a:extLst>
              </p:cNvPr>
              <p:cNvPicPr/>
              <p:nvPr/>
            </p:nvPicPr>
            <p:blipFill>
              <a:blip r:embed="rId13"/>
              <a:stretch>
                <a:fillRect/>
              </a:stretch>
            </p:blipFill>
            <p:spPr>
              <a:xfrm>
                <a:off x="8833560" y="1196500"/>
                <a:ext cx="920520" cy="68760"/>
              </a:xfrm>
              <a:prstGeom prst="rect">
                <a:avLst/>
              </a:prstGeom>
            </p:spPr>
          </p:pic>
        </mc:Fallback>
      </mc:AlternateContent>
      <p:grpSp>
        <p:nvGrpSpPr>
          <p:cNvPr id="12" name="Group 11">
            <a:extLst>
              <a:ext uri="{FF2B5EF4-FFF2-40B4-BE49-F238E27FC236}">
                <a16:creationId xmlns:a16="http://schemas.microsoft.com/office/drawing/2014/main" id="{85375A48-2FD1-75AA-AF20-B4BB68C0854B}"/>
              </a:ext>
            </a:extLst>
          </p:cNvPr>
          <p:cNvGrpSpPr/>
          <p:nvPr/>
        </p:nvGrpSpPr>
        <p:grpSpPr>
          <a:xfrm>
            <a:off x="1329360" y="1512940"/>
            <a:ext cx="630720" cy="51840"/>
            <a:chOff x="1329360" y="1512940"/>
            <a:chExt cx="630720" cy="5184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D6B43D04-1141-A754-DA95-B9F47C734248}"/>
                    </a:ext>
                  </a:extLst>
                </p14:cNvPr>
                <p14:cNvContentPartPr/>
                <p14:nvPr/>
              </p14:nvContentPartPr>
              <p14:xfrm>
                <a:off x="1329360" y="1541740"/>
                <a:ext cx="236880" cy="23040"/>
              </p14:xfrm>
            </p:contentPart>
          </mc:Choice>
          <mc:Fallback>
            <p:pic>
              <p:nvPicPr>
                <p:cNvPr id="9" name="Ink 8">
                  <a:extLst>
                    <a:ext uri="{FF2B5EF4-FFF2-40B4-BE49-F238E27FC236}">
                      <a16:creationId xmlns:a16="http://schemas.microsoft.com/office/drawing/2014/main" id="{D6B43D04-1141-A754-DA95-B9F47C734248}"/>
                    </a:ext>
                  </a:extLst>
                </p:cNvPr>
                <p:cNvPicPr/>
                <p:nvPr/>
              </p:nvPicPr>
              <p:blipFill>
                <a:blip r:embed="rId15"/>
                <a:stretch>
                  <a:fillRect/>
                </a:stretch>
              </p:blipFill>
              <p:spPr>
                <a:xfrm>
                  <a:off x="1311360" y="1523740"/>
                  <a:ext cx="272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C785FD41-EB8C-0665-8423-BC5034AE0CFB}"/>
                    </a:ext>
                  </a:extLst>
                </p14:cNvPr>
                <p14:cNvContentPartPr/>
                <p14:nvPr/>
              </p14:nvContentPartPr>
              <p14:xfrm>
                <a:off x="1778640" y="1512940"/>
                <a:ext cx="181440" cy="40680"/>
              </p14:xfrm>
            </p:contentPart>
          </mc:Choice>
          <mc:Fallback>
            <p:pic>
              <p:nvPicPr>
                <p:cNvPr id="11" name="Ink 10">
                  <a:extLst>
                    <a:ext uri="{FF2B5EF4-FFF2-40B4-BE49-F238E27FC236}">
                      <a16:creationId xmlns:a16="http://schemas.microsoft.com/office/drawing/2014/main" id="{C785FD41-EB8C-0665-8423-BC5034AE0CFB}"/>
                    </a:ext>
                  </a:extLst>
                </p:cNvPr>
                <p:cNvPicPr/>
                <p:nvPr/>
              </p:nvPicPr>
              <p:blipFill>
                <a:blip r:embed="rId17"/>
                <a:stretch>
                  <a:fillRect/>
                </a:stretch>
              </p:blipFill>
              <p:spPr>
                <a:xfrm>
                  <a:off x="1761000" y="1494940"/>
                  <a:ext cx="217080" cy="7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548E4BD-2152-3600-2697-1B053106F3C0}"/>
                  </a:ext>
                </a:extLst>
              </p14:cNvPr>
              <p14:cNvContentPartPr/>
              <p14:nvPr/>
            </p14:nvContentPartPr>
            <p14:xfrm>
              <a:off x="5745120" y="1555780"/>
              <a:ext cx="9720" cy="2880"/>
            </p14:xfrm>
          </p:contentPart>
        </mc:Choice>
        <mc:Fallback>
          <p:pic>
            <p:nvPicPr>
              <p:cNvPr id="13" name="Ink 12">
                <a:extLst>
                  <a:ext uri="{FF2B5EF4-FFF2-40B4-BE49-F238E27FC236}">
                    <a16:creationId xmlns:a16="http://schemas.microsoft.com/office/drawing/2014/main" id="{1548E4BD-2152-3600-2697-1B053106F3C0}"/>
                  </a:ext>
                </a:extLst>
              </p:cNvPr>
              <p:cNvPicPr/>
              <p:nvPr/>
            </p:nvPicPr>
            <p:blipFill>
              <a:blip r:embed="rId19"/>
              <a:stretch>
                <a:fillRect/>
              </a:stretch>
            </p:blipFill>
            <p:spPr>
              <a:xfrm>
                <a:off x="5727120" y="1537780"/>
                <a:ext cx="45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8F77565-578A-41F7-E86E-C4B8D463005D}"/>
                  </a:ext>
                </a:extLst>
              </p14:cNvPr>
              <p14:cNvContentPartPr/>
              <p14:nvPr/>
            </p14:nvContentPartPr>
            <p14:xfrm>
              <a:off x="8554200" y="1552540"/>
              <a:ext cx="480960" cy="21600"/>
            </p14:xfrm>
          </p:contentPart>
        </mc:Choice>
        <mc:Fallback>
          <p:pic>
            <p:nvPicPr>
              <p:cNvPr id="14" name="Ink 13">
                <a:extLst>
                  <a:ext uri="{FF2B5EF4-FFF2-40B4-BE49-F238E27FC236}">
                    <a16:creationId xmlns:a16="http://schemas.microsoft.com/office/drawing/2014/main" id="{28F77565-578A-41F7-E86E-C4B8D463005D}"/>
                  </a:ext>
                </a:extLst>
              </p:cNvPr>
              <p:cNvPicPr/>
              <p:nvPr/>
            </p:nvPicPr>
            <p:blipFill>
              <a:blip r:embed="rId21"/>
              <a:stretch>
                <a:fillRect/>
              </a:stretch>
            </p:blipFill>
            <p:spPr>
              <a:xfrm>
                <a:off x="8536560" y="1534900"/>
                <a:ext cx="516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7258575-10A1-871D-3725-FEE61E19348C}"/>
                  </a:ext>
                </a:extLst>
              </p14:cNvPr>
              <p14:cNvContentPartPr/>
              <p14:nvPr/>
            </p14:nvContentPartPr>
            <p14:xfrm>
              <a:off x="3622200" y="1545700"/>
              <a:ext cx="2534760" cy="63000"/>
            </p14:xfrm>
          </p:contentPart>
        </mc:Choice>
        <mc:Fallback>
          <p:pic>
            <p:nvPicPr>
              <p:cNvPr id="15" name="Ink 14">
                <a:extLst>
                  <a:ext uri="{FF2B5EF4-FFF2-40B4-BE49-F238E27FC236}">
                    <a16:creationId xmlns:a16="http://schemas.microsoft.com/office/drawing/2014/main" id="{27258575-10A1-871D-3725-FEE61E19348C}"/>
                  </a:ext>
                </a:extLst>
              </p:cNvPr>
              <p:cNvPicPr/>
              <p:nvPr/>
            </p:nvPicPr>
            <p:blipFill>
              <a:blip r:embed="rId23"/>
              <a:stretch>
                <a:fillRect/>
              </a:stretch>
            </p:blipFill>
            <p:spPr>
              <a:xfrm>
                <a:off x="3604560" y="1527700"/>
                <a:ext cx="2570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E27B85D-9DE9-2328-B5BC-E2498C397960}"/>
                  </a:ext>
                </a:extLst>
              </p14:cNvPr>
              <p14:cNvContentPartPr/>
              <p14:nvPr/>
            </p14:nvContentPartPr>
            <p14:xfrm>
              <a:off x="10179240" y="1489540"/>
              <a:ext cx="1399320" cy="118440"/>
            </p14:xfrm>
          </p:contentPart>
        </mc:Choice>
        <mc:Fallback>
          <p:pic>
            <p:nvPicPr>
              <p:cNvPr id="16" name="Ink 15">
                <a:extLst>
                  <a:ext uri="{FF2B5EF4-FFF2-40B4-BE49-F238E27FC236}">
                    <a16:creationId xmlns:a16="http://schemas.microsoft.com/office/drawing/2014/main" id="{2E27B85D-9DE9-2328-B5BC-E2498C397960}"/>
                  </a:ext>
                </a:extLst>
              </p:cNvPr>
              <p:cNvPicPr/>
              <p:nvPr/>
            </p:nvPicPr>
            <p:blipFill>
              <a:blip r:embed="rId25"/>
              <a:stretch>
                <a:fillRect/>
              </a:stretch>
            </p:blipFill>
            <p:spPr>
              <a:xfrm>
                <a:off x="10161240" y="1471900"/>
                <a:ext cx="1434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FC77AA3-4E65-8D7A-59EB-A08156ECCE18}"/>
                  </a:ext>
                </a:extLst>
              </p14:cNvPr>
              <p14:cNvContentPartPr/>
              <p14:nvPr/>
            </p14:nvContentPartPr>
            <p14:xfrm>
              <a:off x="8535840" y="1853500"/>
              <a:ext cx="1722240" cy="34560"/>
            </p14:xfrm>
          </p:contentPart>
        </mc:Choice>
        <mc:Fallback>
          <p:pic>
            <p:nvPicPr>
              <p:cNvPr id="17" name="Ink 16">
                <a:extLst>
                  <a:ext uri="{FF2B5EF4-FFF2-40B4-BE49-F238E27FC236}">
                    <a16:creationId xmlns:a16="http://schemas.microsoft.com/office/drawing/2014/main" id="{4FC77AA3-4E65-8D7A-59EB-A08156ECCE18}"/>
                  </a:ext>
                </a:extLst>
              </p:cNvPr>
              <p:cNvPicPr/>
              <p:nvPr/>
            </p:nvPicPr>
            <p:blipFill>
              <a:blip r:embed="rId27"/>
              <a:stretch>
                <a:fillRect/>
              </a:stretch>
            </p:blipFill>
            <p:spPr>
              <a:xfrm>
                <a:off x="8518200" y="1835500"/>
                <a:ext cx="1757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F6296E44-71EB-B6B6-9430-2C83D6711D25}"/>
                  </a:ext>
                </a:extLst>
              </p14:cNvPr>
              <p14:cNvContentPartPr/>
              <p14:nvPr/>
            </p14:nvContentPartPr>
            <p14:xfrm>
              <a:off x="1555080" y="2196940"/>
              <a:ext cx="1502640" cy="55800"/>
            </p14:xfrm>
          </p:contentPart>
        </mc:Choice>
        <mc:Fallback>
          <p:pic>
            <p:nvPicPr>
              <p:cNvPr id="18" name="Ink 17">
                <a:extLst>
                  <a:ext uri="{FF2B5EF4-FFF2-40B4-BE49-F238E27FC236}">
                    <a16:creationId xmlns:a16="http://schemas.microsoft.com/office/drawing/2014/main" id="{F6296E44-71EB-B6B6-9430-2C83D6711D25}"/>
                  </a:ext>
                </a:extLst>
              </p:cNvPr>
              <p:cNvPicPr/>
              <p:nvPr/>
            </p:nvPicPr>
            <p:blipFill>
              <a:blip r:embed="rId29"/>
              <a:stretch>
                <a:fillRect/>
              </a:stretch>
            </p:blipFill>
            <p:spPr>
              <a:xfrm>
                <a:off x="1537080" y="2178940"/>
                <a:ext cx="1538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C990D88E-828D-4071-4FFF-B1F2AC433BB6}"/>
                  </a:ext>
                </a:extLst>
              </p14:cNvPr>
              <p14:cNvContentPartPr/>
              <p14:nvPr/>
            </p14:nvContentPartPr>
            <p14:xfrm>
              <a:off x="7566360" y="2290900"/>
              <a:ext cx="22320" cy="7200"/>
            </p14:xfrm>
          </p:contentPart>
        </mc:Choice>
        <mc:Fallback>
          <p:pic>
            <p:nvPicPr>
              <p:cNvPr id="19" name="Ink 18">
                <a:extLst>
                  <a:ext uri="{FF2B5EF4-FFF2-40B4-BE49-F238E27FC236}">
                    <a16:creationId xmlns:a16="http://schemas.microsoft.com/office/drawing/2014/main" id="{C990D88E-828D-4071-4FFF-B1F2AC433BB6}"/>
                  </a:ext>
                </a:extLst>
              </p:cNvPr>
              <p:cNvPicPr/>
              <p:nvPr/>
            </p:nvPicPr>
            <p:blipFill>
              <a:blip r:embed="rId31"/>
              <a:stretch>
                <a:fillRect/>
              </a:stretch>
            </p:blipFill>
            <p:spPr>
              <a:xfrm>
                <a:off x="7548720" y="2272900"/>
                <a:ext cx="57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E4FCA649-604C-E6CF-A63A-E532860994E0}"/>
                  </a:ext>
                </a:extLst>
              </p14:cNvPr>
              <p14:cNvContentPartPr/>
              <p14:nvPr/>
            </p14:nvContentPartPr>
            <p14:xfrm>
              <a:off x="6218520" y="2416900"/>
              <a:ext cx="23040" cy="13680"/>
            </p14:xfrm>
          </p:contentPart>
        </mc:Choice>
        <mc:Fallback>
          <p:pic>
            <p:nvPicPr>
              <p:cNvPr id="20" name="Ink 19">
                <a:extLst>
                  <a:ext uri="{FF2B5EF4-FFF2-40B4-BE49-F238E27FC236}">
                    <a16:creationId xmlns:a16="http://schemas.microsoft.com/office/drawing/2014/main" id="{E4FCA649-604C-E6CF-A63A-E532860994E0}"/>
                  </a:ext>
                </a:extLst>
              </p:cNvPr>
              <p:cNvPicPr/>
              <p:nvPr/>
            </p:nvPicPr>
            <p:blipFill>
              <a:blip r:embed="rId33"/>
              <a:stretch>
                <a:fillRect/>
              </a:stretch>
            </p:blipFill>
            <p:spPr>
              <a:xfrm>
                <a:off x="6200520" y="2399260"/>
                <a:ext cx="58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0E6CE4F7-B07B-99D9-DF95-144AF35B954A}"/>
                  </a:ext>
                </a:extLst>
              </p14:cNvPr>
              <p14:cNvContentPartPr/>
              <p14:nvPr/>
            </p14:nvContentPartPr>
            <p14:xfrm>
              <a:off x="6975600" y="2525260"/>
              <a:ext cx="254160" cy="27360"/>
            </p14:xfrm>
          </p:contentPart>
        </mc:Choice>
        <mc:Fallback>
          <p:pic>
            <p:nvPicPr>
              <p:cNvPr id="21" name="Ink 20">
                <a:extLst>
                  <a:ext uri="{FF2B5EF4-FFF2-40B4-BE49-F238E27FC236}">
                    <a16:creationId xmlns:a16="http://schemas.microsoft.com/office/drawing/2014/main" id="{0E6CE4F7-B07B-99D9-DF95-144AF35B954A}"/>
                  </a:ext>
                </a:extLst>
              </p:cNvPr>
              <p:cNvPicPr/>
              <p:nvPr/>
            </p:nvPicPr>
            <p:blipFill>
              <a:blip r:embed="rId35"/>
              <a:stretch>
                <a:fillRect/>
              </a:stretch>
            </p:blipFill>
            <p:spPr>
              <a:xfrm>
                <a:off x="6957600" y="2507260"/>
                <a:ext cx="289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B0D0B730-CCDC-2F00-CD39-E1DCE9E0F12B}"/>
                  </a:ext>
                </a:extLst>
              </p14:cNvPr>
              <p14:cNvContentPartPr/>
              <p14:nvPr/>
            </p14:nvContentPartPr>
            <p14:xfrm>
              <a:off x="1515120" y="2816500"/>
              <a:ext cx="1080" cy="2880"/>
            </p14:xfrm>
          </p:contentPart>
        </mc:Choice>
        <mc:Fallback>
          <p:pic>
            <p:nvPicPr>
              <p:cNvPr id="22" name="Ink 21">
                <a:extLst>
                  <a:ext uri="{FF2B5EF4-FFF2-40B4-BE49-F238E27FC236}">
                    <a16:creationId xmlns:a16="http://schemas.microsoft.com/office/drawing/2014/main" id="{B0D0B730-CCDC-2F00-CD39-E1DCE9E0F12B}"/>
                  </a:ext>
                </a:extLst>
              </p:cNvPr>
              <p:cNvPicPr/>
              <p:nvPr/>
            </p:nvPicPr>
            <p:blipFill>
              <a:blip r:embed="rId37"/>
              <a:stretch>
                <a:fillRect/>
              </a:stretch>
            </p:blipFill>
            <p:spPr>
              <a:xfrm>
                <a:off x="1497120" y="2798500"/>
                <a:ext cx="36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92F48EFF-6258-7546-EDA7-58F0A2796FCD}"/>
                  </a:ext>
                </a:extLst>
              </p14:cNvPr>
              <p14:cNvContentPartPr/>
              <p14:nvPr/>
            </p14:nvContentPartPr>
            <p14:xfrm>
              <a:off x="3756120" y="2729740"/>
              <a:ext cx="489600" cy="76680"/>
            </p14:xfrm>
          </p:contentPart>
        </mc:Choice>
        <mc:Fallback>
          <p:pic>
            <p:nvPicPr>
              <p:cNvPr id="23" name="Ink 22">
                <a:extLst>
                  <a:ext uri="{FF2B5EF4-FFF2-40B4-BE49-F238E27FC236}">
                    <a16:creationId xmlns:a16="http://schemas.microsoft.com/office/drawing/2014/main" id="{92F48EFF-6258-7546-EDA7-58F0A2796FCD}"/>
                  </a:ext>
                </a:extLst>
              </p:cNvPr>
              <p:cNvPicPr/>
              <p:nvPr/>
            </p:nvPicPr>
            <p:blipFill>
              <a:blip r:embed="rId39"/>
              <a:stretch>
                <a:fillRect/>
              </a:stretch>
            </p:blipFill>
            <p:spPr>
              <a:xfrm>
                <a:off x="3738120" y="2712100"/>
                <a:ext cx="525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F12EC86-8B67-440C-99A4-EBA199D77572}"/>
                  </a:ext>
                </a:extLst>
              </p14:cNvPr>
              <p14:cNvContentPartPr/>
              <p14:nvPr/>
            </p14:nvContentPartPr>
            <p14:xfrm>
              <a:off x="7407600" y="942340"/>
              <a:ext cx="483120" cy="55800"/>
            </p14:xfrm>
          </p:contentPart>
        </mc:Choice>
        <mc:Fallback>
          <p:pic>
            <p:nvPicPr>
              <p:cNvPr id="24" name="Ink 23">
                <a:extLst>
                  <a:ext uri="{FF2B5EF4-FFF2-40B4-BE49-F238E27FC236}">
                    <a16:creationId xmlns:a16="http://schemas.microsoft.com/office/drawing/2014/main" id="{3F12EC86-8B67-440C-99A4-EBA199D77572}"/>
                  </a:ext>
                </a:extLst>
              </p:cNvPr>
              <p:cNvPicPr/>
              <p:nvPr/>
            </p:nvPicPr>
            <p:blipFill>
              <a:blip r:embed="rId41"/>
              <a:stretch>
                <a:fillRect/>
              </a:stretch>
            </p:blipFill>
            <p:spPr>
              <a:xfrm>
                <a:off x="7389600" y="924340"/>
                <a:ext cx="518760" cy="91440"/>
              </a:xfrm>
              <a:prstGeom prst="rect">
                <a:avLst/>
              </a:prstGeom>
            </p:spPr>
          </p:pic>
        </mc:Fallback>
      </mc:AlternateContent>
      <p:grpSp>
        <p:nvGrpSpPr>
          <p:cNvPr id="27" name="Group 26">
            <a:extLst>
              <a:ext uri="{FF2B5EF4-FFF2-40B4-BE49-F238E27FC236}">
                <a16:creationId xmlns:a16="http://schemas.microsoft.com/office/drawing/2014/main" id="{1AA9D34A-7F46-9788-31E7-44AA94F38290}"/>
              </a:ext>
            </a:extLst>
          </p:cNvPr>
          <p:cNvGrpSpPr/>
          <p:nvPr/>
        </p:nvGrpSpPr>
        <p:grpSpPr>
          <a:xfrm>
            <a:off x="10244040" y="2768260"/>
            <a:ext cx="545040" cy="47520"/>
            <a:chOff x="10244040" y="2768260"/>
            <a:chExt cx="545040" cy="47520"/>
          </a:xfrm>
        </p:grpSpPr>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0CDF1268-91A7-5E04-5894-5D816F852688}"/>
                    </a:ext>
                  </a:extLst>
                </p14:cNvPr>
                <p14:cNvContentPartPr/>
                <p14:nvPr/>
              </p14:nvContentPartPr>
              <p14:xfrm>
                <a:off x="10244040" y="2774740"/>
                <a:ext cx="545040" cy="41040"/>
              </p14:xfrm>
            </p:contentPart>
          </mc:Choice>
          <mc:Fallback>
            <p:pic>
              <p:nvPicPr>
                <p:cNvPr id="25" name="Ink 24">
                  <a:extLst>
                    <a:ext uri="{FF2B5EF4-FFF2-40B4-BE49-F238E27FC236}">
                      <a16:creationId xmlns:a16="http://schemas.microsoft.com/office/drawing/2014/main" id="{0CDF1268-91A7-5E04-5894-5D816F852688}"/>
                    </a:ext>
                  </a:extLst>
                </p:cNvPr>
                <p:cNvPicPr/>
                <p:nvPr/>
              </p:nvPicPr>
              <p:blipFill>
                <a:blip r:embed="rId43"/>
                <a:stretch>
                  <a:fillRect/>
                </a:stretch>
              </p:blipFill>
              <p:spPr>
                <a:xfrm>
                  <a:off x="10226040" y="2756740"/>
                  <a:ext cx="580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D2FE0B27-D701-F31A-7EF3-B28B76E707AF}"/>
                    </a:ext>
                  </a:extLst>
                </p14:cNvPr>
                <p14:cNvContentPartPr/>
                <p14:nvPr/>
              </p14:nvContentPartPr>
              <p14:xfrm>
                <a:off x="10355280" y="2768260"/>
                <a:ext cx="338400" cy="23760"/>
              </p14:xfrm>
            </p:contentPart>
          </mc:Choice>
          <mc:Fallback>
            <p:pic>
              <p:nvPicPr>
                <p:cNvPr id="26" name="Ink 25">
                  <a:extLst>
                    <a:ext uri="{FF2B5EF4-FFF2-40B4-BE49-F238E27FC236}">
                      <a16:creationId xmlns:a16="http://schemas.microsoft.com/office/drawing/2014/main" id="{D2FE0B27-D701-F31A-7EF3-B28B76E707AF}"/>
                    </a:ext>
                  </a:extLst>
                </p:cNvPr>
                <p:cNvPicPr/>
                <p:nvPr/>
              </p:nvPicPr>
              <p:blipFill>
                <a:blip r:embed="rId45"/>
                <a:stretch>
                  <a:fillRect/>
                </a:stretch>
              </p:blipFill>
              <p:spPr>
                <a:xfrm>
                  <a:off x="10337640" y="2750260"/>
                  <a:ext cx="374040" cy="5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8E3576F3-DE05-E83B-9402-97DCBC33EA53}"/>
                  </a:ext>
                </a:extLst>
              </p14:cNvPr>
              <p14:cNvContentPartPr/>
              <p14:nvPr/>
            </p14:nvContentPartPr>
            <p14:xfrm>
              <a:off x="2016960" y="3080020"/>
              <a:ext cx="12960" cy="8280"/>
            </p14:xfrm>
          </p:contentPart>
        </mc:Choice>
        <mc:Fallback>
          <p:pic>
            <p:nvPicPr>
              <p:cNvPr id="28" name="Ink 27">
                <a:extLst>
                  <a:ext uri="{FF2B5EF4-FFF2-40B4-BE49-F238E27FC236}">
                    <a16:creationId xmlns:a16="http://schemas.microsoft.com/office/drawing/2014/main" id="{8E3576F3-DE05-E83B-9402-97DCBC33EA53}"/>
                  </a:ext>
                </a:extLst>
              </p:cNvPr>
              <p:cNvPicPr/>
              <p:nvPr/>
            </p:nvPicPr>
            <p:blipFill>
              <a:blip r:embed="rId47"/>
              <a:stretch>
                <a:fillRect/>
              </a:stretch>
            </p:blipFill>
            <p:spPr>
              <a:xfrm>
                <a:off x="1999320" y="3062380"/>
                <a:ext cx="48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D861E773-9822-611C-9683-D85074B4C931}"/>
                  </a:ext>
                </a:extLst>
              </p14:cNvPr>
              <p14:cNvContentPartPr/>
              <p14:nvPr/>
            </p14:nvContentPartPr>
            <p14:xfrm>
              <a:off x="3393960" y="3136180"/>
              <a:ext cx="4320" cy="2880"/>
            </p14:xfrm>
          </p:contentPart>
        </mc:Choice>
        <mc:Fallback>
          <p:pic>
            <p:nvPicPr>
              <p:cNvPr id="29" name="Ink 28">
                <a:extLst>
                  <a:ext uri="{FF2B5EF4-FFF2-40B4-BE49-F238E27FC236}">
                    <a16:creationId xmlns:a16="http://schemas.microsoft.com/office/drawing/2014/main" id="{D861E773-9822-611C-9683-D85074B4C931}"/>
                  </a:ext>
                </a:extLst>
              </p:cNvPr>
              <p:cNvPicPr/>
              <p:nvPr/>
            </p:nvPicPr>
            <p:blipFill>
              <a:blip r:embed="rId49"/>
              <a:stretch>
                <a:fillRect/>
              </a:stretch>
            </p:blipFill>
            <p:spPr>
              <a:xfrm>
                <a:off x="3375960" y="3118180"/>
                <a:ext cx="39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16F5DE68-5241-7CCE-BBB6-2E60FD4844B8}"/>
                  </a:ext>
                </a:extLst>
              </p14:cNvPr>
              <p14:cNvContentPartPr/>
              <p14:nvPr/>
            </p14:nvContentPartPr>
            <p14:xfrm>
              <a:off x="6048600" y="3067420"/>
              <a:ext cx="1520640" cy="69480"/>
            </p14:xfrm>
          </p:contentPart>
        </mc:Choice>
        <mc:Fallback>
          <p:pic>
            <p:nvPicPr>
              <p:cNvPr id="30" name="Ink 29">
                <a:extLst>
                  <a:ext uri="{FF2B5EF4-FFF2-40B4-BE49-F238E27FC236}">
                    <a16:creationId xmlns:a16="http://schemas.microsoft.com/office/drawing/2014/main" id="{16F5DE68-5241-7CCE-BBB6-2E60FD4844B8}"/>
                  </a:ext>
                </a:extLst>
              </p:cNvPr>
              <p:cNvPicPr/>
              <p:nvPr/>
            </p:nvPicPr>
            <p:blipFill>
              <a:blip r:embed="rId51"/>
              <a:stretch>
                <a:fillRect/>
              </a:stretch>
            </p:blipFill>
            <p:spPr>
              <a:xfrm>
                <a:off x="6030960" y="3049420"/>
                <a:ext cx="1556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F3772514-6F97-1163-A54F-3AF4B3E5B97B}"/>
                  </a:ext>
                </a:extLst>
              </p14:cNvPr>
              <p14:cNvContentPartPr/>
              <p14:nvPr/>
            </p14:nvContentPartPr>
            <p14:xfrm>
              <a:off x="3755040" y="3700300"/>
              <a:ext cx="586440" cy="52560"/>
            </p14:xfrm>
          </p:contentPart>
        </mc:Choice>
        <mc:Fallback>
          <p:pic>
            <p:nvPicPr>
              <p:cNvPr id="31" name="Ink 30">
                <a:extLst>
                  <a:ext uri="{FF2B5EF4-FFF2-40B4-BE49-F238E27FC236}">
                    <a16:creationId xmlns:a16="http://schemas.microsoft.com/office/drawing/2014/main" id="{F3772514-6F97-1163-A54F-3AF4B3E5B97B}"/>
                  </a:ext>
                </a:extLst>
              </p:cNvPr>
              <p:cNvPicPr/>
              <p:nvPr/>
            </p:nvPicPr>
            <p:blipFill>
              <a:blip r:embed="rId53"/>
              <a:stretch>
                <a:fillRect/>
              </a:stretch>
            </p:blipFill>
            <p:spPr>
              <a:xfrm>
                <a:off x="3737400" y="3682300"/>
                <a:ext cx="622080" cy="88200"/>
              </a:xfrm>
              <a:prstGeom prst="rect">
                <a:avLst/>
              </a:prstGeom>
            </p:spPr>
          </p:pic>
        </mc:Fallback>
      </mc:AlternateContent>
      <p:grpSp>
        <p:nvGrpSpPr>
          <p:cNvPr id="36" name="Group 35">
            <a:extLst>
              <a:ext uri="{FF2B5EF4-FFF2-40B4-BE49-F238E27FC236}">
                <a16:creationId xmlns:a16="http://schemas.microsoft.com/office/drawing/2014/main" id="{13967D08-4CEC-580C-BF8B-00774DD14C01}"/>
              </a:ext>
            </a:extLst>
          </p:cNvPr>
          <p:cNvGrpSpPr/>
          <p:nvPr/>
        </p:nvGrpSpPr>
        <p:grpSpPr>
          <a:xfrm>
            <a:off x="4795440" y="3955900"/>
            <a:ext cx="1287720" cy="74160"/>
            <a:chOff x="4795440" y="3955900"/>
            <a:chExt cx="1287720" cy="74160"/>
          </a:xfrm>
        </p:grpSpPr>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7673BD23-8432-3FD6-1C83-2178FA448D51}"/>
                    </a:ext>
                  </a:extLst>
                </p14:cNvPr>
                <p14:cNvContentPartPr/>
                <p14:nvPr/>
              </p14:nvContentPartPr>
              <p14:xfrm>
                <a:off x="4803360" y="4000180"/>
                <a:ext cx="15840" cy="9000"/>
              </p14:xfrm>
            </p:contentPart>
          </mc:Choice>
          <mc:Fallback>
            <p:pic>
              <p:nvPicPr>
                <p:cNvPr id="32" name="Ink 31">
                  <a:extLst>
                    <a:ext uri="{FF2B5EF4-FFF2-40B4-BE49-F238E27FC236}">
                      <a16:creationId xmlns:a16="http://schemas.microsoft.com/office/drawing/2014/main" id="{7673BD23-8432-3FD6-1C83-2178FA448D51}"/>
                    </a:ext>
                  </a:extLst>
                </p:cNvPr>
                <p:cNvPicPr/>
                <p:nvPr/>
              </p:nvPicPr>
              <p:blipFill>
                <a:blip r:embed="rId55"/>
                <a:stretch>
                  <a:fillRect/>
                </a:stretch>
              </p:blipFill>
              <p:spPr>
                <a:xfrm>
                  <a:off x="4785720" y="3982540"/>
                  <a:ext cx="51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863EB57C-E97D-7A18-6163-29D98C647984}"/>
                    </a:ext>
                  </a:extLst>
                </p14:cNvPr>
                <p14:cNvContentPartPr/>
                <p14:nvPr/>
              </p14:nvContentPartPr>
              <p14:xfrm>
                <a:off x="4795440" y="4002340"/>
                <a:ext cx="540720" cy="27720"/>
              </p14:xfrm>
            </p:contentPart>
          </mc:Choice>
          <mc:Fallback>
            <p:pic>
              <p:nvPicPr>
                <p:cNvPr id="33" name="Ink 32">
                  <a:extLst>
                    <a:ext uri="{FF2B5EF4-FFF2-40B4-BE49-F238E27FC236}">
                      <a16:creationId xmlns:a16="http://schemas.microsoft.com/office/drawing/2014/main" id="{863EB57C-E97D-7A18-6163-29D98C647984}"/>
                    </a:ext>
                  </a:extLst>
                </p:cNvPr>
                <p:cNvPicPr/>
                <p:nvPr/>
              </p:nvPicPr>
              <p:blipFill>
                <a:blip r:embed="rId57"/>
                <a:stretch>
                  <a:fillRect/>
                </a:stretch>
              </p:blipFill>
              <p:spPr>
                <a:xfrm>
                  <a:off x="4777800" y="3984340"/>
                  <a:ext cx="576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7FEAF9D4-3804-E58A-AE8A-045E10BCC20F}"/>
                    </a:ext>
                  </a:extLst>
                </p14:cNvPr>
                <p14:cNvContentPartPr/>
                <p14:nvPr/>
              </p14:nvContentPartPr>
              <p14:xfrm>
                <a:off x="4965720" y="4002700"/>
                <a:ext cx="444240" cy="12240"/>
              </p14:xfrm>
            </p:contentPart>
          </mc:Choice>
          <mc:Fallback>
            <p:pic>
              <p:nvPicPr>
                <p:cNvPr id="34" name="Ink 33">
                  <a:extLst>
                    <a:ext uri="{FF2B5EF4-FFF2-40B4-BE49-F238E27FC236}">
                      <a16:creationId xmlns:a16="http://schemas.microsoft.com/office/drawing/2014/main" id="{7FEAF9D4-3804-E58A-AE8A-045E10BCC20F}"/>
                    </a:ext>
                  </a:extLst>
                </p:cNvPr>
                <p:cNvPicPr/>
                <p:nvPr/>
              </p:nvPicPr>
              <p:blipFill>
                <a:blip r:embed="rId59"/>
                <a:stretch>
                  <a:fillRect/>
                </a:stretch>
              </p:blipFill>
              <p:spPr>
                <a:xfrm>
                  <a:off x="4948080" y="3985060"/>
                  <a:ext cx="479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a:extLst>
                    <a:ext uri="{FF2B5EF4-FFF2-40B4-BE49-F238E27FC236}">
                      <a16:creationId xmlns:a16="http://schemas.microsoft.com/office/drawing/2014/main" id="{BF13ABAE-04EF-BDB2-A6DD-4D7D349F5C00}"/>
                    </a:ext>
                  </a:extLst>
                </p14:cNvPr>
                <p14:cNvContentPartPr/>
                <p14:nvPr/>
              </p14:nvContentPartPr>
              <p14:xfrm>
                <a:off x="5293680" y="3955900"/>
                <a:ext cx="789480" cy="64080"/>
              </p14:xfrm>
            </p:contentPart>
          </mc:Choice>
          <mc:Fallback>
            <p:pic>
              <p:nvPicPr>
                <p:cNvPr id="35" name="Ink 34">
                  <a:extLst>
                    <a:ext uri="{FF2B5EF4-FFF2-40B4-BE49-F238E27FC236}">
                      <a16:creationId xmlns:a16="http://schemas.microsoft.com/office/drawing/2014/main" id="{BF13ABAE-04EF-BDB2-A6DD-4D7D349F5C00}"/>
                    </a:ext>
                  </a:extLst>
                </p:cNvPr>
                <p:cNvPicPr/>
                <p:nvPr/>
              </p:nvPicPr>
              <p:blipFill>
                <a:blip r:embed="rId61"/>
                <a:stretch>
                  <a:fillRect/>
                </a:stretch>
              </p:blipFill>
              <p:spPr>
                <a:xfrm>
                  <a:off x="5275680" y="3937900"/>
                  <a:ext cx="825120" cy="9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68870E6B-E620-0178-4C42-F119516BAC1F}"/>
                  </a:ext>
                </a:extLst>
              </p14:cNvPr>
              <p14:cNvContentPartPr/>
              <p14:nvPr/>
            </p14:nvContentPartPr>
            <p14:xfrm>
              <a:off x="6895320" y="3990820"/>
              <a:ext cx="1211040" cy="25200"/>
            </p14:xfrm>
          </p:contentPart>
        </mc:Choice>
        <mc:Fallback>
          <p:pic>
            <p:nvPicPr>
              <p:cNvPr id="37" name="Ink 36">
                <a:extLst>
                  <a:ext uri="{FF2B5EF4-FFF2-40B4-BE49-F238E27FC236}">
                    <a16:creationId xmlns:a16="http://schemas.microsoft.com/office/drawing/2014/main" id="{68870E6B-E620-0178-4C42-F119516BAC1F}"/>
                  </a:ext>
                </a:extLst>
              </p:cNvPr>
              <p:cNvPicPr/>
              <p:nvPr/>
            </p:nvPicPr>
            <p:blipFill>
              <a:blip r:embed="rId63"/>
              <a:stretch>
                <a:fillRect/>
              </a:stretch>
            </p:blipFill>
            <p:spPr>
              <a:xfrm>
                <a:off x="6877680" y="3972820"/>
                <a:ext cx="1246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Ink 37">
                <a:extLst>
                  <a:ext uri="{FF2B5EF4-FFF2-40B4-BE49-F238E27FC236}">
                    <a16:creationId xmlns:a16="http://schemas.microsoft.com/office/drawing/2014/main" id="{4E7718B7-D0B6-5145-4355-F91281EF95E7}"/>
                  </a:ext>
                </a:extLst>
              </p14:cNvPr>
              <p14:cNvContentPartPr/>
              <p14:nvPr/>
            </p14:nvContentPartPr>
            <p14:xfrm>
              <a:off x="8107440" y="3978220"/>
              <a:ext cx="340200" cy="38160"/>
            </p14:xfrm>
          </p:contentPart>
        </mc:Choice>
        <mc:Fallback>
          <p:pic>
            <p:nvPicPr>
              <p:cNvPr id="38" name="Ink 37">
                <a:extLst>
                  <a:ext uri="{FF2B5EF4-FFF2-40B4-BE49-F238E27FC236}">
                    <a16:creationId xmlns:a16="http://schemas.microsoft.com/office/drawing/2014/main" id="{4E7718B7-D0B6-5145-4355-F91281EF95E7}"/>
                  </a:ext>
                </a:extLst>
              </p:cNvPr>
              <p:cNvPicPr/>
              <p:nvPr/>
            </p:nvPicPr>
            <p:blipFill>
              <a:blip r:embed="rId65"/>
              <a:stretch>
                <a:fillRect/>
              </a:stretch>
            </p:blipFill>
            <p:spPr>
              <a:xfrm>
                <a:off x="8089440" y="3960220"/>
                <a:ext cx="375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Ink 38">
                <a:extLst>
                  <a:ext uri="{FF2B5EF4-FFF2-40B4-BE49-F238E27FC236}">
                    <a16:creationId xmlns:a16="http://schemas.microsoft.com/office/drawing/2014/main" id="{59192077-1F5F-1832-533B-49882C9B7BF7}"/>
                  </a:ext>
                </a:extLst>
              </p14:cNvPr>
              <p14:cNvContentPartPr/>
              <p14:nvPr/>
            </p14:nvContentPartPr>
            <p14:xfrm>
              <a:off x="550680" y="4289980"/>
              <a:ext cx="1299240" cy="65520"/>
            </p14:xfrm>
          </p:contentPart>
        </mc:Choice>
        <mc:Fallback>
          <p:pic>
            <p:nvPicPr>
              <p:cNvPr id="39" name="Ink 38">
                <a:extLst>
                  <a:ext uri="{FF2B5EF4-FFF2-40B4-BE49-F238E27FC236}">
                    <a16:creationId xmlns:a16="http://schemas.microsoft.com/office/drawing/2014/main" id="{59192077-1F5F-1832-533B-49882C9B7BF7}"/>
                  </a:ext>
                </a:extLst>
              </p:cNvPr>
              <p:cNvPicPr/>
              <p:nvPr/>
            </p:nvPicPr>
            <p:blipFill>
              <a:blip r:embed="rId67"/>
              <a:stretch>
                <a:fillRect/>
              </a:stretch>
            </p:blipFill>
            <p:spPr>
              <a:xfrm>
                <a:off x="533040" y="4272340"/>
                <a:ext cx="1334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Ink 39">
                <a:extLst>
                  <a:ext uri="{FF2B5EF4-FFF2-40B4-BE49-F238E27FC236}">
                    <a16:creationId xmlns:a16="http://schemas.microsoft.com/office/drawing/2014/main" id="{DF7E2409-D606-158C-B335-D54A1D3F75F9}"/>
                  </a:ext>
                </a:extLst>
              </p14:cNvPr>
              <p14:cNvContentPartPr/>
              <p14:nvPr/>
            </p14:nvContentPartPr>
            <p14:xfrm>
              <a:off x="2293800" y="5493100"/>
              <a:ext cx="1461600" cy="124200"/>
            </p14:xfrm>
          </p:contentPart>
        </mc:Choice>
        <mc:Fallback>
          <p:pic>
            <p:nvPicPr>
              <p:cNvPr id="40" name="Ink 39">
                <a:extLst>
                  <a:ext uri="{FF2B5EF4-FFF2-40B4-BE49-F238E27FC236}">
                    <a16:creationId xmlns:a16="http://schemas.microsoft.com/office/drawing/2014/main" id="{DF7E2409-D606-158C-B335-D54A1D3F75F9}"/>
                  </a:ext>
                </a:extLst>
              </p:cNvPr>
              <p:cNvPicPr/>
              <p:nvPr/>
            </p:nvPicPr>
            <p:blipFill>
              <a:blip r:embed="rId69"/>
              <a:stretch>
                <a:fillRect/>
              </a:stretch>
            </p:blipFill>
            <p:spPr>
              <a:xfrm>
                <a:off x="2276160" y="5475100"/>
                <a:ext cx="1497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Ink 40">
                <a:extLst>
                  <a:ext uri="{FF2B5EF4-FFF2-40B4-BE49-F238E27FC236}">
                    <a16:creationId xmlns:a16="http://schemas.microsoft.com/office/drawing/2014/main" id="{44F0DCD3-820D-20F3-1578-86E8D3AB0DFD}"/>
                  </a:ext>
                </a:extLst>
              </p14:cNvPr>
              <p14:cNvContentPartPr/>
              <p14:nvPr/>
            </p14:nvContentPartPr>
            <p14:xfrm>
              <a:off x="458520" y="5195020"/>
              <a:ext cx="936360" cy="58680"/>
            </p14:xfrm>
          </p:contentPart>
        </mc:Choice>
        <mc:Fallback>
          <p:pic>
            <p:nvPicPr>
              <p:cNvPr id="41" name="Ink 40">
                <a:extLst>
                  <a:ext uri="{FF2B5EF4-FFF2-40B4-BE49-F238E27FC236}">
                    <a16:creationId xmlns:a16="http://schemas.microsoft.com/office/drawing/2014/main" id="{44F0DCD3-820D-20F3-1578-86E8D3AB0DFD}"/>
                  </a:ext>
                </a:extLst>
              </p:cNvPr>
              <p:cNvPicPr/>
              <p:nvPr/>
            </p:nvPicPr>
            <p:blipFill>
              <a:blip r:embed="rId71"/>
              <a:stretch>
                <a:fillRect/>
              </a:stretch>
            </p:blipFill>
            <p:spPr>
              <a:xfrm>
                <a:off x="440880" y="5177380"/>
                <a:ext cx="972000" cy="94320"/>
              </a:xfrm>
              <a:prstGeom prst="rect">
                <a:avLst/>
              </a:prstGeom>
            </p:spPr>
          </p:pic>
        </mc:Fallback>
      </mc:AlternateContent>
    </p:spTree>
    <p:extLst>
      <p:ext uri="{BB962C8B-B14F-4D97-AF65-F5344CB8AC3E}">
        <p14:creationId xmlns:p14="http://schemas.microsoft.com/office/powerpoint/2010/main" val="95181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12C86809-A3B7-AF0E-2E14-0797F1042557}"/>
              </a:ext>
            </a:extLst>
          </p:cNvPr>
          <p:cNvGraphicFramePr>
            <a:graphicFrameLocks noGrp="1"/>
          </p:cNvGraphicFramePr>
          <p:nvPr>
            <p:extLst>
              <p:ext uri="{D42A27DB-BD31-4B8C-83A1-F6EECF244321}">
                <p14:modId xmlns:p14="http://schemas.microsoft.com/office/powerpoint/2010/main" val="2126454759"/>
              </p:ext>
            </p:extLst>
          </p:nvPr>
        </p:nvGraphicFramePr>
        <p:xfrm>
          <a:off x="190500" y="176530"/>
          <a:ext cx="9093201" cy="6101080"/>
        </p:xfrm>
        <a:graphic>
          <a:graphicData uri="http://schemas.openxmlformats.org/drawingml/2006/table">
            <a:tbl>
              <a:tblPr/>
              <a:tblGrid>
                <a:gridCol w="2832100">
                  <a:extLst>
                    <a:ext uri="{9D8B030D-6E8A-4147-A177-3AD203B41FA5}">
                      <a16:colId xmlns:a16="http://schemas.microsoft.com/office/drawing/2014/main" val="1810344526"/>
                    </a:ext>
                  </a:extLst>
                </a:gridCol>
                <a:gridCol w="3230034">
                  <a:extLst>
                    <a:ext uri="{9D8B030D-6E8A-4147-A177-3AD203B41FA5}">
                      <a16:colId xmlns:a16="http://schemas.microsoft.com/office/drawing/2014/main" val="914891015"/>
                    </a:ext>
                  </a:extLst>
                </a:gridCol>
                <a:gridCol w="3031067">
                  <a:extLst>
                    <a:ext uri="{9D8B030D-6E8A-4147-A177-3AD203B41FA5}">
                      <a16:colId xmlns:a16="http://schemas.microsoft.com/office/drawing/2014/main" val="3565914507"/>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מה</a:t>
                      </a:r>
                      <a:endParaRPr lang="he-IL" sz="2400">
                        <a:solidFill>
                          <a:srgbClr val="00B0F0"/>
                        </a:solidFill>
                        <a:effectLst/>
                        <a:cs typeface="+mj-cs"/>
                      </a:endParaRPr>
                    </a:p>
                    <a:p>
                      <a:pPr algn="r" rtl="1" fontAlgn="t">
                        <a:spcBef>
                          <a:spcPts val="0"/>
                        </a:spcBef>
                        <a:spcAft>
                          <a:spcPts val="0"/>
                        </a:spcAft>
                      </a:pPr>
                      <a:r>
                        <a:rPr lang="he-IL" sz="2300" b="0" i="0" u="none" strike="noStrike">
                          <a:solidFill>
                            <a:schemeClr val="bg1"/>
                          </a:solidFill>
                          <a:effectLst/>
                          <a:latin typeface="Arial" panose="020B0604020202020204" pitchFamily="34" charset="0"/>
                          <a:cs typeface="+mj-cs"/>
                        </a:rPr>
                        <a:t>﻿</a:t>
                      </a:r>
                      <a:r>
                        <a:rPr lang="he-IL" sz="2300" b="0" i="0" u="none" strike="noStrike">
                          <a:solidFill>
                            <a:srgbClr val="00B0F0"/>
                          </a:solidFill>
                          <a:effectLst/>
                          <a:latin typeface="Arial" panose="020B0604020202020204" pitchFamily="34" charset="0"/>
                          <a:cs typeface="+mj-cs"/>
                        </a:rPr>
                        <a:t>ח</a:t>
                      </a:r>
                      <a:r>
                        <a:rPr lang="he-IL" sz="2300" b="0" i="0" u="none" strike="noStrike">
                          <a:solidFill>
                            <a:schemeClr val="bg1"/>
                          </a:solidFill>
                          <a:effectLst/>
                          <a:latin typeface="Arial" panose="020B0604020202020204" pitchFamily="34" charset="0"/>
                          <a:cs typeface="+mj-cs"/>
                        </a:rPr>
                        <a:t>   הַרְעִיפוּ </a:t>
                      </a:r>
                      <a:r>
                        <a:rPr lang="he-IL" sz="2300" b="0" i="0" u="none" strike="noStrike">
                          <a:solidFill>
                            <a:srgbClr val="92D050"/>
                          </a:solidFill>
                          <a:effectLst/>
                          <a:latin typeface="Arial" panose="020B0604020202020204" pitchFamily="34" charset="0"/>
                          <a:cs typeface="+mj-cs"/>
                        </a:rPr>
                        <a:t>שָׁמַיִם</a:t>
                      </a:r>
                      <a:r>
                        <a:rPr lang="he-IL" sz="2300" b="0" i="0" u="none" strike="noStrike">
                          <a:solidFill>
                            <a:schemeClr val="bg1"/>
                          </a:solidFill>
                          <a:effectLst/>
                          <a:latin typeface="Arial" panose="020B0604020202020204" pitchFamily="34" charset="0"/>
                          <a:cs typeface="+mj-cs"/>
                        </a:rPr>
                        <a:t> מִמַּעַל וּשְׁחָקִים יִזְּלוּ-צֶדֶק תִּפְתַּח-אֶרֶץ וְיִפְרוּ-יֶשַׁע וּצְדָקָה תַצְמִיחַ יַחַד אֲנִי יְהֹוָה בְּרָאתִיו:       </a:t>
                      </a:r>
                      <a:r>
                        <a:rPr lang="he-IL" sz="2300" b="0" i="0" u="none" strike="noStrike">
                          <a:solidFill>
                            <a:srgbClr val="00B0F0"/>
                          </a:solidFill>
                          <a:effectLst/>
                          <a:latin typeface="Arial" panose="020B0604020202020204" pitchFamily="34" charset="0"/>
                          <a:cs typeface="+mj-cs"/>
                        </a:rPr>
                        <a:t>ט</a:t>
                      </a:r>
                      <a:r>
                        <a:rPr lang="he-IL" sz="2300" b="0" i="0" u="none" strike="noStrike">
                          <a:solidFill>
                            <a:schemeClr val="bg1"/>
                          </a:solidFill>
                          <a:effectLst/>
                          <a:latin typeface="Arial" panose="020B0604020202020204" pitchFamily="34" charset="0"/>
                          <a:cs typeface="+mj-cs"/>
                        </a:rPr>
                        <a:t>   הוֹי רָב אֶת-יֹצְרוֹ חֶרֶשֹ אֶת-חַרְשֵֹי אֲדָמָה הֲיֹאמַר חֹמֶר לְיֹצְרוֹ מַה-תַּעֲשֶֹה וּפָעָלְךָ אֵין-יָדַיִם לוֹ:       </a:t>
                      </a:r>
                      <a:r>
                        <a:rPr lang="he-IL" sz="2300" b="0" i="0" u="none" strike="noStrike">
                          <a:solidFill>
                            <a:srgbClr val="00B0F0"/>
                          </a:solidFill>
                          <a:effectLst/>
                          <a:latin typeface="Arial" panose="020B0604020202020204" pitchFamily="34" charset="0"/>
                          <a:cs typeface="+mj-cs"/>
                        </a:rPr>
                        <a:t>י</a:t>
                      </a:r>
                      <a:r>
                        <a:rPr lang="he-IL" sz="2300" b="0" i="0" u="none" strike="noStrike">
                          <a:solidFill>
                            <a:schemeClr val="bg1"/>
                          </a:solidFill>
                          <a:effectLst/>
                          <a:latin typeface="Arial" panose="020B0604020202020204" pitchFamily="34" charset="0"/>
                          <a:cs typeface="+mj-cs"/>
                        </a:rPr>
                        <a:t>   הוֹי אֹמֵר לְאָב מַה-תּוֹלִיד וּלְאִשָּׁה </a:t>
                      </a:r>
                      <a:r>
                        <a:rPr lang="he-IL" sz="2300" b="0" i="0" u="none" strike="noStrike">
                          <a:solidFill>
                            <a:srgbClr val="FF0000"/>
                          </a:solidFill>
                          <a:effectLst/>
                          <a:latin typeface="Arial" panose="020B0604020202020204" pitchFamily="34" charset="0"/>
                          <a:cs typeface="+mj-cs"/>
                        </a:rPr>
                        <a:t>מַה-תְּחִילִין</a:t>
                      </a:r>
                      <a:r>
                        <a:rPr lang="he-IL" sz="2300" b="0" i="0" u="none" strike="noStrike">
                          <a:solidFill>
                            <a:schemeClr val="bg1"/>
                          </a:solidFill>
                          <a:effectLst/>
                          <a:latin typeface="Arial" panose="020B0604020202020204" pitchFamily="34" charset="0"/>
                          <a:cs typeface="+mj-cs"/>
                        </a:rPr>
                        <a:t>:       </a:t>
                      </a:r>
                      <a:r>
                        <a:rPr lang="he-IL" sz="2300" b="0" i="0" u="none" strike="noStrike">
                          <a:solidFill>
                            <a:srgbClr val="00B0F0"/>
                          </a:solidFill>
                          <a:effectLst/>
                          <a:latin typeface="Arial" panose="020B0604020202020204" pitchFamily="34" charset="0"/>
                          <a:cs typeface="+mj-cs"/>
                        </a:rPr>
                        <a:t>יא</a:t>
                      </a:r>
                      <a:r>
                        <a:rPr lang="he-IL" sz="2300" b="0" i="0" u="none" strike="noStrike">
                          <a:solidFill>
                            <a:schemeClr val="bg1"/>
                          </a:solidFill>
                          <a:effectLst/>
                          <a:latin typeface="Arial" panose="020B0604020202020204" pitchFamily="34" charset="0"/>
                          <a:cs typeface="+mj-cs"/>
                        </a:rPr>
                        <a:t>   כֹּה-אָמַר יְהֹוָה קְדוֹשׁ יִשְֹרָאֵל וְיוֹצְרוֹ הָאֹתִיּוֹת שְׁאָלוּנִי </a:t>
                      </a:r>
                      <a:r>
                        <a:rPr lang="he-IL" sz="2300" b="0" i="0" u="none" strike="noStrike">
                          <a:solidFill>
                            <a:srgbClr val="FFFF00"/>
                          </a:solidFill>
                          <a:effectLst/>
                          <a:latin typeface="Arial" panose="020B0604020202020204" pitchFamily="34" charset="0"/>
                          <a:cs typeface="+mj-cs"/>
                        </a:rPr>
                        <a:t>עַל-בָּנַי</a:t>
                      </a:r>
                      <a:r>
                        <a:rPr lang="he-IL" sz="2300" b="0" i="0" u="none" strike="noStrike">
                          <a:solidFill>
                            <a:schemeClr val="bg1"/>
                          </a:solidFill>
                          <a:effectLst/>
                          <a:latin typeface="Arial" panose="020B0604020202020204" pitchFamily="34" charset="0"/>
                          <a:cs typeface="+mj-cs"/>
                        </a:rPr>
                        <a:t> וְעַל-פֹּעַל יָדַי תְּצַוֻּנִי: </a:t>
                      </a:r>
                      <a:endParaRPr lang="he-IL" sz="23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2400">
                        <a:solidFill>
                          <a:srgbClr val="00B0F0"/>
                        </a:solidFill>
                        <a:effectLst/>
                        <a:cs typeface="+mj-cs"/>
                      </a:endParaRPr>
                    </a:p>
                    <a:p>
                      <a:pPr algn="r" rtl="1" fontAlgn="t">
                        <a:spcBef>
                          <a:spcPts val="0"/>
                        </a:spcBef>
                        <a:spcAft>
                          <a:spcPts val="0"/>
                        </a:spcAft>
                      </a:pPr>
                      <a:r>
                        <a:rPr lang="he-IL" sz="2300" b="0" i="0" u="none" strike="noStrike">
                          <a:solidFill>
                            <a:srgbClr val="00B0F0"/>
                          </a:solidFill>
                          <a:effectLst/>
                          <a:latin typeface="Arial" panose="020B0604020202020204" pitchFamily="34" charset="0"/>
                          <a:cs typeface="+mj-cs"/>
                        </a:rPr>
                        <a:t>ח</a:t>
                      </a:r>
                      <a:r>
                        <a:rPr lang="he-IL" sz="2300" b="0" i="0" u="none" strike="noStrike">
                          <a:solidFill>
                            <a:schemeClr val="bg1"/>
                          </a:solidFill>
                          <a:effectLst/>
                          <a:latin typeface="Arial" panose="020B0604020202020204" pitchFamily="34" charset="0"/>
                          <a:cs typeface="+mj-cs"/>
                        </a:rPr>
                        <a:t>      יְשַמְשוּן </a:t>
                      </a:r>
                      <a:r>
                        <a:rPr lang="he-IL" sz="2300" b="0" i="0" u="none" strike="noStrike">
                          <a:solidFill>
                            <a:srgbClr val="92D050"/>
                          </a:solidFill>
                          <a:effectLst/>
                          <a:latin typeface="Arial" panose="020B0604020202020204" pitchFamily="34" charset="0"/>
                          <a:cs typeface="+mj-cs"/>
                        </a:rPr>
                        <a:t>שְמַיָא מִלְעֵילָא </a:t>
                      </a:r>
                      <a:r>
                        <a:rPr lang="he-IL" sz="2300" b="0" i="0" u="none" strike="noStrike">
                          <a:solidFill>
                            <a:schemeClr val="bg1"/>
                          </a:solidFill>
                          <a:effectLst/>
                          <a:latin typeface="Arial" panose="020B0604020202020204" pitchFamily="34" charset="0"/>
                          <a:cs typeface="+mj-cs"/>
                        </a:rPr>
                        <a:t>וַעְנָנַיָא יִגְדוּן </a:t>
                      </a:r>
                      <a:r>
                        <a:rPr lang="he-IL" sz="2300" b="0" i="0" u="none" strike="noStrike">
                          <a:solidFill>
                            <a:srgbClr val="FFFF00"/>
                          </a:solidFill>
                          <a:effectLst/>
                          <a:latin typeface="Arial" panose="020B0604020202020204" pitchFamily="34" charset="0"/>
                          <a:cs typeface="+mj-cs"/>
                        </a:rPr>
                        <a:t>טוּבָא תִתפְתַח </a:t>
                      </a:r>
                      <a:r>
                        <a:rPr lang="he-IL" sz="2300" b="0" i="0" u="none" strike="noStrike">
                          <a:solidFill>
                            <a:schemeClr val="bg1"/>
                          </a:solidFill>
                          <a:effectLst/>
                          <a:latin typeface="Arial" panose="020B0604020202020204" pitchFamily="34" charset="0"/>
                          <a:cs typeface="+mj-cs"/>
                        </a:rPr>
                        <a:t>אַרעָא </a:t>
                      </a:r>
                      <a:r>
                        <a:rPr lang="he-IL" sz="2300" b="0" i="0" u="none" strike="noStrike">
                          <a:solidFill>
                            <a:srgbClr val="FFC000"/>
                          </a:solidFill>
                          <a:effectLst/>
                          <a:latin typeface="Arial" panose="020B0604020202020204" pitchFamily="34" charset="0"/>
                          <a:cs typeface="+mj-cs"/>
                        </a:rPr>
                        <a:t>וְיֵיחֹון מִיתַיָא </a:t>
                      </a:r>
                      <a:r>
                        <a:rPr lang="he-IL" sz="2300" b="0" i="0" u="none" strike="noStrike">
                          <a:solidFill>
                            <a:schemeClr val="bg1"/>
                          </a:solidFill>
                          <a:effectLst/>
                          <a:latin typeface="Arial" panose="020B0604020202020204" pitchFamily="34" charset="0"/>
                          <a:cs typeface="+mj-cs"/>
                        </a:rPr>
                        <a:t>וְזָכוּתָא תִתגְלֵי כַחדָא אְנָא יוי בְרֵיתִינוּן׃ </a:t>
                      </a:r>
                      <a:r>
                        <a:rPr lang="he-IL" sz="2300" b="0" i="0" u="none" strike="noStrike">
                          <a:solidFill>
                            <a:srgbClr val="00B0F0"/>
                          </a:solidFill>
                          <a:effectLst/>
                          <a:latin typeface="Arial" panose="020B0604020202020204" pitchFamily="34" charset="0"/>
                          <a:cs typeface="+mj-cs"/>
                        </a:rPr>
                        <a:t>ט</a:t>
                      </a:r>
                      <a:r>
                        <a:rPr lang="he-IL" sz="2300" b="0" i="0" u="none" strike="noStrike">
                          <a:solidFill>
                            <a:schemeClr val="bg1"/>
                          </a:solidFill>
                          <a:effectLst/>
                          <a:latin typeface="Arial" panose="020B0604020202020204" pitchFamily="34" charset="0"/>
                          <a:cs typeface="+mj-cs"/>
                        </a:rPr>
                        <a:t>      יֵי דִמדַמֵי לִמדָן לֳקבֵיל פִתגָמֵי בָרֹוהִי וּרחִיץ דְיֹוטְבוּן לֵיה צַלמֵי פַחָרָא דַעְבִידִין מֵעְפַר אְדַמתָא הְאִפשָר דְיֵימַר טִינָא לְעָבְדֵיה לָא עְבַדתָנִי וְעוּבָדָך לֵית יְדִין לֵיה׃ </a:t>
                      </a:r>
                      <a:r>
                        <a:rPr lang="he-IL" sz="2300" b="0" i="0" u="none" strike="noStrike">
                          <a:solidFill>
                            <a:srgbClr val="00B0F0"/>
                          </a:solidFill>
                          <a:effectLst/>
                          <a:latin typeface="Arial" panose="020B0604020202020204" pitchFamily="34" charset="0"/>
                          <a:cs typeface="+mj-cs"/>
                        </a:rPr>
                        <a:t>י</a:t>
                      </a:r>
                      <a:r>
                        <a:rPr lang="he-IL" sz="2300" b="0" i="0" u="none" strike="noStrike">
                          <a:solidFill>
                            <a:schemeClr val="bg1"/>
                          </a:solidFill>
                          <a:effectLst/>
                          <a:latin typeface="Arial" panose="020B0604020202020204" pitchFamily="34" charset="0"/>
                          <a:cs typeface="+mj-cs"/>
                        </a:rPr>
                        <a:t>     יֵי דְאָמַר לְאָב </a:t>
                      </a:r>
                      <a:r>
                        <a:rPr lang="he-IL" sz="2300" b="0" i="0" u="none" strike="noStrike">
                          <a:solidFill>
                            <a:srgbClr val="FF0000"/>
                          </a:solidFill>
                          <a:effectLst/>
                          <a:latin typeface="Arial" panose="020B0604020202020204" pitchFamily="34" charset="0"/>
                          <a:cs typeface="+mj-cs"/>
                        </a:rPr>
                        <a:t>מָא תֹולֵיד</a:t>
                      </a:r>
                      <a:r>
                        <a:rPr lang="he-IL" sz="2300" b="0" i="0" u="none" strike="noStrike">
                          <a:solidFill>
                            <a:schemeClr val="bg1"/>
                          </a:solidFill>
                          <a:effectLst/>
                          <a:latin typeface="Arial" panose="020B0604020202020204" pitchFamily="34" charset="0"/>
                          <a:cs typeface="+mj-cs"/>
                        </a:rPr>
                        <a:t> וּלאִיתְתָא מָא תְעַדַן׃ </a:t>
                      </a:r>
                      <a:r>
                        <a:rPr lang="he-IL" sz="2300" b="0" i="0" u="none" strike="noStrike">
                          <a:solidFill>
                            <a:srgbClr val="00B0F0"/>
                          </a:solidFill>
                          <a:effectLst/>
                          <a:latin typeface="Arial" panose="020B0604020202020204" pitchFamily="34" charset="0"/>
                          <a:cs typeface="+mj-cs"/>
                        </a:rPr>
                        <a:t>יא</a:t>
                      </a:r>
                      <a:r>
                        <a:rPr lang="he-IL" sz="2300" b="0" i="0" u="none" strike="noStrike">
                          <a:solidFill>
                            <a:schemeClr val="bg1"/>
                          </a:solidFill>
                          <a:effectLst/>
                          <a:latin typeface="Arial" panose="020B0604020202020204" pitchFamily="34" charset="0"/>
                          <a:cs typeface="+mj-cs"/>
                        </a:rPr>
                        <a:t>     כִדנָן אְמַר יוי קַדִישָא דְיִשׂרָאֵל וּדאַתקְנֵיה דַעְתִידָן לְמֵיתֵי אַתוּן שָאְלִין מִן קֳדָמַי </a:t>
                      </a:r>
                      <a:r>
                        <a:rPr lang="he-IL" sz="2300" b="0" i="0" u="none" strike="noStrike">
                          <a:solidFill>
                            <a:srgbClr val="FFFF00"/>
                          </a:solidFill>
                          <a:effectLst/>
                          <a:latin typeface="Arial" panose="020B0604020202020204" pitchFamily="34" charset="0"/>
                          <a:cs typeface="+mj-cs"/>
                        </a:rPr>
                        <a:t>עַל עַמִי</a:t>
                      </a:r>
                      <a:r>
                        <a:rPr lang="he-IL" sz="2300" b="0" i="0" u="none" strike="noStrike">
                          <a:solidFill>
                            <a:schemeClr val="bg1"/>
                          </a:solidFill>
                          <a:effectLst/>
                          <a:latin typeface="Arial" panose="020B0604020202020204" pitchFamily="34" charset="0"/>
                          <a:cs typeface="+mj-cs"/>
                        </a:rPr>
                        <a:t> </a:t>
                      </a:r>
                      <a:r>
                        <a:rPr lang="he-IL" sz="2300" b="0" i="0" u="none" strike="noStrike">
                          <a:solidFill>
                            <a:srgbClr val="FFFF00"/>
                          </a:solidFill>
                          <a:effectLst/>
                          <a:latin typeface="Arial" panose="020B0604020202020204" pitchFamily="34" charset="0"/>
                          <a:cs typeface="+mj-cs"/>
                        </a:rPr>
                        <a:t>וְעַל עֹובָד גְבוּרְתִי </a:t>
                      </a:r>
                      <a:r>
                        <a:rPr lang="he-IL" sz="2300" b="0" i="0" u="none" strike="noStrike">
                          <a:solidFill>
                            <a:schemeClr val="bg1"/>
                          </a:solidFill>
                          <a:effectLst/>
                          <a:latin typeface="Arial" panose="020B0604020202020204" pitchFamily="34" charset="0"/>
                          <a:cs typeface="+mj-cs"/>
                        </a:rPr>
                        <a:t>תְפַקְדוּנַנִי׃ </a:t>
                      </a:r>
                      <a:endParaRPr lang="he-IL" sz="23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2400">
                        <a:solidFill>
                          <a:srgbClr val="00B0F0"/>
                        </a:solidFill>
                        <a:effectLst/>
                        <a:cs typeface="+mj-cs"/>
                      </a:endParaRPr>
                    </a:p>
                    <a:p>
                      <a:pPr algn="r" rtl="1" fontAlgn="t">
                        <a:spcBef>
                          <a:spcPts val="0"/>
                        </a:spcBef>
                        <a:spcAft>
                          <a:spcPts val="0"/>
                        </a:spcAft>
                      </a:pPr>
                      <a:r>
                        <a:rPr lang="he-IL" sz="2300" b="0" i="0" u="none" strike="noStrike">
                          <a:solidFill>
                            <a:srgbClr val="00B0F0"/>
                          </a:solidFill>
                          <a:effectLst/>
                          <a:latin typeface="Arial" panose="020B0604020202020204" pitchFamily="34" charset="0"/>
                          <a:cs typeface="+mj-cs"/>
                        </a:rPr>
                        <a:t>ח</a:t>
                      </a:r>
                      <a:r>
                        <a:rPr lang="he-IL" sz="2300" b="0" i="0" u="none" strike="noStrike">
                          <a:solidFill>
                            <a:schemeClr val="bg1"/>
                          </a:solidFill>
                          <a:effectLst/>
                          <a:latin typeface="Arial" panose="020B0604020202020204" pitchFamily="34" charset="0"/>
                          <a:cs typeface="+mj-cs"/>
                        </a:rPr>
                        <a:t>  יְשַׁמְשׁוּן </a:t>
                      </a:r>
                      <a:r>
                        <a:rPr lang="he-IL" sz="2300" b="0" i="0" u="none" strike="noStrike">
                          <a:solidFill>
                            <a:srgbClr val="92D050"/>
                          </a:solidFill>
                          <a:effectLst/>
                          <a:latin typeface="Arial" panose="020B0604020202020204" pitchFamily="34" charset="0"/>
                          <a:cs typeface="+mj-cs"/>
                        </a:rPr>
                        <a:t>שְׁמַיָא מִלְעֵלָא </a:t>
                      </a:r>
                      <a:r>
                        <a:rPr lang="he-IL" sz="2300" b="0" i="0" u="none" strike="noStrike">
                          <a:solidFill>
                            <a:schemeClr val="bg1"/>
                          </a:solidFill>
                          <a:effectLst/>
                          <a:latin typeface="Arial" panose="020B0604020202020204" pitchFamily="34" charset="0"/>
                          <a:cs typeface="+mj-cs"/>
                        </a:rPr>
                        <a:t>וַעֲנָנַיָא יִגְדוּן </a:t>
                      </a:r>
                      <a:r>
                        <a:rPr lang="he-IL" sz="2300" b="0" i="0" u="none" strike="noStrike">
                          <a:solidFill>
                            <a:srgbClr val="FFFF00"/>
                          </a:solidFill>
                          <a:effectLst/>
                          <a:latin typeface="Arial" panose="020B0604020202020204" pitchFamily="34" charset="0"/>
                          <a:cs typeface="+mj-cs"/>
                        </a:rPr>
                        <a:t>טוּבָא תִּתְפְּתַח </a:t>
                      </a:r>
                      <a:r>
                        <a:rPr lang="he-IL" sz="2300" b="0" i="0" u="none" strike="noStrike">
                          <a:solidFill>
                            <a:schemeClr val="bg1"/>
                          </a:solidFill>
                          <a:effectLst/>
                          <a:latin typeface="Arial" panose="020B0604020202020204" pitchFamily="34" charset="0"/>
                          <a:cs typeface="+mj-cs"/>
                        </a:rPr>
                        <a:t>אַרְעָא </a:t>
                      </a:r>
                      <a:r>
                        <a:rPr lang="he-IL" sz="2300" b="0" i="0" u="none" strike="noStrike">
                          <a:solidFill>
                            <a:srgbClr val="FFC000"/>
                          </a:solidFill>
                          <a:effectLst/>
                          <a:latin typeface="Arial" panose="020B0604020202020204" pitchFamily="34" charset="0"/>
                          <a:cs typeface="+mj-cs"/>
                        </a:rPr>
                        <a:t>וְיֵחוּן מֵתַיָא </a:t>
                      </a:r>
                      <a:r>
                        <a:rPr lang="he-IL" sz="2300" b="0" i="0" u="none" strike="noStrike">
                          <a:solidFill>
                            <a:schemeClr val="bg1"/>
                          </a:solidFill>
                          <a:effectLst/>
                          <a:latin typeface="Arial" panose="020B0604020202020204" pitchFamily="34" charset="0"/>
                          <a:cs typeface="+mj-cs"/>
                        </a:rPr>
                        <a:t>וּזְכוּתָא תִתְגְלֵי כַּחֲדָא אֲנָא יְיָ בְּרֵיתִינוּן: </a:t>
                      </a:r>
                      <a:r>
                        <a:rPr lang="he-IL" sz="2300" b="0" i="0" u="none" strike="noStrike">
                          <a:solidFill>
                            <a:srgbClr val="00B0F0"/>
                          </a:solidFill>
                          <a:effectLst/>
                          <a:latin typeface="Arial" panose="020B0604020202020204" pitchFamily="34" charset="0"/>
                          <a:cs typeface="+mj-cs"/>
                        </a:rPr>
                        <a:t>ט</a:t>
                      </a:r>
                      <a:r>
                        <a:rPr lang="he-IL" sz="2300" b="0" i="0" u="none" strike="noStrike">
                          <a:solidFill>
                            <a:schemeClr val="bg1"/>
                          </a:solidFill>
                          <a:effectLst/>
                          <a:latin typeface="Arial" panose="020B0604020202020204" pitchFamily="34" charset="0"/>
                          <a:cs typeface="+mj-cs"/>
                        </a:rPr>
                        <a:t>  וַי דִי מִדַמֵי לְמֵידָן לִקֳבֵל פִּתְגָמֵי בָרְיֵהּ וְרָחַץ דְיוֹטְבִין לֵיהּ צַלְמֵי פַחֲרָא דְעָבְדִין מֵעֲפַר אַדְמָתָא הֲאֶפְשַׁר דְיֵימַר טִינָא לְעָבְדֵהּ לָא עֲבַדְתַּנִי וְעוֹבָדָךְ לֵית יְדִין לֵיהּ: </a:t>
                      </a:r>
                      <a:r>
                        <a:rPr lang="he-IL" sz="2300" b="0" i="0" u="none" strike="noStrike">
                          <a:solidFill>
                            <a:srgbClr val="00B0F0"/>
                          </a:solidFill>
                          <a:effectLst/>
                          <a:latin typeface="Arial" panose="020B0604020202020204" pitchFamily="34" charset="0"/>
                          <a:cs typeface="+mj-cs"/>
                        </a:rPr>
                        <a:t>י</a:t>
                      </a:r>
                      <a:r>
                        <a:rPr lang="he-IL" sz="2300" b="0" i="0" u="none" strike="noStrike">
                          <a:solidFill>
                            <a:schemeClr val="bg1"/>
                          </a:solidFill>
                          <a:effectLst/>
                          <a:latin typeface="Arial" panose="020B0604020202020204" pitchFamily="34" charset="0"/>
                          <a:cs typeface="+mj-cs"/>
                        </a:rPr>
                        <a:t>  וַי דַאֲמַר לְאָב </a:t>
                      </a:r>
                      <a:r>
                        <a:rPr lang="he-IL" sz="2300" b="0" i="0" u="none" strike="noStrike">
                          <a:solidFill>
                            <a:srgbClr val="FF0000"/>
                          </a:solidFill>
                          <a:effectLst/>
                          <a:latin typeface="Arial" panose="020B0604020202020204" pitchFamily="34" charset="0"/>
                          <a:cs typeface="+mj-cs"/>
                        </a:rPr>
                        <a:t>מַה תּוֹלִיד </a:t>
                      </a:r>
                      <a:r>
                        <a:rPr lang="he-IL" sz="2300" b="0" i="0" u="none" strike="noStrike">
                          <a:solidFill>
                            <a:schemeClr val="bg1"/>
                          </a:solidFill>
                          <a:effectLst/>
                          <a:latin typeface="Arial" panose="020B0604020202020204" pitchFamily="34" charset="0"/>
                          <a:cs typeface="+mj-cs"/>
                        </a:rPr>
                        <a:t>וּלְאִתְּתָא מַה תֶּעְדִין: </a:t>
                      </a:r>
                      <a:r>
                        <a:rPr lang="he-IL" sz="2300" b="0" i="0" u="none" strike="noStrike">
                          <a:solidFill>
                            <a:srgbClr val="00B0F0"/>
                          </a:solidFill>
                          <a:effectLst/>
                          <a:latin typeface="Arial" panose="020B0604020202020204" pitchFamily="34" charset="0"/>
                          <a:cs typeface="+mj-cs"/>
                        </a:rPr>
                        <a:t>יא</a:t>
                      </a:r>
                      <a:r>
                        <a:rPr lang="he-IL" sz="2300" b="0" i="0" u="none" strike="noStrike">
                          <a:solidFill>
                            <a:schemeClr val="bg1"/>
                          </a:solidFill>
                          <a:effectLst/>
                          <a:latin typeface="Arial" panose="020B0604020202020204" pitchFamily="34" charset="0"/>
                          <a:cs typeface="+mj-cs"/>
                        </a:rPr>
                        <a:t>  כִּדְנַן אֲמַר יְיָ קַדִישָׁא דְיִשְׂרָאֵל וּדְאַתְקְנֵהּ אַתְיָא דַעֲתִידִין לְמֵיתֵי אַתּוּן שָׁאֲלִין מִן קֳדָמַי </a:t>
                      </a:r>
                      <a:r>
                        <a:rPr lang="he-IL" sz="2300" b="0" i="0" u="none" strike="noStrike">
                          <a:solidFill>
                            <a:srgbClr val="FFFF00"/>
                          </a:solidFill>
                          <a:effectLst/>
                          <a:latin typeface="Arial" panose="020B0604020202020204" pitchFamily="34" charset="0"/>
                          <a:cs typeface="+mj-cs"/>
                        </a:rPr>
                        <a:t>עַל עַמִי וְעַל עוֹבַד גְבוּרְתִּי</a:t>
                      </a:r>
                      <a:r>
                        <a:rPr lang="he-IL" sz="2300" b="0" i="0" u="none" strike="noStrike">
                          <a:solidFill>
                            <a:schemeClr val="bg1"/>
                          </a:solidFill>
                          <a:effectLst/>
                          <a:latin typeface="Arial" panose="020B0604020202020204" pitchFamily="34" charset="0"/>
                          <a:cs typeface="+mj-cs"/>
                        </a:rPr>
                        <a:t> תְּפַקְדוּנַנִי: </a:t>
                      </a:r>
                      <a:endParaRPr lang="he-IL" sz="23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0168234"/>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E1149E2-6991-7BF2-6E8C-31EC9112E109}"/>
                  </a:ext>
                </a:extLst>
              </p14:cNvPr>
              <p14:cNvContentPartPr/>
              <p14:nvPr/>
            </p14:nvContentPartPr>
            <p14:xfrm>
              <a:off x="6755280" y="939460"/>
              <a:ext cx="1310400" cy="46800"/>
            </p14:xfrm>
          </p:contentPart>
        </mc:Choice>
        <mc:Fallback>
          <p:pic>
            <p:nvPicPr>
              <p:cNvPr id="3" name="Ink 2">
                <a:extLst>
                  <a:ext uri="{FF2B5EF4-FFF2-40B4-BE49-F238E27FC236}">
                    <a16:creationId xmlns:a16="http://schemas.microsoft.com/office/drawing/2014/main" id="{5E1149E2-6991-7BF2-6E8C-31EC9112E109}"/>
                  </a:ext>
                </a:extLst>
              </p:cNvPr>
              <p:cNvPicPr/>
              <p:nvPr/>
            </p:nvPicPr>
            <p:blipFill>
              <a:blip r:embed="rId7"/>
              <a:stretch>
                <a:fillRect/>
              </a:stretch>
            </p:blipFill>
            <p:spPr>
              <a:xfrm>
                <a:off x="6737280" y="921820"/>
                <a:ext cx="1346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B36A157D-ECA2-F59E-0ECF-E5FEB7377D44}"/>
                  </a:ext>
                </a:extLst>
              </p14:cNvPr>
              <p14:cNvContentPartPr/>
              <p14:nvPr/>
            </p14:nvContentPartPr>
            <p14:xfrm>
              <a:off x="8571480" y="1284340"/>
              <a:ext cx="677160" cy="50040"/>
            </p14:xfrm>
          </p:contentPart>
        </mc:Choice>
        <mc:Fallback>
          <p:pic>
            <p:nvPicPr>
              <p:cNvPr id="4" name="Ink 3">
                <a:extLst>
                  <a:ext uri="{FF2B5EF4-FFF2-40B4-BE49-F238E27FC236}">
                    <a16:creationId xmlns:a16="http://schemas.microsoft.com/office/drawing/2014/main" id="{B36A157D-ECA2-F59E-0ECF-E5FEB7377D44}"/>
                  </a:ext>
                </a:extLst>
              </p:cNvPr>
              <p:cNvPicPr/>
              <p:nvPr/>
            </p:nvPicPr>
            <p:blipFill>
              <a:blip r:embed="rId9"/>
              <a:stretch>
                <a:fillRect/>
              </a:stretch>
            </p:blipFill>
            <p:spPr>
              <a:xfrm>
                <a:off x="8553840" y="1266340"/>
                <a:ext cx="712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79309C4-3DDF-FA53-15E4-12572008796D}"/>
                  </a:ext>
                </a:extLst>
              </p14:cNvPr>
              <p14:cNvContentPartPr/>
              <p14:nvPr/>
            </p14:nvContentPartPr>
            <p14:xfrm>
              <a:off x="3544080" y="928300"/>
              <a:ext cx="1276920" cy="46800"/>
            </p14:xfrm>
          </p:contentPart>
        </mc:Choice>
        <mc:Fallback>
          <p:pic>
            <p:nvPicPr>
              <p:cNvPr id="5" name="Ink 4">
                <a:extLst>
                  <a:ext uri="{FF2B5EF4-FFF2-40B4-BE49-F238E27FC236}">
                    <a16:creationId xmlns:a16="http://schemas.microsoft.com/office/drawing/2014/main" id="{279309C4-3DDF-FA53-15E4-12572008796D}"/>
                  </a:ext>
                </a:extLst>
              </p:cNvPr>
              <p:cNvPicPr/>
              <p:nvPr/>
            </p:nvPicPr>
            <p:blipFill>
              <a:blip r:embed="rId11"/>
              <a:stretch>
                <a:fillRect/>
              </a:stretch>
            </p:blipFill>
            <p:spPr>
              <a:xfrm>
                <a:off x="3526440" y="910300"/>
                <a:ext cx="1312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9ADD112C-0E98-DC66-B198-07BC06EAD51D}"/>
                  </a:ext>
                </a:extLst>
              </p14:cNvPr>
              <p14:cNvContentPartPr/>
              <p14:nvPr/>
            </p14:nvContentPartPr>
            <p14:xfrm>
              <a:off x="5595000" y="1296220"/>
              <a:ext cx="551520" cy="53640"/>
            </p14:xfrm>
          </p:contentPart>
        </mc:Choice>
        <mc:Fallback>
          <p:pic>
            <p:nvPicPr>
              <p:cNvPr id="7" name="Ink 6">
                <a:extLst>
                  <a:ext uri="{FF2B5EF4-FFF2-40B4-BE49-F238E27FC236}">
                    <a16:creationId xmlns:a16="http://schemas.microsoft.com/office/drawing/2014/main" id="{9ADD112C-0E98-DC66-B198-07BC06EAD51D}"/>
                  </a:ext>
                </a:extLst>
              </p:cNvPr>
              <p:cNvPicPr/>
              <p:nvPr/>
            </p:nvPicPr>
            <p:blipFill>
              <a:blip r:embed="rId13"/>
              <a:stretch>
                <a:fillRect/>
              </a:stretch>
            </p:blipFill>
            <p:spPr>
              <a:xfrm>
                <a:off x="5577360" y="1278220"/>
                <a:ext cx="587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B5C48D0D-04D2-FA53-21BE-7F0F159775A5}"/>
                  </a:ext>
                </a:extLst>
              </p14:cNvPr>
              <p14:cNvContentPartPr/>
              <p14:nvPr/>
            </p14:nvContentPartPr>
            <p14:xfrm>
              <a:off x="1310280" y="935500"/>
              <a:ext cx="510120" cy="79200"/>
            </p14:xfrm>
          </p:contentPart>
        </mc:Choice>
        <mc:Fallback>
          <p:pic>
            <p:nvPicPr>
              <p:cNvPr id="9" name="Ink 8">
                <a:extLst>
                  <a:ext uri="{FF2B5EF4-FFF2-40B4-BE49-F238E27FC236}">
                    <a16:creationId xmlns:a16="http://schemas.microsoft.com/office/drawing/2014/main" id="{B5C48D0D-04D2-FA53-21BE-7F0F159775A5}"/>
                  </a:ext>
                </a:extLst>
              </p:cNvPr>
              <p:cNvPicPr/>
              <p:nvPr/>
            </p:nvPicPr>
            <p:blipFill>
              <a:blip r:embed="rId15"/>
              <a:stretch>
                <a:fillRect/>
              </a:stretch>
            </p:blipFill>
            <p:spPr>
              <a:xfrm>
                <a:off x="1292280" y="917500"/>
                <a:ext cx="545760" cy="114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1" name="Ink 10">
                <a:extLst>
                  <a:ext uri="{FF2B5EF4-FFF2-40B4-BE49-F238E27FC236}">
                    <a16:creationId xmlns:a16="http://schemas.microsoft.com/office/drawing/2014/main" id="{91039B1A-F27B-9D6E-631C-A52FE137B57C}"/>
                  </a:ext>
                </a:extLst>
              </p14:cNvPr>
              <p14:cNvContentPartPr/>
              <p14:nvPr/>
            </p14:nvContentPartPr>
            <p14:xfrm>
              <a:off x="922560" y="4032580"/>
              <a:ext cx="316440" cy="72360"/>
            </p14:xfrm>
          </p:contentPart>
        </mc:Choice>
        <mc:Fallback>
          <p:pic>
            <p:nvPicPr>
              <p:cNvPr id="11" name="Ink 10">
                <a:extLst>
                  <a:ext uri="{FF2B5EF4-FFF2-40B4-BE49-F238E27FC236}">
                    <a16:creationId xmlns:a16="http://schemas.microsoft.com/office/drawing/2014/main" id="{91039B1A-F27B-9D6E-631C-A52FE137B57C}"/>
                  </a:ext>
                </a:extLst>
              </p:cNvPr>
              <p:cNvPicPr/>
              <p:nvPr/>
            </p:nvPicPr>
            <p:blipFill>
              <a:blip r:embed="rId17"/>
              <a:stretch>
                <a:fillRect/>
              </a:stretch>
            </p:blipFill>
            <p:spPr>
              <a:xfrm>
                <a:off x="891240" y="4001260"/>
                <a:ext cx="379080" cy="135000"/>
              </a:xfrm>
              <a:prstGeom prst="rect">
                <a:avLst/>
              </a:prstGeom>
            </p:spPr>
          </p:pic>
        </mc:Fallback>
      </mc:AlternateContent>
      <p:grpSp>
        <p:nvGrpSpPr>
          <p:cNvPr id="14" name="Group 13">
            <a:extLst>
              <a:ext uri="{FF2B5EF4-FFF2-40B4-BE49-F238E27FC236}">
                <a16:creationId xmlns:a16="http://schemas.microsoft.com/office/drawing/2014/main" id="{E61B0111-F312-08C7-0AA2-1A91F87D17DF}"/>
              </a:ext>
            </a:extLst>
          </p:cNvPr>
          <p:cNvGrpSpPr/>
          <p:nvPr/>
        </p:nvGrpSpPr>
        <p:grpSpPr>
          <a:xfrm>
            <a:off x="2111640" y="4042300"/>
            <a:ext cx="1389240" cy="124920"/>
            <a:chOff x="2111640" y="4042300"/>
            <a:chExt cx="1389240" cy="124920"/>
          </a:xfrm>
        </p:grpSpPr>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12" name="Ink 11">
                  <a:extLst>
                    <a:ext uri="{FF2B5EF4-FFF2-40B4-BE49-F238E27FC236}">
                      <a16:creationId xmlns:a16="http://schemas.microsoft.com/office/drawing/2014/main" id="{C2179F50-2431-61FB-A827-4015BCF1D136}"/>
                    </a:ext>
                  </a:extLst>
                </p14:cNvPr>
                <p14:cNvContentPartPr/>
                <p14:nvPr/>
              </p14:nvContentPartPr>
              <p14:xfrm>
                <a:off x="2111640" y="4042300"/>
                <a:ext cx="820800" cy="124920"/>
              </p14:xfrm>
            </p:contentPart>
          </mc:Choice>
          <mc:Fallback>
            <p:pic>
              <p:nvPicPr>
                <p:cNvPr id="12" name="Ink 11">
                  <a:extLst>
                    <a:ext uri="{FF2B5EF4-FFF2-40B4-BE49-F238E27FC236}">
                      <a16:creationId xmlns:a16="http://schemas.microsoft.com/office/drawing/2014/main" id="{C2179F50-2431-61FB-A827-4015BCF1D136}"/>
                    </a:ext>
                  </a:extLst>
                </p:cNvPr>
                <p:cNvPicPr/>
                <p:nvPr/>
              </p:nvPicPr>
              <p:blipFill>
                <a:blip r:embed="rId19"/>
                <a:stretch>
                  <a:fillRect/>
                </a:stretch>
              </p:blipFill>
              <p:spPr>
                <a:xfrm>
                  <a:off x="2080320" y="4010980"/>
                  <a:ext cx="883440" cy="187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3" name="Ink 12">
                  <a:extLst>
                    <a:ext uri="{FF2B5EF4-FFF2-40B4-BE49-F238E27FC236}">
                      <a16:creationId xmlns:a16="http://schemas.microsoft.com/office/drawing/2014/main" id="{1619C77F-8ED2-3C3E-05C8-57DF0CBA833C}"/>
                    </a:ext>
                  </a:extLst>
                </p14:cNvPr>
                <p14:cNvContentPartPr/>
                <p14:nvPr/>
              </p14:nvContentPartPr>
              <p14:xfrm>
                <a:off x="3208560" y="4112500"/>
                <a:ext cx="292320" cy="45000"/>
              </p14:xfrm>
            </p:contentPart>
          </mc:Choice>
          <mc:Fallback>
            <p:pic>
              <p:nvPicPr>
                <p:cNvPr id="13" name="Ink 12">
                  <a:extLst>
                    <a:ext uri="{FF2B5EF4-FFF2-40B4-BE49-F238E27FC236}">
                      <a16:creationId xmlns:a16="http://schemas.microsoft.com/office/drawing/2014/main" id="{1619C77F-8ED2-3C3E-05C8-57DF0CBA833C}"/>
                    </a:ext>
                  </a:extLst>
                </p:cNvPr>
                <p:cNvPicPr/>
                <p:nvPr/>
              </p:nvPicPr>
              <p:blipFill>
                <a:blip r:embed="rId21"/>
                <a:stretch>
                  <a:fillRect/>
                </a:stretch>
              </p:blipFill>
              <p:spPr>
                <a:xfrm>
                  <a:off x="3177240" y="4081180"/>
                  <a:ext cx="354960" cy="1076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5" name="Ink 14">
                <a:extLst>
                  <a:ext uri="{FF2B5EF4-FFF2-40B4-BE49-F238E27FC236}">
                    <a16:creationId xmlns:a16="http://schemas.microsoft.com/office/drawing/2014/main" id="{2A97E1D7-840C-B23D-2151-B06F0ED9559E}"/>
                  </a:ext>
                </a:extLst>
              </p14:cNvPr>
              <p14:cNvContentPartPr/>
              <p14:nvPr/>
            </p14:nvContentPartPr>
            <p14:xfrm>
              <a:off x="5687160" y="4453060"/>
              <a:ext cx="465120" cy="59760"/>
            </p14:xfrm>
          </p:contentPart>
        </mc:Choice>
        <mc:Fallback>
          <p:pic>
            <p:nvPicPr>
              <p:cNvPr id="15" name="Ink 14">
                <a:extLst>
                  <a:ext uri="{FF2B5EF4-FFF2-40B4-BE49-F238E27FC236}">
                    <a16:creationId xmlns:a16="http://schemas.microsoft.com/office/drawing/2014/main" id="{2A97E1D7-840C-B23D-2151-B06F0ED9559E}"/>
                  </a:ext>
                </a:extLst>
              </p:cNvPr>
              <p:cNvPicPr/>
              <p:nvPr/>
            </p:nvPicPr>
            <p:blipFill>
              <a:blip r:embed="rId23"/>
              <a:stretch>
                <a:fillRect/>
              </a:stretch>
            </p:blipFill>
            <p:spPr>
              <a:xfrm>
                <a:off x="5655840" y="4421740"/>
                <a:ext cx="527760" cy="122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16" name="Ink 15">
                <a:extLst>
                  <a:ext uri="{FF2B5EF4-FFF2-40B4-BE49-F238E27FC236}">
                    <a16:creationId xmlns:a16="http://schemas.microsoft.com/office/drawing/2014/main" id="{2764B255-FFAC-5081-A776-A7D4A8D109C7}"/>
                  </a:ext>
                </a:extLst>
              </p14:cNvPr>
              <p14:cNvContentPartPr/>
              <p14:nvPr/>
            </p14:nvContentPartPr>
            <p14:xfrm>
              <a:off x="8333880" y="4429660"/>
              <a:ext cx="824400" cy="87480"/>
            </p14:xfrm>
          </p:contentPart>
        </mc:Choice>
        <mc:Fallback>
          <p:pic>
            <p:nvPicPr>
              <p:cNvPr id="16" name="Ink 15">
                <a:extLst>
                  <a:ext uri="{FF2B5EF4-FFF2-40B4-BE49-F238E27FC236}">
                    <a16:creationId xmlns:a16="http://schemas.microsoft.com/office/drawing/2014/main" id="{2764B255-FFAC-5081-A776-A7D4A8D109C7}"/>
                  </a:ext>
                </a:extLst>
              </p:cNvPr>
              <p:cNvPicPr/>
              <p:nvPr/>
            </p:nvPicPr>
            <p:blipFill>
              <a:blip r:embed="rId25"/>
              <a:stretch>
                <a:fillRect/>
              </a:stretch>
            </p:blipFill>
            <p:spPr>
              <a:xfrm>
                <a:off x="8302560" y="4398340"/>
                <a:ext cx="887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92D94AAD-E58C-BC4B-32B9-39FAA1B6F11D}"/>
                  </a:ext>
                </a:extLst>
              </p14:cNvPr>
              <p14:cNvContentPartPr/>
              <p14:nvPr/>
            </p14:nvContentPartPr>
            <p14:xfrm>
              <a:off x="737160" y="5150020"/>
              <a:ext cx="696240" cy="103320"/>
            </p14:xfrm>
          </p:contentPart>
        </mc:Choice>
        <mc:Fallback>
          <p:pic>
            <p:nvPicPr>
              <p:cNvPr id="17" name="Ink 16">
                <a:extLst>
                  <a:ext uri="{FF2B5EF4-FFF2-40B4-BE49-F238E27FC236}">
                    <a16:creationId xmlns:a16="http://schemas.microsoft.com/office/drawing/2014/main" id="{92D94AAD-E58C-BC4B-32B9-39FAA1B6F11D}"/>
                  </a:ext>
                </a:extLst>
              </p:cNvPr>
              <p:cNvPicPr/>
              <p:nvPr/>
            </p:nvPicPr>
            <p:blipFill>
              <a:blip r:embed="rId27"/>
              <a:stretch>
                <a:fillRect/>
              </a:stretch>
            </p:blipFill>
            <p:spPr>
              <a:xfrm>
                <a:off x="719160" y="5132020"/>
                <a:ext cx="731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A017F2A5-927B-E0E1-F145-1ACAA3805728}"/>
                  </a:ext>
                </a:extLst>
              </p14:cNvPr>
              <p14:cNvContentPartPr/>
              <p14:nvPr/>
            </p14:nvContentPartPr>
            <p14:xfrm>
              <a:off x="3273000" y="5513260"/>
              <a:ext cx="223560" cy="25920"/>
            </p14:xfrm>
          </p:contentPart>
        </mc:Choice>
        <mc:Fallback>
          <p:pic>
            <p:nvPicPr>
              <p:cNvPr id="18" name="Ink 17">
                <a:extLst>
                  <a:ext uri="{FF2B5EF4-FFF2-40B4-BE49-F238E27FC236}">
                    <a16:creationId xmlns:a16="http://schemas.microsoft.com/office/drawing/2014/main" id="{A017F2A5-927B-E0E1-F145-1ACAA3805728}"/>
                  </a:ext>
                </a:extLst>
              </p:cNvPr>
              <p:cNvPicPr/>
              <p:nvPr/>
            </p:nvPicPr>
            <p:blipFill>
              <a:blip r:embed="rId29"/>
              <a:stretch>
                <a:fillRect/>
              </a:stretch>
            </p:blipFill>
            <p:spPr>
              <a:xfrm>
                <a:off x="3255360" y="5495260"/>
                <a:ext cx="259200" cy="61560"/>
              </a:xfrm>
              <a:prstGeom prst="rect">
                <a:avLst/>
              </a:prstGeom>
            </p:spPr>
          </p:pic>
        </mc:Fallback>
      </mc:AlternateContent>
      <p:grpSp>
        <p:nvGrpSpPr>
          <p:cNvPr id="21" name="Group 20">
            <a:extLst>
              <a:ext uri="{FF2B5EF4-FFF2-40B4-BE49-F238E27FC236}">
                <a16:creationId xmlns:a16="http://schemas.microsoft.com/office/drawing/2014/main" id="{3F20183D-5A7B-A962-1F88-A7182E17A589}"/>
              </a:ext>
            </a:extLst>
          </p:cNvPr>
          <p:cNvGrpSpPr/>
          <p:nvPr/>
        </p:nvGrpSpPr>
        <p:grpSpPr>
          <a:xfrm>
            <a:off x="4281360" y="5830420"/>
            <a:ext cx="4302720" cy="84960"/>
            <a:chOff x="4281360" y="5830420"/>
            <a:chExt cx="4302720" cy="84960"/>
          </a:xfrm>
        </p:grpSpPr>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1D8A20EB-4196-5616-616B-AB499E3AC6CC}"/>
                    </a:ext>
                  </a:extLst>
                </p14:cNvPr>
                <p14:cNvContentPartPr/>
                <p14:nvPr/>
              </p14:nvContentPartPr>
              <p14:xfrm>
                <a:off x="4281360" y="5858500"/>
                <a:ext cx="1558080" cy="42120"/>
              </p14:xfrm>
            </p:contentPart>
          </mc:Choice>
          <mc:Fallback>
            <p:pic>
              <p:nvPicPr>
                <p:cNvPr id="19" name="Ink 18">
                  <a:extLst>
                    <a:ext uri="{FF2B5EF4-FFF2-40B4-BE49-F238E27FC236}">
                      <a16:creationId xmlns:a16="http://schemas.microsoft.com/office/drawing/2014/main" id="{1D8A20EB-4196-5616-616B-AB499E3AC6CC}"/>
                    </a:ext>
                  </a:extLst>
                </p:cNvPr>
                <p:cNvPicPr/>
                <p:nvPr/>
              </p:nvPicPr>
              <p:blipFill>
                <a:blip r:embed="rId31"/>
                <a:stretch>
                  <a:fillRect/>
                </a:stretch>
              </p:blipFill>
              <p:spPr>
                <a:xfrm>
                  <a:off x="4263360" y="5840500"/>
                  <a:ext cx="1593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AB7A7937-437B-64E6-BC8A-E12766D0C21D}"/>
                    </a:ext>
                  </a:extLst>
                </p14:cNvPr>
                <p14:cNvContentPartPr/>
                <p14:nvPr/>
              </p14:nvContentPartPr>
              <p14:xfrm>
                <a:off x="7220760" y="5830420"/>
                <a:ext cx="1363320" cy="84960"/>
              </p14:xfrm>
            </p:contentPart>
          </mc:Choice>
          <mc:Fallback>
            <p:pic>
              <p:nvPicPr>
                <p:cNvPr id="20" name="Ink 19">
                  <a:extLst>
                    <a:ext uri="{FF2B5EF4-FFF2-40B4-BE49-F238E27FC236}">
                      <a16:creationId xmlns:a16="http://schemas.microsoft.com/office/drawing/2014/main" id="{AB7A7937-437B-64E6-BC8A-E12766D0C21D}"/>
                    </a:ext>
                  </a:extLst>
                </p:cNvPr>
                <p:cNvPicPr/>
                <p:nvPr/>
              </p:nvPicPr>
              <p:blipFill>
                <a:blip r:embed="rId33"/>
                <a:stretch>
                  <a:fillRect/>
                </a:stretch>
              </p:blipFill>
              <p:spPr>
                <a:xfrm>
                  <a:off x="7202760" y="5812780"/>
                  <a:ext cx="1398960" cy="12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D0CCFDF8-EC11-D26E-E475-ED602965A3D8}"/>
                  </a:ext>
                </a:extLst>
              </p14:cNvPr>
              <p14:cNvContentPartPr/>
              <p14:nvPr/>
            </p14:nvContentPartPr>
            <p14:xfrm>
              <a:off x="8656800" y="6242980"/>
              <a:ext cx="573840" cy="64080"/>
            </p14:xfrm>
          </p:contentPart>
        </mc:Choice>
        <mc:Fallback>
          <p:pic>
            <p:nvPicPr>
              <p:cNvPr id="22" name="Ink 21">
                <a:extLst>
                  <a:ext uri="{FF2B5EF4-FFF2-40B4-BE49-F238E27FC236}">
                    <a16:creationId xmlns:a16="http://schemas.microsoft.com/office/drawing/2014/main" id="{D0CCFDF8-EC11-D26E-E475-ED602965A3D8}"/>
                  </a:ext>
                </a:extLst>
              </p:cNvPr>
              <p:cNvPicPr/>
              <p:nvPr/>
            </p:nvPicPr>
            <p:blipFill>
              <a:blip r:embed="rId35"/>
              <a:stretch>
                <a:fillRect/>
              </a:stretch>
            </p:blipFill>
            <p:spPr>
              <a:xfrm>
                <a:off x="8639160" y="6224980"/>
                <a:ext cx="609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5070FB96-AE62-9C03-AAA3-7B0C6460F8FC}"/>
                  </a:ext>
                </a:extLst>
              </p14:cNvPr>
              <p14:cNvContentPartPr/>
              <p14:nvPr/>
            </p14:nvContentPartPr>
            <p14:xfrm>
              <a:off x="6303840" y="580180"/>
              <a:ext cx="3079080" cy="1500120"/>
            </p14:xfrm>
          </p:contentPart>
        </mc:Choice>
        <mc:Fallback>
          <p:pic>
            <p:nvPicPr>
              <p:cNvPr id="23" name="Ink 22">
                <a:extLst>
                  <a:ext uri="{FF2B5EF4-FFF2-40B4-BE49-F238E27FC236}">
                    <a16:creationId xmlns:a16="http://schemas.microsoft.com/office/drawing/2014/main" id="{5070FB96-AE62-9C03-AAA3-7B0C6460F8FC}"/>
                  </a:ext>
                </a:extLst>
              </p:cNvPr>
              <p:cNvPicPr/>
              <p:nvPr/>
            </p:nvPicPr>
            <p:blipFill>
              <a:blip r:embed="rId37"/>
              <a:stretch>
                <a:fillRect/>
              </a:stretch>
            </p:blipFill>
            <p:spPr>
              <a:xfrm>
                <a:off x="6286200" y="562180"/>
                <a:ext cx="3114720" cy="1535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13AB65AE-A5BD-DD79-9CDF-C2D5F2C2F90D}"/>
                  </a:ext>
                </a:extLst>
              </p14:cNvPr>
              <p14:cNvContentPartPr/>
              <p14:nvPr/>
            </p14:nvContentPartPr>
            <p14:xfrm>
              <a:off x="3192720" y="576220"/>
              <a:ext cx="3074040" cy="1470240"/>
            </p14:xfrm>
          </p:contentPart>
        </mc:Choice>
        <mc:Fallback>
          <p:pic>
            <p:nvPicPr>
              <p:cNvPr id="24" name="Ink 23">
                <a:extLst>
                  <a:ext uri="{FF2B5EF4-FFF2-40B4-BE49-F238E27FC236}">
                    <a16:creationId xmlns:a16="http://schemas.microsoft.com/office/drawing/2014/main" id="{13AB65AE-A5BD-DD79-9CDF-C2D5F2C2F90D}"/>
                  </a:ext>
                </a:extLst>
              </p:cNvPr>
              <p:cNvPicPr/>
              <p:nvPr/>
            </p:nvPicPr>
            <p:blipFill>
              <a:blip r:embed="rId39"/>
              <a:stretch>
                <a:fillRect/>
              </a:stretch>
            </p:blipFill>
            <p:spPr>
              <a:xfrm>
                <a:off x="3175080" y="558580"/>
                <a:ext cx="3109680" cy="1505880"/>
              </a:xfrm>
              <a:prstGeom prst="rect">
                <a:avLst/>
              </a:prstGeom>
            </p:spPr>
          </p:pic>
        </mc:Fallback>
      </mc:AlternateContent>
    </p:spTree>
    <p:extLst>
      <p:ext uri="{BB962C8B-B14F-4D97-AF65-F5344CB8AC3E}">
        <p14:creationId xmlns:p14="http://schemas.microsoft.com/office/powerpoint/2010/main" val="332956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141726" y="221813"/>
            <a:ext cx="9313559" cy="5232202"/>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Notable Differences between the Aramaic and Hebrew Translations</a:t>
            </a:r>
          </a:p>
          <a:p>
            <a:pPr rtl="0">
              <a:spcBef>
                <a:spcPts val="0"/>
              </a:spcBef>
              <a:spcAft>
                <a:spcPts val="0"/>
              </a:spcAft>
            </a:pPr>
            <a:endParaRPr lang="en-US" sz="1000" i="0" u="none" strike="noStrike">
              <a:solidFill>
                <a:srgbClr val="FFC000"/>
              </a:solidFill>
              <a:effectLst/>
              <a:latin typeface="Arial" panose="020B0604020202020204" pitchFamily="34" charset="0"/>
            </a:endParaRPr>
          </a:p>
          <a:p>
            <a:pPr marL="342900" indent="-342900" rtl="0">
              <a:spcBef>
                <a:spcPts val="0"/>
              </a:spcBef>
              <a:spcAft>
                <a:spcPts val="0"/>
              </a:spcAft>
              <a:buFont typeface="Arial" panose="020B0604020202020204" pitchFamily="34" charset="0"/>
              <a:buChar char="•"/>
            </a:pPr>
            <a:r>
              <a:rPr lang="en-US" sz="2300" i="0" u="none" strike="noStrike">
                <a:solidFill>
                  <a:srgbClr val="FFC000"/>
                </a:solidFill>
                <a:effectLst/>
                <a:latin typeface="Arial" panose="020B0604020202020204" pitchFamily="34" charset="0"/>
              </a:rPr>
              <a:t>In </a:t>
            </a:r>
            <a:r>
              <a:rPr lang="en-US" sz="2300" i="0" u="sng" strike="noStrike">
                <a:solidFill>
                  <a:srgbClr val="FFC000"/>
                </a:solidFill>
                <a:effectLst/>
                <a:latin typeface="Arial" panose="020B0604020202020204" pitchFamily="34" charset="0"/>
              </a:rPr>
              <a:t>verse 8</a:t>
            </a:r>
            <a:r>
              <a:rPr lang="en-US" sz="2300" i="0" u="none" strike="noStrike">
                <a:solidFill>
                  <a:srgbClr val="FFC000"/>
                </a:solidFill>
                <a:effectLst/>
                <a:latin typeface="Arial" panose="020B0604020202020204" pitchFamily="34" charset="0"/>
              </a:rPr>
              <a:t>, the Hebrew word </a:t>
            </a:r>
            <a:r>
              <a:rPr lang="he-IL" sz="2300" i="0" u="none" strike="noStrike">
                <a:solidFill>
                  <a:srgbClr val="FFFF00"/>
                </a:solidFill>
                <a:effectLst/>
                <a:latin typeface="Arial" panose="020B0604020202020204" pitchFamily="34" charset="0"/>
              </a:rPr>
              <a:t>שְׁמַיָא</a:t>
            </a:r>
            <a:r>
              <a:rPr lang="he-IL" sz="2300" i="0" u="none" strike="noStrike">
                <a:solidFill>
                  <a:srgbClr val="FFC000"/>
                </a:solidFill>
                <a:effectLst/>
                <a:latin typeface="Arial" panose="020B0604020202020204" pitchFamily="34" charset="0"/>
              </a:rPr>
              <a:t> (</a:t>
            </a:r>
            <a:r>
              <a:rPr lang="en-US" sz="2300" i="0" u="none" strike="noStrike">
                <a:solidFill>
                  <a:srgbClr val="FFC000"/>
                </a:solidFill>
                <a:effectLst/>
                <a:latin typeface="Arial" panose="020B0604020202020204" pitchFamily="34" charset="0"/>
              </a:rPr>
              <a:t> shamayah) is translated as </a:t>
            </a:r>
            <a:r>
              <a:rPr lang="he-IL" sz="2300" i="0" u="none" strike="noStrike">
                <a:solidFill>
                  <a:srgbClr val="FFFF00"/>
                </a:solidFill>
                <a:effectLst/>
                <a:latin typeface="Arial" panose="020B0604020202020204" pitchFamily="34" charset="0"/>
              </a:rPr>
              <a:t>שְׁמֵי מִלְעֵלָא </a:t>
            </a:r>
            <a:r>
              <a:rPr lang="he-IL" sz="2300" i="0" u="none" strike="noStrike">
                <a:solidFill>
                  <a:srgbClr val="FFC000"/>
                </a:solidFill>
                <a:effectLst/>
                <a:latin typeface="Arial" panose="020B0604020202020204" pitchFamily="34" charset="0"/>
              </a:rPr>
              <a:t>(</a:t>
            </a:r>
            <a:r>
              <a:rPr lang="en-US" sz="2300" i="0" u="none" strike="noStrike">
                <a:solidFill>
                  <a:srgbClr val="FFC000"/>
                </a:solidFill>
                <a:effectLst/>
                <a:latin typeface="Arial" panose="020B0604020202020204" pitchFamily="34" charset="0"/>
              </a:rPr>
              <a:t> shamei mil'elah) for </a:t>
            </a:r>
            <a:r>
              <a:rPr lang="en-US" sz="2300" i="0" u="none" strike="noStrike">
                <a:solidFill>
                  <a:srgbClr val="00B0F0"/>
                </a:solidFill>
                <a:effectLst/>
                <a:latin typeface="Arial" panose="020B0604020202020204" pitchFamily="34" charset="0"/>
              </a:rPr>
              <a:t>"heavens" </a:t>
            </a:r>
            <a:r>
              <a:rPr lang="en-US" sz="2300" i="0" u="none" strike="noStrike">
                <a:solidFill>
                  <a:srgbClr val="FFC000"/>
                </a:solidFill>
                <a:effectLst/>
                <a:latin typeface="Arial" panose="020B0604020202020204" pitchFamily="34" charset="0"/>
              </a:rPr>
              <a:t>and </a:t>
            </a:r>
            <a:r>
              <a:rPr lang="he-IL" sz="2300" i="0" u="none" strike="noStrike">
                <a:solidFill>
                  <a:srgbClr val="FFFF00"/>
                </a:solidFill>
                <a:effectLst/>
                <a:latin typeface="Arial" panose="020B0604020202020204" pitchFamily="34" charset="0"/>
              </a:rPr>
              <a:t>וַעֲנָנַיָא</a:t>
            </a:r>
            <a:r>
              <a:rPr lang="he-IL" sz="2300" i="0" u="none" strike="noStrike">
                <a:solidFill>
                  <a:srgbClr val="FFC000"/>
                </a:solidFill>
                <a:effectLst/>
                <a:latin typeface="Arial" panose="020B0604020202020204" pitchFamily="34" charset="0"/>
              </a:rPr>
              <a:t> (</a:t>
            </a:r>
            <a:r>
              <a:rPr lang="en-US" sz="2300" i="0" u="none" strike="noStrike">
                <a:solidFill>
                  <a:srgbClr val="FFC000"/>
                </a:solidFill>
                <a:effectLst/>
                <a:latin typeface="Arial" panose="020B0604020202020204" pitchFamily="34" charset="0"/>
              </a:rPr>
              <a:t> v’ananayah) for </a:t>
            </a:r>
            <a:r>
              <a:rPr lang="en-US" sz="2300" i="0" u="none" strike="noStrike">
                <a:solidFill>
                  <a:srgbClr val="00B0F0"/>
                </a:solidFill>
                <a:effectLst/>
                <a:latin typeface="Arial" panose="020B0604020202020204" pitchFamily="34" charset="0"/>
              </a:rPr>
              <a:t>"clouds." </a:t>
            </a:r>
            <a:r>
              <a:rPr lang="en-US" sz="2300" i="0" u="none" strike="noStrike">
                <a:solidFill>
                  <a:srgbClr val="FFC000"/>
                </a:solidFill>
                <a:effectLst/>
                <a:latin typeface="Arial" panose="020B0604020202020204" pitchFamily="34" charset="0"/>
              </a:rPr>
              <a:t>The Hebrew word </a:t>
            </a:r>
            <a:r>
              <a:rPr lang="he-IL" sz="2300" i="0" u="none" strike="noStrike">
                <a:solidFill>
                  <a:srgbClr val="FFFF00"/>
                </a:solidFill>
                <a:effectLst/>
                <a:latin typeface="Arial" panose="020B0604020202020204" pitchFamily="34" charset="0"/>
              </a:rPr>
              <a:t>טוּבָא</a:t>
            </a:r>
            <a:r>
              <a:rPr lang="he-IL" sz="2300" i="0" u="none" strike="noStrike">
                <a:solidFill>
                  <a:srgbClr val="FFC000"/>
                </a:solidFill>
                <a:effectLst/>
                <a:latin typeface="Arial" panose="020B0604020202020204" pitchFamily="34" charset="0"/>
              </a:rPr>
              <a:t> (</a:t>
            </a:r>
            <a:r>
              <a:rPr lang="en-US" sz="2300" i="0" u="none" strike="noStrike">
                <a:solidFill>
                  <a:srgbClr val="FFC000"/>
                </a:solidFill>
                <a:effectLst/>
                <a:latin typeface="Arial" panose="020B0604020202020204" pitchFamily="34" charset="0"/>
              </a:rPr>
              <a:t> tovah) is translated as </a:t>
            </a:r>
            <a:r>
              <a:rPr lang="he-IL" sz="2300" i="0" u="none" strike="noStrike">
                <a:solidFill>
                  <a:srgbClr val="FFFF00"/>
                </a:solidFill>
                <a:effectLst/>
                <a:latin typeface="Arial" panose="020B0604020202020204" pitchFamily="34" charset="0"/>
              </a:rPr>
              <a:t>טוּבָא תִּתְפְּתַח </a:t>
            </a:r>
            <a:r>
              <a:rPr lang="he-IL" sz="2300" i="0" u="none" strike="noStrike">
                <a:solidFill>
                  <a:srgbClr val="FFC000"/>
                </a:solidFill>
                <a:effectLst/>
                <a:latin typeface="Arial" panose="020B0604020202020204" pitchFamily="34" charset="0"/>
              </a:rPr>
              <a:t>(</a:t>
            </a:r>
            <a:r>
              <a:rPr lang="en-US" sz="2300" i="0" u="none" strike="noStrike">
                <a:solidFill>
                  <a:srgbClr val="FFC000"/>
                </a:solidFill>
                <a:effectLst/>
                <a:latin typeface="Arial" panose="020B0604020202020204" pitchFamily="34" charset="0"/>
              </a:rPr>
              <a:t> tovah tiftach) for </a:t>
            </a:r>
            <a:r>
              <a:rPr lang="en-US" sz="2300" i="0" u="none" strike="noStrike">
                <a:solidFill>
                  <a:srgbClr val="00B0F0"/>
                </a:solidFill>
                <a:effectLst/>
                <a:latin typeface="Arial" panose="020B0604020202020204" pitchFamily="34" charset="0"/>
              </a:rPr>
              <a:t>“open/drop down good." </a:t>
            </a:r>
            <a:r>
              <a:rPr lang="en-US" sz="2300" i="0" u="none" strike="noStrike">
                <a:solidFill>
                  <a:srgbClr val="FFC000"/>
                </a:solidFill>
                <a:effectLst/>
                <a:latin typeface="Arial" panose="020B0604020202020204" pitchFamily="34" charset="0"/>
              </a:rPr>
              <a:t>The Hebrew word </a:t>
            </a:r>
            <a:r>
              <a:rPr lang="he-IL" sz="2300" i="0" u="none" strike="noStrike">
                <a:solidFill>
                  <a:srgbClr val="FFFF00"/>
                </a:solidFill>
                <a:effectLst/>
                <a:latin typeface="Arial" panose="020B0604020202020204" pitchFamily="34" charset="0"/>
              </a:rPr>
              <a:t>יְחוּן</a:t>
            </a:r>
            <a:r>
              <a:rPr lang="he-IL" sz="2300" i="0" u="none" strike="noStrike">
                <a:solidFill>
                  <a:srgbClr val="FFC000"/>
                </a:solidFill>
                <a:effectLst/>
                <a:latin typeface="Arial" panose="020B0604020202020204" pitchFamily="34" charset="0"/>
              </a:rPr>
              <a:t> (</a:t>
            </a:r>
            <a:r>
              <a:rPr lang="en-US" sz="2300" i="0" u="none" strike="noStrike">
                <a:solidFill>
                  <a:srgbClr val="FFC000"/>
                </a:solidFill>
                <a:effectLst/>
                <a:latin typeface="Arial" panose="020B0604020202020204" pitchFamily="34" charset="0"/>
              </a:rPr>
              <a:t> yeichun) is translated as </a:t>
            </a:r>
            <a:r>
              <a:rPr lang="he-IL" sz="2300" i="0" u="none" strike="noStrike">
                <a:solidFill>
                  <a:srgbClr val="FFFF00"/>
                </a:solidFill>
                <a:effectLst/>
                <a:latin typeface="Arial" panose="020B0604020202020204" pitchFamily="34" charset="0"/>
              </a:rPr>
              <a:t>יֵחוּן מֵתַיָא (</a:t>
            </a:r>
            <a:r>
              <a:rPr lang="en-US" sz="2300" i="0" u="none" strike="noStrike">
                <a:solidFill>
                  <a:srgbClr val="FFC000"/>
                </a:solidFill>
                <a:effectLst/>
                <a:latin typeface="Arial" panose="020B0604020202020204" pitchFamily="34" charset="0"/>
              </a:rPr>
              <a:t> yeichun metayah) for </a:t>
            </a:r>
            <a:r>
              <a:rPr lang="en-US" sz="2300" i="0" u="none" strike="noStrike">
                <a:solidFill>
                  <a:srgbClr val="00B0F0"/>
                </a:solidFill>
                <a:effectLst/>
                <a:latin typeface="Arial" panose="020B0604020202020204" pitchFamily="34" charset="0"/>
              </a:rPr>
              <a:t>"let the dead live."</a:t>
            </a:r>
          </a:p>
          <a:p>
            <a:pPr marL="342900" indent="-342900" rtl="0">
              <a:spcBef>
                <a:spcPts val="0"/>
              </a:spcBef>
              <a:spcAft>
                <a:spcPts val="0"/>
              </a:spcAft>
              <a:buFont typeface="Arial" panose="020B0604020202020204" pitchFamily="34" charset="0"/>
              <a:buChar char="•"/>
            </a:pPr>
            <a:r>
              <a:rPr lang="en-US" sz="2300" i="0" u="none" strike="noStrike">
                <a:solidFill>
                  <a:srgbClr val="FFC000"/>
                </a:solidFill>
                <a:effectLst/>
                <a:latin typeface="Arial" panose="020B0604020202020204" pitchFamily="34" charset="0"/>
              </a:rPr>
              <a:t>In verse 10, the Hebrew word </a:t>
            </a:r>
            <a:r>
              <a:rPr lang="he-IL" sz="2300" i="0" u="none" strike="noStrike">
                <a:solidFill>
                  <a:srgbClr val="FFFF00"/>
                </a:solidFill>
                <a:effectLst/>
                <a:latin typeface="Arial" panose="020B0604020202020204" pitchFamily="34" charset="0"/>
              </a:rPr>
              <a:t>מַה</a:t>
            </a:r>
            <a:r>
              <a:rPr lang="he-IL" sz="2300" i="0" u="none" strike="noStrike">
                <a:solidFill>
                  <a:srgbClr val="FFC000"/>
                </a:solidFill>
                <a:effectLst/>
                <a:latin typeface="Arial" panose="020B0604020202020204" pitchFamily="34" charset="0"/>
              </a:rPr>
              <a:t> (</a:t>
            </a:r>
            <a:r>
              <a:rPr lang="en-US" sz="2300" i="0" u="none" strike="noStrike">
                <a:solidFill>
                  <a:srgbClr val="FFC000"/>
                </a:solidFill>
                <a:effectLst/>
                <a:latin typeface="Arial" panose="020B0604020202020204" pitchFamily="34" charset="0"/>
              </a:rPr>
              <a:t> mah) is translated as </a:t>
            </a:r>
            <a:r>
              <a:rPr lang="he-IL" sz="2300" i="0" u="none" strike="noStrike">
                <a:solidFill>
                  <a:srgbClr val="FFFF00"/>
                </a:solidFill>
                <a:effectLst/>
                <a:latin typeface="Arial" panose="020B0604020202020204" pitchFamily="34" charset="0"/>
              </a:rPr>
              <a:t>מַה תּוֹלִיד </a:t>
            </a:r>
            <a:r>
              <a:rPr lang="he-IL" sz="2300" i="0" u="none" strike="noStrike">
                <a:solidFill>
                  <a:srgbClr val="FFC000"/>
                </a:solidFill>
                <a:effectLst/>
                <a:latin typeface="Arial" panose="020B0604020202020204" pitchFamily="34" charset="0"/>
              </a:rPr>
              <a:t>(</a:t>
            </a:r>
            <a:r>
              <a:rPr lang="en-US" sz="2300" i="0" u="none" strike="noStrike">
                <a:solidFill>
                  <a:srgbClr val="FFC000"/>
                </a:solidFill>
                <a:effectLst/>
                <a:latin typeface="Arial" panose="020B0604020202020204" pitchFamily="34" charset="0"/>
              </a:rPr>
              <a:t> mah tolid) for </a:t>
            </a:r>
            <a:r>
              <a:rPr lang="en-US" sz="2300" i="0" u="none" strike="noStrike">
                <a:solidFill>
                  <a:srgbClr val="00B0F0"/>
                </a:solidFill>
                <a:effectLst/>
                <a:latin typeface="Arial" panose="020B0604020202020204" pitchFamily="34" charset="0"/>
              </a:rPr>
              <a:t>"What begettest thou?" </a:t>
            </a:r>
            <a:r>
              <a:rPr lang="en-US" sz="2300" i="0" u="none" strike="noStrike">
                <a:solidFill>
                  <a:srgbClr val="FFC000"/>
                </a:solidFill>
                <a:effectLst/>
                <a:latin typeface="Arial" panose="020B0604020202020204" pitchFamily="34" charset="0"/>
              </a:rPr>
              <a:t>and </a:t>
            </a:r>
            <a:r>
              <a:rPr lang="he-IL" sz="2300" i="0" u="none" strike="noStrike">
                <a:solidFill>
                  <a:srgbClr val="FFFF00"/>
                </a:solidFill>
                <a:effectLst/>
                <a:latin typeface="Arial" panose="020B0604020202020204" pitchFamily="34" charset="0"/>
              </a:rPr>
              <a:t>מַה תֶּעְדִין </a:t>
            </a:r>
            <a:r>
              <a:rPr lang="he-IL" sz="2300" i="0" u="none" strike="noStrike">
                <a:solidFill>
                  <a:srgbClr val="FFC000"/>
                </a:solidFill>
                <a:effectLst/>
                <a:latin typeface="Arial" panose="020B0604020202020204" pitchFamily="34" charset="0"/>
              </a:rPr>
              <a:t>(</a:t>
            </a:r>
            <a:r>
              <a:rPr lang="en-US" sz="2300" i="0" u="none" strike="noStrike">
                <a:solidFill>
                  <a:srgbClr val="FFC000"/>
                </a:solidFill>
                <a:effectLst/>
                <a:latin typeface="Arial" panose="020B0604020202020204" pitchFamily="34" charset="0"/>
              </a:rPr>
              <a:t> mah te'edin) for </a:t>
            </a:r>
            <a:r>
              <a:rPr lang="en-US" sz="2300" i="0" u="none" strike="noStrike">
                <a:solidFill>
                  <a:srgbClr val="00B0F0"/>
                </a:solidFill>
                <a:effectLst/>
                <a:latin typeface="Arial" panose="020B0604020202020204" pitchFamily="34" charset="0"/>
              </a:rPr>
              <a:t>"What hast thou brought forth?"</a:t>
            </a:r>
          </a:p>
          <a:p>
            <a:pPr marL="342900" indent="-342900" rtl="0">
              <a:spcBef>
                <a:spcPts val="0"/>
              </a:spcBef>
              <a:spcAft>
                <a:spcPts val="0"/>
              </a:spcAft>
              <a:buFont typeface="Arial" panose="020B0604020202020204" pitchFamily="34" charset="0"/>
              <a:buChar char="•"/>
            </a:pPr>
            <a:r>
              <a:rPr lang="en-US" sz="2300" i="0" u="none" strike="noStrike">
                <a:solidFill>
                  <a:srgbClr val="FFC000"/>
                </a:solidFill>
                <a:effectLst/>
                <a:latin typeface="Arial" panose="020B0604020202020204" pitchFamily="34" charset="0"/>
              </a:rPr>
              <a:t>In verse 11, the Hebrew word </a:t>
            </a:r>
            <a:r>
              <a:rPr lang="he-IL" sz="2300" i="0" u="none" strike="noStrike">
                <a:solidFill>
                  <a:srgbClr val="FFFF00"/>
                </a:solidFill>
                <a:effectLst/>
                <a:latin typeface="Arial" panose="020B0604020202020204" pitchFamily="34" charset="0"/>
              </a:rPr>
              <a:t>עַל בני </a:t>
            </a:r>
            <a:r>
              <a:rPr lang="he-IL" sz="2300" i="0" u="none" strike="noStrike">
                <a:solidFill>
                  <a:srgbClr val="FFC000"/>
                </a:solidFill>
                <a:effectLst/>
                <a:latin typeface="Arial" panose="020B0604020202020204" pitchFamily="34" charset="0"/>
              </a:rPr>
              <a:t>(</a:t>
            </a:r>
            <a:r>
              <a:rPr lang="en-US" sz="2300" i="0" u="none" strike="noStrike">
                <a:solidFill>
                  <a:srgbClr val="FFC000"/>
                </a:solidFill>
                <a:effectLst/>
                <a:latin typeface="Arial" panose="020B0604020202020204" pitchFamily="34" charset="0"/>
              </a:rPr>
              <a:t> al beni) is translated as </a:t>
            </a:r>
            <a:r>
              <a:rPr lang="he-IL" sz="2300" i="0" u="none" strike="noStrike">
                <a:solidFill>
                  <a:srgbClr val="FFFF00"/>
                </a:solidFill>
                <a:effectLst/>
                <a:latin typeface="Arial" panose="020B0604020202020204" pitchFamily="34" charset="0"/>
              </a:rPr>
              <a:t>עַל עַמִי וְעַל עוֹבַד גְבוּרְתִּי</a:t>
            </a:r>
            <a:r>
              <a:rPr lang="he-IL" sz="2300" i="0" u="none" strike="noStrike">
                <a:solidFill>
                  <a:srgbClr val="FFC000"/>
                </a:solidFill>
                <a:effectLst/>
                <a:latin typeface="Arial" panose="020B0604020202020204" pitchFamily="34" charset="0"/>
              </a:rPr>
              <a:t> (</a:t>
            </a:r>
            <a:r>
              <a:rPr lang="en-US" sz="2300" i="0" u="none" strike="noStrike">
                <a:solidFill>
                  <a:srgbClr val="FFC000"/>
                </a:solidFill>
                <a:effectLst/>
                <a:latin typeface="Arial" panose="020B0604020202020204" pitchFamily="34" charset="0"/>
              </a:rPr>
              <a:t> al ami ve'al ovad gevurati) for </a:t>
            </a:r>
            <a:r>
              <a:rPr lang="en-US" sz="2300" i="0" u="none" strike="noStrike">
                <a:solidFill>
                  <a:srgbClr val="00B0F0"/>
                </a:solidFill>
                <a:effectLst/>
                <a:latin typeface="Arial" panose="020B0604020202020204" pitchFamily="34" charset="0"/>
              </a:rPr>
              <a:t>"against my people and against my power."</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4820C32-ACDD-E9E1-89AB-980A03538BC3}"/>
                  </a:ext>
                </a:extLst>
              </p14:cNvPr>
              <p14:cNvContentPartPr/>
              <p14:nvPr/>
            </p14:nvContentPartPr>
            <p14:xfrm>
              <a:off x="4329960" y="1494220"/>
              <a:ext cx="865800" cy="51120"/>
            </p14:xfrm>
          </p:contentPart>
        </mc:Choice>
        <mc:Fallback>
          <p:pic>
            <p:nvPicPr>
              <p:cNvPr id="2" name="Ink 1">
                <a:extLst>
                  <a:ext uri="{FF2B5EF4-FFF2-40B4-BE49-F238E27FC236}">
                    <a16:creationId xmlns:a16="http://schemas.microsoft.com/office/drawing/2014/main" id="{04820C32-ACDD-E9E1-89AB-980A03538BC3}"/>
                  </a:ext>
                </a:extLst>
              </p:cNvPr>
              <p:cNvPicPr/>
              <p:nvPr/>
            </p:nvPicPr>
            <p:blipFill>
              <a:blip r:embed="rId7"/>
              <a:stretch>
                <a:fillRect/>
              </a:stretch>
            </p:blipFill>
            <p:spPr>
              <a:xfrm>
                <a:off x="4312320" y="1476580"/>
                <a:ext cx="901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FBC8BA04-208E-3EE5-0E3E-E36688740B97}"/>
                  </a:ext>
                </a:extLst>
              </p14:cNvPr>
              <p14:cNvContentPartPr/>
              <p14:nvPr/>
            </p14:nvContentPartPr>
            <p14:xfrm>
              <a:off x="8638800" y="1505740"/>
              <a:ext cx="629640" cy="40320"/>
            </p14:xfrm>
          </p:contentPart>
        </mc:Choice>
        <mc:Fallback>
          <p:pic>
            <p:nvPicPr>
              <p:cNvPr id="3" name="Ink 2">
                <a:extLst>
                  <a:ext uri="{FF2B5EF4-FFF2-40B4-BE49-F238E27FC236}">
                    <a16:creationId xmlns:a16="http://schemas.microsoft.com/office/drawing/2014/main" id="{FBC8BA04-208E-3EE5-0E3E-E36688740B97}"/>
                  </a:ext>
                </a:extLst>
              </p:cNvPr>
              <p:cNvPicPr/>
              <p:nvPr/>
            </p:nvPicPr>
            <p:blipFill>
              <a:blip r:embed="rId9"/>
              <a:stretch>
                <a:fillRect/>
              </a:stretch>
            </p:blipFill>
            <p:spPr>
              <a:xfrm>
                <a:off x="8621160" y="1487740"/>
                <a:ext cx="665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96B14D79-03BD-ECEC-1DE1-0CA8E358BACE}"/>
                  </a:ext>
                </a:extLst>
              </p14:cNvPr>
              <p14:cNvContentPartPr/>
              <p14:nvPr/>
            </p14:nvContentPartPr>
            <p14:xfrm>
              <a:off x="809880" y="1841980"/>
              <a:ext cx="716040" cy="36360"/>
            </p14:xfrm>
          </p:contentPart>
        </mc:Choice>
        <mc:Fallback>
          <p:pic>
            <p:nvPicPr>
              <p:cNvPr id="5" name="Ink 4">
                <a:extLst>
                  <a:ext uri="{FF2B5EF4-FFF2-40B4-BE49-F238E27FC236}">
                    <a16:creationId xmlns:a16="http://schemas.microsoft.com/office/drawing/2014/main" id="{96B14D79-03BD-ECEC-1DE1-0CA8E358BACE}"/>
                  </a:ext>
                </a:extLst>
              </p:cNvPr>
              <p:cNvPicPr/>
              <p:nvPr/>
            </p:nvPicPr>
            <p:blipFill>
              <a:blip r:embed="rId11"/>
              <a:stretch>
                <a:fillRect/>
              </a:stretch>
            </p:blipFill>
            <p:spPr>
              <a:xfrm>
                <a:off x="791880" y="1824340"/>
                <a:ext cx="751680" cy="72000"/>
              </a:xfrm>
              <a:prstGeom prst="rect">
                <a:avLst/>
              </a:prstGeom>
            </p:spPr>
          </p:pic>
        </mc:Fallback>
      </mc:AlternateContent>
    </p:spTree>
    <p:extLst>
      <p:ext uri="{BB962C8B-B14F-4D97-AF65-F5344CB8AC3E}">
        <p14:creationId xmlns:p14="http://schemas.microsoft.com/office/powerpoint/2010/main" val="151019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141726" y="221813"/>
            <a:ext cx="9313559" cy="5447645"/>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45:11 Parts 1-2</a:t>
            </a:r>
            <a:endParaRPr lang="en-US" sz="36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האותיות שאלוני וגו'.</a:t>
            </a:r>
            <a:r>
              <a:rPr lang="he-IL" sz="2000" b="0" i="0" u="none" strike="noStrike">
                <a:solidFill>
                  <a:srgbClr val="FFFF00"/>
                </a:solidFill>
                <a:effectLst/>
                <a:latin typeface="Arial" panose="020B0604020202020204" pitchFamily="34" charset="0"/>
                <a:cs typeface="+mj-cs"/>
              </a:rPr>
              <a:t> ה"א נקודה קמץ למדת שאינה תמיהה וכן פירשו אם באתם לשאול לי אתם הנביאים שאלוני על אותות שמי' ומופתי' אשר אתם רואים נולדים בארץ עליהם היו שואלים אותי מה הם אבל על בני ועל פועל ידי ישרים שבשבילם יצרתי את הכל אתם באים לצוותי ולקרוא לפני תגר:</a:t>
            </a:r>
            <a:endParaRPr lang="he-IL" sz="28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Ask Me about the signs etc.</a:t>
            </a:r>
            <a:r>
              <a:rPr lang="en-US" sz="2000" b="0" i="0" u="none" strike="noStrike">
                <a:solidFill>
                  <a:srgbClr val="FFC000"/>
                </a:solidFill>
                <a:effectLst/>
                <a:latin typeface="Arial" panose="020B0604020202020204" pitchFamily="34" charset="0"/>
              </a:rPr>
              <a:t> Heb. </a:t>
            </a:r>
            <a:r>
              <a:rPr lang="he-IL" sz="2000" b="0" i="0" u="none" strike="noStrike">
                <a:solidFill>
                  <a:srgbClr val="FFFF00"/>
                </a:solidFill>
                <a:effectLst/>
                <a:latin typeface="Arial" panose="020B0604020202020204" pitchFamily="34" charset="0"/>
                <a:cs typeface="+mj-cs"/>
              </a:rPr>
              <a:t>הָאוֹתִיוֹת</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The </a:t>
            </a:r>
            <a:r>
              <a:rPr lang="en-US" sz="2000" b="0" i="0" u="none" strike="noStrike">
                <a:solidFill>
                  <a:srgbClr val="00B0F0"/>
                </a:solidFill>
                <a:effectLst/>
                <a:latin typeface="Arial" panose="020B0604020202020204" pitchFamily="34" charset="0"/>
              </a:rPr>
              <a:t>‘heh’ </a:t>
            </a:r>
            <a:r>
              <a:rPr lang="en-US" sz="2000" b="0" i="0" u="none" strike="noStrike">
                <a:solidFill>
                  <a:srgbClr val="FFC000"/>
                </a:solidFill>
                <a:effectLst/>
                <a:latin typeface="Arial" panose="020B0604020202020204" pitchFamily="34" charset="0"/>
              </a:rPr>
              <a:t>is voweled with a </a:t>
            </a:r>
            <a:r>
              <a:rPr lang="en-US" sz="2000" b="0" i="0" u="none" strike="noStrike">
                <a:solidFill>
                  <a:srgbClr val="00B0F0"/>
                </a:solidFill>
                <a:effectLst/>
                <a:latin typeface="Arial" panose="020B0604020202020204" pitchFamily="34" charset="0"/>
              </a:rPr>
              <a:t>‘kamatz.’ </a:t>
            </a:r>
            <a:r>
              <a:rPr lang="en-US" sz="2000" b="0" i="0" u="none" strike="noStrike">
                <a:solidFill>
                  <a:srgbClr val="FFC000"/>
                </a:solidFill>
                <a:effectLst/>
                <a:latin typeface="Arial" panose="020B0604020202020204" pitchFamily="34" charset="0"/>
              </a:rPr>
              <a:t>This indicates that it is not the interrogative, but this is its explanation: If you have come to ask Me, you and the prophets, ask Me about the signs of the heavens and the wonders that you see coming about on the earth; about them you may ask Me, what they are, but about My children and about the work of My hands, Israel, for whose sake I formed everything, shall you come to command Me and to complain before Me?</a:t>
            </a:r>
            <a:endParaRPr lang="en-US" sz="28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תצוני.</a:t>
            </a:r>
            <a:r>
              <a:rPr lang="he-IL" sz="2000" b="0" i="0" u="none" strike="noStrike">
                <a:solidFill>
                  <a:srgbClr val="FFFF00"/>
                </a:solidFill>
                <a:effectLst/>
                <a:latin typeface="Arial" panose="020B0604020202020204" pitchFamily="34" charset="0"/>
                <a:cs typeface="+mj-cs"/>
              </a:rPr>
              <a:t> תמוה הוא וכי עליכם לצוות על בני אני כבר בראתי להם הישועה במחשבה שעלתה לפני כיצד אנכי העירותיהו בצדק על כורש הוא אומר:</a:t>
            </a:r>
            <a:endParaRPr lang="he-IL" sz="28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do you command Me?</a:t>
            </a:r>
            <a:r>
              <a:rPr lang="en-US" sz="2000" b="0" i="0" u="none" strike="noStrike">
                <a:solidFill>
                  <a:srgbClr val="FFC000"/>
                </a:solidFill>
                <a:effectLst/>
                <a:latin typeface="Arial" panose="020B0604020202020204" pitchFamily="34" charset="0"/>
              </a:rPr>
              <a:t> This is the interrogative. Must you command Me concerning My children? I have already created the salvation for them in the thought that has entered My mind [lit. has come before Me]. How so? I aroused him with righteousness. This is stated regarding Cyrus.</a:t>
            </a:r>
            <a:endParaRPr lang="en-US" sz="2800" b="0">
              <a:solidFill>
                <a:srgbClr val="FFC000"/>
              </a:solidFill>
              <a:effectLst/>
            </a:endParaRP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59FD154-6209-2177-D75B-8576EFF0685B}"/>
                  </a:ext>
                </a:extLst>
              </p14:cNvPr>
              <p14:cNvContentPartPr/>
              <p14:nvPr/>
            </p14:nvContentPartPr>
            <p14:xfrm>
              <a:off x="4268760" y="1904980"/>
              <a:ext cx="808200" cy="35280"/>
            </p14:xfrm>
          </p:contentPart>
        </mc:Choice>
        <mc:Fallback>
          <p:pic>
            <p:nvPicPr>
              <p:cNvPr id="2" name="Ink 1">
                <a:extLst>
                  <a:ext uri="{FF2B5EF4-FFF2-40B4-BE49-F238E27FC236}">
                    <a16:creationId xmlns:a16="http://schemas.microsoft.com/office/drawing/2014/main" id="{259FD154-6209-2177-D75B-8576EFF0685B}"/>
                  </a:ext>
                </a:extLst>
              </p:cNvPr>
              <p:cNvPicPr/>
              <p:nvPr/>
            </p:nvPicPr>
            <p:blipFill>
              <a:blip r:embed="rId7"/>
              <a:stretch>
                <a:fillRect/>
              </a:stretch>
            </p:blipFill>
            <p:spPr>
              <a:xfrm>
                <a:off x="4250760" y="1887340"/>
                <a:ext cx="843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B815786D-B4D7-83A6-9151-E2AE54DC60E5}"/>
                  </a:ext>
                </a:extLst>
              </p14:cNvPr>
              <p14:cNvContentPartPr/>
              <p14:nvPr/>
            </p14:nvContentPartPr>
            <p14:xfrm>
              <a:off x="3030720" y="4904140"/>
              <a:ext cx="5683320" cy="72720"/>
            </p14:xfrm>
          </p:contentPart>
        </mc:Choice>
        <mc:Fallback>
          <p:pic>
            <p:nvPicPr>
              <p:cNvPr id="3" name="Ink 2">
                <a:extLst>
                  <a:ext uri="{FF2B5EF4-FFF2-40B4-BE49-F238E27FC236}">
                    <a16:creationId xmlns:a16="http://schemas.microsoft.com/office/drawing/2014/main" id="{B815786D-B4D7-83A6-9151-E2AE54DC60E5}"/>
                  </a:ext>
                </a:extLst>
              </p:cNvPr>
              <p:cNvPicPr/>
              <p:nvPr/>
            </p:nvPicPr>
            <p:blipFill>
              <a:blip r:embed="rId9"/>
              <a:stretch>
                <a:fillRect/>
              </a:stretch>
            </p:blipFill>
            <p:spPr>
              <a:xfrm>
                <a:off x="3013080" y="4886500"/>
                <a:ext cx="5718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C188649F-DA43-72DC-C49B-4FC9DFECD21D}"/>
                  </a:ext>
                </a:extLst>
              </p14:cNvPr>
              <p14:cNvContentPartPr/>
              <p14:nvPr/>
            </p14:nvContentPartPr>
            <p14:xfrm>
              <a:off x="200760" y="5219140"/>
              <a:ext cx="3714480" cy="104040"/>
            </p14:xfrm>
          </p:contentPart>
        </mc:Choice>
        <mc:Fallback>
          <p:pic>
            <p:nvPicPr>
              <p:cNvPr id="5" name="Ink 4">
                <a:extLst>
                  <a:ext uri="{FF2B5EF4-FFF2-40B4-BE49-F238E27FC236}">
                    <a16:creationId xmlns:a16="http://schemas.microsoft.com/office/drawing/2014/main" id="{C188649F-DA43-72DC-C49B-4FC9DFECD21D}"/>
                  </a:ext>
                </a:extLst>
              </p:cNvPr>
              <p:cNvPicPr/>
              <p:nvPr/>
            </p:nvPicPr>
            <p:blipFill>
              <a:blip r:embed="rId11"/>
              <a:stretch>
                <a:fillRect/>
              </a:stretch>
            </p:blipFill>
            <p:spPr>
              <a:xfrm>
                <a:off x="182760" y="5201140"/>
                <a:ext cx="3750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B9C1117-6CAD-E1D0-F8B8-DB78AA0E521B}"/>
                  </a:ext>
                </a:extLst>
              </p14:cNvPr>
              <p14:cNvContentPartPr/>
              <p14:nvPr/>
            </p14:nvContentPartPr>
            <p14:xfrm>
              <a:off x="3874920" y="5572300"/>
              <a:ext cx="2436480" cy="220320"/>
            </p14:xfrm>
          </p:contentPart>
        </mc:Choice>
        <mc:Fallback>
          <p:pic>
            <p:nvPicPr>
              <p:cNvPr id="7" name="Ink 6">
                <a:extLst>
                  <a:ext uri="{FF2B5EF4-FFF2-40B4-BE49-F238E27FC236}">
                    <a16:creationId xmlns:a16="http://schemas.microsoft.com/office/drawing/2014/main" id="{3B9C1117-6CAD-E1D0-F8B8-DB78AA0E521B}"/>
                  </a:ext>
                </a:extLst>
              </p:cNvPr>
              <p:cNvPicPr/>
              <p:nvPr/>
            </p:nvPicPr>
            <p:blipFill>
              <a:blip r:embed="rId13"/>
              <a:stretch>
                <a:fillRect/>
              </a:stretch>
            </p:blipFill>
            <p:spPr>
              <a:xfrm>
                <a:off x="3856920" y="5554300"/>
                <a:ext cx="2472120" cy="255960"/>
              </a:xfrm>
              <a:prstGeom prst="rect">
                <a:avLst/>
              </a:prstGeom>
            </p:spPr>
          </p:pic>
        </mc:Fallback>
      </mc:AlternateContent>
    </p:spTree>
    <p:extLst>
      <p:ext uri="{BB962C8B-B14F-4D97-AF65-F5344CB8AC3E}">
        <p14:creationId xmlns:p14="http://schemas.microsoft.com/office/powerpoint/2010/main" val="142869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1148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7F8AAB1A-6356-81CE-6FE8-71FBA92CA376}"/>
              </a:ext>
            </a:extLst>
          </p:cNvPr>
          <p:cNvGraphicFramePr>
            <a:graphicFrameLocks noGrp="1"/>
          </p:cNvGraphicFramePr>
          <p:nvPr>
            <p:extLst>
              <p:ext uri="{D42A27DB-BD31-4B8C-83A1-F6EECF244321}">
                <p14:modId xmlns:p14="http://schemas.microsoft.com/office/powerpoint/2010/main" val="3629270629"/>
              </p:ext>
            </p:extLst>
          </p:nvPr>
        </p:nvGraphicFramePr>
        <p:xfrm>
          <a:off x="615950" y="471964"/>
          <a:ext cx="7981950" cy="1955800"/>
        </p:xfrm>
        <a:graphic>
          <a:graphicData uri="http://schemas.openxmlformats.org/drawingml/2006/table">
            <a:tbl>
              <a:tblPr/>
              <a:tblGrid>
                <a:gridCol w="2660650">
                  <a:extLst>
                    <a:ext uri="{9D8B030D-6E8A-4147-A177-3AD203B41FA5}">
                      <a16:colId xmlns:a16="http://schemas.microsoft.com/office/drawing/2014/main" val="3283224352"/>
                    </a:ext>
                  </a:extLst>
                </a:gridCol>
                <a:gridCol w="2660650">
                  <a:extLst>
                    <a:ext uri="{9D8B030D-6E8A-4147-A177-3AD203B41FA5}">
                      <a16:colId xmlns:a16="http://schemas.microsoft.com/office/drawing/2014/main" val="1015949585"/>
                    </a:ext>
                  </a:extLst>
                </a:gridCol>
                <a:gridCol w="2660650">
                  <a:extLst>
                    <a:ext uri="{9D8B030D-6E8A-4147-A177-3AD203B41FA5}">
                      <a16:colId xmlns:a16="http://schemas.microsoft.com/office/drawing/2014/main" val="3051571918"/>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מה</a:t>
                      </a:r>
                      <a:endParaRPr lang="he-IL" sz="4000">
                        <a:solidFill>
                          <a:srgbClr val="00B0F0"/>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אָנֹכִי עָשִֹיתִי אֶרֶץ וְאָדָם עָלֶיהָ בָרָאתִי אֲנִי יָדַי נָטוּ שָׁמַיִם וְכָל-צְבָאָם צִוֵּיתִי:</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אְנָא בְמֵימְרִי עְבַדִית אַרעָא וַאְנָשָא עְלַה בְרֵיתִי אְנָא </a:t>
                      </a:r>
                      <a:r>
                        <a:rPr lang="he-IL" sz="2400" b="0" i="0" u="none" strike="noStrike">
                          <a:solidFill>
                            <a:srgbClr val="92D050"/>
                          </a:solidFill>
                          <a:effectLst/>
                          <a:latin typeface="Arial" panose="020B0604020202020204" pitchFamily="34" charset="0"/>
                          <a:cs typeface="+mj-cs"/>
                        </a:rPr>
                        <a:t>בִגבוּרְתִי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תְלֵית שְמַיָא וְכָל </a:t>
                      </a:r>
                      <a:r>
                        <a:rPr lang="he-IL" sz="2400" b="0" i="0" u="none" strike="noStrike">
                          <a:solidFill>
                            <a:srgbClr val="FFFF00"/>
                          </a:solidFill>
                          <a:effectLst/>
                          <a:latin typeface="Arial" panose="020B0604020202020204" pitchFamily="34" charset="0"/>
                          <a:cs typeface="+mj-cs"/>
                        </a:rPr>
                        <a:t>חֵילֵיהֹון</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שַכלְלֵית׃</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br>
                        <a:rPr lang="he-IL" sz="2400" b="1" i="0" u="none" strike="noStrike">
                          <a:solidFill>
                            <a:schemeClr val="bg1"/>
                          </a:solidFill>
                          <a:effectLst/>
                          <a:latin typeface="Arial" panose="020B0604020202020204" pitchFamily="34" charset="0"/>
                          <a:cs typeface="+mj-cs"/>
                        </a:rPr>
                      </a:b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אֲנָא בְּמֵימְרִי עֲבַדֵת אַרְעָא וֶאֱנָשָׁא עֲלָהּ בְּרִיתִי אֲנָא </a:t>
                      </a:r>
                      <a:r>
                        <a:rPr lang="he-IL" sz="2400" b="0" i="0" u="none" strike="noStrike">
                          <a:solidFill>
                            <a:srgbClr val="92D050"/>
                          </a:solidFill>
                          <a:effectLst/>
                          <a:latin typeface="Arial" panose="020B0604020202020204" pitchFamily="34" charset="0"/>
                          <a:cs typeface="+mj-cs"/>
                        </a:rPr>
                        <a:t>בִּגְבוּרְתִּי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תְּלֵית שְׁמַיָא וְכָל </a:t>
                      </a:r>
                      <a:r>
                        <a:rPr lang="he-IL" sz="2400" b="0" i="0" u="none" strike="noStrike">
                          <a:solidFill>
                            <a:srgbClr val="FFFF00"/>
                          </a:solidFill>
                          <a:effectLst/>
                          <a:latin typeface="Arial" panose="020B0604020202020204" pitchFamily="34" charset="0"/>
                          <a:cs typeface="+mj-cs"/>
                        </a:rPr>
                        <a:t>חֵילֵיהוֹן</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שֵׁכְלֵילִית:</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2460138"/>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77236AF-E0A3-D789-FE48-A94DB2F89C96}"/>
                  </a:ext>
                </a:extLst>
              </p14:cNvPr>
              <p14:cNvContentPartPr/>
              <p14:nvPr/>
            </p14:nvContentPartPr>
            <p14:xfrm>
              <a:off x="4672680" y="1991380"/>
              <a:ext cx="771480" cy="33120"/>
            </p14:xfrm>
          </p:contentPart>
        </mc:Choice>
        <mc:Fallback>
          <p:pic>
            <p:nvPicPr>
              <p:cNvPr id="3" name="Ink 2">
                <a:extLst>
                  <a:ext uri="{FF2B5EF4-FFF2-40B4-BE49-F238E27FC236}">
                    <a16:creationId xmlns:a16="http://schemas.microsoft.com/office/drawing/2014/main" id="{377236AF-E0A3-D789-FE48-A94DB2F89C96}"/>
                  </a:ext>
                </a:extLst>
              </p:cNvPr>
              <p:cNvPicPr/>
              <p:nvPr/>
            </p:nvPicPr>
            <p:blipFill>
              <a:blip r:embed="rId7"/>
              <a:stretch>
                <a:fillRect/>
              </a:stretch>
            </p:blipFill>
            <p:spPr>
              <a:xfrm>
                <a:off x="4655040" y="1973380"/>
                <a:ext cx="807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59A9119-389B-51EB-75A4-58A59619B733}"/>
                  </a:ext>
                </a:extLst>
              </p14:cNvPr>
              <p14:cNvContentPartPr/>
              <p14:nvPr/>
            </p14:nvContentPartPr>
            <p14:xfrm>
              <a:off x="7315800" y="2014420"/>
              <a:ext cx="745560" cy="46080"/>
            </p14:xfrm>
          </p:contentPart>
        </mc:Choice>
        <mc:Fallback>
          <p:pic>
            <p:nvPicPr>
              <p:cNvPr id="4" name="Ink 3">
                <a:extLst>
                  <a:ext uri="{FF2B5EF4-FFF2-40B4-BE49-F238E27FC236}">
                    <a16:creationId xmlns:a16="http://schemas.microsoft.com/office/drawing/2014/main" id="{059A9119-389B-51EB-75A4-58A59619B733}"/>
                  </a:ext>
                </a:extLst>
              </p:cNvPr>
              <p:cNvPicPr/>
              <p:nvPr/>
            </p:nvPicPr>
            <p:blipFill>
              <a:blip r:embed="rId9"/>
              <a:stretch>
                <a:fillRect/>
              </a:stretch>
            </p:blipFill>
            <p:spPr>
              <a:xfrm>
                <a:off x="7298160" y="1996420"/>
                <a:ext cx="781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434FEBA3-6E12-0EDF-BB54-14EB9929DBE7}"/>
                  </a:ext>
                </a:extLst>
              </p14:cNvPr>
              <p14:cNvContentPartPr/>
              <p14:nvPr/>
            </p14:nvContentPartPr>
            <p14:xfrm>
              <a:off x="4680600" y="2356420"/>
              <a:ext cx="724680" cy="54360"/>
            </p14:xfrm>
          </p:contentPart>
        </mc:Choice>
        <mc:Fallback>
          <p:pic>
            <p:nvPicPr>
              <p:cNvPr id="5" name="Ink 4">
                <a:extLst>
                  <a:ext uri="{FF2B5EF4-FFF2-40B4-BE49-F238E27FC236}">
                    <a16:creationId xmlns:a16="http://schemas.microsoft.com/office/drawing/2014/main" id="{434FEBA3-6E12-0EDF-BB54-14EB9929DBE7}"/>
                  </a:ext>
                </a:extLst>
              </p:cNvPr>
              <p:cNvPicPr/>
              <p:nvPr/>
            </p:nvPicPr>
            <p:blipFill>
              <a:blip r:embed="rId11"/>
              <a:stretch>
                <a:fillRect/>
              </a:stretch>
            </p:blipFill>
            <p:spPr>
              <a:xfrm>
                <a:off x="4662960" y="2338420"/>
                <a:ext cx="760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4565C1D-AF53-93D0-4A52-70DD9AE262E5}"/>
                  </a:ext>
                </a:extLst>
              </p14:cNvPr>
              <p14:cNvContentPartPr/>
              <p14:nvPr/>
            </p14:nvContentPartPr>
            <p14:xfrm>
              <a:off x="7490040" y="2439940"/>
              <a:ext cx="606600" cy="22680"/>
            </p14:xfrm>
          </p:contentPart>
        </mc:Choice>
        <mc:Fallback>
          <p:pic>
            <p:nvPicPr>
              <p:cNvPr id="7" name="Ink 6">
                <a:extLst>
                  <a:ext uri="{FF2B5EF4-FFF2-40B4-BE49-F238E27FC236}">
                    <a16:creationId xmlns:a16="http://schemas.microsoft.com/office/drawing/2014/main" id="{74565C1D-AF53-93D0-4A52-70DD9AE262E5}"/>
                  </a:ext>
                </a:extLst>
              </p:cNvPr>
              <p:cNvPicPr/>
              <p:nvPr/>
            </p:nvPicPr>
            <p:blipFill>
              <a:blip r:embed="rId13"/>
              <a:stretch>
                <a:fillRect/>
              </a:stretch>
            </p:blipFill>
            <p:spPr>
              <a:xfrm>
                <a:off x="7472040" y="2422300"/>
                <a:ext cx="642240" cy="58320"/>
              </a:xfrm>
              <a:prstGeom prst="rect">
                <a:avLst/>
              </a:prstGeom>
            </p:spPr>
          </p:pic>
        </mc:Fallback>
      </mc:AlternateContent>
    </p:spTree>
    <p:extLst>
      <p:ext uri="{BB962C8B-B14F-4D97-AF65-F5344CB8AC3E}">
        <p14:creationId xmlns:p14="http://schemas.microsoft.com/office/powerpoint/2010/main" val="1645139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1148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C856007F-E322-8C07-CE41-8780341220DF}"/>
              </a:ext>
            </a:extLst>
          </p:cNvPr>
          <p:cNvSpPr txBox="1"/>
          <p:nvPr/>
        </p:nvSpPr>
        <p:spPr>
          <a:xfrm>
            <a:off x="493712" y="599212"/>
            <a:ext cx="8923337" cy="2677656"/>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45:12 Part 1</a:t>
            </a:r>
            <a:endParaRPr lang="en-US" sz="28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אנכי עשיתי ארץ.</a:t>
            </a:r>
            <a:r>
              <a:rPr lang="he-IL" sz="2800" b="0" i="0" u="none" strike="noStrike">
                <a:solidFill>
                  <a:srgbClr val="FFFF00"/>
                </a:solidFill>
                <a:effectLst/>
                <a:latin typeface="Arial" panose="020B0604020202020204" pitchFamily="34" charset="0"/>
                <a:cs typeface="+mj-cs"/>
              </a:rPr>
              <a:t> ונתתיה לאשר ישר בעיני:</a:t>
            </a:r>
            <a:endParaRPr lang="he-IL" sz="28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I made the earth</a:t>
            </a:r>
            <a:r>
              <a:rPr lang="en-US" sz="2800" b="0" i="0" u="none" strike="noStrike">
                <a:solidFill>
                  <a:srgbClr val="FFC000"/>
                </a:solidFill>
                <a:effectLst/>
                <a:latin typeface="Arial" panose="020B0604020202020204" pitchFamily="34" charset="0"/>
              </a:rPr>
              <a:t> and gave it to whoever pleased Me [lit. was straight in My eyes].</a:t>
            </a:r>
            <a:endParaRPr lang="en-US" sz="2800" b="0">
              <a:solidFill>
                <a:srgbClr val="FFC000"/>
              </a:solidFill>
              <a:effectLst/>
            </a:endParaRPr>
          </a:p>
          <a:p>
            <a:br>
              <a:rPr lang="en-US" sz="2800">
                <a:solidFill>
                  <a:srgbClr val="FFC000"/>
                </a:solidFill>
              </a:rPr>
            </a:br>
            <a:endParaRPr lang="en-US" sz="2800">
              <a:solidFill>
                <a:srgbClr val="FFC000"/>
              </a:solidFill>
            </a:endParaRP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F8A9227B-0C3D-BFAE-65BD-470925174101}"/>
                  </a:ext>
                </a:extLst>
              </p14:cNvPr>
              <p14:cNvContentPartPr/>
              <p14:nvPr/>
            </p14:nvContentPartPr>
            <p14:xfrm>
              <a:off x="1209840" y="2374420"/>
              <a:ext cx="3584520" cy="156960"/>
            </p14:xfrm>
          </p:contentPart>
        </mc:Choice>
        <mc:Fallback>
          <p:pic>
            <p:nvPicPr>
              <p:cNvPr id="2" name="Ink 1">
                <a:extLst>
                  <a:ext uri="{FF2B5EF4-FFF2-40B4-BE49-F238E27FC236}">
                    <a16:creationId xmlns:a16="http://schemas.microsoft.com/office/drawing/2014/main" id="{F8A9227B-0C3D-BFAE-65BD-470925174101}"/>
                  </a:ext>
                </a:extLst>
              </p:cNvPr>
              <p:cNvPicPr/>
              <p:nvPr/>
            </p:nvPicPr>
            <p:blipFill>
              <a:blip r:embed="rId7"/>
              <a:stretch>
                <a:fillRect/>
              </a:stretch>
            </p:blipFill>
            <p:spPr>
              <a:xfrm>
                <a:off x="1192200" y="2356420"/>
                <a:ext cx="3620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4DFD4E41-205C-BBBF-557F-E02E8F51C953}"/>
                  </a:ext>
                </a:extLst>
              </p14:cNvPr>
              <p14:cNvContentPartPr/>
              <p14:nvPr/>
            </p14:nvContentPartPr>
            <p14:xfrm>
              <a:off x="4075800" y="1452460"/>
              <a:ext cx="2040840" cy="100440"/>
            </p14:xfrm>
          </p:contentPart>
        </mc:Choice>
        <mc:Fallback>
          <p:pic>
            <p:nvPicPr>
              <p:cNvPr id="3" name="Ink 2">
                <a:extLst>
                  <a:ext uri="{FF2B5EF4-FFF2-40B4-BE49-F238E27FC236}">
                    <a16:creationId xmlns:a16="http://schemas.microsoft.com/office/drawing/2014/main" id="{4DFD4E41-205C-BBBF-557F-E02E8F51C953}"/>
                  </a:ext>
                </a:extLst>
              </p:cNvPr>
              <p:cNvPicPr/>
              <p:nvPr/>
            </p:nvPicPr>
            <p:blipFill>
              <a:blip r:embed="rId9"/>
              <a:stretch>
                <a:fillRect/>
              </a:stretch>
            </p:blipFill>
            <p:spPr>
              <a:xfrm>
                <a:off x="4057800" y="1434460"/>
                <a:ext cx="2076480" cy="136080"/>
              </a:xfrm>
              <a:prstGeom prst="rect">
                <a:avLst/>
              </a:prstGeom>
            </p:spPr>
          </p:pic>
        </mc:Fallback>
      </mc:AlternateContent>
    </p:spTree>
    <p:extLst>
      <p:ext uri="{BB962C8B-B14F-4D97-AF65-F5344CB8AC3E}">
        <p14:creationId xmlns:p14="http://schemas.microsoft.com/office/powerpoint/2010/main" val="115846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135376" y="162468"/>
            <a:ext cx="9313559" cy="5970865"/>
          </a:xfrm>
          <a:prstGeom prst="rect">
            <a:avLst/>
          </a:prstGeom>
          <a:noFill/>
        </p:spPr>
        <p:txBody>
          <a:bodyPr wrap="square">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Biblical References for God giving the Earth to the Righteous</a:t>
            </a:r>
          </a:p>
          <a:p>
            <a:pPr rtl="0">
              <a:spcBef>
                <a:spcPts val="0"/>
              </a:spcBef>
              <a:spcAft>
                <a:spcPts val="0"/>
              </a:spcAft>
            </a:pPr>
            <a:endParaRPr lang="en-US" sz="1400" b="1" i="0" u="none" strike="noStrike">
              <a:solidFill>
                <a:srgbClr val="FFC000"/>
              </a:solidFill>
              <a:effectLst/>
              <a:latin typeface="Arial" panose="020B0604020202020204" pitchFamily="34" charset="0"/>
            </a:endParaRPr>
          </a:p>
          <a:p>
            <a:pPr marL="342900" indent="-342900" rtl="0">
              <a:spcBef>
                <a:spcPts val="0"/>
              </a:spcBef>
              <a:spcAft>
                <a:spcPts val="0"/>
              </a:spcAft>
              <a:buFont typeface="Arial" panose="020B0604020202020204" pitchFamily="34" charset="0"/>
              <a:buChar char="•"/>
            </a:pPr>
            <a:r>
              <a:rPr lang="en-US" sz="2400" i="0" u="sng" strike="noStrike">
                <a:solidFill>
                  <a:srgbClr val="FFC000"/>
                </a:solidFill>
                <a:effectLst/>
                <a:latin typeface="Arial" panose="020B0604020202020204" pitchFamily="34" charset="0"/>
              </a:rPr>
              <a:t>Bereshit / Genesis 1:31</a:t>
            </a:r>
            <a:r>
              <a:rPr lang="en-US" sz="2400" i="0" u="none" strike="noStrike">
                <a:solidFill>
                  <a:srgbClr val="FFC000"/>
                </a:solidFill>
                <a:effectLst/>
                <a:latin typeface="Arial" panose="020B0604020202020204" pitchFamily="34" charset="0"/>
              </a:rPr>
              <a:t>: "And God saw everything that he had made, and behold, it was very good."</a:t>
            </a:r>
          </a:p>
          <a:p>
            <a:pPr marL="342900" indent="-342900" rtl="0">
              <a:spcBef>
                <a:spcPts val="0"/>
              </a:spcBef>
              <a:spcAft>
                <a:spcPts val="0"/>
              </a:spcAft>
              <a:buFont typeface="Arial" panose="020B0604020202020204" pitchFamily="34" charset="0"/>
              <a:buChar char="•"/>
            </a:pPr>
            <a:r>
              <a:rPr lang="en-US" sz="2400" i="0" u="none" strike="noStrike">
                <a:solidFill>
                  <a:srgbClr val="92D050"/>
                </a:solidFill>
                <a:effectLst/>
                <a:latin typeface="Arial" panose="020B0604020202020204" pitchFamily="34" charset="0"/>
              </a:rPr>
              <a:t>Isaiah 57:12: "I will declare your righteousness and your deeds, but they will not profit you."</a:t>
            </a:r>
          </a:p>
          <a:p>
            <a:pPr marL="342900" indent="-342900" rtl="0">
              <a:spcBef>
                <a:spcPts val="0"/>
              </a:spcBef>
              <a:spcAft>
                <a:spcPts val="0"/>
              </a:spcAft>
              <a:buFont typeface="Arial" panose="020B0604020202020204" pitchFamily="34" charset="0"/>
              <a:buChar char="•"/>
            </a:pPr>
            <a:r>
              <a:rPr lang="en-US" sz="2400" i="0" u="sng" strike="noStrike">
                <a:solidFill>
                  <a:srgbClr val="00B0F0"/>
                </a:solidFill>
                <a:effectLst/>
                <a:latin typeface="Arial" panose="020B0604020202020204" pitchFamily="34" charset="0"/>
              </a:rPr>
              <a:t>Tehillim / Psalm 37:29</a:t>
            </a:r>
            <a:r>
              <a:rPr lang="en-US" sz="2400" i="0" u="none" strike="noStrike">
                <a:solidFill>
                  <a:srgbClr val="00B0F0"/>
                </a:solidFill>
                <a:effectLst/>
                <a:latin typeface="Arial" panose="020B0604020202020204" pitchFamily="34" charset="0"/>
              </a:rPr>
              <a:t>: "The righteous shall inherit the land, and dwell upon it forever."</a:t>
            </a:r>
          </a:p>
          <a:p>
            <a:pPr marL="342900" indent="-342900" rtl="0">
              <a:spcBef>
                <a:spcPts val="0"/>
              </a:spcBef>
              <a:spcAft>
                <a:spcPts val="0"/>
              </a:spcAft>
              <a:buFont typeface="Arial" panose="020B0604020202020204" pitchFamily="34" charset="0"/>
              <a:buChar char="•"/>
            </a:pPr>
            <a:r>
              <a:rPr lang="en-US" sz="2400" i="0" u="sng" strike="noStrike">
                <a:solidFill>
                  <a:srgbClr val="FFC000"/>
                </a:solidFill>
                <a:effectLst/>
                <a:latin typeface="Arial" panose="020B0604020202020204" pitchFamily="34" charset="0"/>
              </a:rPr>
              <a:t>Tehillim / Psalm 115:16</a:t>
            </a:r>
            <a:r>
              <a:rPr lang="en-US" sz="2400" i="0" u="none" strike="noStrike">
                <a:solidFill>
                  <a:srgbClr val="FFC000"/>
                </a:solidFill>
                <a:effectLst/>
                <a:latin typeface="Arial" panose="020B0604020202020204" pitchFamily="34" charset="0"/>
              </a:rPr>
              <a:t>: "The heavens are the Lord's heavens, but the earth he has given to the children of man."</a:t>
            </a:r>
          </a:p>
          <a:p>
            <a:pPr marL="342900" indent="-342900" rtl="0">
              <a:spcBef>
                <a:spcPts val="0"/>
              </a:spcBef>
              <a:spcAft>
                <a:spcPts val="0"/>
              </a:spcAft>
              <a:buFont typeface="Arial" panose="020B0604020202020204" pitchFamily="34" charset="0"/>
              <a:buChar char="•"/>
            </a:pPr>
            <a:r>
              <a:rPr lang="en-US" sz="2400" i="0" u="sng" strike="noStrike">
                <a:solidFill>
                  <a:srgbClr val="92D050"/>
                </a:solidFill>
                <a:effectLst/>
                <a:latin typeface="Arial" panose="020B0604020202020204" pitchFamily="34" charset="0"/>
              </a:rPr>
              <a:t>Mishley / Proverbs 2:21-22</a:t>
            </a:r>
            <a:r>
              <a:rPr lang="en-US" sz="2400" i="0" u="none" strike="noStrike">
                <a:solidFill>
                  <a:srgbClr val="92D050"/>
                </a:solidFill>
                <a:effectLst/>
                <a:latin typeface="Arial" panose="020B0604020202020204" pitchFamily="34" charset="0"/>
              </a:rPr>
              <a:t>: "For the upright will inhabit the land, and those with integrity will remain in it; But the wicked will be cut off from the land, and the treacherous will be rooted out of it."</a:t>
            </a:r>
          </a:p>
          <a:p>
            <a:pPr marL="342900" indent="-342900" rtl="0">
              <a:spcBef>
                <a:spcPts val="0"/>
              </a:spcBef>
              <a:spcAft>
                <a:spcPts val="0"/>
              </a:spcAft>
              <a:buFont typeface="Arial" panose="020B0604020202020204" pitchFamily="34" charset="0"/>
              <a:buChar char="•"/>
            </a:pPr>
            <a:r>
              <a:rPr lang="en-US" sz="2400" i="0" u="sng" strike="noStrike">
                <a:solidFill>
                  <a:srgbClr val="00B0F0"/>
                </a:solidFill>
                <a:effectLst/>
                <a:latin typeface="Arial" panose="020B0604020202020204" pitchFamily="34" charset="0"/>
              </a:rPr>
              <a:t>Mishley / Proverbs 10:30</a:t>
            </a:r>
            <a:r>
              <a:rPr lang="en-US" sz="2400" i="0" u="none" strike="noStrike">
                <a:solidFill>
                  <a:srgbClr val="00B0F0"/>
                </a:solidFill>
                <a:effectLst/>
                <a:latin typeface="Arial" panose="020B0604020202020204" pitchFamily="34" charset="0"/>
              </a:rPr>
              <a:t>: "The righteous will never be removed, but the wicked will not dwell in the land."</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ECD418CE-56ED-00A1-E75A-2A9F8C36D56C}"/>
                  </a:ext>
                </a:extLst>
              </p14:cNvPr>
              <p14:cNvContentPartPr/>
              <p14:nvPr/>
            </p14:nvContentPartPr>
            <p14:xfrm>
              <a:off x="7222560" y="1693300"/>
              <a:ext cx="16920" cy="9720"/>
            </p14:xfrm>
          </p:contentPart>
        </mc:Choice>
        <mc:Fallback>
          <p:pic>
            <p:nvPicPr>
              <p:cNvPr id="2" name="Ink 1">
                <a:extLst>
                  <a:ext uri="{FF2B5EF4-FFF2-40B4-BE49-F238E27FC236}">
                    <a16:creationId xmlns:a16="http://schemas.microsoft.com/office/drawing/2014/main" id="{ECD418CE-56ED-00A1-E75A-2A9F8C36D56C}"/>
                  </a:ext>
                </a:extLst>
              </p:cNvPr>
              <p:cNvPicPr/>
              <p:nvPr/>
            </p:nvPicPr>
            <p:blipFill>
              <a:blip r:embed="rId7"/>
              <a:stretch>
                <a:fillRect/>
              </a:stretch>
            </p:blipFill>
            <p:spPr>
              <a:xfrm>
                <a:off x="7204920" y="1675300"/>
                <a:ext cx="52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4EE05AA2-9AB9-6576-E2C4-EFAD5AEB8542}"/>
                  </a:ext>
                </a:extLst>
              </p14:cNvPr>
              <p14:cNvContentPartPr/>
              <p14:nvPr/>
            </p14:nvContentPartPr>
            <p14:xfrm>
              <a:off x="8680200" y="1737220"/>
              <a:ext cx="133920" cy="30960"/>
            </p14:xfrm>
          </p:contentPart>
        </mc:Choice>
        <mc:Fallback>
          <p:pic>
            <p:nvPicPr>
              <p:cNvPr id="3" name="Ink 2">
                <a:extLst>
                  <a:ext uri="{FF2B5EF4-FFF2-40B4-BE49-F238E27FC236}">
                    <a16:creationId xmlns:a16="http://schemas.microsoft.com/office/drawing/2014/main" id="{4EE05AA2-9AB9-6576-E2C4-EFAD5AEB8542}"/>
                  </a:ext>
                </a:extLst>
              </p:cNvPr>
              <p:cNvPicPr/>
              <p:nvPr/>
            </p:nvPicPr>
            <p:blipFill>
              <a:blip r:embed="rId9"/>
              <a:stretch>
                <a:fillRect/>
              </a:stretch>
            </p:blipFill>
            <p:spPr>
              <a:xfrm>
                <a:off x="8662560" y="1719580"/>
                <a:ext cx="169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AAD59E03-B98A-3C27-51FD-9D5F86DA030E}"/>
                  </a:ext>
                </a:extLst>
              </p14:cNvPr>
              <p14:cNvContentPartPr/>
              <p14:nvPr/>
            </p14:nvContentPartPr>
            <p14:xfrm>
              <a:off x="1807440" y="1894900"/>
              <a:ext cx="20520" cy="5760"/>
            </p14:xfrm>
          </p:contentPart>
        </mc:Choice>
        <mc:Fallback>
          <p:pic>
            <p:nvPicPr>
              <p:cNvPr id="5" name="Ink 4">
                <a:extLst>
                  <a:ext uri="{FF2B5EF4-FFF2-40B4-BE49-F238E27FC236}">
                    <a16:creationId xmlns:a16="http://schemas.microsoft.com/office/drawing/2014/main" id="{AAD59E03-B98A-3C27-51FD-9D5F86DA030E}"/>
                  </a:ext>
                </a:extLst>
              </p:cNvPr>
              <p:cNvPicPr/>
              <p:nvPr/>
            </p:nvPicPr>
            <p:blipFill>
              <a:blip r:embed="rId11"/>
              <a:stretch>
                <a:fillRect/>
              </a:stretch>
            </p:blipFill>
            <p:spPr>
              <a:xfrm>
                <a:off x="1789440" y="1876900"/>
                <a:ext cx="56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48B1648B-3740-6F4B-D30E-36FF501F08E8}"/>
                  </a:ext>
                </a:extLst>
              </p14:cNvPr>
              <p14:cNvContentPartPr/>
              <p14:nvPr/>
            </p14:nvContentPartPr>
            <p14:xfrm>
              <a:off x="3672960" y="1991740"/>
              <a:ext cx="1570680" cy="62640"/>
            </p14:xfrm>
          </p:contentPart>
        </mc:Choice>
        <mc:Fallback>
          <p:pic>
            <p:nvPicPr>
              <p:cNvPr id="7" name="Ink 6">
                <a:extLst>
                  <a:ext uri="{FF2B5EF4-FFF2-40B4-BE49-F238E27FC236}">
                    <a16:creationId xmlns:a16="http://schemas.microsoft.com/office/drawing/2014/main" id="{48B1648B-3740-6F4B-D30E-36FF501F08E8}"/>
                  </a:ext>
                </a:extLst>
              </p:cNvPr>
              <p:cNvPicPr/>
              <p:nvPr/>
            </p:nvPicPr>
            <p:blipFill>
              <a:blip r:embed="rId13"/>
              <a:stretch>
                <a:fillRect/>
              </a:stretch>
            </p:blipFill>
            <p:spPr>
              <a:xfrm>
                <a:off x="3655320" y="1973740"/>
                <a:ext cx="1606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80822AE1-ED79-3F89-93B5-6034A2E1BCCF}"/>
                  </a:ext>
                </a:extLst>
              </p14:cNvPr>
              <p14:cNvContentPartPr/>
              <p14:nvPr/>
            </p14:nvContentPartPr>
            <p14:xfrm>
              <a:off x="3712920" y="1963300"/>
              <a:ext cx="1698480" cy="130680"/>
            </p14:xfrm>
          </p:contentPart>
        </mc:Choice>
        <mc:Fallback>
          <p:pic>
            <p:nvPicPr>
              <p:cNvPr id="9" name="Ink 8">
                <a:extLst>
                  <a:ext uri="{FF2B5EF4-FFF2-40B4-BE49-F238E27FC236}">
                    <a16:creationId xmlns:a16="http://schemas.microsoft.com/office/drawing/2014/main" id="{80822AE1-ED79-3F89-93B5-6034A2E1BCCF}"/>
                  </a:ext>
                </a:extLst>
              </p:cNvPr>
              <p:cNvPicPr/>
              <p:nvPr/>
            </p:nvPicPr>
            <p:blipFill>
              <a:blip r:embed="rId15"/>
              <a:stretch>
                <a:fillRect/>
              </a:stretch>
            </p:blipFill>
            <p:spPr>
              <a:xfrm>
                <a:off x="3695280" y="1945660"/>
                <a:ext cx="1734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CB7E778F-4C87-1EC8-E034-AF4B4D7B14AD}"/>
                  </a:ext>
                </a:extLst>
              </p14:cNvPr>
              <p14:cNvContentPartPr/>
              <p14:nvPr/>
            </p14:nvContentPartPr>
            <p14:xfrm>
              <a:off x="1915440" y="2292700"/>
              <a:ext cx="6480" cy="1080"/>
            </p14:xfrm>
          </p:contentPart>
        </mc:Choice>
        <mc:Fallback>
          <p:pic>
            <p:nvPicPr>
              <p:cNvPr id="11" name="Ink 10">
                <a:extLst>
                  <a:ext uri="{FF2B5EF4-FFF2-40B4-BE49-F238E27FC236}">
                    <a16:creationId xmlns:a16="http://schemas.microsoft.com/office/drawing/2014/main" id="{CB7E778F-4C87-1EC8-E034-AF4B4D7B14AD}"/>
                  </a:ext>
                </a:extLst>
              </p:cNvPr>
              <p:cNvPicPr/>
              <p:nvPr/>
            </p:nvPicPr>
            <p:blipFill>
              <a:blip r:embed="rId17"/>
              <a:stretch>
                <a:fillRect/>
              </a:stretch>
            </p:blipFill>
            <p:spPr>
              <a:xfrm>
                <a:off x="1897800" y="2275060"/>
                <a:ext cx="42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9F2D4C21-84BB-4B66-F979-6B38DADC7CFA}"/>
                  </a:ext>
                </a:extLst>
              </p14:cNvPr>
              <p14:cNvContentPartPr/>
              <p14:nvPr/>
            </p14:nvContentPartPr>
            <p14:xfrm>
              <a:off x="1334760" y="2658820"/>
              <a:ext cx="30240" cy="2880"/>
            </p14:xfrm>
          </p:contentPart>
        </mc:Choice>
        <mc:Fallback>
          <p:pic>
            <p:nvPicPr>
              <p:cNvPr id="12" name="Ink 11">
                <a:extLst>
                  <a:ext uri="{FF2B5EF4-FFF2-40B4-BE49-F238E27FC236}">
                    <a16:creationId xmlns:a16="http://schemas.microsoft.com/office/drawing/2014/main" id="{9F2D4C21-84BB-4B66-F979-6B38DADC7CFA}"/>
                  </a:ext>
                </a:extLst>
              </p:cNvPr>
              <p:cNvPicPr/>
              <p:nvPr/>
            </p:nvPicPr>
            <p:blipFill>
              <a:blip r:embed="rId19"/>
              <a:stretch>
                <a:fillRect/>
              </a:stretch>
            </p:blipFill>
            <p:spPr>
              <a:xfrm>
                <a:off x="1316760" y="2640820"/>
                <a:ext cx="65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7BED4394-5537-30F4-BB47-6D9459E8CE47}"/>
                  </a:ext>
                </a:extLst>
              </p14:cNvPr>
              <p14:cNvContentPartPr/>
              <p14:nvPr/>
            </p14:nvContentPartPr>
            <p14:xfrm>
              <a:off x="3996240" y="3072460"/>
              <a:ext cx="4411080" cy="121680"/>
            </p14:xfrm>
          </p:contentPart>
        </mc:Choice>
        <mc:Fallback>
          <p:pic>
            <p:nvPicPr>
              <p:cNvPr id="13" name="Ink 12">
                <a:extLst>
                  <a:ext uri="{FF2B5EF4-FFF2-40B4-BE49-F238E27FC236}">
                    <a16:creationId xmlns:a16="http://schemas.microsoft.com/office/drawing/2014/main" id="{7BED4394-5537-30F4-BB47-6D9459E8CE47}"/>
                  </a:ext>
                </a:extLst>
              </p:cNvPr>
              <p:cNvPicPr/>
              <p:nvPr/>
            </p:nvPicPr>
            <p:blipFill>
              <a:blip r:embed="rId21"/>
              <a:stretch>
                <a:fillRect/>
              </a:stretch>
            </p:blipFill>
            <p:spPr>
              <a:xfrm>
                <a:off x="3978600" y="3054460"/>
                <a:ext cx="4446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3E6DA9D1-7B50-15C1-4C39-B500B52A476E}"/>
                  </a:ext>
                </a:extLst>
              </p14:cNvPr>
              <p14:cNvContentPartPr/>
              <p14:nvPr/>
            </p14:nvContentPartPr>
            <p14:xfrm>
              <a:off x="8684880" y="3157060"/>
              <a:ext cx="342720" cy="21600"/>
            </p14:xfrm>
          </p:contentPart>
        </mc:Choice>
        <mc:Fallback>
          <p:pic>
            <p:nvPicPr>
              <p:cNvPr id="14" name="Ink 13">
                <a:extLst>
                  <a:ext uri="{FF2B5EF4-FFF2-40B4-BE49-F238E27FC236}">
                    <a16:creationId xmlns:a16="http://schemas.microsoft.com/office/drawing/2014/main" id="{3E6DA9D1-7B50-15C1-4C39-B500B52A476E}"/>
                  </a:ext>
                </a:extLst>
              </p:cNvPr>
              <p:cNvPicPr/>
              <p:nvPr/>
            </p:nvPicPr>
            <p:blipFill>
              <a:blip r:embed="rId23"/>
              <a:stretch>
                <a:fillRect/>
              </a:stretch>
            </p:blipFill>
            <p:spPr>
              <a:xfrm>
                <a:off x="8667240" y="3139060"/>
                <a:ext cx="378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20DFC710-37B2-294E-11F1-B1DAD93C8ABC}"/>
                  </a:ext>
                </a:extLst>
              </p14:cNvPr>
              <p14:cNvContentPartPr/>
              <p14:nvPr/>
            </p14:nvContentPartPr>
            <p14:xfrm>
              <a:off x="723120" y="3395020"/>
              <a:ext cx="2439360" cy="54000"/>
            </p14:xfrm>
          </p:contentPart>
        </mc:Choice>
        <mc:Fallback>
          <p:pic>
            <p:nvPicPr>
              <p:cNvPr id="15" name="Ink 14">
                <a:extLst>
                  <a:ext uri="{FF2B5EF4-FFF2-40B4-BE49-F238E27FC236}">
                    <a16:creationId xmlns:a16="http://schemas.microsoft.com/office/drawing/2014/main" id="{20DFC710-37B2-294E-11F1-B1DAD93C8ABC}"/>
                  </a:ext>
                </a:extLst>
              </p:cNvPr>
              <p:cNvPicPr/>
              <p:nvPr/>
            </p:nvPicPr>
            <p:blipFill>
              <a:blip r:embed="rId25"/>
              <a:stretch>
                <a:fillRect/>
              </a:stretch>
            </p:blipFill>
            <p:spPr>
              <a:xfrm>
                <a:off x="705120" y="3377020"/>
                <a:ext cx="2475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0657CC8A-50C5-CFEB-D07F-75EB9922A9A1}"/>
                  </a:ext>
                </a:extLst>
              </p14:cNvPr>
              <p14:cNvContentPartPr/>
              <p14:nvPr/>
            </p14:nvContentPartPr>
            <p14:xfrm>
              <a:off x="5601840" y="4503100"/>
              <a:ext cx="3453120" cy="78480"/>
            </p14:xfrm>
          </p:contentPart>
        </mc:Choice>
        <mc:Fallback>
          <p:pic>
            <p:nvPicPr>
              <p:cNvPr id="16" name="Ink 15">
                <a:extLst>
                  <a:ext uri="{FF2B5EF4-FFF2-40B4-BE49-F238E27FC236}">
                    <a16:creationId xmlns:a16="http://schemas.microsoft.com/office/drawing/2014/main" id="{0657CC8A-50C5-CFEB-D07F-75EB9922A9A1}"/>
                  </a:ext>
                </a:extLst>
              </p:cNvPr>
              <p:cNvPicPr/>
              <p:nvPr/>
            </p:nvPicPr>
            <p:blipFill>
              <a:blip r:embed="rId27"/>
              <a:stretch>
                <a:fillRect/>
              </a:stretch>
            </p:blipFill>
            <p:spPr>
              <a:xfrm>
                <a:off x="5584200" y="4485460"/>
                <a:ext cx="3488760" cy="114120"/>
              </a:xfrm>
              <a:prstGeom prst="rect">
                <a:avLst/>
              </a:prstGeom>
            </p:spPr>
          </p:pic>
        </mc:Fallback>
      </mc:AlternateContent>
      <p:grpSp>
        <p:nvGrpSpPr>
          <p:cNvPr id="19" name="Group 18">
            <a:extLst>
              <a:ext uri="{FF2B5EF4-FFF2-40B4-BE49-F238E27FC236}">
                <a16:creationId xmlns:a16="http://schemas.microsoft.com/office/drawing/2014/main" id="{9F647283-A22A-9811-0DDF-CA88F505F6A1}"/>
              </a:ext>
            </a:extLst>
          </p:cNvPr>
          <p:cNvGrpSpPr/>
          <p:nvPr/>
        </p:nvGrpSpPr>
        <p:grpSpPr>
          <a:xfrm>
            <a:off x="2635440" y="4906660"/>
            <a:ext cx="6275520" cy="89280"/>
            <a:chOff x="2635440" y="4906660"/>
            <a:chExt cx="6275520" cy="89280"/>
          </a:xfrm>
        </p:grpSpPr>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67CADBCC-0A59-54CD-297F-D27FDC8637A6}"/>
                    </a:ext>
                  </a:extLst>
                </p14:cNvPr>
                <p14:cNvContentPartPr/>
                <p14:nvPr/>
              </p14:nvContentPartPr>
              <p14:xfrm>
                <a:off x="2635440" y="4906660"/>
                <a:ext cx="3067200" cy="89280"/>
              </p14:xfrm>
            </p:contentPart>
          </mc:Choice>
          <mc:Fallback>
            <p:pic>
              <p:nvPicPr>
                <p:cNvPr id="17" name="Ink 16">
                  <a:extLst>
                    <a:ext uri="{FF2B5EF4-FFF2-40B4-BE49-F238E27FC236}">
                      <a16:creationId xmlns:a16="http://schemas.microsoft.com/office/drawing/2014/main" id="{67CADBCC-0A59-54CD-297F-D27FDC8637A6}"/>
                    </a:ext>
                  </a:extLst>
                </p:cNvPr>
                <p:cNvPicPr/>
                <p:nvPr/>
              </p:nvPicPr>
              <p:blipFill>
                <a:blip r:embed="rId29"/>
                <a:stretch>
                  <a:fillRect/>
                </a:stretch>
              </p:blipFill>
              <p:spPr>
                <a:xfrm>
                  <a:off x="2617440" y="4888660"/>
                  <a:ext cx="3102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6636955B-F514-99CF-EA0C-197583D30C3C}"/>
                    </a:ext>
                  </a:extLst>
                </p14:cNvPr>
                <p14:cNvContentPartPr/>
                <p14:nvPr/>
              </p14:nvContentPartPr>
              <p14:xfrm>
                <a:off x="6758520" y="4916740"/>
                <a:ext cx="2152440" cy="34200"/>
              </p14:xfrm>
            </p:contentPart>
          </mc:Choice>
          <mc:Fallback>
            <p:pic>
              <p:nvPicPr>
                <p:cNvPr id="18" name="Ink 17">
                  <a:extLst>
                    <a:ext uri="{FF2B5EF4-FFF2-40B4-BE49-F238E27FC236}">
                      <a16:creationId xmlns:a16="http://schemas.microsoft.com/office/drawing/2014/main" id="{6636955B-F514-99CF-EA0C-197583D30C3C}"/>
                    </a:ext>
                  </a:extLst>
                </p:cNvPr>
                <p:cNvPicPr/>
                <p:nvPr/>
              </p:nvPicPr>
              <p:blipFill>
                <a:blip r:embed="rId31"/>
                <a:stretch>
                  <a:fillRect/>
                </a:stretch>
              </p:blipFill>
              <p:spPr>
                <a:xfrm>
                  <a:off x="6740880" y="4898740"/>
                  <a:ext cx="2188080" cy="6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F8C15486-263E-9F6A-09E5-41C61E610870}"/>
                  </a:ext>
                </a:extLst>
              </p14:cNvPr>
              <p14:cNvContentPartPr/>
              <p14:nvPr/>
            </p14:nvContentPartPr>
            <p14:xfrm>
              <a:off x="966840" y="5231380"/>
              <a:ext cx="7651080" cy="74520"/>
            </p14:xfrm>
          </p:contentPart>
        </mc:Choice>
        <mc:Fallback>
          <p:pic>
            <p:nvPicPr>
              <p:cNvPr id="20" name="Ink 19">
                <a:extLst>
                  <a:ext uri="{FF2B5EF4-FFF2-40B4-BE49-F238E27FC236}">
                    <a16:creationId xmlns:a16="http://schemas.microsoft.com/office/drawing/2014/main" id="{F8C15486-263E-9F6A-09E5-41C61E610870}"/>
                  </a:ext>
                </a:extLst>
              </p:cNvPr>
              <p:cNvPicPr/>
              <p:nvPr/>
            </p:nvPicPr>
            <p:blipFill>
              <a:blip r:embed="rId33"/>
              <a:stretch>
                <a:fillRect/>
              </a:stretch>
            </p:blipFill>
            <p:spPr>
              <a:xfrm>
                <a:off x="948840" y="5213740"/>
                <a:ext cx="7686720" cy="110160"/>
              </a:xfrm>
              <a:prstGeom prst="rect">
                <a:avLst/>
              </a:prstGeom>
            </p:spPr>
          </p:pic>
        </mc:Fallback>
      </mc:AlternateContent>
      <p:grpSp>
        <p:nvGrpSpPr>
          <p:cNvPr id="23" name="Group 22">
            <a:extLst>
              <a:ext uri="{FF2B5EF4-FFF2-40B4-BE49-F238E27FC236}">
                <a16:creationId xmlns:a16="http://schemas.microsoft.com/office/drawing/2014/main" id="{9DB8946B-2A24-4070-8B6B-47A9194773E0}"/>
              </a:ext>
            </a:extLst>
          </p:cNvPr>
          <p:cNvGrpSpPr/>
          <p:nvPr/>
        </p:nvGrpSpPr>
        <p:grpSpPr>
          <a:xfrm>
            <a:off x="3843960" y="5686420"/>
            <a:ext cx="4949640" cy="92520"/>
            <a:chOff x="3843960" y="5686420"/>
            <a:chExt cx="4949640" cy="92520"/>
          </a:xfrm>
        </p:grpSpPr>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1E87A27F-1260-5E3E-C3B4-0FD96A942D0C}"/>
                    </a:ext>
                  </a:extLst>
                </p14:cNvPr>
                <p14:cNvContentPartPr/>
                <p14:nvPr/>
              </p14:nvContentPartPr>
              <p14:xfrm>
                <a:off x="3843960" y="5706220"/>
                <a:ext cx="41760" cy="20520"/>
              </p14:xfrm>
            </p:contentPart>
          </mc:Choice>
          <mc:Fallback>
            <p:pic>
              <p:nvPicPr>
                <p:cNvPr id="21" name="Ink 20">
                  <a:extLst>
                    <a:ext uri="{FF2B5EF4-FFF2-40B4-BE49-F238E27FC236}">
                      <a16:creationId xmlns:a16="http://schemas.microsoft.com/office/drawing/2014/main" id="{1E87A27F-1260-5E3E-C3B4-0FD96A942D0C}"/>
                    </a:ext>
                  </a:extLst>
                </p:cNvPr>
                <p:cNvPicPr/>
                <p:nvPr/>
              </p:nvPicPr>
              <p:blipFill>
                <a:blip r:embed="rId35"/>
                <a:stretch>
                  <a:fillRect/>
                </a:stretch>
              </p:blipFill>
              <p:spPr>
                <a:xfrm>
                  <a:off x="3826320" y="5688580"/>
                  <a:ext cx="77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75C0D324-9850-B80D-93FE-AD7D96B0D458}"/>
                    </a:ext>
                  </a:extLst>
                </p14:cNvPr>
                <p14:cNvContentPartPr/>
                <p14:nvPr/>
              </p14:nvContentPartPr>
              <p14:xfrm>
                <a:off x="4644600" y="5686420"/>
                <a:ext cx="4149000" cy="92520"/>
              </p14:xfrm>
            </p:contentPart>
          </mc:Choice>
          <mc:Fallback>
            <p:pic>
              <p:nvPicPr>
                <p:cNvPr id="22" name="Ink 21">
                  <a:extLst>
                    <a:ext uri="{FF2B5EF4-FFF2-40B4-BE49-F238E27FC236}">
                      <a16:creationId xmlns:a16="http://schemas.microsoft.com/office/drawing/2014/main" id="{75C0D324-9850-B80D-93FE-AD7D96B0D458}"/>
                    </a:ext>
                  </a:extLst>
                </p:cNvPr>
                <p:cNvPicPr/>
                <p:nvPr/>
              </p:nvPicPr>
              <p:blipFill>
                <a:blip r:embed="rId37"/>
                <a:stretch>
                  <a:fillRect/>
                </a:stretch>
              </p:blipFill>
              <p:spPr>
                <a:xfrm>
                  <a:off x="4626600" y="5668780"/>
                  <a:ext cx="418464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E36FD4E5-AA32-1193-77B9-84D02453DCAE}"/>
                  </a:ext>
                </a:extLst>
              </p14:cNvPr>
              <p14:cNvContentPartPr/>
              <p14:nvPr/>
            </p14:nvContentPartPr>
            <p14:xfrm>
              <a:off x="1021560" y="5986660"/>
              <a:ext cx="4481280" cy="124560"/>
            </p14:xfrm>
          </p:contentPart>
        </mc:Choice>
        <mc:Fallback>
          <p:pic>
            <p:nvPicPr>
              <p:cNvPr id="24" name="Ink 23">
                <a:extLst>
                  <a:ext uri="{FF2B5EF4-FFF2-40B4-BE49-F238E27FC236}">
                    <a16:creationId xmlns:a16="http://schemas.microsoft.com/office/drawing/2014/main" id="{E36FD4E5-AA32-1193-77B9-84D02453DCAE}"/>
                  </a:ext>
                </a:extLst>
              </p:cNvPr>
              <p:cNvPicPr/>
              <p:nvPr/>
            </p:nvPicPr>
            <p:blipFill>
              <a:blip r:embed="rId39"/>
              <a:stretch>
                <a:fillRect/>
              </a:stretch>
            </p:blipFill>
            <p:spPr>
              <a:xfrm>
                <a:off x="1003560" y="5969020"/>
                <a:ext cx="4516920" cy="160200"/>
              </a:xfrm>
              <a:prstGeom prst="rect">
                <a:avLst/>
              </a:prstGeom>
            </p:spPr>
          </p:pic>
        </mc:Fallback>
      </mc:AlternateContent>
    </p:spTree>
    <p:extLst>
      <p:ext uri="{BB962C8B-B14F-4D97-AF65-F5344CB8AC3E}">
        <p14:creationId xmlns:p14="http://schemas.microsoft.com/office/powerpoint/2010/main" val="339455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45:7-12</a:t>
            </a:r>
          </a:p>
          <a:p>
            <a:pPr algn="ctr"/>
            <a:r>
              <a:rPr lang="he-IL" sz="8800" b="1">
                <a:ln w="15875">
                  <a:solidFill>
                    <a:schemeClr val="tx1"/>
                  </a:solidFill>
                  <a:prstDash val="solid"/>
                </a:ln>
                <a:solidFill>
                  <a:srgbClr val="FFFF00"/>
                </a:solidFill>
                <a:cs typeface="+mj-cs"/>
              </a:rPr>
              <a:t>ישעיהו מה:ז-יב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937490" y="4569977"/>
            <a:ext cx="6671762" cy="1200329"/>
          </a:xfrm>
          <a:prstGeom prst="rect">
            <a:avLst/>
          </a:prstGeom>
          <a:noFill/>
        </p:spPr>
        <p:txBody>
          <a:bodyPr wrap="none" rtlCol="0">
            <a:spAutoFit/>
          </a:bodyPr>
          <a:lstStyle/>
          <a:p>
            <a:pPr algn="ctr"/>
            <a:r>
              <a:rPr lang="en-US" sz="3600">
                <a:solidFill>
                  <a:srgbClr val="FFFF00"/>
                </a:solidFill>
              </a:rPr>
              <a:t>The Existence of Evil in this World, </a:t>
            </a:r>
          </a:p>
          <a:p>
            <a:pPr algn="ctr"/>
            <a:r>
              <a:rPr lang="en-US" sz="3600">
                <a:solidFill>
                  <a:srgbClr val="FFFF00"/>
                </a:solidFill>
              </a:rPr>
              <a:t>How can God allow Evil to Persist?</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135376" y="162468"/>
            <a:ext cx="9313559" cy="5940088"/>
          </a:xfrm>
          <a:prstGeom prst="rect">
            <a:avLst/>
          </a:prstGeom>
          <a:noFill/>
        </p:spPr>
        <p:txBody>
          <a:bodyPr wrap="square">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Rabbinic References for God giving the Earth to the Righteous</a:t>
            </a:r>
          </a:p>
          <a:p>
            <a:pPr algn="ctr" rtl="0">
              <a:spcBef>
                <a:spcPts val="0"/>
              </a:spcBef>
              <a:spcAft>
                <a:spcPts val="0"/>
              </a:spcAft>
            </a:pPr>
            <a:endParaRPr lang="en-US" sz="1100" b="1" i="0" u="none" strike="noStrike">
              <a:solidFill>
                <a:srgbClr val="FFC000"/>
              </a:solidFill>
              <a:effectLst/>
              <a:latin typeface="Arial" panose="020B0604020202020204" pitchFamily="34" charset="0"/>
            </a:endParaRPr>
          </a:p>
          <a:p>
            <a:pPr marL="342900" indent="-342900" rtl="0">
              <a:spcBef>
                <a:spcPts val="0"/>
              </a:spcBef>
              <a:spcAft>
                <a:spcPts val="0"/>
              </a:spcAft>
              <a:buFont typeface="Arial" panose="020B0604020202020204" pitchFamily="34" charset="0"/>
              <a:buChar char="•"/>
            </a:pPr>
            <a:r>
              <a:rPr lang="en-US" sz="2400" i="0" u="sng" strike="noStrike">
                <a:solidFill>
                  <a:srgbClr val="FFC000"/>
                </a:solidFill>
                <a:effectLst/>
                <a:latin typeface="Arial" panose="020B0604020202020204" pitchFamily="34" charset="0"/>
              </a:rPr>
              <a:t>Midrash Genesis Rabbah 8:5</a:t>
            </a:r>
            <a:r>
              <a:rPr lang="en-US" sz="2400" i="0" u="none" strike="noStrike">
                <a:solidFill>
                  <a:srgbClr val="FFC000"/>
                </a:solidFill>
                <a:effectLst/>
                <a:latin typeface="Arial" panose="020B0604020202020204" pitchFamily="34" charset="0"/>
              </a:rPr>
              <a:t>: Explores the idea of God surveying the deeds of the righteous before creation.</a:t>
            </a:r>
          </a:p>
          <a:p>
            <a:pPr marL="342900" indent="-342900" rtl="0">
              <a:spcBef>
                <a:spcPts val="0"/>
              </a:spcBef>
              <a:spcAft>
                <a:spcPts val="0"/>
              </a:spcAft>
              <a:buFont typeface="Arial" panose="020B0604020202020204" pitchFamily="34" charset="0"/>
              <a:buChar char="•"/>
            </a:pPr>
            <a:r>
              <a:rPr lang="en-US" sz="2400" i="0" u="sng" strike="noStrike">
                <a:solidFill>
                  <a:srgbClr val="92D050"/>
                </a:solidFill>
                <a:effectLst/>
                <a:latin typeface="Arial" panose="020B0604020202020204" pitchFamily="34" charset="0"/>
              </a:rPr>
              <a:t>Midrash, Genesis Rabbah 12:9</a:t>
            </a:r>
            <a:r>
              <a:rPr lang="en-US" sz="2400" i="0" u="none" strike="noStrike">
                <a:solidFill>
                  <a:srgbClr val="92D050"/>
                </a:solidFill>
                <a:effectLst/>
                <a:latin typeface="Arial" panose="020B0604020202020204" pitchFamily="34" charset="0"/>
              </a:rPr>
              <a:t>: "The righteous are called 'trees of life,' as it is written, 'And the righteous shall flourish like a palm tree.' The wicked, on the other hand, are called 'trees of the field,' as it is written, 'And the wicked are like the troubled sea.'"</a:t>
            </a:r>
          </a:p>
          <a:p>
            <a:pPr marL="342900" indent="-342900" rtl="0">
              <a:spcBef>
                <a:spcPts val="0"/>
              </a:spcBef>
              <a:spcAft>
                <a:spcPts val="0"/>
              </a:spcAft>
              <a:buFont typeface="Arial" panose="020B0604020202020204" pitchFamily="34" charset="0"/>
              <a:buChar char="•"/>
            </a:pPr>
            <a:r>
              <a:rPr lang="en-US" sz="2400" i="0" u="sng" strike="noStrike">
                <a:solidFill>
                  <a:srgbClr val="00B0F0"/>
                </a:solidFill>
                <a:effectLst/>
                <a:latin typeface="Arial" panose="020B0604020202020204" pitchFamily="34" charset="0"/>
              </a:rPr>
              <a:t>Talmud Berakhot 61b</a:t>
            </a:r>
            <a:r>
              <a:rPr lang="en-US" sz="2400" i="0" u="none" strike="noStrike">
                <a:solidFill>
                  <a:srgbClr val="00B0F0"/>
                </a:solidFill>
                <a:effectLst/>
                <a:latin typeface="Arial" panose="020B0604020202020204" pitchFamily="34" charset="0"/>
              </a:rPr>
              <a:t>: "The world was created only for the sake of the righteous."</a:t>
            </a:r>
          </a:p>
          <a:p>
            <a:pPr marL="342900" indent="-342900" rtl="0">
              <a:spcBef>
                <a:spcPts val="0"/>
              </a:spcBef>
              <a:spcAft>
                <a:spcPts val="0"/>
              </a:spcAft>
              <a:buFont typeface="Arial" panose="020B0604020202020204" pitchFamily="34" charset="0"/>
              <a:buChar char="•"/>
            </a:pPr>
            <a:r>
              <a:rPr lang="en-US" sz="2400" i="0" u="sng" strike="noStrike">
                <a:solidFill>
                  <a:srgbClr val="FFC000"/>
                </a:solidFill>
                <a:effectLst/>
                <a:latin typeface="Arial" panose="020B0604020202020204" pitchFamily="34" charset="0"/>
              </a:rPr>
              <a:t>Talmud, Sanhedrin 98b</a:t>
            </a:r>
            <a:r>
              <a:rPr lang="en-US" sz="2400" i="0" u="none" strike="noStrike">
                <a:solidFill>
                  <a:srgbClr val="FFC000"/>
                </a:solidFill>
                <a:effectLst/>
                <a:latin typeface="Arial" panose="020B0604020202020204" pitchFamily="34" charset="0"/>
              </a:rPr>
              <a:t>: "Rabbi Akiva said, 'The world was created for the righteous, and it is they who sustain it.'"</a:t>
            </a:r>
          </a:p>
          <a:p>
            <a:pPr marL="342900" indent="-342900" rtl="0">
              <a:spcBef>
                <a:spcPts val="0"/>
              </a:spcBef>
              <a:spcAft>
                <a:spcPts val="0"/>
              </a:spcAft>
              <a:buFont typeface="Arial" panose="020B0604020202020204" pitchFamily="34" charset="0"/>
              <a:buChar char="•"/>
            </a:pPr>
            <a:r>
              <a:rPr lang="en-US" sz="2400" i="0" u="sng" strike="noStrike">
                <a:solidFill>
                  <a:srgbClr val="92D050"/>
                </a:solidFill>
                <a:effectLst/>
                <a:latin typeface="Arial" panose="020B0604020202020204" pitchFamily="34" charset="0"/>
              </a:rPr>
              <a:t>Talmud, Chagigah 12a</a:t>
            </a:r>
            <a:r>
              <a:rPr lang="en-US" sz="2400" i="0" u="none" strike="noStrike">
                <a:solidFill>
                  <a:srgbClr val="92D050"/>
                </a:solidFill>
                <a:effectLst/>
                <a:latin typeface="Arial" panose="020B0604020202020204" pitchFamily="34" charset="0"/>
              </a:rPr>
              <a:t>: "Rabbi Eliezer says, 'The world was created for the sake of the righteous, and the wicked have no share in it.'"</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EC10402-4BB7-4A45-3139-5A4FA24EADCE}"/>
                  </a:ext>
                </a:extLst>
              </p14:cNvPr>
              <p14:cNvContentPartPr/>
              <p14:nvPr/>
            </p14:nvContentPartPr>
            <p14:xfrm>
              <a:off x="2608080" y="1951420"/>
              <a:ext cx="4631040" cy="62640"/>
            </p14:xfrm>
          </p:contentPart>
        </mc:Choice>
        <mc:Fallback>
          <p:pic>
            <p:nvPicPr>
              <p:cNvPr id="2" name="Ink 1">
                <a:extLst>
                  <a:ext uri="{FF2B5EF4-FFF2-40B4-BE49-F238E27FC236}">
                    <a16:creationId xmlns:a16="http://schemas.microsoft.com/office/drawing/2014/main" id="{2EC10402-4BB7-4A45-3139-5A4FA24EADCE}"/>
                  </a:ext>
                </a:extLst>
              </p:cNvPr>
              <p:cNvPicPr/>
              <p:nvPr/>
            </p:nvPicPr>
            <p:blipFill>
              <a:blip r:embed="rId7"/>
              <a:stretch>
                <a:fillRect/>
              </a:stretch>
            </p:blipFill>
            <p:spPr>
              <a:xfrm>
                <a:off x="2590080" y="1933420"/>
                <a:ext cx="4666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8F339C01-631F-EAC9-6BC4-7A78BBBB495F}"/>
                  </a:ext>
                </a:extLst>
              </p14:cNvPr>
              <p14:cNvContentPartPr/>
              <p14:nvPr/>
            </p14:nvContentPartPr>
            <p14:xfrm>
              <a:off x="4282080" y="2335540"/>
              <a:ext cx="491040" cy="23760"/>
            </p14:xfrm>
          </p:contentPart>
        </mc:Choice>
        <mc:Fallback>
          <p:pic>
            <p:nvPicPr>
              <p:cNvPr id="3" name="Ink 2">
                <a:extLst>
                  <a:ext uri="{FF2B5EF4-FFF2-40B4-BE49-F238E27FC236}">
                    <a16:creationId xmlns:a16="http://schemas.microsoft.com/office/drawing/2014/main" id="{8F339C01-631F-EAC9-6BC4-7A78BBBB495F}"/>
                  </a:ext>
                </a:extLst>
              </p:cNvPr>
              <p:cNvPicPr/>
              <p:nvPr/>
            </p:nvPicPr>
            <p:blipFill>
              <a:blip r:embed="rId9"/>
              <a:stretch>
                <a:fillRect/>
              </a:stretch>
            </p:blipFill>
            <p:spPr>
              <a:xfrm>
                <a:off x="4264080" y="2317900"/>
                <a:ext cx="526680" cy="59400"/>
              </a:xfrm>
              <a:prstGeom prst="rect">
                <a:avLst/>
              </a:prstGeom>
            </p:spPr>
          </p:pic>
        </mc:Fallback>
      </mc:AlternateContent>
      <p:grpSp>
        <p:nvGrpSpPr>
          <p:cNvPr id="13" name="Group 12">
            <a:extLst>
              <a:ext uri="{FF2B5EF4-FFF2-40B4-BE49-F238E27FC236}">
                <a16:creationId xmlns:a16="http://schemas.microsoft.com/office/drawing/2014/main" id="{3D54139C-6360-B008-549D-E47FCEFCFC82}"/>
              </a:ext>
            </a:extLst>
          </p:cNvPr>
          <p:cNvGrpSpPr/>
          <p:nvPr/>
        </p:nvGrpSpPr>
        <p:grpSpPr>
          <a:xfrm>
            <a:off x="3345360" y="3744940"/>
            <a:ext cx="5504400" cy="172080"/>
            <a:chOff x="3345360" y="3744940"/>
            <a:chExt cx="5504400" cy="17208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BF88145-B8E9-3E36-CCEC-7A8B86FB681E}"/>
                    </a:ext>
                  </a:extLst>
                </p14:cNvPr>
                <p14:cNvContentPartPr/>
                <p14:nvPr/>
              </p14:nvContentPartPr>
              <p14:xfrm>
                <a:off x="3345360" y="3809380"/>
                <a:ext cx="9000" cy="3600"/>
              </p14:xfrm>
            </p:contentPart>
          </mc:Choice>
          <mc:Fallback>
            <p:pic>
              <p:nvPicPr>
                <p:cNvPr id="5" name="Ink 4">
                  <a:extLst>
                    <a:ext uri="{FF2B5EF4-FFF2-40B4-BE49-F238E27FC236}">
                      <a16:creationId xmlns:a16="http://schemas.microsoft.com/office/drawing/2014/main" id="{DBF88145-B8E9-3E36-CCEC-7A8B86FB681E}"/>
                    </a:ext>
                  </a:extLst>
                </p:cNvPr>
                <p:cNvPicPr/>
                <p:nvPr/>
              </p:nvPicPr>
              <p:blipFill>
                <a:blip r:embed="rId11"/>
                <a:stretch>
                  <a:fillRect/>
                </a:stretch>
              </p:blipFill>
              <p:spPr>
                <a:xfrm>
                  <a:off x="3327360" y="3791380"/>
                  <a:ext cx="44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04AAA332-E14D-6649-757C-95CF27BF63EE}"/>
                    </a:ext>
                  </a:extLst>
                </p14:cNvPr>
                <p14:cNvContentPartPr/>
                <p14:nvPr/>
              </p14:nvContentPartPr>
              <p14:xfrm>
                <a:off x="3996600" y="3744940"/>
                <a:ext cx="157680" cy="63360"/>
              </p14:xfrm>
            </p:contentPart>
          </mc:Choice>
          <mc:Fallback>
            <p:pic>
              <p:nvPicPr>
                <p:cNvPr id="7" name="Ink 6">
                  <a:extLst>
                    <a:ext uri="{FF2B5EF4-FFF2-40B4-BE49-F238E27FC236}">
                      <a16:creationId xmlns:a16="http://schemas.microsoft.com/office/drawing/2014/main" id="{04AAA332-E14D-6649-757C-95CF27BF63EE}"/>
                    </a:ext>
                  </a:extLst>
                </p:cNvPr>
                <p:cNvPicPr/>
                <p:nvPr/>
              </p:nvPicPr>
              <p:blipFill>
                <a:blip r:embed="rId13"/>
                <a:stretch>
                  <a:fillRect/>
                </a:stretch>
              </p:blipFill>
              <p:spPr>
                <a:xfrm>
                  <a:off x="3978600" y="3727300"/>
                  <a:ext cx="193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326168E-B032-9D6E-D13F-E7A903870948}"/>
                    </a:ext>
                  </a:extLst>
                </p14:cNvPr>
                <p14:cNvContentPartPr/>
                <p14:nvPr/>
              </p14:nvContentPartPr>
              <p14:xfrm>
                <a:off x="3942960" y="3772660"/>
                <a:ext cx="4906800" cy="144360"/>
              </p14:xfrm>
            </p:contentPart>
          </mc:Choice>
          <mc:Fallback>
            <p:pic>
              <p:nvPicPr>
                <p:cNvPr id="11" name="Ink 10">
                  <a:extLst>
                    <a:ext uri="{FF2B5EF4-FFF2-40B4-BE49-F238E27FC236}">
                      <a16:creationId xmlns:a16="http://schemas.microsoft.com/office/drawing/2014/main" id="{D326168E-B032-9D6E-D13F-E7A903870948}"/>
                    </a:ext>
                  </a:extLst>
                </p:cNvPr>
                <p:cNvPicPr/>
                <p:nvPr/>
              </p:nvPicPr>
              <p:blipFill>
                <a:blip r:embed="rId15"/>
                <a:stretch>
                  <a:fillRect/>
                </a:stretch>
              </p:blipFill>
              <p:spPr>
                <a:xfrm>
                  <a:off x="3924960" y="3755020"/>
                  <a:ext cx="494244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3B21174-A344-E1F4-A158-D3A5FA81089C}"/>
                  </a:ext>
                </a:extLst>
              </p14:cNvPr>
              <p14:cNvContentPartPr/>
              <p14:nvPr/>
            </p14:nvContentPartPr>
            <p14:xfrm>
              <a:off x="563640" y="4080100"/>
              <a:ext cx="2106000" cy="80280"/>
            </p14:xfrm>
          </p:contentPart>
        </mc:Choice>
        <mc:Fallback>
          <p:pic>
            <p:nvPicPr>
              <p:cNvPr id="12" name="Ink 11">
                <a:extLst>
                  <a:ext uri="{FF2B5EF4-FFF2-40B4-BE49-F238E27FC236}">
                    <a16:creationId xmlns:a16="http://schemas.microsoft.com/office/drawing/2014/main" id="{23B21174-A344-E1F4-A158-D3A5FA81089C}"/>
                  </a:ext>
                </a:extLst>
              </p:cNvPr>
              <p:cNvPicPr/>
              <p:nvPr/>
            </p:nvPicPr>
            <p:blipFill>
              <a:blip r:embed="rId17"/>
              <a:stretch>
                <a:fillRect/>
              </a:stretch>
            </p:blipFill>
            <p:spPr>
              <a:xfrm>
                <a:off x="545640" y="4062100"/>
                <a:ext cx="2141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5B32B4B-58BF-3F50-D409-59BFF18EB890}"/>
                  </a:ext>
                </a:extLst>
              </p14:cNvPr>
              <p14:cNvContentPartPr/>
              <p14:nvPr/>
            </p14:nvContentPartPr>
            <p14:xfrm>
              <a:off x="5507160" y="4614340"/>
              <a:ext cx="9720" cy="3600"/>
            </p14:xfrm>
          </p:contentPart>
        </mc:Choice>
        <mc:Fallback>
          <p:pic>
            <p:nvPicPr>
              <p:cNvPr id="14" name="Ink 13">
                <a:extLst>
                  <a:ext uri="{FF2B5EF4-FFF2-40B4-BE49-F238E27FC236}">
                    <a16:creationId xmlns:a16="http://schemas.microsoft.com/office/drawing/2014/main" id="{E5B32B4B-58BF-3F50-D409-59BFF18EB890}"/>
                  </a:ext>
                </a:extLst>
              </p:cNvPr>
              <p:cNvPicPr/>
              <p:nvPr/>
            </p:nvPicPr>
            <p:blipFill>
              <a:blip r:embed="rId19"/>
              <a:stretch>
                <a:fillRect/>
              </a:stretch>
            </p:blipFill>
            <p:spPr>
              <a:xfrm>
                <a:off x="5489520" y="4596700"/>
                <a:ext cx="45360" cy="39240"/>
              </a:xfrm>
              <a:prstGeom prst="rect">
                <a:avLst/>
              </a:prstGeom>
            </p:spPr>
          </p:pic>
        </mc:Fallback>
      </mc:AlternateContent>
      <p:grpSp>
        <p:nvGrpSpPr>
          <p:cNvPr id="18" name="Group 17">
            <a:extLst>
              <a:ext uri="{FF2B5EF4-FFF2-40B4-BE49-F238E27FC236}">
                <a16:creationId xmlns:a16="http://schemas.microsoft.com/office/drawing/2014/main" id="{23D0D6E2-1EFC-1CD4-AD21-C9899108046A}"/>
              </a:ext>
            </a:extLst>
          </p:cNvPr>
          <p:cNvGrpSpPr/>
          <p:nvPr/>
        </p:nvGrpSpPr>
        <p:grpSpPr>
          <a:xfrm>
            <a:off x="1074480" y="4850140"/>
            <a:ext cx="6489720" cy="98280"/>
            <a:chOff x="1074480" y="4850140"/>
            <a:chExt cx="6489720" cy="9828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F526769-1CDA-59AF-AACE-5228E1C56044}"/>
                    </a:ext>
                  </a:extLst>
                </p14:cNvPr>
                <p14:cNvContentPartPr/>
                <p14:nvPr/>
              </p14:nvContentPartPr>
              <p14:xfrm>
                <a:off x="1074480" y="4850140"/>
                <a:ext cx="2377080" cy="39240"/>
              </p14:xfrm>
            </p:contentPart>
          </mc:Choice>
          <mc:Fallback>
            <p:pic>
              <p:nvPicPr>
                <p:cNvPr id="15" name="Ink 14">
                  <a:extLst>
                    <a:ext uri="{FF2B5EF4-FFF2-40B4-BE49-F238E27FC236}">
                      <a16:creationId xmlns:a16="http://schemas.microsoft.com/office/drawing/2014/main" id="{9F526769-1CDA-59AF-AACE-5228E1C56044}"/>
                    </a:ext>
                  </a:extLst>
                </p:cNvPr>
                <p:cNvPicPr/>
                <p:nvPr/>
              </p:nvPicPr>
              <p:blipFill>
                <a:blip r:embed="rId21"/>
                <a:stretch>
                  <a:fillRect/>
                </a:stretch>
              </p:blipFill>
              <p:spPr>
                <a:xfrm>
                  <a:off x="1056840" y="4832500"/>
                  <a:ext cx="2412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A3F57BE-64D6-3927-5668-1A204ECDB497}"/>
                    </a:ext>
                  </a:extLst>
                </p14:cNvPr>
                <p14:cNvContentPartPr/>
                <p14:nvPr/>
              </p14:nvContentPartPr>
              <p14:xfrm>
                <a:off x="4778160" y="4889740"/>
                <a:ext cx="2786040" cy="58680"/>
              </p14:xfrm>
            </p:contentPart>
          </mc:Choice>
          <mc:Fallback>
            <p:pic>
              <p:nvPicPr>
                <p:cNvPr id="16" name="Ink 15">
                  <a:extLst>
                    <a:ext uri="{FF2B5EF4-FFF2-40B4-BE49-F238E27FC236}">
                      <a16:creationId xmlns:a16="http://schemas.microsoft.com/office/drawing/2014/main" id="{9A3F57BE-64D6-3927-5668-1A204ECDB497}"/>
                    </a:ext>
                  </a:extLst>
                </p:cNvPr>
                <p:cNvPicPr/>
                <p:nvPr/>
              </p:nvPicPr>
              <p:blipFill>
                <a:blip r:embed="rId23"/>
                <a:stretch>
                  <a:fillRect/>
                </a:stretch>
              </p:blipFill>
              <p:spPr>
                <a:xfrm>
                  <a:off x="4760160" y="4871740"/>
                  <a:ext cx="282168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AF58235-5E95-B653-A72D-A43F4B1DFA0C}"/>
                  </a:ext>
                </a:extLst>
              </p14:cNvPr>
              <p14:cNvContentPartPr/>
              <p14:nvPr/>
            </p14:nvContentPartPr>
            <p14:xfrm>
              <a:off x="6639720" y="4578700"/>
              <a:ext cx="1811880" cy="28800"/>
            </p14:xfrm>
          </p:contentPart>
        </mc:Choice>
        <mc:Fallback>
          <p:pic>
            <p:nvPicPr>
              <p:cNvPr id="17" name="Ink 16">
                <a:extLst>
                  <a:ext uri="{FF2B5EF4-FFF2-40B4-BE49-F238E27FC236}">
                    <a16:creationId xmlns:a16="http://schemas.microsoft.com/office/drawing/2014/main" id="{AAF58235-5E95-B653-A72D-A43F4B1DFA0C}"/>
                  </a:ext>
                </a:extLst>
              </p:cNvPr>
              <p:cNvPicPr/>
              <p:nvPr/>
            </p:nvPicPr>
            <p:blipFill>
              <a:blip r:embed="rId25"/>
              <a:stretch>
                <a:fillRect/>
              </a:stretch>
            </p:blipFill>
            <p:spPr>
              <a:xfrm>
                <a:off x="6621720" y="4560700"/>
                <a:ext cx="1847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74DB6C39-DDB4-BCF2-6181-3F3B2F51A3FE}"/>
                  </a:ext>
                </a:extLst>
              </p14:cNvPr>
              <p14:cNvContentPartPr/>
              <p14:nvPr/>
            </p14:nvContentPartPr>
            <p14:xfrm>
              <a:off x="3258960" y="5294380"/>
              <a:ext cx="15120" cy="6480"/>
            </p14:xfrm>
          </p:contentPart>
        </mc:Choice>
        <mc:Fallback>
          <p:pic>
            <p:nvPicPr>
              <p:cNvPr id="19" name="Ink 18">
                <a:extLst>
                  <a:ext uri="{FF2B5EF4-FFF2-40B4-BE49-F238E27FC236}">
                    <a16:creationId xmlns:a16="http://schemas.microsoft.com/office/drawing/2014/main" id="{74DB6C39-DDB4-BCF2-6181-3F3B2F51A3FE}"/>
                  </a:ext>
                </a:extLst>
              </p:cNvPr>
              <p:cNvPicPr/>
              <p:nvPr/>
            </p:nvPicPr>
            <p:blipFill>
              <a:blip r:embed="rId27"/>
              <a:stretch>
                <a:fillRect/>
              </a:stretch>
            </p:blipFill>
            <p:spPr>
              <a:xfrm>
                <a:off x="3241320" y="5276380"/>
                <a:ext cx="50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4EC2404A-7CD2-8FF4-5D3F-C33414D6102F}"/>
                  </a:ext>
                </a:extLst>
              </p14:cNvPr>
              <p14:cNvContentPartPr/>
              <p14:nvPr/>
            </p14:nvContentPartPr>
            <p14:xfrm>
              <a:off x="6766440" y="5228500"/>
              <a:ext cx="1747800" cy="74160"/>
            </p14:xfrm>
          </p:contentPart>
        </mc:Choice>
        <mc:Fallback>
          <p:pic>
            <p:nvPicPr>
              <p:cNvPr id="21" name="Ink 20">
                <a:extLst>
                  <a:ext uri="{FF2B5EF4-FFF2-40B4-BE49-F238E27FC236}">
                    <a16:creationId xmlns:a16="http://schemas.microsoft.com/office/drawing/2014/main" id="{4EC2404A-7CD2-8FF4-5D3F-C33414D6102F}"/>
                  </a:ext>
                </a:extLst>
              </p:cNvPr>
              <p:cNvPicPr/>
              <p:nvPr/>
            </p:nvPicPr>
            <p:blipFill>
              <a:blip r:embed="rId29"/>
              <a:stretch>
                <a:fillRect/>
              </a:stretch>
            </p:blipFill>
            <p:spPr>
              <a:xfrm>
                <a:off x="6748800" y="5210500"/>
                <a:ext cx="1783440" cy="109800"/>
              </a:xfrm>
              <a:prstGeom prst="rect">
                <a:avLst/>
              </a:prstGeom>
            </p:spPr>
          </p:pic>
        </mc:Fallback>
      </mc:AlternateContent>
      <p:grpSp>
        <p:nvGrpSpPr>
          <p:cNvPr id="24" name="Group 23">
            <a:extLst>
              <a:ext uri="{FF2B5EF4-FFF2-40B4-BE49-F238E27FC236}">
                <a16:creationId xmlns:a16="http://schemas.microsoft.com/office/drawing/2014/main" id="{D3361D33-3A71-A7E5-4508-C28DB1FDBCCA}"/>
              </a:ext>
            </a:extLst>
          </p:cNvPr>
          <p:cNvGrpSpPr/>
          <p:nvPr/>
        </p:nvGrpSpPr>
        <p:grpSpPr>
          <a:xfrm>
            <a:off x="660480" y="5548900"/>
            <a:ext cx="7929360" cy="247680"/>
            <a:chOff x="660480" y="5548900"/>
            <a:chExt cx="7929360" cy="247680"/>
          </a:xfrm>
        </p:grpSpPr>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2B031271-E8A8-537A-F195-11BD4CA776A9}"/>
                    </a:ext>
                  </a:extLst>
                </p14:cNvPr>
                <p14:cNvContentPartPr/>
                <p14:nvPr/>
              </p14:nvContentPartPr>
              <p14:xfrm>
                <a:off x="660480" y="5548900"/>
                <a:ext cx="4822560" cy="138240"/>
              </p14:xfrm>
            </p:contentPart>
          </mc:Choice>
          <mc:Fallback>
            <p:pic>
              <p:nvPicPr>
                <p:cNvPr id="20" name="Ink 19">
                  <a:extLst>
                    <a:ext uri="{FF2B5EF4-FFF2-40B4-BE49-F238E27FC236}">
                      <a16:creationId xmlns:a16="http://schemas.microsoft.com/office/drawing/2014/main" id="{2B031271-E8A8-537A-F195-11BD4CA776A9}"/>
                    </a:ext>
                  </a:extLst>
                </p:cNvPr>
                <p:cNvPicPr/>
                <p:nvPr/>
              </p:nvPicPr>
              <p:blipFill>
                <a:blip r:embed="rId31"/>
                <a:stretch>
                  <a:fillRect/>
                </a:stretch>
              </p:blipFill>
              <p:spPr>
                <a:xfrm>
                  <a:off x="642480" y="5531260"/>
                  <a:ext cx="4858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D6736360-0143-E45E-8588-872E28B1E80A}"/>
                    </a:ext>
                  </a:extLst>
                </p14:cNvPr>
                <p14:cNvContentPartPr/>
                <p14:nvPr/>
              </p14:nvContentPartPr>
              <p14:xfrm>
                <a:off x="6126360" y="5715220"/>
                <a:ext cx="2463480" cy="81360"/>
              </p14:xfrm>
            </p:contentPart>
          </mc:Choice>
          <mc:Fallback>
            <p:pic>
              <p:nvPicPr>
                <p:cNvPr id="22" name="Ink 21">
                  <a:extLst>
                    <a:ext uri="{FF2B5EF4-FFF2-40B4-BE49-F238E27FC236}">
                      <a16:creationId xmlns:a16="http://schemas.microsoft.com/office/drawing/2014/main" id="{D6736360-0143-E45E-8588-872E28B1E80A}"/>
                    </a:ext>
                  </a:extLst>
                </p:cNvPr>
                <p:cNvPicPr/>
                <p:nvPr/>
              </p:nvPicPr>
              <p:blipFill>
                <a:blip r:embed="rId33"/>
                <a:stretch>
                  <a:fillRect/>
                </a:stretch>
              </p:blipFill>
              <p:spPr>
                <a:xfrm>
                  <a:off x="6108360" y="5697220"/>
                  <a:ext cx="2499120" cy="11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6CB86BED-738A-D996-0298-6224A7AEFA6E}"/>
                  </a:ext>
                </a:extLst>
              </p14:cNvPr>
              <p14:cNvContentPartPr/>
              <p14:nvPr/>
            </p14:nvContentPartPr>
            <p14:xfrm>
              <a:off x="717720" y="5939860"/>
              <a:ext cx="779760" cy="43920"/>
            </p14:xfrm>
          </p:contentPart>
        </mc:Choice>
        <mc:Fallback>
          <p:pic>
            <p:nvPicPr>
              <p:cNvPr id="23" name="Ink 22">
                <a:extLst>
                  <a:ext uri="{FF2B5EF4-FFF2-40B4-BE49-F238E27FC236}">
                    <a16:creationId xmlns:a16="http://schemas.microsoft.com/office/drawing/2014/main" id="{6CB86BED-738A-D996-0298-6224A7AEFA6E}"/>
                  </a:ext>
                </a:extLst>
              </p:cNvPr>
              <p:cNvPicPr/>
              <p:nvPr/>
            </p:nvPicPr>
            <p:blipFill>
              <a:blip r:embed="rId35"/>
              <a:stretch>
                <a:fillRect/>
              </a:stretch>
            </p:blipFill>
            <p:spPr>
              <a:xfrm>
                <a:off x="699720" y="5922220"/>
                <a:ext cx="815400" cy="79560"/>
              </a:xfrm>
              <a:prstGeom prst="rect">
                <a:avLst/>
              </a:prstGeom>
            </p:spPr>
          </p:pic>
        </mc:Fallback>
      </mc:AlternateContent>
    </p:spTree>
    <p:extLst>
      <p:ext uri="{BB962C8B-B14F-4D97-AF65-F5344CB8AC3E}">
        <p14:creationId xmlns:p14="http://schemas.microsoft.com/office/powerpoint/2010/main" val="29220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75374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50" y="387350"/>
            <a:ext cx="8832659" cy="4462760"/>
          </a:xfrm>
          <a:prstGeom prst="rect">
            <a:avLst/>
          </a:prstGeom>
          <a:noFill/>
        </p:spPr>
        <p:txBody>
          <a:bodyPr wrap="square" rtlCol="0">
            <a:spAutoFit/>
          </a:bodyPr>
          <a:lstStyle/>
          <a:p>
            <a:pPr algn="ctr" rtl="0">
              <a:spcBef>
                <a:spcPts val="1200"/>
              </a:spcBef>
              <a:spcAft>
                <a:spcPts val="600"/>
              </a:spcAft>
            </a:pPr>
            <a:r>
              <a:rPr lang="en-US" sz="2400" b="1" i="0" u="none" strike="noStrike">
                <a:solidFill>
                  <a:srgbClr val="FFC000"/>
                </a:solidFill>
                <a:effectLst/>
                <a:latin typeface="Arial" panose="020B0604020202020204" pitchFamily="34" charset="0"/>
              </a:rPr>
              <a:t>Biblical References for Suffering</a:t>
            </a:r>
          </a:p>
          <a:p>
            <a:pPr marL="342900" indent="-342900" rtl="0">
              <a:spcBef>
                <a:spcPts val="1200"/>
              </a:spcBef>
              <a:spcAft>
                <a:spcPts val="600"/>
              </a:spcAft>
              <a:buFont typeface="Arial" panose="020B0604020202020204" pitchFamily="34" charset="0"/>
              <a:buChar char="•"/>
            </a:pPr>
            <a:r>
              <a:rPr lang="en-US" sz="2000" b="0" i="0" u="sng" strike="noStrike">
                <a:solidFill>
                  <a:srgbClr val="FFC000"/>
                </a:solidFill>
                <a:effectLst/>
                <a:latin typeface="Arial" panose="020B0604020202020204" pitchFamily="34" charset="0"/>
              </a:rPr>
              <a:t>Bereshit / Genesis 3</a:t>
            </a:r>
            <a:r>
              <a:rPr lang="en-US" sz="2000" b="0" i="0" u="none" strike="noStrike">
                <a:solidFill>
                  <a:srgbClr val="FFC000"/>
                </a:solidFill>
                <a:effectLst/>
                <a:latin typeface="Arial" panose="020B0604020202020204" pitchFamily="34" charset="0"/>
              </a:rPr>
              <a:t> recounts the fall of humanity due to disobedience. The serpent tempts Adam and Eve, leading to their expulsion from the garden of Eden. Evil enters the world as a consequence of their choice indicated in the very next chapter (Bereshit / Genesis 4) with their first born son Cain killing Abel.</a:t>
            </a:r>
          </a:p>
          <a:p>
            <a:pPr marL="342900" indent="-342900" rtl="0" fontAlgn="base">
              <a:spcBef>
                <a:spcPts val="0"/>
              </a:spcBef>
              <a:spcAft>
                <a:spcPts val="0"/>
              </a:spcAft>
              <a:buFont typeface="Arial" panose="020B0604020202020204" pitchFamily="34" charset="0"/>
              <a:buChar char="•"/>
            </a:pPr>
            <a:r>
              <a:rPr lang="en-US" sz="2000" b="0" i="0" u="sng" strike="noStrike">
                <a:solidFill>
                  <a:srgbClr val="92D050"/>
                </a:solidFill>
                <a:effectLst/>
                <a:latin typeface="Arial" panose="020B0604020202020204" pitchFamily="34" charset="0"/>
              </a:rPr>
              <a:t>The book of Job</a:t>
            </a:r>
            <a:r>
              <a:rPr lang="en-US" sz="2000" b="0" i="0" u="none" strike="noStrike">
                <a:solidFill>
                  <a:srgbClr val="92D050"/>
                </a:solidFill>
                <a:effectLst/>
                <a:latin typeface="Arial" panose="020B0604020202020204" pitchFamily="34" charset="0"/>
              </a:rPr>
              <a:t> grapples with the problem of innocent suffering. Job, a righteous man, endures immense pain and loss. His friends offer various explanations, but the ultimate answer lies beyond this physical world and in the heavenly realm.</a:t>
            </a:r>
          </a:p>
          <a:p>
            <a:pPr marL="342900" indent="-342900" rtl="0" fontAlgn="base">
              <a:spcBef>
                <a:spcPts val="0"/>
              </a:spcBef>
              <a:spcAft>
                <a:spcPts val="0"/>
              </a:spcAft>
              <a:buFont typeface="Arial" panose="020B0604020202020204" pitchFamily="34" charset="0"/>
              <a:buChar char="•"/>
            </a:pPr>
            <a:r>
              <a:rPr lang="en-US" sz="2000" b="0" i="0" u="sng" strike="noStrike">
                <a:solidFill>
                  <a:srgbClr val="00B0F0"/>
                </a:solidFill>
                <a:effectLst/>
                <a:latin typeface="Arial" panose="020B0604020202020204" pitchFamily="34" charset="0"/>
              </a:rPr>
              <a:t>The Book of Ecclesiastes</a:t>
            </a:r>
            <a:r>
              <a:rPr lang="en-US" sz="2000" b="0" i="0" u="none" strike="noStrike">
                <a:solidFill>
                  <a:srgbClr val="00B0F0"/>
                </a:solidFill>
                <a:effectLst/>
                <a:latin typeface="Arial" panose="020B0604020202020204" pitchFamily="34" charset="0"/>
              </a:rPr>
              <a:t> reflects on the futility and impermanence of life. Here King Solomon acknowledges the existence of evil and the limitations of human understanding.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1D42446-74B5-5DC5-28E4-9E63FF779C37}"/>
                  </a:ext>
                </a:extLst>
              </p14:cNvPr>
              <p14:cNvContentPartPr/>
              <p14:nvPr/>
            </p14:nvContentPartPr>
            <p14:xfrm>
              <a:off x="265920" y="1036300"/>
              <a:ext cx="357480" cy="332640"/>
            </p14:xfrm>
          </p:contentPart>
        </mc:Choice>
        <mc:Fallback>
          <p:pic>
            <p:nvPicPr>
              <p:cNvPr id="2" name="Ink 1">
                <a:extLst>
                  <a:ext uri="{FF2B5EF4-FFF2-40B4-BE49-F238E27FC236}">
                    <a16:creationId xmlns:a16="http://schemas.microsoft.com/office/drawing/2014/main" id="{61D42446-74B5-5DC5-28E4-9E63FF779C37}"/>
                  </a:ext>
                </a:extLst>
              </p:cNvPr>
              <p:cNvPicPr/>
              <p:nvPr/>
            </p:nvPicPr>
            <p:blipFill>
              <a:blip r:embed="rId7"/>
              <a:stretch>
                <a:fillRect/>
              </a:stretch>
            </p:blipFill>
            <p:spPr>
              <a:xfrm>
                <a:off x="247920" y="1018300"/>
                <a:ext cx="3931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762B0FC-7EFB-0936-C0F7-836D73C6A9E2}"/>
                  </a:ext>
                </a:extLst>
              </p14:cNvPr>
              <p14:cNvContentPartPr/>
              <p14:nvPr/>
            </p14:nvContentPartPr>
            <p14:xfrm>
              <a:off x="309120" y="2591500"/>
              <a:ext cx="213120" cy="325440"/>
            </p14:xfrm>
          </p:contentPart>
        </mc:Choice>
        <mc:Fallback>
          <p:pic>
            <p:nvPicPr>
              <p:cNvPr id="4" name="Ink 3">
                <a:extLst>
                  <a:ext uri="{FF2B5EF4-FFF2-40B4-BE49-F238E27FC236}">
                    <a16:creationId xmlns:a16="http://schemas.microsoft.com/office/drawing/2014/main" id="{E762B0FC-7EFB-0936-C0F7-836D73C6A9E2}"/>
                  </a:ext>
                </a:extLst>
              </p:cNvPr>
              <p:cNvPicPr/>
              <p:nvPr/>
            </p:nvPicPr>
            <p:blipFill>
              <a:blip r:embed="rId9"/>
              <a:stretch>
                <a:fillRect/>
              </a:stretch>
            </p:blipFill>
            <p:spPr>
              <a:xfrm>
                <a:off x="291480" y="2573860"/>
                <a:ext cx="2487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04190AC-EA27-51C8-644E-BEDBE33523DE}"/>
                  </a:ext>
                </a:extLst>
              </p14:cNvPr>
              <p14:cNvContentPartPr/>
              <p14:nvPr/>
            </p14:nvContentPartPr>
            <p14:xfrm>
              <a:off x="224160" y="3855820"/>
              <a:ext cx="253080" cy="310320"/>
            </p14:xfrm>
          </p:contentPart>
        </mc:Choice>
        <mc:Fallback>
          <p:pic>
            <p:nvPicPr>
              <p:cNvPr id="5" name="Ink 4">
                <a:extLst>
                  <a:ext uri="{FF2B5EF4-FFF2-40B4-BE49-F238E27FC236}">
                    <a16:creationId xmlns:a16="http://schemas.microsoft.com/office/drawing/2014/main" id="{D04190AC-EA27-51C8-644E-BEDBE33523DE}"/>
                  </a:ext>
                </a:extLst>
              </p:cNvPr>
              <p:cNvPicPr/>
              <p:nvPr/>
            </p:nvPicPr>
            <p:blipFill>
              <a:blip r:embed="rId11"/>
              <a:stretch>
                <a:fillRect/>
              </a:stretch>
            </p:blipFill>
            <p:spPr>
              <a:xfrm>
                <a:off x="206160" y="3837820"/>
                <a:ext cx="288720" cy="345960"/>
              </a:xfrm>
              <a:prstGeom prst="rect">
                <a:avLst/>
              </a:prstGeom>
            </p:spPr>
          </p:pic>
        </mc:Fallback>
      </mc:AlternateContent>
    </p:spTree>
    <p:extLst>
      <p:ext uri="{BB962C8B-B14F-4D97-AF65-F5344CB8AC3E}">
        <p14:creationId xmlns:p14="http://schemas.microsoft.com/office/powerpoint/2010/main" val="99489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1692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מה</a:t>
            </a:r>
          </a:p>
          <a:p>
            <a:pPr algn="r"/>
            <a:r>
              <a:rPr lang="he-IL" sz="3500">
                <a:solidFill>
                  <a:srgbClr val="FFFF00"/>
                </a:solidFill>
                <a:cs typeface="+mj-cs"/>
              </a:rPr>
              <a:t>ז   יוֹצֵר אוֹר וּבוֹרֵא חֹשֶׁךְ עֹשֶֹה שָׁלוֹם וּבוֹרֵא רָע אֲנִי יְהֹוָה עֹשֶֹה כָל-אֵלֶּה:       </a:t>
            </a:r>
            <a:r>
              <a:rPr lang="he-IL" sz="3500">
                <a:solidFill>
                  <a:srgbClr val="92D050"/>
                </a:solidFill>
                <a:cs typeface="+mj-cs"/>
              </a:rPr>
              <a:t>ח   הַרְעִיפוּ שָׁמַיִם מִמַּעַל וּשְׁחָקִים יִזְּלוּ-צֶדֶק תִּפְתַּח-אֶרֶץ וְיִפְרוּ-יֶשַׁע וּצְדָקָה תַצְמִיחַ יַחַד אֲנִי יְהֹוָה בְּרָאתִיו:       ט   הוֹי רָב אֶת-יֹצְרוֹ חֶרֶשֹ אֶת-חַרְשֵֹי אֲדָמָה הֲיֹאמַר חֹמֶר לְיֹצְרוֹ מַה-תַּעֲשֶֹה וּפָעָלְךָ אֵין-יָדַיִם לוֹ</a:t>
            </a:r>
            <a:r>
              <a:rPr lang="he-IL" sz="3500">
                <a:solidFill>
                  <a:srgbClr val="00B0F0"/>
                </a:solidFill>
                <a:cs typeface="+mj-cs"/>
              </a:rPr>
              <a:t>:       י   הוֹי אֹמֵר לְאָב מַה-תּוֹלִיד וּלְאִשָּׁה מַה-תְּחִילִין:       יא   כֹּה-אָמַר יְהֹוָה קְדוֹשׁ יִשְֹרָאֵל וְיוֹצְרוֹ הָאֹתִיּוֹת שְׁאָלוּנִי עַל-בָּנַי וְעַל-פֹּעַל יָדַי תְּצַוֻּנִי: יב   אָנֹכִי עָשִֹיתִי אֶרֶץ וְאָדָם עָלֶיהָ בָרָאתִי אֲנִי יָדַי נָטוּ שָׁמַיִם וְכָל-צְבָאָם צִוֵּיתִי: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9" name="Ink 8">
                <a:extLst>
                  <a:ext uri="{FF2B5EF4-FFF2-40B4-BE49-F238E27FC236}">
                    <a16:creationId xmlns:a16="http://schemas.microsoft.com/office/drawing/2014/main" id="{25C561D4-B691-B6F2-44A6-41C2A78C1EBE}"/>
                  </a:ext>
                </a:extLst>
              </p14:cNvPr>
              <p14:cNvContentPartPr/>
              <p14:nvPr/>
            </p14:nvContentPartPr>
            <p14:xfrm>
              <a:off x="9040920" y="1237540"/>
              <a:ext cx="219960" cy="29160"/>
            </p14:xfrm>
          </p:contentPart>
        </mc:Choice>
        <mc:Fallback>
          <p:pic>
            <p:nvPicPr>
              <p:cNvPr id="9" name="Ink 8">
                <a:extLst>
                  <a:ext uri="{FF2B5EF4-FFF2-40B4-BE49-F238E27FC236}">
                    <a16:creationId xmlns:a16="http://schemas.microsoft.com/office/drawing/2014/main" id="{25C561D4-B691-B6F2-44A6-41C2A78C1EBE}"/>
                  </a:ext>
                </a:extLst>
              </p:cNvPr>
              <p:cNvPicPr/>
              <p:nvPr/>
            </p:nvPicPr>
            <p:blipFill>
              <a:blip r:embed="rId419"/>
              <a:stretch>
                <a:fillRect/>
              </a:stretch>
            </p:blipFill>
            <p:spPr>
              <a:xfrm>
                <a:off x="9022920" y="1219900"/>
                <a:ext cx="255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0" name="Ink 19">
                <a:extLst>
                  <a:ext uri="{FF2B5EF4-FFF2-40B4-BE49-F238E27FC236}">
                    <a16:creationId xmlns:a16="http://schemas.microsoft.com/office/drawing/2014/main" id="{28C64C2C-A018-9125-C6DC-25C86EECC256}"/>
                  </a:ext>
                </a:extLst>
              </p14:cNvPr>
              <p14:cNvContentPartPr/>
              <p14:nvPr/>
            </p14:nvContentPartPr>
            <p14:xfrm>
              <a:off x="7416960" y="664780"/>
              <a:ext cx="1514160" cy="625680"/>
            </p14:xfrm>
          </p:contentPart>
        </mc:Choice>
        <mc:Fallback>
          <p:pic>
            <p:nvPicPr>
              <p:cNvPr id="20" name="Ink 19">
                <a:extLst>
                  <a:ext uri="{FF2B5EF4-FFF2-40B4-BE49-F238E27FC236}">
                    <a16:creationId xmlns:a16="http://schemas.microsoft.com/office/drawing/2014/main" id="{28C64C2C-A018-9125-C6DC-25C86EECC256}"/>
                  </a:ext>
                </a:extLst>
              </p:cNvPr>
              <p:cNvPicPr/>
              <p:nvPr/>
            </p:nvPicPr>
            <p:blipFill>
              <a:blip r:embed="rId421"/>
              <a:stretch>
                <a:fillRect/>
              </a:stretch>
            </p:blipFill>
            <p:spPr>
              <a:xfrm>
                <a:off x="7398960" y="647140"/>
                <a:ext cx="1549800" cy="6613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 name="Ink 21">
                <a:extLst>
                  <a:ext uri="{FF2B5EF4-FFF2-40B4-BE49-F238E27FC236}">
                    <a16:creationId xmlns:a16="http://schemas.microsoft.com/office/drawing/2014/main" id="{ECC7A253-D835-2DDF-A6B0-CEB528D78455}"/>
                  </a:ext>
                </a:extLst>
              </p14:cNvPr>
              <p14:cNvContentPartPr/>
              <p14:nvPr/>
            </p14:nvContentPartPr>
            <p14:xfrm>
              <a:off x="5602200" y="742900"/>
              <a:ext cx="1886040" cy="541080"/>
            </p14:xfrm>
          </p:contentPart>
        </mc:Choice>
        <mc:Fallback>
          <p:pic>
            <p:nvPicPr>
              <p:cNvPr id="22" name="Ink 21">
                <a:extLst>
                  <a:ext uri="{FF2B5EF4-FFF2-40B4-BE49-F238E27FC236}">
                    <a16:creationId xmlns:a16="http://schemas.microsoft.com/office/drawing/2014/main" id="{ECC7A253-D835-2DDF-A6B0-CEB528D78455}"/>
                  </a:ext>
                </a:extLst>
              </p:cNvPr>
              <p:cNvPicPr/>
              <p:nvPr/>
            </p:nvPicPr>
            <p:blipFill>
              <a:blip r:embed="rId423"/>
              <a:stretch>
                <a:fillRect/>
              </a:stretch>
            </p:blipFill>
            <p:spPr>
              <a:xfrm>
                <a:off x="5584200" y="724900"/>
                <a:ext cx="192168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 name="Ink 26">
                <a:extLst>
                  <a:ext uri="{FF2B5EF4-FFF2-40B4-BE49-F238E27FC236}">
                    <a16:creationId xmlns:a16="http://schemas.microsoft.com/office/drawing/2014/main" id="{1BD97074-EE8B-FFC9-F48C-15C97D3212D2}"/>
                  </a:ext>
                </a:extLst>
              </p14:cNvPr>
              <p14:cNvContentPartPr/>
              <p14:nvPr/>
            </p14:nvContentPartPr>
            <p14:xfrm>
              <a:off x="92040" y="730300"/>
              <a:ext cx="2376360" cy="626760"/>
            </p14:xfrm>
          </p:contentPart>
        </mc:Choice>
        <mc:Fallback>
          <p:pic>
            <p:nvPicPr>
              <p:cNvPr id="27" name="Ink 26">
                <a:extLst>
                  <a:ext uri="{FF2B5EF4-FFF2-40B4-BE49-F238E27FC236}">
                    <a16:creationId xmlns:a16="http://schemas.microsoft.com/office/drawing/2014/main" id="{1BD97074-EE8B-FFC9-F48C-15C97D3212D2}"/>
                  </a:ext>
                </a:extLst>
              </p:cNvPr>
              <p:cNvPicPr/>
              <p:nvPr/>
            </p:nvPicPr>
            <p:blipFill>
              <a:blip r:embed="rId425"/>
              <a:stretch>
                <a:fillRect/>
              </a:stretch>
            </p:blipFill>
            <p:spPr>
              <a:xfrm>
                <a:off x="74040" y="712300"/>
                <a:ext cx="2412000" cy="662400"/>
              </a:xfrm>
              <a:prstGeom prst="rect">
                <a:avLst/>
              </a:prstGeom>
            </p:spPr>
          </p:pic>
        </mc:Fallback>
      </mc:AlternateContent>
      <p:grpSp>
        <p:nvGrpSpPr>
          <p:cNvPr id="30" name="Group 29">
            <a:extLst>
              <a:ext uri="{FF2B5EF4-FFF2-40B4-BE49-F238E27FC236}">
                <a16:creationId xmlns:a16="http://schemas.microsoft.com/office/drawing/2014/main" id="{F324ADD1-3B59-1619-8AAF-F7907629675C}"/>
              </a:ext>
            </a:extLst>
          </p:cNvPr>
          <p:cNvGrpSpPr/>
          <p:nvPr/>
        </p:nvGrpSpPr>
        <p:grpSpPr>
          <a:xfrm>
            <a:off x="200400" y="575500"/>
            <a:ext cx="9250560" cy="1340280"/>
            <a:chOff x="200400" y="575500"/>
            <a:chExt cx="9250560" cy="1340280"/>
          </a:xfrm>
        </p:grpSpPr>
        <mc:AlternateContent xmlns:mc="http://schemas.openxmlformats.org/markup-compatibility/2006">
          <mc:Choice xmlns:p14="http://schemas.microsoft.com/office/powerpoint/2010/main" Requires="p14">
            <p:contentPart p14:bwMode="auto" r:id="rId426">
              <p14:nvContentPartPr>
                <p14:cNvPr id="19" name="Ink 18">
                  <a:extLst>
                    <a:ext uri="{FF2B5EF4-FFF2-40B4-BE49-F238E27FC236}">
                      <a16:creationId xmlns:a16="http://schemas.microsoft.com/office/drawing/2014/main" id="{9226C892-D102-8F90-C7FE-D23577E1D581}"/>
                    </a:ext>
                  </a:extLst>
                </p14:cNvPr>
                <p14:cNvContentPartPr/>
                <p14:nvPr/>
              </p14:nvContentPartPr>
              <p14:xfrm>
                <a:off x="8247480" y="1862860"/>
                <a:ext cx="1203480" cy="43920"/>
              </p14:xfrm>
            </p:contentPart>
          </mc:Choice>
          <mc:Fallback>
            <p:pic>
              <p:nvPicPr>
                <p:cNvPr id="19" name="Ink 18">
                  <a:extLst>
                    <a:ext uri="{FF2B5EF4-FFF2-40B4-BE49-F238E27FC236}">
                      <a16:creationId xmlns:a16="http://schemas.microsoft.com/office/drawing/2014/main" id="{9226C892-D102-8F90-C7FE-D23577E1D581}"/>
                    </a:ext>
                  </a:extLst>
                </p:cNvPr>
                <p:cNvPicPr/>
                <p:nvPr/>
              </p:nvPicPr>
              <p:blipFill>
                <a:blip r:embed="rId427"/>
                <a:stretch>
                  <a:fillRect/>
                </a:stretch>
              </p:blipFill>
              <p:spPr>
                <a:xfrm>
                  <a:off x="8229840" y="1845220"/>
                  <a:ext cx="1239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 name="Ink 1">
                  <a:extLst>
                    <a:ext uri="{FF2B5EF4-FFF2-40B4-BE49-F238E27FC236}">
                      <a16:creationId xmlns:a16="http://schemas.microsoft.com/office/drawing/2014/main" id="{96A20C7E-DE8A-A8D0-DC34-42E555CBE844}"/>
                    </a:ext>
                  </a:extLst>
                </p14:cNvPr>
                <p14:cNvContentPartPr/>
                <p14:nvPr/>
              </p14:nvContentPartPr>
              <p14:xfrm>
                <a:off x="7111680" y="683500"/>
                <a:ext cx="1878840" cy="64440"/>
              </p14:xfrm>
            </p:contentPart>
          </mc:Choice>
          <mc:Fallback>
            <p:pic>
              <p:nvPicPr>
                <p:cNvPr id="2" name="Ink 1">
                  <a:extLst>
                    <a:ext uri="{FF2B5EF4-FFF2-40B4-BE49-F238E27FC236}">
                      <a16:creationId xmlns:a16="http://schemas.microsoft.com/office/drawing/2014/main" id="{96A20C7E-DE8A-A8D0-DC34-42E555CBE844}"/>
                    </a:ext>
                  </a:extLst>
                </p:cNvPr>
                <p:cNvPicPr/>
                <p:nvPr/>
              </p:nvPicPr>
              <p:blipFill>
                <a:blip r:embed="rId429"/>
                <a:stretch>
                  <a:fillRect/>
                </a:stretch>
              </p:blipFill>
              <p:spPr>
                <a:xfrm>
                  <a:off x="7094040" y="665860"/>
                  <a:ext cx="1914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 name="Ink 3">
                  <a:extLst>
                    <a:ext uri="{FF2B5EF4-FFF2-40B4-BE49-F238E27FC236}">
                      <a16:creationId xmlns:a16="http://schemas.microsoft.com/office/drawing/2014/main" id="{13270911-B64F-AFC6-974A-69C289A5EC1B}"/>
                    </a:ext>
                  </a:extLst>
                </p14:cNvPr>
                <p14:cNvContentPartPr/>
                <p14:nvPr/>
              </p14:nvContentPartPr>
              <p14:xfrm>
                <a:off x="6297000" y="575500"/>
                <a:ext cx="626040" cy="77040"/>
              </p14:xfrm>
            </p:contentPart>
          </mc:Choice>
          <mc:Fallback>
            <p:pic>
              <p:nvPicPr>
                <p:cNvPr id="4" name="Ink 3">
                  <a:extLst>
                    <a:ext uri="{FF2B5EF4-FFF2-40B4-BE49-F238E27FC236}">
                      <a16:creationId xmlns:a16="http://schemas.microsoft.com/office/drawing/2014/main" id="{13270911-B64F-AFC6-974A-69C289A5EC1B}"/>
                    </a:ext>
                  </a:extLst>
                </p:cNvPr>
                <p:cNvPicPr/>
                <p:nvPr/>
              </p:nvPicPr>
              <p:blipFill>
                <a:blip r:embed="rId431"/>
                <a:stretch>
                  <a:fillRect/>
                </a:stretch>
              </p:blipFill>
              <p:spPr>
                <a:xfrm>
                  <a:off x="6279360" y="557500"/>
                  <a:ext cx="661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 name="Ink 4">
                  <a:extLst>
                    <a:ext uri="{FF2B5EF4-FFF2-40B4-BE49-F238E27FC236}">
                      <a16:creationId xmlns:a16="http://schemas.microsoft.com/office/drawing/2014/main" id="{232A74E3-9235-AFEF-049F-1BC732090382}"/>
                    </a:ext>
                  </a:extLst>
                </p14:cNvPr>
                <p14:cNvContentPartPr/>
                <p14:nvPr/>
              </p14:nvContentPartPr>
              <p14:xfrm>
                <a:off x="5387640" y="609340"/>
                <a:ext cx="566640" cy="40680"/>
              </p14:xfrm>
            </p:contentPart>
          </mc:Choice>
          <mc:Fallback>
            <p:pic>
              <p:nvPicPr>
                <p:cNvPr id="5" name="Ink 4">
                  <a:extLst>
                    <a:ext uri="{FF2B5EF4-FFF2-40B4-BE49-F238E27FC236}">
                      <a16:creationId xmlns:a16="http://schemas.microsoft.com/office/drawing/2014/main" id="{232A74E3-9235-AFEF-049F-1BC732090382}"/>
                    </a:ext>
                  </a:extLst>
                </p:cNvPr>
                <p:cNvPicPr/>
                <p:nvPr/>
              </p:nvPicPr>
              <p:blipFill>
                <a:blip r:embed="rId433"/>
                <a:stretch>
                  <a:fillRect/>
                </a:stretch>
              </p:blipFill>
              <p:spPr>
                <a:xfrm>
                  <a:off x="5370000" y="591700"/>
                  <a:ext cx="602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1" name="Ink 10">
                  <a:extLst>
                    <a:ext uri="{FF2B5EF4-FFF2-40B4-BE49-F238E27FC236}">
                      <a16:creationId xmlns:a16="http://schemas.microsoft.com/office/drawing/2014/main" id="{E268C1DE-059B-3ECC-BE1B-52A6257B4DD8}"/>
                    </a:ext>
                  </a:extLst>
                </p14:cNvPr>
                <p14:cNvContentPartPr/>
                <p14:nvPr/>
              </p14:nvContentPartPr>
              <p14:xfrm>
                <a:off x="7489680" y="1255540"/>
                <a:ext cx="1255680" cy="55800"/>
              </p14:xfrm>
            </p:contentPart>
          </mc:Choice>
          <mc:Fallback>
            <p:pic>
              <p:nvPicPr>
                <p:cNvPr id="11" name="Ink 10">
                  <a:extLst>
                    <a:ext uri="{FF2B5EF4-FFF2-40B4-BE49-F238E27FC236}">
                      <a16:creationId xmlns:a16="http://schemas.microsoft.com/office/drawing/2014/main" id="{E268C1DE-059B-3ECC-BE1B-52A6257B4DD8}"/>
                    </a:ext>
                  </a:extLst>
                </p:cNvPr>
                <p:cNvPicPr/>
                <p:nvPr/>
              </p:nvPicPr>
              <p:blipFill>
                <a:blip r:embed="rId435"/>
                <a:stretch>
                  <a:fillRect/>
                </a:stretch>
              </p:blipFill>
              <p:spPr>
                <a:xfrm>
                  <a:off x="7471680" y="1237900"/>
                  <a:ext cx="1291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2" name="Ink 11">
                  <a:extLst>
                    <a:ext uri="{FF2B5EF4-FFF2-40B4-BE49-F238E27FC236}">
                      <a16:creationId xmlns:a16="http://schemas.microsoft.com/office/drawing/2014/main" id="{667DB821-136F-E2DF-AAE8-AC671A507D23}"/>
                    </a:ext>
                  </a:extLst>
                </p14:cNvPr>
                <p14:cNvContentPartPr/>
                <p14:nvPr/>
              </p14:nvContentPartPr>
              <p14:xfrm>
                <a:off x="5739720" y="1227100"/>
                <a:ext cx="1611720" cy="109440"/>
              </p14:xfrm>
            </p:contentPart>
          </mc:Choice>
          <mc:Fallback>
            <p:pic>
              <p:nvPicPr>
                <p:cNvPr id="12" name="Ink 11">
                  <a:extLst>
                    <a:ext uri="{FF2B5EF4-FFF2-40B4-BE49-F238E27FC236}">
                      <a16:creationId xmlns:a16="http://schemas.microsoft.com/office/drawing/2014/main" id="{667DB821-136F-E2DF-AAE8-AC671A507D23}"/>
                    </a:ext>
                  </a:extLst>
                </p:cNvPr>
                <p:cNvPicPr/>
                <p:nvPr/>
              </p:nvPicPr>
              <p:blipFill>
                <a:blip r:embed="rId437"/>
                <a:stretch>
                  <a:fillRect/>
                </a:stretch>
              </p:blipFill>
              <p:spPr>
                <a:xfrm>
                  <a:off x="5721720" y="1209100"/>
                  <a:ext cx="1647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4" name="Ink 13">
                  <a:extLst>
                    <a:ext uri="{FF2B5EF4-FFF2-40B4-BE49-F238E27FC236}">
                      <a16:creationId xmlns:a16="http://schemas.microsoft.com/office/drawing/2014/main" id="{54C027C6-6A95-0586-D19F-2EF2FC094E36}"/>
                    </a:ext>
                  </a:extLst>
                </p14:cNvPr>
                <p14:cNvContentPartPr/>
                <p14:nvPr/>
              </p14:nvContentPartPr>
              <p14:xfrm>
                <a:off x="3998760" y="1236100"/>
                <a:ext cx="1756440" cy="57240"/>
              </p14:xfrm>
            </p:contentPart>
          </mc:Choice>
          <mc:Fallback>
            <p:pic>
              <p:nvPicPr>
                <p:cNvPr id="14" name="Ink 13">
                  <a:extLst>
                    <a:ext uri="{FF2B5EF4-FFF2-40B4-BE49-F238E27FC236}">
                      <a16:creationId xmlns:a16="http://schemas.microsoft.com/office/drawing/2014/main" id="{54C027C6-6A95-0586-D19F-2EF2FC094E36}"/>
                    </a:ext>
                  </a:extLst>
                </p:cNvPr>
                <p:cNvPicPr/>
                <p:nvPr/>
              </p:nvPicPr>
              <p:blipFill>
                <a:blip r:embed="rId439"/>
                <a:stretch>
                  <a:fillRect/>
                </a:stretch>
              </p:blipFill>
              <p:spPr>
                <a:xfrm>
                  <a:off x="3981120" y="1218100"/>
                  <a:ext cx="1792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5" name="Ink 14">
                  <a:extLst>
                    <a:ext uri="{FF2B5EF4-FFF2-40B4-BE49-F238E27FC236}">
                      <a16:creationId xmlns:a16="http://schemas.microsoft.com/office/drawing/2014/main" id="{983E3341-4659-9AD6-C4DF-0935DCDDA8CB}"/>
                    </a:ext>
                  </a:extLst>
                </p14:cNvPr>
                <p14:cNvContentPartPr/>
                <p14:nvPr/>
              </p14:nvContentPartPr>
              <p14:xfrm>
                <a:off x="2597280" y="1200460"/>
                <a:ext cx="1260360" cy="55800"/>
              </p14:xfrm>
            </p:contentPart>
          </mc:Choice>
          <mc:Fallback>
            <p:pic>
              <p:nvPicPr>
                <p:cNvPr id="15" name="Ink 14">
                  <a:extLst>
                    <a:ext uri="{FF2B5EF4-FFF2-40B4-BE49-F238E27FC236}">
                      <a16:creationId xmlns:a16="http://schemas.microsoft.com/office/drawing/2014/main" id="{983E3341-4659-9AD6-C4DF-0935DCDDA8CB}"/>
                    </a:ext>
                  </a:extLst>
                </p:cNvPr>
                <p:cNvPicPr/>
                <p:nvPr/>
              </p:nvPicPr>
              <p:blipFill>
                <a:blip r:embed="rId441"/>
                <a:stretch>
                  <a:fillRect/>
                </a:stretch>
              </p:blipFill>
              <p:spPr>
                <a:xfrm>
                  <a:off x="2579640" y="1182460"/>
                  <a:ext cx="1296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 name="Ink 16">
                  <a:extLst>
                    <a:ext uri="{FF2B5EF4-FFF2-40B4-BE49-F238E27FC236}">
                      <a16:creationId xmlns:a16="http://schemas.microsoft.com/office/drawing/2014/main" id="{73504C5A-D6E7-0B55-FE65-EA5F320C4673}"/>
                    </a:ext>
                  </a:extLst>
                </p14:cNvPr>
                <p14:cNvContentPartPr/>
                <p14:nvPr/>
              </p14:nvContentPartPr>
              <p14:xfrm>
                <a:off x="200400" y="1235020"/>
                <a:ext cx="2277360" cy="143280"/>
              </p14:xfrm>
            </p:contentPart>
          </mc:Choice>
          <mc:Fallback>
            <p:pic>
              <p:nvPicPr>
                <p:cNvPr id="17" name="Ink 16">
                  <a:extLst>
                    <a:ext uri="{FF2B5EF4-FFF2-40B4-BE49-F238E27FC236}">
                      <a16:creationId xmlns:a16="http://schemas.microsoft.com/office/drawing/2014/main" id="{73504C5A-D6E7-0B55-FE65-EA5F320C4673}"/>
                    </a:ext>
                  </a:extLst>
                </p:cNvPr>
                <p:cNvPicPr/>
                <p:nvPr/>
              </p:nvPicPr>
              <p:blipFill>
                <a:blip r:embed="rId443"/>
                <a:stretch>
                  <a:fillRect/>
                </a:stretch>
              </p:blipFill>
              <p:spPr>
                <a:xfrm>
                  <a:off x="182400" y="1217020"/>
                  <a:ext cx="2313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 name="Ink 22">
                  <a:extLst>
                    <a:ext uri="{FF2B5EF4-FFF2-40B4-BE49-F238E27FC236}">
                      <a16:creationId xmlns:a16="http://schemas.microsoft.com/office/drawing/2014/main" id="{1F865DB0-7D5D-8DD2-B6D3-8AF51013A93A}"/>
                    </a:ext>
                  </a:extLst>
                </p14:cNvPr>
                <p14:cNvContentPartPr/>
                <p14:nvPr/>
              </p14:nvContentPartPr>
              <p14:xfrm>
                <a:off x="3983280" y="660460"/>
                <a:ext cx="1695600" cy="695160"/>
              </p14:xfrm>
            </p:contentPart>
          </mc:Choice>
          <mc:Fallback>
            <p:pic>
              <p:nvPicPr>
                <p:cNvPr id="23" name="Ink 22">
                  <a:extLst>
                    <a:ext uri="{FF2B5EF4-FFF2-40B4-BE49-F238E27FC236}">
                      <a16:creationId xmlns:a16="http://schemas.microsoft.com/office/drawing/2014/main" id="{1F865DB0-7D5D-8DD2-B6D3-8AF51013A93A}"/>
                    </a:ext>
                  </a:extLst>
                </p:cNvPr>
                <p:cNvPicPr/>
                <p:nvPr/>
              </p:nvPicPr>
              <p:blipFill>
                <a:blip r:embed="rId445"/>
                <a:stretch>
                  <a:fillRect/>
                </a:stretch>
              </p:blipFill>
              <p:spPr>
                <a:xfrm>
                  <a:off x="3965280" y="642460"/>
                  <a:ext cx="1731240" cy="730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4" name="Ink 23">
                  <a:extLst>
                    <a:ext uri="{FF2B5EF4-FFF2-40B4-BE49-F238E27FC236}">
                      <a16:creationId xmlns:a16="http://schemas.microsoft.com/office/drawing/2014/main" id="{3D636C69-A62B-0878-C64A-A5C9F605E360}"/>
                    </a:ext>
                  </a:extLst>
                </p14:cNvPr>
                <p14:cNvContentPartPr/>
                <p14:nvPr/>
              </p14:nvContentPartPr>
              <p14:xfrm>
                <a:off x="2423400" y="648220"/>
                <a:ext cx="1628280" cy="641880"/>
              </p14:xfrm>
            </p:contentPart>
          </mc:Choice>
          <mc:Fallback>
            <p:pic>
              <p:nvPicPr>
                <p:cNvPr id="24" name="Ink 23">
                  <a:extLst>
                    <a:ext uri="{FF2B5EF4-FFF2-40B4-BE49-F238E27FC236}">
                      <a16:creationId xmlns:a16="http://schemas.microsoft.com/office/drawing/2014/main" id="{3D636C69-A62B-0878-C64A-A5C9F605E360}"/>
                    </a:ext>
                  </a:extLst>
                </p:cNvPr>
                <p:cNvPicPr/>
                <p:nvPr/>
              </p:nvPicPr>
              <p:blipFill>
                <a:blip r:embed="rId447"/>
                <a:stretch>
                  <a:fillRect/>
                </a:stretch>
              </p:blipFill>
              <p:spPr>
                <a:xfrm>
                  <a:off x="2405400" y="630580"/>
                  <a:ext cx="166392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 name="Ink 28">
                  <a:extLst>
                    <a:ext uri="{FF2B5EF4-FFF2-40B4-BE49-F238E27FC236}">
                      <a16:creationId xmlns:a16="http://schemas.microsoft.com/office/drawing/2014/main" id="{0E5FD75E-5CE4-8FBB-AB3A-A036DCB0082F}"/>
                    </a:ext>
                  </a:extLst>
                </p14:cNvPr>
                <p14:cNvContentPartPr/>
                <p14:nvPr/>
              </p14:nvContentPartPr>
              <p14:xfrm>
                <a:off x="7870920" y="1277860"/>
                <a:ext cx="1577520" cy="637920"/>
              </p14:xfrm>
            </p:contentPart>
          </mc:Choice>
          <mc:Fallback>
            <p:pic>
              <p:nvPicPr>
                <p:cNvPr id="29" name="Ink 28">
                  <a:extLst>
                    <a:ext uri="{FF2B5EF4-FFF2-40B4-BE49-F238E27FC236}">
                      <a16:creationId xmlns:a16="http://schemas.microsoft.com/office/drawing/2014/main" id="{0E5FD75E-5CE4-8FBB-AB3A-A036DCB0082F}"/>
                    </a:ext>
                  </a:extLst>
                </p:cNvPr>
                <p:cNvPicPr/>
                <p:nvPr/>
              </p:nvPicPr>
              <p:blipFill>
                <a:blip r:embed="rId449"/>
                <a:stretch>
                  <a:fillRect/>
                </a:stretch>
              </p:blipFill>
              <p:spPr>
                <a:xfrm>
                  <a:off x="7853280" y="1259860"/>
                  <a:ext cx="1613160" cy="6735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50">
            <p14:nvContentPartPr>
              <p14:cNvPr id="31" name="Ink 30">
                <a:extLst>
                  <a:ext uri="{FF2B5EF4-FFF2-40B4-BE49-F238E27FC236}">
                    <a16:creationId xmlns:a16="http://schemas.microsoft.com/office/drawing/2014/main" id="{2BF43D8C-9FAE-602D-3149-E069D1A9D34A}"/>
                  </a:ext>
                </a:extLst>
              </p14:cNvPr>
              <p14:cNvContentPartPr/>
              <p14:nvPr/>
            </p14:nvContentPartPr>
            <p14:xfrm>
              <a:off x="3891480" y="669100"/>
              <a:ext cx="989280" cy="705240"/>
            </p14:xfrm>
          </p:contentPart>
        </mc:Choice>
        <mc:Fallback>
          <p:pic>
            <p:nvPicPr>
              <p:cNvPr id="31" name="Ink 30">
                <a:extLst>
                  <a:ext uri="{FF2B5EF4-FFF2-40B4-BE49-F238E27FC236}">
                    <a16:creationId xmlns:a16="http://schemas.microsoft.com/office/drawing/2014/main" id="{2BF43D8C-9FAE-602D-3149-E069D1A9D34A}"/>
                  </a:ext>
                </a:extLst>
              </p:cNvPr>
              <p:cNvPicPr/>
              <p:nvPr/>
            </p:nvPicPr>
            <p:blipFill>
              <a:blip r:embed="rId451"/>
              <a:stretch>
                <a:fillRect/>
              </a:stretch>
            </p:blipFill>
            <p:spPr>
              <a:xfrm>
                <a:off x="3860160" y="637780"/>
                <a:ext cx="1051920" cy="767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2">
            <p14:nvContentPartPr>
              <p14:cNvPr id="32" name="Ink 31">
                <a:extLst>
                  <a:ext uri="{FF2B5EF4-FFF2-40B4-BE49-F238E27FC236}">
                    <a16:creationId xmlns:a16="http://schemas.microsoft.com/office/drawing/2014/main" id="{11890ED4-CB56-CD65-E83E-553D22E58B12}"/>
                  </a:ext>
                </a:extLst>
              </p14:cNvPr>
              <p14:cNvContentPartPr/>
              <p14:nvPr/>
            </p14:nvContentPartPr>
            <p14:xfrm>
              <a:off x="2304600" y="738580"/>
              <a:ext cx="722880" cy="614520"/>
            </p14:xfrm>
          </p:contentPart>
        </mc:Choice>
        <mc:Fallback>
          <p:pic>
            <p:nvPicPr>
              <p:cNvPr id="32" name="Ink 31">
                <a:extLst>
                  <a:ext uri="{FF2B5EF4-FFF2-40B4-BE49-F238E27FC236}">
                    <a16:creationId xmlns:a16="http://schemas.microsoft.com/office/drawing/2014/main" id="{11890ED4-CB56-CD65-E83E-553D22E58B12}"/>
                  </a:ext>
                </a:extLst>
              </p:cNvPr>
              <p:cNvPicPr/>
              <p:nvPr/>
            </p:nvPicPr>
            <p:blipFill>
              <a:blip r:embed="rId453"/>
              <a:stretch>
                <a:fillRect/>
              </a:stretch>
            </p:blipFill>
            <p:spPr>
              <a:xfrm>
                <a:off x="2273280" y="707260"/>
                <a:ext cx="785520" cy="677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4">
            <p14:nvContentPartPr>
              <p14:cNvPr id="33" name="Ink 32">
                <a:extLst>
                  <a:ext uri="{FF2B5EF4-FFF2-40B4-BE49-F238E27FC236}">
                    <a16:creationId xmlns:a16="http://schemas.microsoft.com/office/drawing/2014/main" id="{5C879AE7-2544-B165-15FA-BF0D96F73659}"/>
                  </a:ext>
                </a:extLst>
              </p14:cNvPr>
              <p14:cNvContentPartPr/>
              <p14:nvPr/>
            </p14:nvContentPartPr>
            <p14:xfrm>
              <a:off x="8148480" y="1203700"/>
              <a:ext cx="719640" cy="99000"/>
            </p14:xfrm>
          </p:contentPart>
        </mc:Choice>
        <mc:Fallback>
          <p:pic>
            <p:nvPicPr>
              <p:cNvPr id="33" name="Ink 32">
                <a:extLst>
                  <a:ext uri="{FF2B5EF4-FFF2-40B4-BE49-F238E27FC236}">
                    <a16:creationId xmlns:a16="http://schemas.microsoft.com/office/drawing/2014/main" id="{5C879AE7-2544-B165-15FA-BF0D96F73659}"/>
                  </a:ext>
                </a:extLst>
              </p:cNvPr>
              <p:cNvPicPr/>
              <p:nvPr/>
            </p:nvPicPr>
            <p:blipFill>
              <a:blip r:embed="rId455"/>
              <a:stretch>
                <a:fillRect/>
              </a:stretch>
            </p:blipFill>
            <p:spPr>
              <a:xfrm>
                <a:off x="8117160" y="1172380"/>
                <a:ext cx="782280" cy="161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6">
            <p14:nvContentPartPr>
              <p14:cNvPr id="34" name="Ink 33">
                <a:extLst>
                  <a:ext uri="{FF2B5EF4-FFF2-40B4-BE49-F238E27FC236}">
                    <a16:creationId xmlns:a16="http://schemas.microsoft.com/office/drawing/2014/main" id="{25ECDC16-C4F0-5C80-5D72-AA3004C551B2}"/>
                  </a:ext>
                </a:extLst>
              </p14:cNvPr>
              <p14:cNvContentPartPr/>
              <p14:nvPr/>
            </p14:nvContentPartPr>
            <p14:xfrm>
              <a:off x="7519560" y="1193980"/>
              <a:ext cx="546480" cy="105840"/>
            </p14:xfrm>
          </p:contentPart>
        </mc:Choice>
        <mc:Fallback>
          <p:pic>
            <p:nvPicPr>
              <p:cNvPr id="34" name="Ink 33">
                <a:extLst>
                  <a:ext uri="{FF2B5EF4-FFF2-40B4-BE49-F238E27FC236}">
                    <a16:creationId xmlns:a16="http://schemas.microsoft.com/office/drawing/2014/main" id="{25ECDC16-C4F0-5C80-5D72-AA3004C551B2}"/>
                  </a:ext>
                </a:extLst>
              </p:cNvPr>
              <p:cNvPicPr/>
              <p:nvPr/>
            </p:nvPicPr>
            <p:blipFill>
              <a:blip r:embed="rId457"/>
              <a:stretch>
                <a:fillRect/>
              </a:stretch>
            </p:blipFill>
            <p:spPr>
              <a:xfrm>
                <a:off x="7488240" y="1162660"/>
                <a:ext cx="609120" cy="168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8">
            <p14:nvContentPartPr>
              <p14:cNvPr id="35" name="Ink 34">
                <a:extLst>
                  <a:ext uri="{FF2B5EF4-FFF2-40B4-BE49-F238E27FC236}">
                    <a16:creationId xmlns:a16="http://schemas.microsoft.com/office/drawing/2014/main" id="{4D7891D8-C80E-B78D-5CA4-A18A8038AEEC}"/>
                  </a:ext>
                </a:extLst>
              </p14:cNvPr>
              <p14:cNvContentPartPr/>
              <p14:nvPr/>
            </p14:nvContentPartPr>
            <p14:xfrm>
              <a:off x="5709480" y="1215940"/>
              <a:ext cx="721080" cy="160560"/>
            </p14:xfrm>
          </p:contentPart>
        </mc:Choice>
        <mc:Fallback>
          <p:pic>
            <p:nvPicPr>
              <p:cNvPr id="35" name="Ink 34">
                <a:extLst>
                  <a:ext uri="{FF2B5EF4-FFF2-40B4-BE49-F238E27FC236}">
                    <a16:creationId xmlns:a16="http://schemas.microsoft.com/office/drawing/2014/main" id="{4D7891D8-C80E-B78D-5CA4-A18A8038AEEC}"/>
                  </a:ext>
                </a:extLst>
              </p:cNvPr>
              <p:cNvPicPr/>
              <p:nvPr/>
            </p:nvPicPr>
            <p:blipFill>
              <a:blip r:embed="rId459"/>
              <a:stretch>
                <a:fillRect/>
              </a:stretch>
            </p:blipFill>
            <p:spPr>
              <a:xfrm>
                <a:off x="5678160" y="1184620"/>
                <a:ext cx="783720" cy="223200"/>
              </a:xfrm>
              <a:prstGeom prst="rect">
                <a:avLst/>
              </a:prstGeom>
            </p:spPr>
          </p:pic>
        </mc:Fallback>
      </mc:AlternateContent>
      <p:grpSp>
        <p:nvGrpSpPr>
          <p:cNvPr id="38" name="Group 37">
            <a:extLst>
              <a:ext uri="{FF2B5EF4-FFF2-40B4-BE49-F238E27FC236}">
                <a16:creationId xmlns:a16="http://schemas.microsoft.com/office/drawing/2014/main" id="{EDA85DF5-A027-7D5D-3461-6C3C270FBB26}"/>
              </a:ext>
            </a:extLst>
          </p:cNvPr>
          <p:cNvGrpSpPr/>
          <p:nvPr/>
        </p:nvGrpSpPr>
        <p:grpSpPr>
          <a:xfrm>
            <a:off x="2589000" y="266980"/>
            <a:ext cx="348120" cy="433800"/>
            <a:chOff x="2589000" y="266980"/>
            <a:chExt cx="348120" cy="433800"/>
          </a:xfrm>
        </p:grpSpPr>
        <mc:AlternateContent xmlns:mc="http://schemas.openxmlformats.org/markup-compatibility/2006">
          <mc:Choice xmlns:p14="http://schemas.microsoft.com/office/powerpoint/2010/main" xmlns:aink="http://schemas.microsoft.com/office/drawing/2016/ink" Requires="p14 aink">
            <p:contentPart p14:bwMode="auto" r:id="rId460">
              <p14:nvContentPartPr>
                <p14:cNvPr id="36" name="Ink 35">
                  <a:extLst>
                    <a:ext uri="{FF2B5EF4-FFF2-40B4-BE49-F238E27FC236}">
                      <a16:creationId xmlns:a16="http://schemas.microsoft.com/office/drawing/2014/main" id="{71EFC95D-40F9-805B-71C5-8596ECEEEB79}"/>
                    </a:ext>
                  </a:extLst>
                </p14:cNvPr>
                <p14:cNvContentPartPr/>
                <p14:nvPr/>
              </p14:nvContentPartPr>
              <p14:xfrm>
                <a:off x="2696640" y="266980"/>
                <a:ext cx="111240" cy="400320"/>
              </p14:xfrm>
            </p:contentPart>
          </mc:Choice>
          <mc:Fallback>
            <p:pic>
              <p:nvPicPr>
                <p:cNvPr id="36" name="Ink 35">
                  <a:extLst>
                    <a:ext uri="{FF2B5EF4-FFF2-40B4-BE49-F238E27FC236}">
                      <a16:creationId xmlns:a16="http://schemas.microsoft.com/office/drawing/2014/main" id="{71EFC95D-40F9-805B-71C5-8596ECEEEB79}"/>
                    </a:ext>
                  </a:extLst>
                </p:cNvPr>
                <p:cNvPicPr/>
                <p:nvPr/>
              </p:nvPicPr>
              <p:blipFill>
                <a:blip r:embed="rId461"/>
                <a:stretch>
                  <a:fillRect/>
                </a:stretch>
              </p:blipFill>
              <p:spPr>
                <a:xfrm>
                  <a:off x="2665320" y="235660"/>
                  <a:ext cx="173880" cy="46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2">
              <p14:nvContentPartPr>
                <p14:cNvPr id="37" name="Ink 36">
                  <a:extLst>
                    <a:ext uri="{FF2B5EF4-FFF2-40B4-BE49-F238E27FC236}">
                      <a16:creationId xmlns:a16="http://schemas.microsoft.com/office/drawing/2014/main" id="{48981CCD-DDD6-B967-E40C-3CD37220E5FF}"/>
                    </a:ext>
                  </a:extLst>
                </p14:cNvPr>
                <p14:cNvContentPartPr/>
                <p14:nvPr/>
              </p14:nvContentPartPr>
              <p14:xfrm>
                <a:off x="2589000" y="487660"/>
                <a:ext cx="348120" cy="213120"/>
              </p14:xfrm>
            </p:contentPart>
          </mc:Choice>
          <mc:Fallback>
            <p:pic>
              <p:nvPicPr>
                <p:cNvPr id="37" name="Ink 36">
                  <a:extLst>
                    <a:ext uri="{FF2B5EF4-FFF2-40B4-BE49-F238E27FC236}">
                      <a16:creationId xmlns:a16="http://schemas.microsoft.com/office/drawing/2014/main" id="{48981CCD-DDD6-B967-E40C-3CD37220E5FF}"/>
                    </a:ext>
                  </a:extLst>
                </p:cNvPr>
                <p:cNvPicPr/>
                <p:nvPr/>
              </p:nvPicPr>
              <p:blipFill>
                <a:blip r:embed="rId463"/>
                <a:stretch>
                  <a:fillRect/>
                </a:stretch>
              </p:blipFill>
              <p:spPr>
                <a:xfrm>
                  <a:off x="2557680" y="456340"/>
                  <a:ext cx="410760" cy="275760"/>
                </a:xfrm>
                <a:prstGeom prst="rect">
                  <a:avLst/>
                </a:prstGeom>
              </p:spPr>
            </p:pic>
          </mc:Fallback>
        </mc:AlternateContent>
      </p:grpSp>
      <p:grpSp>
        <p:nvGrpSpPr>
          <p:cNvPr id="257" name="Group 256">
            <a:extLst>
              <a:ext uri="{FF2B5EF4-FFF2-40B4-BE49-F238E27FC236}">
                <a16:creationId xmlns:a16="http://schemas.microsoft.com/office/drawing/2014/main" id="{3117BCD5-3ECF-1DA6-9205-ABD3D81B3CF4}"/>
              </a:ext>
            </a:extLst>
          </p:cNvPr>
          <p:cNvGrpSpPr/>
          <p:nvPr/>
        </p:nvGrpSpPr>
        <p:grpSpPr>
          <a:xfrm>
            <a:off x="677040" y="2286580"/>
            <a:ext cx="8575560" cy="150840"/>
            <a:chOff x="677040" y="2286580"/>
            <a:chExt cx="8575560" cy="150840"/>
          </a:xfrm>
        </p:grpSpPr>
        <mc:AlternateContent xmlns:mc="http://schemas.openxmlformats.org/markup-compatibility/2006">
          <mc:Choice xmlns:p14="http://schemas.microsoft.com/office/powerpoint/2010/main" Requires="p14">
            <p:contentPart p14:bwMode="auto" r:id="rId464">
              <p14:nvContentPartPr>
                <p14:cNvPr id="50" name="Ink 49">
                  <a:extLst>
                    <a:ext uri="{FF2B5EF4-FFF2-40B4-BE49-F238E27FC236}">
                      <a16:creationId xmlns:a16="http://schemas.microsoft.com/office/drawing/2014/main" id="{19966BA8-7221-C30D-1E02-036B07D56C3A}"/>
                    </a:ext>
                  </a:extLst>
                </p14:cNvPr>
                <p14:cNvContentPartPr/>
                <p14:nvPr/>
              </p14:nvContentPartPr>
              <p14:xfrm>
                <a:off x="8376360" y="2323660"/>
                <a:ext cx="876240" cy="77400"/>
              </p14:xfrm>
            </p:contentPart>
          </mc:Choice>
          <mc:Fallback>
            <p:pic>
              <p:nvPicPr>
                <p:cNvPr id="50" name="Ink 49">
                  <a:extLst>
                    <a:ext uri="{FF2B5EF4-FFF2-40B4-BE49-F238E27FC236}">
                      <a16:creationId xmlns:a16="http://schemas.microsoft.com/office/drawing/2014/main" id="{19966BA8-7221-C30D-1E02-036B07D56C3A}"/>
                    </a:ext>
                  </a:extLst>
                </p:cNvPr>
                <p:cNvPicPr/>
                <p:nvPr/>
              </p:nvPicPr>
              <p:blipFill>
                <a:blip r:embed="rId465"/>
                <a:stretch>
                  <a:fillRect/>
                </a:stretch>
              </p:blipFill>
              <p:spPr>
                <a:xfrm>
                  <a:off x="8358720" y="2306020"/>
                  <a:ext cx="911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51" name="Ink 50">
                  <a:extLst>
                    <a:ext uri="{FF2B5EF4-FFF2-40B4-BE49-F238E27FC236}">
                      <a16:creationId xmlns:a16="http://schemas.microsoft.com/office/drawing/2014/main" id="{3A9E87BD-968D-0DB6-3DCD-534AE2A73224}"/>
                    </a:ext>
                  </a:extLst>
                </p14:cNvPr>
                <p14:cNvContentPartPr/>
                <p14:nvPr/>
              </p14:nvContentPartPr>
              <p14:xfrm>
                <a:off x="7757520" y="2334460"/>
                <a:ext cx="609840" cy="102960"/>
              </p14:xfrm>
            </p:contentPart>
          </mc:Choice>
          <mc:Fallback>
            <p:pic>
              <p:nvPicPr>
                <p:cNvPr id="51" name="Ink 50">
                  <a:extLst>
                    <a:ext uri="{FF2B5EF4-FFF2-40B4-BE49-F238E27FC236}">
                      <a16:creationId xmlns:a16="http://schemas.microsoft.com/office/drawing/2014/main" id="{3A9E87BD-968D-0DB6-3DCD-534AE2A73224}"/>
                    </a:ext>
                  </a:extLst>
                </p:cNvPr>
                <p:cNvPicPr/>
                <p:nvPr/>
              </p:nvPicPr>
              <p:blipFill>
                <a:blip r:embed="rId467"/>
                <a:stretch>
                  <a:fillRect/>
                </a:stretch>
              </p:blipFill>
              <p:spPr>
                <a:xfrm>
                  <a:off x="7739520" y="2316460"/>
                  <a:ext cx="645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52" name="Ink 51">
                  <a:extLst>
                    <a:ext uri="{FF2B5EF4-FFF2-40B4-BE49-F238E27FC236}">
                      <a16:creationId xmlns:a16="http://schemas.microsoft.com/office/drawing/2014/main" id="{79868C93-532C-75F2-9DC7-EADFCCBE7D27}"/>
                    </a:ext>
                  </a:extLst>
                </p14:cNvPr>
                <p14:cNvContentPartPr/>
                <p14:nvPr/>
              </p14:nvContentPartPr>
              <p14:xfrm>
                <a:off x="6919440" y="2365060"/>
                <a:ext cx="734760" cy="55800"/>
              </p14:xfrm>
            </p:contentPart>
          </mc:Choice>
          <mc:Fallback>
            <p:pic>
              <p:nvPicPr>
                <p:cNvPr id="52" name="Ink 51">
                  <a:extLst>
                    <a:ext uri="{FF2B5EF4-FFF2-40B4-BE49-F238E27FC236}">
                      <a16:creationId xmlns:a16="http://schemas.microsoft.com/office/drawing/2014/main" id="{79868C93-532C-75F2-9DC7-EADFCCBE7D27}"/>
                    </a:ext>
                  </a:extLst>
                </p:cNvPr>
                <p:cNvPicPr/>
                <p:nvPr/>
              </p:nvPicPr>
              <p:blipFill>
                <a:blip r:embed="rId469"/>
                <a:stretch>
                  <a:fillRect/>
                </a:stretch>
              </p:blipFill>
              <p:spPr>
                <a:xfrm>
                  <a:off x="6901800" y="2347060"/>
                  <a:ext cx="770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54" name="Ink 53">
                  <a:extLst>
                    <a:ext uri="{FF2B5EF4-FFF2-40B4-BE49-F238E27FC236}">
                      <a16:creationId xmlns:a16="http://schemas.microsoft.com/office/drawing/2014/main" id="{A2E6AA41-A88A-F87C-5287-0B0E5B4AFCB4}"/>
                    </a:ext>
                  </a:extLst>
                </p14:cNvPr>
                <p14:cNvContentPartPr/>
                <p14:nvPr/>
              </p14:nvContentPartPr>
              <p14:xfrm>
                <a:off x="6069480" y="2345620"/>
                <a:ext cx="641880" cy="39240"/>
              </p14:xfrm>
            </p:contentPart>
          </mc:Choice>
          <mc:Fallback>
            <p:pic>
              <p:nvPicPr>
                <p:cNvPr id="54" name="Ink 53">
                  <a:extLst>
                    <a:ext uri="{FF2B5EF4-FFF2-40B4-BE49-F238E27FC236}">
                      <a16:creationId xmlns:a16="http://schemas.microsoft.com/office/drawing/2014/main" id="{A2E6AA41-A88A-F87C-5287-0B0E5B4AFCB4}"/>
                    </a:ext>
                  </a:extLst>
                </p:cNvPr>
                <p:cNvPicPr/>
                <p:nvPr/>
              </p:nvPicPr>
              <p:blipFill>
                <a:blip r:embed="rId471"/>
                <a:stretch>
                  <a:fillRect/>
                </a:stretch>
              </p:blipFill>
              <p:spPr>
                <a:xfrm>
                  <a:off x="6051480" y="2327620"/>
                  <a:ext cx="677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55" name="Ink 54">
                  <a:extLst>
                    <a:ext uri="{FF2B5EF4-FFF2-40B4-BE49-F238E27FC236}">
                      <a16:creationId xmlns:a16="http://schemas.microsoft.com/office/drawing/2014/main" id="{410BAD64-0B1F-A6B7-1BF7-A044B7BDBBAF}"/>
                    </a:ext>
                  </a:extLst>
                </p14:cNvPr>
                <p14:cNvContentPartPr/>
                <p14:nvPr/>
              </p14:nvContentPartPr>
              <p14:xfrm>
                <a:off x="5061120" y="2351740"/>
                <a:ext cx="861120" cy="63720"/>
              </p14:xfrm>
            </p:contentPart>
          </mc:Choice>
          <mc:Fallback>
            <p:pic>
              <p:nvPicPr>
                <p:cNvPr id="55" name="Ink 54">
                  <a:extLst>
                    <a:ext uri="{FF2B5EF4-FFF2-40B4-BE49-F238E27FC236}">
                      <a16:creationId xmlns:a16="http://schemas.microsoft.com/office/drawing/2014/main" id="{410BAD64-0B1F-A6B7-1BF7-A044B7BDBBAF}"/>
                    </a:ext>
                  </a:extLst>
                </p:cNvPr>
                <p:cNvPicPr/>
                <p:nvPr/>
              </p:nvPicPr>
              <p:blipFill>
                <a:blip r:embed="rId473"/>
                <a:stretch>
                  <a:fillRect/>
                </a:stretch>
              </p:blipFill>
              <p:spPr>
                <a:xfrm>
                  <a:off x="5043480" y="2333740"/>
                  <a:ext cx="896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57" name="Ink 56">
                  <a:extLst>
                    <a:ext uri="{FF2B5EF4-FFF2-40B4-BE49-F238E27FC236}">
                      <a16:creationId xmlns:a16="http://schemas.microsoft.com/office/drawing/2014/main" id="{297E518D-DE17-0E26-4859-1D0ACDAA4B9F}"/>
                    </a:ext>
                  </a:extLst>
                </p14:cNvPr>
                <p14:cNvContentPartPr/>
                <p14:nvPr/>
              </p14:nvContentPartPr>
              <p14:xfrm>
                <a:off x="3993000" y="2286580"/>
                <a:ext cx="875160" cy="97560"/>
              </p14:xfrm>
            </p:contentPart>
          </mc:Choice>
          <mc:Fallback>
            <p:pic>
              <p:nvPicPr>
                <p:cNvPr id="57" name="Ink 56">
                  <a:extLst>
                    <a:ext uri="{FF2B5EF4-FFF2-40B4-BE49-F238E27FC236}">
                      <a16:creationId xmlns:a16="http://schemas.microsoft.com/office/drawing/2014/main" id="{297E518D-DE17-0E26-4859-1D0ACDAA4B9F}"/>
                    </a:ext>
                  </a:extLst>
                </p:cNvPr>
                <p:cNvPicPr/>
                <p:nvPr/>
              </p:nvPicPr>
              <p:blipFill>
                <a:blip r:embed="rId475"/>
                <a:stretch>
                  <a:fillRect/>
                </a:stretch>
              </p:blipFill>
              <p:spPr>
                <a:xfrm>
                  <a:off x="3975000" y="2268580"/>
                  <a:ext cx="910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59" name="Ink 58">
                  <a:extLst>
                    <a:ext uri="{FF2B5EF4-FFF2-40B4-BE49-F238E27FC236}">
                      <a16:creationId xmlns:a16="http://schemas.microsoft.com/office/drawing/2014/main" id="{46448F92-32A2-2BE5-9EA8-14273249390D}"/>
                    </a:ext>
                  </a:extLst>
                </p14:cNvPr>
                <p14:cNvContentPartPr/>
                <p14:nvPr/>
              </p14:nvContentPartPr>
              <p14:xfrm>
                <a:off x="3359760" y="2350300"/>
                <a:ext cx="393120" cy="33120"/>
              </p14:xfrm>
            </p:contentPart>
          </mc:Choice>
          <mc:Fallback>
            <p:pic>
              <p:nvPicPr>
                <p:cNvPr id="59" name="Ink 58">
                  <a:extLst>
                    <a:ext uri="{FF2B5EF4-FFF2-40B4-BE49-F238E27FC236}">
                      <a16:creationId xmlns:a16="http://schemas.microsoft.com/office/drawing/2014/main" id="{46448F92-32A2-2BE5-9EA8-14273249390D}"/>
                    </a:ext>
                  </a:extLst>
                </p:cNvPr>
                <p:cNvPicPr/>
                <p:nvPr/>
              </p:nvPicPr>
              <p:blipFill>
                <a:blip r:embed="rId477"/>
                <a:stretch>
                  <a:fillRect/>
                </a:stretch>
              </p:blipFill>
              <p:spPr>
                <a:xfrm>
                  <a:off x="3342120" y="2332300"/>
                  <a:ext cx="428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60" name="Ink 59">
                  <a:extLst>
                    <a:ext uri="{FF2B5EF4-FFF2-40B4-BE49-F238E27FC236}">
                      <a16:creationId xmlns:a16="http://schemas.microsoft.com/office/drawing/2014/main" id="{B3EB0875-0E49-C6AF-7748-EF029A800135}"/>
                    </a:ext>
                  </a:extLst>
                </p14:cNvPr>
                <p14:cNvContentPartPr/>
                <p14:nvPr/>
              </p14:nvContentPartPr>
              <p14:xfrm>
                <a:off x="2751000" y="2365780"/>
                <a:ext cx="419040" cy="47880"/>
              </p14:xfrm>
            </p:contentPart>
          </mc:Choice>
          <mc:Fallback>
            <p:pic>
              <p:nvPicPr>
                <p:cNvPr id="60" name="Ink 59">
                  <a:extLst>
                    <a:ext uri="{FF2B5EF4-FFF2-40B4-BE49-F238E27FC236}">
                      <a16:creationId xmlns:a16="http://schemas.microsoft.com/office/drawing/2014/main" id="{B3EB0875-0E49-C6AF-7748-EF029A800135}"/>
                    </a:ext>
                  </a:extLst>
                </p:cNvPr>
                <p:cNvPicPr/>
                <p:nvPr/>
              </p:nvPicPr>
              <p:blipFill>
                <a:blip r:embed="rId479"/>
                <a:stretch>
                  <a:fillRect/>
                </a:stretch>
              </p:blipFill>
              <p:spPr>
                <a:xfrm>
                  <a:off x="2733000" y="2347780"/>
                  <a:ext cx="454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61" name="Ink 60">
                  <a:extLst>
                    <a:ext uri="{FF2B5EF4-FFF2-40B4-BE49-F238E27FC236}">
                      <a16:creationId xmlns:a16="http://schemas.microsoft.com/office/drawing/2014/main" id="{6663A4C4-A523-3E1E-83EF-95287D58AB79}"/>
                    </a:ext>
                  </a:extLst>
                </p14:cNvPr>
                <p14:cNvContentPartPr/>
                <p14:nvPr/>
              </p14:nvContentPartPr>
              <p14:xfrm>
                <a:off x="2081760" y="2344540"/>
                <a:ext cx="494640" cy="38880"/>
              </p14:xfrm>
            </p:contentPart>
          </mc:Choice>
          <mc:Fallback>
            <p:pic>
              <p:nvPicPr>
                <p:cNvPr id="61" name="Ink 60">
                  <a:extLst>
                    <a:ext uri="{FF2B5EF4-FFF2-40B4-BE49-F238E27FC236}">
                      <a16:creationId xmlns:a16="http://schemas.microsoft.com/office/drawing/2014/main" id="{6663A4C4-A523-3E1E-83EF-95287D58AB79}"/>
                    </a:ext>
                  </a:extLst>
                </p:cNvPr>
                <p:cNvPicPr/>
                <p:nvPr/>
              </p:nvPicPr>
              <p:blipFill>
                <a:blip r:embed="rId481"/>
                <a:stretch>
                  <a:fillRect/>
                </a:stretch>
              </p:blipFill>
              <p:spPr>
                <a:xfrm>
                  <a:off x="2064120" y="2326540"/>
                  <a:ext cx="530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62" name="Ink 61">
                  <a:extLst>
                    <a:ext uri="{FF2B5EF4-FFF2-40B4-BE49-F238E27FC236}">
                      <a16:creationId xmlns:a16="http://schemas.microsoft.com/office/drawing/2014/main" id="{A2705AC4-FF92-BDAC-E89B-21FFEDC15448}"/>
                    </a:ext>
                  </a:extLst>
                </p14:cNvPr>
                <p14:cNvContentPartPr/>
                <p14:nvPr/>
              </p14:nvContentPartPr>
              <p14:xfrm>
                <a:off x="677040" y="2355700"/>
                <a:ext cx="1126080" cy="61200"/>
              </p14:xfrm>
            </p:contentPart>
          </mc:Choice>
          <mc:Fallback>
            <p:pic>
              <p:nvPicPr>
                <p:cNvPr id="62" name="Ink 61">
                  <a:extLst>
                    <a:ext uri="{FF2B5EF4-FFF2-40B4-BE49-F238E27FC236}">
                      <a16:creationId xmlns:a16="http://schemas.microsoft.com/office/drawing/2014/main" id="{A2705AC4-FF92-BDAC-E89B-21FFEDC15448}"/>
                    </a:ext>
                  </a:extLst>
                </p:cNvPr>
                <p:cNvPicPr/>
                <p:nvPr/>
              </p:nvPicPr>
              <p:blipFill>
                <a:blip r:embed="rId483"/>
                <a:stretch>
                  <a:fillRect/>
                </a:stretch>
              </p:blipFill>
              <p:spPr>
                <a:xfrm>
                  <a:off x="659040" y="2337700"/>
                  <a:ext cx="1161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6" name="Ink 255">
                  <a:extLst>
                    <a:ext uri="{FF2B5EF4-FFF2-40B4-BE49-F238E27FC236}">
                      <a16:creationId xmlns:a16="http://schemas.microsoft.com/office/drawing/2014/main" id="{A56FB040-D6D2-ABF6-A6DA-E62E9C19EBDE}"/>
                    </a:ext>
                  </a:extLst>
                </p14:cNvPr>
                <p14:cNvContentPartPr/>
                <p14:nvPr/>
              </p14:nvContentPartPr>
              <p14:xfrm>
                <a:off x="3216840" y="2303860"/>
                <a:ext cx="560880" cy="102960"/>
              </p14:xfrm>
            </p:contentPart>
          </mc:Choice>
          <mc:Fallback>
            <p:pic>
              <p:nvPicPr>
                <p:cNvPr id="256" name="Ink 255">
                  <a:extLst>
                    <a:ext uri="{FF2B5EF4-FFF2-40B4-BE49-F238E27FC236}">
                      <a16:creationId xmlns:a16="http://schemas.microsoft.com/office/drawing/2014/main" id="{A56FB040-D6D2-ABF6-A6DA-E62E9C19EBDE}"/>
                    </a:ext>
                  </a:extLst>
                </p:cNvPr>
                <p:cNvPicPr/>
                <p:nvPr/>
              </p:nvPicPr>
              <p:blipFill>
                <a:blip r:embed="rId485"/>
                <a:stretch>
                  <a:fillRect/>
                </a:stretch>
              </p:blipFill>
              <p:spPr>
                <a:xfrm>
                  <a:off x="3199200" y="2286220"/>
                  <a:ext cx="59652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6">
            <p14:nvContentPartPr>
              <p14:cNvPr id="287" name="Ink 286">
                <a:extLst>
                  <a:ext uri="{FF2B5EF4-FFF2-40B4-BE49-F238E27FC236}">
                    <a16:creationId xmlns:a16="http://schemas.microsoft.com/office/drawing/2014/main" id="{83184691-EF1C-7B9C-48EC-347B9975A270}"/>
                  </a:ext>
                </a:extLst>
              </p14:cNvPr>
              <p14:cNvContentPartPr/>
              <p14:nvPr/>
            </p14:nvContentPartPr>
            <p14:xfrm>
              <a:off x="5011800" y="3401500"/>
              <a:ext cx="1599480" cy="74160"/>
            </p14:xfrm>
          </p:contentPart>
        </mc:Choice>
        <mc:Fallback>
          <p:pic>
            <p:nvPicPr>
              <p:cNvPr id="287" name="Ink 286">
                <a:extLst>
                  <a:ext uri="{FF2B5EF4-FFF2-40B4-BE49-F238E27FC236}">
                    <a16:creationId xmlns:a16="http://schemas.microsoft.com/office/drawing/2014/main" id="{83184691-EF1C-7B9C-48EC-347B9975A270}"/>
                  </a:ext>
                </a:extLst>
              </p:cNvPr>
              <p:cNvPicPr/>
              <p:nvPr/>
            </p:nvPicPr>
            <p:blipFill>
              <a:blip r:embed="rId487"/>
              <a:stretch>
                <a:fillRect/>
              </a:stretch>
            </p:blipFill>
            <p:spPr>
              <a:xfrm>
                <a:off x="4993800" y="3383500"/>
                <a:ext cx="1635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9" name="Ink 288">
                <a:extLst>
                  <a:ext uri="{FF2B5EF4-FFF2-40B4-BE49-F238E27FC236}">
                    <a16:creationId xmlns:a16="http://schemas.microsoft.com/office/drawing/2014/main" id="{5DAEF86E-AE76-D231-808C-F66FCDA0719B}"/>
                  </a:ext>
                </a:extLst>
              </p14:cNvPr>
              <p14:cNvContentPartPr/>
              <p14:nvPr/>
            </p14:nvContentPartPr>
            <p14:xfrm>
              <a:off x="5532720" y="1287940"/>
              <a:ext cx="1311480" cy="579960"/>
            </p14:xfrm>
          </p:contentPart>
        </mc:Choice>
        <mc:Fallback>
          <p:pic>
            <p:nvPicPr>
              <p:cNvPr id="289" name="Ink 288">
                <a:extLst>
                  <a:ext uri="{FF2B5EF4-FFF2-40B4-BE49-F238E27FC236}">
                    <a16:creationId xmlns:a16="http://schemas.microsoft.com/office/drawing/2014/main" id="{5DAEF86E-AE76-D231-808C-F66FCDA0719B}"/>
                  </a:ext>
                </a:extLst>
              </p:cNvPr>
              <p:cNvPicPr/>
              <p:nvPr/>
            </p:nvPicPr>
            <p:blipFill>
              <a:blip r:embed="rId489"/>
              <a:stretch>
                <a:fillRect/>
              </a:stretch>
            </p:blipFill>
            <p:spPr>
              <a:xfrm>
                <a:off x="5514720" y="1269940"/>
                <a:ext cx="1347120" cy="615600"/>
              </a:xfrm>
              <a:prstGeom prst="rect">
                <a:avLst/>
              </a:prstGeom>
            </p:spPr>
          </p:pic>
        </mc:Fallback>
      </mc:AlternateContent>
      <p:grpSp>
        <p:nvGrpSpPr>
          <p:cNvPr id="292" name="Group 291">
            <a:extLst>
              <a:ext uri="{FF2B5EF4-FFF2-40B4-BE49-F238E27FC236}">
                <a16:creationId xmlns:a16="http://schemas.microsoft.com/office/drawing/2014/main" id="{652001D9-310C-8F8A-1653-8F61CDAED936}"/>
              </a:ext>
            </a:extLst>
          </p:cNvPr>
          <p:cNvGrpSpPr/>
          <p:nvPr/>
        </p:nvGrpSpPr>
        <p:grpSpPr>
          <a:xfrm>
            <a:off x="855240" y="1275700"/>
            <a:ext cx="5888160" cy="714600"/>
            <a:chOff x="855240" y="1275700"/>
            <a:chExt cx="5888160" cy="714600"/>
          </a:xfrm>
        </p:grpSpPr>
        <mc:AlternateContent xmlns:mc="http://schemas.openxmlformats.org/markup-compatibility/2006">
          <mc:Choice xmlns:p14="http://schemas.microsoft.com/office/powerpoint/2010/main" Requires="p14">
            <p:contentPart p14:bwMode="auto" r:id="rId490">
              <p14:nvContentPartPr>
                <p14:cNvPr id="39" name="Ink 38">
                  <a:extLst>
                    <a:ext uri="{FF2B5EF4-FFF2-40B4-BE49-F238E27FC236}">
                      <a16:creationId xmlns:a16="http://schemas.microsoft.com/office/drawing/2014/main" id="{E6EF8CF8-247E-A65D-742A-645679160DF7}"/>
                    </a:ext>
                  </a:extLst>
                </p14:cNvPr>
                <p14:cNvContentPartPr/>
                <p14:nvPr/>
              </p14:nvContentPartPr>
              <p14:xfrm>
                <a:off x="5736840" y="1775380"/>
                <a:ext cx="1006560" cy="53640"/>
              </p14:xfrm>
            </p:contentPart>
          </mc:Choice>
          <mc:Fallback>
            <p:pic>
              <p:nvPicPr>
                <p:cNvPr id="39" name="Ink 38">
                  <a:extLst>
                    <a:ext uri="{FF2B5EF4-FFF2-40B4-BE49-F238E27FC236}">
                      <a16:creationId xmlns:a16="http://schemas.microsoft.com/office/drawing/2014/main" id="{E6EF8CF8-247E-A65D-742A-645679160DF7}"/>
                    </a:ext>
                  </a:extLst>
                </p:cNvPr>
                <p:cNvPicPr/>
                <p:nvPr/>
              </p:nvPicPr>
              <p:blipFill>
                <a:blip r:embed="rId491"/>
                <a:stretch>
                  <a:fillRect/>
                </a:stretch>
              </p:blipFill>
              <p:spPr>
                <a:xfrm>
                  <a:off x="5719200" y="1757380"/>
                  <a:ext cx="1042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0" name="Ink 39">
                  <a:extLst>
                    <a:ext uri="{FF2B5EF4-FFF2-40B4-BE49-F238E27FC236}">
                      <a16:creationId xmlns:a16="http://schemas.microsoft.com/office/drawing/2014/main" id="{A6DAB323-E746-35DA-3FCF-25593ECB7C41}"/>
                    </a:ext>
                  </a:extLst>
                </p14:cNvPr>
                <p14:cNvContentPartPr/>
                <p14:nvPr/>
              </p14:nvContentPartPr>
              <p14:xfrm>
                <a:off x="4809480" y="1803100"/>
                <a:ext cx="748800" cy="39240"/>
              </p14:xfrm>
            </p:contentPart>
          </mc:Choice>
          <mc:Fallback>
            <p:pic>
              <p:nvPicPr>
                <p:cNvPr id="40" name="Ink 39">
                  <a:extLst>
                    <a:ext uri="{FF2B5EF4-FFF2-40B4-BE49-F238E27FC236}">
                      <a16:creationId xmlns:a16="http://schemas.microsoft.com/office/drawing/2014/main" id="{A6DAB323-E746-35DA-3FCF-25593ECB7C41}"/>
                    </a:ext>
                  </a:extLst>
                </p:cNvPr>
                <p:cNvPicPr/>
                <p:nvPr/>
              </p:nvPicPr>
              <p:blipFill>
                <a:blip r:embed="rId493"/>
                <a:stretch>
                  <a:fillRect/>
                </a:stretch>
              </p:blipFill>
              <p:spPr>
                <a:xfrm>
                  <a:off x="4791480" y="1785460"/>
                  <a:ext cx="784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2" name="Ink 41">
                  <a:extLst>
                    <a:ext uri="{FF2B5EF4-FFF2-40B4-BE49-F238E27FC236}">
                      <a16:creationId xmlns:a16="http://schemas.microsoft.com/office/drawing/2014/main" id="{0AF9D870-B4DC-ADC6-C1B7-C40928D8ECF3}"/>
                    </a:ext>
                  </a:extLst>
                </p14:cNvPr>
                <p14:cNvContentPartPr/>
                <p14:nvPr/>
              </p14:nvContentPartPr>
              <p14:xfrm>
                <a:off x="3696360" y="1823260"/>
                <a:ext cx="880560" cy="98640"/>
              </p14:xfrm>
            </p:contentPart>
          </mc:Choice>
          <mc:Fallback>
            <p:pic>
              <p:nvPicPr>
                <p:cNvPr id="42" name="Ink 41">
                  <a:extLst>
                    <a:ext uri="{FF2B5EF4-FFF2-40B4-BE49-F238E27FC236}">
                      <a16:creationId xmlns:a16="http://schemas.microsoft.com/office/drawing/2014/main" id="{0AF9D870-B4DC-ADC6-C1B7-C40928D8ECF3}"/>
                    </a:ext>
                  </a:extLst>
                </p:cNvPr>
                <p:cNvPicPr/>
                <p:nvPr/>
              </p:nvPicPr>
              <p:blipFill>
                <a:blip r:embed="rId495"/>
                <a:stretch>
                  <a:fillRect/>
                </a:stretch>
              </p:blipFill>
              <p:spPr>
                <a:xfrm>
                  <a:off x="3678720" y="1805620"/>
                  <a:ext cx="916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4" name="Ink 43">
                  <a:extLst>
                    <a:ext uri="{FF2B5EF4-FFF2-40B4-BE49-F238E27FC236}">
                      <a16:creationId xmlns:a16="http://schemas.microsoft.com/office/drawing/2014/main" id="{72DF0348-5C4C-2C71-37CD-1A2FD44B96FA}"/>
                    </a:ext>
                  </a:extLst>
                </p14:cNvPr>
                <p14:cNvContentPartPr/>
                <p14:nvPr/>
              </p14:nvContentPartPr>
              <p14:xfrm>
                <a:off x="2485320" y="1844500"/>
                <a:ext cx="1125360" cy="113400"/>
              </p14:xfrm>
            </p:contentPart>
          </mc:Choice>
          <mc:Fallback>
            <p:pic>
              <p:nvPicPr>
                <p:cNvPr id="44" name="Ink 43">
                  <a:extLst>
                    <a:ext uri="{FF2B5EF4-FFF2-40B4-BE49-F238E27FC236}">
                      <a16:creationId xmlns:a16="http://schemas.microsoft.com/office/drawing/2014/main" id="{72DF0348-5C4C-2C71-37CD-1A2FD44B96FA}"/>
                    </a:ext>
                  </a:extLst>
                </p:cNvPr>
                <p:cNvPicPr/>
                <p:nvPr/>
              </p:nvPicPr>
              <p:blipFill>
                <a:blip r:embed="rId497"/>
                <a:stretch>
                  <a:fillRect/>
                </a:stretch>
              </p:blipFill>
              <p:spPr>
                <a:xfrm>
                  <a:off x="2467320" y="1826860"/>
                  <a:ext cx="1161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6" name="Ink 45">
                  <a:extLst>
                    <a:ext uri="{FF2B5EF4-FFF2-40B4-BE49-F238E27FC236}">
                      <a16:creationId xmlns:a16="http://schemas.microsoft.com/office/drawing/2014/main" id="{D9268AFC-8209-225E-6304-D7EDC4E9159A}"/>
                    </a:ext>
                  </a:extLst>
                </p14:cNvPr>
                <p14:cNvContentPartPr/>
                <p14:nvPr/>
              </p14:nvContentPartPr>
              <p14:xfrm>
                <a:off x="1694760" y="1818220"/>
                <a:ext cx="789480" cy="99360"/>
              </p14:xfrm>
            </p:contentPart>
          </mc:Choice>
          <mc:Fallback>
            <p:pic>
              <p:nvPicPr>
                <p:cNvPr id="46" name="Ink 45">
                  <a:extLst>
                    <a:ext uri="{FF2B5EF4-FFF2-40B4-BE49-F238E27FC236}">
                      <a16:creationId xmlns:a16="http://schemas.microsoft.com/office/drawing/2014/main" id="{D9268AFC-8209-225E-6304-D7EDC4E9159A}"/>
                    </a:ext>
                  </a:extLst>
                </p:cNvPr>
                <p:cNvPicPr/>
                <p:nvPr/>
              </p:nvPicPr>
              <p:blipFill>
                <a:blip r:embed="rId499"/>
                <a:stretch>
                  <a:fillRect/>
                </a:stretch>
              </p:blipFill>
              <p:spPr>
                <a:xfrm>
                  <a:off x="1676760" y="1800220"/>
                  <a:ext cx="825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8" name="Ink 47">
                  <a:extLst>
                    <a:ext uri="{FF2B5EF4-FFF2-40B4-BE49-F238E27FC236}">
                      <a16:creationId xmlns:a16="http://schemas.microsoft.com/office/drawing/2014/main" id="{A5387F30-EDD2-3FF7-BDAA-7FC9A557D2DA}"/>
                    </a:ext>
                  </a:extLst>
                </p14:cNvPr>
                <p14:cNvContentPartPr/>
                <p14:nvPr/>
              </p14:nvContentPartPr>
              <p14:xfrm>
                <a:off x="965400" y="1849540"/>
                <a:ext cx="683280" cy="77040"/>
              </p14:xfrm>
            </p:contentPart>
          </mc:Choice>
          <mc:Fallback>
            <p:pic>
              <p:nvPicPr>
                <p:cNvPr id="48" name="Ink 47">
                  <a:extLst>
                    <a:ext uri="{FF2B5EF4-FFF2-40B4-BE49-F238E27FC236}">
                      <a16:creationId xmlns:a16="http://schemas.microsoft.com/office/drawing/2014/main" id="{A5387F30-EDD2-3FF7-BDAA-7FC9A557D2DA}"/>
                    </a:ext>
                  </a:extLst>
                </p:cNvPr>
                <p:cNvPicPr/>
                <p:nvPr/>
              </p:nvPicPr>
              <p:blipFill>
                <a:blip r:embed="rId501"/>
                <a:stretch>
                  <a:fillRect/>
                </a:stretch>
              </p:blipFill>
              <p:spPr>
                <a:xfrm>
                  <a:off x="947760" y="1831900"/>
                  <a:ext cx="718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1" name="Ink 290">
                  <a:extLst>
                    <a:ext uri="{FF2B5EF4-FFF2-40B4-BE49-F238E27FC236}">
                      <a16:creationId xmlns:a16="http://schemas.microsoft.com/office/drawing/2014/main" id="{ED5FCDA1-B3AB-285B-1917-88D8AF1B8AFF}"/>
                    </a:ext>
                  </a:extLst>
                </p14:cNvPr>
                <p14:cNvContentPartPr/>
                <p14:nvPr/>
              </p14:nvContentPartPr>
              <p14:xfrm>
                <a:off x="855240" y="1275700"/>
                <a:ext cx="752400" cy="714600"/>
              </p14:xfrm>
            </p:contentPart>
          </mc:Choice>
          <mc:Fallback>
            <p:pic>
              <p:nvPicPr>
                <p:cNvPr id="291" name="Ink 290">
                  <a:extLst>
                    <a:ext uri="{FF2B5EF4-FFF2-40B4-BE49-F238E27FC236}">
                      <a16:creationId xmlns:a16="http://schemas.microsoft.com/office/drawing/2014/main" id="{ED5FCDA1-B3AB-285B-1917-88D8AF1B8AFF}"/>
                    </a:ext>
                  </a:extLst>
                </p:cNvPr>
                <p:cNvPicPr/>
                <p:nvPr/>
              </p:nvPicPr>
              <p:blipFill>
                <a:blip r:embed="rId503"/>
                <a:stretch>
                  <a:fillRect/>
                </a:stretch>
              </p:blipFill>
              <p:spPr>
                <a:xfrm>
                  <a:off x="837240" y="1257700"/>
                  <a:ext cx="788040" cy="75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4">
            <p14:nvContentPartPr>
              <p14:cNvPr id="324" name="Ink 323">
                <a:extLst>
                  <a:ext uri="{FF2B5EF4-FFF2-40B4-BE49-F238E27FC236}">
                    <a16:creationId xmlns:a16="http://schemas.microsoft.com/office/drawing/2014/main" id="{C58C75B3-6D22-B582-B681-A1B66E69F3D9}"/>
                  </a:ext>
                </a:extLst>
              </p14:cNvPr>
              <p14:cNvContentPartPr/>
              <p14:nvPr/>
            </p14:nvContentPartPr>
            <p14:xfrm>
              <a:off x="849840" y="4406260"/>
              <a:ext cx="830160" cy="180720"/>
            </p14:xfrm>
          </p:contentPart>
        </mc:Choice>
        <mc:Fallback>
          <p:pic>
            <p:nvPicPr>
              <p:cNvPr id="324" name="Ink 323">
                <a:extLst>
                  <a:ext uri="{FF2B5EF4-FFF2-40B4-BE49-F238E27FC236}">
                    <a16:creationId xmlns:a16="http://schemas.microsoft.com/office/drawing/2014/main" id="{C58C75B3-6D22-B582-B681-A1B66E69F3D9}"/>
                  </a:ext>
                </a:extLst>
              </p:cNvPr>
              <p:cNvPicPr/>
              <p:nvPr/>
            </p:nvPicPr>
            <p:blipFill>
              <a:blip r:embed="rId505"/>
              <a:stretch>
                <a:fillRect/>
              </a:stretch>
            </p:blipFill>
            <p:spPr>
              <a:xfrm>
                <a:off x="832200" y="4388260"/>
                <a:ext cx="8658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44" name="Ink 343">
                <a:extLst>
                  <a:ext uri="{FF2B5EF4-FFF2-40B4-BE49-F238E27FC236}">
                    <a16:creationId xmlns:a16="http://schemas.microsoft.com/office/drawing/2014/main" id="{39D41F48-6DF9-5D49-7899-3E1CD75B4024}"/>
                  </a:ext>
                </a:extLst>
              </p14:cNvPr>
              <p14:cNvContentPartPr/>
              <p14:nvPr/>
            </p14:nvContentPartPr>
            <p14:xfrm>
              <a:off x="8332080" y="5011780"/>
              <a:ext cx="1105920" cy="624600"/>
            </p14:xfrm>
          </p:contentPart>
        </mc:Choice>
        <mc:Fallback>
          <p:pic>
            <p:nvPicPr>
              <p:cNvPr id="344" name="Ink 343">
                <a:extLst>
                  <a:ext uri="{FF2B5EF4-FFF2-40B4-BE49-F238E27FC236}">
                    <a16:creationId xmlns:a16="http://schemas.microsoft.com/office/drawing/2014/main" id="{39D41F48-6DF9-5D49-7899-3E1CD75B4024}"/>
                  </a:ext>
                </a:extLst>
              </p:cNvPr>
              <p:cNvPicPr/>
              <p:nvPr/>
            </p:nvPicPr>
            <p:blipFill>
              <a:blip r:embed="rId507"/>
              <a:stretch>
                <a:fillRect/>
              </a:stretch>
            </p:blipFill>
            <p:spPr>
              <a:xfrm>
                <a:off x="8314080" y="4994140"/>
                <a:ext cx="1141560" cy="660240"/>
              </a:xfrm>
              <a:prstGeom prst="rect">
                <a:avLst/>
              </a:prstGeom>
            </p:spPr>
          </p:pic>
        </mc:Fallback>
      </mc:AlternateContent>
      <p:grpSp>
        <p:nvGrpSpPr>
          <p:cNvPr id="347" name="Group 346">
            <a:extLst>
              <a:ext uri="{FF2B5EF4-FFF2-40B4-BE49-F238E27FC236}">
                <a16:creationId xmlns:a16="http://schemas.microsoft.com/office/drawing/2014/main" id="{283813EA-C337-35F9-4ED2-1AA7B47483BA}"/>
              </a:ext>
            </a:extLst>
          </p:cNvPr>
          <p:cNvGrpSpPr/>
          <p:nvPr/>
        </p:nvGrpSpPr>
        <p:grpSpPr>
          <a:xfrm>
            <a:off x="566880" y="4963540"/>
            <a:ext cx="8714160" cy="619560"/>
            <a:chOff x="566880" y="4963540"/>
            <a:chExt cx="8714160" cy="619560"/>
          </a:xfrm>
        </p:grpSpPr>
        <mc:AlternateContent xmlns:mc="http://schemas.openxmlformats.org/markup-compatibility/2006">
          <mc:Choice xmlns:p14="http://schemas.microsoft.com/office/powerpoint/2010/main" Requires="p14">
            <p:contentPart p14:bwMode="auto" r:id="rId508">
              <p14:nvContentPartPr>
                <p14:cNvPr id="326" name="Ink 325">
                  <a:extLst>
                    <a:ext uri="{FF2B5EF4-FFF2-40B4-BE49-F238E27FC236}">
                      <a16:creationId xmlns:a16="http://schemas.microsoft.com/office/drawing/2014/main" id="{536E7378-064C-0DC6-97E1-31F2109F223E}"/>
                    </a:ext>
                  </a:extLst>
                </p14:cNvPr>
                <p14:cNvContentPartPr/>
                <p14:nvPr/>
              </p14:nvContentPartPr>
              <p14:xfrm>
                <a:off x="8760840" y="4963540"/>
                <a:ext cx="458280" cy="55800"/>
              </p14:xfrm>
            </p:contentPart>
          </mc:Choice>
          <mc:Fallback>
            <p:pic>
              <p:nvPicPr>
                <p:cNvPr id="326" name="Ink 325">
                  <a:extLst>
                    <a:ext uri="{FF2B5EF4-FFF2-40B4-BE49-F238E27FC236}">
                      <a16:creationId xmlns:a16="http://schemas.microsoft.com/office/drawing/2014/main" id="{536E7378-064C-0DC6-97E1-31F2109F223E}"/>
                    </a:ext>
                  </a:extLst>
                </p:cNvPr>
                <p:cNvPicPr/>
                <p:nvPr/>
              </p:nvPicPr>
              <p:blipFill>
                <a:blip r:embed="rId509"/>
                <a:stretch>
                  <a:fillRect/>
                </a:stretch>
              </p:blipFill>
              <p:spPr>
                <a:xfrm>
                  <a:off x="8743200" y="4945900"/>
                  <a:ext cx="493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7" name="Ink 326">
                  <a:extLst>
                    <a:ext uri="{FF2B5EF4-FFF2-40B4-BE49-F238E27FC236}">
                      <a16:creationId xmlns:a16="http://schemas.microsoft.com/office/drawing/2014/main" id="{CFD39DB6-1BCC-343B-0ACB-B440A39536BF}"/>
                    </a:ext>
                  </a:extLst>
                </p14:cNvPr>
                <p14:cNvContentPartPr/>
                <p14:nvPr/>
              </p14:nvContentPartPr>
              <p14:xfrm>
                <a:off x="7794960" y="5019340"/>
                <a:ext cx="660240" cy="34200"/>
              </p14:xfrm>
            </p:contentPart>
          </mc:Choice>
          <mc:Fallback>
            <p:pic>
              <p:nvPicPr>
                <p:cNvPr id="327" name="Ink 326">
                  <a:extLst>
                    <a:ext uri="{FF2B5EF4-FFF2-40B4-BE49-F238E27FC236}">
                      <a16:creationId xmlns:a16="http://schemas.microsoft.com/office/drawing/2014/main" id="{CFD39DB6-1BCC-343B-0ACB-B440A39536BF}"/>
                    </a:ext>
                  </a:extLst>
                </p:cNvPr>
                <p:cNvPicPr/>
                <p:nvPr/>
              </p:nvPicPr>
              <p:blipFill>
                <a:blip r:embed="rId511"/>
                <a:stretch>
                  <a:fillRect/>
                </a:stretch>
              </p:blipFill>
              <p:spPr>
                <a:xfrm>
                  <a:off x="7776960" y="5001340"/>
                  <a:ext cx="695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8" name="Ink 327">
                  <a:extLst>
                    <a:ext uri="{FF2B5EF4-FFF2-40B4-BE49-F238E27FC236}">
                      <a16:creationId xmlns:a16="http://schemas.microsoft.com/office/drawing/2014/main" id="{F19AA45C-4CDA-6D1D-BE1F-0857118A4154}"/>
                    </a:ext>
                  </a:extLst>
                </p14:cNvPr>
                <p14:cNvContentPartPr/>
                <p14:nvPr/>
              </p14:nvContentPartPr>
              <p14:xfrm>
                <a:off x="6990360" y="5063620"/>
                <a:ext cx="537840" cy="69840"/>
              </p14:xfrm>
            </p:contentPart>
          </mc:Choice>
          <mc:Fallback>
            <p:pic>
              <p:nvPicPr>
                <p:cNvPr id="328" name="Ink 327">
                  <a:extLst>
                    <a:ext uri="{FF2B5EF4-FFF2-40B4-BE49-F238E27FC236}">
                      <a16:creationId xmlns:a16="http://schemas.microsoft.com/office/drawing/2014/main" id="{F19AA45C-4CDA-6D1D-BE1F-0857118A4154}"/>
                    </a:ext>
                  </a:extLst>
                </p:cNvPr>
                <p:cNvPicPr/>
                <p:nvPr/>
              </p:nvPicPr>
              <p:blipFill>
                <a:blip r:embed="rId513"/>
                <a:stretch>
                  <a:fillRect/>
                </a:stretch>
              </p:blipFill>
              <p:spPr>
                <a:xfrm>
                  <a:off x="6972360" y="5045980"/>
                  <a:ext cx="573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9" name="Ink 328">
                  <a:extLst>
                    <a:ext uri="{FF2B5EF4-FFF2-40B4-BE49-F238E27FC236}">
                      <a16:creationId xmlns:a16="http://schemas.microsoft.com/office/drawing/2014/main" id="{2AFC8314-541A-5CE0-F71F-350B44302B94}"/>
                    </a:ext>
                  </a:extLst>
                </p14:cNvPr>
                <p14:cNvContentPartPr/>
                <p14:nvPr/>
              </p14:nvContentPartPr>
              <p14:xfrm>
                <a:off x="6088920" y="5082700"/>
                <a:ext cx="620640" cy="27720"/>
              </p14:xfrm>
            </p:contentPart>
          </mc:Choice>
          <mc:Fallback>
            <p:pic>
              <p:nvPicPr>
                <p:cNvPr id="329" name="Ink 328">
                  <a:extLst>
                    <a:ext uri="{FF2B5EF4-FFF2-40B4-BE49-F238E27FC236}">
                      <a16:creationId xmlns:a16="http://schemas.microsoft.com/office/drawing/2014/main" id="{2AFC8314-541A-5CE0-F71F-350B44302B94}"/>
                    </a:ext>
                  </a:extLst>
                </p:cNvPr>
                <p:cNvPicPr/>
                <p:nvPr/>
              </p:nvPicPr>
              <p:blipFill>
                <a:blip r:embed="rId515"/>
                <a:stretch>
                  <a:fillRect/>
                </a:stretch>
              </p:blipFill>
              <p:spPr>
                <a:xfrm>
                  <a:off x="6070920" y="5064700"/>
                  <a:ext cx="656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0" name="Ink 329">
                  <a:extLst>
                    <a:ext uri="{FF2B5EF4-FFF2-40B4-BE49-F238E27FC236}">
                      <a16:creationId xmlns:a16="http://schemas.microsoft.com/office/drawing/2014/main" id="{C39CD1C6-05E7-5F50-2BFA-78B8AD45584C}"/>
                    </a:ext>
                  </a:extLst>
                </p14:cNvPr>
                <p14:cNvContentPartPr/>
                <p14:nvPr/>
              </p14:nvContentPartPr>
              <p14:xfrm>
                <a:off x="5189280" y="5082700"/>
                <a:ext cx="709560" cy="45720"/>
              </p14:xfrm>
            </p:contentPart>
          </mc:Choice>
          <mc:Fallback>
            <p:pic>
              <p:nvPicPr>
                <p:cNvPr id="330" name="Ink 329">
                  <a:extLst>
                    <a:ext uri="{FF2B5EF4-FFF2-40B4-BE49-F238E27FC236}">
                      <a16:creationId xmlns:a16="http://schemas.microsoft.com/office/drawing/2014/main" id="{C39CD1C6-05E7-5F50-2BFA-78B8AD45584C}"/>
                    </a:ext>
                  </a:extLst>
                </p:cNvPr>
                <p:cNvPicPr/>
                <p:nvPr/>
              </p:nvPicPr>
              <p:blipFill>
                <a:blip r:embed="rId517"/>
                <a:stretch>
                  <a:fillRect/>
                </a:stretch>
              </p:blipFill>
              <p:spPr>
                <a:xfrm>
                  <a:off x="5171640" y="5065060"/>
                  <a:ext cx="745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1" name="Ink 330">
                  <a:extLst>
                    <a:ext uri="{FF2B5EF4-FFF2-40B4-BE49-F238E27FC236}">
                      <a16:creationId xmlns:a16="http://schemas.microsoft.com/office/drawing/2014/main" id="{56B05505-5EC8-A309-635F-3FC7DC09E57A}"/>
                    </a:ext>
                  </a:extLst>
                </p14:cNvPr>
                <p14:cNvContentPartPr/>
                <p14:nvPr/>
              </p14:nvContentPartPr>
              <p14:xfrm>
                <a:off x="4236000" y="5060020"/>
                <a:ext cx="664200" cy="58320"/>
              </p14:xfrm>
            </p:contentPart>
          </mc:Choice>
          <mc:Fallback>
            <p:pic>
              <p:nvPicPr>
                <p:cNvPr id="331" name="Ink 330">
                  <a:extLst>
                    <a:ext uri="{FF2B5EF4-FFF2-40B4-BE49-F238E27FC236}">
                      <a16:creationId xmlns:a16="http://schemas.microsoft.com/office/drawing/2014/main" id="{56B05505-5EC8-A309-635F-3FC7DC09E57A}"/>
                    </a:ext>
                  </a:extLst>
                </p:cNvPr>
                <p:cNvPicPr/>
                <p:nvPr/>
              </p:nvPicPr>
              <p:blipFill>
                <a:blip r:embed="rId519"/>
                <a:stretch>
                  <a:fillRect/>
                </a:stretch>
              </p:blipFill>
              <p:spPr>
                <a:xfrm>
                  <a:off x="4218000" y="5042020"/>
                  <a:ext cx="699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3" name="Ink 332">
                  <a:extLst>
                    <a:ext uri="{FF2B5EF4-FFF2-40B4-BE49-F238E27FC236}">
                      <a16:creationId xmlns:a16="http://schemas.microsoft.com/office/drawing/2014/main" id="{23B1E996-B640-C816-0C26-1BEAF36DE0CC}"/>
                    </a:ext>
                  </a:extLst>
                </p14:cNvPr>
                <p14:cNvContentPartPr/>
                <p14:nvPr/>
              </p14:nvContentPartPr>
              <p14:xfrm>
                <a:off x="3508800" y="4981900"/>
                <a:ext cx="433800" cy="48960"/>
              </p14:xfrm>
            </p:contentPart>
          </mc:Choice>
          <mc:Fallback>
            <p:pic>
              <p:nvPicPr>
                <p:cNvPr id="333" name="Ink 332">
                  <a:extLst>
                    <a:ext uri="{FF2B5EF4-FFF2-40B4-BE49-F238E27FC236}">
                      <a16:creationId xmlns:a16="http://schemas.microsoft.com/office/drawing/2014/main" id="{23B1E996-B640-C816-0C26-1BEAF36DE0CC}"/>
                    </a:ext>
                  </a:extLst>
                </p:cNvPr>
                <p:cNvPicPr/>
                <p:nvPr/>
              </p:nvPicPr>
              <p:blipFill>
                <a:blip r:embed="rId521"/>
                <a:stretch>
                  <a:fillRect/>
                </a:stretch>
              </p:blipFill>
              <p:spPr>
                <a:xfrm>
                  <a:off x="3490800" y="4964260"/>
                  <a:ext cx="469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5" name="Ink 334">
                  <a:extLst>
                    <a:ext uri="{FF2B5EF4-FFF2-40B4-BE49-F238E27FC236}">
                      <a16:creationId xmlns:a16="http://schemas.microsoft.com/office/drawing/2014/main" id="{2F2E2010-4861-B354-343E-498C08583750}"/>
                    </a:ext>
                  </a:extLst>
                </p14:cNvPr>
                <p14:cNvContentPartPr/>
                <p14:nvPr/>
              </p14:nvContentPartPr>
              <p14:xfrm>
                <a:off x="2899320" y="5023300"/>
                <a:ext cx="402480" cy="88200"/>
              </p14:xfrm>
            </p:contentPart>
          </mc:Choice>
          <mc:Fallback>
            <p:pic>
              <p:nvPicPr>
                <p:cNvPr id="335" name="Ink 334">
                  <a:extLst>
                    <a:ext uri="{FF2B5EF4-FFF2-40B4-BE49-F238E27FC236}">
                      <a16:creationId xmlns:a16="http://schemas.microsoft.com/office/drawing/2014/main" id="{2F2E2010-4861-B354-343E-498C08583750}"/>
                    </a:ext>
                  </a:extLst>
                </p:cNvPr>
                <p:cNvPicPr/>
                <p:nvPr/>
              </p:nvPicPr>
              <p:blipFill>
                <a:blip r:embed="rId523"/>
                <a:stretch>
                  <a:fillRect/>
                </a:stretch>
              </p:blipFill>
              <p:spPr>
                <a:xfrm>
                  <a:off x="2881320" y="5005660"/>
                  <a:ext cx="438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6" name="Ink 335">
                  <a:extLst>
                    <a:ext uri="{FF2B5EF4-FFF2-40B4-BE49-F238E27FC236}">
                      <a16:creationId xmlns:a16="http://schemas.microsoft.com/office/drawing/2014/main" id="{F901BE47-F683-01E4-8E13-A667EA7D4BD2}"/>
                    </a:ext>
                  </a:extLst>
                </p14:cNvPr>
                <p14:cNvContentPartPr/>
                <p14:nvPr/>
              </p14:nvContentPartPr>
              <p14:xfrm>
                <a:off x="2262120" y="5053540"/>
                <a:ext cx="488160" cy="38880"/>
              </p14:xfrm>
            </p:contentPart>
          </mc:Choice>
          <mc:Fallback>
            <p:pic>
              <p:nvPicPr>
                <p:cNvPr id="336" name="Ink 335">
                  <a:extLst>
                    <a:ext uri="{FF2B5EF4-FFF2-40B4-BE49-F238E27FC236}">
                      <a16:creationId xmlns:a16="http://schemas.microsoft.com/office/drawing/2014/main" id="{F901BE47-F683-01E4-8E13-A667EA7D4BD2}"/>
                    </a:ext>
                  </a:extLst>
                </p:cNvPr>
                <p:cNvPicPr/>
                <p:nvPr/>
              </p:nvPicPr>
              <p:blipFill>
                <a:blip r:embed="rId525"/>
                <a:stretch>
                  <a:fillRect/>
                </a:stretch>
              </p:blipFill>
              <p:spPr>
                <a:xfrm>
                  <a:off x="2244480" y="5035540"/>
                  <a:ext cx="523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8" name="Ink 337">
                  <a:extLst>
                    <a:ext uri="{FF2B5EF4-FFF2-40B4-BE49-F238E27FC236}">
                      <a16:creationId xmlns:a16="http://schemas.microsoft.com/office/drawing/2014/main" id="{92CCCD0E-F2A8-1599-3401-E80051AD0C10}"/>
                    </a:ext>
                  </a:extLst>
                </p14:cNvPr>
                <p14:cNvContentPartPr/>
                <p14:nvPr/>
              </p14:nvContentPartPr>
              <p14:xfrm>
                <a:off x="1485600" y="5036980"/>
                <a:ext cx="595440" cy="86040"/>
              </p14:xfrm>
            </p:contentPart>
          </mc:Choice>
          <mc:Fallback>
            <p:pic>
              <p:nvPicPr>
                <p:cNvPr id="338" name="Ink 337">
                  <a:extLst>
                    <a:ext uri="{FF2B5EF4-FFF2-40B4-BE49-F238E27FC236}">
                      <a16:creationId xmlns:a16="http://schemas.microsoft.com/office/drawing/2014/main" id="{92CCCD0E-F2A8-1599-3401-E80051AD0C10}"/>
                    </a:ext>
                  </a:extLst>
                </p:cNvPr>
                <p:cNvPicPr/>
                <p:nvPr/>
              </p:nvPicPr>
              <p:blipFill>
                <a:blip r:embed="rId527"/>
                <a:stretch>
                  <a:fillRect/>
                </a:stretch>
              </p:blipFill>
              <p:spPr>
                <a:xfrm>
                  <a:off x="1467960" y="5018980"/>
                  <a:ext cx="631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9" name="Ink 338">
                  <a:extLst>
                    <a:ext uri="{FF2B5EF4-FFF2-40B4-BE49-F238E27FC236}">
                      <a16:creationId xmlns:a16="http://schemas.microsoft.com/office/drawing/2014/main" id="{0B0E5F12-768B-8E70-1E94-A2AF2E8FADA6}"/>
                    </a:ext>
                  </a:extLst>
                </p14:cNvPr>
                <p14:cNvContentPartPr/>
                <p14:nvPr/>
              </p14:nvContentPartPr>
              <p14:xfrm>
                <a:off x="566880" y="5069380"/>
                <a:ext cx="640800" cy="68400"/>
              </p14:xfrm>
            </p:contentPart>
          </mc:Choice>
          <mc:Fallback>
            <p:pic>
              <p:nvPicPr>
                <p:cNvPr id="339" name="Ink 338">
                  <a:extLst>
                    <a:ext uri="{FF2B5EF4-FFF2-40B4-BE49-F238E27FC236}">
                      <a16:creationId xmlns:a16="http://schemas.microsoft.com/office/drawing/2014/main" id="{0B0E5F12-768B-8E70-1E94-A2AF2E8FADA6}"/>
                    </a:ext>
                  </a:extLst>
                </p:cNvPr>
                <p:cNvPicPr/>
                <p:nvPr/>
              </p:nvPicPr>
              <p:blipFill>
                <a:blip r:embed="rId529"/>
                <a:stretch>
                  <a:fillRect/>
                </a:stretch>
              </p:blipFill>
              <p:spPr>
                <a:xfrm>
                  <a:off x="548880" y="5051380"/>
                  <a:ext cx="676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1" name="Ink 340">
                  <a:extLst>
                    <a:ext uri="{FF2B5EF4-FFF2-40B4-BE49-F238E27FC236}">
                      <a16:creationId xmlns:a16="http://schemas.microsoft.com/office/drawing/2014/main" id="{E1774C67-54A4-119A-A141-A074D99AAE29}"/>
                    </a:ext>
                  </a:extLst>
                </p14:cNvPr>
                <p14:cNvContentPartPr/>
                <p14:nvPr/>
              </p14:nvContentPartPr>
              <p14:xfrm>
                <a:off x="8538720" y="5548900"/>
                <a:ext cx="742320" cy="28440"/>
              </p14:xfrm>
            </p:contentPart>
          </mc:Choice>
          <mc:Fallback>
            <p:pic>
              <p:nvPicPr>
                <p:cNvPr id="341" name="Ink 340">
                  <a:extLst>
                    <a:ext uri="{FF2B5EF4-FFF2-40B4-BE49-F238E27FC236}">
                      <a16:creationId xmlns:a16="http://schemas.microsoft.com/office/drawing/2014/main" id="{E1774C67-54A4-119A-A141-A074D99AAE29}"/>
                    </a:ext>
                  </a:extLst>
                </p:cNvPr>
                <p:cNvPicPr/>
                <p:nvPr/>
              </p:nvPicPr>
              <p:blipFill>
                <a:blip r:embed="rId531"/>
                <a:stretch>
                  <a:fillRect/>
                </a:stretch>
              </p:blipFill>
              <p:spPr>
                <a:xfrm>
                  <a:off x="8520720" y="5530900"/>
                  <a:ext cx="777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2" name="Ink 341">
                  <a:extLst>
                    <a:ext uri="{FF2B5EF4-FFF2-40B4-BE49-F238E27FC236}">
                      <a16:creationId xmlns:a16="http://schemas.microsoft.com/office/drawing/2014/main" id="{0B7443CF-4DB4-13B3-DEBD-476A95574577}"/>
                    </a:ext>
                  </a:extLst>
                </p14:cNvPr>
                <p14:cNvContentPartPr/>
                <p14:nvPr/>
              </p14:nvContentPartPr>
              <p14:xfrm>
                <a:off x="7706040" y="5560060"/>
                <a:ext cx="568080" cy="23040"/>
              </p14:xfrm>
            </p:contentPart>
          </mc:Choice>
          <mc:Fallback>
            <p:pic>
              <p:nvPicPr>
                <p:cNvPr id="342" name="Ink 341">
                  <a:extLst>
                    <a:ext uri="{FF2B5EF4-FFF2-40B4-BE49-F238E27FC236}">
                      <a16:creationId xmlns:a16="http://schemas.microsoft.com/office/drawing/2014/main" id="{0B7443CF-4DB4-13B3-DEBD-476A95574577}"/>
                    </a:ext>
                  </a:extLst>
                </p:cNvPr>
                <p:cNvPicPr/>
                <p:nvPr/>
              </p:nvPicPr>
              <p:blipFill>
                <a:blip r:embed="rId533"/>
                <a:stretch>
                  <a:fillRect/>
                </a:stretch>
              </p:blipFill>
              <p:spPr>
                <a:xfrm>
                  <a:off x="7688040" y="5542060"/>
                  <a:ext cx="603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6" name="Ink 345">
                  <a:extLst>
                    <a:ext uri="{FF2B5EF4-FFF2-40B4-BE49-F238E27FC236}">
                      <a16:creationId xmlns:a16="http://schemas.microsoft.com/office/drawing/2014/main" id="{21B483C8-D462-2101-5217-F8EC7EA696DC}"/>
                    </a:ext>
                  </a:extLst>
                </p14:cNvPr>
                <p14:cNvContentPartPr/>
                <p14:nvPr/>
              </p14:nvContentPartPr>
              <p14:xfrm>
                <a:off x="7297800" y="5013580"/>
                <a:ext cx="1057680" cy="554040"/>
              </p14:xfrm>
            </p:contentPart>
          </mc:Choice>
          <mc:Fallback>
            <p:pic>
              <p:nvPicPr>
                <p:cNvPr id="346" name="Ink 345">
                  <a:extLst>
                    <a:ext uri="{FF2B5EF4-FFF2-40B4-BE49-F238E27FC236}">
                      <a16:creationId xmlns:a16="http://schemas.microsoft.com/office/drawing/2014/main" id="{21B483C8-D462-2101-5217-F8EC7EA696DC}"/>
                    </a:ext>
                  </a:extLst>
                </p:cNvPr>
                <p:cNvPicPr/>
                <p:nvPr/>
              </p:nvPicPr>
              <p:blipFill>
                <a:blip r:embed="rId535"/>
                <a:stretch>
                  <a:fillRect/>
                </a:stretch>
              </p:blipFill>
              <p:spPr>
                <a:xfrm>
                  <a:off x="7280160" y="4995940"/>
                  <a:ext cx="1093320" cy="58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6">
            <p14:nvContentPartPr>
              <p14:cNvPr id="258" name="Ink 257">
                <a:extLst>
                  <a:ext uri="{FF2B5EF4-FFF2-40B4-BE49-F238E27FC236}">
                    <a16:creationId xmlns:a16="http://schemas.microsoft.com/office/drawing/2014/main" id="{04F06542-BECA-AF20-1C3F-9792AB8B15D2}"/>
                  </a:ext>
                </a:extLst>
              </p14:cNvPr>
              <p14:cNvContentPartPr/>
              <p14:nvPr/>
            </p14:nvContentPartPr>
            <p14:xfrm>
              <a:off x="8332440" y="2857180"/>
              <a:ext cx="292320" cy="50040"/>
            </p14:xfrm>
          </p:contentPart>
        </mc:Choice>
        <mc:Fallback>
          <p:pic>
            <p:nvPicPr>
              <p:cNvPr id="258" name="Ink 257">
                <a:extLst>
                  <a:ext uri="{FF2B5EF4-FFF2-40B4-BE49-F238E27FC236}">
                    <a16:creationId xmlns:a16="http://schemas.microsoft.com/office/drawing/2014/main" id="{04F06542-BECA-AF20-1C3F-9792AB8B15D2}"/>
                  </a:ext>
                </a:extLst>
              </p:cNvPr>
              <p:cNvPicPr/>
              <p:nvPr/>
            </p:nvPicPr>
            <p:blipFill>
              <a:blip r:embed="rId537"/>
              <a:stretch>
                <a:fillRect/>
              </a:stretch>
            </p:blipFill>
            <p:spPr>
              <a:xfrm>
                <a:off x="8314440" y="2839540"/>
                <a:ext cx="327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59" name="Ink 258">
                <a:extLst>
                  <a:ext uri="{FF2B5EF4-FFF2-40B4-BE49-F238E27FC236}">
                    <a16:creationId xmlns:a16="http://schemas.microsoft.com/office/drawing/2014/main" id="{145EB0B7-5BE5-7068-C421-299D72D74A87}"/>
                  </a:ext>
                </a:extLst>
              </p14:cNvPr>
              <p14:cNvContentPartPr/>
              <p14:nvPr/>
            </p14:nvContentPartPr>
            <p14:xfrm>
              <a:off x="7768680" y="2903980"/>
              <a:ext cx="344880" cy="36000"/>
            </p14:xfrm>
          </p:contentPart>
        </mc:Choice>
        <mc:Fallback>
          <p:pic>
            <p:nvPicPr>
              <p:cNvPr id="259" name="Ink 258">
                <a:extLst>
                  <a:ext uri="{FF2B5EF4-FFF2-40B4-BE49-F238E27FC236}">
                    <a16:creationId xmlns:a16="http://schemas.microsoft.com/office/drawing/2014/main" id="{145EB0B7-5BE5-7068-C421-299D72D74A87}"/>
                  </a:ext>
                </a:extLst>
              </p:cNvPr>
              <p:cNvPicPr/>
              <p:nvPr/>
            </p:nvPicPr>
            <p:blipFill>
              <a:blip r:embed="rId539"/>
              <a:stretch>
                <a:fillRect/>
              </a:stretch>
            </p:blipFill>
            <p:spPr>
              <a:xfrm>
                <a:off x="7751040" y="2886340"/>
                <a:ext cx="380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61" name="Ink 260">
                <a:extLst>
                  <a:ext uri="{FF2B5EF4-FFF2-40B4-BE49-F238E27FC236}">
                    <a16:creationId xmlns:a16="http://schemas.microsoft.com/office/drawing/2014/main" id="{C7EA2373-8610-E1C7-64AF-10BDF1C4A576}"/>
                  </a:ext>
                </a:extLst>
              </p14:cNvPr>
              <p14:cNvContentPartPr/>
              <p14:nvPr/>
            </p14:nvContentPartPr>
            <p14:xfrm>
              <a:off x="7294200" y="2888500"/>
              <a:ext cx="278640" cy="32400"/>
            </p14:xfrm>
          </p:contentPart>
        </mc:Choice>
        <mc:Fallback>
          <p:pic>
            <p:nvPicPr>
              <p:cNvPr id="261" name="Ink 260">
                <a:extLst>
                  <a:ext uri="{FF2B5EF4-FFF2-40B4-BE49-F238E27FC236}">
                    <a16:creationId xmlns:a16="http://schemas.microsoft.com/office/drawing/2014/main" id="{C7EA2373-8610-E1C7-64AF-10BDF1C4A576}"/>
                  </a:ext>
                </a:extLst>
              </p:cNvPr>
              <p:cNvPicPr/>
              <p:nvPr/>
            </p:nvPicPr>
            <p:blipFill>
              <a:blip r:embed="rId541"/>
              <a:stretch>
                <a:fillRect/>
              </a:stretch>
            </p:blipFill>
            <p:spPr>
              <a:xfrm>
                <a:off x="7276200" y="2870500"/>
                <a:ext cx="314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62" name="Ink 261">
                <a:extLst>
                  <a:ext uri="{FF2B5EF4-FFF2-40B4-BE49-F238E27FC236}">
                    <a16:creationId xmlns:a16="http://schemas.microsoft.com/office/drawing/2014/main" id="{DE1BB525-BDBE-E504-9A9F-7351E25121C2}"/>
                  </a:ext>
                </a:extLst>
              </p14:cNvPr>
              <p14:cNvContentPartPr/>
              <p14:nvPr/>
            </p14:nvContentPartPr>
            <p14:xfrm>
              <a:off x="6454680" y="2875540"/>
              <a:ext cx="564480" cy="11160"/>
            </p14:xfrm>
          </p:contentPart>
        </mc:Choice>
        <mc:Fallback>
          <p:pic>
            <p:nvPicPr>
              <p:cNvPr id="262" name="Ink 261">
                <a:extLst>
                  <a:ext uri="{FF2B5EF4-FFF2-40B4-BE49-F238E27FC236}">
                    <a16:creationId xmlns:a16="http://schemas.microsoft.com/office/drawing/2014/main" id="{DE1BB525-BDBE-E504-9A9F-7351E25121C2}"/>
                  </a:ext>
                </a:extLst>
              </p:cNvPr>
              <p:cNvPicPr/>
              <p:nvPr/>
            </p:nvPicPr>
            <p:blipFill>
              <a:blip r:embed="rId543"/>
              <a:stretch>
                <a:fillRect/>
              </a:stretch>
            </p:blipFill>
            <p:spPr>
              <a:xfrm>
                <a:off x="6437040" y="2857540"/>
                <a:ext cx="600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64" name="Ink 263">
                <a:extLst>
                  <a:ext uri="{FF2B5EF4-FFF2-40B4-BE49-F238E27FC236}">
                    <a16:creationId xmlns:a16="http://schemas.microsoft.com/office/drawing/2014/main" id="{5C8031F3-A1AF-87D4-F1B7-5623286EDF6C}"/>
                  </a:ext>
                </a:extLst>
              </p14:cNvPr>
              <p14:cNvContentPartPr/>
              <p14:nvPr/>
            </p14:nvContentPartPr>
            <p14:xfrm>
              <a:off x="5573400" y="2887420"/>
              <a:ext cx="694080" cy="50760"/>
            </p14:xfrm>
          </p:contentPart>
        </mc:Choice>
        <mc:Fallback>
          <p:pic>
            <p:nvPicPr>
              <p:cNvPr id="264" name="Ink 263">
                <a:extLst>
                  <a:ext uri="{FF2B5EF4-FFF2-40B4-BE49-F238E27FC236}">
                    <a16:creationId xmlns:a16="http://schemas.microsoft.com/office/drawing/2014/main" id="{5C8031F3-A1AF-87D4-F1B7-5623286EDF6C}"/>
                  </a:ext>
                </a:extLst>
              </p:cNvPr>
              <p:cNvPicPr/>
              <p:nvPr/>
            </p:nvPicPr>
            <p:blipFill>
              <a:blip r:embed="rId545"/>
              <a:stretch>
                <a:fillRect/>
              </a:stretch>
            </p:blipFill>
            <p:spPr>
              <a:xfrm>
                <a:off x="5555400" y="2869780"/>
                <a:ext cx="729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66" name="Ink 265">
                <a:extLst>
                  <a:ext uri="{FF2B5EF4-FFF2-40B4-BE49-F238E27FC236}">
                    <a16:creationId xmlns:a16="http://schemas.microsoft.com/office/drawing/2014/main" id="{5E3831E9-FF9F-0596-F087-219D5954A445}"/>
                  </a:ext>
                </a:extLst>
              </p14:cNvPr>
              <p14:cNvContentPartPr/>
              <p14:nvPr/>
            </p14:nvContentPartPr>
            <p14:xfrm>
              <a:off x="5104680" y="2794900"/>
              <a:ext cx="411840" cy="81360"/>
            </p14:xfrm>
          </p:contentPart>
        </mc:Choice>
        <mc:Fallback>
          <p:pic>
            <p:nvPicPr>
              <p:cNvPr id="266" name="Ink 265">
                <a:extLst>
                  <a:ext uri="{FF2B5EF4-FFF2-40B4-BE49-F238E27FC236}">
                    <a16:creationId xmlns:a16="http://schemas.microsoft.com/office/drawing/2014/main" id="{5E3831E9-FF9F-0596-F087-219D5954A445}"/>
                  </a:ext>
                </a:extLst>
              </p:cNvPr>
              <p:cNvPicPr/>
              <p:nvPr/>
            </p:nvPicPr>
            <p:blipFill>
              <a:blip r:embed="rId547"/>
              <a:stretch>
                <a:fillRect/>
              </a:stretch>
            </p:blipFill>
            <p:spPr>
              <a:xfrm>
                <a:off x="5086680" y="2776900"/>
                <a:ext cx="447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67" name="Ink 266">
                <a:extLst>
                  <a:ext uri="{FF2B5EF4-FFF2-40B4-BE49-F238E27FC236}">
                    <a16:creationId xmlns:a16="http://schemas.microsoft.com/office/drawing/2014/main" id="{6A3D554A-97CA-FAB7-31F7-54389E906407}"/>
                  </a:ext>
                </a:extLst>
              </p14:cNvPr>
              <p14:cNvContentPartPr/>
              <p14:nvPr/>
            </p14:nvContentPartPr>
            <p14:xfrm>
              <a:off x="4188480" y="2862580"/>
              <a:ext cx="608760" cy="27000"/>
            </p14:xfrm>
          </p:contentPart>
        </mc:Choice>
        <mc:Fallback>
          <p:pic>
            <p:nvPicPr>
              <p:cNvPr id="267" name="Ink 266">
                <a:extLst>
                  <a:ext uri="{FF2B5EF4-FFF2-40B4-BE49-F238E27FC236}">
                    <a16:creationId xmlns:a16="http://schemas.microsoft.com/office/drawing/2014/main" id="{6A3D554A-97CA-FAB7-31F7-54389E906407}"/>
                  </a:ext>
                </a:extLst>
              </p:cNvPr>
              <p:cNvPicPr/>
              <p:nvPr/>
            </p:nvPicPr>
            <p:blipFill>
              <a:blip r:embed="rId549"/>
              <a:stretch>
                <a:fillRect/>
              </a:stretch>
            </p:blipFill>
            <p:spPr>
              <a:xfrm>
                <a:off x="4170840" y="2844940"/>
                <a:ext cx="644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69" name="Ink 268">
                <a:extLst>
                  <a:ext uri="{FF2B5EF4-FFF2-40B4-BE49-F238E27FC236}">
                    <a16:creationId xmlns:a16="http://schemas.microsoft.com/office/drawing/2014/main" id="{0B447E35-FB38-7A5C-41DB-BBAB51A1DE51}"/>
                  </a:ext>
                </a:extLst>
              </p14:cNvPr>
              <p14:cNvContentPartPr/>
              <p14:nvPr/>
            </p14:nvContentPartPr>
            <p14:xfrm>
              <a:off x="3273000" y="2873740"/>
              <a:ext cx="533160" cy="47880"/>
            </p14:xfrm>
          </p:contentPart>
        </mc:Choice>
        <mc:Fallback>
          <p:pic>
            <p:nvPicPr>
              <p:cNvPr id="269" name="Ink 268">
                <a:extLst>
                  <a:ext uri="{FF2B5EF4-FFF2-40B4-BE49-F238E27FC236}">
                    <a16:creationId xmlns:a16="http://schemas.microsoft.com/office/drawing/2014/main" id="{0B447E35-FB38-7A5C-41DB-BBAB51A1DE51}"/>
                  </a:ext>
                </a:extLst>
              </p:cNvPr>
              <p:cNvPicPr/>
              <p:nvPr/>
            </p:nvPicPr>
            <p:blipFill>
              <a:blip r:embed="rId551"/>
              <a:stretch>
                <a:fillRect/>
              </a:stretch>
            </p:blipFill>
            <p:spPr>
              <a:xfrm>
                <a:off x="3255360" y="2855740"/>
                <a:ext cx="568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71" name="Ink 270">
                <a:extLst>
                  <a:ext uri="{FF2B5EF4-FFF2-40B4-BE49-F238E27FC236}">
                    <a16:creationId xmlns:a16="http://schemas.microsoft.com/office/drawing/2014/main" id="{23C92184-22EB-3262-9053-57736EBFB9E5}"/>
                  </a:ext>
                </a:extLst>
              </p14:cNvPr>
              <p14:cNvContentPartPr/>
              <p14:nvPr/>
            </p14:nvContentPartPr>
            <p14:xfrm>
              <a:off x="3040080" y="2931340"/>
              <a:ext cx="27720" cy="6480"/>
            </p14:xfrm>
          </p:contentPart>
        </mc:Choice>
        <mc:Fallback>
          <p:pic>
            <p:nvPicPr>
              <p:cNvPr id="271" name="Ink 270">
                <a:extLst>
                  <a:ext uri="{FF2B5EF4-FFF2-40B4-BE49-F238E27FC236}">
                    <a16:creationId xmlns:a16="http://schemas.microsoft.com/office/drawing/2014/main" id="{23C92184-22EB-3262-9053-57736EBFB9E5}"/>
                  </a:ext>
                </a:extLst>
              </p:cNvPr>
              <p:cNvPicPr/>
              <p:nvPr/>
            </p:nvPicPr>
            <p:blipFill>
              <a:blip r:embed="rId553"/>
              <a:stretch>
                <a:fillRect/>
              </a:stretch>
            </p:blipFill>
            <p:spPr>
              <a:xfrm>
                <a:off x="3022080" y="2913340"/>
                <a:ext cx="63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72" name="Ink 271">
                <a:extLst>
                  <a:ext uri="{FF2B5EF4-FFF2-40B4-BE49-F238E27FC236}">
                    <a16:creationId xmlns:a16="http://schemas.microsoft.com/office/drawing/2014/main" id="{485370A0-1275-237A-1155-A906FF7CCD34}"/>
                  </a:ext>
                </a:extLst>
              </p14:cNvPr>
              <p14:cNvContentPartPr/>
              <p14:nvPr/>
            </p14:nvContentPartPr>
            <p14:xfrm>
              <a:off x="2115960" y="2917300"/>
              <a:ext cx="832320" cy="45000"/>
            </p14:xfrm>
          </p:contentPart>
        </mc:Choice>
        <mc:Fallback>
          <p:pic>
            <p:nvPicPr>
              <p:cNvPr id="272" name="Ink 271">
                <a:extLst>
                  <a:ext uri="{FF2B5EF4-FFF2-40B4-BE49-F238E27FC236}">
                    <a16:creationId xmlns:a16="http://schemas.microsoft.com/office/drawing/2014/main" id="{485370A0-1275-237A-1155-A906FF7CCD34}"/>
                  </a:ext>
                </a:extLst>
              </p:cNvPr>
              <p:cNvPicPr/>
              <p:nvPr/>
            </p:nvPicPr>
            <p:blipFill>
              <a:blip r:embed="rId555"/>
              <a:stretch>
                <a:fillRect/>
              </a:stretch>
            </p:blipFill>
            <p:spPr>
              <a:xfrm>
                <a:off x="2097960" y="2899660"/>
                <a:ext cx="867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74" name="Ink 273">
                <a:extLst>
                  <a:ext uri="{FF2B5EF4-FFF2-40B4-BE49-F238E27FC236}">
                    <a16:creationId xmlns:a16="http://schemas.microsoft.com/office/drawing/2014/main" id="{AE29983B-DA2C-A2AD-ABE0-3E94808296BE}"/>
                  </a:ext>
                </a:extLst>
              </p14:cNvPr>
              <p14:cNvContentPartPr/>
              <p14:nvPr/>
            </p14:nvContentPartPr>
            <p14:xfrm>
              <a:off x="1258080" y="2830900"/>
              <a:ext cx="666000" cy="29160"/>
            </p14:xfrm>
          </p:contentPart>
        </mc:Choice>
        <mc:Fallback>
          <p:pic>
            <p:nvPicPr>
              <p:cNvPr id="274" name="Ink 273">
                <a:extLst>
                  <a:ext uri="{FF2B5EF4-FFF2-40B4-BE49-F238E27FC236}">
                    <a16:creationId xmlns:a16="http://schemas.microsoft.com/office/drawing/2014/main" id="{AE29983B-DA2C-A2AD-ABE0-3E94808296BE}"/>
                  </a:ext>
                </a:extLst>
              </p:cNvPr>
              <p:cNvPicPr/>
              <p:nvPr/>
            </p:nvPicPr>
            <p:blipFill>
              <a:blip r:embed="rId557"/>
              <a:stretch>
                <a:fillRect/>
              </a:stretch>
            </p:blipFill>
            <p:spPr>
              <a:xfrm>
                <a:off x="1240080" y="2812900"/>
                <a:ext cx="701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76" name="Ink 275">
                <a:extLst>
                  <a:ext uri="{FF2B5EF4-FFF2-40B4-BE49-F238E27FC236}">
                    <a16:creationId xmlns:a16="http://schemas.microsoft.com/office/drawing/2014/main" id="{910F3F78-1452-CFF8-977E-7A3553A70C21}"/>
                  </a:ext>
                </a:extLst>
              </p14:cNvPr>
              <p14:cNvContentPartPr/>
              <p14:nvPr/>
            </p14:nvContentPartPr>
            <p14:xfrm>
              <a:off x="232440" y="2888500"/>
              <a:ext cx="969840" cy="87120"/>
            </p14:xfrm>
          </p:contentPart>
        </mc:Choice>
        <mc:Fallback>
          <p:pic>
            <p:nvPicPr>
              <p:cNvPr id="276" name="Ink 275">
                <a:extLst>
                  <a:ext uri="{FF2B5EF4-FFF2-40B4-BE49-F238E27FC236}">
                    <a16:creationId xmlns:a16="http://schemas.microsoft.com/office/drawing/2014/main" id="{910F3F78-1452-CFF8-977E-7A3553A70C21}"/>
                  </a:ext>
                </a:extLst>
              </p:cNvPr>
              <p:cNvPicPr/>
              <p:nvPr/>
            </p:nvPicPr>
            <p:blipFill>
              <a:blip r:embed="rId559"/>
              <a:stretch>
                <a:fillRect/>
              </a:stretch>
            </p:blipFill>
            <p:spPr>
              <a:xfrm>
                <a:off x="214440" y="2870500"/>
                <a:ext cx="1005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8" name="Ink 347">
                <a:extLst>
                  <a:ext uri="{FF2B5EF4-FFF2-40B4-BE49-F238E27FC236}">
                    <a16:creationId xmlns:a16="http://schemas.microsoft.com/office/drawing/2014/main" id="{2526E087-D11B-51EE-6068-8AF6C24FA491}"/>
                  </a:ext>
                </a:extLst>
              </p14:cNvPr>
              <p14:cNvContentPartPr/>
              <p14:nvPr/>
            </p14:nvContentPartPr>
            <p14:xfrm>
              <a:off x="1583880" y="2857180"/>
              <a:ext cx="2103480" cy="665280"/>
            </p14:xfrm>
          </p:contentPart>
        </mc:Choice>
        <mc:Fallback>
          <p:pic>
            <p:nvPicPr>
              <p:cNvPr id="348" name="Ink 347">
                <a:extLst>
                  <a:ext uri="{FF2B5EF4-FFF2-40B4-BE49-F238E27FC236}">
                    <a16:creationId xmlns:a16="http://schemas.microsoft.com/office/drawing/2014/main" id="{2526E087-D11B-51EE-6068-8AF6C24FA491}"/>
                  </a:ext>
                </a:extLst>
              </p:cNvPr>
              <p:cNvPicPr/>
              <p:nvPr/>
            </p:nvPicPr>
            <p:blipFill>
              <a:blip r:embed="rId561"/>
              <a:stretch>
                <a:fillRect/>
              </a:stretch>
            </p:blipFill>
            <p:spPr>
              <a:xfrm>
                <a:off x="1566240" y="2839180"/>
                <a:ext cx="213912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4" name="Ink 353">
                <a:extLst>
                  <a:ext uri="{FF2B5EF4-FFF2-40B4-BE49-F238E27FC236}">
                    <a16:creationId xmlns:a16="http://schemas.microsoft.com/office/drawing/2014/main" id="{323A0E77-DCB2-1304-0C84-84ABD3AF7580}"/>
                  </a:ext>
                </a:extLst>
              </p14:cNvPr>
              <p14:cNvContentPartPr/>
              <p14:nvPr/>
            </p14:nvContentPartPr>
            <p14:xfrm>
              <a:off x="951720" y="2835580"/>
              <a:ext cx="653760" cy="663840"/>
            </p14:xfrm>
          </p:contentPart>
        </mc:Choice>
        <mc:Fallback>
          <p:pic>
            <p:nvPicPr>
              <p:cNvPr id="354" name="Ink 353">
                <a:extLst>
                  <a:ext uri="{FF2B5EF4-FFF2-40B4-BE49-F238E27FC236}">
                    <a16:creationId xmlns:a16="http://schemas.microsoft.com/office/drawing/2014/main" id="{323A0E77-DCB2-1304-0C84-84ABD3AF7580}"/>
                  </a:ext>
                </a:extLst>
              </p:cNvPr>
              <p:cNvPicPr/>
              <p:nvPr/>
            </p:nvPicPr>
            <p:blipFill>
              <a:blip r:embed="rId563"/>
              <a:stretch>
                <a:fillRect/>
              </a:stretch>
            </p:blipFill>
            <p:spPr>
              <a:xfrm>
                <a:off x="933720" y="2817580"/>
                <a:ext cx="68940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5" name="Ink 354">
                <a:extLst>
                  <a:ext uri="{FF2B5EF4-FFF2-40B4-BE49-F238E27FC236}">
                    <a16:creationId xmlns:a16="http://schemas.microsoft.com/office/drawing/2014/main" id="{6009F104-E8EC-9977-E1E8-D12D1D3E7DC2}"/>
                  </a:ext>
                </a:extLst>
              </p14:cNvPr>
              <p14:cNvContentPartPr/>
              <p14:nvPr/>
            </p14:nvContentPartPr>
            <p14:xfrm>
              <a:off x="8290680" y="3424900"/>
              <a:ext cx="1163520" cy="538920"/>
            </p14:xfrm>
          </p:contentPart>
        </mc:Choice>
        <mc:Fallback>
          <p:pic>
            <p:nvPicPr>
              <p:cNvPr id="355" name="Ink 354">
                <a:extLst>
                  <a:ext uri="{FF2B5EF4-FFF2-40B4-BE49-F238E27FC236}">
                    <a16:creationId xmlns:a16="http://schemas.microsoft.com/office/drawing/2014/main" id="{6009F104-E8EC-9977-E1E8-D12D1D3E7DC2}"/>
                  </a:ext>
                </a:extLst>
              </p:cNvPr>
              <p:cNvPicPr/>
              <p:nvPr/>
            </p:nvPicPr>
            <p:blipFill>
              <a:blip r:embed="rId565"/>
              <a:stretch>
                <a:fillRect/>
              </a:stretch>
            </p:blipFill>
            <p:spPr>
              <a:xfrm>
                <a:off x="8272680" y="3406900"/>
                <a:ext cx="1199160" cy="574560"/>
              </a:xfrm>
              <a:prstGeom prst="rect">
                <a:avLst/>
              </a:prstGeom>
            </p:spPr>
          </p:pic>
        </mc:Fallback>
      </mc:AlternateContent>
      <p:grpSp>
        <p:nvGrpSpPr>
          <p:cNvPr id="357" name="Group 356">
            <a:extLst>
              <a:ext uri="{FF2B5EF4-FFF2-40B4-BE49-F238E27FC236}">
                <a16:creationId xmlns:a16="http://schemas.microsoft.com/office/drawing/2014/main" id="{EF1561C4-1BF4-CEE4-3449-E4E96F918773}"/>
              </a:ext>
            </a:extLst>
          </p:cNvPr>
          <p:cNvGrpSpPr/>
          <p:nvPr/>
        </p:nvGrpSpPr>
        <p:grpSpPr>
          <a:xfrm>
            <a:off x="814920" y="3334180"/>
            <a:ext cx="8574840" cy="1224720"/>
            <a:chOff x="814920" y="3334180"/>
            <a:chExt cx="8574840" cy="1224720"/>
          </a:xfrm>
        </p:grpSpPr>
        <mc:AlternateContent xmlns:mc="http://schemas.openxmlformats.org/markup-compatibility/2006">
          <mc:Choice xmlns:p14="http://schemas.microsoft.com/office/powerpoint/2010/main" Requires="p14">
            <p:contentPart p14:bwMode="auto" r:id="rId566">
              <p14:nvContentPartPr>
                <p14:cNvPr id="299" name="Ink 298">
                  <a:extLst>
                    <a:ext uri="{FF2B5EF4-FFF2-40B4-BE49-F238E27FC236}">
                      <a16:creationId xmlns:a16="http://schemas.microsoft.com/office/drawing/2014/main" id="{90D34460-1BA9-55C8-A2F1-55DA3253E5E5}"/>
                    </a:ext>
                  </a:extLst>
                </p14:cNvPr>
                <p14:cNvContentPartPr/>
                <p14:nvPr/>
              </p14:nvContentPartPr>
              <p14:xfrm>
                <a:off x="8370960" y="3947260"/>
                <a:ext cx="842400" cy="81720"/>
              </p14:xfrm>
            </p:contentPart>
          </mc:Choice>
          <mc:Fallback>
            <p:pic>
              <p:nvPicPr>
                <p:cNvPr id="299" name="Ink 298">
                  <a:extLst>
                    <a:ext uri="{FF2B5EF4-FFF2-40B4-BE49-F238E27FC236}">
                      <a16:creationId xmlns:a16="http://schemas.microsoft.com/office/drawing/2014/main" id="{90D34460-1BA9-55C8-A2F1-55DA3253E5E5}"/>
                    </a:ext>
                  </a:extLst>
                </p:cNvPr>
                <p:cNvPicPr/>
                <p:nvPr/>
              </p:nvPicPr>
              <p:blipFill>
                <a:blip r:embed="rId567"/>
                <a:stretch>
                  <a:fillRect/>
                </a:stretch>
              </p:blipFill>
              <p:spPr>
                <a:xfrm>
                  <a:off x="8353320" y="3929620"/>
                  <a:ext cx="878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00" name="Ink 299">
                  <a:extLst>
                    <a:ext uri="{FF2B5EF4-FFF2-40B4-BE49-F238E27FC236}">
                      <a16:creationId xmlns:a16="http://schemas.microsoft.com/office/drawing/2014/main" id="{262900F1-4A8A-CBED-C918-697708809AD9}"/>
                    </a:ext>
                  </a:extLst>
                </p14:cNvPr>
                <p14:cNvContentPartPr/>
                <p14:nvPr/>
              </p14:nvContentPartPr>
              <p14:xfrm>
                <a:off x="7369440" y="3911620"/>
                <a:ext cx="935280" cy="72360"/>
              </p14:xfrm>
            </p:contentPart>
          </mc:Choice>
          <mc:Fallback>
            <p:pic>
              <p:nvPicPr>
                <p:cNvPr id="300" name="Ink 299">
                  <a:extLst>
                    <a:ext uri="{FF2B5EF4-FFF2-40B4-BE49-F238E27FC236}">
                      <a16:creationId xmlns:a16="http://schemas.microsoft.com/office/drawing/2014/main" id="{262900F1-4A8A-CBED-C918-697708809AD9}"/>
                    </a:ext>
                  </a:extLst>
                </p:cNvPr>
                <p:cNvPicPr/>
                <p:nvPr/>
              </p:nvPicPr>
              <p:blipFill>
                <a:blip r:embed="rId569"/>
                <a:stretch>
                  <a:fillRect/>
                </a:stretch>
              </p:blipFill>
              <p:spPr>
                <a:xfrm>
                  <a:off x="7351800" y="3893620"/>
                  <a:ext cx="970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01" name="Ink 300">
                  <a:extLst>
                    <a:ext uri="{FF2B5EF4-FFF2-40B4-BE49-F238E27FC236}">
                      <a16:creationId xmlns:a16="http://schemas.microsoft.com/office/drawing/2014/main" id="{AAB2EEE3-F01E-D044-7623-37DDEF7819B2}"/>
                    </a:ext>
                  </a:extLst>
                </p14:cNvPr>
                <p14:cNvContentPartPr/>
                <p14:nvPr/>
              </p14:nvContentPartPr>
              <p14:xfrm>
                <a:off x="6967680" y="3956260"/>
                <a:ext cx="259560" cy="68400"/>
              </p14:xfrm>
            </p:contentPart>
          </mc:Choice>
          <mc:Fallback>
            <p:pic>
              <p:nvPicPr>
                <p:cNvPr id="301" name="Ink 300">
                  <a:extLst>
                    <a:ext uri="{FF2B5EF4-FFF2-40B4-BE49-F238E27FC236}">
                      <a16:creationId xmlns:a16="http://schemas.microsoft.com/office/drawing/2014/main" id="{AAB2EEE3-F01E-D044-7623-37DDEF7819B2}"/>
                    </a:ext>
                  </a:extLst>
                </p:cNvPr>
                <p:cNvPicPr/>
                <p:nvPr/>
              </p:nvPicPr>
              <p:blipFill>
                <a:blip r:embed="rId571"/>
                <a:stretch>
                  <a:fillRect/>
                </a:stretch>
              </p:blipFill>
              <p:spPr>
                <a:xfrm>
                  <a:off x="6949680" y="3938260"/>
                  <a:ext cx="295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03" name="Ink 302">
                  <a:extLst>
                    <a:ext uri="{FF2B5EF4-FFF2-40B4-BE49-F238E27FC236}">
                      <a16:creationId xmlns:a16="http://schemas.microsoft.com/office/drawing/2014/main" id="{E5D41E63-984E-40EE-9773-58C8A8C3E771}"/>
                    </a:ext>
                  </a:extLst>
                </p14:cNvPr>
                <p14:cNvContentPartPr/>
                <p14:nvPr/>
              </p14:nvContentPartPr>
              <p14:xfrm>
                <a:off x="5708400" y="4003780"/>
                <a:ext cx="1006560" cy="28440"/>
              </p14:xfrm>
            </p:contentPart>
          </mc:Choice>
          <mc:Fallback>
            <p:pic>
              <p:nvPicPr>
                <p:cNvPr id="303" name="Ink 302">
                  <a:extLst>
                    <a:ext uri="{FF2B5EF4-FFF2-40B4-BE49-F238E27FC236}">
                      <a16:creationId xmlns:a16="http://schemas.microsoft.com/office/drawing/2014/main" id="{E5D41E63-984E-40EE-9773-58C8A8C3E771}"/>
                    </a:ext>
                  </a:extLst>
                </p:cNvPr>
                <p:cNvPicPr/>
                <p:nvPr/>
              </p:nvPicPr>
              <p:blipFill>
                <a:blip r:embed="rId573"/>
                <a:stretch>
                  <a:fillRect/>
                </a:stretch>
              </p:blipFill>
              <p:spPr>
                <a:xfrm>
                  <a:off x="5690400" y="3985780"/>
                  <a:ext cx="1042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05" name="Ink 304">
                  <a:extLst>
                    <a:ext uri="{FF2B5EF4-FFF2-40B4-BE49-F238E27FC236}">
                      <a16:creationId xmlns:a16="http://schemas.microsoft.com/office/drawing/2014/main" id="{40FCE41D-4902-9099-7D16-A664EA805586}"/>
                    </a:ext>
                  </a:extLst>
                </p14:cNvPr>
                <p14:cNvContentPartPr/>
                <p14:nvPr/>
              </p14:nvContentPartPr>
              <p14:xfrm>
                <a:off x="3045480" y="3877420"/>
                <a:ext cx="963360" cy="75600"/>
              </p14:xfrm>
            </p:contentPart>
          </mc:Choice>
          <mc:Fallback>
            <p:pic>
              <p:nvPicPr>
                <p:cNvPr id="305" name="Ink 304">
                  <a:extLst>
                    <a:ext uri="{FF2B5EF4-FFF2-40B4-BE49-F238E27FC236}">
                      <a16:creationId xmlns:a16="http://schemas.microsoft.com/office/drawing/2014/main" id="{40FCE41D-4902-9099-7D16-A664EA805586}"/>
                    </a:ext>
                  </a:extLst>
                </p:cNvPr>
                <p:cNvPicPr/>
                <p:nvPr/>
              </p:nvPicPr>
              <p:blipFill>
                <a:blip r:embed="rId575"/>
                <a:stretch>
                  <a:fillRect/>
                </a:stretch>
              </p:blipFill>
              <p:spPr>
                <a:xfrm>
                  <a:off x="3027480" y="3859780"/>
                  <a:ext cx="999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06" name="Ink 305">
                  <a:extLst>
                    <a:ext uri="{FF2B5EF4-FFF2-40B4-BE49-F238E27FC236}">
                      <a16:creationId xmlns:a16="http://schemas.microsoft.com/office/drawing/2014/main" id="{7F2EA0EA-F778-33EF-91D9-EB8DA326D9FC}"/>
                    </a:ext>
                  </a:extLst>
                </p14:cNvPr>
                <p14:cNvContentPartPr/>
                <p14:nvPr/>
              </p14:nvContentPartPr>
              <p14:xfrm>
                <a:off x="2283360" y="3866260"/>
                <a:ext cx="419760" cy="66240"/>
              </p14:xfrm>
            </p:contentPart>
          </mc:Choice>
          <mc:Fallback>
            <p:pic>
              <p:nvPicPr>
                <p:cNvPr id="306" name="Ink 305">
                  <a:extLst>
                    <a:ext uri="{FF2B5EF4-FFF2-40B4-BE49-F238E27FC236}">
                      <a16:creationId xmlns:a16="http://schemas.microsoft.com/office/drawing/2014/main" id="{7F2EA0EA-F778-33EF-91D9-EB8DA326D9FC}"/>
                    </a:ext>
                  </a:extLst>
                </p:cNvPr>
                <p:cNvPicPr/>
                <p:nvPr/>
              </p:nvPicPr>
              <p:blipFill>
                <a:blip r:embed="rId577"/>
                <a:stretch>
                  <a:fillRect/>
                </a:stretch>
              </p:blipFill>
              <p:spPr>
                <a:xfrm>
                  <a:off x="2265720" y="3848260"/>
                  <a:ext cx="455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07" name="Ink 306">
                  <a:extLst>
                    <a:ext uri="{FF2B5EF4-FFF2-40B4-BE49-F238E27FC236}">
                      <a16:creationId xmlns:a16="http://schemas.microsoft.com/office/drawing/2014/main" id="{F9108374-B6F4-2435-E50C-45E7AD255FC1}"/>
                    </a:ext>
                  </a:extLst>
                </p14:cNvPr>
                <p14:cNvContentPartPr/>
                <p14:nvPr/>
              </p14:nvContentPartPr>
              <p14:xfrm>
                <a:off x="1224600" y="3924940"/>
                <a:ext cx="767520" cy="52200"/>
              </p14:xfrm>
            </p:contentPart>
          </mc:Choice>
          <mc:Fallback>
            <p:pic>
              <p:nvPicPr>
                <p:cNvPr id="307" name="Ink 306">
                  <a:extLst>
                    <a:ext uri="{FF2B5EF4-FFF2-40B4-BE49-F238E27FC236}">
                      <a16:creationId xmlns:a16="http://schemas.microsoft.com/office/drawing/2014/main" id="{F9108374-B6F4-2435-E50C-45E7AD255FC1}"/>
                    </a:ext>
                  </a:extLst>
                </p:cNvPr>
                <p:cNvPicPr/>
                <p:nvPr/>
              </p:nvPicPr>
              <p:blipFill>
                <a:blip r:embed="rId579"/>
                <a:stretch>
                  <a:fillRect/>
                </a:stretch>
              </p:blipFill>
              <p:spPr>
                <a:xfrm>
                  <a:off x="1206600" y="3907300"/>
                  <a:ext cx="803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08" name="Ink 307">
                  <a:extLst>
                    <a:ext uri="{FF2B5EF4-FFF2-40B4-BE49-F238E27FC236}">
                      <a16:creationId xmlns:a16="http://schemas.microsoft.com/office/drawing/2014/main" id="{0C204FE4-03DF-3934-CBE3-F9479BF59E4A}"/>
                    </a:ext>
                  </a:extLst>
                </p14:cNvPr>
                <p14:cNvContentPartPr/>
                <p14:nvPr/>
              </p14:nvContentPartPr>
              <p14:xfrm>
                <a:off x="8383920" y="4468900"/>
                <a:ext cx="874440" cy="51120"/>
              </p14:xfrm>
            </p:contentPart>
          </mc:Choice>
          <mc:Fallback>
            <p:pic>
              <p:nvPicPr>
                <p:cNvPr id="308" name="Ink 307">
                  <a:extLst>
                    <a:ext uri="{FF2B5EF4-FFF2-40B4-BE49-F238E27FC236}">
                      <a16:creationId xmlns:a16="http://schemas.microsoft.com/office/drawing/2014/main" id="{0C204FE4-03DF-3934-CBE3-F9479BF59E4A}"/>
                    </a:ext>
                  </a:extLst>
                </p:cNvPr>
                <p:cNvPicPr/>
                <p:nvPr/>
              </p:nvPicPr>
              <p:blipFill>
                <a:blip r:embed="rId581"/>
                <a:stretch>
                  <a:fillRect/>
                </a:stretch>
              </p:blipFill>
              <p:spPr>
                <a:xfrm>
                  <a:off x="8365920" y="4451260"/>
                  <a:ext cx="910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10" name="Ink 309">
                  <a:extLst>
                    <a:ext uri="{FF2B5EF4-FFF2-40B4-BE49-F238E27FC236}">
                      <a16:creationId xmlns:a16="http://schemas.microsoft.com/office/drawing/2014/main" id="{DDA89E85-11F1-2210-69FD-6279BF2E1B75}"/>
                    </a:ext>
                  </a:extLst>
                </p14:cNvPr>
                <p14:cNvContentPartPr/>
                <p14:nvPr/>
              </p14:nvContentPartPr>
              <p14:xfrm>
                <a:off x="7314720" y="4451620"/>
                <a:ext cx="797760" cy="40320"/>
              </p14:xfrm>
            </p:contentPart>
          </mc:Choice>
          <mc:Fallback>
            <p:pic>
              <p:nvPicPr>
                <p:cNvPr id="310" name="Ink 309">
                  <a:extLst>
                    <a:ext uri="{FF2B5EF4-FFF2-40B4-BE49-F238E27FC236}">
                      <a16:creationId xmlns:a16="http://schemas.microsoft.com/office/drawing/2014/main" id="{DDA89E85-11F1-2210-69FD-6279BF2E1B75}"/>
                    </a:ext>
                  </a:extLst>
                </p:cNvPr>
                <p:cNvPicPr/>
                <p:nvPr/>
              </p:nvPicPr>
              <p:blipFill>
                <a:blip r:embed="rId583"/>
                <a:stretch>
                  <a:fillRect/>
                </a:stretch>
              </p:blipFill>
              <p:spPr>
                <a:xfrm>
                  <a:off x="7297080" y="4433980"/>
                  <a:ext cx="833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12" name="Ink 311">
                  <a:extLst>
                    <a:ext uri="{FF2B5EF4-FFF2-40B4-BE49-F238E27FC236}">
                      <a16:creationId xmlns:a16="http://schemas.microsoft.com/office/drawing/2014/main" id="{0F488557-D94D-9F3E-782C-C619440E053E}"/>
                    </a:ext>
                  </a:extLst>
                </p14:cNvPr>
                <p14:cNvContentPartPr/>
                <p14:nvPr/>
              </p14:nvContentPartPr>
              <p14:xfrm>
                <a:off x="5995320" y="4474660"/>
                <a:ext cx="987840" cy="55080"/>
              </p14:xfrm>
            </p:contentPart>
          </mc:Choice>
          <mc:Fallback>
            <p:pic>
              <p:nvPicPr>
                <p:cNvPr id="312" name="Ink 311">
                  <a:extLst>
                    <a:ext uri="{FF2B5EF4-FFF2-40B4-BE49-F238E27FC236}">
                      <a16:creationId xmlns:a16="http://schemas.microsoft.com/office/drawing/2014/main" id="{0F488557-D94D-9F3E-782C-C619440E053E}"/>
                    </a:ext>
                  </a:extLst>
                </p:cNvPr>
                <p:cNvPicPr/>
                <p:nvPr/>
              </p:nvPicPr>
              <p:blipFill>
                <a:blip r:embed="rId585"/>
                <a:stretch>
                  <a:fillRect/>
                </a:stretch>
              </p:blipFill>
              <p:spPr>
                <a:xfrm>
                  <a:off x="5977680" y="4456660"/>
                  <a:ext cx="1023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14" name="Ink 313">
                  <a:extLst>
                    <a:ext uri="{FF2B5EF4-FFF2-40B4-BE49-F238E27FC236}">
                      <a16:creationId xmlns:a16="http://schemas.microsoft.com/office/drawing/2014/main" id="{5269B29E-4172-0414-F5B8-9B905544817F}"/>
                    </a:ext>
                  </a:extLst>
                </p14:cNvPr>
                <p14:cNvContentPartPr/>
                <p14:nvPr/>
              </p14:nvContentPartPr>
              <p14:xfrm>
                <a:off x="4900920" y="4475020"/>
                <a:ext cx="1036080" cy="83880"/>
              </p14:xfrm>
            </p:contentPart>
          </mc:Choice>
          <mc:Fallback>
            <p:pic>
              <p:nvPicPr>
                <p:cNvPr id="314" name="Ink 313">
                  <a:extLst>
                    <a:ext uri="{FF2B5EF4-FFF2-40B4-BE49-F238E27FC236}">
                      <a16:creationId xmlns:a16="http://schemas.microsoft.com/office/drawing/2014/main" id="{5269B29E-4172-0414-F5B8-9B905544817F}"/>
                    </a:ext>
                  </a:extLst>
                </p:cNvPr>
                <p:cNvPicPr/>
                <p:nvPr/>
              </p:nvPicPr>
              <p:blipFill>
                <a:blip r:embed="rId587"/>
                <a:stretch>
                  <a:fillRect/>
                </a:stretch>
              </p:blipFill>
              <p:spPr>
                <a:xfrm>
                  <a:off x="4883280" y="4457020"/>
                  <a:ext cx="1071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16" name="Ink 315">
                  <a:extLst>
                    <a:ext uri="{FF2B5EF4-FFF2-40B4-BE49-F238E27FC236}">
                      <a16:creationId xmlns:a16="http://schemas.microsoft.com/office/drawing/2014/main" id="{E0347FFD-599B-A61A-5EB9-828208DC75FF}"/>
                    </a:ext>
                  </a:extLst>
                </p14:cNvPr>
                <p14:cNvContentPartPr/>
                <p14:nvPr/>
              </p14:nvContentPartPr>
              <p14:xfrm>
                <a:off x="4396920" y="4419940"/>
                <a:ext cx="344160" cy="64080"/>
              </p14:xfrm>
            </p:contentPart>
          </mc:Choice>
          <mc:Fallback>
            <p:pic>
              <p:nvPicPr>
                <p:cNvPr id="316" name="Ink 315">
                  <a:extLst>
                    <a:ext uri="{FF2B5EF4-FFF2-40B4-BE49-F238E27FC236}">
                      <a16:creationId xmlns:a16="http://schemas.microsoft.com/office/drawing/2014/main" id="{E0347FFD-599B-A61A-5EB9-828208DC75FF}"/>
                    </a:ext>
                  </a:extLst>
                </p:cNvPr>
                <p:cNvPicPr/>
                <p:nvPr/>
              </p:nvPicPr>
              <p:blipFill>
                <a:blip r:embed="rId589"/>
                <a:stretch>
                  <a:fillRect/>
                </a:stretch>
              </p:blipFill>
              <p:spPr>
                <a:xfrm>
                  <a:off x="4378920" y="4402300"/>
                  <a:ext cx="379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17" name="Ink 316">
                  <a:extLst>
                    <a:ext uri="{FF2B5EF4-FFF2-40B4-BE49-F238E27FC236}">
                      <a16:creationId xmlns:a16="http://schemas.microsoft.com/office/drawing/2014/main" id="{9F1E13E0-4621-B144-CCDA-3D0C2E35D9CC}"/>
                    </a:ext>
                  </a:extLst>
                </p14:cNvPr>
                <p14:cNvContentPartPr/>
                <p14:nvPr/>
              </p14:nvContentPartPr>
              <p14:xfrm>
                <a:off x="3819120" y="4455580"/>
                <a:ext cx="415080" cy="48600"/>
              </p14:xfrm>
            </p:contentPart>
          </mc:Choice>
          <mc:Fallback>
            <p:pic>
              <p:nvPicPr>
                <p:cNvPr id="317" name="Ink 316">
                  <a:extLst>
                    <a:ext uri="{FF2B5EF4-FFF2-40B4-BE49-F238E27FC236}">
                      <a16:creationId xmlns:a16="http://schemas.microsoft.com/office/drawing/2014/main" id="{9F1E13E0-4621-B144-CCDA-3D0C2E35D9CC}"/>
                    </a:ext>
                  </a:extLst>
                </p:cNvPr>
                <p:cNvPicPr/>
                <p:nvPr/>
              </p:nvPicPr>
              <p:blipFill>
                <a:blip r:embed="rId591"/>
                <a:stretch>
                  <a:fillRect/>
                </a:stretch>
              </p:blipFill>
              <p:spPr>
                <a:xfrm>
                  <a:off x="3801480" y="4437580"/>
                  <a:ext cx="450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18" name="Ink 317">
                  <a:extLst>
                    <a:ext uri="{FF2B5EF4-FFF2-40B4-BE49-F238E27FC236}">
                      <a16:creationId xmlns:a16="http://schemas.microsoft.com/office/drawing/2014/main" id="{41EDBB44-BACD-D0B5-C335-B4FB25B3AC07}"/>
                    </a:ext>
                  </a:extLst>
                </p14:cNvPr>
                <p14:cNvContentPartPr/>
                <p14:nvPr/>
              </p14:nvContentPartPr>
              <p14:xfrm>
                <a:off x="3150240" y="4424620"/>
                <a:ext cx="605880" cy="105480"/>
              </p14:xfrm>
            </p:contentPart>
          </mc:Choice>
          <mc:Fallback>
            <p:pic>
              <p:nvPicPr>
                <p:cNvPr id="318" name="Ink 317">
                  <a:extLst>
                    <a:ext uri="{FF2B5EF4-FFF2-40B4-BE49-F238E27FC236}">
                      <a16:creationId xmlns:a16="http://schemas.microsoft.com/office/drawing/2014/main" id="{41EDBB44-BACD-D0B5-C335-B4FB25B3AC07}"/>
                    </a:ext>
                  </a:extLst>
                </p:cNvPr>
                <p:cNvPicPr/>
                <p:nvPr/>
              </p:nvPicPr>
              <p:blipFill>
                <a:blip r:embed="rId593"/>
                <a:stretch>
                  <a:fillRect/>
                </a:stretch>
              </p:blipFill>
              <p:spPr>
                <a:xfrm>
                  <a:off x="3132240" y="4406980"/>
                  <a:ext cx="641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19" name="Ink 318">
                  <a:extLst>
                    <a:ext uri="{FF2B5EF4-FFF2-40B4-BE49-F238E27FC236}">
                      <a16:creationId xmlns:a16="http://schemas.microsoft.com/office/drawing/2014/main" id="{8F3CCCCE-A74E-7986-F5D4-61F4D3685DB8}"/>
                    </a:ext>
                  </a:extLst>
                </p14:cNvPr>
                <p14:cNvContentPartPr/>
                <p14:nvPr/>
              </p14:nvContentPartPr>
              <p14:xfrm>
                <a:off x="2509800" y="4427140"/>
                <a:ext cx="586080" cy="78120"/>
              </p14:xfrm>
            </p:contentPart>
          </mc:Choice>
          <mc:Fallback>
            <p:pic>
              <p:nvPicPr>
                <p:cNvPr id="319" name="Ink 318">
                  <a:extLst>
                    <a:ext uri="{FF2B5EF4-FFF2-40B4-BE49-F238E27FC236}">
                      <a16:creationId xmlns:a16="http://schemas.microsoft.com/office/drawing/2014/main" id="{8F3CCCCE-A74E-7986-F5D4-61F4D3685DB8}"/>
                    </a:ext>
                  </a:extLst>
                </p:cNvPr>
                <p:cNvPicPr/>
                <p:nvPr/>
              </p:nvPicPr>
              <p:blipFill>
                <a:blip r:embed="rId595"/>
                <a:stretch>
                  <a:fillRect/>
                </a:stretch>
              </p:blipFill>
              <p:spPr>
                <a:xfrm>
                  <a:off x="2492160" y="4409140"/>
                  <a:ext cx="621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20" name="Ink 319">
                  <a:extLst>
                    <a:ext uri="{FF2B5EF4-FFF2-40B4-BE49-F238E27FC236}">
                      <a16:creationId xmlns:a16="http://schemas.microsoft.com/office/drawing/2014/main" id="{31A9C731-FAB7-DC52-C48A-9F51E1648271}"/>
                    </a:ext>
                  </a:extLst>
                </p14:cNvPr>
                <p14:cNvContentPartPr/>
                <p14:nvPr/>
              </p14:nvContentPartPr>
              <p14:xfrm>
                <a:off x="1862880" y="4486540"/>
                <a:ext cx="406440" cy="30240"/>
              </p14:xfrm>
            </p:contentPart>
          </mc:Choice>
          <mc:Fallback>
            <p:pic>
              <p:nvPicPr>
                <p:cNvPr id="320" name="Ink 319">
                  <a:extLst>
                    <a:ext uri="{FF2B5EF4-FFF2-40B4-BE49-F238E27FC236}">
                      <a16:creationId xmlns:a16="http://schemas.microsoft.com/office/drawing/2014/main" id="{31A9C731-FAB7-DC52-C48A-9F51E1648271}"/>
                    </a:ext>
                  </a:extLst>
                </p:cNvPr>
                <p:cNvPicPr/>
                <p:nvPr/>
              </p:nvPicPr>
              <p:blipFill>
                <a:blip r:embed="rId597"/>
                <a:stretch>
                  <a:fillRect/>
                </a:stretch>
              </p:blipFill>
              <p:spPr>
                <a:xfrm>
                  <a:off x="1844880" y="4468540"/>
                  <a:ext cx="442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22" name="Ink 321">
                  <a:extLst>
                    <a:ext uri="{FF2B5EF4-FFF2-40B4-BE49-F238E27FC236}">
                      <a16:creationId xmlns:a16="http://schemas.microsoft.com/office/drawing/2014/main" id="{353F94AA-C231-061D-D9D8-2188F5D78A22}"/>
                    </a:ext>
                  </a:extLst>
                </p14:cNvPr>
                <p14:cNvContentPartPr/>
                <p14:nvPr/>
              </p14:nvContentPartPr>
              <p14:xfrm>
                <a:off x="913920" y="4458460"/>
                <a:ext cx="752760" cy="56160"/>
              </p14:xfrm>
            </p:contentPart>
          </mc:Choice>
          <mc:Fallback>
            <p:pic>
              <p:nvPicPr>
                <p:cNvPr id="322" name="Ink 321">
                  <a:extLst>
                    <a:ext uri="{FF2B5EF4-FFF2-40B4-BE49-F238E27FC236}">
                      <a16:creationId xmlns:a16="http://schemas.microsoft.com/office/drawing/2014/main" id="{353F94AA-C231-061D-D9D8-2188F5D78A22}"/>
                    </a:ext>
                  </a:extLst>
                </p:cNvPr>
                <p:cNvPicPr/>
                <p:nvPr/>
              </p:nvPicPr>
              <p:blipFill>
                <a:blip r:embed="rId599"/>
                <a:stretch>
                  <a:fillRect/>
                </a:stretch>
              </p:blipFill>
              <p:spPr>
                <a:xfrm>
                  <a:off x="896280" y="4440460"/>
                  <a:ext cx="788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78" name="Ink 277">
                  <a:extLst>
                    <a:ext uri="{FF2B5EF4-FFF2-40B4-BE49-F238E27FC236}">
                      <a16:creationId xmlns:a16="http://schemas.microsoft.com/office/drawing/2014/main" id="{84C0A605-6DBA-D65B-821C-2564A7052238}"/>
                    </a:ext>
                  </a:extLst>
                </p14:cNvPr>
                <p14:cNvContentPartPr/>
                <p14:nvPr/>
              </p14:nvContentPartPr>
              <p14:xfrm>
                <a:off x="8917800" y="3334180"/>
                <a:ext cx="352080" cy="86400"/>
              </p14:xfrm>
            </p:contentPart>
          </mc:Choice>
          <mc:Fallback>
            <p:pic>
              <p:nvPicPr>
                <p:cNvPr id="278" name="Ink 277">
                  <a:extLst>
                    <a:ext uri="{FF2B5EF4-FFF2-40B4-BE49-F238E27FC236}">
                      <a16:creationId xmlns:a16="http://schemas.microsoft.com/office/drawing/2014/main" id="{84C0A605-6DBA-D65B-821C-2564A7052238}"/>
                    </a:ext>
                  </a:extLst>
                </p:cNvPr>
                <p:cNvPicPr/>
                <p:nvPr/>
              </p:nvPicPr>
              <p:blipFill>
                <a:blip r:embed="rId601"/>
                <a:stretch>
                  <a:fillRect/>
                </a:stretch>
              </p:blipFill>
              <p:spPr>
                <a:xfrm>
                  <a:off x="8900160" y="3316180"/>
                  <a:ext cx="387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79" name="Ink 278">
                  <a:extLst>
                    <a:ext uri="{FF2B5EF4-FFF2-40B4-BE49-F238E27FC236}">
                      <a16:creationId xmlns:a16="http://schemas.microsoft.com/office/drawing/2014/main" id="{EFD3D077-6BF7-9E3A-4823-28BE633AB445}"/>
                    </a:ext>
                  </a:extLst>
                </p14:cNvPr>
                <p14:cNvContentPartPr/>
                <p14:nvPr/>
              </p14:nvContentPartPr>
              <p14:xfrm>
                <a:off x="7983960" y="3404740"/>
                <a:ext cx="720720" cy="24120"/>
              </p14:xfrm>
            </p:contentPart>
          </mc:Choice>
          <mc:Fallback>
            <p:pic>
              <p:nvPicPr>
                <p:cNvPr id="279" name="Ink 278">
                  <a:extLst>
                    <a:ext uri="{FF2B5EF4-FFF2-40B4-BE49-F238E27FC236}">
                      <a16:creationId xmlns:a16="http://schemas.microsoft.com/office/drawing/2014/main" id="{EFD3D077-6BF7-9E3A-4823-28BE633AB445}"/>
                    </a:ext>
                  </a:extLst>
                </p:cNvPr>
                <p:cNvPicPr/>
                <p:nvPr/>
              </p:nvPicPr>
              <p:blipFill>
                <a:blip r:embed="rId603"/>
                <a:stretch>
                  <a:fillRect/>
                </a:stretch>
              </p:blipFill>
              <p:spPr>
                <a:xfrm>
                  <a:off x="7965960" y="3387100"/>
                  <a:ext cx="756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80" name="Ink 279">
                  <a:extLst>
                    <a:ext uri="{FF2B5EF4-FFF2-40B4-BE49-F238E27FC236}">
                      <a16:creationId xmlns:a16="http://schemas.microsoft.com/office/drawing/2014/main" id="{9E02EB2B-607C-20C3-28F1-8A0078F12C1D}"/>
                    </a:ext>
                  </a:extLst>
                </p14:cNvPr>
                <p14:cNvContentPartPr/>
                <p14:nvPr/>
              </p14:nvContentPartPr>
              <p14:xfrm>
                <a:off x="6714600" y="3446140"/>
                <a:ext cx="953280" cy="24480"/>
              </p14:xfrm>
            </p:contentPart>
          </mc:Choice>
          <mc:Fallback>
            <p:pic>
              <p:nvPicPr>
                <p:cNvPr id="280" name="Ink 279">
                  <a:extLst>
                    <a:ext uri="{FF2B5EF4-FFF2-40B4-BE49-F238E27FC236}">
                      <a16:creationId xmlns:a16="http://schemas.microsoft.com/office/drawing/2014/main" id="{9E02EB2B-607C-20C3-28F1-8A0078F12C1D}"/>
                    </a:ext>
                  </a:extLst>
                </p:cNvPr>
                <p:cNvPicPr/>
                <p:nvPr/>
              </p:nvPicPr>
              <p:blipFill>
                <a:blip r:embed="rId605"/>
                <a:stretch>
                  <a:fillRect/>
                </a:stretch>
              </p:blipFill>
              <p:spPr>
                <a:xfrm>
                  <a:off x="6696600" y="3428140"/>
                  <a:ext cx="988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82" name="Ink 281">
                  <a:extLst>
                    <a:ext uri="{FF2B5EF4-FFF2-40B4-BE49-F238E27FC236}">
                      <a16:creationId xmlns:a16="http://schemas.microsoft.com/office/drawing/2014/main" id="{C36C4456-36F6-FE40-6D05-2BAE1ECEFA3A}"/>
                    </a:ext>
                  </a:extLst>
                </p14:cNvPr>
                <p14:cNvContentPartPr/>
                <p14:nvPr/>
              </p14:nvContentPartPr>
              <p14:xfrm>
                <a:off x="6226440" y="3406540"/>
                <a:ext cx="411840" cy="54000"/>
              </p14:xfrm>
            </p:contentPart>
          </mc:Choice>
          <mc:Fallback>
            <p:pic>
              <p:nvPicPr>
                <p:cNvPr id="282" name="Ink 281">
                  <a:extLst>
                    <a:ext uri="{FF2B5EF4-FFF2-40B4-BE49-F238E27FC236}">
                      <a16:creationId xmlns:a16="http://schemas.microsoft.com/office/drawing/2014/main" id="{C36C4456-36F6-FE40-6D05-2BAE1ECEFA3A}"/>
                    </a:ext>
                  </a:extLst>
                </p:cNvPr>
                <p:cNvPicPr/>
                <p:nvPr/>
              </p:nvPicPr>
              <p:blipFill>
                <a:blip r:embed="rId607"/>
                <a:stretch>
                  <a:fillRect/>
                </a:stretch>
              </p:blipFill>
              <p:spPr>
                <a:xfrm>
                  <a:off x="6208440" y="3388900"/>
                  <a:ext cx="447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83" name="Ink 282">
                  <a:extLst>
                    <a:ext uri="{FF2B5EF4-FFF2-40B4-BE49-F238E27FC236}">
                      <a16:creationId xmlns:a16="http://schemas.microsoft.com/office/drawing/2014/main" id="{52EB0702-6FE2-EE0A-50FF-01A485550C3E}"/>
                    </a:ext>
                  </a:extLst>
                </p14:cNvPr>
                <p14:cNvContentPartPr/>
                <p14:nvPr/>
              </p14:nvContentPartPr>
              <p14:xfrm>
                <a:off x="5397720" y="3412660"/>
                <a:ext cx="690840" cy="41760"/>
              </p14:xfrm>
            </p:contentPart>
          </mc:Choice>
          <mc:Fallback>
            <p:pic>
              <p:nvPicPr>
                <p:cNvPr id="283" name="Ink 282">
                  <a:extLst>
                    <a:ext uri="{FF2B5EF4-FFF2-40B4-BE49-F238E27FC236}">
                      <a16:creationId xmlns:a16="http://schemas.microsoft.com/office/drawing/2014/main" id="{52EB0702-6FE2-EE0A-50FF-01A485550C3E}"/>
                    </a:ext>
                  </a:extLst>
                </p:cNvPr>
                <p:cNvPicPr/>
                <p:nvPr/>
              </p:nvPicPr>
              <p:blipFill>
                <a:blip r:embed="rId609"/>
                <a:stretch>
                  <a:fillRect/>
                </a:stretch>
              </p:blipFill>
              <p:spPr>
                <a:xfrm>
                  <a:off x="5380080" y="3394660"/>
                  <a:ext cx="726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85" name="Ink 284">
                  <a:extLst>
                    <a:ext uri="{FF2B5EF4-FFF2-40B4-BE49-F238E27FC236}">
                      <a16:creationId xmlns:a16="http://schemas.microsoft.com/office/drawing/2014/main" id="{C5228637-559B-F523-DE40-1FFE837E0490}"/>
                    </a:ext>
                  </a:extLst>
                </p14:cNvPr>
                <p14:cNvContentPartPr/>
                <p14:nvPr/>
              </p14:nvContentPartPr>
              <p14:xfrm>
                <a:off x="4977240" y="3430660"/>
                <a:ext cx="241920" cy="9000"/>
              </p14:xfrm>
            </p:contentPart>
          </mc:Choice>
          <mc:Fallback>
            <p:pic>
              <p:nvPicPr>
                <p:cNvPr id="285" name="Ink 284">
                  <a:extLst>
                    <a:ext uri="{FF2B5EF4-FFF2-40B4-BE49-F238E27FC236}">
                      <a16:creationId xmlns:a16="http://schemas.microsoft.com/office/drawing/2014/main" id="{C5228637-559B-F523-DE40-1FFE837E0490}"/>
                    </a:ext>
                  </a:extLst>
                </p:cNvPr>
                <p:cNvPicPr/>
                <p:nvPr/>
              </p:nvPicPr>
              <p:blipFill>
                <a:blip r:embed="rId611"/>
                <a:stretch>
                  <a:fillRect/>
                </a:stretch>
              </p:blipFill>
              <p:spPr>
                <a:xfrm>
                  <a:off x="4959240" y="3412660"/>
                  <a:ext cx="277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93" name="Ink 292">
                  <a:extLst>
                    <a:ext uri="{FF2B5EF4-FFF2-40B4-BE49-F238E27FC236}">
                      <a16:creationId xmlns:a16="http://schemas.microsoft.com/office/drawing/2014/main" id="{69DCA92D-5AFE-A3C3-A61E-5F256FE5D16C}"/>
                    </a:ext>
                  </a:extLst>
                </p14:cNvPr>
                <p14:cNvContentPartPr/>
                <p14:nvPr/>
              </p14:nvContentPartPr>
              <p14:xfrm>
                <a:off x="3207120" y="3405820"/>
                <a:ext cx="426960" cy="42480"/>
              </p14:xfrm>
            </p:contentPart>
          </mc:Choice>
          <mc:Fallback>
            <p:pic>
              <p:nvPicPr>
                <p:cNvPr id="293" name="Ink 292">
                  <a:extLst>
                    <a:ext uri="{FF2B5EF4-FFF2-40B4-BE49-F238E27FC236}">
                      <a16:creationId xmlns:a16="http://schemas.microsoft.com/office/drawing/2014/main" id="{69DCA92D-5AFE-A3C3-A61E-5F256FE5D16C}"/>
                    </a:ext>
                  </a:extLst>
                </p:cNvPr>
                <p:cNvPicPr/>
                <p:nvPr/>
              </p:nvPicPr>
              <p:blipFill>
                <a:blip r:embed="rId613"/>
                <a:stretch>
                  <a:fillRect/>
                </a:stretch>
              </p:blipFill>
              <p:spPr>
                <a:xfrm>
                  <a:off x="3189120" y="3388180"/>
                  <a:ext cx="462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94" name="Ink 293">
                  <a:extLst>
                    <a:ext uri="{FF2B5EF4-FFF2-40B4-BE49-F238E27FC236}">
                      <a16:creationId xmlns:a16="http://schemas.microsoft.com/office/drawing/2014/main" id="{456DAA36-FBAF-07A8-7EC6-278B524BE2F7}"/>
                    </a:ext>
                  </a:extLst>
                </p14:cNvPr>
                <p14:cNvContentPartPr/>
                <p14:nvPr/>
              </p14:nvContentPartPr>
              <p14:xfrm>
                <a:off x="2524560" y="3435340"/>
                <a:ext cx="601920" cy="53280"/>
              </p14:xfrm>
            </p:contentPart>
          </mc:Choice>
          <mc:Fallback>
            <p:pic>
              <p:nvPicPr>
                <p:cNvPr id="294" name="Ink 293">
                  <a:extLst>
                    <a:ext uri="{FF2B5EF4-FFF2-40B4-BE49-F238E27FC236}">
                      <a16:creationId xmlns:a16="http://schemas.microsoft.com/office/drawing/2014/main" id="{456DAA36-FBAF-07A8-7EC6-278B524BE2F7}"/>
                    </a:ext>
                  </a:extLst>
                </p:cNvPr>
                <p:cNvPicPr/>
                <p:nvPr/>
              </p:nvPicPr>
              <p:blipFill>
                <a:blip r:embed="rId615"/>
                <a:stretch>
                  <a:fillRect/>
                </a:stretch>
              </p:blipFill>
              <p:spPr>
                <a:xfrm>
                  <a:off x="2506920" y="3417340"/>
                  <a:ext cx="637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96" name="Ink 295">
                  <a:extLst>
                    <a:ext uri="{FF2B5EF4-FFF2-40B4-BE49-F238E27FC236}">
                      <a16:creationId xmlns:a16="http://schemas.microsoft.com/office/drawing/2014/main" id="{C29C354D-ABA8-F12C-E1F0-86A0158785CB}"/>
                    </a:ext>
                  </a:extLst>
                </p14:cNvPr>
                <p14:cNvContentPartPr/>
                <p14:nvPr/>
              </p14:nvContentPartPr>
              <p14:xfrm>
                <a:off x="1823640" y="3427780"/>
                <a:ext cx="490320" cy="45360"/>
              </p14:xfrm>
            </p:contentPart>
          </mc:Choice>
          <mc:Fallback>
            <p:pic>
              <p:nvPicPr>
                <p:cNvPr id="296" name="Ink 295">
                  <a:extLst>
                    <a:ext uri="{FF2B5EF4-FFF2-40B4-BE49-F238E27FC236}">
                      <a16:creationId xmlns:a16="http://schemas.microsoft.com/office/drawing/2014/main" id="{C29C354D-ABA8-F12C-E1F0-86A0158785CB}"/>
                    </a:ext>
                  </a:extLst>
                </p:cNvPr>
                <p:cNvPicPr/>
                <p:nvPr/>
              </p:nvPicPr>
              <p:blipFill>
                <a:blip r:embed="rId617"/>
                <a:stretch>
                  <a:fillRect/>
                </a:stretch>
              </p:blipFill>
              <p:spPr>
                <a:xfrm>
                  <a:off x="1805640" y="3410140"/>
                  <a:ext cx="525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97" name="Ink 296">
                  <a:extLst>
                    <a:ext uri="{FF2B5EF4-FFF2-40B4-BE49-F238E27FC236}">
                      <a16:creationId xmlns:a16="http://schemas.microsoft.com/office/drawing/2014/main" id="{4206C982-D27E-065D-D0A0-F2FC5C0F0C0D}"/>
                    </a:ext>
                  </a:extLst>
                </p14:cNvPr>
                <p14:cNvContentPartPr/>
                <p14:nvPr/>
              </p14:nvContentPartPr>
              <p14:xfrm>
                <a:off x="1105800" y="3510220"/>
                <a:ext cx="561240" cy="77040"/>
              </p14:xfrm>
            </p:contentPart>
          </mc:Choice>
          <mc:Fallback>
            <p:pic>
              <p:nvPicPr>
                <p:cNvPr id="297" name="Ink 296">
                  <a:extLst>
                    <a:ext uri="{FF2B5EF4-FFF2-40B4-BE49-F238E27FC236}">
                      <a16:creationId xmlns:a16="http://schemas.microsoft.com/office/drawing/2014/main" id="{4206C982-D27E-065D-D0A0-F2FC5C0F0C0D}"/>
                    </a:ext>
                  </a:extLst>
                </p:cNvPr>
                <p:cNvPicPr/>
                <p:nvPr/>
              </p:nvPicPr>
              <p:blipFill>
                <a:blip r:embed="rId619"/>
                <a:stretch>
                  <a:fillRect/>
                </a:stretch>
              </p:blipFill>
              <p:spPr>
                <a:xfrm>
                  <a:off x="1087800" y="3492220"/>
                  <a:ext cx="596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50" name="Ink 349">
                  <a:extLst>
                    <a:ext uri="{FF2B5EF4-FFF2-40B4-BE49-F238E27FC236}">
                      <a16:creationId xmlns:a16="http://schemas.microsoft.com/office/drawing/2014/main" id="{C6B5428F-598E-EF89-3CD4-9A9DDBF23F58}"/>
                    </a:ext>
                  </a:extLst>
                </p14:cNvPr>
                <p14:cNvContentPartPr/>
                <p14:nvPr/>
              </p14:nvContentPartPr>
              <p14:xfrm>
                <a:off x="1400280" y="3409420"/>
                <a:ext cx="117360" cy="28800"/>
              </p14:xfrm>
            </p:contentPart>
          </mc:Choice>
          <mc:Fallback>
            <p:pic>
              <p:nvPicPr>
                <p:cNvPr id="350" name="Ink 349">
                  <a:extLst>
                    <a:ext uri="{FF2B5EF4-FFF2-40B4-BE49-F238E27FC236}">
                      <a16:creationId xmlns:a16="http://schemas.microsoft.com/office/drawing/2014/main" id="{C6B5428F-598E-EF89-3CD4-9A9DDBF23F58}"/>
                    </a:ext>
                  </a:extLst>
                </p:cNvPr>
                <p:cNvPicPr/>
                <p:nvPr/>
              </p:nvPicPr>
              <p:blipFill>
                <a:blip r:embed="rId621"/>
                <a:stretch>
                  <a:fillRect/>
                </a:stretch>
              </p:blipFill>
              <p:spPr>
                <a:xfrm>
                  <a:off x="1382280" y="3391780"/>
                  <a:ext cx="153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52" name="Ink 351">
                  <a:extLst>
                    <a:ext uri="{FF2B5EF4-FFF2-40B4-BE49-F238E27FC236}">
                      <a16:creationId xmlns:a16="http://schemas.microsoft.com/office/drawing/2014/main" id="{8E4AE44E-048E-7BCD-7D58-67A72E592164}"/>
                    </a:ext>
                  </a:extLst>
                </p14:cNvPr>
                <p14:cNvContentPartPr/>
                <p14:nvPr/>
              </p14:nvContentPartPr>
              <p14:xfrm>
                <a:off x="1469040" y="3401140"/>
                <a:ext cx="93240" cy="56520"/>
              </p14:xfrm>
            </p:contentPart>
          </mc:Choice>
          <mc:Fallback>
            <p:pic>
              <p:nvPicPr>
                <p:cNvPr id="352" name="Ink 351">
                  <a:extLst>
                    <a:ext uri="{FF2B5EF4-FFF2-40B4-BE49-F238E27FC236}">
                      <a16:creationId xmlns:a16="http://schemas.microsoft.com/office/drawing/2014/main" id="{8E4AE44E-048E-7BCD-7D58-67A72E592164}"/>
                    </a:ext>
                  </a:extLst>
                </p:cNvPr>
                <p:cNvPicPr/>
                <p:nvPr/>
              </p:nvPicPr>
              <p:blipFill>
                <a:blip r:embed="rId623"/>
                <a:stretch>
                  <a:fillRect/>
                </a:stretch>
              </p:blipFill>
              <p:spPr>
                <a:xfrm>
                  <a:off x="1451400" y="3383500"/>
                  <a:ext cx="128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56" name="Ink 355">
                  <a:extLst>
                    <a:ext uri="{FF2B5EF4-FFF2-40B4-BE49-F238E27FC236}">
                      <a16:creationId xmlns:a16="http://schemas.microsoft.com/office/drawing/2014/main" id="{FAC2DB04-79B9-4ED6-2F3F-E3A62A0A35EC}"/>
                    </a:ext>
                  </a:extLst>
                </p14:cNvPr>
                <p14:cNvContentPartPr/>
                <p14:nvPr/>
              </p14:nvContentPartPr>
              <p14:xfrm>
                <a:off x="814920" y="3433180"/>
                <a:ext cx="8574840" cy="1113480"/>
              </p14:xfrm>
            </p:contentPart>
          </mc:Choice>
          <mc:Fallback>
            <p:pic>
              <p:nvPicPr>
                <p:cNvPr id="356" name="Ink 355">
                  <a:extLst>
                    <a:ext uri="{FF2B5EF4-FFF2-40B4-BE49-F238E27FC236}">
                      <a16:creationId xmlns:a16="http://schemas.microsoft.com/office/drawing/2014/main" id="{FAC2DB04-79B9-4ED6-2F3F-E3A62A0A35EC}"/>
                    </a:ext>
                  </a:extLst>
                </p:cNvPr>
                <p:cNvPicPr/>
                <p:nvPr/>
              </p:nvPicPr>
              <p:blipFill>
                <a:blip r:embed="rId625"/>
                <a:stretch>
                  <a:fillRect/>
                </a:stretch>
              </p:blipFill>
              <p:spPr>
                <a:xfrm>
                  <a:off x="796920" y="3415540"/>
                  <a:ext cx="8610480" cy="114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6">
            <p14:nvContentPartPr>
              <p14:cNvPr id="358" name="Ink 357">
                <a:extLst>
                  <a:ext uri="{FF2B5EF4-FFF2-40B4-BE49-F238E27FC236}">
                    <a16:creationId xmlns:a16="http://schemas.microsoft.com/office/drawing/2014/main" id="{3D8802DB-5FE3-DE4F-386E-C9B7DFFD5586}"/>
                  </a:ext>
                </a:extLst>
              </p14:cNvPr>
              <p14:cNvContentPartPr/>
              <p14:nvPr/>
            </p14:nvContentPartPr>
            <p14:xfrm>
              <a:off x="1765320" y="3934300"/>
              <a:ext cx="1942200" cy="620640"/>
            </p14:xfrm>
          </p:contentPart>
        </mc:Choice>
        <mc:Fallback>
          <p:pic>
            <p:nvPicPr>
              <p:cNvPr id="358" name="Ink 357">
                <a:extLst>
                  <a:ext uri="{FF2B5EF4-FFF2-40B4-BE49-F238E27FC236}">
                    <a16:creationId xmlns:a16="http://schemas.microsoft.com/office/drawing/2014/main" id="{3D8802DB-5FE3-DE4F-386E-C9B7DFFD5586}"/>
                  </a:ext>
                </a:extLst>
              </p:cNvPr>
              <p:cNvPicPr/>
              <p:nvPr/>
            </p:nvPicPr>
            <p:blipFill>
              <a:blip r:embed="rId627"/>
              <a:stretch>
                <a:fillRect/>
              </a:stretch>
            </p:blipFill>
            <p:spPr>
              <a:xfrm>
                <a:off x="1747680" y="3916300"/>
                <a:ext cx="1977840" cy="656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59" name="Ink 358">
                <a:extLst>
                  <a:ext uri="{FF2B5EF4-FFF2-40B4-BE49-F238E27FC236}">
                    <a16:creationId xmlns:a16="http://schemas.microsoft.com/office/drawing/2014/main" id="{0A5A8CF8-A348-813D-2168-46A86369F165}"/>
                  </a:ext>
                </a:extLst>
              </p14:cNvPr>
              <p14:cNvContentPartPr/>
              <p14:nvPr/>
            </p14:nvContentPartPr>
            <p14:xfrm>
              <a:off x="5342640" y="3349660"/>
              <a:ext cx="3024720" cy="673200"/>
            </p14:xfrm>
          </p:contentPart>
        </mc:Choice>
        <mc:Fallback>
          <p:pic>
            <p:nvPicPr>
              <p:cNvPr id="359" name="Ink 358">
                <a:extLst>
                  <a:ext uri="{FF2B5EF4-FFF2-40B4-BE49-F238E27FC236}">
                    <a16:creationId xmlns:a16="http://schemas.microsoft.com/office/drawing/2014/main" id="{0A5A8CF8-A348-813D-2168-46A86369F165}"/>
                  </a:ext>
                </a:extLst>
              </p:cNvPr>
              <p:cNvPicPr/>
              <p:nvPr/>
            </p:nvPicPr>
            <p:blipFill>
              <a:blip r:embed="rId629"/>
              <a:stretch>
                <a:fillRect/>
              </a:stretch>
            </p:blipFill>
            <p:spPr>
              <a:xfrm>
                <a:off x="5325000" y="3332020"/>
                <a:ext cx="3060360" cy="7088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60" name="Ink 359">
                <a:extLst>
                  <a:ext uri="{FF2B5EF4-FFF2-40B4-BE49-F238E27FC236}">
                    <a16:creationId xmlns:a16="http://schemas.microsoft.com/office/drawing/2014/main" id="{CAD57354-0DBD-64D6-317D-CF494FF3DE37}"/>
                  </a:ext>
                </a:extLst>
              </p14:cNvPr>
              <p14:cNvContentPartPr/>
              <p14:nvPr/>
            </p14:nvContentPartPr>
            <p14:xfrm>
              <a:off x="7214640" y="3370180"/>
              <a:ext cx="1128960" cy="599040"/>
            </p14:xfrm>
          </p:contentPart>
        </mc:Choice>
        <mc:Fallback>
          <p:pic>
            <p:nvPicPr>
              <p:cNvPr id="360" name="Ink 359">
                <a:extLst>
                  <a:ext uri="{FF2B5EF4-FFF2-40B4-BE49-F238E27FC236}">
                    <a16:creationId xmlns:a16="http://schemas.microsoft.com/office/drawing/2014/main" id="{CAD57354-0DBD-64D6-317D-CF494FF3DE37}"/>
                  </a:ext>
                </a:extLst>
              </p:cNvPr>
              <p:cNvPicPr/>
              <p:nvPr/>
            </p:nvPicPr>
            <p:blipFill>
              <a:blip r:embed="rId631"/>
              <a:stretch>
                <a:fillRect/>
              </a:stretch>
            </p:blipFill>
            <p:spPr>
              <a:xfrm>
                <a:off x="7196640" y="3352540"/>
                <a:ext cx="1164600" cy="6346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3890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513556" y="468034"/>
            <a:ext cx="8688387" cy="5324535"/>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John 1:5  </a:t>
            </a:r>
            <a:endParaRPr lang="en-US" sz="24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1:5 And the light shineth in darkness; and the darkness comprehended it not. (KJV </a:t>
            </a:r>
            <a:r>
              <a:rPr lang="el-GR" sz="2000" b="0" i="0" u="none" strike="noStrike">
                <a:solidFill>
                  <a:srgbClr val="00B0F0"/>
                </a:solidFill>
                <a:effectLst/>
                <a:latin typeface="Arial" panose="020B0604020202020204" pitchFamily="34" charset="0"/>
              </a:rPr>
              <a:t>καὶ τὸ φῶς ἐν τῇ σκοτίᾳ φαίνει, καὶ ἡ σκοτία αὐτὸ οὐ κατέλαβεν.</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a:p>
            <a:pPr rtl="0">
              <a:spcBef>
                <a:spcPts val="0"/>
              </a:spcBef>
              <a:spcAft>
                <a:spcPts val="0"/>
              </a:spcAft>
            </a:pPr>
            <a:br>
              <a:rPr lang="el-GR" sz="2400" b="0">
                <a:solidFill>
                  <a:srgbClr val="FFC000"/>
                </a:solidFill>
                <a:effectLst/>
              </a:rPr>
            </a:br>
            <a:r>
              <a:rPr lang="en-US" sz="2400" b="1" i="0" u="none" strike="noStrike">
                <a:solidFill>
                  <a:srgbClr val="FFC000"/>
                </a:solidFill>
                <a:effectLst/>
                <a:latin typeface="Arial" panose="020B0604020202020204" pitchFamily="34" charset="0"/>
              </a:rPr>
              <a:t>Romans 8:28  </a:t>
            </a:r>
            <a:endParaRPr lang="en-US" sz="24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8:28 And we know that all things work together for good to them that love God, to them who are the called according to his purpose. (KJV </a:t>
            </a:r>
            <a:r>
              <a:rPr lang="el-GR" sz="2000" b="0" i="0" u="none" strike="noStrike">
                <a:solidFill>
                  <a:srgbClr val="00B0F0"/>
                </a:solidFill>
                <a:effectLst/>
                <a:latin typeface="Arial" panose="020B0604020202020204" pitchFamily="34" charset="0"/>
              </a:rPr>
              <a:t>Οἴδαμεν δὲ ὅτι τοῖς ἀγαπῶσιν τὸν θεὸν πάντα συνεργεῖ εἰς ἀγαθόν, τοῖς κατὰ πρόθεσιν κλητοῖς οὖσιν.</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a:p>
            <a:pPr rtl="0">
              <a:spcBef>
                <a:spcPts val="0"/>
              </a:spcBef>
              <a:spcAft>
                <a:spcPts val="0"/>
              </a:spcAft>
            </a:pPr>
            <a:br>
              <a:rPr lang="el-GR" sz="2400" b="0">
                <a:solidFill>
                  <a:srgbClr val="FFC000"/>
                </a:solidFill>
                <a:effectLst/>
              </a:rPr>
            </a:br>
            <a:r>
              <a:rPr lang="en-US" sz="2400" b="1" i="0" u="none" strike="noStrike">
                <a:solidFill>
                  <a:srgbClr val="FFC000"/>
                </a:solidFill>
                <a:effectLst/>
                <a:latin typeface="Arial" panose="020B0604020202020204" pitchFamily="34" charset="0"/>
              </a:rPr>
              <a:t>James 1:17  </a:t>
            </a:r>
            <a:endParaRPr lang="en-US" sz="24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1:17 Every good gift and every perfect gift is from above, and cometh down from the Father of lights, with whom is no variableness, neither shadow of turning. (KJV </a:t>
            </a:r>
            <a:r>
              <a:rPr lang="el-GR" sz="2000" b="0" i="0" u="none" strike="noStrike">
                <a:solidFill>
                  <a:srgbClr val="00B0F0"/>
                </a:solidFill>
                <a:effectLst/>
                <a:latin typeface="Arial" panose="020B0604020202020204" pitchFamily="34" charset="0"/>
              </a:rPr>
              <a:t>Μὴ πλανᾶσθε, ἀδελφοί μου ἀγαπητοί. πᾶσα δόσις ἀγαθὴ καὶ πᾶν δώρημα τέλειον ἄνωθέν ἐστιν καταβαῖνον ἀπὸ τοῦ πατρὸς τῶν φώτων, παρʼ ᾧ οὐκ ἔνι παραλλαγὴ ἢ τροπῆς ἀποσκίασμα.</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p:txBody>
      </p:sp>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5BD13CD3-922B-45A1-72C8-D0AA227BBBED}"/>
                  </a:ext>
                </a:extLst>
              </p14:cNvPr>
              <p14:cNvContentPartPr/>
              <p14:nvPr/>
            </p14:nvContentPartPr>
            <p14:xfrm>
              <a:off x="2026320" y="1176340"/>
              <a:ext cx="1033200" cy="59760"/>
            </p14:xfrm>
          </p:contentPart>
        </mc:Choice>
        <mc:Fallback>
          <p:pic>
            <p:nvPicPr>
              <p:cNvPr id="2" name="Ink 1">
                <a:extLst>
                  <a:ext uri="{FF2B5EF4-FFF2-40B4-BE49-F238E27FC236}">
                    <a16:creationId xmlns:a16="http://schemas.microsoft.com/office/drawing/2014/main" id="{5BD13CD3-922B-45A1-72C8-D0AA227BBBED}"/>
                  </a:ext>
                </a:extLst>
              </p:cNvPr>
              <p:cNvPicPr/>
              <p:nvPr/>
            </p:nvPicPr>
            <p:blipFill>
              <a:blip r:embed="rId7"/>
              <a:stretch>
                <a:fillRect/>
              </a:stretch>
            </p:blipFill>
            <p:spPr>
              <a:xfrm>
                <a:off x="1995000" y="1145020"/>
                <a:ext cx="1095840" cy="122400"/>
              </a:xfrm>
              <a:prstGeom prst="rect">
                <a:avLst/>
              </a:prstGeom>
            </p:spPr>
          </p:pic>
        </mc:Fallback>
      </mc:AlternateContent>
      <p:grpSp>
        <p:nvGrpSpPr>
          <p:cNvPr id="9" name="Group 8">
            <a:extLst>
              <a:ext uri="{FF2B5EF4-FFF2-40B4-BE49-F238E27FC236}">
                <a16:creationId xmlns:a16="http://schemas.microsoft.com/office/drawing/2014/main" id="{63EC13A7-DF63-5CF8-3B80-E98B97914DC7}"/>
              </a:ext>
            </a:extLst>
          </p:cNvPr>
          <p:cNvGrpSpPr/>
          <p:nvPr/>
        </p:nvGrpSpPr>
        <p:grpSpPr>
          <a:xfrm>
            <a:off x="2067000" y="1142500"/>
            <a:ext cx="6121440" cy="92880"/>
            <a:chOff x="2067000" y="1142500"/>
            <a:chExt cx="6121440" cy="92880"/>
          </a:xfrm>
        </p:grpSpPr>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AA9E0C30-6FA6-2DE7-098C-44D719B19345}"/>
                    </a:ext>
                  </a:extLst>
                </p14:cNvPr>
                <p14:cNvContentPartPr/>
                <p14:nvPr/>
              </p14:nvContentPartPr>
              <p14:xfrm>
                <a:off x="2067000" y="1142500"/>
                <a:ext cx="2219400" cy="92880"/>
              </p14:xfrm>
            </p:contentPart>
          </mc:Choice>
          <mc:Fallback>
            <p:pic>
              <p:nvPicPr>
                <p:cNvPr id="3" name="Ink 2">
                  <a:extLst>
                    <a:ext uri="{FF2B5EF4-FFF2-40B4-BE49-F238E27FC236}">
                      <a16:creationId xmlns:a16="http://schemas.microsoft.com/office/drawing/2014/main" id="{AA9E0C30-6FA6-2DE7-098C-44D719B19345}"/>
                    </a:ext>
                  </a:extLst>
                </p:cNvPr>
                <p:cNvPicPr/>
                <p:nvPr/>
              </p:nvPicPr>
              <p:blipFill>
                <a:blip r:embed="rId9"/>
                <a:stretch>
                  <a:fillRect/>
                </a:stretch>
              </p:blipFill>
              <p:spPr>
                <a:xfrm>
                  <a:off x="2049360" y="1124500"/>
                  <a:ext cx="2255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74F2B51E-8B5B-4D82-1465-93ED7C499474}"/>
                    </a:ext>
                  </a:extLst>
                </p14:cNvPr>
                <p14:cNvContentPartPr/>
                <p14:nvPr/>
              </p14:nvContentPartPr>
              <p14:xfrm>
                <a:off x="5862480" y="1169500"/>
                <a:ext cx="2325960" cy="36360"/>
              </p14:xfrm>
            </p:contentPart>
          </mc:Choice>
          <mc:Fallback>
            <p:pic>
              <p:nvPicPr>
                <p:cNvPr id="5" name="Ink 4">
                  <a:extLst>
                    <a:ext uri="{FF2B5EF4-FFF2-40B4-BE49-F238E27FC236}">
                      <a16:creationId xmlns:a16="http://schemas.microsoft.com/office/drawing/2014/main" id="{74F2B51E-8B5B-4D82-1465-93ED7C499474}"/>
                    </a:ext>
                  </a:extLst>
                </p:cNvPr>
                <p:cNvPicPr/>
                <p:nvPr/>
              </p:nvPicPr>
              <p:blipFill>
                <a:blip r:embed="rId11"/>
                <a:stretch>
                  <a:fillRect/>
                </a:stretch>
              </p:blipFill>
              <p:spPr>
                <a:xfrm>
                  <a:off x="5844480" y="1151860"/>
                  <a:ext cx="236160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A2DF6A84-ABE3-C9B3-011D-1F364908DFF9}"/>
                  </a:ext>
                </a:extLst>
              </p14:cNvPr>
              <p14:cNvContentPartPr/>
              <p14:nvPr/>
            </p14:nvContentPartPr>
            <p14:xfrm>
              <a:off x="582720" y="1532020"/>
              <a:ext cx="495000" cy="36000"/>
            </p14:xfrm>
          </p:contentPart>
        </mc:Choice>
        <mc:Fallback>
          <p:pic>
            <p:nvPicPr>
              <p:cNvPr id="7" name="Ink 6">
                <a:extLst>
                  <a:ext uri="{FF2B5EF4-FFF2-40B4-BE49-F238E27FC236}">
                    <a16:creationId xmlns:a16="http://schemas.microsoft.com/office/drawing/2014/main" id="{A2DF6A84-ABE3-C9B3-011D-1F364908DFF9}"/>
                  </a:ext>
                </a:extLst>
              </p:cNvPr>
              <p:cNvPicPr/>
              <p:nvPr/>
            </p:nvPicPr>
            <p:blipFill>
              <a:blip r:embed="rId13"/>
              <a:stretch>
                <a:fillRect/>
              </a:stretch>
            </p:blipFill>
            <p:spPr>
              <a:xfrm>
                <a:off x="565080" y="1514380"/>
                <a:ext cx="530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6E6231C-95ED-CF40-C35F-B81D1A041554}"/>
                  </a:ext>
                </a:extLst>
              </p14:cNvPr>
              <p14:cNvContentPartPr/>
              <p14:nvPr/>
            </p14:nvContentPartPr>
            <p14:xfrm>
              <a:off x="2709960" y="4716580"/>
              <a:ext cx="609120" cy="92520"/>
            </p14:xfrm>
          </p:contentPart>
        </mc:Choice>
        <mc:Fallback>
          <p:pic>
            <p:nvPicPr>
              <p:cNvPr id="11" name="Ink 10">
                <a:extLst>
                  <a:ext uri="{FF2B5EF4-FFF2-40B4-BE49-F238E27FC236}">
                    <a16:creationId xmlns:a16="http://schemas.microsoft.com/office/drawing/2014/main" id="{A6E6231C-95ED-CF40-C35F-B81D1A041554}"/>
                  </a:ext>
                </a:extLst>
              </p:cNvPr>
              <p:cNvPicPr/>
              <p:nvPr/>
            </p:nvPicPr>
            <p:blipFill>
              <a:blip r:embed="rId15"/>
              <a:stretch>
                <a:fillRect/>
              </a:stretch>
            </p:blipFill>
            <p:spPr>
              <a:xfrm>
                <a:off x="2691960" y="4698940"/>
                <a:ext cx="644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46CACB0-87B6-6347-397A-77F1BA25BF5B}"/>
                  </a:ext>
                </a:extLst>
              </p14:cNvPr>
              <p14:cNvContentPartPr/>
              <p14:nvPr/>
            </p14:nvContentPartPr>
            <p14:xfrm>
              <a:off x="5444160" y="4743580"/>
              <a:ext cx="845280" cy="32400"/>
            </p14:xfrm>
          </p:contentPart>
        </mc:Choice>
        <mc:Fallback>
          <p:pic>
            <p:nvPicPr>
              <p:cNvPr id="12" name="Ink 11">
                <a:extLst>
                  <a:ext uri="{FF2B5EF4-FFF2-40B4-BE49-F238E27FC236}">
                    <a16:creationId xmlns:a16="http://schemas.microsoft.com/office/drawing/2014/main" id="{746CACB0-87B6-6347-397A-77F1BA25BF5B}"/>
                  </a:ext>
                </a:extLst>
              </p:cNvPr>
              <p:cNvPicPr/>
              <p:nvPr/>
            </p:nvPicPr>
            <p:blipFill>
              <a:blip r:embed="rId17"/>
              <a:stretch>
                <a:fillRect/>
              </a:stretch>
            </p:blipFill>
            <p:spPr>
              <a:xfrm>
                <a:off x="5426520" y="4725940"/>
                <a:ext cx="880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4A7B4B4-5155-E374-9B46-5CF3B8B55FF2}"/>
                  </a:ext>
                </a:extLst>
              </p14:cNvPr>
              <p14:cNvContentPartPr/>
              <p14:nvPr/>
            </p14:nvContentPartPr>
            <p14:xfrm>
              <a:off x="7916280" y="4767340"/>
              <a:ext cx="622080" cy="11160"/>
            </p14:xfrm>
          </p:contentPart>
        </mc:Choice>
        <mc:Fallback>
          <p:pic>
            <p:nvPicPr>
              <p:cNvPr id="13" name="Ink 12">
                <a:extLst>
                  <a:ext uri="{FF2B5EF4-FFF2-40B4-BE49-F238E27FC236}">
                    <a16:creationId xmlns:a16="http://schemas.microsoft.com/office/drawing/2014/main" id="{44A7B4B4-5155-E374-9B46-5CF3B8B55FF2}"/>
                  </a:ext>
                </a:extLst>
              </p:cNvPr>
              <p:cNvPicPr/>
              <p:nvPr/>
            </p:nvPicPr>
            <p:blipFill>
              <a:blip r:embed="rId19"/>
              <a:stretch>
                <a:fillRect/>
              </a:stretch>
            </p:blipFill>
            <p:spPr>
              <a:xfrm>
                <a:off x="7898640" y="4749700"/>
                <a:ext cx="657720" cy="46800"/>
              </a:xfrm>
              <a:prstGeom prst="rect">
                <a:avLst/>
              </a:prstGeom>
            </p:spPr>
          </p:pic>
        </mc:Fallback>
      </mc:AlternateContent>
    </p:spTree>
    <p:extLst>
      <p:ext uri="{BB962C8B-B14F-4D97-AF65-F5344CB8AC3E}">
        <p14:creationId xmlns:p14="http://schemas.microsoft.com/office/powerpoint/2010/main" val="168540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514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513556" y="468034"/>
            <a:ext cx="8688387" cy="378565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Romans 9:20–21  </a:t>
            </a:r>
          </a:p>
          <a:p>
            <a:pPr rtl="0">
              <a:spcBef>
                <a:spcPts val="0"/>
              </a:spcBef>
              <a:spcAft>
                <a:spcPts val="0"/>
              </a:spcAft>
            </a:pPr>
            <a:r>
              <a:rPr lang="en-US" sz="2400" i="0" u="none" strike="noStrike">
                <a:solidFill>
                  <a:srgbClr val="FFC000"/>
                </a:solidFill>
                <a:effectLst/>
                <a:latin typeface="Arial" panose="020B0604020202020204" pitchFamily="34" charset="0"/>
              </a:rPr>
              <a:t>9:20 Nay but, O man, who art thou that repliest against God? Shall the thing formed say to him that formed it, Why hast thou made me thus? 9:21 Hath not the potter power over the clay, of the same lump to make one vessel unto honour, and another unto dishonour? (KJV </a:t>
            </a:r>
            <a:r>
              <a:rPr lang="el-GR" sz="2400" i="0" u="none" strike="noStrike">
                <a:solidFill>
                  <a:srgbClr val="00B0F0"/>
                </a:solidFill>
                <a:effectLst/>
                <a:latin typeface="Arial" panose="020B0604020202020204" pitchFamily="34" charset="0"/>
              </a:rPr>
              <a:t>ὦ ἄνθρωπε, μενοῦνγε σὺ τίς εἶ ὁ ἀνταποκρινόμενος τῷ θεῷ; μὴ ἐρεῖ τὸ πλάσμα τῷ πλάσαντι· τί με ἐποίησας οὕτως; ἢ οὐκ ἔχει ἐξουσίαν ὁ κεραμεὺς τοῦ πηλοῦ ἐκ τοῦ αὐτοῦ φυράματος ποιῆσαι ὃ μὲν εἰς τιμὴν σκεῦος ὃ δὲ εἰς ἀτιμίαν;</a:t>
            </a:r>
            <a:r>
              <a:rPr lang="el-GR" sz="240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F8BB9C09-E794-8D8E-8AEF-1E0FA03F904D}"/>
                  </a:ext>
                </a:extLst>
              </p14:cNvPr>
              <p14:cNvContentPartPr/>
              <p14:nvPr/>
            </p14:nvContentPartPr>
            <p14:xfrm>
              <a:off x="6036000" y="1208380"/>
              <a:ext cx="2574720" cy="87840"/>
            </p14:xfrm>
          </p:contentPart>
        </mc:Choice>
        <mc:Fallback>
          <p:pic>
            <p:nvPicPr>
              <p:cNvPr id="2" name="Ink 1">
                <a:extLst>
                  <a:ext uri="{FF2B5EF4-FFF2-40B4-BE49-F238E27FC236}">
                    <a16:creationId xmlns:a16="http://schemas.microsoft.com/office/drawing/2014/main" id="{F8BB9C09-E794-8D8E-8AEF-1E0FA03F904D}"/>
                  </a:ext>
                </a:extLst>
              </p:cNvPr>
              <p:cNvPicPr/>
              <p:nvPr/>
            </p:nvPicPr>
            <p:blipFill>
              <a:blip r:embed="rId7"/>
              <a:stretch>
                <a:fillRect/>
              </a:stretch>
            </p:blipFill>
            <p:spPr>
              <a:xfrm>
                <a:off x="6018360" y="1190740"/>
                <a:ext cx="2610360" cy="123480"/>
              </a:xfrm>
              <a:prstGeom prst="rect">
                <a:avLst/>
              </a:prstGeom>
            </p:spPr>
          </p:pic>
        </mc:Fallback>
      </mc:AlternateContent>
      <p:grpSp>
        <p:nvGrpSpPr>
          <p:cNvPr id="9" name="Group 8">
            <a:extLst>
              <a:ext uri="{FF2B5EF4-FFF2-40B4-BE49-F238E27FC236}">
                <a16:creationId xmlns:a16="http://schemas.microsoft.com/office/drawing/2014/main" id="{5D130864-CA22-3FE1-BAC6-4FF492EB889F}"/>
              </a:ext>
            </a:extLst>
          </p:cNvPr>
          <p:cNvGrpSpPr/>
          <p:nvPr/>
        </p:nvGrpSpPr>
        <p:grpSpPr>
          <a:xfrm>
            <a:off x="786480" y="1591420"/>
            <a:ext cx="7823880" cy="90360"/>
            <a:chOff x="786480" y="1591420"/>
            <a:chExt cx="7823880" cy="90360"/>
          </a:xfrm>
        </p:grpSpPr>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BAA5C6D6-1C7B-DCE2-E01A-A0B80EC4B0F5}"/>
                    </a:ext>
                  </a:extLst>
                </p14:cNvPr>
                <p14:cNvContentPartPr/>
                <p14:nvPr/>
              </p14:nvContentPartPr>
              <p14:xfrm>
                <a:off x="786480" y="1591420"/>
                <a:ext cx="5952960" cy="90360"/>
              </p14:xfrm>
            </p:contentPart>
          </mc:Choice>
          <mc:Fallback>
            <p:pic>
              <p:nvPicPr>
                <p:cNvPr id="3" name="Ink 2">
                  <a:extLst>
                    <a:ext uri="{FF2B5EF4-FFF2-40B4-BE49-F238E27FC236}">
                      <a16:creationId xmlns:a16="http://schemas.microsoft.com/office/drawing/2014/main" id="{BAA5C6D6-1C7B-DCE2-E01A-A0B80EC4B0F5}"/>
                    </a:ext>
                  </a:extLst>
                </p:cNvPr>
                <p:cNvPicPr/>
                <p:nvPr/>
              </p:nvPicPr>
              <p:blipFill>
                <a:blip r:embed="rId9"/>
                <a:stretch>
                  <a:fillRect/>
                </a:stretch>
              </p:blipFill>
              <p:spPr>
                <a:xfrm>
                  <a:off x="768840" y="1573780"/>
                  <a:ext cx="5988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17CE94F-F57A-92E0-49B7-4EB19F8229AD}"/>
                    </a:ext>
                  </a:extLst>
                </p14:cNvPr>
                <p14:cNvContentPartPr/>
                <p14:nvPr/>
              </p14:nvContentPartPr>
              <p14:xfrm>
                <a:off x="7366200" y="1592140"/>
                <a:ext cx="1244160" cy="64800"/>
              </p14:xfrm>
            </p:contentPart>
          </mc:Choice>
          <mc:Fallback>
            <p:pic>
              <p:nvPicPr>
                <p:cNvPr id="5" name="Ink 4">
                  <a:extLst>
                    <a:ext uri="{FF2B5EF4-FFF2-40B4-BE49-F238E27FC236}">
                      <a16:creationId xmlns:a16="http://schemas.microsoft.com/office/drawing/2014/main" id="{217CE94F-F57A-92E0-49B7-4EB19F8229AD}"/>
                    </a:ext>
                  </a:extLst>
                </p:cNvPr>
                <p:cNvPicPr/>
                <p:nvPr/>
              </p:nvPicPr>
              <p:blipFill>
                <a:blip r:embed="rId11"/>
                <a:stretch>
                  <a:fillRect/>
                </a:stretch>
              </p:blipFill>
              <p:spPr>
                <a:xfrm>
                  <a:off x="7348200" y="1574500"/>
                  <a:ext cx="1279800" cy="10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E362A24A-5B20-14EE-FE1C-A2CB0257B1CF}"/>
                  </a:ext>
                </a:extLst>
              </p14:cNvPr>
              <p14:cNvContentPartPr/>
              <p14:nvPr/>
            </p14:nvContentPartPr>
            <p14:xfrm>
              <a:off x="816720" y="1933420"/>
              <a:ext cx="1479240" cy="101160"/>
            </p14:xfrm>
          </p:contentPart>
        </mc:Choice>
        <mc:Fallback>
          <p:pic>
            <p:nvPicPr>
              <p:cNvPr id="7" name="Ink 6">
                <a:extLst>
                  <a:ext uri="{FF2B5EF4-FFF2-40B4-BE49-F238E27FC236}">
                    <a16:creationId xmlns:a16="http://schemas.microsoft.com/office/drawing/2014/main" id="{E362A24A-5B20-14EE-FE1C-A2CB0257B1CF}"/>
                  </a:ext>
                </a:extLst>
              </p:cNvPr>
              <p:cNvPicPr/>
              <p:nvPr/>
            </p:nvPicPr>
            <p:blipFill>
              <a:blip r:embed="rId13"/>
              <a:stretch>
                <a:fillRect/>
              </a:stretch>
            </p:blipFill>
            <p:spPr>
              <a:xfrm>
                <a:off x="798720" y="1915780"/>
                <a:ext cx="1514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3811C6C-B3B3-B0C4-E745-6B8B2BB6FBF6}"/>
                  </a:ext>
                </a:extLst>
              </p14:cNvPr>
              <p14:cNvContentPartPr/>
              <p14:nvPr/>
            </p14:nvContentPartPr>
            <p14:xfrm>
              <a:off x="3797880" y="2003620"/>
              <a:ext cx="4637520" cy="81360"/>
            </p14:xfrm>
          </p:contentPart>
        </mc:Choice>
        <mc:Fallback>
          <p:pic>
            <p:nvPicPr>
              <p:cNvPr id="11" name="Ink 10">
                <a:extLst>
                  <a:ext uri="{FF2B5EF4-FFF2-40B4-BE49-F238E27FC236}">
                    <a16:creationId xmlns:a16="http://schemas.microsoft.com/office/drawing/2014/main" id="{B3811C6C-B3B3-B0C4-E745-6B8B2BB6FBF6}"/>
                  </a:ext>
                </a:extLst>
              </p:cNvPr>
              <p:cNvPicPr/>
              <p:nvPr/>
            </p:nvPicPr>
            <p:blipFill>
              <a:blip r:embed="rId15"/>
              <a:stretch>
                <a:fillRect/>
              </a:stretch>
            </p:blipFill>
            <p:spPr>
              <a:xfrm>
                <a:off x="3780240" y="1985980"/>
                <a:ext cx="4673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2FA9A5B-4321-2397-18D4-89C16CF2A9D8}"/>
                  </a:ext>
                </a:extLst>
              </p14:cNvPr>
              <p14:cNvContentPartPr/>
              <p14:nvPr/>
            </p14:nvContentPartPr>
            <p14:xfrm>
              <a:off x="753000" y="2281540"/>
              <a:ext cx="7003080" cy="107640"/>
            </p14:xfrm>
          </p:contentPart>
        </mc:Choice>
        <mc:Fallback>
          <p:pic>
            <p:nvPicPr>
              <p:cNvPr id="12" name="Ink 11">
                <a:extLst>
                  <a:ext uri="{FF2B5EF4-FFF2-40B4-BE49-F238E27FC236}">
                    <a16:creationId xmlns:a16="http://schemas.microsoft.com/office/drawing/2014/main" id="{22FA9A5B-4321-2397-18D4-89C16CF2A9D8}"/>
                  </a:ext>
                </a:extLst>
              </p:cNvPr>
              <p:cNvPicPr/>
              <p:nvPr/>
            </p:nvPicPr>
            <p:blipFill>
              <a:blip r:embed="rId17"/>
              <a:stretch>
                <a:fillRect/>
              </a:stretch>
            </p:blipFill>
            <p:spPr>
              <a:xfrm>
                <a:off x="735360" y="2263540"/>
                <a:ext cx="7038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D1F7E4A-5A17-78AB-9785-14E6B24BB2A0}"/>
                  </a:ext>
                </a:extLst>
              </p14:cNvPr>
              <p14:cNvContentPartPr/>
              <p14:nvPr/>
            </p14:nvContentPartPr>
            <p14:xfrm>
              <a:off x="896640" y="2715340"/>
              <a:ext cx="2436120" cy="28800"/>
            </p14:xfrm>
          </p:contentPart>
        </mc:Choice>
        <mc:Fallback>
          <p:pic>
            <p:nvPicPr>
              <p:cNvPr id="13" name="Ink 12">
                <a:extLst>
                  <a:ext uri="{FF2B5EF4-FFF2-40B4-BE49-F238E27FC236}">
                    <a16:creationId xmlns:a16="http://schemas.microsoft.com/office/drawing/2014/main" id="{ED1F7E4A-5A17-78AB-9785-14E6B24BB2A0}"/>
                  </a:ext>
                </a:extLst>
              </p:cNvPr>
              <p:cNvPicPr/>
              <p:nvPr/>
            </p:nvPicPr>
            <p:blipFill>
              <a:blip r:embed="rId19"/>
              <a:stretch>
                <a:fillRect/>
              </a:stretch>
            </p:blipFill>
            <p:spPr>
              <a:xfrm>
                <a:off x="879000" y="2697340"/>
                <a:ext cx="2471760" cy="64440"/>
              </a:xfrm>
              <a:prstGeom prst="rect">
                <a:avLst/>
              </a:prstGeom>
            </p:spPr>
          </p:pic>
        </mc:Fallback>
      </mc:AlternateContent>
    </p:spTree>
    <p:extLst>
      <p:ext uri="{BB962C8B-B14F-4D97-AF65-F5344CB8AC3E}">
        <p14:creationId xmlns:p14="http://schemas.microsoft.com/office/powerpoint/2010/main" val="370998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429000"/>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28A984BD-ABB9-4BFA-4348-D2861AF966AC}"/>
              </a:ext>
            </a:extLst>
          </p:cNvPr>
          <p:cNvSpPr txBox="1"/>
          <p:nvPr/>
        </p:nvSpPr>
        <p:spPr>
          <a:xfrm>
            <a:off x="513556" y="468034"/>
            <a:ext cx="8688387" cy="193899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Matthew 6:33  </a:t>
            </a:r>
          </a:p>
          <a:p>
            <a:pPr rtl="0">
              <a:spcBef>
                <a:spcPts val="0"/>
              </a:spcBef>
              <a:spcAft>
                <a:spcPts val="0"/>
              </a:spcAft>
            </a:pPr>
            <a:r>
              <a:rPr lang="en-US" sz="2400" i="0" u="none" strike="noStrike">
                <a:solidFill>
                  <a:srgbClr val="FFC000"/>
                </a:solidFill>
                <a:effectLst/>
                <a:latin typeface="Arial" panose="020B0604020202020204" pitchFamily="34" charset="0"/>
              </a:rPr>
              <a:t>6:33 But seek ye first the kingdom of God, and his righteousness; and all these things shall be added unto you. (KJV </a:t>
            </a:r>
            <a:r>
              <a:rPr lang="el-GR" sz="2400" i="0" u="none" strike="noStrike">
                <a:solidFill>
                  <a:srgbClr val="00B0F0"/>
                </a:solidFill>
                <a:effectLst/>
                <a:latin typeface="Arial" panose="020B0604020202020204" pitchFamily="34" charset="0"/>
              </a:rPr>
              <a:t>ζητεῖτε δὲ πρῶτον τὴν βασιλείαν [τοῦ θεοῦ] καὶ τὴν δικαιοσύνην αὐτοῦ, καὶ ταῦτα πάντα προστεθήσεται ὑμῖν.</a:t>
            </a:r>
            <a:r>
              <a:rPr lang="el-GR" sz="2400" i="0" u="none" strike="noStrike">
                <a:solidFill>
                  <a:srgbClr val="FFC000"/>
                </a:solidFill>
                <a:effectLst/>
                <a:latin typeface="Arial" panose="020B0604020202020204" pitchFamily="34" charset="0"/>
              </a:rPr>
              <a:t>)</a:t>
            </a:r>
          </a:p>
        </p:txBody>
      </p:sp>
      <p:grpSp>
        <p:nvGrpSpPr>
          <p:cNvPr id="11" name="Group 10">
            <a:extLst>
              <a:ext uri="{FF2B5EF4-FFF2-40B4-BE49-F238E27FC236}">
                <a16:creationId xmlns:a16="http://schemas.microsoft.com/office/drawing/2014/main" id="{471FEEB3-FC5F-61A2-4051-80155D121A18}"/>
              </a:ext>
            </a:extLst>
          </p:cNvPr>
          <p:cNvGrpSpPr/>
          <p:nvPr/>
        </p:nvGrpSpPr>
        <p:grpSpPr>
          <a:xfrm>
            <a:off x="1460400" y="1222060"/>
            <a:ext cx="5832720" cy="73440"/>
            <a:chOff x="1460400" y="1222060"/>
            <a:chExt cx="5832720" cy="7344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BE4B649-1CFB-EB0A-3D1D-AFB71A09EAEE}"/>
                    </a:ext>
                  </a:extLst>
                </p14:cNvPr>
                <p14:cNvContentPartPr/>
                <p14:nvPr/>
              </p14:nvContentPartPr>
              <p14:xfrm>
                <a:off x="1460400" y="1222060"/>
                <a:ext cx="4431240" cy="73440"/>
              </p14:xfrm>
            </p:contentPart>
          </mc:Choice>
          <mc:Fallback>
            <p:pic>
              <p:nvPicPr>
                <p:cNvPr id="2" name="Ink 1">
                  <a:extLst>
                    <a:ext uri="{FF2B5EF4-FFF2-40B4-BE49-F238E27FC236}">
                      <a16:creationId xmlns:a16="http://schemas.microsoft.com/office/drawing/2014/main" id="{0BE4B649-1CFB-EB0A-3D1D-AFB71A09EAEE}"/>
                    </a:ext>
                  </a:extLst>
                </p:cNvPr>
                <p:cNvPicPr/>
                <p:nvPr/>
              </p:nvPicPr>
              <p:blipFill>
                <a:blip r:embed="rId7"/>
                <a:stretch>
                  <a:fillRect/>
                </a:stretch>
              </p:blipFill>
              <p:spPr>
                <a:xfrm>
                  <a:off x="1442400" y="1204420"/>
                  <a:ext cx="4466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09ADB420-A68E-2880-91F9-836DE1DECB1B}"/>
                    </a:ext>
                  </a:extLst>
                </p14:cNvPr>
                <p14:cNvContentPartPr/>
                <p14:nvPr/>
              </p14:nvContentPartPr>
              <p14:xfrm>
                <a:off x="6674280" y="1253020"/>
                <a:ext cx="618840" cy="30960"/>
              </p14:xfrm>
            </p:contentPart>
          </mc:Choice>
          <mc:Fallback>
            <p:pic>
              <p:nvPicPr>
                <p:cNvPr id="3" name="Ink 2">
                  <a:extLst>
                    <a:ext uri="{FF2B5EF4-FFF2-40B4-BE49-F238E27FC236}">
                      <a16:creationId xmlns:a16="http://schemas.microsoft.com/office/drawing/2014/main" id="{09ADB420-A68E-2880-91F9-836DE1DECB1B}"/>
                    </a:ext>
                  </a:extLst>
                </p:cNvPr>
                <p:cNvPicPr/>
                <p:nvPr/>
              </p:nvPicPr>
              <p:blipFill>
                <a:blip r:embed="rId9"/>
                <a:stretch>
                  <a:fillRect/>
                </a:stretch>
              </p:blipFill>
              <p:spPr>
                <a:xfrm>
                  <a:off x="6656640" y="1235380"/>
                  <a:ext cx="654480" cy="66600"/>
                </a:xfrm>
                <a:prstGeom prst="rect">
                  <a:avLst/>
                </a:prstGeom>
              </p:spPr>
            </p:pic>
          </mc:Fallback>
        </mc:AlternateContent>
      </p:grpSp>
      <p:grpSp>
        <p:nvGrpSpPr>
          <p:cNvPr id="9" name="Group 8">
            <a:extLst>
              <a:ext uri="{FF2B5EF4-FFF2-40B4-BE49-F238E27FC236}">
                <a16:creationId xmlns:a16="http://schemas.microsoft.com/office/drawing/2014/main" id="{D302D53F-EEAF-2A1C-D168-60C92F853B8A}"/>
              </a:ext>
            </a:extLst>
          </p:cNvPr>
          <p:cNvGrpSpPr/>
          <p:nvPr/>
        </p:nvGrpSpPr>
        <p:grpSpPr>
          <a:xfrm>
            <a:off x="781440" y="1583500"/>
            <a:ext cx="7777800" cy="113400"/>
            <a:chOff x="781440" y="1583500"/>
            <a:chExt cx="7777800" cy="11340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74E0EDC-ADD7-D764-3B6D-ACB02621E536}"/>
                    </a:ext>
                  </a:extLst>
                </p14:cNvPr>
                <p14:cNvContentPartPr/>
                <p14:nvPr/>
              </p14:nvContentPartPr>
              <p14:xfrm>
                <a:off x="781440" y="1605820"/>
                <a:ext cx="1794240" cy="60840"/>
              </p14:xfrm>
            </p:contentPart>
          </mc:Choice>
          <mc:Fallback>
            <p:pic>
              <p:nvPicPr>
                <p:cNvPr id="5" name="Ink 4">
                  <a:extLst>
                    <a:ext uri="{FF2B5EF4-FFF2-40B4-BE49-F238E27FC236}">
                      <a16:creationId xmlns:a16="http://schemas.microsoft.com/office/drawing/2014/main" id="{F74E0EDC-ADD7-D764-3B6D-ACB02621E536}"/>
                    </a:ext>
                  </a:extLst>
                </p:cNvPr>
                <p:cNvPicPr/>
                <p:nvPr/>
              </p:nvPicPr>
              <p:blipFill>
                <a:blip r:embed="rId11"/>
                <a:stretch>
                  <a:fillRect/>
                </a:stretch>
              </p:blipFill>
              <p:spPr>
                <a:xfrm>
                  <a:off x="763800" y="1588180"/>
                  <a:ext cx="1829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DFE33F66-B7D3-F563-EA7D-79AD4DF79CC1}"/>
                    </a:ext>
                  </a:extLst>
                </p14:cNvPr>
                <p14:cNvContentPartPr/>
                <p14:nvPr/>
              </p14:nvContentPartPr>
              <p14:xfrm>
                <a:off x="3101640" y="1583500"/>
                <a:ext cx="5457600" cy="113400"/>
              </p14:xfrm>
            </p:contentPart>
          </mc:Choice>
          <mc:Fallback>
            <p:pic>
              <p:nvPicPr>
                <p:cNvPr id="7" name="Ink 6">
                  <a:extLst>
                    <a:ext uri="{FF2B5EF4-FFF2-40B4-BE49-F238E27FC236}">
                      <a16:creationId xmlns:a16="http://schemas.microsoft.com/office/drawing/2014/main" id="{DFE33F66-B7D3-F563-EA7D-79AD4DF79CC1}"/>
                    </a:ext>
                  </a:extLst>
                </p:cNvPr>
                <p:cNvPicPr/>
                <p:nvPr/>
              </p:nvPicPr>
              <p:blipFill>
                <a:blip r:embed="rId13"/>
                <a:stretch>
                  <a:fillRect/>
                </a:stretch>
              </p:blipFill>
              <p:spPr>
                <a:xfrm>
                  <a:off x="3083640" y="1565860"/>
                  <a:ext cx="5493240" cy="149040"/>
                </a:xfrm>
                <a:prstGeom prst="rect">
                  <a:avLst/>
                </a:prstGeom>
              </p:spPr>
            </p:pic>
          </mc:Fallback>
        </mc:AlternateContent>
      </p:grpSp>
    </p:spTree>
    <p:extLst>
      <p:ext uri="{BB962C8B-B14F-4D97-AF65-F5344CB8AC3E}">
        <p14:creationId xmlns:p14="http://schemas.microsoft.com/office/powerpoint/2010/main" val="1254809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19789</TotalTime>
  <Words>2578</Words>
  <Application>Microsoft Office PowerPoint</Application>
  <PresentationFormat>Widescreen</PresentationFormat>
  <Paragraphs>150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125</cp:revision>
  <dcterms:created xsi:type="dcterms:W3CDTF">2021-02-18T19:11:41Z</dcterms:created>
  <dcterms:modified xsi:type="dcterms:W3CDTF">2024-03-21T01:37:03Z</dcterms:modified>
</cp:coreProperties>
</file>