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5.xml" ContentType="application/vnd.openxmlformats-officedocument.presentationml.notesSlide+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notesSlides/notesSlide8.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1.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2.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3.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4.xml" ContentType="application/vnd.openxmlformats-officedocument.presentationml.notesSlide+xml"/>
  <Override PartName="/ppt/ink/ink286.xml" ContentType="application/inkml+xml"/>
  <Override PartName="/ppt/ink/ink287.xml" ContentType="application/inkml+xml"/>
  <Override PartName="/ppt/notesSlides/notesSlide15.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notesSlides/notesSlide16.xml" ContentType="application/vnd.openxmlformats-officedocument.presentationml.notesSlide+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7.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18.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19.xml" ContentType="application/vnd.openxmlformats-officedocument.presentationml.notesSlide+xml"/>
  <Override PartName="/ppt/ink/ink33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1" r:id="rId2"/>
    <p:sldId id="265" r:id="rId3"/>
    <p:sldId id="268" r:id="rId4"/>
    <p:sldId id="282" r:id="rId5"/>
    <p:sldId id="283" r:id="rId6"/>
    <p:sldId id="272" r:id="rId7"/>
    <p:sldId id="270" r:id="rId8"/>
    <p:sldId id="284" r:id="rId9"/>
    <p:sldId id="271" r:id="rId10"/>
    <p:sldId id="285" r:id="rId11"/>
    <p:sldId id="286" r:id="rId12"/>
    <p:sldId id="287" r:id="rId13"/>
    <p:sldId id="288" r:id="rId14"/>
    <p:sldId id="289" r:id="rId15"/>
    <p:sldId id="290" r:id="rId16"/>
    <p:sldId id="291" r:id="rId17"/>
    <p:sldId id="292" r:id="rId18"/>
    <p:sldId id="293"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D14FFF-3ADC-4E3A-8DBA-42B15B2B9DD3}" v="4" dt="2024-03-28T11:18:51.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6" d="100"/>
          <a:sy n="86" d="100"/>
        </p:scale>
        <p:origin x="699" y="3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ED14FFF-3ADC-4E3A-8DBA-42B15B2B9DD3}"/>
    <pc:docChg chg="custSel modSld">
      <pc:chgData name="Duane Miller" userId="086b8d4e5ca37aec" providerId="LiveId" clId="{CED14FFF-3ADC-4E3A-8DBA-42B15B2B9DD3}" dt="2024-03-28T11:19:10.181" v="422" actId="478"/>
      <pc:docMkLst>
        <pc:docMk/>
      </pc:docMkLst>
      <pc:sldChg chg="setBg">
        <pc:chgData name="Duane Miller" userId="086b8d4e5ca37aec" providerId="LiveId" clId="{CED14FFF-3ADC-4E3A-8DBA-42B15B2B9DD3}" dt="2024-03-28T02:04:08.421" v="2"/>
        <pc:sldMkLst>
          <pc:docMk/>
          <pc:sldMk cId="2832398454" sldId="265"/>
        </pc:sldMkLst>
      </pc:sldChg>
      <pc:sldChg chg="modSp mod setBg">
        <pc:chgData name="Duane Miller" userId="086b8d4e5ca37aec" providerId="LiveId" clId="{CED14FFF-3ADC-4E3A-8DBA-42B15B2B9DD3}" dt="2024-03-28T02:04:19.592" v="25" actId="207"/>
        <pc:sldMkLst>
          <pc:docMk/>
          <pc:sldMk cId="2153912712" sldId="268"/>
        </pc:sldMkLst>
        <pc:spChg chg="mod">
          <ac:chgData name="Duane Miller" userId="086b8d4e5ca37aec" providerId="LiveId" clId="{CED14FFF-3ADC-4E3A-8DBA-42B15B2B9DD3}" dt="2024-03-28T02:04:19.592" v="25" actId="207"/>
          <ac:spMkLst>
            <pc:docMk/>
            <pc:sldMk cId="2153912712" sldId="268"/>
            <ac:spMk id="7" creationId="{4426F626-7A1A-43A8-B380-D11D76D34155}"/>
          </ac:spMkLst>
        </pc:spChg>
      </pc:sldChg>
      <pc:sldChg chg="modSp mod setBg modNotesTx">
        <pc:chgData name="Duane Miller" userId="086b8d4e5ca37aec" providerId="LiveId" clId="{CED14FFF-3ADC-4E3A-8DBA-42B15B2B9DD3}" dt="2024-03-28T02:04:47.479" v="119" actId="6549"/>
        <pc:sldMkLst>
          <pc:docMk/>
          <pc:sldMk cId="906262494" sldId="270"/>
        </pc:sldMkLst>
        <pc:spChg chg="mod">
          <ac:chgData name="Duane Miller" userId="086b8d4e5ca37aec" providerId="LiveId" clId="{CED14FFF-3ADC-4E3A-8DBA-42B15B2B9DD3}" dt="2024-03-28T02:04:43.958" v="118" actId="207"/>
          <ac:spMkLst>
            <pc:docMk/>
            <pc:sldMk cId="906262494" sldId="270"/>
            <ac:spMk id="6" creationId="{B2FD387F-92CC-4779-81C3-06BBC90B104F}"/>
          </ac:spMkLst>
        </pc:spChg>
      </pc:sldChg>
      <pc:sldChg chg="modSp mod setBg">
        <pc:chgData name="Duane Miller" userId="086b8d4e5ca37aec" providerId="LiveId" clId="{CED14FFF-3ADC-4E3A-8DBA-42B15B2B9DD3}" dt="2024-03-28T02:05:02.492" v="173" actId="207"/>
        <pc:sldMkLst>
          <pc:docMk/>
          <pc:sldMk cId="1512310284" sldId="271"/>
        </pc:sldMkLst>
        <pc:spChg chg="mod">
          <ac:chgData name="Duane Miller" userId="086b8d4e5ca37aec" providerId="LiveId" clId="{CED14FFF-3ADC-4E3A-8DBA-42B15B2B9DD3}" dt="2024-03-28T02:05:02.492" v="173" actId="207"/>
          <ac:spMkLst>
            <pc:docMk/>
            <pc:sldMk cId="1512310284" sldId="271"/>
            <ac:spMk id="7" creationId="{4426F626-7A1A-43A8-B380-D11D76D34155}"/>
          </ac:spMkLst>
        </pc:spChg>
      </pc:sldChg>
      <pc:sldChg chg="modSp mod setBg">
        <pc:chgData name="Duane Miller" userId="086b8d4e5ca37aec" providerId="LiveId" clId="{CED14FFF-3ADC-4E3A-8DBA-42B15B2B9DD3}" dt="2024-03-28T02:04:38.505" v="101" actId="207"/>
        <pc:sldMkLst>
          <pc:docMk/>
          <pc:sldMk cId="2799131102" sldId="272"/>
        </pc:sldMkLst>
        <pc:spChg chg="mod">
          <ac:chgData name="Duane Miller" userId="086b8d4e5ca37aec" providerId="LiveId" clId="{CED14FFF-3ADC-4E3A-8DBA-42B15B2B9DD3}" dt="2024-03-28T02:04:38.505" v="101" actId="207"/>
          <ac:spMkLst>
            <pc:docMk/>
            <pc:sldMk cId="2799131102" sldId="272"/>
            <ac:spMk id="7" creationId="{4426F626-7A1A-43A8-B380-D11D76D34155}"/>
          </ac:spMkLst>
        </pc:spChg>
      </pc:sldChg>
      <pc:sldChg chg="modSp mod setBg">
        <pc:chgData name="Duane Miller" userId="086b8d4e5ca37aec" providerId="LiveId" clId="{CED14FFF-3ADC-4E3A-8DBA-42B15B2B9DD3}" dt="2024-03-28T02:04:26.995" v="50" actId="207"/>
        <pc:sldMkLst>
          <pc:docMk/>
          <pc:sldMk cId="3135449844" sldId="282"/>
        </pc:sldMkLst>
        <pc:spChg chg="mod">
          <ac:chgData name="Duane Miller" userId="086b8d4e5ca37aec" providerId="LiveId" clId="{CED14FFF-3ADC-4E3A-8DBA-42B15B2B9DD3}" dt="2024-03-28T02:04:26.995" v="50" actId="207"/>
          <ac:spMkLst>
            <pc:docMk/>
            <pc:sldMk cId="3135449844" sldId="282"/>
            <ac:spMk id="6" creationId="{B2FD387F-92CC-4779-81C3-06BBC90B104F}"/>
          </ac:spMkLst>
        </pc:spChg>
      </pc:sldChg>
      <pc:sldChg chg="modSp mod setBg">
        <pc:chgData name="Duane Miller" userId="086b8d4e5ca37aec" providerId="LiveId" clId="{CED14FFF-3ADC-4E3A-8DBA-42B15B2B9DD3}" dt="2024-03-28T02:04:32.008" v="74" actId="207"/>
        <pc:sldMkLst>
          <pc:docMk/>
          <pc:sldMk cId="264283702" sldId="283"/>
        </pc:sldMkLst>
        <pc:spChg chg="mod">
          <ac:chgData name="Duane Miller" userId="086b8d4e5ca37aec" providerId="LiveId" clId="{CED14FFF-3ADC-4E3A-8DBA-42B15B2B9DD3}" dt="2024-03-28T02:04:32.008" v="74" actId="207"/>
          <ac:spMkLst>
            <pc:docMk/>
            <pc:sldMk cId="264283702" sldId="283"/>
            <ac:spMk id="6" creationId="{B2FD387F-92CC-4779-81C3-06BBC90B104F}"/>
          </ac:spMkLst>
        </pc:spChg>
      </pc:sldChg>
      <pc:sldChg chg="modSp mod setBg">
        <pc:chgData name="Duane Miller" userId="086b8d4e5ca37aec" providerId="LiveId" clId="{CED14FFF-3ADC-4E3A-8DBA-42B15B2B9DD3}" dt="2024-03-28T02:04:54.505" v="147" actId="207"/>
        <pc:sldMkLst>
          <pc:docMk/>
          <pc:sldMk cId="2056267802" sldId="284"/>
        </pc:sldMkLst>
        <pc:spChg chg="mod">
          <ac:chgData name="Duane Miller" userId="086b8d4e5ca37aec" providerId="LiveId" clId="{CED14FFF-3ADC-4E3A-8DBA-42B15B2B9DD3}" dt="2024-03-28T02:04:54.505" v="147" actId="207"/>
          <ac:spMkLst>
            <pc:docMk/>
            <pc:sldMk cId="2056267802" sldId="284"/>
            <ac:spMk id="6" creationId="{B2FD387F-92CC-4779-81C3-06BBC90B104F}"/>
          </ac:spMkLst>
        </pc:spChg>
      </pc:sldChg>
      <pc:sldChg chg="modSp mod setBg">
        <pc:chgData name="Duane Miller" userId="086b8d4e5ca37aec" providerId="LiveId" clId="{CED14FFF-3ADC-4E3A-8DBA-42B15B2B9DD3}" dt="2024-03-28T02:05:09.246" v="196" actId="207"/>
        <pc:sldMkLst>
          <pc:docMk/>
          <pc:sldMk cId="135251474" sldId="285"/>
        </pc:sldMkLst>
        <pc:spChg chg="mod">
          <ac:chgData name="Duane Miller" userId="086b8d4e5ca37aec" providerId="LiveId" clId="{CED14FFF-3ADC-4E3A-8DBA-42B15B2B9DD3}" dt="2024-03-28T02:05:09.246" v="196" actId="207"/>
          <ac:spMkLst>
            <pc:docMk/>
            <pc:sldMk cId="135251474" sldId="285"/>
            <ac:spMk id="6" creationId="{B2FD387F-92CC-4779-81C3-06BBC90B104F}"/>
          </ac:spMkLst>
        </pc:spChg>
      </pc:sldChg>
      <pc:sldChg chg="modSp mod setBg">
        <pc:chgData name="Duane Miller" userId="086b8d4e5ca37aec" providerId="LiveId" clId="{CED14FFF-3ADC-4E3A-8DBA-42B15B2B9DD3}" dt="2024-03-28T02:05:14.087" v="217" actId="207"/>
        <pc:sldMkLst>
          <pc:docMk/>
          <pc:sldMk cId="3132908142" sldId="286"/>
        </pc:sldMkLst>
        <pc:spChg chg="mod">
          <ac:chgData name="Duane Miller" userId="086b8d4e5ca37aec" providerId="LiveId" clId="{CED14FFF-3ADC-4E3A-8DBA-42B15B2B9DD3}" dt="2024-03-28T02:05:14.087" v="217" actId="207"/>
          <ac:spMkLst>
            <pc:docMk/>
            <pc:sldMk cId="3132908142" sldId="286"/>
            <ac:spMk id="6" creationId="{B2FD387F-92CC-4779-81C3-06BBC90B104F}"/>
          </ac:spMkLst>
        </pc:spChg>
      </pc:sldChg>
      <pc:sldChg chg="modSp mod setBg">
        <pc:chgData name="Duane Miller" userId="086b8d4e5ca37aec" providerId="LiveId" clId="{CED14FFF-3ADC-4E3A-8DBA-42B15B2B9DD3}" dt="2024-03-28T02:05:19.655" v="241" actId="207"/>
        <pc:sldMkLst>
          <pc:docMk/>
          <pc:sldMk cId="25696492" sldId="287"/>
        </pc:sldMkLst>
        <pc:spChg chg="mod">
          <ac:chgData name="Duane Miller" userId="086b8d4e5ca37aec" providerId="LiveId" clId="{CED14FFF-3ADC-4E3A-8DBA-42B15B2B9DD3}" dt="2024-03-28T02:05:19.655" v="241" actId="207"/>
          <ac:spMkLst>
            <pc:docMk/>
            <pc:sldMk cId="25696492" sldId="287"/>
            <ac:spMk id="6" creationId="{B2FD387F-92CC-4779-81C3-06BBC90B104F}"/>
          </ac:spMkLst>
        </pc:spChg>
      </pc:sldChg>
      <pc:sldChg chg="modSp mod setBg">
        <pc:chgData name="Duane Miller" userId="086b8d4e5ca37aec" providerId="LiveId" clId="{CED14FFF-3ADC-4E3A-8DBA-42B15B2B9DD3}" dt="2024-03-28T02:05:25.919" v="263" actId="207"/>
        <pc:sldMkLst>
          <pc:docMk/>
          <pc:sldMk cId="1396145359" sldId="288"/>
        </pc:sldMkLst>
        <pc:spChg chg="mod">
          <ac:chgData name="Duane Miller" userId="086b8d4e5ca37aec" providerId="LiveId" clId="{CED14FFF-3ADC-4E3A-8DBA-42B15B2B9DD3}" dt="2024-03-28T02:05:25.919" v="263" actId="207"/>
          <ac:spMkLst>
            <pc:docMk/>
            <pc:sldMk cId="1396145359" sldId="288"/>
            <ac:spMk id="6" creationId="{B2FD387F-92CC-4779-81C3-06BBC90B104F}"/>
          </ac:spMkLst>
        </pc:spChg>
      </pc:sldChg>
      <pc:sldChg chg="modSp mod setBg">
        <pc:chgData name="Duane Miller" userId="086b8d4e5ca37aec" providerId="LiveId" clId="{CED14FFF-3ADC-4E3A-8DBA-42B15B2B9DD3}" dt="2024-03-28T02:05:33.555" v="289" actId="207"/>
        <pc:sldMkLst>
          <pc:docMk/>
          <pc:sldMk cId="42322788" sldId="289"/>
        </pc:sldMkLst>
        <pc:spChg chg="mod">
          <ac:chgData name="Duane Miller" userId="086b8d4e5ca37aec" providerId="LiveId" clId="{CED14FFF-3ADC-4E3A-8DBA-42B15B2B9DD3}" dt="2024-03-28T02:05:33.555" v="289" actId="207"/>
          <ac:spMkLst>
            <pc:docMk/>
            <pc:sldMk cId="42322788" sldId="289"/>
            <ac:spMk id="6" creationId="{B2FD387F-92CC-4779-81C3-06BBC90B104F}"/>
          </ac:spMkLst>
        </pc:spChg>
      </pc:sldChg>
      <pc:sldChg chg="modSp mod setBg">
        <pc:chgData name="Duane Miller" userId="086b8d4e5ca37aec" providerId="LiveId" clId="{CED14FFF-3ADC-4E3A-8DBA-42B15B2B9DD3}" dt="2024-03-28T02:05:40.081" v="313" actId="207"/>
        <pc:sldMkLst>
          <pc:docMk/>
          <pc:sldMk cId="4252293904" sldId="290"/>
        </pc:sldMkLst>
        <pc:spChg chg="mod">
          <ac:chgData name="Duane Miller" userId="086b8d4e5ca37aec" providerId="LiveId" clId="{CED14FFF-3ADC-4E3A-8DBA-42B15B2B9DD3}" dt="2024-03-28T02:05:40.081" v="313" actId="207"/>
          <ac:spMkLst>
            <pc:docMk/>
            <pc:sldMk cId="4252293904" sldId="290"/>
            <ac:spMk id="6" creationId="{B2FD387F-92CC-4779-81C3-06BBC90B104F}"/>
          </ac:spMkLst>
        </pc:spChg>
      </pc:sldChg>
      <pc:sldChg chg="modSp mod setBg">
        <pc:chgData name="Duane Miller" userId="086b8d4e5ca37aec" providerId="LiveId" clId="{CED14FFF-3ADC-4E3A-8DBA-42B15B2B9DD3}" dt="2024-03-28T02:05:48.781" v="345" actId="207"/>
        <pc:sldMkLst>
          <pc:docMk/>
          <pc:sldMk cId="3811389759" sldId="291"/>
        </pc:sldMkLst>
        <pc:spChg chg="mod">
          <ac:chgData name="Duane Miller" userId="086b8d4e5ca37aec" providerId="LiveId" clId="{CED14FFF-3ADC-4E3A-8DBA-42B15B2B9DD3}" dt="2024-03-28T02:05:48.781" v="345" actId="207"/>
          <ac:spMkLst>
            <pc:docMk/>
            <pc:sldMk cId="3811389759" sldId="291"/>
            <ac:spMk id="6" creationId="{B2FD387F-92CC-4779-81C3-06BBC90B104F}"/>
          </ac:spMkLst>
        </pc:spChg>
      </pc:sldChg>
      <pc:sldChg chg="modSp mod setBg">
        <pc:chgData name="Duane Miller" userId="086b8d4e5ca37aec" providerId="LiveId" clId="{CED14FFF-3ADC-4E3A-8DBA-42B15B2B9DD3}" dt="2024-03-28T02:05:54.001" v="371" actId="207"/>
        <pc:sldMkLst>
          <pc:docMk/>
          <pc:sldMk cId="1498928023" sldId="292"/>
        </pc:sldMkLst>
        <pc:spChg chg="mod">
          <ac:chgData name="Duane Miller" userId="086b8d4e5ca37aec" providerId="LiveId" clId="{CED14FFF-3ADC-4E3A-8DBA-42B15B2B9DD3}" dt="2024-03-28T02:05:54.001" v="371" actId="207"/>
          <ac:spMkLst>
            <pc:docMk/>
            <pc:sldMk cId="1498928023" sldId="292"/>
            <ac:spMk id="6" creationId="{B2FD387F-92CC-4779-81C3-06BBC90B104F}"/>
          </ac:spMkLst>
        </pc:spChg>
      </pc:sldChg>
      <pc:sldChg chg="modSp mod setBg">
        <pc:chgData name="Duane Miller" userId="086b8d4e5ca37aec" providerId="LiveId" clId="{CED14FFF-3ADC-4E3A-8DBA-42B15B2B9DD3}" dt="2024-03-28T02:06:01.478" v="398" actId="207"/>
        <pc:sldMkLst>
          <pc:docMk/>
          <pc:sldMk cId="3975214034" sldId="293"/>
        </pc:sldMkLst>
        <pc:spChg chg="mod">
          <ac:chgData name="Duane Miller" userId="086b8d4e5ca37aec" providerId="LiveId" clId="{CED14FFF-3ADC-4E3A-8DBA-42B15B2B9DD3}" dt="2024-03-28T02:06:01.478" v="398" actId="207"/>
          <ac:spMkLst>
            <pc:docMk/>
            <pc:sldMk cId="3975214034" sldId="293"/>
            <ac:spMk id="6" creationId="{B2FD387F-92CC-4779-81C3-06BBC90B104F}"/>
          </ac:spMkLst>
        </pc:spChg>
      </pc:sldChg>
      <pc:sldChg chg="delSp modSp mod setBg">
        <pc:chgData name="Duane Miller" userId="086b8d4e5ca37aec" providerId="LiveId" clId="{CED14FFF-3ADC-4E3A-8DBA-42B15B2B9DD3}" dt="2024-03-28T11:19:10.181" v="422" actId="478"/>
        <pc:sldMkLst>
          <pc:docMk/>
          <pc:sldMk cId="1330126852" sldId="294"/>
        </pc:sldMkLst>
        <pc:spChg chg="mod">
          <ac:chgData name="Duane Miller" userId="086b8d4e5ca37aec" providerId="LiveId" clId="{CED14FFF-3ADC-4E3A-8DBA-42B15B2B9DD3}" dt="2024-03-28T11:18:51.492" v="421" actId="20578"/>
          <ac:spMkLst>
            <pc:docMk/>
            <pc:sldMk cId="1330126852" sldId="294"/>
            <ac:spMk id="3" creationId="{D3EFC0C3-FD39-449B-AD90-C042901F23F4}"/>
          </ac:spMkLst>
        </pc:spChg>
        <pc:spChg chg="mod">
          <ac:chgData name="Duane Miller" userId="086b8d4e5ca37aec" providerId="LiveId" clId="{CED14FFF-3ADC-4E3A-8DBA-42B15B2B9DD3}" dt="2024-03-28T02:06:09.676" v="420" actId="207"/>
          <ac:spMkLst>
            <pc:docMk/>
            <pc:sldMk cId="1330126852" sldId="294"/>
            <ac:spMk id="6" creationId="{B2FD387F-92CC-4779-81C3-06BBC90B104F}"/>
          </ac:spMkLst>
        </pc:spChg>
        <pc:inkChg chg="del">
          <ac:chgData name="Duane Miller" userId="086b8d4e5ca37aec" providerId="LiveId" clId="{CED14FFF-3ADC-4E3A-8DBA-42B15B2B9DD3}" dt="2024-03-28T11:19:10.181" v="422" actId="478"/>
          <ac:inkMkLst>
            <pc:docMk/>
            <pc:sldMk cId="1330126852" sldId="294"/>
            <ac:inkMk id="2" creationId="{F0DBCFB0-7556-5BCF-042C-7A5D3D7CD84E}"/>
          </ac:inkMkLst>
        </pc:inkChg>
        <pc:inkChg chg="del">
          <ac:chgData name="Duane Miller" userId="086b8d4e5ca37aec" providerId="LiveId" clId="{CED14FFF-3ADC-4E3A-8DBA-42B15B2B9DD3}" dt="2024-03-28T11:19:10.181" v="422" actId="478"/>
          <ac:inkMkLst>
            <pc:docMk/>
            <pc:sldMk cId="1330126852" sldId="294"/>
            <ac:inkMk id="4" creationId="{CDF59BC1-C6A0-E3CC-A493-6C12AC451C00}"/>
          </ac:inkMkLst>
        </pc:inkChg>
        <pc:inkChg chg="del">
          <ac:chgData name="Duane Miller" userId="086b8d4e5ca37aec" providerId="LiveId" clId="{CED14FFF-3ADC-4E3A-8DBA-42B15B2B9DD3}" dt="2024-03-28T11:19:10.181" v="422" actId="478"/>
          <ac:inkMkLst>
            <pc:docMk/>
            <pc:sldMk cId="1330126852" sldId="294"/>
            <ac:inkMk id="5" creationId="{60518F7E-AD5F-9FA6-0FBA-897A3A772475}"/>
          </ac:inkMkLst>
        </pc:inkChg>
        <pc:inkChg chg="del">
          <ac:chgData name="Duane Miller" userId="086b8d4e5ca37aec" providerId="LiveId" clId="{CED14FFF-3ADC-4E3A-8DBA-42B15B2B9DD3}" dt="2024-03-28T11:19:10.181" v="422" actId="478"/>
          <ac:inkMkLst>
            <pc:docMk/>
            <pc:sldMk cId="1330126852" sldId="294"/>
            <ac:inkMk id="7" creationId="{0D7E6E8D-7184-C10F-BF74-4B8515758FEB}"/>
          </ac:inkMkLst>
        </pc:inkChg>
        <pc:inkChg chg="del">
          <ac:chgData name="Duane Miller" userId="086b8d4e5ca37aec" providerId="LiveId" clId="{CED14FFF-3ADC-4E3A-8DBA-42B15B2B9DD3}" dt="2024-03-28T11:19:10.181" v="422" actId="478"/>
          <ac:inkMkLst>
            <pc:docMk/>
            <pc:sldMk cId="1330126852" sldId="294"/>
            <ac:inkMk id="9" creationId="{A9B29725-CBC1-437A-B8E9-6C98BD261AFB}"/>
          </ac:inkMkLst>
        </pc:inkChg>
        <pc:inkChg chg="del">
          <ac:chgData name="Duane Miller" userId="086b8d4e5ca37aec" providerId="LiveId" clId="{CED14FFF-3ADC-4E3A-8DBA-42B15B2B9DD3}" dt="2024-03-28T11:19:10.181" v="422" actId="478"/>
          <ac:inkMkLst>
            <pc:docMk/>
            <pc:sldMk cId="1330126852" sldId="294"/>
            <ac:inkMk id="11" creationId="{8993487D-78E5-781D-CFAD-9C9052611FAA}"/>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6.477"/>
    </inkml:context>
    <inkml:brush xml:id="br0">
      <inkml:brushProperty name="width" value="0.1" units="cm"/>
      <inkml:brushProperty name="height" value="0.1" units="cm"/>
      <inkml:brushProperty name="color" value="#E71224"/>
    </inkml:brush>
  </inkml:definitions>
  <inkml:trace contextRef="#ctx0" brushRef="#br0">301 99 1839 0 0,'-22'1'690'0'0,"-31"5"-1"0"0,34-3-101 0 0,0 0 1 0 0,-27-2-1 0 0,38-1-491 0 0,-46-5 528 0 0,49 4-547 0 0,1 0 0 0 0,0 0 0 0 0,-1 0 0 0 0,1-1 0 0 0,0 1 1 0 0,0-1-1 0 0,0 0 0 0 0,0-1 0 0 0,-6-4 0 0 0,6 4 85 0 0,0 0 0 0 0,1 0 0 0 0,-1 0 0 0 0,1-1 0 0 0,0 0-1 0 0,-5-7 1 0 0,8 11-136 0 0,-1-1 1 0 0,1 0-1 0 0,0 0 0 0 0,-1 0 0 0 0,1 0 0 0 0,0 0 0 0 0,0 0 0 0 0,0 0 0 0 0,-1-1 0 0 0,1 1 1 0 0,0 0-1 0 0,0 0 0 0 0,1 0 0 0 0,-1 0 0 0 0,0 0 0 0 0,0 0 0 0 0,0 0 0 0 0,1 0 0 0 0,-1 0 0 0 0,1 0 1 0 0,-1 0-1 0 0,0 0 0 0 0,1 0 0 0 0,0 1 0 0 0,-1-1 0 0 0,1 0 0 0 0,-1 0 0 0 0,1 0 0 0 0,0 1 0 0 0,0-1 1 0 0,0 0-1 0 0,-1 1 0 0 0,1-1 0 0 0,0 0 0 0 0,0 1 0 0 0,0-1 0 0 0,0 1 0 0 0,1-1 0 0 0,3-1-12 0 0,1 0 0 0 0,-1 0 0 0 0,0 0 0 0 0,1 0-1 0 0,-1 1 1 0 0,1 0 0 0 0,0 0 0 0 0,-1 1 0 0 0,1-1 0 0 0,6 1-1 0 0,11 2 20 0 0,28 5-1 0 0,-21-3 83 0 0,28 0 398 0 0,100-5 1 0 0,-16 0-158 0 0,206-14 507 0 0,-244 8 75 0 0,-103 7-968 0 0,1-1 1 0 0,-1 1-1 0 0,1 0 0 0 0,-1 0 0 0 0,1 0 1 0 0,-1 0-1 0 0,0 1 0 0 0,1-1 1 0 0,-1 0-1 0 0,1 1 0 0 0,-1-1 1 0 0,0 1-1 0 0,1-1 0 0 0,-1 1 0 0 0,0-1 1 0 0,1 1-1 0 0,-1 0 0 0 0,0 0 1 0 0,0 0-1 0 0,0 0 0 0 0,0 0 0 0 0,0 0 1 0 0,0 0-1 0 0,0 0 0 0 0,0 0 1 0 0,0 0-1 0 0,0 0 0 0 0,0 1 1 0 0,-1-1-1 0 0,1 0 0 0 0,-1 1 0 0 0,1-1 1 0 0,0 3-1 0 0,1 5-1142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1.646"/>
    </inkml:context>
    <inkml:brush xml:id="br0">
      <inkml:brushProperty name="width" value="0.1" units="cm"/>
      <inkml:brushProperty name="height" value="0.1" units="cm"/>
      <inkml:brushProperty name="color" value="#E71224"/>
    </inkml:brush>
  </inkml:definitions>
  <inkml:trace contextRef="#ctx0" brushRef="#br0">3215 102 455 0 0,'-1'0'14'0'0,"0"0"0"0"0,0 0 0 0 0,0 0 0 0 0,0 0-1 0 0,1 0 1 0 0,-1 0 0 0 0,0 0 0 0 0,0 0-1 0 0,0-1 1 0 0,0 1 0 0 0,1 0 0 0 0,-1 0-1 0 0,0-1 1 0 0,0 1 0 0 0,1-1 0 0 0,-1 1-1 0 0,-1-1 1 0 0,-16-13 3401 0 0,12 10-2683 0 0,-49-39 1939 0 0,49 39-2409 0 0,-1 0 1 0 0,1 0 0 0 0,-1 0-1 0 0,0 0 1 0 0,0 1-1 0 0,0 0 1 0 0,0 1 0 0 0,0 0-1 0 0,-1 0 1 0 0,-14-2 0 0 0,7 3-108 0 0,0 1 1 0 0,-1 0 0 0 0,1 2 0 0 0,-22 3 0 0 0,-23 4 16 0 0,27-5 39 0 0,-41 11 0 0 0,55-11-124 0 0,-1-1 0 0 0,0-1-1 0 0,0-1 1 0 0,-25-1-1 0 0,-17 1 313 0 0,50 0-344 0 0,-13 0 318 0 0,-45 9-1 0 0,50-6-220 0 0,-12 3 34 0 0,-55 19 0 0 0,58-16-139 0 0,-44 8 0 0 0,38-9-57 0 0,6-3 90 0 0,0 0 0 0 0,-1-2 0 0 0,1-2 0 0 0,-1 0 0 0 0,1-2 0 0 0,-33-4 0 0 0,-31-13 124 0 0,66 11-114 0 0,-1 1 1 0 0,0 1-1 0 0,-1 1 1 0 0,-38 1-1 0 0,16 9-80 0 0,1 1 0 0 0,-62 19 0 0 0,67-14-1 0 0,-1-2-1 0 0,0-3 1 0 0,-48 3-1 0 0,78-11-3 0 0,-1 0 0 0 0,0-2 0 0 0,1 0 0 0 0,-1-1 0 0 0,-28-8 0 0 0,-75-37 40 0 0,103 41-31 0 0,0 1-1 0 0,-1 1 1 0 0,0 1 0 0 0,0 0-1 0 0,0 1 1 0 0,-28-1 0 0 0,-110 10 71 0 0,148-5-85 0 0,-33 2 110 0 0,-1-1-1 0 0,1-3 1 0 0,-1-1 0 0 0,-60-11-1 0 0,82 9-22 0 0,-87-20 510 0 0,91 20-582 0 0,1 1-1 0 0,-2 1 1 0 0,1 0-1 0 0,0 1 1 0 0,0 1-1 0 0,-1 1 1 0 0,1 0 0 0 0,0 1-1 0 0,-23 5 1 0 0,30-4-321 0 0,0 0 1 0 0,-17 9 0 0 0,-2 6-3691 0 0,2 4-1174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2.359"/>
    </inkml:context>
    <inkml:brush xml:id="br0">
      <inkml:brushProperty name="width" value="0.1" units="cm"/>
      <inkml:brushProperty name="height" value="0.1" units="cm"/>
      <inkml:brushProperty name="color" value="#E71224"/>
    </inkml:brush>
  </inkml:definitions>
  <inkml:trace contextRef="#ctx0" brushRef="#br0">1486 163 2759 0 0,'-8'-3'222'0'0,"0"1"-1"0"0,0-1 0 0 0,0 2 0 0 0,0-1 0 0 0,0 1 0 0 0,0 1 0 0 0,-1-1 0 0 0,1 1 0 0 0,-12 2 0 0 0,7-1 136 0 0,-1-1-1 0 0,-16-2 0 0 0,-282-39 5252 0 0,14-11-2584 0 0,210 34-2318 0 0,-133-9 121 0 0,133 19-816 0 0,47 5-175 0 0,0 1-1 0 0,-50 5 1 0 0,54 1-1509 0 0,-39 9-1 0 0,33-4-2966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59.700"/>
    </inkml:context>
    <inkml:brush xml:id="br0">
      <inkml:brushProperty name="width" value="0.1" units="cm"/>
      <inkml:brushProperty name="height" value="0.1" units="cm"/>
      <inkml:brushProperty name="color" value="#E71224"/>
    </inkml:brush>
  </inkml:definitions>
  <inkml:trace contextRef="#ctx0" brushRef="#br0">806 242 455 0 0,'-11'-10'2362'0'0,"-1"1"-1"0"0,-26-16 0 0 0,22 14-1250 0 0,-22-17 0 0 0,22 16-444 0 0,-1 1-1 0 0,0 1 1 0 0,-1 0 0 0 0,-29-11 0 0 0,25 11-171 0 0,-60-20 960 0 0,-29-10-414 0 0,98 36-1010 0 0,0 1 0 0 0,-1 0 0 0 0,1 1 1 0 0,0 1-1 0 0,-1 0 0 0 0,1 1 0 0 0,-1 0 1 0 0,-19 4-1 0 0,13 0 15 0 0,0 0 0 0 0,0 2 1 0 0,0 0-1 0 0,-35 18 0 0 0,39-15-651 0 0,-24 17-1 0 0,39-25 564 0 0,-27 17-1381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01.306"/>
    </inkml:context>
    <inkml:brush xml:id="br0">
      <inkml:brushProperty name="width" value="0.1" units="cm"/>
      <inkml:brushProperty name="height" value="0.1" units="cm"/>
      <inkml:brushProperty name="color" value="#E71224"/>
    </inkml:brush>
  </inkml:definitions>
  <inkml:trace contextRef="#ctx0" brushRef="#br0">1438 97 1375 0 0,'-3'-18'2398'0'0,"2"14"-2159"0"0,0 0 0 0 0,0-1 0 0 0,0 1-1 0 0,0 0 1 0 0,-1-1 0 0 0,0 1 0 0 0,-2-5 0 0 0,3 8-181 0 0,0 0 1 0 0,0-1 0 0 0,-1 1 0 0 0,1 0 0 0 0,0 0-1 0 0,0 0 1 0 0,-1 0 0 0 0,1 0 0 0 0,-1 1 0 0 0,1-1 0 0 0,-1 0-1 0 0,1 1 1 0 0,-1-1 0 0 0,1 1 0 0 0,-1-1 0 0 0,1 1-1 0 0,-1 0 1 0 0,0 0 0 0 0,1 0 0 0 0,-1 0 0 0 0,0 0 0 0 0,1 0-1 0 0,-1 0 1 0 0,-2 1 0 0 0,-5 1 262 0 0,0 0-1 0 0,1 1 1 0 0,-1 1 0 0 0,1-1-1 0 0,0 1 1 0 0,0 1 0 0 0,0-1-1 0 0,-8 8 1 0 0,-24 12-2 0 0,29-18-171 0 0,-1-1 0 0 0,0 1-1 0 0,0-2 1 0 0,-1 1 0 0 0,0-2-1 0 0,1 0 1 0 0,-1 0-1 0 0,0-1 1 0 0,0-1 0 0 0,-19 0-1 0 0,-38-2 514 0 0,50 2-320 0 0,1-1-1 0 0,-1-1 1 0 0,-36-6-1 0 0,-62-13 294 0 0,101 18-632 0 0,-56-14 293 0 0,49 10-96 0 0,-43-6 0 0 0,-29-6-124 0 0,62 13-1 0 0,-41-13-1 0 0,46 11 149 0 0,0 1 0 0 0,-38-4 0 0 0,58 10-201 0 0,-1 0 0 0 0,1 1-1 0 0,-1 0 1 0 0,1 1 0 0 0,0 0-1 0 0,-17 7 1 0 0,3-2-6 0 0,-24 1 141 0 0,37-7-60 0 0,0 0-1 0 0,0 1 0 0 0,-14 5 1 0 0,21-6-81 0 0,0 0 0 0 0,-1 1 0 0 0,1-1 0 0 0,0 1 1 0 0,0 0-1 0 0,1 0 0 0 0,-1 0 0 0 0,0 1 0 0 0,1-1 1 0 0,-1 0-1 0 0,1 1 0 0 0,0 0 0 0 0,0 0 0 0 0,-2 3 1 0 0,-1 3-7 0 0,0 1 1 0 0,0 0 0 0 0,2 0-1 0 0,-1 1 1 0 0,1-1 0 0 0,1 1-1 0 0,-2 16 1 0 0,-1 79 92 0 0,4-47-79 0 0,-3 23 372 0 0,3 1 0 0 0,15 112-1 0 0,-5-144-50 0 0,18 50-1 0 0,-4-10-136 0 0,-18-75-161 0 0,0 0 0 0 0,0 0 0 0 0,13 23 0 0 0,-8-19 24 0 0,-2 1 1 0 0,0-1 0 0 0,-1 2 0 0 0,5 28 0 0 0,-11-45-67 0 0,0-1 1 0 0,0 0-1 0 0,0 1 0 0 0,0-1 1 0 0,1 0-1 0 0,0 0 0 0 0,0 0 0 0 0,0 0 1 0 0,0-1-1 0 0,1 1 0 0 0,-1-1 1 0 0,4 4-1 0 0,-3-5 8 0 0,-1 1 0 0 0,1-1 1 0 0,0-1-1 0 0,0 1 0 0 0,0 0 0 0 0,0-1 1 0 0,1 0-1 0 0,-1 1 0 0 0,0-1 0 0 0,1 0 1 0 0,-1-1-1 0 0,0 1 0 0 0,1-1 0 0 0,-1 1 1 0 0,1-1-1 0 0,3 0 0 0 0,11 1 62 0 0,1 1 0 0 0,-1 0 0 0 0,19 6 0 0 0,-19-3-68 0 0,1-2 0 0 0,0 0 0 0 0,20 0 0 0 0,-27-3 4 0 0,20 0 15 0 0,1 0 0 0 0,-1 2 1 0 0,1 1-1 0 0,49 13 0 0 0,-56-10-25 0 0,1-1 0 0 0,45 3 0 0 0,-19-3 11 0 0,8 1 47 0 0,36 5-63 0 0,-73-7 9 0 0,3 1 13 0 0,-1-1-1 0 0,31 1 1 0 0,-42-6-5 0 0,0-1 0 0 0,0 0 0 0 0,16-5 1 0 0,-16 4-5 0 0,0 0 0 0 0,0 0 1 0 0,17 1-1 0 0,-31 2-149 0 0,1 0-1 0 0,-1 0 0 0 0,1 0 1 0 0,-1 0-1 0 0,0 0 1 0 0,1 0-1 0 0,-1 1 0 0 0,0-1 1 0 0,1 1-1 0 0,-1-1 0 0 0,0 1 1 0 0,1-1-1 0 0,-1 1 1 0 0,0 0-1 0 0,0 0 0 0 0,0 0 1 0 0,1-1-1 0 0,-1 1 1 0 0,0 0-1 0 0,0 0 0 0 0,-1 1 1 0 0,1-1-1 0 0,0 0 1 0 0,0 0-1 0 0,0 0 0 0 0,-1 0 1 0 0,1 1-1 0 0,0-1 0 0 0,-1 0 1 0 0,0 1-1 0 0,1-1 1 0 0,-1 0-1 0 0,0 1 0 0 0,1-1 1 0 0,-1 1-1 0 0,0-1 1 0 0,0 0-1 0 0,0 1 0 0 0,0-1 1 0 0,-1 1-1 0 0,1-1 1 0 0,-1 3-1 0 0,-4 12-6217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03.108"/>
    </inkml:context>
    <inkml:brush xml:id="br0">
      <inkml:brushProperty name="width" value="0.1" units="cm"/>
      <inkml:brushProperty name="height" value="0.1" units="cm"/>
      <inkml:brushProperty name="color" value="#E71224"/>
    </inkml:brush>
  </inkml:definitions>
  <inkml:trace contextRef="#ctx0" brushRef="#br0">1598 1054 455 0 0,'2'12'4291'0'0,"-1"-11"-4104"0"0,6-3 2398 0 0,6-13-240 0 0,-5 1-1584 0 0,-1-1-1 0 0,-1 1 0 0 0,9-31 0 0 0,8-51 993 0 0,-15 54-1299 0 0,-5 28-383 0 0,0 0 0 0 0,-2 0-1 0 0,0 0 1 0 0,0 0 0 0 0,-1 0-1 0 0,-1 0 1 0 0,-4-26 0 0 0,1 17 55 0 0,2 0 0 0 0,0-24 0 0 0,2 28 105 0 0,-1-1 1 0 0,-1 0-1 0 0,-6-30 1 0 0,1 18-73 0 0,-5-55 1 0 0,10 59-48 0 0,-2 0 1 0 0,-1 1 0 0 0,-8-28 0 0 0,9 47-72 0 0,0-1-1 0 0,0 1 1 0 0,-1 0 0 0 0,-1 0-1 0 0,1 1 1 0 0,-1-1 0 0 0,0 1-1 0 0,-1 1 1 0 0,0-1-1 0 0,0 1 1 0 0,0 0 0 0 0,-14-8-1 0 0,18 13-40 0 0,1 0 0 0 0,-1 0 0 0 0,0 0 0 0 0,1 0 0 0 0,-1 1 0 0 0,0-1 0 0 0,0 1 0 0 0,1-1 0 0 0,-1 1 0 0 0,-5 1 0 0 0,-32 4 0 0 0,24-3 0 0 0,-7 0 47 0 0,1-1 0 0 0,-1-1 0 0 0,1-1 0 0 0,-1-1 0 0 0,1-1 0 0 0,-1-1 0 0 0,1-1 0 0 0,0-1 0 0 0,1-1 1 0 0,-23-10-1 0 0,16 8 77 0 0,1 0 1 0 0,-58-8 0 0 0,48 11-11 0 0,-36-12 0 0 0,46 11-105 0 0,-1 1 0 0 0,1 1 1 0 0,-1 2-1 0 0,0 0 0 0 0,0 2 0 0 0,-55 5 0 0 0,14 4 10 0 0,38-4-4 0 0,1-1 0 0 0,-34-2 0 0 0,-37 0 60 0 0,91-1-62 0 0,0 1 0 0 0,-1 0 1 0 0,-15 3-1 0 0,-2 1-13 0 0,-130 14 64 0 0,154-18-64 0 0,0 0 0 0 0,-1 0 0 0 0,1 0 0 0 0,0 1 0 0 0,0 0 0 0 0,0 0 0 0 0,0 0 0 0 0,0 0 0 0 0,0 0 0 0 0,0 1 0 0 0,1 0 0 0 0,-1 0 0 0 0,1 0 0 0 0,0 0 0 0 0,0 0 0 0 0,0 1 0 0 0,1-1 0 0 0,-4 7 0 0 0,-2 2 0 0 0,1 1 0 0 0,1 0 0 0 0,0 1 0 0 0,-6 20 0 0 0,9-22 0 0 0,1 1 0 0 0,0 0 0 0 0,1-1 0 0 0,1 24 0 0 0,-1 16 0 0 0,-21 170 0 0 0,19-161 0 0 0,3 0 0 0 0,12 89 0 0 0,-4-96 0 0 0,-3-20 0 0 0,2 54 0 0 0,-7-61 0 0 0,1-2 0 0 0,-5 41 0 0 0,5-34 0 0 0,0-27 0 0 0,-1-1 0 0 0,0 1 0 0 0,1 0 0 0 0,-2 0 0 0 0,1 5 0 0 0,0-10 0 0 0,0 0 0 0 0,0 1 0 0 0,0-1 0 0 0,0 1 0 0 0,0-1 0 0 0,0 0 0 0 0,0 1 0 0 0,0-1 0 0 0,0 1 0 0 0,0-1 0 0 0,0 0 0 0 0,0 1 0 0 0,1-1 0 0 0,-1 0 1 0 0,0 1-1 0 0,0-1 0 0 0,0 0 0 0 0,1 1 0 0 0,-1-1 0 0 0,0 0 0 0 0,1 1 0 0 0,-1-1 0 0 0,0 0 0 0 0,0 0 0 0 0,1 1 0 0 0,-1-1 0 0 0,1 0 0 0 0,-1 0 0 0 0,0 0 0 0 0,1 0 0 0 0,-1 1 0 0 0,0-1 0 0 0,1 0 0 0 0,-1 0 0 0 0,1 0 0 0 0,-1 0 0 0 0,1 0 0 0 0,20 1 48 0 0,-12-1-22 0 0,4 3-9 0 0,0 0-1 0 0,0 0 1 0 0,-1 1 0 0 0,1 1 0 0 0,-1 0-1 0 0,22 13 1 0 0,-6-5-6 0 0,0 0-1 0 0,1-2 1 0 0,1-2-1 0 0,-1 0 1 0 0,32 4-1 0 0,154 12 55 0 0,-210-25-65 0 0,168 23 59 0 0,-139-18-54 0 0,-2-1 9 0 0,-1-2-1 0 0,1-1 0 0 0,0-1 1 0 0,-1-2-1 0 0,1-1 0 0 0,-1-2 1 0 0,0-1-1 0 0,0-1 0 0 0,-1-1 1 0 0,43-19-1 0 0,-61 22 25 0 0,-9 3-36 0 0,0 0 0 0 0,0 1 0 0 0,1-1-1 0 0,-1 1 1 0 0,1 0 0 0 0,-1 0 0 0 0,1 0 0 0 0,-1 0 0 0 0,1 1-1 0 0,-1-1 1 0 0,1 1 0 0 0,-1 0 0 0 0,6 0 0 0 0,-8 1-7 0 0,-1-1 1 0 0,0 0 0 0 0,1 0-1 0 0,-1 1 1 0 0,0-1-1 0 0,1 0 1 0 0,-1 1-1 0 0,0-1 1 0 0,1 0 0 0 0,-1 1-1 0 0,0-1 1 0 0,1 1-1 0 0,-1-1 1 0 0,0 0 0 0 0,0 1-1 0 0,0-1 1 0 0,1 1-1 0 0,-1-1 1 0 0,0 1-1 0 0,0-1 1 0 0,0 0 0 0 0,0 1-1 0 0,0-1 1 0 0,0 1-1 0 0,0-1 1 0 0,0 1 0 0 0,0-1-1 0 0,0 1 1 0 0,0-1-1 0 0,0 1 1 0 0,0-1-1 0 0,0 1 1 0 0,-1-1 0 0 0,1 0-1 0 0,0 1 1 0 0,0-1-1 0 0,-1 1 1 0 0,-8 18-1434 0 0,8-18 1205 0 0,-11 17-6411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10.088"/>
    </inkml:context>
    <inkml:brush xml:id="br0">
      <inkml:brushProperty name="width" value="0.1" units="cm"/>
      <inkml:brushProperty name="height" value="0.1" units="cm"/>
      <inkml:brushProperty name="color" value="#E71224"/>
    </inkml:brush>
  </inkml:definitions>
  <inkml:trace contextRef="#ctx0" brushRef="#br0">562 1221 3023 0 0,'0'0'134'0'0,"26"-9"3718"0"0,-23 5-2250 0 0,-3 4-1526 0 0,0-1 0 0 0,1 1-1 0 0,-1-1 1 0 0,0 1-1 0 0,0 0 1 0 0,0-1 0 0 0,1 1-1 0 0,-1-1 1 0 0,0 1 0 0 0,0 0-1 0 0,1-1 1 0 0,-1 1-1 0 0,0 0 1 0 0,1 0 0 0 0,-1-1-1 0 0,1 1 1 0 0,-1 0-1 0 0,0 0 1 0 0,1-1 0 0 0,-1 1-1 0 0,1 0 1 0 0,-1 0-1 0 0,1 0 1 0 0,16-3 365 0 0,-1 0 0 0 0,1 1 0 0 0,0 1 0 0 0,27 2 0 0 0,30 9 342 0 0,76 19 0 0 0,-69-12-482 0 0,-21-8-23 0 0,1-3 0 0 0,88-2 1 0 0,-37 5-70 0 0,-33-1-77 0 0,60-3 45 0 0,75 2 375 0 0,-50-5-361 0 0,-84-4-182 0 0,-49 5 38 0 0,-1 0 0 0 0,-1 2 0 0 0,50 15 0 0 0,-27-7 14 0 0,0-3-1 0 0,98 7 1 0 0,-120-14-28 0 0,43 10 0 0 0,-53-9-31 0 0,0 0-1 0 0,-1-1 0 0 0,2-1 1 0 0,-1-1-1 0 0,30-1 0 0 0,2-4 21 0 0,0 2-1 0 0,66 6 0 0 0,-84-1-21 0 0,-16-1 0 0 0,1-1 0 0 0,21-2 0 0 0,-13-3 147 0 0,-1 0 0 0 0,36-12 0 0 0,-8 1 11 0 0,-36 9-118 0 0,0-1 1 0 0,0-1 0 0 0,-1-1-1 0 0,0 0 1 0 0,-1-1-1 0 0,16-13 1 0 0,-29 21-44 0 0,10-8 16 0 0,1 0-1 0 0,-2-2 0 0 0,0 1 1 0 0,12-15-1 0 0,-17 18 28 0 0,0-1 0 0 0,-1 0 0 0 0,0-1 0 0 0,-1 0 1 0 0,1 0-1 0 0,-2 0 0 0 0,4-11 0 0 0,-5 6 3 0 0,0 0 0 0 0,-1 0 0 0 0,-1 0 0 0 0,-1-1 0 0 0,-1-15 0 0 0,1-28 52 0 0,9-31 27 0 0,2-51 124 0 0,-11 131-233 0 0,-1 0 0 0 0,-1 0 0 0 0,0 0 0 0 0,-3-10 0 0 0,2 11 0 0 0,1-1-1 0 0,0 1 1 0 0,1-1 0 0 0,-1-10-1 0 0,1 9-1 0 0,0 0 0 0 0,-1 1 1 0 0,0-1-1 0 0,-1 1 0 0 0,0-1 0 0 0,0 1 0 0 0,-1 0 0 0 0,-1 0 0 0 0,-6-10 0 0 0,-4-12 6 0 0,-1-16-17 0 0,14 41 0 0 0,1 0 0 0 0,-1 0 0 0 0,-1 0 0 0 0,1 0 0 0 0,-1 1 0 0 0,-1-1 0 0 0,1 1 0 0 0,-1 0 0 0 0,0 0 0 0 0,0 0 0 0 0,-9-9 0 0 0,2 7 9 0 0,0 0 0 0 0,-1 0 0 0 0,-20-10 0 0 0,17 10 0 0 0,0 0 1 0 0,-14-12-1 0 0,10 9-9 0 0,0 0 0 0 0,0 1 0 0 0,-1 0 0 0 0,-36-10 0 0 0,51 18 0 0 0,-43-16 15 0 0,16 6 9 0 0,-45-12 1 0 0,-129-15-25 0 0,178 33 0 0 0,6 1 0 0 0,1 1 0 0 0,-1 0 0 0 0,1 2 0 0 0,-33 1 0 0 0,31 1 11 0 0,0-1-1 0 0,0-1 1 0 0,-36-8-1 0 0,-3 1 4 0 0,-137-23 114 0 0,10 26 31 0 0,77 5 80 0 0,-64-3-47 0 0,106 3-148 0 0,-30-2-14 0 0,35-3 13 0 0,-1 3 0 0 0,-97 7-1 0 0,81 1-42 0 0,-23 3 0 0 0,6 6 64 0 0,56-7-64 0 0,-47 0 0 0 0,29-2 0 0 0,39-4 0 0 0,0-1 0 0 0,1-1 0 0 0,-24-4 0 0 0,-35 0 0 0 0,23 2 0 0 0,37 3 0 0 0,1 1 0 0 0,0 1 0 0 0,-1 0 0 0 0,1 2 0 0 0,0 0 0 0 0,-23 8 0 0 0,15-4 0 0 0,1-1 0 0 0,-32 3 0 0 0,39-9 0 0 0,15-1 0 0 0,0 0 0 0 0,0 0 0 0 0,0 1 0 0 0,0-1 0 0 0,1 1 0 0 0,-1 0 0 0 0,0 0 0 0 0,-7 3 0 0 0,-10 7 0 0 0,-4 1 0 0 0,-35 22 0 0 0,54-29 0 0 0,-1 0 0 0 0,1 0 0 0 0,-1 1 0 0 0,2 0 0 0 0,-1 0 0 0 0,1 0 0 0 0,-1 0 0 0 0,2 1 0 0 0,-7 11 0 0 0,2-1 0 0 0,1 0 0 0 0,1 0 0 0 0,1 1 0 0 0,0 0 0 0 0,2 0 0 0 0,-5 26 0 0 0,5-2 0 0 0,-3 56 0 0 0,7-77 0 0 0,-1 5 0 0 0,2 1 0 0 0,7 45 0 0 0,1 8 0 0 0,1 0 0 0 0,-3-40 0 0 0,-2-13 0 0 0,0 0 0 0 0,13 33 0 0 0,4 13 0 0 0,-20-71 15 0 0,0 1-1 0 0,-1 0 0 0 0,1 0 1 0 0,0-1-1 0 0,0 1 1 0 0,0-1-1 0 0,1 1 1 0 0,-1-1-1 0 0,3 2 0 0 0,15 16 34 0 0,-19-18-40 0 0,1-1 1 0 0,-1 0-1 0 0,1 0 0 0 0,0 0 0 0 0,-1 0 0 0 0,1 0 0 0 0,0 0 1 0 0,0 0-1 0 0,0 0 0 0 0,-1 0 0 0 0,1-1 0 0 0,0 1 1 0 0,0-1-1 0 0,0 0 0 0 0,0 1 0 0 0,0-1 0 0 0,0 0 0 0 0,0 0 1 0 0,0 0-1 0 0,4-1 0 0 0,42-8 535 0 0,-47 9-532 0 0,0-1 0 0 0,1 0 1 0 0,-1 1 0 0 0,0-1 0 0 0,1 0 0 0 0,-1 0 0 0 0,0 0-1 0 0,0-1 1 0 0,1 1 0 0 0,-1 0 0 0 0,0 0 0 0 0,0-1 0 0 0,1-1-1 0 0,-1 1 5 0 0,-1 1-1 0 0,1 0 1 0 0,0 0-1 0 0,0 0 1 0 0,-1 0-1 0 0,1 0 1 0 0,0 0-1 0 0,0 0 1 0 0,0 0-1 0 0,0 1 1 0 0,0-1-1 0 0,0 0 1 0 0,0 0-1 0 0,0 1 1 0 0,1-1-1 0 0,-1 1 1 0 0,0-1-1 0 0,2 0 0 0 0,-3 2-13 0 0,1-1-1 0 0,-1 0 0 0 0,1 1 0 0 0,-1-1 0 0 0,0 0 0 0 0,1 1 0 0 0,-1-1 0 0 0,0 1 0 0 0,1-1 0 0 0,-1 0 0 0 0,0 1 0 0 0,1-1 0 0 0,-1 1 0 0 0,0-1 0 0 0,0 1 0 0 0,0-1 0 0 0,1 1 0 0 0,-1-1 0 0 0,0 1 0 0 0,0-1 0 0 0,0 1 0 0 0,0 0 0 0 0,0-1 0 0 0,0 1 0 0 0,0-1 0 0 0,0 1 0 0 0,0-1 0 0 0,0 1 0 0 0,-1 0 1 0 0,0 19-1173 0 0,0-20 1028 0 0,0 14-4872 0 0,-1 2-1685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3.684"/>
    </inkml:context>
    <inkml:brush xml:id="br0">
      <inkml:brushProperty name="width" value="0.1" units="cm"/>
      <inkml:brushProperty name="height" value="0.1" units="cm"/>
      <inkml:brushProperty name="color" value="#E71224"/>
    </inkml:brush>
  </inkml:definitions>
  <inkml:trace contextRef="#ctx0" brushRef="#br0">2946 227 2303 0 0,'0'-3'125'0'0,"0"0"-1"0"0,-1 0 1 0 0,1 0-1 0 0,-1 0 1 0 0,0 0-1 0 0,0 0 1 0 0,0 1-1 0 0,0-1 1 0 0,-1 0-1 0 0,1 0 1 0 0,-1 1-1 0 0,1-1 0 0 0,-1 1 1 0 0,0-1-1 0 0,0 1 1 0 0,0 0-1 0 0,0 0 1 0 0,0 0-1 0 0,-1 0 1 0 0,1 0-1 0 0,-1 0 1 0 0,1 1-1 0 0,-1-1 0 0 0,0 1 1 0 0,-3-2-1 0 0,-4 2 148 0 0,0 0-1 0 0,0 0 0 0 0,1 1 0 0 0,-19 2 1 0 0,7-1-161 0 0,-13 1 20 0 0,8 0 129 0 0,0-1 1 0 0,0-2-1 0 0,0 0 0 0 0,-38-7 0 0 0,52 5-89 0 0,-66-15 1342 0 0,-97-8 1 0 0,70 17-963 0 0,-189-12 511 0 0,0 22-273 0 0,-105-7-159 0 0,79-3 7 0 0,244 10-330 0 0,0-3-1 0 0,0-3 1 0 0,-85-18 0 0 0,150 21-297 0 0,-171-29 144 0 0,153 28-179 0 0,-1 1 0 0 0,1 2 0 0 0,0 1 1 0 0,-40 6-1 0 0,-38 17-4627 0 0,50-8-470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4.762"/>
    </inkml:context>
    <inkml:brush xml:id="br0">
      <inkml:brushProperty name="width" value="0.1" units="cm"/>
      <inkml:brushProperty name="height" value="0.1" units="cm"/>
      <inkml:brushProperty name="color" value="#E71224"/>
    </inkml:brush>
  </inkml:definitions>
  <inkml:trace contextRef="#ctx0" brushRef="#br0">1581 300 4175 0 0,'0'-2'50'0'0,"0"0"-1"0"0,0 0 0 0 0,0 0 0 0 0,0-1 0 0 0,0 1 0 0 0,0 0 0 0 0,-1 0 0 0 0,1 0 1 0 0,-1 0-1 0 0,0 0 0 0 0,1 0 0 0 0,-1 0 0 0 0,0 0 0 0 0,0 0 0 0 0,0 1 0 0 0,0-1 1 0 0,-1 0-1 0 0,1 1 0 0 0,0-1 0 0 0,-1 0 0 0 0,1 1 0 0 0,-1 0 0 0 0,0-1 1 0 0,1 1-1 0 0,-3-1 0 0 0,-6-5 289 0 0,0 1 0 0 0,0 1-1 0 0,-15-6 1 0 0,15 6-275 0 0,-8-2 224 0 0,-1 0-1 0 0,0 1 0 0 0,0 1 1 0 0,0 1-1 0 0,0 0 1 0 0,-1 2-1 0 0,0 0 0 0 0,-35 2 1 0 0,-29 4 377 0 0,40-1-393 0 0,0-1-1 0 0,0-3 1 0 0,-64-9-1 0 0,41-1 60 0 0,5 1 153 0 0,0-3-1 0 0,-67-23 1 0 0,39 5 252 0 0,-2 5 1 0 0,-132-22-1 0 0,213 46-779 0 0,0 1-1 0 0,-1 0 1 0 0,1 1-1 0 0,0 1 1 0 0,-1 0-1 0 0,1 0 1 0 0,0 1-1 0 0,0 0 0 0 0,0 1 1 0 0,0 0-1 0 0,0 1 1 0 0,0 1-1 0 0,1-1 1 0 0,-18 12-1 0 0,3-1-1043 0 0,0 2-324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5.588"/>
    </inkml:context>
    <inkml:brush xml:id="br0">
      <inkml:brushProperty name="width" value="0.1" units="cm"/>
      <inkml:brushProperty name="height" value="0.1" units="cm"/>
      <inkml:brushProperty name="color" value="#E71224"/>
    </inkml:brush>
  </inkml:definitions>
  <inkml:trace contextRef="#ctx0" brushRef="#br0">2321 122 5151 0 0,'2'-10'138'0'0,"-1"6"-93"0"0,-1 1 1 0 0,1-1 0 0 0,-1 0 0 0 0,1 0 0 0 0,-1 0 0 0 0,0 1 0 0 0,-1-8-1 0 0,0 10 9 0 0,0 0-1 0 0,0 0 0 0 0,0 0 0 0 0,0 0 1 0 0,0 0-1 0 0,-1 0 0 0 0,1 0 0 0 0,0 0 1 0 0,0 1-1 0 0,-1-1 0 0 0,1 1 0 0 0,0-1 1 0 0,-1 1-1 0 0,1-1 0 0 0,0 1 0 0 0,-1 0 1 0 0,1 0-1 0 0,-1-1 0 0 0,-1 1 0 0 0,-28 1 1030 0 0,-13 7-891 0 0,1-3-1 0 0,-1-2 1 0 0,0-1 0 0 0,0-2-1 0 0,-50-8 1 0 0,-13-6 762 0 0,-1 4 0 0 0,-160 5 0 0 0,-198-7 761 0 0,167-2-974 0 0,-131-4-485 0 0,381 19-1013 0 0,0 2 1 0 0,-84 17-1 0 0,89-11-3733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36.291"/>
    </inkml:context>
    <inkml:brush xml:id="br0">
      <inkml:brushProperty name="width" value="0.1" units="cm"/>
      <inkml:brushProperty name="height" value="0.1" units="cm"/>
      <inkml:brushProperty name="color" value="#E71224"/>
    </inkml:brush>
  </inkml:definitions>
  <inkml:trace contextRef="#ctx0" brushRef="#br0">2421 129 2959 0 0,'-36'10'632'0'0,"0"-1"-1"0"0,-1-2 0 0 0,1-2 0 0 0,-1-1 0 0 0,0-2 0 0 0,0-1 0 0 0,-1-2 0 0 0,-50-8 0 0 0,17 3 296 0 0,-29-5 274 0 0,-125-19 373 0 0,22-13-965 0 0,-81-12-288 0 0,-108 43-151 0 0,225 13-132 0 0,-328 27-1192 0 0,393-15 580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7.370"/>
    </inkml:context>
    <inkml:brush xml:id="br0">
      <inkml:brushProperty name="width" value="0.1" units="cm"/>
      <inkml:brushProperty name="height" value="0.1" units="cm"/>
      <inkml:brushProperty name="color" value="#E71224"/>
    </inkml:brush>
  </inkml:definitions>
  <inkml:trace contextRef="#ctx0" brushRef="#br0">1 53 455 0 0,'6'1'363'0'0,"-1"1"0"0"0,1 0-1 0 0,0-1 1 0 0,0 0-1 0 0,0-1 1 0 0,0 1-1 0 0,0-1 1 0 0,9-1-1 0 0,-5 1-217 0 0,17-2 1104 0 0,0 0 0 0 0,51-13-1 0 0,19-2-530 0 0,-48 11-619 0 0,20-2 46 0 0,212 4 635 0 0,-120 1-371 0 0,-97 0-79 0 0,68 5 1 0 0,-32 10-138 0 0,37 3 360 0 0,-64-9-205 0 0,-46-3-191 0 0,1-1 0 0 0,46-2 0 0 0,-67-1-138 0 0,1 1 0 0 0,-1 0 1 0 0,0 1-1 0 0,0 0 0 0 0,0 0 0 0 0,0 0 1 0 0,0 1-1 0 0,0 0 0 0 0,9 4 0 0 0,-12-4-521 0 0,0 0 0 0 0,-1 0-1 0 0,1 0 1 0 0,-1 0 0 0 0,0 1-1 0 0,4 2 1 0 0,1 4-3225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16.467"/>
    </inkml:context>
    <inkml:brush xml:id="br0">
      <inkml:brushProperty name="width" value="0.1" units="cm"/>
      <inkml:brushProperty name="height" value="0.1" units="cm"/>
      <inkml:brushProperty name="color" value="#E71224"/>
    </inkml:brush>
  </inkml:definitions>
  <inkml:trace contextRef="#ctx0" brushRef="#br0">30 11 1375 0 0,'-7'-3'128'0'0,"-3"-1"-128"0"0,5 2 0 0 0,-1 0 0 0 0,4 2 232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19.097"/>
    </inkml:context>
    <inkml:brush xml:id="br0">
      <inkml:brushProperty name="width" value="0.1" units="cm"/>
      <inkml:brushProperty name="height" value="0.1" units="cm"/>
      <inkml:brushProperty name="color" value="#E71224"/>
    </inkml:brush>
  </inkml:definitions>
  <inkml:trace contextRef="#ctx0" brushRef="#br0">5205 308 4143 0 0,'2'0'3338'0'0,"0"9"-3711"0"0,-3-1-1165 0 0,0-8 1533 0 0,1 0-1 0 0,0 0 1 0 0,0 0 0 0 0,-1 0-1 0 0,1 0 1 0 0,0 0 0 0 0,-1 0 0 0 0,1 0-1 0 0,0 0 1 0 0,-1 0 0 0 0,1 0 0 0 0,0 0-1 0 0,-1 0 1 0 0,1 0 0 0 0,0 0-1 0 0,0 0 1 0 0,-1-1 0 0 0,1 1 0 0 0,0 0-1 0 0,-1 0 1 0 0,1 0 0 0 0,0-1-1 0 0,0 1 1 0 0,0 0 0 0 0,-1 0 0 0 0,1 0-1 0 0,0-1 1 0 0,0 1 0 0 0,-1-1-1 0 0,1 1 59 0 0,-1 0 0 0 0,1-1-1 0 0,-1 1 1 0 0,0 0 0 0 0,1 0-1 0 0,-1 0 1 0 0,0-1-1 0 0,1 1 1 0 0,-1 0 0 0 0,0 0-1 0 0,1 0 1 0 0,-1 0-1 0 0,0 0 1 0 0,1 0 0 0 0,-1 1-1 0 0,0-1 1 0 0,1 0 0 0 0,-1 0-1 0 0,1 0 1 0 0,-1 0-1 0 0,0 1 1 0 0,1-1 0 0 0,-1 0-1 0 0,1 1 1 0 0,-1-1 0 0 0,0 1-1 0 0,1-1 1 0 0,-1 0-1 0 0,0 2 1 0 0,-17 14 815 0 0,16-14-887 0 0,-1 1 85 0 0,3-2-45 0 0,-1 0 0 0 0,0 0 0 0 0,1 0 0 0 0,-1 0 0 0 0,0 0 0 0 0,0 0 0 0 0,0-1 0 0 0,0 1 0 0 0,0 0 0 0 0,0 0 0 0 0,0-1 0 0 0,0 1 0 0 0,0-1 0 0 0,0 1 0 0 0,-1-1 0 0 0,1 1 0 0 0,0-1 0 0 0,0 0 0 0 0,-1 1 0 0 0,1-1-1 0 0,0 0 1 0 0,0 0 0 0 0,-1 0 0 0 0,1 0 0 0 0,0 0 0 0 0,0 0 0 0 0,-1 0 0 0 0,1-1 0 0 0,0 1 0 0 0,0 0 0 0 0,0-1 0 0 0,-1 1 0 0 0,1-1 0 0 0,-2 0 0 0 0,-5-2 557 0 0,-1 0-1 0 0,0 1 1 0 0,0 0-1 0 0,-1 0 1 0 0,1 1-1 0 0,0 1 1 0 0,-18 0-1 0 0,18 0-405 0 0,-6-1 114 0 0,0 0 0 0 0,0 0 0 0 0,1-2-1 0 0,-1 0 1 0 0,-19-7 0 0 0,14 6-27 0 0,1 0 1 0 0,-1 1-1 0 0,1 2 1 0 0,-1-1-1 0 0,-23 3 1 0 0,17 0-178 0 0,0-2 0 0 0,-32-5 0 0 0,-15-10 327 0 0,-34-5 416 0 0,75 20-753 0 0,-1 0 0 0 0,1 3 0 0 0,-1 0 0 0 0,-33 8 0 0 0,7-2-32 0 0,10-4 3 0 0,-1-3 1 0 0,-87-9-1 0 0,-11-1 43 0 0,37 11 196 0 0,-142 20 0 0 0,191-16-242 0 0,-66-2-1 0 0,40-2 12 0 0,62-1-42 0 0,6 0-9 0 0,1 0 0 0 0,-1-2 1 0 0,-27-3-1 0 0,10-2 27 0 0,0 2 1 0 0,-43 2-1 0 0,-75 8 125 0 0,-5 1-66 0 0,30-6-22 0 0,51-4-66 0 0,-189-15 122 0 0,206 8 112 0 0,-88-26 0 0 0,-124-41 40 0 0,178 50-74 0 0,-134-20 1 0 0,-17 1-71 0 0,184 27-78 0 0,39 10-48 0 0,-47-8 0 0 0,63 16-2 0 0,-1 0 0 0 0,0 0 0 0 0,1 1 0 0 0,-1 0 0 0 0,0 1 0 0 0,1 0 0 0 0,-1 0-1 0 0,1 1 1 0 0,-13 4 0 0 0,-25 11 0 0 0,10-4 0 0 0,0-1 0 0 0,-51 11 0 0 0,37-11 0 0 0,-4 2 0 0 0,-35 4 0 0 0,40-7 0 0 0,-39 2 0 0 0,54-9 0 0 0,-36 8 0 0 0,60-9 0 0 0,1 1 0 0 0,0 0 0 0 0,0 1 0 0 0,0-1 0 0 0,1 2 0 0 0,0-1 0 0 0,0 1 0 0 0,0 0 0 0 0,0 1 0 0 0,-12 15 0 0 0,16-17 0 0 0,1 1 0 0 0,0 0 0 0 0,0 0 0 0 0,0 0 0 0 0,1 0 0 0 0,0 0 0 0 0,-2 10 0 0 0,-4 8 0 0 0,1 4 0 0 0,0 0 0 0 0,2 0 0 0 0,1 0 0 0 0,1 0 0 0 0,1 44 0 0 0,5-26 20 0 0,2-1 1 0 0,12 56-1 0 0,-3-19 43 0 0,-11-66-23 0 0,-1 0 0 0 0,0 0 0 0 0,-2 0 0 0 0,0 0 0 0 0,-2 18 0 0 0,1-17-16 0 0,1 1 0 0 0,0-1 0 0 0,2 1 0 0 0,0 0 0 0 0,1-1 0 0 0,6 20-1 0 0,3 21-2 0 0,-8-31-29 0 0,-1-5 35 0 0,1 0 1 0 0,1 0-1 0 0,1-1 0 0 0,9 24 0 0 0,-11-34-7 0 0,1 0 0 0 0,0 0 0 0 0,1 0 0 0 0,0 0 0 0 0,1-1 0 0 0,0 0 0 0 0,0-1 0 0 0,1 0 0 0 0,17 16 0 0 0,-17-19-3 0 0,1 1-1 0 0,0-1 0 0 0,0-1 1 0 0,1 1-1 0 0,-1-2 1 0 0,1 1-1 0 0,0-1 1 0 0,0-1-1 0 0,1 0 1 0 0,-1 0-1 0 0,17 1 0 0 0,109 17 258 0 0,-31-4-121 0 0,-83-14-159 0 0,191 21 76 0 0,23-1 5 0 0,-174-17-57 0 0,114 6 17 0 0,185-17 93 0 0,-266 4-115 0 0,121 3 49 0 0,2-2 36 0 0,-100-1-79 0 0,262 28 45 0 0,-302-21-66 0 0,93-7-1 0 0,25 1 72 0 0,-131 7-69 0 0,118 28 0 0 0,-84-13 0 0 0,15-7 0 0 0,-1 0 0 0 0,101 17 16 0 0,7 2 32 0 0,-148-23-50 0 0,123 4 0 0 0,-42-6 59 0 0,68-5-48 0 0,-121-6 57 0 0,-61 3-66 0 0,0-2 0 0 0,0-2 0 0 0,0-2 0 0 0,67-16 0 0 0,-106 21 0 0 0,19-5 19 0 0,-1-1-1 0 0,0-1 0 0 0,0-1 0 0 0,-1 0 1 0 0,0-1-1 0 0,24-17 0 0 0,25-33 36 0 0,-19 16 9 0 0,-41 36-51 0 0,0-1-1 0 0,0 0 0 0 0,-1 0 0 0 0,10-16 0 0 0,9-12 8 0 0,-11 19-19 0 0,-1 0 0 0 0,-1-2 0 0 0,-1 0 0 0 0,16-33 0 0 0,-19 29 11 0 0,-1 0-1 0 0,-1-1 1 0 0,-1 0 0 0 0,-1 0-1 0 0,2-36 1 0 0,-5 10 21 0 0,-9-82 0 0 0,2 93 39 0 0,-2 1 0 0 0,-1 0 0 0 0,-2 0 0 0 0,-2 1 0 0 0,-1 0 0 0 0,-1 1 0 0 0,-33-53 0 0 0,44 83-125 0 0,-5-12 117 0 0,-2 2 1 0 0,0-1-1 0 0,-20-22 0 0 0,27 34-263 0 0,-1 1 0 0 0,1 0 0 0 0,-1 0-1 0 0,0 0 1 0 0,0 1 0 0 0,-1 0 0 0 0,1 0 0 0 0,-1 0-1 0 0,1 0 1 0 0,-1 1 0 0 0,0 0 0 0 0,0 0 0 0 0,0 1 0 0 0,0 0-1 0 0,-10-1 1 0 0,-15 1-7660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2:21.182"/>
    </inkml:context>
    <inkml:brush xml:id="br0">
      <inkml:brushProperty name="width" value="0.1" units="cm"/>
      <inkml:brushProperty name="height" value="0.1" units="cm"/>
      <inkml:brushProperty name="color" value="#E71224"/>
    </inkml:brush>
  </inkml:definitions>
  <inkml:trace contextRef="#ctx0" brushRef="#br0">3177 173 3167 0 0,'-21'3'795'0'0,"1"-1"0"0"0,-1-1 0 0 0,0 0-1 0 0,1-2 1 0 0,-1 0 0 0 0,-22-5 0 0 0,-53-1 1640 0 0,-121-11-648 0 0,86 4-121 0 0,59 9-565 0 0,-123 5 0 0 0,181 0-1022 0 0,0-1 0 0 0,0 0 0 0 0,0-1 1 0 0,1-1-1 0 0,-1 0 0 0 0,-14-5 1 0 0,-37-8 295 0 0,17 8-112 0 0,-57-6 32 0 0,-71-5-221 0 0,118 10-30 0 0,0 3-1 0 0,-70 1 1 0 0,93 7-26 0 0,3 0 16 0 0,0-1 0 0 0,0-1 1 0 0,0-2-1 0 0,-45-8 0 0 0,37 1 26 0 0,-66-6 0 0 0,88 14-43 0 0,0 1 0 0 0,-1 1 1 0 0,1 0-1 0 0,0 1 0 0 0,0 1 0 0 0,-19 5 0 0 0,-12 4 58 0 0,0-2 0 0 0,-56 3 1 0 0,-39 7 58 0 0,110-13-102 0 0,-51 19 0 0 0,69-22-12 0 0,0 0 0 0 0,0-1 1 0 0,-1-1-1 0 0,1 0 0 0 0,-1-1 0 0 0,0-1 0 0 0,-26-3 0 0 0,19 1 17 0 0,0 1 0 0 0,-35 4 0 0 0,54-2-21 0 0,-1 0 0 0 0,0 0-1 0 0,1 0 1 0 0,-1 1 0 0 0,1 0-1 0 0,0 0 1 0 0,-1 0 0 0 0,1 1 0 0 0,0-1-1 0 0,0 1 1 0 0,1 1 0 0 0,-1-1-1 0 0,1 1 1 0 0,0-1 0 0 0,-1 1-1 0 0,1 1 1 0 0,-6 8 0 0 0,-8 13 33 0 0,-38 59-45 0 0,53-79-4 0 0,-49 95 0 0 0,47-87 0 0 0,0 0 0 0 0,0-1 0 0 0,2 2 0 0 0,0-1 0 0 0,-3 25 0 0 0,2-3 22 0 0,-10 44 0 0 0,1-12-2 0 0,10-35 2 0 0,2-1-1 0 0,3 51 0 0 0,-2-82-21 0 0,1 16 14 0 0,0 0-1 0 0,2 0 1 0 0,-1 0 0 0 0,2 0-1 0 0,0 0 1 0 0,1-1-1 0 0,1 0 1 0 0,1 0 0 0 0,10 19-1 0 0,-8-20 14 0 0,0 0-1 0 0,1-1 1 0 0,0 0-1 0 0,1-1 0 0 0,1 0 1 0 0,0-1-1 0 0,1 0 1 0 0,0-1-1 0 0,1-1 1 0 0,0 0-1 0 0,28 15 1 0 0,-18-15-12 0 0,-16-7 5 0 0,0 0-1 0 0,-1 1 1 0 0,9 5 0 0 0,0 0-6 0 0,0 0 1 0 0,0-1-1 0 0,31 10 0 0 0,-14-6 0 0 0,1 0 34 0 0,0-1 1 0 0,1-2-1 0 0,52 7 0 0 0,-22-11 124 0 0,1-3 0 0 0,103-9 1 0 0,59 0-62 0 0,-142 12-108 0 0,-19 0 22 0 0,94-6 1 0 0,-105-4-14 0 0,6-1 8 0 0,0 2 1 0 0,117 9 0 0 0,-123 3-21 0 0,31 3 0 0 0,89 0 0 0 0,-94-11 0 0 0,121-18 0 0 0,115-7 75 0 0,-284 23-52 0 0,-1-1 1 0 0,0-3-1 0 0,0 0 1 0 0,49-17-1 0 0,-64 18-23 0 0,0 1 0 0 0,0 1 0 0 0,36-1 0 0 0,-12 1 0 0 0,-34 2 0 0 0,0-1 0 0 0,0 0 0 0 0,11-5 0 0 0,20-5 0 0 0,-36 11 0 0 0,-1 1 0 0 0,1 0 0 0 0,0-1 0 0 0,-1 1 0 0 0,1 0 0 0 0,0 0 0 0 0,0 1 0 0 0,-1-1 0 0 0,1 1 0 0 0,0-1 0 0 0,4 2 0 0 0,-6-1-5 0 0,-1-1-1 0 0,1 1 1 0 0,0 0 0 0 0,0-1-1 0 0,-1 1 1 0 0,1 0 0 0 0,0-1-1 0 0,-1 1 1 0 0,1 0 0 0 0,-1 0-1 0 0,1-1 1 0 0,-1 1 0 0 0,1 0-1 0 0,-1 0 1 0 0,1 0 0 0 0,-1 0-1 0 0,0 0 1 0 0,0 0 0 0 0,1 0-1 0 0,-1-1 1 0 0,0 1 0 0 0,0 0-1 0 0,0 0 1 0 0,0 0 0 0 0,0 0-1 0 0,0 0 1 0 0,0 0 0 0 0,-1 0-1 0 0,1 0 1 0 0,0 0 0 0 0,0 0-1 0 0,-1 0 1 0 0,1 0-1 0 0,-1 0 1 0 0,-2 7-110 0 0,0-1 1 0 0,0 0-1 0 0,-5 7 0 0 0,7-12 49 0 0,-16 24-1243 0 0,-2 1-406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5:54.406"/>
    </inkml:context>
    <inkml:brush xml:id="br0">
      <inkml:brushProperty name="width" value="0.1" units="cm"/>
      <inkml:brushProperty name="height" value="0.1" units="cm"/>
      <inkml:brushProperty name="color" value="#E71224"/>
    </inkml:brush>
  </inkml:definitions>
  <inkml:trace contextRef="#ctx0" brushRef="#br0">360 278 1839 0 0,'-4'-5'28'0'0,"-1"0"-1"0"0,0 1 0 0 0,0-1 0 0 0,-6-3 0 0 0,-12-11 1949 0 0,8 7-1779 0 0,1 1 0 0 0,-2 1 0 0 0,1 0 0 0 0,-1 1 0 0 0,-1 0 0 0 0,0 2 0 0 0,-32-11 0 0 0,45 17-175 0 0,-57-17 974 0 0,54 17-892 0 0,1 0 0 0 0,0 0 0 0 0,-1 0 0 0 0,1 1 0 0 0,-1 0 0 0 0,1 0 0 0 0,0 1 0 0 0,-7 1 0 0 0,-3 4 53 0 0,14-4-8 0 0,11-2 79 0 0,5-2-8 0 0,19-3 319 0 0,1 1 0 0 0,43 1 1 0 0,-21 3-402 0 0,108-14 1 0 0,55-25-51 0 0,-120 20 21 0 0,-82 16-84 0 0,11-3 90 0 0,0 2-1 0 0,35-1 0 0 0,-51 3-104 0 0,-12 2-9 0 0,0 0-1 0 0,0 0 1 0 0,0 0-1 0 0,0 0 0 0 0,0 0 1 0 0,0 0-1 0 0,0 0 1 0 0,0 0-1 0 0,1 0 0 0 0,-1 0 1 0 0,0 0-1 0 0,0 0 1 0 0,0 0-1 0 0,0 0 1 0 0,0 0-1 0 0,0-1 0 0 0,0 1 1 0 0,0 0-1 0 0,0 0 1 0 0,0 0-1 0 0,0 0 0 0 0,0 0 1 0 0,0 0-1 0 0,0 0 1 0 0,0 0-1 0 0,0 0 1 0 0,0 0-1 0 0,0 0 0 0 0,0-1 1 0 0,0 1-1 0 0,0 0 1 0 0,0 0-1 0 0,0 0 0 0 0,0 0 1 0 0,0 0-1 0 0,0 0 1 0 0,0 0-1 0 0,0 0 1 0 0,0 0-1 0 0,0 0 0 0 0,0 0 1 0 0,0-1-1 0 0,0 1 1 0 0,0 0-1 0 0,0 0 0 0 0,0 0 1 0 0,0 0-1 0 0,0 0 1 0 0,0 0-1 0 0,0 0 1 0 0,0 0-1 0 0,0 0 0 0 0,-2-1 3 0 0,1 0 0 0 0,0 1-1 0 0,-1-1 1 0 0,1 0 0 0 0,0 1-1 0 0,-1-1 1 0 0,1 1 0 0 0,0 0-1 0 0,-1-1 1 0 0,1 1 0 0 0,-3 0-1 0 0,-13 0 30 0 0,-1 0-1 0 0,-32 6 1 0 0,7-1 1 0 0,-94 13 21 0 0,-14 2 62 0 0,126-18-101 0 0,1-2 0 0 0,0 0 0 0 0,0-2 0 0 0,-29-5 1 0 0,28 7 61 0 0,24 0-75 0 0,0 0 1 0 0,0 0-1 0 0,0 0 1 0 0,0 0-1 0 0,0 0 1 0 0,0 0-1 0 0,0 1 1 0 0,1-1-1 0 0,-1 0 1 0 0,0 1-1 0 0,0-1 0 0 0,0 1 1 0 0,0-1-1 0 0,1 1 1 0 0,-1-1-1 0 0,0 1 1 0 0,1-1-1 0 0,-1 1 1 0 0,0 0-1 0 0,1-1 1 0 0,-1 1-1 0 0,1 0 0 0 0,-1-1 1 0 0,0 2-1 0 0,1-1-2 0 0,0-1 0 0 0,1 1 0 0 0,-1 0 0 0 0,0-1 0 0 0,0 1 0 0 0,1-1 0 0 0,-1 1 0 0 0,0-1 0 0 0,1 1 0 0 0,-1-1 0 0 0,0 0 0 0 0,1 1 0 0 0,-1-1 0 0 0,1 1 0 0 0,-1-1 0 0 0,1 0 0 0 0,-1 1 0 0 0,1-1 0 0 0,-1 0 0 0 0,1 0 0 0 0,-1 1 0 0 0,1-1 0 0 0,-1 0 0 0 0,1 0 0 0 0,-1 0 0 0 0,2 1 0 0 0,19 5 0 0 0,-18-6 0 0 0,30 7 31 0 0,1-3-1 0 0,0 0 0 0 0,0-3 0 0 0,0 0 0 0 0,67-9 1 0 0,-8-7 104 0 0,-82 13-75 0 0,-1-1 0 0 0,0 0 0 0 0,0-1 0 0 0,0 0-1 0 0,-1 0 1 0 0,17-11 0 0 0,-25 15-51 0 0,0-1 1 0 0,-1 1-1 0 0,1-1 0 0 0,0 0 0 0 0,0 1 0 0 0,-1-1 1 0 0,1 0-1 0 0,0 1 0 0 0,-1-1 0 0 0,1 0 0 0 0,-1 0 0 0 0,1 0 1 0 0,-1 1-1 0 0,1-1 0 0 0,-1 0 0 0 0,1 0 0 0 0,-1 0 1 0 0,0 0-1 0 0,0 0 0 0 0,1 0 0 0 0,-1 0 0 0 0,0 0 0 0 0,0 0 1 0 0,0 0-1 0 0,0 0 0 0 0,0 0 0 0 0,0 0 0 0 0,0 0 1 0 0,-1 0-1 0 0,1 0 0 0 0,0 0 0 0 0,-1-1 0 0 0,0 0 0 0 0,0 1 1 0 0,0 0-1 0 0,0-1 0 0 0,0 1 0 0 0,0 0 0 0 0,0 0 1 0 0,0 0-1 0 0,-1 0 0 0 0,1 0 0 0 0,0 0 0 0 0,-1 0 1 0 0,1 1-1 0 0,-1-1 0 0 0,1 0 0 0 0,0 1 0 0 0,-1-1 1 0 0,0 1-1 0 0,1-1 0 0 0,-1 1 0 0 0,-1 0 0 0 0,-5-1 11 0 0,1 1-1 0 0,-1 0 1 0 0,1 1-1 0 0,-1 0 1 0 0,1 0-1 0 0,-14 4 0 0 0,-43 18-722 0 0,54-18 333 0 0,-31 11-3781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5:55.819"/>
    </inkml:context>
    <inkml:brush xml:id="br0">
      <inkml:brushProperty name="width" value="0.1" units="cm"/>
      <inkml:brushProperty name="height" value="0.1" units="cm"/>
      <inkml:brushProperty name="color" value="#E71224"/>
    </inkml:brush>
  </inkml:definitions>
  <inkml:trace contextRef="#ctx0" brushRef="#br0">45 108 919 0 0,'-1'-3'326'0'0,"-1"1"0"0"0,0-1-1 0 0,0 1 1 0 0,0-1 0 0 0,0 1-1 0 0,-3-3 1 0 0,4 4-198 0 0,0 1-1 0 0,1-1 1 0 0,-1 0 0 0 0,0 1 0 0 0,0-1 0 0 0,1 1-1 0 0,-1-1 1 0 0,0 1 0 0 0,0-1 0 0 0,0 1 0 0 0,0 0-1 0 0,0-1 1 0 0,0 1 0 0 0,0 0 0 0 0,0 0 0 0 0,1 0-1 0 0,-1 0 1 0 0,0 0 0 0 0,0 0 0 0 0,0 0 0 0 0,0 0-1 0 0,0 0 1 0 0,-2 0 0 0 0,3 1-120 0 0,-1 0 1 0 0,1-1-1 0 0,-1 1 1 0 0,1 0-1 0 0,-1 0 0 0 0,1-1 1 0 0,-1 1-1 0 0,1 0 0 0 0,0 0 1 0 0,-1 0-1 0 0,1-1 0 0 0,0 1 1 0 0,0 0-1 0 0,0 0 1 0 0,0 0-1 0 0,0 0 0 0 0,0 0 1 0 0,0 0-1 0 0,0-1 0 0 0,0 1 1 0 0,0 0-1 0 0,0 0 1 0 0,0 0-1 0 0,1 1 0 0 0,-1-1 26 0 0,0 1 1 0 0,1 0-1 0 0,-1-1 0 0 0,1 1 0 0 0,-1-1 0 0 0,1 1 0 0 0,0-1 1 0 0,0 1-1 0 0,-1-1 0 0 0,1 0 0 0 0,0 1 0 0 0,2 1 0 0 0,5 2 107 0 0,0-1-1 0 0,1 0 0 0 0,-1 0 0 0 0,1-1 0 0 0,0 0 0 0 0,9 2 0 0 0,57 7 139 0 0,-69-11-271 0 0,24 3 77 0 0,-1-2-1 0 0,1 0 0 0 0,-1-2 0 0 0,1-2 0 0 0,-1 0 0 0 0,1-2 1 0 0,52-14-1 0 0,-81 17-78 0 0,24-9 122 0 0,-24 10-122 0 0,0 0-1 0 0,-1 0 0 0 0,1-1 1 0 0,-1 1-1 0 0,1 0 0 0 0,0-1 0 0 0,-1 1 1 0 0,1 0-1 0 0,-1-1 0 0 0,1 1 1 0 0,0 0-1 0 0,-1-1 0 0 0,1 1 1 0 0,-1-1-1 0 0,0 1 0 0 0,1-1 0 0 0,-1 0 1 0 0,1 1-1 0 0,-1-1 0 0 0,0 1 1 0 0,1-1-1 0 0,-1 0 0 0 0,0 1 0 0 0,0-1 1 0 0,1 0-1 0 0,-1 1 0 0 0,0-1 1 0 0,0 0-1 0 0,0 1 0 0 0,0-1 0 0 0,0 0 1 0 0,0 0-1 0 0,-2-1 2 0 0,1 1-1 0 0,-1 0 1 0 0,0-1-1 0 0,0 1 1 0 0,1 0-1 0 0,-1 0 1 0 0,0 0 0 0 0,0 0-1 0 0,0 1 1 0 0,0-1-1 0 0,0 0 1 0 0,0 1-1 0 0,-1 0 1 0 0,1-1 0 0 0,0 1-1 0 0,0 0 1 0 0,-3 0-1 0 0,-5-1 4 0 0,-38-9 257 0 0,-1 3-1 0 0,0 2 1 0 0,-90 1 0 0 0,134 5-226 0 0,1-1 0 0 0,0 0 0 0 0,-1 1 0 0 0,1 0 0 0 0,0 0 0 0 0,0 1 0 0 0,-1-1 0 0 0,1 1 0 0 0,-5 2 0 0 0,9-3-38 0 0,0-1 1 0 0,0 0-1 0 0,0 1 0 0 0,0-1 0 0 0,0 0 0 0 0,0 1 0 0 0,0-1 0 0 0,0 0 1 0 0,0 0-1 0 0,0 1 0 0 0,0-1 0 0 0,0 0 0 0 0,0 1 0 0 0,0-1 0 0 0,0 0 1 0 0,0 1-1 0 0,1-1 0 0 0,-1 0 0 0 0,0 0 0 0 0,0 1 0 0 0,0-1 0 0 0,1 0 0 0 0,-1 0 1 0 0,0 0-1 0 0,0 1 0 0 0,1-1 0 0 0,-1 0 0 0 0,0 0 0 0 0,0 0 0 0 0,1 1 1 0 0,-1-1-1 0 0,0 0 0 0 0,0 0 0 0 0,1 0 0 0 0,-1 0 0 0 0,0 0 0 0 0,1 0 1 0 0,-1 0-1 0 0,0 0 0 0 0,1 0 0 0 0,-1 0 0 0 0,0 0 0 0 0,1 0 0 0 0,-1 0 1 0 0,1 0-1 0 0,16 2 33 0 0,-16-1-30 0 0,18-1 86 0 0,0 0 0 0 0,0-1 0 0 0,-1-1 0 0 0,24-4 0 0 0,74-24 136 0 0,-32 7-148 0 0,-22 5 15 0 0,15-3-78 0 0,-64 20-174 0 0,-2 2-17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23.268"/>
    </inkml:context>
    <inkml:brush xml:id="br0">
      <inkml:brushProperty name="width" value="0.1" units="cm"/>
      <inkml:brushProperty name="height" value="0.1" units="cm"/>
      <inkml:brushProperty name="color" value="#F4F91B"/>
    </inkml:brush>
  </inkml:definitions>
  <inkml:trace contextRef="#ctx0" brushRef="#br0">527 22 1927 0 0,'-3'-3'46'0'0,"0"1"0"0"0,0 0-1 0 0,0 0 1 0 0,-1 0-1 0 0,1 1 1 0 0,0-1 0 0 0,-1 1-1 0 0,1-1 1 0 0,-1 1-1 0 0,0 0 1 0 0,1 0 0 0 0,-1 1-1 0 0,0-1 1 0 0,1 1-1 0 0,-1 0 1 0 0,0 0-1 0 0,0 0 1 0 0,1 0 0 0 0,-1 1-1 0 0,-4 1 1 0 0,-11 2 118 0 0,1 1 0 0 0,-33 13 0 0 0,20-7 152 0 0,-142 54 434 0 0,101-37-136 0 0,62-23-514 0 0,0 0 1 0 0,1 0-1 0 0,0 1 0 0 0,0 0 1 0 0,0 1-1 0 0,-14 14 0 0 0,18-18 90 0 0,6-10 347 0 0,5-8 352 0 0,-4 12-794 0 0,0 0 0 0 0,0 1 0 0 0,1 0-1 0 0,-1-1 1 0 0,1 1 0 0 0,0 0 0 0 0,0 0-1 0 0,0 1 1 0 0,-1-1 0 0 0,2 1 0 0 0,-1-1 0 0 0,0 1-1 0 0,0 0 1 0 0,0 0 0 0 0,5-1 0 0 0,4 0-28 0 0,-1 0 1 0 0,1 1-1 0 0,12 0 1 0 0,25 2-11 0 0,51-2 19 0 0,-40-6 253 0 0,-36 4-72 0 0,1 1 1 0 0,24 1 0 0 0,85-1 167 0 0,-110 1-392 0 0,19 0 78 0 0,1 1-1 0 0,65 9 0 0 0,52 6 104 0 0,-61-7 9 0 0,-62-4-47 0 0,54 12 0 0 0,-36-5-71 0 0,0-3-1 0 0,104 2 1 0 0,-87-8 93 0 0,21 5 18 0 0,100 0-48 0 0,-152-7-116 0 0,-26 0-4 0 0,0 0 1 0 0,0-1-1 0 0,26-5 1 0 0,-134 19 343 0 0,55-11-362 0 0,-93 1 68 0 0,52-6-85 0 0,-10 1 18 0 0,-124-19-1 0 0,122 9-6 0 0,-134 0 0 0 0,29 3-8 0 0,-136 7-16 0 0,159 5 0 0 0,157-3 0 0 0,0 0 0 0 0,0-2 0 0 0,-18-3 0 0 0,45 5 0 0 0,0 1 0 0 0,0-2 0 0 0,0 0 0 0 0,16-3 0 0 0,9 0 0 0 0,37 1 39 0 0,135 14-1 0 0,26 1 24 0 0,92-32 34 0 0,-167 9 64 0 0,-131 9-80 0 0,-1-1 0 0 0,1-1-1 0 0,-1-1 1 0 0,0-2 0 0 0,36-13 0 0 0,-22 9 148 0 0,-41 11-228 0 0,-1 0 1 0 0,0 0 0 0 0,0 0-1 0 0,1 0 1 0 0,-1 0 0 0 0,0 0 0 0 0,0 0-1 0 0,0 0 1 0 0,1-1 0 0 0,-1 1-1 0 0,0 0 1 0 0,0 0 0 0 0,0 0 0 0 0,1 0-1 0 0,-1 0 1 0 0,0 0 0 0 0,0-1-1 0 0,0 1 1 0 0,0 0 0 0 0,1 0 0 0 0,-1 0-1 0 0,0 0 1 0 0,0-1 0 0 0,0 1-1 0 0,0 0 1 0 0,0 0 0 0 0,0 0 0 0 0,0-1-1 0 0,0 1 1 0 0,0 0 0 0 0,0 0-1 0 0,0-1 1 0 0,0 1 0 0 0,1 0 0 0 0,-7-7 71 0 0,-13-3 49 0 0,17 9-126 0 0,-8-4 46 0 0,0 1 0 0 0,0 0 0 0 0,0 1 0 0 0,-1 0 0 0 0,-16-3 0 0 0,-58-3 186 0 0,50 6-185 0 0,-420-1 451 0 0,308 8-272 0 0,3-6 0 0 0,-18 1-204 0 0,122 3 501 0 0,0 2 0 0 0,-42 8 0 0 0,29-1-625 0 0,-88 21-1170 0 0,140-32 1277 0 0,0 1 0 0 0,0-1 0 0 0,0 0 0 0 0,0 1 0 0 0,0-1 0 0 0,0 0 0 0 0,0 1 0 0 0,0 0 0 0 0,0-1 0 0 0,0 1 0 0 0,0-1 0 0 0,1 1 0 0 0,-1 0 0 0 0,0 0 0 0 0,-1 1 0 0 0,2-2 0 0 0,0 1 0 0 0,0-1 0 0 0,0 1 0 0 0,-1-1 0 0 0,1 1 0 0 0,0-1 0 0 0,0 1 0 0 0,0-1 0 0 0,0 1 0 0 0,0-1 0 0 0,0 1 0 0 0,0-1 0 0 0,0 1 0 0 0,0-1 0 0 0,0 1 0 0 0,0-1 0 0 0,1 1 0 0 0,-1-1 0 0 0,0 1 0 0 0,0-1 0 0 0,0 1 0 0 0,1-1 0 0 0,-1 1 0 0 0,1 1 0 0 0,1-1 0 0 0,-1 1 0 0 0,0-1 0 0 0,1 0 0 0 0,-1 1 0 0 0,1-1 0 0 0,0 0 0 0 0,-1 0 0 0 0,1 0 0 0 0,0 0 0 0 0,0 0 0 0 0,-1 0 0 0 0,1 0 0 0 0,0-1 0 0 0,3 1 0 0 0,17 2 0 0 0,0-1 0 0 0,0-1 0 0 0,1-2 0 0 0,-1 0 0 0 0,38-7 0 0 0,-6 1 0 0 0,214-12 0 0 0,40-4 0 0 0,-174 13-42 0 0,-114 9 14 0 0,0 2 0 0 0,0 0 0 0 0,0 2 0 0 0,31 7 0 0 0,-39-6-181 0 0,-1 0 1 0 0,0 1 0 0 0,0 0-1 0 0,-1 1 1 0 0,1 0 0 0 0,-1 1 0 0 0,-1 0-1 0 0,18 16 1 0 0,0 2-1143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58.110"/>
    </inkml:context>
    <inkml:brush xml:id="br0">
      <inkml:brushProperty name="width" value="0.1" units="cm"/>
      <inkml:brushProperty name="height" value="0.1" units="cm"/>
      <inkml:brushProperty name="color" value="#F4F91B"/>
    </inkml:brush>
  </inkml:definitions>
  <inkml:trace contextRef="#ctx0" brushRef="#br0">3793 169 919 0 0,'-33'-35'2232'0'0,"30"31"-2093"0"0,-1 1 0 0 0,0 0 0 0 0,0 1 0 0 0,0-1 0 0 0,0 1 0 0 0,0 0 0 0 0,-1 0-1 0 0,1 0 1 0 0,0 0 0 0 0,-1 1 0 0 0,0 0 0 0 0,1-1 0 0 0,-1 2 0 0 0,0-1 0 0 0,1 1 0 0 0,-1-1-1 0 0,0 1 1 0 0,0 1 0 0 0,1-1 0 0 0,-1 1 0 0 0,0 0 0 0 0,1 0 0 0 0,-1 0 0 0 0,-6 3-1 0 0,-24 9 397 0 0,11-3-125 0 0,-41 9 0 0 0,56-17-268 0 0,0 0 0 0 0,-1-1 0 0 0,1 0 0 0 0,0-1 0 0 0,0 0 0 0 0,-1-1 1 0 0,1 0-1 0 0,-12-2 0 0 0,-71-11 826 0 0,20 5-370 0 0,63 7-491 0 0,0-1-1 0 0,1 0 1 0 0,0-1 0 0 0,0 0-1 0 0,0 0 1 0 0,0 0-1 0 0,-11-10 1 0 0,11 8 23 0 0,-1 0-1 0 0,0 1 1 0 0,0 0 0 0 0,0 0-1 0 0,-14-4 1 0 0,9 6-44 0 0,-1 1 1 0 0,0 0-1 0 0,0 1 1 0 0,0 0-1 0 0,0 2 1 0 0,-16 1-1 0 0,6 0 44 0 0,-28-2 0 0 0,41-1-19 0 0,-1 0 0 0 0,1-1 0 0 0,1-1 0 0 0,-1 0 0 0 0,-21-9 0 0 0,12 5 3 0 0,1 1 0 0 0,-2 0 0 0 0,1 2 1 0 0,0 0-1 0 0,-1 2 0 0 0,0 0 0 0 0,1 2 1 0 0,-1 0-1 0 0,-27 4 0 0 0,17-1-114 0 0,18-3 0 0 0,-25 5 0 0 0,-100 28 0 0 0,112-29 102 0 0,-1-2 1 0 0,1 0-1 0 0,-35-4 0 0 0,5 0 167 0 0,21 3-144 0 0,-1-3 0 0 0,1 0 1 0 0,-45-11-1 0 0,70 12-111 0 0,1 0 0 0 0,-1 0 0 0 0,1 1 0 0 0,-1 1 0 0 0,0 0 0 0 0,1 0 0 0 0,0 1 0 0 0,-1 0 0 0 0,1 1 0 0 0,-13 5-1 0 0,-22 4 15 0 0,37-11 4 0 0,1 0 0 0 0,0 0 0 0 0,0-1-1 0 0,0 0 1 0 0,0-1 0 0 0,-1 0 0 0 0,1 0-1 0 0,-12-4 1 0 0,-23-2 114 0 0,33 7-116 0 0,0 0-1 0 0,1 1 1 0 0,-1 0-1 0 0,0 1 1 0 0,1 0 0 0 0,0 0-1 0 0,-1 1 1 0 0,-9 4-1 0 0,7-2-21 0 0,-1-2-1 0 0,1 1 1 0 0,0-1 0 0 0,-13 1-1 0 0,8-4 85 0 0,-1 0 0 0 0,1-1 0 0 0,-1-1 0 0 0,-26-7 0 0 0,-22-2 75 0 0,64 11-162 0 0,-105-7 235 0 0,39 6-176 0 0,58 2-56 0 0,0 0-1 0 0,0 0 1 0 0,0 1-1 0 0,-15 5 1 0 0,13-3 0 0 0,0-1 1 0 0,-15 2 0 0 0,-23-3 44 0 0,37-2-28 0 0,-1 1-1 0 0,1-1 1 0 0,0 2-1 0 0,0 0 1 0 0,-23 7-1 0 0,26-5-23 0 0,0-1 0 0 0,-1 1 0 0 0,1-1 0 0 0,-1-1 0 0 0,0 0 0 0 0,0 0 0 0 0,0-1 0 0 0,0-1 0 0 0,0 1 0 0 0,-11-2 0 0 0,7 0 21 0 0,1 0 1 0 0,-1 1-1 0 0,0 1 1 0 0,-25 4-1 0 0,24-2-17 0 0,9-3 6 0 0,1 0 0 0 0,0 0-1 0 0,0-1 1 0 0,0 1 0 0 0,0-1 0 0 0,-5-2 0 0 0,-22-1 41 0 0,-48 15 12 0 0,63-11-50 0 0,4-1 24 0 0,-1 1 0 0 0,-24 4 0 0 0,21-2-19 0 0,0 0-1 0 0,-33-2 0 0 0,25 0-9 0 0,1-1 27 0 0,0-2-1 0 0,1-1 0 0 0,-1 0 1 0 0,-30-11-1 0 0,32 9 32 0 0,18 5-46 0 0,0 0-1 0 0,0 0 0 0 0,-1 0 0 0 0,1 1 1 0 0,0 0-1 0 0,-1 0 0 0 0,1 0 1 0 0,0 0-1 0 0,-1 1 0 0 0,1-1 1 0 0,0 1-1 0 0,0 0 0 0 0,-1 1 0 0 0,1-1 1 0 0,0 1-1 0 0,0 0 0 0 0,1 0 1 0 0,-1 0-1 0 0,0 0 0 0 0,-4 4 1 0 0,0 0-210 0 0,2 0 0 0 0,-1 1 1 0 0,-6 8-1 0 0,-17 25-3924 0 0,24-32 2721 0 0,-11 14-4355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31.822"/>
    </inkml:context>
    <inkml:brush xml:id="br0">
      <inkml:brushProperty name="width" value="0.1" units="cm"/>
      <inkml:brushProperty name="height" value="0.1" units="cm"/>
      <inkml:brushProperty name="color" value="#F4F91B"/>
    </inkml:brush>
  </inkml:definitions>
  <inkml:trace contextRef="#ctx0" brushRef="#br0">287 1547 1375 0 0,'-11'-3'194'0'0,"8"2"-39"0"0,0 0-1 0 0,0 0 0 0 0,0 0 0 0 0,0 1 0 0 0,0-1 1 0 0,-1 1-1 0 0,1 0 0 0 0,0 0 0 0 0,-5 0 0 0 0,8 0-162 0 0,0 1 0 0 0,-1-1 0 0 0,1 0 0 0 0,-1 0 0 0 0,1 0 0 0 0,0 0 0 0 0,-1 0 0 0 0,1 0 0 0 0,-1 0 0 0 0,1 0 0 0 0,0 0-1 0 0,-1 0 1 0 0,1 0 0 0 0,-1 0 0 0 0,1 0 0 0 0,0 0 0 0 0,-1-1 0 0 0,1 1 0 0 0,0 0 0 0 0,-1 0 0 0 0,1 0 0 0 0,0-1 0 0 0,-1 1-1 0 0,1 0 1 0 0,0 0 0 0 0,-1-1 0 0 0,1 1 0 0 0,0 0 0 0 0,-1 0 0 0 0,1-1 0 0 0,0 1 0 0 0,0 0 0 0 0,0-1 0 0 0,-1 1 0 0 0,1-1-1 0 0,0 0 94 0 0,-1 0 0 0 0,1 0 0 0 0,0 0 0 0 0,0-1 0 0 0,0 1 0 0 0,0 0 0 0 0,0 0 0 0 0,0 0 0 0 0,0 0 0 0 0,1 0 0 0 0,-1 0 0 0 0,1-2 0 0 0,-1 2 10 0 0,0 0-1 0 0,0 1 1 0 0,1-1-1 0 0,-1 0 0 0 0,0 1 1 0 0,1-1-1 0 0,-1 0 1 0 0,1 1-1 0 0,-1-1 1 0 0,0 0-1 0 0,1 1 0 0 0,-1-1 1 0 0,1 1-1 0 0,0-1 1 0 0,-1 1-1 0 0,1-1 0 0 0,0 1 1 0 0,0-1-50 0 0,-1 1 0 0 0,1 0 1 0 0,-1 0-1 0 0,1 1 0 0 0,-1-1 0 0 0,1 0 1 0 0,-1 0-1 0 0,1 0 0 0 0,-1 0 0 0 0,1 0 1 0 0,-1 0-1 0 0,1 1 0 0 0,-1-1 0 0 0,0 0 1 0 0,1 0-1 0 0,-1 1 0 0 0,1-1 0 0 0,-1 0 1 0 0,0 1-1 0 0,1-1 0 0 0,-1 0 0 0 0,0 1 1 0 0,1-1-1 0 0,-1 0 0 0 0,0 1 0 0 0,0-1 1 0 0,1 1-1 0 0,-1-1 0 0 0,0 1 0 0 0,0-1 1 0 0,0 0-1 0 0,1 2 0 0 0,-1-1-10 0 0,1 0-1 0 0,0 1 1 0 0,1-1 0 0 0,-1 0-1 0 0,0 0 1 0 0,0 0 0 0 0,0 0-1 0 0,1 0 1 0 0,-1 0-1 0 0,0 0 1 0 0,1 0 0 0 0,-1-1-1 0 0,1 1 1 0 0,-1 0 0 0 0,1-1-1 0 0,2 1 1 0 0,32 5 1149 0 0,-15-3-364 0 0,6 4-253 0 0,-10-3-244 0 0,0 0 0 0 0,0-1 0 0 0,1-1 0 0 0,-1 0-1 0 0,21-2 1 0 0,68-2 1246 0 0,-63 3-1260 0 0,-1-3 0 0 0,52-8 0 0 0,-58 2-113 0 0,44-17 1 0 0,-57 17-4 0 0,-7 4-42 0 0,-1 1 1 0 0,1 0-1 0 0,17 0 1 0 0,-24 2-88 0 0,10 1 34 0 0,37 2-1 0 0,-36 0-94 0 0,32-2-1 0 0,-3-4 225 0 0,0 2 0 0 0,59 6-1 0 0,-82-2-138 0 0,0 0 0 0 0,0-2 0 0 0,0-1-1 0 0,0-1 1 0 0,0-2 0 0 0,47-11 0 0 0,19-12 393 0 0,-49 17-395 0 0,1 1-1 0 0,74-5 1 0 0,-81 11-71 0 0,-27 2-15 0 0,0 1 0 0 0,0 1 0 0 0,0 0 0 0 0,0 0 0 0 0,9 3 0 0 0,20 2 0 0 0,2-4 28 0 0,-29-2-9 0 0,0 1-1 0 0,0 0 1 0 0,-1 0-1 0 0,1 1 0 0 0,18 6 1 0 0,-12-2 20 0 0,0 0 0 0 0,24 4 0 0 0,-25-9-15 0 0,-14-1-19 0 0,-1 0 0 0 0,1 0 0 0 0,0 0 0 0 0,-1 0 0 0 0,1 1 0 0 0,-1-1 0 0 0,4 2 0 0 0,2 1-4 0 0,1 0 0 0 0,0-1 0 0 0,-1 0 0 0 0,1 0 0 0 0,1-1 0 0 0,-1-1-1 0 0,0 1 1 0 0,0-1 0 0 0,0-1 0 0 0,0 1 0 0 0,11-4 0 0 0,-10 3 28 0 0,0-1 0 0 0,1 1-1 0 0,-1 1 1 0 0,0-1 0 0 0,1 2 0 0 0,-1 0 0 0 0,0 0 0 0 0,1 0 0 0 0,-1 2-1 0 0,12 3 1 0 0,-10-3-18 0 0,0 0 0 0 0,17 1 0 0 0,9 3 20 0 0,4 0-29 0 0,62 3 0 0 0,-56-7 58 0 0,14 7 47 0 0,-45-6-100 0 0,1-1 0 0 0,28 2 0 0 0,90-9 239 0 0,-96 8-234 0 0,-29-3-12 0 0,0 0-1 0 0,0 0 1 0 0,20-2-1 0 0,-25 0 8 0 0,0 1-1 0 0,1 1 0 0 0,-1-1 1 0 0,0 1-1 0 0,8 2 1 0 0,22 1 18 0 0,-13-4-25 0 0,34 5 0 0 0,-14 0 30 0 0,86-1 1 0 0,-99-4-28 0 0,73 8-3 0 0,-86-7 0 0 0,29 4 0 0 0,-29-2 0 0 0,28 1 0 0 0,105-2 64 0 0,-135-3-64 0 0,-1-1 0 0 0,1 0 0 0 0,26-8 0 0 0,-26 6 0 0 0,-12 4 0 0 0,-1 0 0 0 0,0 0 0 0 0,1 0 0 0 0,-1 0 0 0 0,1 0 0 0 0,-1 0 0 0 0,4 1 0 0 0,12 0 0 0 0,-3-3 27 0 0,7-4 10 0 0,-14 6-37 0 0,-8 0 0 0 0,1 0 0 0 0,-1 0 0 0 0,1 0 0 0 0,0 0 0 0 0,-1 0 0 0 0,1 0 0 0 0,-1 0 0 0 0,1 0 0 0 0,-1 0 0 0 0,1 0 0 0 0,-1 0 0 0 0,1-1 0 0 0,-1 1 0 0 0,1 0 0 0 0,-1 0 0 0 0,1 0 0 0 0,-1-1 0 0 0,1 1 0 0 0,-1 0 0 0 0,1-1 0 0 0,-1 1 0 0 0,1 0 0 0 0,-1-1 0 0 0,1 0 0 0 0,0 0 0 0 0,0 1 0 0 0,1-1 0 0 0,-1 0 0 0 0,1 1 0 0 0,-1-1 0 0 0,0 1 0 0 0,1 0 0 0 0,-1-1 0 0 0,1 1 0 0 0,-1 0 0 0 0,1 0 0 0 0,-1 0 0 0 0,1 0 0 0 0,-1 0 0 0 0,1 0 0 0 0,-1 0 0 0 0,0 1 0 0 0,3 0 0 0 0,-2-1 0 0 0,0 1 0 0 0,0-1 0 0 0,0 0 0 0 0,0 0 0 0 0,0 0 0 0 0,0 0 0 0 0,0 0 0 0 0,0 0 0 0 0,0 0 0 0 0,0-1 0 0 0,2 0 0 0 0,43-13 0 0 0,-45 13 0 0 0,0 1 0 0 0,1-1 0 0 0,-1 1 0 0 0,0 0 0 0 0,0 0 0 0 0,1 0 0 0 0,-1 0 0 0 0,0 0 0 0 0,1 0 0 0 0,1 1 0 0 0,15 1 0 0 0,-17-1 0 0 0,-2-1 0 0 0,1 0 0 0 0,-1 1 0 0 0,1-1 0 0 0,-1 0 0 0 0,1 0 0 0 0,-1 0 0 0 0,1 0 0 0 0,-1 0 0 0 0,1 0 0 0 0,0 0 0 0 0,-1 0 0 0 0,1 0 0 0 0,-1 0 0 0 0,1 0 0 0 0,-1 0 0 0 0,1 0 0 0 0,-1 0 0 0 0,1 0 0 0 0,-1 0 0 0 0,1-1 0 0 0,0 1 0 0 0,0 0 0 0 0,29 3 0 0 0,-29-3 0 0 0,0 0 0 0 0,1 0 0 0 0,-1 0 0 0 0,0-1 0 0 0,0 1 0 0 0,0 0 0 0 0,1-1 0 0 0,-1 1 0 0 0,0-1 0 0 0,0 1 0 0 0,0-1 0 0 0,0 1 0 0 0,0-1 0 0 0,0 0 0 0 0,0 1 0 0 0,0-1 0 0 0,0 0 0 0 0,0 0 0 0 0,0 0 0 0 0,1-2 0 0 0,-1 2 0 0 0,1 1 0 0 0,-1-1 0 0 0,1 0 0 0 0,-1 1 0 0 0,1-1 0 0 0,0 1 0 0 0,-1-1 0 0 0,1 1 0 0 0,0 0 0 0 0,-1 0 0 0 0,1 0 0 0 0,0 0 0 0 0,2 0 0 0 0,6 0 0 0 0,-2-3 0 0 0,-6 2 0 0 0,0 1 0 0 0,0-1 0 0 0,0 1 0 0 0,0-1 0 0 0,0 1 0 0 0,0 0 0 0 0,0 0 0 0 0,0-1 0 0 0,0 2 0 0 0,0-1 0 0 0,0 0 0 0 0,0 0 0 0 0,0 1 0 0 0,0-1 0 0 0,0 1 0 0 0,2 0 0 0 0,-2 0 0 0 0,0 0 0 0 0,-2 1 0 0 0,2-1 0 0 0,0 0 0 0 0,1 0 0 0 0,-1 0 0 0 0,0 0 0 0 0,0 0 0 0 0,0-1 0 0 0,1 1 0 0 0,-1-1 0 0 0,0 0 0 0 0,0 1 0 0 0,4-1 0 0 0,-5-1 0 0 0,1 1 0 0 0,-1-1 0 0 0,0 0 0 0 0,1 1 0 0 0,-1-1 0 0 0,0 0 0 0 0,0 0 0 0 0,0 0 0 0 0,1 0 0 0 0,-1 0 0 0 0,0 0 0 0 0,0 0 0 0 0,0 0 0 0 0,1-2 0 0 0,8-38 328 0 0,-10 40-328 0 0,0 2 0 0 0,-1-1 0 0 0,-8 1-4 0 0,7 0 18 0 0,1-1 0 0 0,-1 0 0 0 0,1 1-1 0 0,-1-1 1 0 0,1 0 0 0 0,0 0 0 0 0,-1 0 0 0 0,1 0 0 0 0,-1-1-1 0 0,1 1 1 0 0,-1 0 0 0 0,1 0 0 0 0,-3-2 0 0 0,-4 1 56 0 0,-1-1 0 0 0,0 1 0 0 0,0 0 1 0 0,0 1-1 0 0,0 0 0 0 0,-9 2 1 0 0,-9-1-41 0 0,-45 5-12 0 0,53-3-3 0 0,-1-1 1 0 0,-31-1-1 0 0,35-1-15 0 0,-1 0 0 0 0,1 2 0 0 0,0 0 0 0 0,-31 8 0 0 0,26-5 0 0 0,-1-1 0 0 0,-21 2 0 0 0,-248 3 0 0 0,275-12 0 0 0,15 2 0 0 0,9 2 0 0 0,29 3 0 0 0,0-2 0 0 0,72-5 0 0 0,-18 0 0 0 0,107 10-144 0 0,-190-7 144 0 0,-1-1 0 0 0,0 1 0 0 0,0-1 0 0 0,0 0 0 0 0,0-1 0 0 0,0 0 0 0 0,0 0 0 0 0,0 0 0 0 0,0-1 0 0 0,-1 0 0 0 0,1 0 0 0 0,9-7 0 0 0,11-5 0 0 0,-23 13 0 0 0,0 0 0 0 0,1 1 0 0 0,0-1 0 0 0,-1 1 0 0 0,1 0 0 0 0,0 0 0 0 0,7 0 0 0 0,-11 0 0 0 0,1 1 0 0 0,-1-1 0 0 0,0 1 0 0 0,0-1 0 0 0,0 0 0 0 0,0 0 0 0 0,1 1 0 0 0,-1-1 0 0 0,0 0 0 0 0,0 0 0 0 0,0 0 0 0 0,-1 0 0 0 0,1 0 0 0 0,0 0 0 0 0,0-1 0 0 0,-1 1 0 0 0,1 0 0 0 0,0 0 0 0 0,0-2 0 0 0,11-25 0 0 0,-9 17 57 0 0,0-1 0 0 0,-1 1 0 0 0,0 0 0 0 0,-1-1-1 0 0,0 1 1 0 0,-1-1 0 0 0,0 1 0 0 0,-3-16 0 0 0,-3-10 440 0 0,-14-44-1 0 0,-4-22-204 0 0,16 31-214 0 0,-5-28 30 0 0,11 86-90 0 0,-2 0 0 0 0,1 1 0 0 0,-2 0 0 0 0,0 0 0 0 0,-7-14 0 0 0,2 9 30 0 0,-33-68 206 0 0,39 75-209 0 0,0 0 1 0 0,1 1 0 0 0,0-1 0 0 0,1 0 0 0 0,1 0 0 0 0,-2-20-1 0 0,7-52 165 0 0,-2-42 123 0 0,-13-40 11 0 0,10 157-340 0 0,0 1 1 0 0,-1 0-1 0 0,0-1 0 0 0,0 1 0 0 0,0 0 1 0 0,-1 0-1 0 0,0 0 0 0 0,-1 0 1 0 0,1 0-1 0 0,-1 1 0 0 0,0 0 0 0 0,-1 0 1 0 0,0 0-1 0 0,-9-9 0 0 0,10 11-4 0 0,0 0 0 0 0,0 0 0 0 0,-1 1 0 0 0,0-1 0 0 0,1 1 0 0 0,-1 0 0 0 0,0 1 0 0 0,0-1 0 0 0,0 1 0 0 0,-1 0 0 0 0,1 0 0 0 0,-9-1 0 0 0,-20-1 0 0 0,-50 2 0 0 0,24 1 0 0 0,-304-29 0 0 0,320 26 0 0 0,-252-14 92 0 0,136 10-56 0 0,5-5-33 0 0,-80-3 58 0 0,166 16-21 0 0,-387-8-16 0 0,92 8-24 0 0,-94 6 0 0 0,38 5 0 0 0,368-7 0 0 0,-2-4 0 0 0,-98-10 0 0 0,94 4 0 0 0,-73 1 0 0 0,81 10 0 0 0,0 2 0 0 0,0 3 0 0 0,-51 16 0 0 0,70-18 0 0 0,-66 23 0 0 0,90-28 0 0 0,5-2 0 0 0,-1 0 0 0 0,0 0 0 0 0,1 0 0 0 0,-1 0 0 0 0,1 1 0 0 0,-1-1 0 0 0,-2 3 0 0 0,4-2 0 0 0,0-1 0 0 0,0 0 0 0 0,0 0 0 0 0,0 1 0 0 0,1-1 0 0 0,-1 1 0 0 0,0-1 0 0 0,1 1 0 0 0,-1-1 0 0 0,1 1 0 0 0,0-1 0 0 0,-1 1 0 0 0,1-1 0 0 0,0 1 0 0 0,0-1 0 0 0,0 4 0 0 0,1 3 0 0 0,1-1 0 0 0,-1 0 0 0 0,1 1 0 0 0,1-1 0 0 0,0 0 0 0 0,0 0 0 0 0,0 0 0 0 0,1 0 0 0 0,0-1 0 0 0,5 7 0 0 0,12 24 0 0 0,-6 0 0 0 0,-2 1 0 0 0,-1 0 0 0 0,7 50 0 0 0,-1 67 0 0 0,-14-103 0 0 0,13 66 0 0 0,-11-84 0 0 0,2 64 0 0 0,-6-65 0 0 0,1 0 0 0 0,8 37 0 0 0,13 16 0 0 0,-20-75 0 0 0,1 1 0 0 0,0-1 0 0 0,1 0 0 0 0,0-1 0 0 0,10 14 0 0 0,-10-15 0 0 0,0 0 0 0 0,-1 0 0 0 0,5 11 0 0 0,-7-13 0 0 0,0 0 0 0 0,0 0 0 0 0,1 0 0 0 0,0-1 0 0 0,0 0 0 0 0,1 0 0 0 0,0 0 0 0 0,6 6 0 0 0,3 6 0 0 0,-13-16 0 0 0,0 0 0 0 0,0 0 0 0 0,1 0 0 0 0,-1 0 0 0 0,1 0 0 0 0,-1 0 0 0 0,1 0 0 0 0,0-1 0 0 0,2 3 0 0 0,-3-3 0 0 0,0-1 0 0 0,-1 1 0 0 0,0-1 0 0 0,0 0 0 0 0,0 1 0 0 0,1-1 0 0 0,-1 0 0 0 0,0 0 0 0 0,0 1 0 0 0,1-1 0 0 0,-1 0 0 0 0,0 0 0 0 0,0 0 0 0 0,1 1 0 0 0,-1-1 0 0 0,0 0 0 0 0,1 0 0 0 0,-1 0 0 0 0,0 0 0 0 0,1 0 0 0 0,-1 0 0 0 0,0 0 0 0 0,1 0 0 0 0,-1 0 0 0 0,0 0 0 0 0,1 0 0 0 0,-1 0 0 0 0,1 0 0 0 0,-1 0 0 0 0,1 0 0 0 0,-1 0 0 0 0,0-1 0 0 0,0 1 0 0 0,1 0 0 0 0,-1 0 0 0 0,0-1 0 0 0,0 1 0 0 0,1 0 0 0 0,-1-1 0 0 0,0 1 0 0 0,0 0 0 0 0,0-1 0 0 0,1 1 0 0 0,-1 0 0 0 0,0-1 0 0 0,0 1 0 0 0,0-1 0 0 0,0 1 0 0 0,0 0 0 0 0,0-1 0 0 0,0 1 0 0 0,0-1 0 0 0,0 1 0 0 0,0 0 0 0 0,0-1 0 0 0,0 1 0 0 0,0-1 0 0 0,0 1 0 0 0,0-1 0 0 0,-2-10 0 0 0,0 4 6 0 0,2 5 1 0 0,0 0 0 0 0,-1 0 0 0 0,1 0 0 0 0,-1 0 0 0 0,1 0 0 0 0,-1 1 0 0 0,0-1 0 0 0,0 0 0 0 0,-1-1 0 0 0,-5 1 29 0 0,-5 11-20 0 0,5-2-371 0 0,1 1 0 0 0,0 0 0 0 0,1 1 0 0 0,0-1 0 0 0,-4 10 0 0 0,6-12 144 0 0,-12 24-1064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5.769"/>
    </inkml:context>
    <inkml:brush xml:id="br0">
      <inkml:brushProperty name="width" value="0.1" units="cm"/>
      <inkml:brushProperty name="height" value="0.1" units="cm"/>
      <inkml:brushProperty name="color" value="#F4F91B"/>
    </inkml:brush>
  </inkml:definitions>
  <inkml:trace contextRef="#ctx0" brushRef="#br0">2609 157 1839 0 0,'-5'-3'583'0'0,"0"-1"0"0"0,0 0 0 0 0,0 0 0 0 0,1-1 0 0 0,-7-8 0 0 0,-3-2-105 0 0,6 8-338 0 0,-1-1 0 0 0,1 2 0 0 0,-2-1 0 0 0,1 2 0 0 0,-1-1 0 0 0,0 1 0 0 0,-13-5 0 0 0,-79-21 693 0 0,94 29-722 0 0,-4-1 31 0 0,-2-2 8 0 0,0 2-1 0 0,-1-1 1 0 0,1 2-1 0 0,-1 0 0 0 0,0 1 1 0 0,-23 1-1 0 0,-127 21 59 0 0,-109 9 372 0 0,-98-36 634 0 0,141-3-636 0 0,-76-11 48 0 0,95 3-412 0 0,153 16-164 0 0,-107 12 0 0 0,-57 23-174 0 0,182-28 52 0 0,-80 19-1185 0 0,67-12-2774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7.348"/>
    </inkml:context>
    <inkml:brush xml:id="br0">
      <inkml:brushProperty name="width" value="0.1" units="cm"/>
      <inkml:brushProperty name="height" value="0.1" units="cm"/>
      <inkml:brushProperty name="color" value="#F4F91B"/>
    </inkml:brush>
  </inkml:definitions>
  <inkml:trace contextRef="#ctx0" brushRef="#br0">982 38 1375 0 0,'5'-7'98'0'0,"4"-5"-121"0"0,-9 11 46 0 0,0 1 0 0 0,0 0 0 0 0,0 0 0 0 0,0-1 0 0 0,0 1 1 0 0,0 0-1 0 0,1 0 0 0 0,-1 0 0 0 0,0-1 0 0 0,0 1 0 0 0,0 0 0 0 0,0 0 0 0 0,1 0 0 0 0,-1 0 0 0 0,0 0 0 0 0,0-1 0 0 0,1 1 0 0 0,-1 0 0 0 0,0 0 1 0 0,0 0-1 0 0,0 0 0 0 0,1 0 0 0 0,-1 0 0 0 0,0 0 0 0 0,0 0 0 0 0,1 0 0 0 0,-1 0 0 0 0,3 0 1230 0 0,9 5 234 0 0,-12-5-1485 0 0,1 0 0 0 0,-1 0 0 0 0,0 0-1 0 0,0 0 1 0 0,0 0 0 0 0,0 0 0 0 0,1 1 0 0 0,-1-1 0 0 0,0 0 0 0 0,0 0 0 0 0,0 0-1 0 0,0 0 1 0 0,0 0 0 0 0,1 1 0 0 0,-1-1 0 0 0,0 0 0 0 0,0 0 0 0 0,0 0 0 0 0,0 0-1 0 0,0 1 1 0 0,0-1 0 0 0,0 0 0 0 0,0 0 0 0 0,0 0 0 0 0,0 0 0 0 0,0 1 0 0 0,0-1-1 0 0,0 0 1 0 0,0 0 0 0 0,0 0 0 0 0,0 1 0 0 0,0-1 0 0 0,0 0 0 0 0,0 0-1 0 0,0 0 1 0 0,0 0 0 0 0,0 1 0 0 0,0-1 0 0 0,0 0 0 0 0,0 0 0 0 0,0 0 0 0 0,0 0-1 0 0,0 1 1 0 0,-1-1 0 0 0,1 0 0 0 0,0 0 0 0 0,0 0 0 0 0,0 0 0 0 0,0 0 0 0 0,0 1-1 0 0,-1-1 1 0 0,1 0 0 0 0,0 0 0 0 0,0 0 0 0 0,0 0 0 0 0,0 0 0 0 0,-1 0-1 0 0,1 0 1 0 0,0 0 0 0 0,0 0 0 0 0,0 0 0 0 0,-1 0 0 0 0,1 0 0 0 0,0 0 0 0 0,0 0-1 0 0,-4 1 106 0 0,0 0-1 0 0,0 0 1 0 0,1-1-1 0 0,-1 1 0 0 0,0-1 1 0 0,0 0-1 0 0,0 0 0 0 0,0 0 1 0 0,1-1-1 0 0,-1 1 0 0 0,0-1 1 0 0,0 0-1 0 0,1 0 1 0 0,-1-1-1 0 0,-3-1 0 0 0,-22-5 675 0 0,-3 3-276 0 0,1 0 0 0 0,-1 2 0 0 0,0 2 0 0 0,-38 2 0 0 0,-23 7-380 0 0,-378 46 534 0 0,350-25-1693 0 0,82-18-28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8.628"/>
    </inkml:context>
    <inkml:brush xml:id="br0">
      <inkml:brushProperty name="width" value="0.1" units="cm"/>
      <inkml:brushProperty name="height" value="0.1" units="cm"/>
      <inkml:brushProperty name="color" value="#E71224"/>
    </inkml:brush>
  </inkml:definitions>
  <inkml:trace contextRef="#ctx0" brushRef="#br0">0 30 919 0 0,'2'-1'327'0'0,"-1"0"-1"0"0,1 1 0 0 0,0-1 0 0 0,-1 1 0 0 0,1 0 0 0 0,0-1 0 0 0,-1 1 0 0 0,1 0 0 0 0,0 0 0 0 0,-1 0 0 0 0,1 0 0 0 0,0 0 0 0 0,-1 1 0 0 0,1-1 0 0 0,0 0 0 0 0,1 2 1 0 0,40 6 25 0 0,-28-5-204 0 0,0 0-1 0 0,0-1 1 0 0,1-1-1 0 0,-1-1 1 0 0,1 0-1 0 0,20-4 0 0 0,25 1 301 0 0,362 5 1088 0 0,-378-2-1332 0 0,67-2 484 0 0,-95 1-564 0 0,0-2 1 0 0,0 0 0 0 0,0-1-1 0 0,25-9 1 0 0,-37 11-178 0 0,0-1 1 0 0,0 1-1 0 0,1 0 0 0 0,-1 1 0 0 0,1-1 1 0 0,0 1-1 0 0,-1 0 0 0 0,1 1 1 0 0,0-1-1 0 0,-1 1 0 0 0,1 0 1 0 0,0 1-1 0 0,0 0 0 0 0,-1-1 0 0 0,1 2 1 0 0,7 1-1 0 0,-6-1-1014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8.702"/>
    </inkml:context>
    <inkml:brush xml:id="br0">
      <inkml:brushProperty name="width" value="0.1" units="cm"/>
      <inkml:brushProperty name="height" value="0.1" units="cm"/>
      <inkml:brushProperty name="color" value="#F4F91B"/>
    </inkml:brush>
  </inkml:definitions>
  <inkml:trace contextRef="#ctx0" brushRef="#br0">1141 19 2959 0 0,'-5'0'196'0'0,"4"0"-193"0"0,1-1 0 0 0,0 1 0 0 0,-1 0-1 0 0,1 0 1 0 0,0 0 0 0 0,-1 0 0 0 0,1 0 0 0 0,-1 0 0 0 0,1 0 0 0 0,0 0 0 0 0,-1-1 0 0 0,1 1-1 0 0,0 1 1 0 0,-1-1 0 0 0,1 0 0 0 0,0 0 0 0 0,-1 0 0 0 0,1 0 0 0 0,-1 0 0 0 0,1 0 0 0 0,0 0 0 0 0,-1 0-1 0 0,1 1 1 0 0,0-1 0 0 0,0 0 0 0 0,-1 0 0 0 0,1 0 0 0 0,0 1 0 0 0,-1-1 0 0 0,1 0 0 0 0,0 1-1 0 0,-5 0 8 0 0,1 1 0 0 0,0-1 0 0 0,0 0 0 0 0,0-1 0 0 0,-5 1 0 0 0,5 0-6 0 0,-14 1 267 0 0,0-1-1 0 0,0-1 1 0 0,0-1-1 0 0,0 0 1 0 0,0-2-1 0 0,-26-6 1 0 0,20 5 425 0 0,1 1 1 0 0,-1 1-1 0 0,-37 2 0 0 0,-72 12 704 0 0,-25 0-559 0 0,92-15-571 0 0,-100-16-1 0 0,134 14-225 0 0,0 2-1 0 0,0 2 1 0 0,-46 2-1 0 0,54 2-1588 0 0,-27 6 0 0 0,17-2-1846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9.727"/>
    </inkml:context>
    <inkml:brush xml:id="br0">
      <inkml:brushProperty name="width" value="0.1" units="cm"/>
      <inkml:brushProperty name="height" value="0.1" units="cm"/>
      <inkml:brushProperty name="color" value="#F4F91B"/>
    </inkml:brush>
  </inkml:definitions>
  <inkml:trace contextRef="#ctx0" brushRef="#br0">995 250 3279 0 0,'-94'-94'4378'0'0,"80"79"-4018"0"0,0 1 0 0 0,-1 1 0 0 0,0 1 0 0 0,-1 0 0 0 0,0 1 0 0 0,-1 0 0 0 0,0 1 0 0 0,-33-13 1 0 0,28 15-197 0 0,-1 2 1 0 0,0 0-1 0 0,0 1 1 0 0,-1 1 0 0 0,0 1-1 0 0,-47 0 1 0 0,-19 7-137 0 0,1 4-1 0 0,-109 23 1 0 0,105-7-566 0 0,47-9 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10.520"/>
    </inkml:context>
    <inkml:brush xml:id="br0">
      <inkml:brushProperty name="width" value="0.1" units="cm"/>
      <inkml:brushProperty name="height" value="0.1" units="cm"/>
      <inkml:brushProperty name="color" value="#F4F91B"/>
    </inkml:brush>
  </inkml:definitions>
  <inkml:trace contextRef="#ctx0" brushRef="#br0">1402 106 4687 0 0,'0'0'14'0'0,"0"-1"0"0"0,0 1-1 0 0,0 0 1 0 0,0 0-1 0 0,0-1 1 0 0,0 1-1 0 0,0 0 1 0 0,0-1-1 0 0,0 1 1 0 0,0 0-1 0 0,0 0 1 0 0,-1-1 0 0 0,1 1-1 0 0,0 0 1 0 0,0 0-1 0 0,0-1 1 0 0,0 1-1 0 0,-1 0 1 0 0,1 0-1 0 0,0 0 1 0 0,0-1-1 0 0,0 1 1 0 0,-1 0 0 0 0,1 0-1 0 0,0 0 1 0 0,0 0-1 0 0,-1-1 1 0 0,1 1-1 0 0,0 0 1 0 0,-1 0-1 0 0,-11 0 124 0 0,-20 10-154 0 0,23-7 89 0 0,-8 2-69 0 0,-1-1 0 0 0,1-1 0 0 0,-1 0 0 0 0,0-1-1 0 0,0-1 1 0 0,-32-1 0 0 0,26-3 341 0 0,0-1 0 0 0,1 0 0 0 0,-1-2 0 0 0,-36-14 0 0 0,22 6 349 0 0,0 1-1 0 0,0 3 0 0 0,-1 1 0 0 0,-59-6 1 0 0,-199-3-25 0 0,68 7-318 0 0,169 9-654 0 0,-92 9-1 0 0,108-4-46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11.635"/>
    </inkml:context>
    <inkml:brush xml:id="br0">
      <inkml:brushProperty name="width" value="0.1" units="cm"/>
      <inkml:brushProperty name="height" value="0.1" units="cm"/>
      <inkml:brushProperty name="color" value="#F4F91B"/>
    </inkml:brush>
  </inkml:definitions>
  <inkml:trace contextRef="#ctx0" brushRef="#br0">3381 93 4687 0 0,'-3'-9'134'0'0,"2"6"-92"0"0,0 1-1 0 0,0-1 0 0 0,0 0 0 0 0,-1 0 1 0 0,1 0-1 0 0,-1 1 0 0 0,-2-4 0 0 0,2 5 12 0 0,1 0-1 0 0,-1 0 0 0 0,0 0 0 0 0,1 0 0 0 0,-1 0 0 0 0,0 1 0 0 0,0-1 0 0 0,1 1 0 0 0,-1-1 1 0 0,0 1-1 0 0,0 0 0 0 0,0-1 0 0 0,0 1 0 0 0,-3 0 0 0 0,-33 3 1193 0 0,20-1-960 0 0,-26-2 79 0 0,1-2-1 0 0,-1-2 1 0 0,-75-17-1 0 0,73 11 87 0 0,-1 3-1 0 0,-94-4 1 0 0,92 14-408 0 0,1 1-1 0 0,-1 3 1 0 0,1 2-1 0 0,-47 16 1 0 0,11-1-319 0 0,40-11 95 0 0</inkml:trace>
  <inkml:trace contextRef="#ctx0" brushRef="#br0" timeOffset="1">1662 189 455 0 0,'-12'-1'209'0'0,"0"1"0"0"0,-1 0-1 0 0,1 1 1 0 0,-24 4-1 0 0,-11 0 619 0 0,-1-3 195 0 0,0-3 1 0 0,1-2 0 0 0,-87-16-1 0 0,87 12-371 0 0,0 2-1 0 0,-56 1 1 0 0,-38-3 125 0 0,-36-16-157 0 0,-111-11-252 0 0,238 32-374 0 0,-1 1 0 0 0,0 3 0 0 0,-88 15 0 0 0,33 4-545 0 0,53-10 202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12.530"/>
    </inkml:context>
    <inkml:brush xml:id="br0">
      <inkml:brushProperty name="width" value="0.1" units="cm"/>
      <inkml:brushProperty name="height" value="0.1" units="cm"/>
      <inkml:brushProperty name="color" value="#F4F91B"/>
    </inkml:brush>
  </inkml:definitions>
  <inkml:trace contextRef="#ctx0" brushRef="#br0">2902 185 2759 0 0,'-4'-7'43'0'0,"0"1"-1"0"0,0 0 1 0 0,-1 0 0 0 0,1 1-1 0 0,-1-1 1 0 0,0 1-1 0 0,-1 0 1 0 0,-11-8-1 0 0,15 12 184 0 0,0 0 0 0 0,-1 1 0 0 0,1-1 0 0 0,-1 1 0 0 0,1 0 0 0 0,-1-1 0 0 0,1 1 0 0 0,-1 0 0 0 0,1 1 0 0 0,-1-1 0 0 0,1 0 0 0 0,-1 1 0 0 0,-3 0-1 0 0,-5 1-181 0 0,-40 4 99 0 0,26-2-141 0 0,-1-1 1 0 0,1-1-1 0 0,0-2 0 0 0,-30-2 0 0 0,-176-45 610 0 0,211 42-440 0 0,-18-3 61 0 0,-2 2 0 0 0,1 2 0 0 0,-1 1 0 0 0,0 2 0 0 0,1 2 0 0 0,-51 7 0 0 0,24-1-158 0 0,0-3 0 0 0,0-3 1 0 0,0-3-1 0 0,-124-20 0 0 0,83 8 116 0 0,-110 1 1 0 0,5 2 29 0 0,151 5-104 0 0,-141-10 121 0 0,147 14 113 0 0,-94 9 0 0 0,-133 38 955 0 0,94-9-4914 0 0,171-33 2929 0 0,-53 12-2768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9.869"/>
    </inkml:context>
    <inkml:brush xml:id="br0">
      <inkml:brushProperty name="width" value="0.1" units="cm"/>
      <inkml:brushProperty name="height" value="0.1" units="cm"/>
      <inkml:brushProperty name="color" value="#F4F91B"/>
    </inkml:brush>
  </inkml:definitions>
  <inkml:trace contextRef="#ctx0" brushRef="#br0">2276 255 455 0 0,'-4'-2'546'0'0,"0"-1"0"0"0,0 1 0 0 0,-1 0 0 0 0,1 0 0 0 0,-9-2-1 0 0,10 3 763 0 0,-8-2-1010 0 0,0 1 0 0 0,-1 0-1 0 0,1 1 1 0 0,-1 0 0 0 0,-13 1 0 0 0,-30-2-189 0 0,-14-10 519 0 0,41 6-303 0 0,0 2 0 0 0,-42-2 0 0 0,-105-7 330 0 0,51 2-62 0 0,59 6-210 0 0,-1-3 1 0 0,1-2 0 0 0,-89-27-1 0 0,49 7 80 0 0,-1 4 1 0 0,-209-21-1 0 0,-16 34-309 0 0,272 15-399 0 0,0 3 1 0 0,0 2-1 0 0,-92 23 1 0 0,79-10-762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11.222"/>
    </inkml:context>
    <inkml:brush xml:id="br0">
      <inkml:brushProperty name="width" value="0.1" units="cm"/>
      <inkml:brushProperty name="height" value="0.1" units="cm"/>
      <inkml:brushProperty name="color" value="#F4F91B"/>
    </inkml:brush>
  </inkml:definitions>
  <inkml:trace contextRef="#ctx0" brushRef="#br0">2775 42 719 0 0,'0'0'9'0'0,"0"0"0"0"0,0 0-1 0 0,0 0 1 0 0,0 0 0 0 0,0 0-1 0 0,0 0 1 0 0,0-1 0 0 0,0 1-1 0 0,0 0 1 0 0,0 0-1 0 0,0 0 1 0 0,0 0 0 0 0,0 0-1 0 0,0 0 1 0 0,0 0 0 0 0,0 0-1 0 0,0 0 1 0 0,-1 0 0 0 0,1 0-1 0 0,0 0 1 0 0,0-1-1 0 0,0 1 1 0 0,0 0 0 0 0,0 0-1 0 0,0 0 1 0 0,0 0 0 0 0,0 0-1 0 0,1 0 1 0 0,-1 0 0 0 0,0 0-1 0 0,0 0 1 0 0,0 0-1 0 0,0 0 1 0 0,0-1 0 0 0,0 1-1 0 0,0 0 1 0 0,0 0 0 0 0,0 0-1 0 0,0 0 1 0 0,0 0 0 0 0,0 0-1 0 0,0 0 1 0 0,0 0-1 0 0,0 0 1 0 0,0 0 0 0 0,0 0-1 0 0,1 0 1 0 0,-16-8 791 0 0,-21-5 1017 0 0,14 8-1119 0 0,0 0 0 0 0,0 2 0 0 0,0 0-1 0 0,0 2 1 0 0,-29 1 0 0 0,-114 16 380 0 0,116-9-945 0 0,-99 16 175 0 0,-12 2 194 0 0,143-23-444 0 0,-57 6 512 0 0,-102 0 0 0 0,-51-17 289 0 0,-149-3-8 0 0,92-4-663 0 0,-60 0-62 0 0,85 26-185 0 0,88 7-3484 0 0,58 0-565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13.473"/>
    </inkml:context>
    <inkml:brush xml:id="br0">
      <inkml:brushProperty name="width" value="0.1" units="cm"/>
      <inkml:brushProperty name="height" value="0.1" units="cm"/>
      <inkml:brushProperty name="color" value="#F4F91B"/>
    </inkml:brush>
  </inkml:definitions>
  <inkml:trace contextRef="#ctx0" brushRef="#br0">1869 58 1839 0 0,'1'-2'472'0'0,"0"0"0"0"0,0-1-1 0 0,0 1 1 0 0,-1-1 0 0 0,1 1-1 0 0,-1-1 1 0 0,1 1 0 0 0,-1-1-1 0 0,0 0 1 0 0,0-4 0 0 0,0 6-388 0 0,0 0 1 0 0,0 0-1 0 0,-1 0 1 0 0,1 0 0 0 0,0 0-1 0 0,-1 0 1 0 0,1 0-1 0 0,-1 0 1 0 0,1 0 0 0 0,-1 1-1 0 0,1-1 1 0 0,-1 0-1 0 0,0 0 1 0 0,1 1 0 0 0,-1-1-1 0 0,0 0 1 0 0,1 1-1 0 0,-1-1 1 0 0,0 1 0 0 0,0-1-1 0 0,0 1 1 0 0,0-1-1 0 0,0 1 1 0 0,1-1 0 0 0,-1 1-1 0 0,0 0 1 0 0,0 0-1 0 0,0-1 1 0 0,0 1 0 0 0,0 0-1 0 0,0 0 1 0 0,0 0-1 0 0,0 0 1 0 0,-2 0 0 0 0,-32 3 303 0 0,1 1 1 0 0,-1 1 0 0 0,-46 14-1 0 0,-14 2-52 0 0,31-12 41 0 0,-1-2 0 0 0,-118-4 0 0 0,-132-27 763 0 0,180 11-767 0 0,-14-3-120 0 0,-124-7 79 0 0,235 23-369 0 0,0 1 0 0 0,0 2-1 0 0,0 1 1 0 0,0 3 0 0 0,-43 12 0 0 0,24 0-1091 0 0,1 0-3822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15.812"/>
    </inkml:context>
    <inkml:brush xml:id="br0">
      <inkml:brushProperty name="width" value="0.1" units="cm"/>
      <inkml:brushProperty name="height" value="0.1" units="cm"/>
      <inkml:brushProperty name="color" value="#F4F91B"/>
    </inkml:brush>
  </inkml:definitions>
  <inkml:trace contextRef="#ctx0" brushRef="#br0">3255 51 3567 0 0,'4'-21'444'0'0,"-4"21"-434"0"0,0-1-1 0 0,0 0 0 0 0,0 1 1 0 0,-1-1-1 0 0,1 0 0 0 0,0 1 0 0 0,0-1 1 0 0,-1 0-1 0 0,1 1 0 0 0,0-1 0 0 0,-1 1 1 0 0,1-1-1 0 0,-1 0 0 0 0,1 1 0 0 0,-1-1 1 0 0,1 1-1 0 0,-1-1 0 0 0,1 1 1 0 0,-1 0-1 0 0,0-1 0 0 0,1 1 0 0 0,-1 0 1 0 0,1-1-1 0 0,-1 1 0 0 0,-1-1 0 0 0,-20-5 106 0 0,13 4 63 0 0,-1 0 140 0 0,-1 0-1 0 0,1 0 1 0 0,0 1 0 0 0,-1 1 0 0 0,1-1 0 0 0,-1 2-1 0 0,-17 1 1 0 0,-5 5 550 0 0,-34 10 1 0 0,39-9-494 0 0,-56 8 0 0 0,-320 1 1818 0 0,221-13-1417 0 0,-174-19-31 0 0,124 1-606 0 0,-82-5-30 0 0,-135-1-16 0 0,-36 36-83 0 0,409-10-163 0 0,0 3 0 0 0,1 3 0 0 0,-83 26 0 0 0,73-13-219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4.157"/>
    </inkml:context>
    <inkml:brush xml:id="br0">
      <inkml:brushProperty name="width" value="0.1" units="cm"/>
      <inkml:brushProperty name="height" value="0.1" units="cm"/>
      <inkml:brushProperty name="color" value="#F4F91B"/>
    </inkml:brush>
  </inkml:definitions>
  <inkml:trace contextRef="#ctx0" brushRef="#br0">1826 19 2303 0 0,'-4'-6'1474'0'0,"-2"5"-1275"0"0,0 0 0 0 0,0 0 0 0 0,0 0 0 0 0,1 1 0 0 0,-1 0 0 0 0,0 1 0 0 0,0-1 1 0 0,0 1-1 0 0,-7 2 0 0 0,-2-1 280 0 0,-8 2 149 0 0,2 1-1 0 0,-39 14 0 0 0,33-10-462 0 0,-30 7-1 0 0,33-12 13 0 0,-26 0-1 0 0,26-2 191 0 0,-29 5 0 0 0,-95 18 386 0 0,124-23-702 0 0,-1-1-1 0 0,1-1 1 0 0,0-1 0 0 0,-28-6-1 0 0,-41-10 339 0 0,28 3 274 0 0,-89-5 1 0 0,117 17-481 0 0,-378-33 569 0 0,262 18-644 0 0,130 16-178 0 0,-1 1-1 0 0,1 1 1 0 0,-1 1-1 0 0,-33 8 1 0 0,21 0-153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9.324"/>
    </inkml:context>
    <inkml:brush xml:id="br0">
      <inkml:brushProperty name="width" value="0.1" units="cm"/>
      <inkml:brushProperty name="height" value="0.1" units="cm"/>
      <inkml:brushProperty name="color" value="#E71224"/>
    </inkml:brush>
  </inkml:definitions>
  <inkml:trace contextRef="#ctx0" brushRef="#br0">1 29 1839 0 0,'0'0'43'0'0,"0"-1"0"0"0,0 0 0 0 0,0 0 0 0 0,0 0 0 0 0,0 0-1 0 0,1 1 1 0 0,-1-1 0 0 0,0 0 0 0 0,1 0 0 0 0,-1 0 0 0 0,1 1 0 0 0,-1-1-1 0 0,1 0 1 0 0,-1 1 0 0 0,1-1 0 0 0,-1 0 0 0 0,1 1 0 0 0,-1-1-1 0 0,1 1 1 0 0,0-1 0 0 0,-1 1 0 0 0,1-1 0 0 0,0 1 0 0 0,0-1-1 0 0,-1 1 1 0 0,2-1 0 0 0,1 1 186 0 0,-1 0 1 0 0,1 0-1 0 0,-1 0 0 0 0,0 0 0 0 0,1 1 1 0 0,-1-1-1 0 0,5 2 0 0 0,8 0-469 0 0,30 4 496 0 0,1-3-1 0 0,0-2 1 0 0,48-5 0 0 0,-47 2 358 0 0,-1 3 1 0 0,78 9-1 0 0,-33 0-524 0 0,-66-9 14 0 0,46-1 0 0 0,-60-1 3 0 0,0-1 0 0 0,-1 0 0 0 0,1 0 0 0 0,0-1 0 0 0,-1-1 0 0 0,18-8 0 0 0,-18 7-18 0 0,-8 3-46 0 0,1 1 0 0 0,-1 0 0 0 0,1-1 0 0 0,-1 1 0 0 0,1 0 0 0 0,0 0 0 0 0,5-1-1 0 0,-8 2-54 0 0,1 0 0 0 0,0 1-1 0 0,-1-1 1 0 0,1 0-1 0 0,0 0 1 0 0,0 0-1 0 0,-1 1 1 0 0,1-1-1 0 0,0 0 1 0 0,-1 1 0 0 0,1-1-1 0 0,0 1 1 0 0,-1-1-1 0 0,1 0 1 0 0,-1 1-1 0 0,1 0 1 0 0,-1-1-1 0 0,1 1 1 0 0,-1-1 0 0 0,1 1-1 0 0,-1-1 1 0 0,0 1-1 0 0,1 0 1 0 0,-1-1-1 0 0,0 1 1 0 0,1 0-1 0 0,-1 0 1 0 0,0-1-1 0 0,0 1 1 0 0,0 0 0 0 0,0 0-1 0 0,0-1 1 0 0,0 1-1 0 0,0 0 1 0 0,0 1-1 0 0,1 4-467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5.582"/>
    </inkml:context>
    <inkml:brush xml:id="br0">
      <inkml:brushProperty name="width" value="0.1" units="cm"/>
      <inkml:brushProperty name="height" value="0.1" units="cm"/>
      <inkml:brushProperty name="color" value="#F4F91B"/>
    </inkml:brush>
  </inkml:definitions>
  <inkml:trace contextRef="#ctx0" brushRef="#br0">1346 74 919 0 0,'-10'-5'583'0'0,"0"2"-1"0"0,-1 0 0 0 0,1 0 0 0 0,-19-3 0 0 0,1 1 131 0 0,23 3-649 0 0,0 1-1 0 0,0-1 0 0 0,0 0 0 0 0,1-1 0 0 0,-7-3 0 0 0,6 3 33 0 0,1 0-1 0 0,-1 0 1 0 0,0 1 0 0 0,-10-4 0 0 0,2 4 248 0 0,1 0 0 0 0,-1 0 0 0 0,0 1 0 0 0,0 1 0 0 0,-24 2 0 0 0,-67 16 999 0 0,-1 0-544 0 0,69-16-505 0 0,0-1-1 0 0,-42-6 0 0 0,-70-15 377 0 0,-20-2-21 0 0,83 19-879 0 0,0 4 0 0 0,-90 12 1 0 0,118-7-3761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6.611"/>
    </inkml:context>
    <inkml:brush xml:id="br0">
      <inkml:brushProperty name="width" value="0.1" units="cm"/>
      <inkml:brushProperty name="height" value="0.1" units="cm"/>
      <inkml:brushProperty name="color" value="#F4F91B"/>
    </inkml:brush>
  </inkml:definitions>
  <inkml:trace contextRef="#ctx0" brushRef="#br0">2197 45 1839 0 0,'-7'-4'544'0'0,"0"-1"0"0"0,1 1 0 0 0,-2 1 0 0 0,1-1 0 0 0,0 1 0 0 0,-1 0 0 0 0,1 1 0 0 0,-16-3 0 0 0,-3 1-10 0 0,12 1-281 0 0,0 1 0 0 0,-18 0 1 0 0,-359 5 1367 0 0,337 1-1417 0 0,0 1 0 0 0,1 3 0 0 0,-56 15 1 0 0,57-10-52 0 0,-1-3 0 0 0,-1-2 0 0 0,-56 1 0 0 0,-32-6 25 0 0,-90-3 292 0 0,-105-21 226 0 0,336 21-696 0 0,-54-7-203 0 0,1 3 1 0 0,-110 6-1 0 0,106 5-2673 0 0,1 2-968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7.235"/>
    </inkml:context>
    <inkml:brush xml:id="br0">
      <inkml:brushProperty name="width" value="0.1" units="cm"/>
      <inkml:brushProperty name="height" value="0.1" units="cm"/>
      <inkml:brushProperty name="color" value="#F4F91B"/>
    </inkml:brush>
  </inkml:definitions>
  <inkml:trace contextRef="#ctx0" brushRef="#br0">1368 65 3767 0 0,'3'-16'368'0'0,"-2"16"-342"0"0,-1 1-1 0 0,0-1 0 0 0,0 0 0 0 0,0 0 0 0 0,0 1 0 0 0,0-1 0 0 0,0 0 0 0 0,0 1 0 0 0,0-1 0 0 0,0 0 0 0 0,0 1 1 0 0,0-1-1 0 0,0 0 0 0 0,0 1 0 0 0,0-1 0 0 0,0 0 0 0 0,0 1 0 0 0,0-1 0 0 0,0 0 0 0 0,0 0 0 0 0,0 1 1 0 0,0-1-1 0 0,0 0 0 0 0,-1 1 0 0 0,1-1 0 0 0,0 0 0 0 0,0 0 0 0 0,0 1 0 0 0,-1-1 0 0 0,1 0 0 0 0,0 0 1 0 0,0 1-1 0 0,-1-1 0 0 0,1 0 0 0 0,0 0 0 0 0,0 0 0 0 0,-1 0 0 0 0,1 1 0 0 0,0-1 0 0 0,0 0 0 0 0,-1 0 0 0 0,1 0 1 0 0,0 0-1 0 0,-1 0 0 0 0,-3 0 69 0 0,0 0 0 0 0,0 0 0 0 0,0 0 0 0 0,0-1 1 0 0,0 0-1 0 0,0 0 0 0 0,0 0 0 0 0,1 0 0 0 0,-1-1 0 0 0,0 1 1 0 0,-5-4-1 0 0,-14-4 533 0 0,-19-2 283 0 0,0 2 1 0 0,-1 1-1 0 0,-65-2 0 0 0,-239 14 54 0 0,231 0-749 0 0,-92-9 141 0 0,-41 3-167 0 0,221 4-344 0 0,-34 7 0 0 0,17 2-51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08.042"/>
    </inkml:context>
    <inkml:brush xml:id="br0">
      <inkml:brushProperty name="width" value="0.1" units="cm"/>
      <inkml:brushProperty name="height" value="0.1" units="cm"/>
      <inkml:brushProperty name="color" value="#F4F91B"/>
    </inkml:brush>
  </inkml:definitions>
  <inkml:trace contextRef="#ctx0" brushRef="#br0">1818 27 5351 0 0,'-1'-3'105'0'0,"1"2"-79"0"0,-1-1-1 0 0,1 1 0 0 0,-1 0 0 0 0,1 0 0 0 0,-1 0 1 0 0,0 0-1 0 0,1 0 0 0 0,-1 0 0 0 0,0 0 0 0 0,0 0 1 0 0,0 0-1 0 0,0 0 0 0 0,0 0 0 0 0,0 0 1 0 0,0 1-1 0 0,0-1 0 0 0,0 0 0 0 0,-2 0 0 0 0,-2 0 184 0 0,-1 0-1 0 0,1 0 1 0 0,-1 0-1 0 0,0 1 0 0 0,1 0 1 0 0,-1 0-1 0 0,-5 1 0 0 0,-1 0-125 0 0,-128 11 264 0 0,77-5-257 0 0,-69-1-1 0 0,-71-5 903 0 0,-78-3 186 0 0,184-4-926 0 0,0 4 1 0 0,-1 5 0 0 0,-126 19-1 0 0,-112 14-526 0 0,270-32 68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1.482"/>
    </inkml:context>
    <inkml:brush xml:id="br0">
      <inkml:brushProperty name="width" value="0.1" units="cm"/>
      <inkml:brushProperty name="height" value="0.1" units="cm"/>
      <inkml:brushProperty name="color" value="#F4F91B"/>
    </inkml:brush>
  </inkml:definitions>
  <inkml:trace contextRef="#ctx0" brushRef="#br0">2677 24 2303 0 0,'-2'-2'128'0'0,"-1"0"-1"0"0,1 0 1 0 0,-1 0-1 0 0,0 0 1 0 0,1 0-1 0 0,-1 0 0 0 0,0 1 1 0 0,0-1-1 0 0,0 1 1 0 0,-1 0-1 0 0,1 0 0 0 0,-5-1 1 0 0,-1 1 454 0 0,0 0 0 0 0,0 1 1 0 0,-11 1-1 0 0,-6 0-938 0 0,-360 23 2234 0 0,59-1-1011 0 0,93-10-371 0 0,54-1-35 0 0,72-11 55 0 0,-118-17-1 0 0,27 2 138 0 0,98 9-370 0 0,-146-3 80 0 0,-10 16-254 0 0,192-2-415 0 0,-123 28 0 0 0,145-23-21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2.309"/>
    </inkml:context>
    <inkml:brush xml:id="br0">
      <inkml:brushProperty name="width" value="0.1" units="cm"/>
      <inkml:brushProperty name="height" value="0.1" units="cm"/>
      <inkml:brushProperty name="color" value="#F4F91B"/>
    </inkml:brush>
  </inkml:definitions>
  <inkml:trace contextRef="#ctx0" brushRef="#br0">768 108 3367 0 0,'-1'-2'51'0'0,"-1"0"0"0"0,0 0 0 0 0,0 1-1 0 0,0-1 1 0 0,0 1 0 0 0,0-1 0 0 0,0 1-1 0 0,0 0 1 0 0,0 0 0 0 0,0 0 0 0 0,-1 0-1 0 0,1 0 1 0 0,0 0 0 0 0,-1 1 0 0 0,1-1-1 0 0,-4 1 1 0 0,-4-1 352 0 0,0 1 0 0 0,-18 2 0 0 0,-1 0-455 0 0,-17-3 544 0 0,1-2 0 0 0,0-1 0 0 0,0-3 0 0 0,-49-13 0 0 0,49 7 206 0 0,6 1-58 0 0,-2 2-1 0 0,1 2 1 0 0,-51-5-1 0 0,84 13-672 0 0,0 1-1 0 0,0-1 0 0 0,1 1 0 0 0,-1 1 0 0 0,0-1 1 0 0,0 1-1 0 0,1 0 0 0 0,-1 1 0 0 0,1 0 1 0 0,-1 0-1 0 0,1 0 0 0 0,0 0 0 0 0,0 1 0 0 0,-8 7 1 0 0,-1 0-349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2.976"/>
    </inkml:context>
    <inkml:brush xml:id="br0">
      <inkml:brushProperty name="width" value="0.1" units="cm"/>
      <inkml:brushProperty name="height" value="0.1" units="cm"/>
      <inkml:brushProperty name="color" value="#F4F91B"/>
    </inkml:brush>
  </inkml:definitions>
  <inkml:trace contextRef="#ctx0" brushRef="#br0">1612 67 455 0 0,'-4'-3'253'0'0,"0"1"-1"0"0,-1 0 0 0 0,0 0 0 0 0,1 0 0 0 0,-1 1 1 0 0,0-1-1 0 0,0 1 0 0 0,0 0 0 0 0,0 0 0 0 0,-7 1 0 0 0,-11-3 524 0 0,-7-4-8 0 0,-33-12 0 0 0,18 5 402 0 0,31 12-878 0 0,0 0-1 0 0,0 0 0 0 0,-27 2 0 0 0,37 0-248 0 0,-281 17 1553 0 0,256-14-1408 0 0,-138 18 571 0 0,95-10-444 0 0,0-3 0 0 0,-112-2 0 0 0,-27-9 96 0 0,183 5-407 0 0,0 1 0 0 0,-1 2 0 0 0,2 0 0 0 0,-1 2 0 0 0,-37 15 0 0 0,25-5-161 0 0,1 1-17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4.037"/>
    </inkml:context>
    <inkml:brush xml:id="br0">
      <inkml:brushProperty name="width" value="0.1" units="cm"/>
      <inkml:brushProperty name="height" value="0.1" units="cm"/>
      <inkml:brushProperty name="color" value="#F4F91B"/>
    </inkml:brush>
  </inkml:definitions>
  <inkml:trace contextRef="#ctx0" brushRef="#br0">1357 121 1983 0 0,'-2'2'39'0'0,"0"0"-1"0"0,1 1 0 0 0,-1-1 0 0 0,0 0 0 0 0,0 0 1 0 0,-1 0-1 0 0,1 0 0 0 0,0 0 0 0 0,-1-1 0 0 0,1 1 1 0 0,-1-1-1 0 0,1 1 0 0 0,-1-1 0 0 0,0 0 0 0 0,0 0 0 0 0,0 0 1 0 0,1 0-1 0 0,-1-1 0 0 0,0 1 0 0 0,0-1 0 0 0,-3 0 1 0 0,-9 1 401 0 0,0-1 0 0 0,-27-3 1 0 0,39 3-363 0 0,-264-41 4169 0 0,31 3-2368 0 0,52 6-1148 0 0,-8 0-333 0 0,157 28-383 0 0,0 2 0 0 0,0 1 0 0 0,-55 7 0 0 0,-9 12-327 0 0,48-7-107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4.920"/>
    </inkml:context>
    <inkml:brush xml:id="br0">
      <inkml:brushProperty name="width" value="0.1" units="cm"/>
      <inkml:brushProperty name="height" value="0.1" units="cm"/>
      <inkml:brushProperty name="color" value="#F4F91B"/>
    </inkml:brush>
  </inkml:definitions>
  <inkml:trace contextRef="#ctx0" brushRef="#br0">2690 54 455 0 0,'-2'-3'453'0'0,"0"-1"-1"0"0,-1 1 0 0 0,1 0 0 0 0,-1 0 0 0 0,0 0 0 0 0,0 0 0 0 0,0 0 0 0 0,0 0 0 0 0,-1 1 0 0 0,-6-4 0 0 0,5 3-319 0 0,0 0 0 0 0,0 1-1 0 0,0 0 1 0 0,0 0 0 0 0,0 1 0 0 0,0 0-1 0 0,-11-2 1 0 0,-2 3-119 0 0,1 0 0 0 0,0 2 0 0 0,-19 3-1 0 0,-31 3-4 0 0,-8-6 150 0 0,-101-10 1 0 0,117 3 364 0 0,1 3 1 0 0,-87 8-1 0 0,-116 26 295 0 0,192-21-701 0 0,-38-2 225 0 0,-192-6 0 0 0,204-6-131 0 0,45 3-101 0 0,-335-20 848 0 0,160 0-350 0 0,177 19-521 0 0,-1 2 0 0 0,-79 12-1 0 0,-32 16-984 0 0,104-21-134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6.384"/>
    </inkml:context>
    <inkml:brush xml:id="br0">
      <inkml:brushProperty name="width" value="0.1" units="cm"/>
      <inkml:brushProperty name="height" value="0.1" units="cm"/>
      <inkml:brushProperty name="color" value="#F4F91B"/>
    </inkml:brush>
  </inkml:definitions>
  <inkml:trace contextRef="#ctx0" brushRef="#br0">796 118 4111 0 0,'-145'-49'1153'0'0,"21"5"997"0"0,102 38-1973 0 0,1 0-1 0 0,-1 2 1 0 0,0 0 0 0 0,-1 2-1 0 0,1 0 1 0 0,0 1 0 0 0,-1 1-1 0 0,1 2 1 0 0,0 0 0 0 0,0 1-1 0 0,0 1 1 0 0,0 1 0 0 0,-29 11-1 0 0,26-6-165 0 0,-112 47-143 0 0,110-42 13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9.926"/>
    </inkml:context>
    <inkml:brush xml:id="br0">
      <inkml:brushProperty name="width" value="0.1" units="cm"/>
      <inkml:brushProperty name="height" value="0.1" units="cm"/>
      <inkml:brushProperty name="color" value="#E71224"/>
    </inkml:brush>
  </inkml:definitions>
  <inkml:trace contextRef="#ctx0" brushRef="#br0">1 25 1207 0 0,'3'3'47'0'0,"1"-1"-1"0"0,0 1 0 0 0,0 0 0 0 0,0-1 0 0 0,0 0 1 0 0,1 0-1 0 0,-1 0 0 0 0,1-1 0 0 0,-1 1 0 0 0,1-1 1 0 0,5 1-1 0 0,12 1 577 0 0,24 0 1 0 0,-26-2-226 0 0,122-2 2467 0 0,-50-3-1606 0 0,207-3-413 0 0,-253 5-784 0 0,57-5 311 0 0,-87 5-186 0 0,0-1 0 0 0,0-1-1 0 0,0 0 1 0 0,19-9 0 0 0,-26 9-251 0 0,6-2 807 0 0,-15 6-823 0 0,0 0-1 0 0,1 0 0 0 0,-1 1 1 0 0,0-1-1 0 0,1 0 0 0 0,-1 0 1 0 0,0 0-1 0 0,1 0 0 0 0,-1 1 1 0 0,0-1-1 0 0,1 0 0 0 0,-1 0 1 0 0,0 0-1 0 0,0 1 0 0 0,1-1 1 0 0,-1 0-1 0 0,0 1 0 0 0,0-1 1 0 0,0 0-1 0 0,1 1 0 0 0,-1-1 1 0 0,0 0-1 0 0,0 1 0 0 0,0-1 1 0 0,0 0-1 0 0,0 1 0 0 0,0-1 1 0 0,0 0-1 0 0,0 1 0 0 0,1-1 1 0 0,-1 0-1 0 0,0 1 0 0 0,-1-1 1 0 0,1 0-1 0 0,0 1 0 0 0,0-1 1 0 0,0 1-1 0 0,0-1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6.923"/>
    </inkml:context>
    <inkml:brush xml:id="br0">
      <inkml:brushProperty name="width" value="0.1" units="cm"/>
      <inkml:brushProperty name="height" value="0.1" units="cm"/>
      <inkml:brushProperty name="color" value="#F4F91B"/>
    </inkml:brush>
  </inkml:definitions>
  <inkml:trace contextRef="#ctx0" brushRef="#br0">1203 62 4575 0 0,'-1'-6'93'0'0,"1"3"-53"0"0,0 1-1 0 0,0-1 1 0 0,-1 0-1 0 0,1 1 1 0 0,-1-1-1 0 0,0 1 1 0 0,0-1-1 0 0,-2-3 0 0 0,2 6 47 0 0,-1-1-1 0 0,0 1 0 0 0,1 0 0 0 0,-1 0 0 0 0,0 0 0 0 0,1 0 1 0 0,-1 0-1 0 0,0 0 0 0 0,1 0 0 0 0,-1 1 0 0 0,-2 0 1 0 0,1-1-29 0 0,-12 3-68 0 0,1-2-1 0 0,-1 0 0 0 0,0 0 0 0 0,-26-4 0 0 0,-56-14 134 0 0,52 8 343 0 0,27 6-210 0 0,0 1-1 0 0,0 1 0 0 0,0 0 0 0 0,0 2 0 0 0,-25 3 1 0 0,-89 23 464 0 0,87-16-601 0 0,-72 8-1 0 0,-63-20 104 0 0,35-3-147 0 0,118 6-76 0 0,0 0-1 0 0,1 1 0 0 0,-38 10 0 0 0,33-4-65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48.275"/>
    </inkml:context>
    <inkml:brush xml:id="br0">
      <inkml:brushProperty name="width" value="0.1" units="cm"/>
      <inkml:brushProperty name="height" value="0.1" units="cm"/>
      <inkml:brushProperty name="color" value="#F4F91B"/>
    </inkml:brush>
  </inkml:definitions>
  <inkml:trace contextRef="#ctx0" brushRef="#br0">934 213 2759 0 0,'-11'-6'221'0'0,"-19"-7"1457"0"0,-13-2-589 0 0,1-1 0 0 0,-56-32 0 0 0,-3 0 385 0 0,68 34-1076 0 0,0 2 0 0 0,0 1-1 0 0,-60-11 1 0 0,69 19-372 0 0,1 0 0 0 0,-1 2 0 0 0,1 0 0 0 0,-1 2 0 0 0,0 1 1 0 0,-32 6-1 0 0,25-1-239 0 0,0 1 1 0 0,1 1-1 0 0,1 2 1 0 0,-37 19-1 0 0,35-14-490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35.328"/>
    </inkml:context>
    <inkml:brush xml:id="br0">
      <inkml:brushProperty name="width" value="0.1" units="cm"/>
      <inkml:brushProperty name="height" value="0.1" units="cm"/>
      <inkml:brushProperty name="color" value="#F4F91B"/>
    </inkml:brush>
  </inkml:definitions>
  <inkml:trace contextRef="#ctx0" brushRef="#br0">2024 123 455 0 0,'-1'-1'277'0'0,"0"1"0"0"0,0 0 0 0 0,0-1-1 0 0,0 1 1 0 0,0 0 0 0 0,0-1 0 0 0,0 1-1 0 0,0 0 1 0 0,0 0 0 0 0,0 0 0 0 0,0 0-1 0 0,0 0 1 0 0,-1 0 0 0 0,1 0-1 0 0,0 0 1 0 0,-1 1 0 0 0,-18-1 282 0 0,-8-5 552 0 0,20 3-880 0 0,-2 0 0 0 0,1 1 0 0 0,0 0 0 0 0,0 0 0 0 0,0 1 0 0 0,0 0 0 0 0,-1 0 0 0 0,-11 3 0 0 0,-14 3 34 0 0,1-2 1 0 0,-1-1-1 0 0,-55-3 1 0 0,42 0 265 0 0,-53 8 41 0 0,52-3-449 0 0,24-3-102 0 0,-1 0 0 0 0,0-1 1 0 0,0-2-1 0 0,0-1 0 0 0,-28-6 1 0 0,-4-1 273 0 0,-62-4 0 0 0,34 6 77 0 0,-68-1 278 0 0,97 7-291 0 0,-98-15 0 0 0,103 7-42 0 0,0-3 0 0 0,-68-24 0 0 0,106 31-275 0 0,1 1-1 0 0,-1 0 1 0 0,-1 1 0 0 0,1 1 0 0 0,0 0 0 0 0,-1 1-1 0 0,1 1 1 0 0,0 0 0 0 0,-1 1 0 0 0,1 1-1 0 0,0 0 1 0 0,-18 5 0 0 0,0 2-356 0 0,0 2-1 0 0,1 1 1 0 0,0 2 0 0 0,-33 19 0 0 0,22-10-4577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36.071"/>
    </inkml:context>
    <inkml:brush xml:id="br0">
      <inkml:brushProperty name="width" value="0.1" units="cm"/>
      <inkml:brushProperty name="height" value="0.1" units="cm"/>
      <inkml:brushProperty name="color" value="#F4F91B"/>
    </inkml:brush>
  </inkml:definitions>
  <inkml:trace contextRef="#ctx0" brushRef="#br0">1833 83 1375 0 0,'-16'-5'655'0'0,"-1"1"-1"0"0,1 1 0 0 0,-1 0 0 0 0,0 1 0 0 0,-27 1 0 0 0,-86 12 97 0 0,-5-1 517 0 0,-190-26 1532 0 0,136-7-1575 0 0,-150-10 54 0 0,223 25-1409 0 0,57 3 519 0 0,-113 4 0 0 0,154 3-750 0 0,0 0-1 0 0,0 1 1 0 0,0 1 0 0 0,0 1-1 0 0,1 0 1 0 0,0 1 0 0 0,0 1 0 0 0,0 1-1 0 0,1 0 1 0 0,-22 16 0 0 0,9-2-3641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38.160"/>
    </inkml:context>
    <inkml:brush xml:id="br0">
      <inkml:brushProperty name="width" value="0.1" units="cm"/>
      <inkml:brushProperty name="height" value="0.1" units="cm"/>
      <inkml:brushProperty name="color" value="#F4F91B"/>
    </inkml:brush>
  </inkml:definitions>
  <inkml:trace contextRef="#ctx0" brushRef="#br0">1798 48 1839 0 0,'-5'-2'325'0'0,"-1"-1"-1"0"0,1 1 1 0 0,-1 1-1 0 0,0-1 0 0 0,1 1 1 0 0,-1 0-1 0 0,0 0 0 0 0,-7 0 1 0 0,3 0-10 0 0,-66-14 1106 0 0,49 9-533 0 0,-39-4 0 0 0,15 8 131 0 0,-98 11 0 0 0,-17 0-537 0 0,-389-9 1497 0 0,296-9-1527 0 0,160 2-633 0 0,-138 9 1 0 0,193 1-90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6:39.519"/>
    </inkml:context>
    <inkml:brush xml:id="br0">
      <inkml:brushProperty name="width" value="0.1" units="cm"/>
      <inkml:brushProperty name="height" value="0.1" units="cm"/>
      <inkml:brushProperty name="color" value="#F4F91B"/>
    </inkml:brush>
  </inkml:definitions>
  <inkml:trace contextRef="#ctx0" brushRef="#br0">2760 197 919 0 0,'-32'-8'1451'0'0,"0"1"-154"0"0,-38-15 1 0 0,56 17-1055 0 0,-1 1 0 0 0,0 0 0 0 0,-1 1 0 0 0,1 0 0 0 0,0 2 0 0 0,-26-1 0 0 0,-95 14 498 0 0,64-4-309 0 0,-11 0-15 0 0,-138 7 608 0 0,130-18-550 0 0,-124-19 0 0 0,153 16-311 0 0,-75 1 0 0 0,-4 1 164 0 0,85 1-171 0 0,22 2 21 0 0,-46-8-1 0 0,-36-7 175 0 0,-55-31 169 0 0,111 29-339 0 0,-1 2 0 0 0,-92-12 0 0 0,120 26-158 0 0,0 1 0 0 0,1 2 0 0 0,-40 7-1 0 0,-97 23 63 0 0,160-30-86 0 0,-25 7-126 0 0,-1 0-1 0 0,1 2 0 0 0,1 2 1 0 0,-51 25-1 0 0,46-15-232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16.392"/>
    </inkml:context>
    <inkml:brush xml:id="br0">
      <inkml:brushProperty name="width" value="0.1" units="cm"/>
      <inkml:brushProperty name="height" value="0.1" units="cm"/>
      <inkml:brushProperty name="color" value="#F4F91B"/>
    </inkml:brush>
  </inkml:definitions>
  <inkml:trace contextRef="#ctx0" brushRef="#br0">8271 197 1839 0 0,'14'-31'552'0'0,"11"-27"4308"0"0,-23 52-4698 0 0,0 0 0 0 0,-1 0 1 0 0,1 0-1 0 0,-1 0 1 0 0,-1 0-1 0 0,1 0 1 0 0,-1-12-1 0 0,0 16-117 0 0,-1 0 0 0 0,1 0 0 0 0,-1 0 0 0 0,1 0 1 0 0,-1 0-1 0 0,1 0 0 0 0,-1 0 0 0 0,0 1 0 0 0,0-1 0 0 0,0 0 0 0 0,0 0 0 0 0,0 0 0 0 0,0 1 0 0 0,-1-1 1 0 0,1 1-1 0 0,-1-1 0 0 0,1 1 0 0 0,-1-1 0 0 0,-1 0 0 0 0,0 0 74 0 0,0 1-1 0 0,-1-1 1 0 0,1 1 0 0 0,0 0-1 0 0,-1 0 1 0 0,1 0-1 0 0,0 0 1 0 0,-1 1 0 0 0,1-1-1 0 0,-6 1 1 0 0,-4 0 239 0 0,-1 2 0 0 0,0-1-1 0 0,0 2 1 0 0,-18 5 0 0 0,-74 28 268 0 0,17-5-465 0 0,31-14 141 0 0,-105 16 1 0 0,65-20 101 0 0,-260 26 1261 0 0,132-16-1010 0 0,152-13-502 0 0,-71 11 73 0 0,-131 12 240 0 0,80-28-183 0 0,-82 4 158 0 0,-80 5 119 0 0,281-15-429 0 0,-170 5 104 0 0,100 5-96 0 0,-283 7 160 0 0,182-33 33 0 0,-44 0 98 0 0,180 17-341 0 0,-201-2 36 0 0,48 2 110 0 0,107 2-138 0 0,-25-11 67 0 0,56 2-53 0 0,36 4-7 0 0,-81-4-3 0 0,-343-4-37 0 0,460 12-64 0 0,0-1 0 0 0,-99-14 0 0 0,15-3 67 0 0,-4-1-70 0 0,74 4 47 0 0,35 6 21 0 0,0 2 0 0 0,0 1-1 0 0,0 2 1 0 0,-59 2 0 0 0,70 2-65 0 0,0-1 0 0 0,0-1 0 0 0,0-1 0 0 0,0-1 0 0 0,0-1 0 0 0,-30-10 0 0 0,23 7 11 0 0,0 1-1 0 0,0 2 1 0 0,0 1 0 0 0,-1 1-1 0 0,-50 4 1 0 0,-16-4 22 0 0,74 0-27 0 0,0 1 0 0 0,0 1 1 0 0,-1 1-1 0 0,-27 5 0 0 0,-181 34-6 0 0,226-39 0 0 0,-30 7 0 0 0,0-3 0 0 0,-50 2 0 0 0,36-10 4 0 0,34 2 15 0 0,0 0-1 0 0,1 0 1 0 0,-25 4 0 0 0,35-2-16 0 0,0 0 0 0 0,0 0 0 0 0,0 1 0 0 0,0-1 0 0 0,0 1 0 0 0,1 0 0 0 0,-1 0 0 0 0,1 1 1 0 0,-1 0-1 0 0,1-1 0 0 0,0 2 0 0 0,0-1 0 0 0,0 0 0 0 0,1 1 0 0 0,-5 4 0 0 0,-4 8-3 0 0,2 0 0 0 0,-12 22 0 0 0,-7 11 0 0 0,20-32 13 0 0,-1 0 1 0 0,2 1-1 0 0,-9 26 0 0 0,-3 9-2 0 0,-6 14-11 0 0,16-40 0 0 0,-17 37 0 0 0,19-48 22 0 0,0-1-1 0 0,1 2 1 0 0,1-1-1 0 0,1 1 1 0 0,1-1-1 0 0,0 1 1 0 0,1 1-1 0 0,0-1 1 0 0,2 0 0 0 0,0 1-1 0 0,1-1 1 0 0,3 28-1 0 0,-1-31 3 0 0,0-1-1 0 0,1 1 1 0 0,1 0-1 0 0,0-1 0 0 0,1 0 1 0 0,0 0-1 0 0,1 0 1 0 0,1-1-1 0 0,0 0 1 0 0,0 0-1 0 0,1 0 1 0 0,1-1-1 0 0,0 0 1 0 0,15 14-1 0 0,16 16 92 0 0,-25-26-47 0 0,0 0 1 0 0,30 23-1 0 0,-30-28-55 0 0,-5-2 29 0 0,1 0 1 0 0,0-1-1 0 0,1-1 0 0 0,24 10 0 0 0,95 34 223 0 0,23 8-79 0 0,-127-52-150 0 0,0-1 1 0 0,1-1 0 0 0,-1-1-1 0 0,34-1 1 0 0,-3 0 36 0 0,56-1 82 0 0,-3 0-1 0 0,438-3 222 0 0,-86 15-248 0 0,-203-6-76 0 0,-148-8-14 0 0,112 16 0 0 0,-113-1-38 0 0,210 1 0 0 0,92-7 64 0 0,-43-7-25 0 0,-42-2-14 0 0,113-10-25 0 0,-102 6 1164 0 0,1 0-2112 0 0,69 0 2823 0 0,-298 7-2829 0 0,130-15 1 0 0,126-10 2092 0 0,-131 12-2321 0 0,172 4 1265 0 0,16 16-83 0 0,-411-9 0 0 0,55 2 0 0 0,0 3 0 0 0,75 14 0 0 0,-102-13 28 0 0,0-3 0 0 0,1-1 0 0 0,0-2 0 0 0,77-11 0 0 0,-94 9 13 0 0,-10 1-33 0 0,-1-1-1 0 0,28-7 0 0 0,-38 8-7 0 0,0-1 0 0 0,0 1 0 0 0,1-1-1 0 0,-1 0 1 0 0,0 0 0 0 0,-1-1 0 0 0,1 1-1 0 0,0-1 1 0 0,-1 0 0 0 0,1 0 0 0 0,-1 0 0 0 0,0-1-1 0 0,5-5 1 0 0,7-14 23 0 0,0 0 1 0 0,-1-2-1 0 0,-1 1 0 0 0,-2-1 0 0 0,0-1 1 0 0,-2 0-1 0 0,-1-1 0 0 0,-1 0 1 0 0,-1 0-1 0 0,3-33 0 0 0,-6 1-13 0 0,-3 0 0 0 0,-3 0 0 0 0,-13-84 0 0 0,-51-171 21 0 0,59 280-38 0 0,1 2 16 0 0,-15-35-1 0 0,19 58-5 0 0,0 1 1 0 0,-1 0-1 0 0,-1-1 0 0 0,1 1 0 0 0,-1 1 1 0 0,-1-1-1 0 0,1 1 0 0 0,-1 0 0 0 0,-8-7 0 0 0,10 11-54 0 0,-1 0-1 0 0,1 0 1 0 0,-1 1-1 0 0,0-1 1 0 0,0 1-1 0 0,0 1 0 0 0,0-1 1 0 0,0 1-1 0 0,0 0 1 0 0,-1 0-1 0 0,1 0 0 0 0,0 0 1 0 0,-1 1-1 0 0,1 0 1 0 0,0 1-1 0 0,-1-1 1 0 0,-6 2-1 0 0,-7 2-984 0 0,1 0 1 0 0,0 1-1 0 0,-28 12 1 0 0,-8 6-6672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18.998"/>
    </inkml:context>
    <inkml:brush xml:id="br0">
      <inkml:brushProperty name="width" value="0.1" units="cm"/>
      <inkml:brushProperty name="height" value="0.1" units="cm"/>
      <inkml:brushProperty name="color" value="#F4F91B"/>
    </inkml:brush>
  </inkml:definitions>
  <inkml:trace contextRef="#ctx0" brushRef="#br0">3652 282 455 0 0,'-11'-3'-898'0'0,"-4"-9"3975"0"0,-4-2 2466 0 0,13 12-5364 0 0,-1 1 0 0 0,1 0 0 0 0,-1 0 0 0 0,1 1 0 0 0,-1-1 0 0 0,1 1-1 0 0,-1 1 1 0 0,0 0 0 0 0,1 0 0 0 0,-1 0 0 0 0,-11 4 0 0 0,12-3-76 0 0,0 0 0 0 0,0-1-1 0 0,-1 1 1 0 0,1-1 0 0 0,0-1-1 0 0,-1 1 1 0 0,1-1 0 0 0,0 0 0 0 0,-1-1-1 0 0,1 1 1 0 0,0-1 0 0 0,-1-1-1 0 0,-10-2 1 0 0,-79-45 2334 0 0,9 8-1268 0 0,14 8-706 0 0,63 27-353 0 0,0-1 0 0 0,-15-13-1 0 0,19 15-51 0 0,0 0 0 0 0,-1 0 0 0 0,0 0 0 0 0,1 1 0 0 0,-2 0 0 0 0,1 0 0 0 0,0 0 0 0 0,-9-2 0 0 0,7 5-26 0 0,1-1-1 0 0,-1 1 1 0 0,-11 0-1 0 0,12 1 24 0 0,0 0-1 0 0,1 0 0 0 0,-1-1 0 0 0,-11-4 0 0 0,-24-11 840 0 0,30 10-711 0 0,1 1-1 0 0,-1 1 1 0 0,0 0-1 0 0,0 0 1 0 0,0 2 0 0 0,-22-3-1 0 0,-72 13-95 0 0,-315-17 388 0 0,280 12-283 0 0,103-2-129 0 0,-70 9 0 0 0,-21 1 3 0 0,62-10-41 0 0,-92-4 24 0 0,-37-15 231 0 0,170 17-241 0 0,1 1-1 0 0,-1 1 1 0 0,0 1-1 0 0,-48 11 1 0 0,-35 3 40 0 0,47-11-79 0 0,-78 3 0 0 0,113-8 8 0 0,0 1 0 0 0,0 2 0 0 0,0 0 0 0 0,1 2 0 0 0,-1 1 0 0 0,1 1 0 0 0,-38 15 0 0 0,16-2-8 0 0,-62 29 0 0 0,92-39 0 0 0,1 0 0 0 0,0 2 0 0 0,-28 22 0 0 0,7-3 0 0 0,-54 32 0 0 0,73-51 0 0 0,-40 16 0 0 0,-10 5 0 0 0,64-29 0 0 0,1 0 0 0 0,0 0 0 0 0,0 0 0 0 0,0 0 0 0 0,0 1 0 0 0,0 0 0 0 0,1 0 0 0 0,0 0 0 0 0,0 1 0 0 0,1-1 0 0 0,-5 9 0 0 0,0 5 0 0 0,0 0 0 0 0,-6 26 0 0 0,11-33 0 0 0,-8 19 0 0 0,7-20 0 0 0,0 0 0 0 0,1 0 0 0 0,0 0 0 0 0,1 0 0 0 0,0 0 0 0 0,1 1 0 0 0,0-1 0 0 0,1 1 0 0 0,1 12 0 0 0,1-7 0 0 0,1 0 0 0 0,2 0 0 0 0,-1 0 0 0 0,2 0 0 0 0,0-1 0 0 0,1 0 0 0 0,1 0 0 0 0,12 19 0 0 0,-12-26 23 0 0,1 0-1 0 0,0 0 0 0 0,0-1 1 0 0,1 0-1 0 0,0-1 1 0 0,0 0-1 0 0,21 10 0 0 0,1 2 7 0 0,1-1 44 0 0,2-2-1 0 0,0-1 1 0 0,0-1-1 0 0,59 13 1 0 0,-46-17 68 0 0,94 8 1 0 0,-80-12-73 0 0,105 3 126 0 0,-43-5-46 0 0,91 1 8 0 0,-53-2-61 0 0,191 41-31 0 0,-348-44-66 0 0,118 27 1 0 0,-70-14 0 0 0,77 8 0 0 0,-33-13 0 0 0,127 14 0 0 0,-132-10 27 0 0,147 0-1 0 0,-176-15-15 0 0,67-11 0 0 0,16-2 117 0 0,-121 16-79 0 0,27 2 0 0 0,3 1-30 0 0,-48-4 1 0 0,-1 0-1 0 0,1-1 0 0 0,-1 0 1 0 0,0 0-1 0 0,1 0 1 0 0,-1-1-1 0 0,0 0 1 0 0,-1 0-1 0 0,7-5 0 0 0,10-4-13 0 0,-19 10-6 0 0,0 1 0 0 0,0-1 0 0 0,1 1 0 0 0,-1 0 0 0 0,0 0 0 0 0,1 0 0 0 0,5-1 0 0 0,-9 2 0 0 0,1 0 0 0 0,-1 0 0 0 0,1 0 0 0 0,-1 0 0 0 0,1 1 0 0 0,-1-1 0 0 0,1 0 0 0 0,-1 0 0 0 0,1 0 0 0 0,-1 0 0 0 0,1 1 0 0 0,-1-1 0 0 0,1 0 0 0 0,-1 0 0 0 0,1 1 0 0 0,-1-1 0 0 0,0 0 0 0 0,1 1 0 0 0,-1-1 0 0 0,1 0 0 0 0,-1 1 0 0 0,1 0 0 0 0,-1 0 0 0 0,0 0 0 0 0,1 0 0 0 0,-1 0 0 0 0,0 0 0 0 0,1 0 0 0 0,-1 1 0 0 0,0-1 0 0 0,0 0 0 0 0,0 0 0 0 0,0 0 0 0 0,0 1 0 0 0,0-1 0 0 0,-1 2 0 0 0,-2 14-124 0 0,-2-1 1 0 0,0 1-1 0 0,-10 21 0 0 0,-10 19-4527 0 0,20-47 2832 0 0,-17 32-5080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21.252"/>
    </inkml:context>
    <inkml:brush xml:id="br0">
      <inkml:brushProperty name="width" value="0.1" units="cm"/>
      <inkml:brushProperty name="height" value="0.1" units="cm"/>
      <inkml:brushProperty name="color" value="#F4F91B"/>
    </inkml:brush>
  </inkml:definitions>
  <inkml:trace contextRef="#ctx0" brushRef="#br0">3365 307 1375 0 0,'-31'-28'4021'0'0,"19"18"-2635"0"0,0-1-1 0 0,-17-19 1 0 0,14 12-675 0 0,-1 0 1 0 0,-1 1 0 0 0,-1 1 0 0 0,0 1 0 0 0,-26-17-1 0 0,20 19-482 0 0,1 0 0 0 0,-2 1 0 0 0,0 1 1 0 0,-31-8-1 0 0,29 13-171 0 0,0 1 1 0 0,-1 1 0 0 0,-54-1-1 0 0,63 5-32 0 0,-55-3 207 0 0,-100 9 0 0 0,-154 11 242 0 0,126-34-232 0 0,120 8-57 0 0,-210-2 401 0 0,201 9-454 0 0,-236 11 61 0 0,136-1-185 0 0,-36-12 183 0 0,48-2-88 0 0,28 3-37 0 0,115 0-54 0 0,-86-2-22 0 0,103 5 25 0 0,1 2 0 0 0,-1 0 0 0 0,1 0 1 0 0,-28 9-1 0 0,35-6-17 0 0,0 0 1 0 0,1 1-1 0 0,-1 0 0 0 0,1 1 1 0 0,0 0-1 0 0,1 1 0 0 0,-1 0 1 0 0,2 0-1 0 0,-15 17 0 0 0,16-15-2 0 0,0 0 0 0 0,0 0 1 0 0,1 0-1 0 0,-9 22 0 0 0,-13 49 4 0 0,13-35 0 0 0,9-29 54 0 0,2-1 1 0 0,0 1-1 0 0,1 0 0 0 0,0 0 0 0 0,2 0 1 0 0,0 1-1 0 0,1-1 0 0 0,0 0 0 0 0,2 0 1 0 0,0 0-1 0 0,0 0 0 0 0,2 0 0 0 0,11 32 1 0 0,-4-19 38 0 0,-5-11-1 0 0,2 1 0 0 0,17 32 0 0 0,-4-21 140 0 0,2-2 0 0 0,0-1-1 0 0,55 51 1 0 0,-38-40-49 0 0,4-2-67 0 0,-31-27-90 0 0,21 20-1 0 0,41 37 38 0 0,22 21-26 0 0,25 26-12 0 0,-100-90-10 0 0,2-1 0 0 0,0-2 0 0 0,49 34 0 0 0,-59-47 18 0 0,1 0 1 0 0,0-1-1 0 0,0-1 0 0 0,0 0 1 0 0,1-1-1 0 0,0-1 0 0 0,0 0 1 0 0,30 3-1 0 0,-4-5 231 0 0,0-1 0 0 0,52-7 0 0 0,29-3 40 0 0,135 7 1 0 0,-151 5-238 0 0,1-4 0 0 0,-1-5 0 0 0,130-25 0 0 0,-93 9 3 0 0,-56 9-16 0 0,106-28 0 0 0,-87 9-36 0 0,134-36 37 0 0,-76 20 32 0 0,-134 37-81 0 0,0-2 0 0 0,0-2 1 0 0,30-19-1 0 0,-49 25 6 0 0,0 0 0 0 0,-1-1 1 0 0,0 0-1 0 0,-1-1 0 0 0,0 0 0 0 0,0-1 0 0 0,-1 0 0 0 0,-1 0 0 0 0,0-1 0 0 0,-1 0 0 0 0,0 0 1 0 0,-1-1-1 0 0,5-17 0 0 0,-2 3 41 0 0,-1-1 0 0 0,-1 0 0 0 0,-2-1 0 0 0,-1 1 0 0 0,0-51 0 0 0,-5 34 125 0 0,-2 1-1 0 0,-2 0 0 0 0,-2 0 1 0 0,-2 0-1 0 0,-20-62 1 0 0,25 98-169 0 0,1-1 1 0 0,-1 1 0 0 0,-1 0-1 0 0,0 0 1 0 0,-6-9 0 0 0,10 17-12 0 0,0-1 0 0 0,-1 0-1 0 0,1 0 1 0 0,0 1 0 0 0,-1-1 0 0 0,1 1 0 0 0,-1-1 0 0 0,1 1 0 0 0,-1 0 0 0 0,0 0 0 0 0,0-1 0 0 0,0 1 0 0 0,1 0 0 0 0,-1 1 0 0 0,0-1 0 0 0,0 0 0 0 0,0 1 0 0 0,0-1 0 0 0,-1 1 0 0 0,1-1 0 0 0,0 1 0 0 0,0 0 0 0 0,0 0 0 0 0,0 0 0 0 0,0 0 0 0 0,0 0 0 0 0,0 0 0 0 0,0 1 0 0 0,-1-1 0 0 0,-1 2 0 0 0,-6 2-362 0 0,0 1 0 0 0,1 1 1 0 0,-1 0-1 0 0,1 0 1 0 0,0 1-1 0 0,-8 8 0 0 0,-24 28-6026 0 0,11-8-358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35.189"/>
    </inkml:context>
    <inkml:brush xml:id="br0">
      <inkml:brushProperty name="width" value="0.1" units="cm"/>
      <inkml:brushProperty name="height" value="0.1" units="cm"/>
      <inkml:brushProperty name="color" value="#F4F91B"/>
    </inkml:brush>
  </inkml:definitions>
  <inkml:trace contextRef="#ctx0" brushRef="#br0">0 13 1375 0 0,'11'-7'-281'0'0,"-10"7"386"0"0,0-1 1 0 0,0 0-1 0 0,0 1 1 0 0,0-1-1 0 0,0 1 1 0 0,0-1-1 0 0,0 1 1 0 0,0 0-1 0 0,0-1 1 0 0,0 1-1 0 0,0 0 1 0 0,0-1-1 0 0,0 1 1 0 0,0 0-1 0 0,0 0 1 0 0,1 0 0 0 0,-1 0-1 0 0,0 0 1 0 0,0 1-1 0 0,0-1 1 0 0,0 0-1 0 0,0 0 1 0 0,0 1-1 0 0,0-1 1 0 0,0 0-1 0 0,0 1 1 0 0,0-1-1 0 0,0 1 1 0 0,1 0-1 0 0,3 2-68 0 0,1 1 1 0 0,-1-1-1 0 0,0 1 0 0 0,0 0 0 0 0,-1 0 0 0 0,1 1 0 0 0,-1-1 0 0 0,5 8 0 0 0,28 46-38 0 0,-18-27 19 0 0,-4-2-78 0 0,-10-23-91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21.855"/>
    </inkml:context>
    <inkml:brush xml:id="br0">
      <inkml:brushProperty name="width" value="0.1" units="cm"/>
      <inkml:brushProperty name="height" value="0.1" units="cm"/>
      <inkml:brushProperty name="color" value="#E71224"/>
    </inkml:brush>
  </inkml:definitions>
  <inkml:trace contextRef="#ctx0" brushRef="#br0">6 23 2879 0 0,'-5'-7'189'0'0,"5"5"320"0"0,12 5 498 0 0,5 1-1874 0 0,-17-4 853 0 0,0 0 0 0 0,0 0 0 0 0,0 0 1 0 0,0 0-1 0 0,1 0 0 0 0,-1 0 0 0 0,0 0 0 0 0,0 1 0 0 0,0-1 1 0 0,0 0-1 0 0,0 0 0 0 0,0 0 0 0 0,0 0 0 0 0,1 0 1 0 0,-1 0-1 0 0,0 0 0 0 0,0 0 0 0 0,0 0 0 0 0,0 0 1 0 0,0 0-1 0 0,0 0 0 0 0,1 0 0 0 0,-1 0 0 0 0,0 0 0 0 0,0 0 1 0 0,0 0-1 0 0,0 0 0 0 0,0 0 0 0 0,0 0 0 0 0,1-1 1 0 0,-1 1-1 0 0,0 0 0 0 0,0 0 0 0 0,0 0 0 0 0,0 0 1 0 0,0 0-1 0 0,0 0 0 0 0,0 0 0 0 0,0 0 0 0 0,0 0 0 0 0,1 0 1 0 0,-1-1-1 0 0,0 1 0 0 0,0 0 0 0 0,0 0 0 0 0,0 0 1 0 0,0 0-1 0 0,0 0 0 0 0,0 0 0 0 0,0 0 0 0 0,0-1 1 0 0,0 1-1 0 0,0 0 0 0 0,0 0 0 0 0,0 0 0 0 0,0 0 0 0 0,0 0 1 0 0,0 0-1 0 0,0-1 0 0 0,0 1 0 0 0,-8-6-1203 0 0,0 0 695 0 0,12 2 522 0 0,-2 2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35.795"/>
    </inkml:context>
    <inkml:brush xml:id="br0">
      <inkml:brushProperty name="width" value="0.1" units="cm"/>
      <inkml:brushProperty name="height" value="0.1" units="cm"/>
      <inkml:brushProperty name="color" value="#F4F91B"/>
    </inkml:brush>
  </inkml:definitions>
  <inkml:trace contextRef="#ctx0" brushRef="#br0">1 19 3823 0 0,'1'-7'71'0'0,"0"-2"144"0"0,-1 9-213 0 0,1 0 1 0 0,-1 0 0 0 0,0 0-1 0 0,0 0 1 0 0,0 0-1 0 0,0-1 1 0 0,0 1 0 0 0,0 0-1 0 0,0 0 1 0 0,0 0-1 0 0,0 0 1 0 0,0 0 0 0 0,0 0-1 0 0,0 0 1 0 0,0-1-1 0 0,1 1 1 0 0,-1 0 0 0 0,0 0-1 0 0,0 0 1 0 0,0 0 0 0 0,0 0-1 0 0,0 0 1 0 0,0 0-1 0 0,0 0 1 0 0,1 0 0 0 0,-1 0-1 0 0,0 0 1 0 0,0 0-1 0 0,0 0 1 0 0,0 0 0 0 0,0 0-1 0 0,1 0 1 0 0,-1 0-1 0 0,0 0 1 0 0,0 0 0 0 0,0 0-1 0 0,0 0 1 0 0,0 0-1 0 0,0 0 1 0 0,1 0 0 0 0,-1 0-1 0 0,0 0 1 0 0,0 0-1 0 0,35 21 246 0 0,-29-16-489 0 0,1-1 0 0 0,0 0 1 0 0,0 0-1 0 0,0-1 0 0 0,0 1 0 0 0,1-2 1 0 0,14 5-1 0 0,-11-5-857 0 0</inkml:trace>
  <inkml:trace contextRef="#ctx0" brushRef="#br0" timeOffset="1">361 27 919 0 0,'16'-2'80'0'0,"-5"2"-80"0"0,0 0 0 0 0,-1 0 0 0 0,-3 0 144 0 0,-1 2 16 0 0,-1 0 0 0 0,8 0 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7:37.590"/>
    </inkml:context>
    <inkml:brush xml:id="br0">
      <inkml:brushProperty name="width" value="0.1" units="cm"/>
      <inkml:brushProperty name="height" value="0.1" units="cm"/>
      <inkml:brushProperty name="color" value="#F4F91B"/>
    </inkml:brush>
  </inkml:definitions>
  <inkml:trace contextRef="#ctx0" brushRef="#br0">1257 1296 2759 0 0,'0'0'29'0'0,"0"0"-1"0"0,0 0 1 0 0,0-1-1 0 0,0 1 1 0 0,-1 0-1 0 0,1-1 1 0 0,0 1-1 0 0,0 0 1 0 0,0-1-1 0 0,0 1 1 0 0,1 0-1 0 0,-1-1 1 0 0,0 1-1 0 0,0 0 1 0 0,0 0-1 0 0,0-1 1 0 0,0 1-1 0 0,0 0 1 0 0,0-1-1 0 0,0 1 1 0 0,1 0-1 0 0,-1 0 1 0 0,0-1-1 0 0,0 1 1 0 0,0 0-1 0 0,1 0 1 0 0,-1 0-1 0 0,0-1 0 0 0,0 1 1 0 0,0 0-1 0 0,1 0 1 0 0,-1 0-1 0 0,0-1 1 0 0,1 1-1 0 0,-1 0 1 0 0,1 0-1 0 0,10 5 1715 0 0,2 1-924 0 0,5-1-681 0 0,10 4 1009 0 0,47 7 0 0 0,-67-16-977 0 0,-1 0 0 0 0,1 0-1 0 0,-1-1 1 0 0,9-1-1 0 0,-8 1-43 0 0,0 0 0 0 0,0 0 0 0 0,9 1 0 0 0,67 3 357 0 0,90 3 1426 0 0,-141-3-1583 0 0,-1 1-1 0 0,59 14 0 0 0,-80-15-269 0 0,-1-1 0 0 0,1 0 0 0 0,0-1-1 0 0,0 0 1 0 0,15-1 0 0 0,55-8 663 0 0,-14 1-213 0 0,-44 5-402 0 0,1 0 0 0 0,36-10 0 0 0,-46 8-15 0 0,-1 0 1 0 0,0-1-1 0 0,-1-1 1 0 0,1 0-1 0 0,21-14 0 0 0,16-12 329 0 0,-29 19-249 0 0,0 0 1 0 0,-1-2 0 0 0,22-20-1 0 0,-35 28-95 0 0,-1-1-1 0 0,1-1 1 0 0,-1 1-1 0 0,-1-1 1 0 0,0 0 0 0 0,0 0-1 0 0,4-12 1 0 0,20-72 582 0 0,-19 57-382 0 0,3-19 17 0 0,-2-1 0 0 0,5-92-1 0 0,-10 77 97 0 0,-4 47-275 0 0,-1-1 1 0 0,-1 1 0 0 0,-2-1 0 0 0,0 0 0 0 0,-2 1 0 0 0,0 0-1 0 0,-2 0 1 0 0,0 0 0 0 0,-2 1 0 0 0,-19-40 0 0 0,20 48-60 0 0,-1 0 1 0 0,0 0-1 0 0,-21-25 0 0 0,23 33-31 0 0,0 0-1 0 0,-1 0 0 0 0,0 1 1 0 0,-1 0-1 0 0,1 1 0 0 0,-1-1 1 0 0,0 1-1 0 0,-14-6 0 0 0,5 5-21 0 0,0 0 0 0 0,0 1 0 0 0,0 0 0 0 0,-34-3 0 0 0,-74 1 0 0 0,83 6 0 0 0,-251-17 64 0 0,130 0-12 0 0,98 9-40 0 0,-38-7-12 0 0,31 3 8 0 0,39 6 7 0 0,0 1 0 0 0,-56-2 1 0 0,-58 0-5 0 0,112 5-12 0 0,-174-25 1 0 0,105 12 0 0 0,71 14 9 0 0,-1 1 0 0 0,0 1 0 0 0,1 2 0 0 0,-39 7 0 0 0,-43 3 10 0 0,87-13-19 0 0,0 0 0 0 0,-29-6 0 0 0,-17-1 0 0 0,51 6 0 0 0,14 0 0 0 0,0 1 0 0 0,-19 1 0 0 0,26 0 0 0 0,0 0 0 0 0,1 0 0 0 0,-1 0 0 0 0,0 1 0 0 0,0-1 0 0 0,0 1 0 0 0,0 0 0 0 0,0-1 0 0 0,0 1 0 0 0,1 0 0 0 0,-1 0 0 0 0,0 0 0 0 0,1 0 0 0 0,-1 0 0 0 0,1 1 0 0 0,-1-1 0 0 0,1 0 0 0 0,-1 1 0 0 0,0 1 0 0 0,0 0-1 0 0,1-2-3 0 0,0 0 1 0 0,0 0-1 0 0,1 1 1 0 0,-1-1-1 0 0,0 0 1 0 0,1 0-1 0 0,-1 1 1 0 0,1-1-1 0 0,-1 1 1 0 0,1-1-1 0 0,0 0 1 0 0,-1 1 0 0 0,1-1-1 0 0,0 1 1 0 0,0-1-1 0 0,0 0 1 0 0,0 2-1 0 0,1 23 4 0 0,0-19 0 0 0,-1 1 0 0 0,0-1 0 0 0,0 1 0 0 0,-1-1 0 0 0,0 0 0 0 0,0 1 0 0 0,-1-1 0 0 0,-4 14 0 0 0,-2-4 0 0 0,-1-1 0 0 0,-16 23 0 0 0,-5 9 0 0 0,14-15 0 0 0,1 0 0 0 0,-19 70 0 0 0,30-89 0 0 0,-29 112 0 0 0,30-111 0 0 0,1 1 0 0 0,1 0 0 0 0,0 0 0 0 0,1-1 0 0 0,1 1 0 0 0,3 19 0 0 0,8 33-3 0 0,34 166-18 0 0,-40-204 21 0 0,-2-11 0 0 0,0-1 0 0 0,1 1 0 0 0,13 28 0 0 0,-18-45 0 0 0,1-1 0 0 0,-1 0 0 0 0,0 0 0 0 0,1 0 0 0 0,-1 0 0 0 0,1 0 0 0 0,0 0 0 0 0,-1 1 0 0 0,1-2 0 0 0,0 1 0 0 0,0 0 0 0 0,0 0 0 0 0,-1 0 0 0 0,1 0 0 0 0,0 0 0 0 0,0-1 0 0 0,0 1 0 0 0,0 0 0 0 0,1-1 0 0 0,-1 1 0 0 0,0-1 0 0 0,2 1 0 0 0,8-3 43 0 0,-9 2-36 0 0,-1-1 0 0 0,1 1 1 0 0,0-1-1 0 0,-1 1 0 0 0,1 0 0 0 0,-1 0 1 0 0,1 0-1 0 0,0 0 0 0 0,-1 0 0 0 0,1 0 0 0 0,-1 0 1 0 0,1 0-1 0 0,2 1 0 0 0,0 1-17 0 0,1 1 0 0 0,0-1 1 0 0,0 1-1 0 0,-1 0 0 0 0,0 0 0 0 0,1 0 0 0 0,-1 1 0 0 0,0-1 1 0 0,-1 1-1 0 0,1 0 0 0 0,-1 0 0 0 0,0 1 0 0 0,0-1 0 0 0,0 1 0 0 0,3 5 1 0 0,3 10-73 0 0,0 0 1 0 0,8 28 0 0 0,-16-44 73 0 0,29 106-1856 0 0,-17-46-31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2.299"/>
    </inkml:context>
    <inkml:brush xml:id="br0">
      <inkml:brushProperty name="width" value="0.1" units="cm"/>
      <inkml:brushProperty name="height" value="0.1" units="cm"/>
      <inkml:brushProperty name="color" value="#E71224"/>
    </inkml:brush>
  </inkml:definitions>
  <inkml:trace contextRef="#ctx0" brushRef="#br0">4011 39 455 0 0,'0'-1'115'0'0,"0"0"-1"0"0,0-1 1 0 0,-1 1-1 0 0,1 0 1 0 0,0 0-1 0 0,0-1 1 0 0,-1 1-1 0 0,1 0 1 0 0,-1 0-1 0 0,1 0 1 0 0,-1 0-1 0 0,0-1 1 0 0,1 1-1 0 0,-1 0 1 0 0,0 0-1 0 0,0 0 1 0 0,0 0-1 0 0,1 1 1 0 0,-3-3-1 0 0,0 1 49 0 0,1 1-1 0 0,-1-1 1 0 0,0 1-1 0 0,0 0 1 0 0,1 0-1 0 0,-1 0 1 0 0,0 0-1 0 0,-4-1 1 0 0,-1 1 74 0 0,1 1 1 0 0,0-1-1 0 0,-1 1 1 0 0,1 0-1 0 0,0 1 1 0 0,-12 1-1 0 0,-37 13 377 0 0,-29 6-15 0 0,-36-7 260 0 0,78-11-360 0 0,1 3-1 0 0,-54 13 1 0 0,31-1-311 0 0,-1-4-1 0 0,-1-2 1 0 0,0-3-1 0 0,0-3 1 0 0,0-3 0 0 0,-78-6-1 0 0,122 2-79 0 0,-6-1 246 0 0,-54-10 0 0 0,-26-7 228 0 0,-10-2-281 0 0,86 13-278 0 0,0 2-1 0 0,-1 1 1 0 0,0 2 0 0 0,0 1-1 0 0,0 1 1 0 0,0 2 0 0 0,-66 11-1 0 0,-308 50 42 0 0,299-49-22 0 0,-77 7 71 0 0,149-18-32 0 0,0-1 0 0 0,1-2 0 0 0,-1-1 0 0 0,-54-11 0 0 0,60 6 28 0 0,-4-1 69 0 0,-1 1 0 0 0,1 2 0 0 0,-1 1 0 0 0,-50 2 0 0 0,-135 23-95 0 0,56-4-21 0 0,-260 23-172 0 0,343-30-1115 0 0,1 6-3296 0 0,35-3 1441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2:16.821"/>
    </inkml:context>
    <inkml:brush xml:id="br0">
      <inkml:brushProperty name="width" value="0.1" units="cm"/>
      <inkml:brushProperty name="height" value="0.1" units="cm"/>
      <inkml:brushProperty name="color" value="#E71224"/>
    </inkml:brush>
  </inkml:definitions>
  <inkml:trace contextRef="#ctx0" brushRef="#br0">367 129 2303 0 0,'-9'-31'748'0'0,"-10"33"1495"0"0,-13 7-1387 0 0,-1-1-1 0 0,-64 6 1 0 0,49-14 112 0 0,40-1-794 0 0,0 1-1 0 0,0 0 1 0 0,1 0 0 0 0,-1 1 0 0 0,0 0 0 0 0,1 0 0 0 0,-1 1 0 0 0,0 0-1 0 0,-9 3 1 0 0,12-2-8 0 0,-1-1-1 0 0,1 0 0 0 0,-1 0 1 0 0,0 0-1 0 0,-8 0 0 0 0,21-1 321 0 0,0 0 0 0 0,-1 1-1 0 0,12 3 1 0 0,-9-2-414 0 0,0-1 1 0 0,0 1-1 0 0,0-2 1 0 0,12 2 0 0 0,72-7 754 0 0,110-20 1 0 0,-58 5-455 0 0,-48 6-199 0 0,29-3 166 0 0,-7 10 22 0 0,164 13 0 0 0,-126-5-182 0 0,-96-3-45 0 0,91 10 0 0 0,31 5 158 0 0,47-13 276 0 0,-177-4-482 0 0,0-2 1 0 0,69-17 0 0 0,20-17 104 0 0,-136 37-174 0 0,0 0 0 0 0,0-1 1 0 0,0 0-1 0 0,-1 0 0 0 0,0-1 1 0 0,10-6-1 0 0,-15 9-15 0 0,0 1 0 0 0,0 0 1 0 0,1 0-1 0 0,-1 0 0 0 0,0-1 1 0 0,0 1-1 0 0,0 0 0 0 0,1 0 0 0 0,-1-1 1 0 0,0 1-1 0 0,0 0 0 0 0,0 0 0 0 0,0-1 1 0 0,0 1-1 0 0,1 0 0 0 0,-1-1 1 0 0,0 1-1 0 0,0 0 0 0 0,0-1 0 0 0,0 1 1 0 0,0 0-1 0 0,0 0 0 0 0,0-1 0 0 0,0 1 1 0 0,0 0-1 0 0,0-1 0 0 0,0 1 1 0 0,0 0-1 0 0,-1-1 0 0 0,1 1 0 0 0,0 0 1 0 0,0-1-1 0 0,-10-6 83 0 0,-14 1 77 0 0,7 6-125 0 0,-1 0-1 0 0,-20 3 1 0 0,0 0 1 0 0,10 0-39 0 0,-39 8 0 0 0,12-1 0 0 0,-12 1 0 0 0,14-2 0 0 0,-70 3 0 0 0,-49-7 66 0 0,-218 2-68 0 0,-84-40 66 0 0,438 28-64 0 0,-58-2 0 0 0,84 7 0 0 0,0 1 0 0 0,0-1 0 0 0,0 2 0 0 0,1 0 0 0 0,-1 0 0 0 0,1 0 0 0 0,-14 6 0 0 0,21-7 0 0 0,0 0 0 0 0,0 0 0 0 0,0 0 0 0 0,0 0 0 0 0,0 0 0 0 0,0 1 0 0 0,0-1 0 0 0,1 1 0 0 0,-3 1 0 0 0,4-2 0 0 0,0-1 0 0 0,0 0 0 0 0,-1 0 0 0 0,1 1 0 0 0,0-1 0 0 0,0 0 0 0 0,0 0 0 0 0,0 1 0 0 0,0-1 0 0 0,0 0 0 0 0,0 1 0 0 0,0-1 0 0 0,0 0 0 0 0,0 0 0 0 0,0 1 0 0 0,0-1 0 0 0,0 0 0 0 0,0 1 0 0 0,0-1 0 0 0,0 0 0 0 0,0 0 0 0 0,0 1 0 0 0,0-1 0 0 0,0 0 0 0 0,0 0 0 0 0,1 1 0 0 0,11 7 0 0 0,4-4 0 0 0,-1 0 0 0 0,1-1 0 0 0,0-1 0 0 0,24 1 0 0 0,10 1 0 0 0,-8-1 21 0 0,-1-1 1 0 0,77-8-1 0 0,3 0-21 0 0,-49 7 10 0 0,-6 0 17 0 0,101-11 0 0 0,-119 4-2 0 0,163-20 105 0 0,-155 22-102 0 0,102 6 0 0 0,137 25 25 0 0,-71-10-53 0 0,-165-9 20 0 0,-46-6-14 0 0,-1 0 0 0 0,1 0 1 0 0,-1-1-1 0 0,1-1 0 0 0,0 0 1 0 0,13-2-1 0 0,-26 1-4 0 0,0 1-1 0 0,0 0 1 0 0,0 0-1 0 0,0 0 1 0 0,0 0 0 0 0,0 0-1 0 0,0 0 1 0 0,0 0-1 0 0,-1 0 1 0 0,1-1-1 0 0,0 1 1 0 0,0 0 0 0 0,0 0-1 0 0,0 0 1 0 0,0 0-1 0 0,0 0 1 0 0,0-1-1 0 0,0 1 1 0 0,0 0-1 0 0,0 0 1 0 0,0 0 0 0 0,0 0-1 0 0,0 0 1 0 0,0-1-1 0 0,0 1 1 0 0,0 0-1 0 0,0 0 1 0 0,0 0 0 0 0,0 0-1 0 0,0 0 1 0 0,0-1-1 0 0,0 1 1 0 0,0 0-1 0 0,1 0 1 0 0,-1 0 0 0 0,0 0-1 0 0,0 0 1 0 0,0 0-1 0 0,0 0 1 0 0,0-1-1 0 0,0 1 1 0 0,0 0-1 0 0,0 0 1 0 0,1 0 0 0 0,-1 0-1 0 0,-14-3 71 0 0,-50-2-18 0 0,45 2-26 0 0,-1 2-1 0 0,-27 0 0 0 0,-340 12 37 0 0,271-13-64 0 0,-116 4 0 0 0,-99 24 0 0 0,250-23 0 0 0,-129-12 0 0 0,197 8 0 0 0,0 1 0 0 0,-1 1 0 0 0,1 0 0 0 0,-1 1 0 0 0,1 0 0 0 0,-26 8 0 0 0,44-10 0 0 0,5-2 0 0 0,0 0 0 0 0,13-5 0 0 0,-7 1 0 0 0,1 0 0 0 0,-1 2 0 0 0,1-1 0 0 0,20-1 0 0 0,72-3 0 0 0,2-1 0 0 0,49-26-16 0 0,-5 0-182 0 0,-131 33 36 0 0,-1 0 0 0 0,1 1 0 0 0,0 2 0 0 0,39 3 0 0 0,-43 1-763 0 0,0 1 0 0 0,-1 1-1 0 0,1 0 1 0 0,31 17 0 0 0,-16-8-4617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2:21.770"/>
    </inkml:context>
    <inkml:brush xml:id="br0">
      <inkml:brushProperty name="width" value="0.1" units="cm"/>
      <inkml:brushProperty name="height" value="0.1" units="cm"/>
      <inkml:brushProperty name="color" value="#E71224"/>
    </inkml:brush>
  </inkml:definitions>
  <inkml:trace contextRef="#ctx0" brushRef="#br0">3725 176 3167 0 0,'48'-22'346'0'0,"-42"20"-37"0"0,1-1 1 0 0,-1 1-1 0 0,0-2 1 0 0,0 1-1 0 0,0-1 1 0 0,9-6-1 0 0,-16 10-273 0 0,1-1 0 0 0,0 1 0 0 0,0 0 0 0 0,0-1 0 0 0,0 1 0 0 0,0 0 0 0 0,-1-1 0 0 0,1 1 0 0 0,0 0-1 0 0,0-1 1 0 0,-1 1 0 0 0,1 0 0 0 0,0 0 0 0 0,0-1 0 0 0,-1 1 0 0 0,1 0 0 0 0,0 0 0 0 0,-1-1 0 0 0,1 1-1 0 0,0 0 1 0 0,-1 0 0 0 0,1 0 0 0 0,-1 0 0 0 0,1-1 0 0 0,0 1 0 0 0,-1 0 0 0 0,1 0 0 0 0,-1 0 0 0 0,1 0-1 0 0,0 0 1 0 0,-1 0 0 0 0,-18-4 567 0 0,-41-2 22 0 0,0 3-1 0 0,-111 7 1 0 0,-122 33 452 0 0,-2 0-134 0 0,-117-22-95 0 0,176-10-646 0 0,-69-9 774 0 0,183 0-433 0 0,-128 13 0 0 0,55-8-231 0 0,0 1 250 0 0,132 2-367 0 0,-8 2 9 0 0,0-3 1 0 0,-98-9-1 0 0,69-4 61 0 0,39 6-104 0 0,0-4 1 0 0,-103-26 0 0 0,121 21-54 0 0,0 2 0 0 0,-84-9 1 0 0,58 11-17 0 0,62 8-69 0 0,-1-1 0 0 0,1 0 0 0 0,-1-1 0 0 0,1 0 0 0 0,0 0 0 0 0,-12-8 0 0 0,11 7 33 0 0,1 0 0 0 0,-1 1 0 0 0,-8-4 0 0 0,11 5 37 0 0,-1 0 0 0 0,0 0 0 0 0,1-1 0 0 0,0 0 0 0 0,0 0 0 0 0,0 0 0 0 0,-8-7 0 0 0,12 10-70 0 0,1-1-1 0 0,-1 1 1 0 0,1-1-1 0 0,-1 1 1 0 0,1-1 0 0 0,-1 1-1 0 0,1-1 1 0 0,0 1-1 0 0,-1-1 1 0 0,1 1-1 0 0,0-1 1 0 0,-1 1 0 0 0,1-1-1 0 0,0 0 1 0 0,0 1-1 0 0,-1-1 1 0 0,1 0-1 0 0,0 1 1 0 0,0-1-1 0 0,0 1 1 0 0,0-1 0 0 0,0-1-1 0 0,0 1-10 0 0,1 1 0 0 0,-1-1 0 0 0,0 1 0 0 0,1-1 0 0 0,-1 1 0 0 0,1 0 0 0 0,-1-1 0 0 0,1 1 0 0 0,-1-1 0 0 0,1 1 0 0 0,-1 0 1 0 0,1 0-1 0 0,-1-1 0 0 0,1 1 0 0 0,0 0 0 0 0,-1 0 0 0 0,1 0 0 0 0,-1-1 0 0 0,2 1 0 0 0,6-1 15 0 0,1 0 1 0 0,-1 1 0 0 0,9 1 0 0 0,-7-1 19 0 0,99 9 80 0 0,-46-2-40 0 0,-39-4-78 0 0,132 4 69 0 0,-17-14 64 0 0,102-1 153 0 0,-119 10-262 0 0,-37 0 52 0 0,158-15 0 0 0,-176 5-42 0 0,107 2 0 0 0,68 17 19 0 0,-112-3 25 0 0,27-10-13 0 0,-47-1-12 0 0,270 25 12 0 0,-335-19-74 0 0,0-2 0 0 0,0-1 0 0 0,45-8 0 0 0,-27 3 0 0 0,247 2 64 0 0,-125 5-64 0 0,-19-6 156 0 0,-102 1-120 0 0,115-9 92 0 0,-154 11-116 0 0,-77 12 196 0 0,-64 4-135 0 0,29-2-21 0 0,-155 2 1 0 0,-245-2-53 0 0,263-7-59 0 0,1-19 5 0 0,-71 0-23 0 0,120 10 26 0 0,-45 0-152 0 0,162 6-69 0 0,-1 2 0 0 0,-107 24 0 0 0,-106 52-2927 0 0,191-52 1828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2.622"/>
    </inkml:context>
    <inkml:brush xml:id="br0">
      <inkml:brushProperty name="width" value="0.1" units="cm"/>
      <inkml:brushProperty name="height" value="0.1" units="cm"/>
      <inkml:brushProperty name="color" value="#E71224"/>
    </inkml:brush>
  </inkml:definitions>
  <inkml:trace contextRef="#ctx0" brushRef="#br0">1141 110 3367 0 0,'2'-3'147'0'0,"0"0"0"0"0,0 0 0 0 0,-1 0 0 0 0,1 0 0 0 0,-1-1-1 0 0,0 1 1 0 0,0-1 0 0 0,0 1 0 0 0,0-1 0 0 0,0-4 0 0 0,-1 5-22 0 0,0 1 0 0 0,0-1 0 0 0,0 1 0 0 0,-1 0 1 0 0,1-1-1 0 0,-1 1 0 0 0,1-1 0 0 0,-1 1 1 0 0,0 0-1 0 0,0 0 0 0 0,0-1 0 0 0,0 1 0 0 0,-1 0 1 0 0,1 0-1 0 0,-1 0 0 0 0,-2-3 0 0 0,1 2-33 0 0,0 1-1 0 0,-1-1 0 0 0,1 1 1 0 0,-1 0-1 0 0,1 0 0 0 0,-1 0 1 0 0,0 0-1 0 0,0 0 0 0 0,0 1 1 0 0,0 0-1 0 0,0 0 0 0 0,0 0 1 0 0,0 0-1 0 0,-8 0 0 0 0,-6 0 105 0 0,-38 4 0 0 0,49-3-159 0 0,-203 26 514 0 0,-12 0-245 0 0,-256 16-692 0 0,436-38-1897 0 0,-1 2-768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3.313"/>
    </inkml:context>
    <inkml:brush xml:id="br0">
      <inkml:brushProperty name="width" value="0.1" units="cm"/>
      <inkml:brushProperty name="height" value="0.1" units="cm"/>
      <inkml:brushProperty name="color" value="#E71224"/>
    </inkml:brush>
  </inkml:definitions>
  <inkml:trace contextRef="#ctx0" brushRef="#br0">1180 20 3511 0 0,'-3'-2'208'0'0,"0"0"0"0"0,0 0-1 0 0,0 0 1 0 0,-1 0-1 0 0,1 0 1 0 0,0 1 0 0 0,-1 0-1 0 0,0 0 1 0 0,1 0-1 0 0,-1 0 1 0 0,0 0 0 0 0,1 1-1 0 0,-8-1 1 0 0,-8 1 331 0 0,-26 2 0 0 0,39-1-456 0 0,-127 13 747 0 0,-65 5-200 0 0,173-18-566 0 0,-203 11 274 0 0,157-5-267 0 0,-84 19 0 0 0,-44 21-3028 0 0,154-38 98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4.334"/>
    </inkml:context>
    <inkml:brush xml:id="br0">
      <inkml:brushProperty name="width" value="0.1" units="cm"/>
      <inkml:brushProperty name="height" value="0.1" units="cm"/>
      <inkml:brushProperty name="color" value="#E71224"/>
    </inkml:brush>
  </inkml:definitions>
  <inkml:trace contextRef="#ctx0" brushRef="#br0">1535 29 919 0 0,'-2'-2'163'0'0,"0"1"-1"0"0,0-1 1 0 0,0 1-1 0 0,-1 0 0 0 0,1-1 1 0 0,0 1-1 0 0,-1 0 0 0 0,1 0 1 0 0,0 0-1 0 0,-1 1 0 0 0,-3-1 1 0 0,-33-4 370 0 0,-6 0 1249 0 0,39 5-1652 0 0,1 0 0 0 0,-1 0-1 0 0,1 0 1 0 0,-1 1 0 0 0,1-1-1 0 0,-1 1 1 0 0,-8 3-1 0 0,-9 1 29 0 0,-8 0 358 0 0,0-2-1 0 0,0-1 1 0 0,-1-1-1 0 0,1-2 1 0 0,-36-5-1 0 0,4-3 26 0 0,-110-2-1 0 0,-64 18-151 0 0,-56-2-304 0 0,10-8-1100 0 0,212 6-2589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5.923"/>
    </inkml:context>
    <inkml:brush xml:id="br0">
      <inkml:brushProperty name="width" value="0.1" units="cm"/>
      <inkml:brushProperty name="height" value="0.1" units="cm"/>
      <inkml:brushProperty name="color" value="#E71224"/>
    </inkml:brush>
  </inkml:definitions>
  <inkml:trace contextRef="#ctx0" brushRef="#br0">2020 129 4431 0 0,'-22'-13'437'0'0,"0"1"1"0"0,0 1-1 0 0,-1 1 0 0 0,-1 1 0 0 0,1 1 0 0 0,-50-10 0 0 0,-155-8 1058 0 0,156 20-1167 0 0,-389-9 1125 0 0,330 17-1375 0 0,-124 5 89 0 0,1 19-84 0 0,35 16-262 0 0,128-23-31 0 0,-9 0-265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8.002"/>
    </inkml:context>
    <inkml:brush xml:id="br0">
      <inkml:brushProperty name="width" value="0.1" units="cm"/>
      <inkml:brushProperty name="height" value="0.1" units="cm"/>
      <inkml:brushProperty name="color" value="#E71224"/>
    </inkml:brush>
  </inkml:definitions>
  <inkml:trace contextRef="#ctx0" brushRef="#br0">1586 67 1839 0 0,'-54'-9'1239'0'0,"0"2"0"0"0,-56 0 0 0 0,44 4-740 0 0,-63-3 506 0 0,-103-8 670 0 0,-13 5-540 0 0,83 6-775 0 0,-182-2-238 0 0,267 5-284 0 0,22-1-635 0 0,-2-2-2589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24.136"/>
    </inkml:context>
    <inkml:brush xml:id="br0">
      <inkml:brushProperty name="width" value="0.1" units="cm"/>
      <inkml:brushProperty name="height" value="0.1" units="cm"/>
      <inkml:brushProperty name="color" value="#E71224"/>
    </inkml:brush>
  </inkml:definitions>
  <inkml:trace contextRef="#ctx0" brushRef="#br0">0 44 2303 0 0,'12'-2'527'0'0,"0"1"-1"0"0,0 0 1 0 0,0 0-1 0 0,0 1 1 0 0,23 4-1 0 0,19-1-509 0 0,-44-4 86 0 0,0 0 0 0 0,-1-1 0 0 0,1 0 0 0 0,0 0-1 0 0,12-6 1 0 0,27-6 743 0 0,-13 8-590 0 0,-1 1-1 0 0,1 2 1 0 0,48 1 0 0 0,-67 5-202 0 0,0 0 0 0 0,0 1 0 0 0,0 1 0 0 0,30 13 0 0 0,-23-9-8 0 0,30 8 0 0 0,223 35 776 0 0,-230-48-725 0 0,86-2 0 0 0,-74-2-78 0 0,123-4 434 0 0,-81 4-179 0 0,181-24-1 0 0,-10-11 188 0 0,-116 25-153 0 0,105-14-104 0 0,-186 15-182 0 0,1 4-1 0 0,119 6 0 0 0,-22 19 66 0 0,-119-11-34 0 0,89 3-1 0 0,348 3 460 0 0,-402-13-442 0 0,152-17-1 0 0,-122 13 76 0 0,-43 2-55 0 0,332-7 112 0 0,-143-5-138 0 0,-37 13 0 0 0,-96 5-40 0 0,35-1 27 0 0,-88-5 25 0 0,128 19 0 0 0,-180-16-57 0 0,48 0-6 0 0,-20-2-16 0 0,-41 0-193 0 0,1 1-1 0 0,-1 1 0 0 0,0 0 1 0 0,25 10-1 0 0,51 28-2579 0 0,-86-39 2627 0 0,21 10-3791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9.055"/>
    </inkml:context>
    <inkml:brush xml:id="br0">
      <inkml:brushProperty name="width" value="0.1" units="cm"/>
      <inkml:brushProperty name="height" value="0.1" units="cm"/>
      <inkml:brushProperty name="color" value="#E71224"/>
    </inkml:brush>
  </inkml:definitions>
  <inkml:trace contextRef="#ctx0" brushRef="#br0">644 85 4375 0 0,'-88'-26'1688'0'0,"-127"-20"-1"0"0,188 41-1632 0 0,0 1 0 0 0,-1 2-1 0 0,1 1 1 0 0,-1 0 0 0 0,1 3 0 0 0,0 0 0 0 0,-1 1-1 0 0,1 2 1 0 0,-35 10 0 0 0,29-5-426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9.717"/>
    </inkml:context>
    <inkml:brush xml:id="br0">
      <inkml:brushProperty name="width" value="0.1" units="cm"/>
      <inkml:brushProperty name="height" value="0.1" units="cm"/>
      <inkml:brushProperty name="color" value="#E71224"/>
    </inkml:brush>
  </inkml:definitions>
  <inkml:trace contextRef="#ctx0" brushRef="#br0">1066 94 4111 0 0,'-1'-2'60'0'0,"0"0"-1"0"0,0 0 0 0 0,0-1 0 0 0,0 1 1 0 0,0 0-1 0 0,0 0 0 0 0,0 0 0 0 0,-1 0 1 0 0,1 0-1 0 0,-1 0 0 0 0,0 0 0 0 0,1 1 1 0 0,-1-1-1 0 0,0 0 0 0 0,-4-2 0 0 0,3 3 47 0 0,-1 0 0 0 0,0 0 0 0 0,0 0 0 0 0,0 1 0 0 0,0-1 0 0 0,1 1 0 0 0,-1 0 0 0 0,0 0 0 0 0,-5 1 0 0 0,-71 5 42 0 0,38-2 114 0 0,-80-2 0 0 0,-156-42 1630 0 0,159 20-1328 0 0,93 16-516 0 0,0 2 0 0 0,0 0-1 0 0,0 2 1 0 0,0 1-1 0 0,0 1 1 0 0,0 1 0 0 0,-25 7-1 0 0,27-3-1439 0 0,-46 18 1 0 0,42-14-1559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2:00.436"/>
    </inkml:context>
    <inkml:brush xml:id="br0">
      <inkml:brushProperty name="width" value="0.1" units="cm"/>
      <inkml:brushProperty name="height" value="0.1" units="cm"/>
      <inkml:brushProperty name="color" value="#E71224"/>
    </inkml:brush>
  </inkml:definitions>
  <inkml:trace contextRef="#ctx0" brushRef="#br0">2727 204 6071 0 0,'-2'-2'56'0'0,"0"0"0"0"0,-1 0 0 0 0,1 0 0 0 0,-1 0 0 0 0,1 0 0 0 0,-1 1 0 0 0,0-1 0 0 0,0 1 0 0 0,0 0 0 0 0,1 0 0 0 0,-1 0 0 0 0,0 0 0 0 0,-1 0 0 0 0,1 1 0 0 0,0-1 0 0 0,-5 1 0 0 0,-9-1 10 0 0,0 1 0 0 0,1 1 0 0 0,-1 0 0 0 0,0 2 0 0 0,-18 4 0 0 0,15-3-63 0 0,0 0-1 0 0,0-2 0 0 0,-25 1 1 0 0,-176-23 519 0 0,80 5-274 0 0,99 13-407 0 0,-1 1-1 0 0,1 3 1 0 0,-1 2 0 0 0,-67 14-1 0 0,64-8-2515 0 0</inkml:trace>
  <inkml:trace contextRef="#ctx0" brushRef="#br0" timeOffset="1">782 124 4831 0 0,'-7'-6'188'0'0,"0"0"0"0"0,-1 0 0 0 0,1 1 0 0 0,-1-1 0 0 0,0 2 0 0 0,0-1-1 0 0,0 1 1 0 0,-13-4 0 0 0,-56-16 1370 0 0,42 12-1176 0 0,1 1-1 0 0,-2 2 1 0 0,-58-7-1 0 0,51 14-269 0 0,1 2 0 0 0,-57 8 0 0 0,-83 21-375 0 0,125-18 103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2:27.630"/>
    </inkml:context>
    <inkml:brush xml:id="br0">
      <inkml:brushProperty name="width" value="0.1" units="cm"/>
      <inkml:brushProperty name="height" value="0.1" units="cm"/>
      <inkml:brushProperty name="color" value="#E71224"/>
    </inkml:brush>
  </inkml:definitions>
  <inkml:trace contextRef="#ctx0" brushRef="#br0">7717 1810 1839 0 0,'-6'-8'431'0'0,"0"1"-1"0"0,-1 0 1 0 0,1 1-1 0 0,-1-1 0 0 0,-1 1 1 0 0,1 1-1 0 0,-1-1 1 0 0,0 1-1 0 0,0 1 0 0 0,0 0 1 0 0,-1 0-1 0 0,0 0 1 0 0,0 1-1 0 0,0 0 0 0 0,0 1 1 0 0,0 0-1 0 0,0 1 1 0 0,-1 0-1 0 0,-9 0 0 0 0,11 0-200 0 0,1 0 0 0 0,-1 0-1 0 0,0-1 1 0 0,-10-3-1 0 0,10 3-41 0 0,0 0 0 0 0,1 0 0 0 0,-1 0 0 0 0,-12 0 0 0 0,-27 1 513 0 0,27 0-339 0 0,0 1 0 0 0,-1 0 0 0 0,1 1 0 0 0,-32 7 0 0 0,27-4-90 0 0,1 0 0 0 0,-1-2 1 0 0,1-1-1 0 0,-47-3 0 0 0,49 0-39 0 0,-1-2-1 0 0,1-1 1 0 0,-39-13-1 0 0,37 10 29 0 0,0 1-1 0 0,-44-6 1 0 0,-59 10 260 0 0,26 2-348 0 0,65-1-59 0 0,-129-5 438 0 0,-178-1-20 0 0,275 5-290 0 0,-109 7 0 0 0,-46 11-54 0 0,48-22 32 0 0,85 1-148 0 0,40 3-41 0 0,-16-1 132 0 0,-88 7 1 0 0,107 1-91 0 0,0-1 1 0 0,-80-7 0 0 0,88-2-2 0 0,-13-2 85 0 0,-37 7-26 0 0,63 3-114 0 0,0-2 1 0 0,0-2 0 0 0,0 0-1 0 0,-45-10 1 0 0,33 4 57 0 0,-1 1 1 0 0,-51-2 0 0 0,-14-2 102 0 0,42-2-25 0 0,42 8-96 0 0,0 0 0 0 0,-1 2 0 0 0,-27-1 0 0 0,-24-2 20 0 0,34 1-79 0 0,-57 3 2 0 0,69 1 0 0 0,0 1 0 0 0,0 2 0 0 0,-50 8 0 0 0,-2-4 0 0 0,6-1 0 0 0,11 6 0 0 0,36-6 0 0 0,0-1 0 0 0,-40 2 0 0 0,-31-9 72 0 0,46 0-65 0 0,-1 0 22 0 0,-91-18-1 0 0,104 15 24 0 0,-1 1 0 0 0,-64-1 0 0 0,34 3-16 0 0,7 3-36 0 0,-21-3 0 0 0,42-1 29 0 0,-38-5 74 0 0,5-3-97 0 0,-84-1 1 0 0,-11-2-8 0 0,46 2 48 0 0,98 12-41 0 0,0 0-1 0 0,-48 7 1 0 0,24 0 26 0 0,-77-1 0 0 0,100-5-8 0 0,1-1-1 0 0,-1-1 1 0 0,1-1-1 0 0,-35-9 0 0 0,43 8-5 0 0,-1 0-1 0 0,0 2 1 0 0,-33-1-1 0 0,-55 7 100 0 0,63-1-73 0 0,-52-3 0 0 0,-12-14 21 0 0,1 0-2 0 0,96 13-62 0 0,-279-27 126 0 0,119 14-70 0 0,125 11-50 0 0,-35 4 52 0 0,-3 0-54 0 0,24-3-5 0 0,-60 5 0 0 0,108-2 1 0 0,4 0 0 0 0,0 0 0 0 0,1 0-1 0 0,-1-1 1 0 0,0 0 0 0 0,0-1 0 0 0,0 1 0 0 0,1-1 0 0 0,-1 0-1 0 0,0-1 1 0 0,1 0 0 0 0,-11-4 0 0 0,15 5 14 0 0,1-1-1 0 0,-1 1 1 0 0,1-1 0 0 0,-1 0 0 0 0,1 1 0 0 0,-1-1 0 0 0,1 0 0 0 0,0 0-1 0 0,0 0 1 0 0,0 0 0 0 0,0 0 0 0 0,1 0 0 0 0,-1 0 0 0 0,0 0 0 0 0,1 0-1 0 0,-1 0 1 0 0,1 0 0 0 0,0-1 0 0 0,0-2 0 0 0,-1-7 59 0 0,1 1 1 0 0,3-16-1 0 0,-3 20-69 0 0,2-3 30 0 0,0 0 1 0 0,0 0-1 0 0,6-14 0 0 0,-4 14-9 0 0,-1-1 0 0 0,4-20 0 0 0,0-22 44 0 0,-2 25-6 0 0,1-48-1 0 0,-8-5 60 0 0,0-40 37 0 0,2 103-151 0 0,0 0 0 0 0,-2 0 1 0 0,-6-29-1 0 0,4 27-4 0 0,2-1 1 0 0,-2-23-1 0 0,5 33-5 0 0,0 0 0 0 0,1 0 0 0 0,1 0 0 0 0,6-20 0 0 0,5-22 0 0 0,-11 33 0 0 0,2 0 0 0 0,0-1 0 0 0,1 2 0 0 0,1-1 0 0 0,1 1 0 0 0,12-21 0 0 0,-15 31 0 0 0,21-36 0 0 0,41-54 0 0 0,-64 95 0 0 0,1 0 0 0 0,0 0 0 0 0,0 1 0 0 0,0-1 0 0 0,0 1 0 0 0,0-1 0 0 0,1 1 0 0 0,0 1 0 0 0,-1-1 0 0 0,8-2 0 0 0,1 1 0 0 0,-1 0 0 0 0,25-3 0 0 0,-8 2 0 0 0,71-24 0 0 0,-15 4 0 0 0,-71 21 0 0 0,-5 2 0 0 0,-1 0 0 0 0,1 0 0 0 0,-1 1 0 0 0,1 0 0 0 0,0 0 0 0 0,13 1 0 0 0,148 7 0 0 0,-74-5 0 0 0,-45-1 0 0 0,1-2 0 0 0,78-11 0 0 0,19-1 0 0 0,158-14 0 0 0,-210 21 0 0 0,70 2-29 0 0,26-2-6 0 0,-27 3 35 0 0,-100 4 0 0 0,140 8 0 0 0,-123-4 0 0 0,107-3 0 0 0,-113-4 0 0 0,127 14 0 0 0,152 42 0 0 0,-284-47 656 0 0,85-3-1 0 0,-9 0 26 0 0,147 18-2641 0 0,-220-20 1960 0 0,116-12 0 0 0,-42 0 0 0 0,149 19 0 0 0,-167-2 0 0 0,34-12 0 0 0,-89 0 0 0 0,-47 5 0 0 0,1 2 0 0 0,-1 1 0 0 0,30 7 0 0 0,20 2 0 0 0,-49-7 0 0 0,36 9 0 0 0,-36-6 0 0 0,33 4 0 0 0,-39-9 0 0 0,0-1 0 0 0,0-1 0 0 0,47-4 0 0 0,39-3 0 0 0,-39 4 0 0 0,-11 2 0 0 0,-38-3 0 0 0,0 2 0 0 0,1 1 0 0 0,22 2 0 0 0,15 1 0 0 0,-42-2 0 0 0,-1 1 0 0 0,26 6 0 0 0,-2-1 0 0 0,-37-7 0 0 0,0 1 0 0 0,-1-2 0 0 0,1 1 0 0 0,0 0 0 0 0,0-1 0 0 0,0 0 0 0 0,4-1 0 0 0,21-3 0 0 0,116-4 0 0 0,8 0 0 0 0,-29 5 0 0 0,-62 1 0 0 0,0 2 0 0 0,105 12 0 0 0,-124-7 0 0 0,-1-3 0 0 0,0-1 0 0 0,54-7 0 0 0,43-2 0 0 0,-52 7 0 0 0,49 0 0 0 0,-113 4 0 0 0,1 0 0 0 0,-1 1 0 0 0,0 1 0 0 0,0 1 0 0 0,0 2 0 0 0,34 13 0 0 0,-19-3 0 0 0,74 20 0 0 0,-108-35-2 0 0,0-1-1 0 0,0 0 1 0 0,0 1 0 0 0,0 0-1 0 0,-1 0 1 0 0,1 0 0 0 0,-1 0-1 0 0,1 1 1 0 0,-1-1 0 0 0,0 1-1 0 0,0 0 1 0 0,0 0 0 0 0,0 0-1 0 0,-1 0 1 0 0,1 1 0 0 0,-1-1-1 0 0,0 0 1 0 0,0 1 0 0 0,0 0-1 0 0,0 0 1 0 0,1 4 0 0 0,1 7-13 0 0,0 1 0 0 0,-1-1 0 0 0,0 1 0 0 0,-1 20 0 0 0,2 1 5 0 0,-1 0 10 0 0,-2 0 0 0 0,-4 39 0 0 0,1 6 0 0 0,5-32 0 0 0,-1-35 0 0 0,-1 0 0 0 0,-1 24 0 0 0,-1-16 0 0 0,1 0 0 0 0,2 0 0 0 0,0-1 0 0 0,1 1 0 0 0,7 23 0 0 0,-4-20 0 0 0,-3 1 0 0 0,0-1 0 0 0,-2 43 0 0 0,1 6 0 0 0,-2-58 0 0 0,0-1 0 0 0,-1 1 0 0 0,-1 0 0 0 0,-1-1 0 0 0,0 0 0 0 0,-1 1 0 0 0,-10 26 0 0 0,-2-6 0 0 0,-40 71 0 0 0,50-99 0 0 0,0-1 0 0 0,-1 0 0 0 0,-1 0 0 0 0,1 0 0 0 0,-1-1 0 0 0,0 0 0 0 0,-1-1 0 0 0,1 0 0 0 0,-1 0 0 0 0,-1-1 0 0 0,-9 5 0 0 0,-50 36 0 0 0,57-39 0 0 0,9-5 0 0 0,1 0 0 0 0,-1 0 0 0 0,0 0 0 0 0,0-1 0 0 0,0 1 0 0 0,0-1 0 0 0,0 0 0 0 0,0 0 0 0 0,-1 0 0 0 0,1 0 0 0 0,0 0 0 0 0,0-1 0 0 0,-1 0 0 0 0,1 0 0 0 0,-6 0 0 0 0,6 0-5 0 0,-1-1 0 0 0,1 1 0 0 0,0 0 0 0 0,-1 0 1 0 0,1 0-1 0 0,-1 0 0 0 0,1 1 0 0 0,0-1 0 0 0,-1 1 0 0 0,1 0 0 0 0,0 0 0 0 0,0 0 0 0 0,-1 1 0 0 0,-4 2 0 0 0,4-1-9 0 0,0 0-1 0 0,0 1 1 0 0,1-1-1 0 0,-1 0 1 0 0,1 1-1 0 0,0 0 1 0 0,0 0-1 0 0,1 0 1 0 0,-1 0-1 0 0,-2 6 1 0 0,-6 17-1538 0 0,1 1 0 0 0,-13 54 0 0 0,21-75 989 0 0,-9 34-6801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2:55.02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2304 252 1375 268588 46281,'1'-2'128'0'0,"1"1"-128"0"0,-1-1 568 0 0,1 1 88 0 0,-1 0 16 0 0,-1 0 8 0 0,0 0-520 0 0,-1 0-96 0 0,0-1-64 0 0,0 0 224 0 0,-1 0 16 0 0,1 0 0 0 0,0-1 0 0 0,0 0 136 0 0,1 1 24 0 0,0-2 8 0 0,1 1 0 0 0,-1-1-32 0 0,0 0-8 0 0,0 0 0 0 0,0 1 0 0 0,-1-1 48 0 0,0 1 0 0 0,-1 0 8 0 0,0 0 0 0 0,-1 0 0 0 0,-1 0 0 0 0,-2-1 0 0 0,0 0 0 0 0,-1 1 24 0 0,-2-1 8 0 0,-1 0 0 0 0,-1 1 0 0 0,0-1-120 0 0,0 1-24 0 0,0 0-8 0 0,1 1 0 0 0,0-1-104 0 0,0 1-16 0 0,0-1-8 0 0,0 1 0 0 0,1-1 8 0 0,-1 1 0 0 0,0 0 0 0 0,0 0 0 0 0,-2 1 24 0 0,-1 0 8 0 0,0 0 0 0 0,-1 1 0 0 0,0 1-56 0 0,0-1-16 0 0,0 0 0 0 0,0 1 0 0 0,-1-1 16 0 0,1 0 8 0 0,0 1 0 0 0,1-1 0 0 0,1 1-32 0 0,1-1-8 0 0,0 0 0 0 0,0 0 0 0 0,1-1 24 0 0,0 1 0 0 0,0-1 0 0 0,0 0 0 0 0,0 0 0 0 0,-1-1 0 0 0,0 1 0 0 0,0-1 0 0 0,-2 0-16 0 0,1 0 0 0 0,-1 0 0 0 0,0 1 0 0 0,1 0-16 0 0,-1-1-8 0 0,0 1 0 0 0,0-1 0 0 0,1 0 8 0 0,-2-1 0 0 0,1-1 0 0 0,-3 0 128 0 0,-3-1-112 0 0,1 0 0 0 0,0 1 0 0 0,0-1-24 0 0,0 1-8 0 0,2 0 0 0 0,-1 0 0 0 0,0 1-8 0 0,-1-1-8 0 0,0 0 0 0 0,-2 0 0 0 0,1-1-88 0 0,-2 1 96 0 0,1-1-96 0 0,-1 0 96 0 0,0 0-96 0 0,1 1 64 0 0,-1 0-64 0 0,1 0 64 0 0,0 0-64 0 0,0 0 64 0 0,1 1-64 0 0,0 0 64 0 0,0 2 0 0 0,-3 0 32 0 0,0 1-32 0 0,-1 0-64 0 0,2 0 80 0 0,0 1-80 0 0,-3 0 80 0 0,0 1 0 0 0,2 0-80 0 0,0 0 80 0 0,2 1-80 0 0,-2 1 64 0 0,0 0 0 0 0,1 0-64 0 0,2 0 0 0 0,0 0 72 0 0,3 0-72 0 0,1-1 64 0 0,1-1-64 0 0,1 0 80 0 0,2-1-80 0 0,-1 0 96 0 0,2-1-24 0 0,0 0-8 0 0,0 0 0 0 0,0-1 0 0 0,0 0 0 0 0,0 0 0 0 0,-1 1 0 0 0,0 0-64 0 0,0 0 96 0 0,-1 1-96 0 0,0-1 96 0 0,0 1-96 0 0,0 0 80 0 0,0 1-80 0 0,0 0 80 0 0,-1 1-80 0 0,0 0 0 0 0,0 1 72 0 0,0 0-72 0 0,-1 1 0 0 0,0 1 64 0 0,0 0-64 0 0,0 0 0 0 0,0 1 0 0 0,0 1 0 0 0,1-1 0 0 0,0 0 0 0 0,1 0 0 0 0,0 0 0 0 0,0 0 0 0 0,0 0 64 0 0,0 0-64 0 0,-1 0 0 0 0,0 0 0 0 0,0 0 64 0 0,0 1-64 0 0,0-1 0 0 0,2 1 0 0 0,-1-1 64 0 0,1 2-64 0 0,-2-1 0 0 0,0 1 0 0 0,0 0 64 0 0,0 1-64 0 0,1-1 0 0 0,-1 1 64 0 0,2-1-64 0 0,1-1 0 0 0,1 0 64 0 0,0 0-64 0 0,2 0 0 0 0,-1 1 0 0 0,1 0 72 0 0,0 0-72 0 0,1 0 0 0 0,-1 0 64 0 0,1 2-64 0 0,0-1 0 0 0,-2 1 0 0 0,1 0 0 0 0,-1 0 0 0 0,0 1 0 0 0,0-1 0 0 0,0 0 0 0 0,1-1 64 0 0,0 0-64 0 0,1-1 0 0 0,0 0 88 0 0,0-1-88 0 0,2 1 80 0 0,-1 0-80 0 0,1 1 72 0 0,0 1-72 0 0,1 1 64 0 0,0 0-64 0 0,0 0 64 0 0,-1 0-64 0 0,1 0 64 0 0,-1 2-64 0 0,0-1 64 0 0,0 0-64 0 0,1-2 0 0 0,0-1 0 0 0,-1 1 64 0 0,2-2-64 0 0,-1 0 0 0 0,1 0 64 0 0,0-1-64 0 0,0-1 0 0 0,1 0 64 0 0,-1 0-64 0 0,1 1 64 0 0,-1-1-64 0 0,1 2 72 0 0,1-1-72 0 0,0 0 80 0 0,0 0-80 0 0,0 0 0 0 0,1 0 0 0 0,0 0 0 0 0,0 0 0 0 0,1 0 0 0 0,0 0 0 0 0,1-1 0 0 0,-1 1 0 0 0,0 0 0 0 0,1 0 64 0 0,0 0-64 0 0,0 3 0 0 0,1 1 0 0 0,0-1 0 0 0,0 0 0 0 0,-1 0 0 0 0,1 0 64 0 0,-1 0-64 0 0,1 0 0 0 0,-1 0 64 0 0,1 0-64 0 0,-1 0 88 0 0,1 0-88 0 0,1 0 0 0 0,0 0 0 0 0,1-1 0 0 0,0-1 0 0 0,1 0 0 0 0,0 0 0 0 0,2 1 0 0 0,-1-1 0 0 0,1 1 0 0 0,1 1 0 0 0,1 1 0 0 0,0 1 64 0 0,0-1-64 0 0,-1-1 0 0 0,0 0 0 0 0,1 1 0 0 0,-1-1 0 0 0,1 0 0 0 0,0-1 0 0 0,1 1 0 0 0,1 0 0 0 0,0-1 64 0 0,1 0-64 0 0,1 0 0 0 0,0 1 0 0 0,1-1 0 0 0,-1 0 0 0 0,2-1 0 0 0,-1 0 64 0 0,1 0-64 0 0,0-2 0 0 0,1 0 96 0 0,-1-1-96 0 0,1 0 96 0 0,3 1-8 0 0,1 0-88 0 0,0 0 80 0 0,0-1-80 0 0,-1 0 72 0 0,-1-1-72 0 0,-1 1 64 0 0,-1-1-64 0 0,0-1 0 0 0,0 1 64 0 0,-1-1-64 0 0,1-1 0 0 0,-1 2 64 0 0,1-1-64 0 0,-1 0 0 0 0,0 0 64 0 0,-1-2-64 0 0,1 1 0 0 0,0-1 72 0 0,0 1-72 0 0,0-1 0 0 0,1 0 64 0 0,0 1-64 0 0,0-1 0 0 0,2 1 0 0 0,0-1 0 0 0,1 0 0 0 0,1 0 0 0 0,1-1 0 0 0,0 1 64 0 0,1-1-64 0 0,-1 0 0 0 0,0 0 0 0 0,1 0 64 0 0,-2-1-64 0 0,0 1 0 0 0,-1-1 0 0 0,0 1 64 0 0,0-1-64 0 0,0 1 0 0 0,0-1 0 0 0,3 2 0 0 0,3 1 64 0 0,0-1-64 0 0,1 1 0 0 0,-1 0 0 0 0,-1-1 0 0 0,-1 0 0 0 0,-1 0 0 0 0,-1-1 0 0 0,-2-1 64 0 0,0 0-64 0 0,-2-1 0 0 0,0-1 0 0 0,0 0 0 0 0,0 1 0 0 0,1-1 64 0 0,-1 0-64 0 0,1 0 0 0 0,0-1 0 0 0,1 0 0 0 0,0 1 0 0 0,1-1 0 0 0,0 0 0 0 0,0 0 0 0 0,-1 1 0 0 0,1 0 64 0 0,0 0-64 0 0,-2 0 0 0 0,1 0 0 0 0,0-1 0 0 0,0 1 0 0 0,-2-1 0 0 0,0 0 0 0 0,-1-1 0 0 0,-1 1 0 0 0,4-2 64 0 0,1 0-64 0 0,1-1 0 0 0,-1 1 0 0 0,0 0 0 0 0,0 0 64 0 0,-2 0-64 0 0,0-1 0 0 0,-2 0 0 0 0,-2-1 64 0 0,-1 0-64 0 0,1-2 0 0 0,-1-3 0 0 0,-1 0 0 0 0,-2 1 64 0 0,0-1-64 0 0,0-2 0 0 0,2 0 0 0 0,-1 0 0 0 0,0 0 64 0 0,-1 0-64 0 0,1 0 0 0 0,-1 0 0 0 0,-1 0 64 0 0,0-2-64 0 0,-2 0 0 0 0,0 1 0 0 0,-1 1 64 0 0,-1 0-64 0 0,-1 1 0 0 0,-2 1 0 0 0,0-2 0 0 0,-1 0 0 0 0,0 0 0 0 0,-2 0 0 0 0,0-2 64 0 0,0 1-64 0 0,-1-1 0 0 0,0 0 0 0 0,1 0 0 0 0,-1 0 0 0 0,0 1 0 0 0,1-1 0 0 0,-1 1 0 0 0,1 1 0 0 0,-1 0 0 0 0,0 0 0 0 0,-1 2 0 0 0,1 1 0 0 0,-1 0 0 0 0,-1 0 0 0 0,0 0 0 0 0,-1 0 0 0 0,-1 0 0 0 0,0 0 0 0 0,-1 0 0 0 0,0 0 0 0 0,-1-1 0 0 0,0 1 0 0 0,1-1 0 0 0,0 1 0 0 0,0 0 0 0 0,0 0 0 0 0,-1-1 64 0 0,1 1-64 0 0,-1 0 0 0 0,0-1 0 0 0,-1-1 0 0 0,1 0 0 0 0,-2 0 0 0 0,0-1 0 0 0,0-1 0 0 0,-2 1 0 0 0,1-1 0 0 0,-2 0 0 0 0,0 0 0 0 0,-1 0 0 0 0,0-1 0 0 0,-2 0 0 0 0,0 0 0 0 0,-2 0 0 0 0,-4-3 0 0 0,-1 0 0 0 0,0 0 0 0 0,0 1 0 0 0,1 1 0 0 0,0 1 0 0 0,0 0 0 0 0,0 0 0 0 0,0 1 0 0 0,1-1 0 0 0,-1 2 0 0 0,0 1 0 0 0,1 1 0 0 0,-2 0 0 0 0,1 2 0 0 0,0 0 0 0 0,0 2 0 0 0,-2 0 0 0 0,-1 1 0 0 0,-2-1 0 0 0,-1 2 0 0 0,-2 0 0 0 0,0 1 0 0 0,-1 1 0 0 0,1 0 0 0 0,0 1 0 0 0,0 1 0 0 0,0-1 0 0 0,2 1 0 0 0,0 0 0 0 0,1-1 0 0 0,0 0 0 0 0,0 0 0 0 0,-2 0 0 0 0,0 1 0 0 0,-1-1 0 0 0,-1 1 0 0 0,0 0 0 0 0,-2 0 0 0 0,1 2-64 0 0,0 1 64 0 0,1 1 0 0 0,-1 2 0 0 0,0 2 0 0 0,0 1 0 0 0,1 0 0 0 0,-1 2 0 0 0,0 0 0 0 0,-1 0 0 0 0,1 1 0 0 0,0-1 0 0 0,0 0 0 0 0,0 0 0 0 0,2-2 0 0 0,0 1 0 0 0,2-1 0 0 0,1-1 0 0 0,2 1 0 0 0,0-1 0 0 0,1 0 0 0 0,-1 0 0 0 0,0 1 0 0 0,0-1 0 0 0,0 0 0 0 0,0 0 0 0 0,0 1 0 0 0,0 1 0 0 0,1-1 0 0 0,1 2 0 0 0,2 0 0 0 0,0 1 0 0 0,1-1 0 0 0,0 1 0 0 0,0 0 0 0 0,0 0 0 0 0,-1 0 0 0 0,1 0 0 0 0,1 0 0 0 0,-1 1 0 0 0,1 0 0 0 0,0 1 0 0 0,1 1-64 0 0,0 1 64 0 0,0-1 0 0 0,1 1 0 0 0,0-1 0 0 0,2 1 0 0 0,-1 1 0 0 0,2-1 0 0 0,0 2 0 0 0,0 1 0 0 0,1 2 0 0 0,-1 0 0 0 0,1 0-64 0 0,-1 0 64 0 0,1 0 0 0 0,0-1 0 0 0,1-1 0 0 0,0 0 0 0 0,1-1 0 0 0,1 0 0 0 0,1 0 0 0 0,0 0 0 0 0,1 0 0 0 0,1 0 0 0 0,0 1 0 0 0,0 1 0 0 0,1-1 0 0 0,0-1 0 0 0,2-1 0 0 0,0 0 0 0 0,1 0 0 0 0,0-1 0 0 0,2 0 0 0 0,0 0 0 0 0,0 1 0 0 0,1 1 0 0 0,0-1 0 0 0,0 0 0 0 0,0 0 0 0 0,1 0 0 0 0,0 1 0 0 0,0 0 0 0 0,0 1 0 0 0,0 0 0 0 0,0 0 0 0 0,0 0 0 0 0,1 0 0 0 0,0-1 0 0 0,1-1 0 0 0,2 2 0 0 0,0-1 0 0 0,2 0 0 0 0,3 0 0 0 0,0 0 0 0 0,1-1 0 0 0,1-2 0 0 0,0-1 0 0 0,-1 0 0 0 0,1-2 0 0 0,-1 0 0 0 0,1-1 0 0 0,0 0 0 0 0,1-1 0 0 0,1 0 0 0 0,0-1 0 0 0,1 0 0 0 0,1 0 0 0 0,0-2 0 0 0,1 1 0 0 0,1 0 0 0 0,0-1 0 0 0,0 1 0 0 0,2 0 0 0 0,-1 1 0 0 0,0-1 0 0 0,1 1 0 0 0,0-1 0 0 0,6 1 0 0 0,3 1 0 0 0,0-1 0 0 0,1 0 0 0 0,0-1 0 0 0,0-1 0 0 0,-1 0 0 0 0,-1 0 0 0 0,0-2 0 0 0,0 0 0 0 0,0-2 0 0 0,0 0 0 0 0,1-2 0 0 0,1-1 0 0 0,1 0 0 0 0,2-1 0 0 0,0 0 0 0 0,2 0 0 0 0,0 0 0 0 0,-1 1 0 0 0,0 1 0 0 0,-1 0 0 0 0,0 0 0 0 0,0 0 64 0 0,1 2-64 0 0,-1 0 0 0 0,1 0 0 0 0,0-1 0 0 0,1 0 0 0 0,0-2 0 0 0,0 0 0 0 0,0-2 0 0 0,1-1 0 0 0,9-5 0 0 0,2-2 0 0 0,1-2 0 0 0,-2 0 0 0 0,-2 0 0 0 0,-3 0 0 0 0,-1-1 0 0 0,-2-1 0 0 0,-2-1 0 0 0,0-1 64 0 0,-2-2-64 0 0,-1 0 0 0 0,-1-2 0 0 0,-2 0 0 0 0,-4-1 0 0 0,-3-1 0 0 0,-4 1 0 0 0,-3 0 0 0 0,-5 1 0 0 0,-4 1 0 0 0,-2 2 0 0 0,-6 2-640 0 0,-7 2-928 0 0,-11 7-14232 0 0,-4 6 4801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3:03.81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1707 1267 2759 256746 49056,'-2'-2'1128'0'0,"-3"-1"912"0"0,1 0-1000 0 0,-1 1-456 0 0,1 0-88 0 0,1 1-16 0 0,0 2-8 0 0,-1 0-344 0 0,0 1-64 0 0,0 1-64 0 0,-2 1 96 0 0,1-1 16 0 0,-1 0 8 0 0,0 0 0 0 0,0-2 0 0 0,0 0 216 0 0,0 0 48 0 0,0-2 0 0 0,0 0 8 0 0,0 0-8 0 0,0 0 0 0 0,-2 0 0 0 0,1 1 0 0 0,-1 1-184 0 0,0 0-40 0 0,-1 1 0 0 0,-1 1-8 0 0,0 0-88 0 0,0 0-64 0 0,-1 2 96 0 0,1 1-96 0 0,0 1 224 0 0,1-1-16 0 0,0 1 0 0 0,0 1 0 0 0,2-1-8 0 0,1 0 0 0 0,0 0 0 0 0,1 0 0 0 0,0 0 0 0 0,1 0 0 0 0,-1-1 0 0 0,2 0 0 0 0,0 0 32 0 0,0 0 8 0 0,2-1 0 0 0,0-1 0 0 0,0 0 24 0 0,1-1 8 0 0,0-1 0 0 0,0 0 0 0 0,1 0 80 0 0,0-2 24 0 0,0-1 0 0 0,0 0 0 0 0,1-1-32 0 0,1 0-8 0 0,1 1 0 0 0,1-1 0 0 0,1 0-112 0 0,1 0-32 0 0,0 0 0 0 0,-1 1 0 0 0,1 0-64 0 0,0-1-24 0 0,0 0 0 0 0,0-1 64 0 0,1 1-104 0 0,-1-1-64 0 0,-1 1 96 0 0,1 0 0 0 0,-1 0 80 0 0,1-1-88 0 0,1 1 32 0 0,-1-1 8 0 0,1 0 0 0 0,0 0 0 0 0,1-1-16 0 0,0 1 0 0 0,1 0 0 0 0,0 0 0 0 0,-1-1-48 0 0,0 0-64 0 0,1 0 88 0 0,-1 0-88 0 0,0 0 96 0 0,0 1-96 0 0,-1 0 96 0 0,0 0-96 0 0,0 1 80 0 0,0 0-80 0 0,-2 0 64 0 0,1 0-64 0 0,-1-1 72 0 0,0 0-72 0 0,1-1 80 0 0,0 0-80 0 0,0-1 96 0 0,1 0-32 0 0,1-1-64 0 0,0 0 96 0 0,0 0-32 0 0,1 0 0 0 0,-2 0-64 0 0,1 0 96 0 0,0-1-32 0 0,0 0-64 0 0,0 1 88 0 0,0-1-88 0 0,1 1 88 0 0,1-2-8 0 0,1 0-80 0 0,-1 0 64 0 0,0 1-64 0 0,-1 0 0 0 0,-2 1 0 0 0,-1 0 0 0 0,0 0 64 0 0,-1 1-64 0 0,0-1 0 0 0,-1 0 0 0 0,-1-1 64 0 0,0 0-64 0 0,0-1 0 0 0,0-1 72 0 0,-1-1-72 0 0,0 0 64 0 0,1-1-64 0 0,-1 0 80 0 0,1-1-80 0 0,-1 0 96 0 0,1 0-96 0 0,1 0 96 0 0,-1 0-96 0 0,1 0 96 0 0,0 0-96 0 0,-1 1 64 0 0,2-2-64 0 0,-1-1 0 0 0,0 0 72 0 0,-1-1-72 0 0,-2 1 0 0 0,0-1 72 0 0,-2 0-72 0 0,0 1 64 0 0,0 1-64 0 0,-1 0 64 0 0,0 0-64 0 0,0 2 80 0 0,0 0-80 0 0,1 1 80 0 0,0 1-80 0 0,0 0 0 0 0,1 2 72 0 0,0-1-72 0 0,1 1 0 0 0,0-2 0 0 0,0-3 64 0 0,-1-1-64 0 0,0 0 0 0 0,0 1 0 0 0,-1 0 0 0 0,0 1 0 0 0,0 1 64 0 0,0 0-64 0 0,-1 1 0 0 0,0 0 72 0 0,0 1-72 0 0,0 0 0 0 0,1 0 80 0 0,-1 0-16 0 0,0 0-64 0 0,0-1 0 0 0,1 1 0 0 0,-1 1 64 0 0,0-1-64 0 0,0-1 0 0 0,0 1 0 0 0,-1-2 0 0 0,0 1 64 0 0,0-1-64 0 0,-1-1 0 0 0,0 0 0 0 0,1 0 64 0 0,-1-1-64 0 0,-1-1 0 0 0,-1 0 64 0 0,0 0-64 0 0,-1 0 0 0 0,0 2 0 0 0,0 0 0 0 0,0 0 0 0 0,-1-2 64 0 0,1 0-64 0 0,-1 0 0 0 0,1 1 0 0 0,0 0 0 0 0,0 1 0 0 0,1 0 0 0 0,0 1 0 0 0,-1 1 0 0 0,0 0 0 0 0,0 1 0 0 0,0 1 0 0 0,0 0 0 0 0,-1 0 0 0 0,1 0 0 0 0,0 0 0 0 0,0 0 0 0 0,0 0 0 0 0,1 0 0 0 0,-1 1 0 0 0,-1-1 0 0 0,1 0 0 0 0,-1 0 0 0 0,0 0 0 0 0,-1 1 0 0 0,1-1 0 0 0,-1 0 0 0 0,0-1 0 0 0,0-1 64 0 0,-1 1-64 0 0,-2 0 0 0 0,0-1 0 0 0,-1 1 72 0 0,-1 0-72 0 0,-1 0 0 0 0,-1 0 64 0 0,-1 0-64 0 0,-3-1 0 0 0,-1 1 64 0 0,0-1-64 0 0,-1 2 0 0 0,2 0 0 0 0,0 1 0 0 0,1 1 0 0 0,1 0 64 0 0,-1 1-64 0 0,1 0 0 0 0,-1 2 0 0 0,0 0 64 0 0,-1 0-64 0 0,0 1 0 0 0,0 0 0 0 0,0 0 0 0 0,1 1 0 0 0,0 0 0 0 0,1 1 0 0 0,1 0 0 0 0,0 0 0 0 0,-4 0 0 0 0,-2 1 0 0 0,1 0 0 0 0,-1 0 0 0 0,2 0 0 0 0,0-1 0 0 0,1 1 0 0 0,0-1 0 0 0,0 0 0 0 0,0 0 0 0 0,0 1 0 0 0,0 0 0 0 0,0 0 0 0 0,0 1 0 0 0,0 1 0 0 0,0 1 0 0 0,-1 0 0 0 0,0 1 0 0 0,0 1 0 0 0,0 0 0 0 0,0 0 0 0 0,0 2 0 0 0,1-1 0 0 0,-1 1 0 0 0,1-1 0 0 0,0 0 0 0 0,2 0 0 0 0,-1-1 0 0 0,2 0 0 0 0,-1-2 0 0 0,1 1 0 0 0,1-1 0 0 0,0 1 0 0 0,0-1 0 0 0,1 1 0 0 0,1 0 0 0 0,0 1 0 0 0,0 0 0 0 0,2 1 0 0 0,-1-1 0 0 0,1 1 0 0 0,0 0 0 0 0,-1 0 0 0 0,1 0 0 0 0,-1 0 0 0 0,0 1 0 0 0,0 0 0 0 0,0 1 0 0 0,0 1 0 0 0,1-1 0 0 0,0 1 0 0 0,1 0 0 0 0,1 0 0 0 0,0 1 0 0 0,1 0 0 0 0,0 1 0 0 0,1-1 0 0 0,0 1 0 0 0,0 0 0 0 0,0 0 0 0 0,1 1 0 0 0,-1 0 0 0 0,0-1 0 0 0,1 2 0 0 0,-1-1 0 0 0,0 1 0 0 0,0 1 0 0 0,0-1 0 0 0,1-1 0 0 0,0 1 0 0 0,0-1 0 0 0,0-1 0 0 0,0-1 0 0 0,1-1 0 0 0,-1 0 0 0 0,0-1 0 0 0,0 1 0 0 0,0 0 0 0 0,0 1 0 0 0,0 1 0 0 0,1-1 0 0 0,-1 1 0 0 0,0 0 0 0 0,0-1 0 0 0,0 0 0 0 0,0-2 0 0 0,0 1 0 0 0,1-1 0 0 0,0 0 0 0 0,-1 0 0 0 0,1 1 0 0 0,0 0 0 0 0,0-1 0 0 0,-1 0 0 0 0,1 0 0 0 0,0 0 0 0 0,0 0 0 0 0,-1 1 0 0 0,2 0 0 0 0,0 0 0 0 0,0 1 0 0 0,1-1 0 0 0,1 1 0 0 0,0 1 0 0 0,1 0 0 0 0,0 1 0 0 0,0 0 0 0 0,1 0 0 0 0,-1 0 0 0 0,1 1 0 0 0,1-1 0 0 0,0 3 0 0 0,1 2 0 0 0,0 0 0 0 0,0-1 0 0 0,1 1 0 0 0,-1-2 0 0 0,0-1 0 0 0,1 0 0 0 0,0-2 0 0 0,0 0 0 0 0,1-1 0 0 0,1 2 0 0 0,2 2 0 0 0,0-1 0 0 0,-1-1 0 0 0,0-1 0 0 0,-1-1 0 0 0,0 0 0 0 0,-1 0 0 0 0,1-2 0 0 0,0 0 0 0 0,0-1 0 0 0,0-1 0 0 0,1 1 0 0 0,0-1 0 0 0,0 0 0 0 0,0 0 0 0 0,0 0 0 0 0,-1 0 64 0 0,1-1-64 0 0,0 1 0 0 0,-1 0 0 0 0,1 0 0 0 0,0-1 0 0 0,0 0 0 0 0,1-1 0 0 0,0-1 64 0 0,1 1-64 0 0,0-1 0 0 0,-1 0 0 0 0,1-1 0 0 0,0 1 0 0 0,0-1 0 0 0,1 2 0 0 0,-1-1 64 0 0,2 0-64 0 0,-2 0 0 0 0,1 0 0 0 0,0-2 0 0 0,0 1 0 0 0,-1 0 72 0 0,1-1-72 0 0,0 0 0 0 0,1 0 64 0 0,0 0-64 0 0,1 0 0 0 0,-1-1 0 0 0,0 0 64 0 0,0 0-64 0 0,-1-1 0 0 0,1 1 0 0 0,-1-1 64 0 0,-1 2-64 0 0,1-1 0 0 0,-1 0 0 0 0,0 1 0 0 0,0-1 0 0 0,0-1 0 0 0,0 1 0 0 0,0-1 64 0 0,2 0-64 0 0,-1-1 0 0 0,1 0 0 0 0,0 1 64 0 0,2-1-64 0 0,0 0 0 0 0,1 0 0 0 0,0 0 0 0 0,1 0 0 0 0,1-1 0 0 0,-1-1 0 0 0,1 1 0 0 0,0-2 0 0 0,1 0 0 0 0,1-1 0 0 0,0 1 64 0 0,0-1-64 0 0,0 0 0 0 0,0 1 0 0 0,0-1 0 0 0,0 2 0 0 0,0-1 0 0 0,-1 1 0 0 0,1-1 64 0 0,-1 2-64 0 0,1-1 0 0 0,-1 0 0 0 0,2 0 0 0 0,-1 0 0 0 0,1-1 0 0 0,0 0 0 0 0,1-2 0 0 0,0 0 0 0 0,1-1 0 0 0,0 0 0 0 0,1-1 64 0 0,-1 0-64 0 0,1 0 0 0 0,-1 0 0 0 0,-1-1 64 0 0,0 1-64 0 0,-2 0 0 0 0,0 0 0 0 0,-2 0 0 0 0,0 0 0 0 0,-2 2 0 0 0,-1-1 0 0 0,0 0 0 0 0,-2 0 0 0 0,1 0 0 0 0,-1 0 0 0 0,0-1 64 0 0,3-3-64 0 0,2-1 0 0 0,0-2 0 0 0,0 0 0 0 0,-1-1 0 0 0,0 0 0 0 0,-1 1 64 0 0,1 0-64 0 0,0 1 0 0 0,0 0 0 0 0,0 1 0 0 0,-1 1 0 0 0,1-1 0 0 0,-1 1 0 0 0,-1-1 0 0 0,0 0 0 0 0,-1-2 0 0 0,0 0 0 0 0,1-1 0 0 0,-1-1 0 0 0,0-1 0 0 0,0 0 0 0 0,0 0 0 0 0,-1 0 0 0 0,1-1 0 0 0,-1-2 0 0 0,1-2 64 0 0,0 0-64 0 0,1-1 0 0 0,-1 0 0 0 0,1 0 0 0 0,-1 0 0 0 0,1 1 0 0 0,0 0 0 0 0,0 1 0 0 0,0 1 0 0 0,-1 1 0 0 0,0 1 0 0 0,-1 1 64 0 0,0 0-64 0 0,-2 1 0 0 0,-1 0 0 0 0,-1 0 0 0 0,-1 1 0 0 0,0 0 0 0 0,-2 0 0 0 0,0 0 0 0 0,0 0 0 0 0,0 1 0 0 0,0 0 0 0 0,-1 1 64 0 0,0 0-64 0 0,-1 0 0 0 0,-1 0 0 0 0,1 0 0 0 0,-1-1 0 0 0,1 1 0 0 0,-1-1 0 0 0,0 1 0 0 0,0-1 0 0 0,-1 0 0 0 0,0 1 0 0 0,0-1 0 0 0,0 1 0 0 0,-1-1 0 0 0,1-1 0 0 0,-1 1 0 0 0,0-1 0 0 0,0 0 0 0 0,0-1 0 0 0,0-1 0 0 0,-1-1 0 0 0,0 2 0 0 0,-1 0 0 0 0,0 0 0 0 0,-4-1 0 0 0,-1-2 0 0 0,-2 1 0 0 0,-1-1 0 0 0,0 1 0 0 0,-1 2 0 0 0,0-1 64 0 0,0 2-64 0 0,0 2 0 0 0,0 0 0 0 0,-1 1 0 0 0,0 1 0 0 0,-1 0 0 0 0,1 0 0 0 0,-1 0 0 0 0,-2 0 0 0 0,0 1 0 0 0,-2 0 0 0 0,-1 0 0 0 0,-2 0 0 0 0,-1 0 0 0 0,-1 0 0 0 0,-1 1 0 0 0,0 0 0 0 0,1 1 0 0 0,-1 1 0 0 0,2 0 0 0 0,-1 1 0 0 0,1 0 0 0 0,1-1 0 0 0,1 1 0 0 0,0 0 0 0 0,1 0 0 0 0,0-1 0 0 0,0 0 0 0 0,-1-1 0 0 0,-1 0 0 0 0,0 0 0 0 0,-1-1 0 0 0,0 0 0 0 0,-1 0 0 0 0,1 1 0 0 0,0 1 0 0 0,1 1 0 0 0,0 1 0 0 0,0 1 0 0 0,1 0 0 0 0,0 2 0 0 0,-1 0 0 0 0,0 2 0 0 0,-1 0 0 0 0,1 0 0 0 0,-1 2 0 0 0,-1 1 0 0 0,1 1 0 0 0,-1 1 0 0 0,1-1 0 0 0,0 1 0 0 0,1 1 0 0 0,1-1 0 0 0,0 1 0 0 0,0 1 0 0 0,1-1 0 0 0,-3 2 0 0 0,0 1 0 0 0,1-1 0 0 0,2 0 0 0 0,1 0 0 0 0,1-1 0 0 0,2 1 0 0 0,-1 0 0 0 0,1 0 0 0 0,0 1 0 0 0,1 0 0 0 0,1 0 0 0 0,0 0 0 0 0,-1 1 0 0 0,2 2 0 0 0,-1-1 0 0 0,1 1 0 0 0,0 2 0 0 0,-1-1 0 0 0,-2 3 0 0 0,0 2 0 0 0,-1 0 0 0 0,1 0 0 0 0,1 0-64 0 0,0-1 64 0 0,1 0 0 0 0,1-1 0 0 0,0-1 0 0 0,1-1 0 0 0,-1-2 0 0 0,1 0 0 0 0,-1 0 0 0 0,0 0 0 0 0,0 1 0 0 0,1 0 0 0 0,-1 1 0 0 0,1 1 0 0 0,0-2 0 0 0,0 1 0 0 0,1-1 0 0 0,1 0 0 0 0,1 0 0 0 0,1-1 0 0 0,0 1 0 0 0,1 2 0 0 0,1 1 0 0 0,0 0 0 0 0,1-1 0 0 0,1-1 0 0 0,2-1 0 0 0,-1 0 0 0 0,1-1 0 0 0,1 0 0 0 0,0-1 0 0 0,1 0 0 0 0,1 0 0 0 0,0 0 0 0 0,1 0 0 0 0,1 1 0 0 0,0 2 0 0 0,1 1 0 0 0,2 0 0 0 0,0 1 0 0 0,1-1 0 0 0,1 0 0 0 0,1 0 0 0 0,0-1 0 0 0,2 0 0 0 0,1 0 0 0 0,0 0 0 0 0,1 0 0 0 0,1 0 0 0 0,1 0 0 0 0,0 0 0 0 0,2-1 0 0 0,-1-1 0 0 0,1 0 0 0 0,-1-1 0 0 0,0-2 0 0 0,0 0 0 0 0,0-1 0 0 0,1-1 0 0 0,0 1 0 0 0,1-1 0 0 0,0 1 0 0 0,0 0 0 0 0,1-1 0 0 0,0 0 0 0 0,-1 0 0 0 0,1-1 0 0 0,0 0 0 0 0,0-1 0 0 0,0 0 0 0 0,-1 0 0 0 0,0 0 0 0 0,-2-2 0 0 0,0 0 0 0 0,-1-1 0 0 0,0 0 0 0 0,-1-1 0 0 0,1 0 0 0 0,-1-1 0 0 0,0-1 0 0 0,0 2 0 0 0,-1-1 0 0 0,-1 2 0 0 0,-2 2 0 0 0,-2 4-488 0 0,-4 11-768 0 0,-7 13-14584 0 0,-3 2 4793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3:21.325"/>
    </inkml:context>
    <inkml:brush xml:id="br0">
      <inkml:brushProperty name="width" value="0.35" units="cm"/>
      <inkml:brushProperty name="height" value="2.1" units="cm"/>
      <inkml:brushProperty name="color" value="#33CCFF"/>
      <inkml:brushProperty name="inkEffects" value="pencil"/>
    </inkml:brush>
  </inkml:definitions>
  <inkml:trace contextRef="#ctx0" brushRef="#br0">3214 218 1983 268420 48439,'1'1'152'0'0,"-1"1"-152"0"0,0 0 0 0 0,1-1 896 0 0,0-1 120 0 0,-1-1 24 0 0,1 0 8 0 0,-1-2-176 0 0,1 0-32 0 0,0 0-8 0 0,0-1 0 0 0,1-1-256 0 0,0 0-64 0 0,1 0 0 0 0,-1 0-8 0 0,1-1-64 0 0,0 0-16 0 0,0 0 0 0 0,0 0 0 0 0,1 1-104 0 0,-1 1-32 0 0,0 0 0 0 0,-1 1 0 0 0,0 1 24 0 0,-2 1 312 0 0,0 1-312 0 0,-1 1 0 0 0,-2 0 0 0 0,-1 1 0 0 0,-1 0 256 0 0,-2 1-312 0 0,-1 0-8 0 0,-1 0 0 0 0,1 0 0 0 0,-1 0 0 0 0,0-1 0 0 0,0 0 0 0 0,1 0 8 0 0,0-1 8 0 0,0 1 0 0 0,0-1 0 0 0,0 0-80 0 0,-2 1-24 0 0,-1-1 0 0 0,0 0 0 0 0,-1 0-32 0 0,-1-1 0 0 0,1 0-8 0 0,-1 0 0 0 0,-1-1 8 0 0,1 0 8 0 0,-1-1 0 0 0,0 1 0 0 0,-1-1-16 0 0,1 2-8 0 0,-2 0 0 0 0,-1 0 0 0 0,1 1-8 0 0,-1 1 0 0 0,1-1 0 0 0,0 0 0 0 0,0 1-8 0 0,1 0 0 0 0,1 0 0 0 0,0-1 0 0 0,1 0 8 0 0,0 0 0 0 0,1-1 0 0 0,1 0 0 0 0,-1 0-24 0 0,2 0-8 0 0,-1-1 0 0 0,1 1 0 0 0,1 0-72 0 0,0 1 96 0 0,0 0-96 0 0,0 0 96 0 0,0 0-96 0 0,1 0 0 0 0,-1 0 72 0 0,0-1-72 0 0,0 1 64 0 0,-1-2-64 0 0,-1 1 80 0 0,0 0-80 0 0,0-1 96 0 0,-4 0 40 0 0,0 0-72 0 0,-1-1 8 0 0,0 0 0 0 0,0 0 0 0 0,1-2 0 0 0,-1 0 8 0 0,1 0 0 0 0,1 0 0 0 0,-1 0 0 0 0,0-1-16 0 0,1 1-64 0 0,0-1 96 0 0,0-1-32 0 0,0 0-64 0 0,-1 1 80 0 0,1 0-80 0 0,-1 0 80 0 0,0 1-80 0 0,-1 1 0 0 0,1-1 0 0 0,-1 1 64 0 0,0 0-64 0 0,0 1 64 0 0,0 0-64 0 0,-4 1 64 0 0,-2 2-64 0 0,0-1 0 0 0,0 0 64 0 0,2 0-64 0 0,0 0 64 0 0,1 1-64 0 0,0-1 64 0 0,0 1-64 0 0,0-1 0 0 0,0 0 0 0 0,0 0 64 0 0,1 0-64 0 0,1-2 96 0 0,0 1-96 0 0,1-2 96 0 0,1 2-96 0 0,0-1 80 0 0,0 0-80 0 0,0 0 80 0 0,0 0-80 0 0,-2-1 80 0 0,1 1-80 0 0,0 0 80 0 0,0 0-80 0 0,0-1 0 0 0,0-1 72 0 0,0 1-72 0 0,0-1 0 0 0,1 1 0 0 0,0 1 0 0 0,1 1 64 0 0,0 1-64 0 0,-1 0 0 0 0,0 0 64 0 0,0 1-64 0 0,-2-1 0 0 0,2 0 0 0 0,0 0 0 0 0,2 0 0 0 0,0 1 0 0 0,2 1 0 0 0,0-1 0 0 0,0 1 0 0 0,1-1 0 0 0,1 1 64 0 0,0-1-64 0 0,-2 1 0 0 0,-1-1 0 0 0,0 1 0 0 0,0 0 0 0 0,0 0 0 0 0,0-1 0 0 0,0 1 0 0 0,1-1 0 0 0,-1 0 0 0 0,1 0 64 0 0,0-1-64 0 0,0 0 0 0 0,0-1 64 0 0,-1 0-64 0 0,0 0 0 0 0,-1-1 72 0 0,0 1-72 0 0,-2 0 0 0 0,0 1 72 0 0,0 1-72 0 0,0 0 0 0 0,0 0 72 0 0,0 0-72 0 0,1 0 0 0 0,0 1 0 0 0,0 1 0 0 0,-1-1 0 0 0,0 0 0 0 0,0 0 0 0 0,-1 0 0 0 0,0 0 0 0 0,0 0 0 0 0,1-1 0 0 0,-1-1 0 0 0,1 1 0 0 0,0-1 0 0 0,0 0 64 0 0,0 0-64 0 0,1 0 0 0 0,-3-1 0 0 0,-1 0 0 0 0,1 0 0 0 0,0 1 64 0 0,1 0-64 0 0,0 0 0 0 0,2 0 0 0 0,-3 0 64 0 0,0 0-64 0 0,0 0 0 0 0,0-1 0 0 0,1 0 0 0 0,0 0 64 0 0,1 0-64 0 0,0 1 0 0 0,-1 0 0 0 0,1 1 0 0 0,0 0 0 0 0,-1 0 0 0 0,2 1 0 0 0,-1 0 0 0 0,1 1 0 0 0,-2 0 64 0 0,1 0-64 0 0,0 1 0 0 0,1 0 0 0 0,0 1 0 0 0,2 0 0 0 0,-1-1 0 0 0,0 1 0 0 0,-1 1 0 0 0,0-1 0 0 0,1-1 0 0 0,1 1 0 0 0,1 0 0 0 0,0 0 0 0 0,0 0 0 0 0,-1 0 0 0 0,0-1 0 0 0,-1 0 0 0 0,1 0 0 0 0,-1 0 0 0 0,0-1 0 0 0,-2 2 0 0 0,-1 0 0 0 0,2 1 0 0 0,0-1 0 0 0,1 0 0 0 0,1 1 0 0 0,2 0 0 0 0,0 1 0 0 0,1 1 0 0 0,0-1 0 0 0,0 1 0 0 0,1-1 0 0 0,0 1 0 0 0,0 0 0 0 0,0 0 0 0 0,-1 2 0 0 0,0 2 0 0 0,1-1 0 0 0,1 1 0 0 0,0-1 0 0 0,2-1 0 0 0,0 0 0-507-8,1 0 0 507 8,0 0 0 0 0,-1-1 0 0 0,0 0 0 0 0,0 0 0 0 0,1-1 0 0 0,0 1 0 0 0,0-2 0 0 0,0 1 0 0 0,0 0 0 0 0,1 0 0 0 0,-1 0 0 0 0,1 2 0 0 0,0-1 64 0 0,-1 1-64 0 0,1-1 0 0 0,-1 0 0 0 0,1 1 0 0 0,0-1 0 0 0,1 0 0 0 0,0 0 0 0 0,2-1 0 0 0,0 0 0 0 0,0 0 0 0 0,0 0 0 0 0,0 1 0 0 0,-1 0 0 0 0,1 2 0 0 0,-1 0 0 0 0,0 1 0 0 0,-1 0 0 0 0,1 1 0 0 0,-1 1 0 0 0,-1-1 0 0 0,-1 0 0 0 0,1 1 0 0 0,-1-1 0 0 0,1 0 0 0 0,0 0 0 0 0,1-1 0 0 0,0-1 0 0 0,0 0 0 0 0,1-1 0 0 0,0 1 0 0 0,1-1 0 0 0,0 0 64 0 0,1 1-64 0 0,0-2 0 0 0,0 1 0 0 0,1-1 0 0 0,-1 0 0-497 0,0 0 0 497 0,0 1 0 0 0,0 0 0 0 0,-1 1 0 0 0,1 0 0 0 0,0-1 0 0 0,-1 1 0 0 0,0-1 0 0 0,-1 0 0 0 0,1-1 0 0 0,0-1 0 0 0,0 0 0 0 0,0-1 0 0 0,1 0 0 0 0,0 0 0 0 0,0 0 0 0 0,1 2 0 0 0,0-1 0 0 0,0 1 0 0 0,1 0 0 0 0,-1 0 0 0 0,0-1 0 0 0,0 0 0 0 0,0 0 0 0 0,0 0 0 0 0,-1 0 0 0 0,1-1 64 0 0,1 1-64 0 0,0-1 0 0 0,1 1 0 0 0,1-1 0 0 0,0 1 0 0 0,0-1 0 0 0,-1-1 0 0 0,0 0 0 0 0,-1-1 0 0 0,1 1 0 0 0,-1-1 0 0 0,1 0 0 0 0,0 0 0 0 0,0 1 0 0 0,1 0 0 0 0,0 1 0 0 0,1 2 0 0 0,-1-1 0 0 0,2 1 64 0 0,0 0-64 0 0,0-1 0 0 0,1 0 0 0 0,0-1 0 0 0,0 0 0 0 0,0 0 0 0 0,0-1 0 0 0,0 0 0 0 0,-1 0 0 0 0,1 0 0 0 0,-1-1 0 0 0,0 0 0 0 0,0 0 0 0 0,0 0 0 0 0,0 0 0 0 0,1 1 0 0 0,-1-1 0 0 0,1 0 0 0 0,0 1 0 0 0,1 0 0 0 0,0-1 0 0 0,1 1 0 0 0,0 0 0 0 0,1 0 0 0 0,1 0 0 0 0,-1 1 0 0 0,0-1 0 0 0,0 0 64 0 0,-1 1-64 0 0,0-1 0 0 0,0-1 0 0 0,-1 1 0 0 0,1 0 0 0 0,-1 1 0 0 0,0-1 0 0 0,-1 0 0-499 8,1-1 0 499-8,-1 1 0 0 0,2-2 0 0 0,0 0 0 0 0,2-1 0 0 0,-1 0 0 0 0,1 0 0 0 0,0 0 0 0 0,0 0 0 0 0,1-1 0 0 0,0 0 0 0 0,0 0 64 0 0,0 1-64 0 0,1-1 0 0 0,0 0 0 0 0,1 1 0 0 0,0 0 0 0 0,0 0 0 0 0,0 1 0 0 0,0 0 0 0 0,0-1 0 0 0,0 0 0 0 0,1 1 0 0 0,-1 0 0 0 0,0 1 0 0 0,1-1 0 0 0,0-1 0 0 0,2 0 0 0 0,-1-1 0 0 0,1 1 0 0 0,1-1 0 0 0,0 1 0 0 0,-1 0 0 0 0,0 0 0 0 0,4 1 0 0 0,0 0 0 0 0,0 1 0 0 0,0-1 0 0 0,-1 0 0 0 0,0 1 0 0 0,-1-1 0 0 0,0 0 0 0 0,-1 0 0 0 0,-1-1 0 0 0,0 0 0 0 0,0 1 0 0 0,-1-1 0 0 0,0-1 0 0 0,0 1 0 0 0,1-1 0 0 0,1-1 0 0 0,0 0 0 0 0,1 0 0 0 0,1-1 0 0 0,0 1 64 0 0,1-1-64 0 0,1-1 0 0 0,0 0 0 0 0,0 0 0 0 0,1-1 0 0 0,1-1 0 0 0,4 1 0 0 0,3-1 64 0 0,-1 1-64 0 0,0-1 0 0 0,-2 2 0 0 0,-1-1 0 0 0,-1 1 0 0 0,0 0 0 0 0,0 0 0 0 0,0 0 0 0 0,1 1 0 0 0,0-1 0 0 0,-1 1 64 0 0,0-1-64 0 0,0 1 0 0 0,-1-1 0 0 0,-1 0 0 0 0,0 0 0 0 0,1-2 0 0 0,0 0 0 0 0,1-1 0 0 0,1 0 0 0 0,0-1 0 0 0,1-1 0 0 0,0 1 64 0 0,1 1-64 0 0,0 0 0 0 0,-1 0 0 0 0,0 1 0 0 0,-1 0 0 0 0,-2 1 0 0 0,0 0 0 0 0,-2 0 0 0 0,0 1 0 0 0,-1 1 0 0 0,0-1 0 0 0,1 1 0 0 0,2-1 0 0 0,0 0 0 0 0,1 0 0 0 0,-1 0 0 0 0,1 0 0 0 0,-2 0 0 0 0,0 0 0 0 0,-1 0 0 0 0,4-1 0 0 0,0-1 0 0 0,1 1 0 0 0,-2-1 0 0 0,0-1 0 0 0,0 0 0 0 0,-1-1 64 0 0,1 0-64 0 0,-1-1 0 0 0,2 1 0 0 0,-1 0 0 0 0,0-1 0 0 0,1 2 0 0 0,-2 0 0 0 0,0 1 64 0 0,-1 0-64 0 0,-1 1 0 0 0,-2 0 0 0 0,0 0 0 0 0,0 0 0 0 0,0 0 0 0 0,1 0 64 0 0,0-1-64 0 0,1 0 0 0 0,-1-1 64 0 0,1-1-64 0 0,-1 0 0 0 0,0-2 64 0 0,0 0-64 0 0,-2-1 64 0 0,1 1-64 0 0,-2-1 64 0 0,0 0-64 0 0,-1 0 0 0 0,0 2 0 0 0,0-1 64 0 0,0 1-64 0 0,0-1 0 0 0,-1 1 0 0 0,1-1 64 0 0,-1 0-64 0 0,0-1 0 0 0,-2 1 0 0 0,0-2 64 0 0,-1 1-64 0 0,-1-2 80 0 0,0-1-80 0 0,-1-1 80 0 0,-1-2-80 0 0,-1-1 64 0 0,-1 0-64 0 0,-1 0 64 0 0,-3 0-64 0 0,-1 0 64 0 0,-2 1-64 0 0,-2-1 64 0 0,0-1-64 0 0,0-4 0 0 0,0 0 0 0 0,0-1 0 0 0,0-2 64 0 0,-1-1-64 0 0,-1 3 0 0 0,0 1 0 0 0,1 2 0 0 0,-1 1 0 0 0,0 0 0 0 0,0 0 0 0 0,-1 2 0 0 0,-1-1 0 0 0,-1 1 0 0 0,-2 0 0 0 0,0 0 0 0 0,-2 0 0 0 0,0 1 0 0 0,-1 0 0 0 0,1 0 0 0 0,-1 2 0 0 0,1-1 0 0 0,-1 1 0 0 0,1 0 64 0 0,-2-1-64 0 0,0 1 0 0 0,0-2 0 0 0,-1 0 0 0 0,0 1 0 0 0,0-1 0 0 0,-1 0 0 0 0,-1 0 0 0 0,-1-1 0 0 0,0 0 0 0 0,-1-1 0 0 0,-1 1 0 0 0,-1 0 0 0 0,0-1 0 0 0,-1 0 0 0 0,-1 1 0 0 0,1-1 0 0 0,0 2 0 0 0,1-1 0 0 0,0 2 0 0 0,0 0 0 0 0,0 1 0 0 0,-2 0 0 0 0,0 1 0 0 0,-1 0 0 0 0,0 1 0 0 0,-1-1 0 0 0,-1 0 0 0 0,0-1 0 0 0,-1 0 0 0 0,-1 0 0 0 0,1-1 0 0 0,-1 1 0 0 0,2 2 0 0 0,2 0 0 0 0,0 1 0 0 0,2 1 0 0 0,0 0 0 0 0,0 1 0 0 0,0 0 0 0 0,0 1 0 0 0,-1-2 0 0 0,1 1 0 0 0,-1-2 0 0 0,0 0 0 0 0,-1-1 0 0 0,1-1 0 0 0,-2 1 0 0 0,0-1 0 0 0,0 0 0 0 0,-1 0 0 0 0,0 0 0 0 0,0 1 0 0 0,-1 0 0 0 0,0 1 0 0 0,1 1 0 0 0,0 0 0 0 0,0 0 0 0 0,-5 0 0 0 0,-2-1 0 0 0,1 2 0 0 0,0-1 0 0 0,2 2 0 0 0,0 1 0 0 0,1 0 0 0 0,1-1 0 0 0,-1 1 0 0 0,1-1 0 0 0,0 1 0 0 0,1 1 0 0 0,-2 0 0 0 0,1 2 0 0 0,-1 0 0 0 0,-1 0 0 0 0,-1 0 0 0 0,0 2 0 0 0,0-1 0 0 0,-1 1 0 0 0,0 0 0 0 0,0 1 0 0 0,-1 0 0 0 0,-4 0 0 0 0,0 1 0 0 0,1 0 0 0 0,2 0 0 0 0,2 0 0 0 0,1 0 0 0 0,1-1 0 0 0,0 0 0 0 0,1 0 0 0 0,1-1 0 0 0,-1 0 0 0 0,0-1 0 0 0,0 0 0 0 0,0 0 0 0 0,-1 0 0 0 0,0 0 0 0 0,-2 0 0 0 0,1 0 0 0 0,-1 1 0 0 0,2-1 0 0 0,1 1 0 0 0,-1-1 0 0 0,2 1 0 0 0,-1 1 0 0 0,1-1 0 0 0,0 1 0 0 0,1 0 0 0 0,0 1 0 0 0,0 0 0 0 0,-4 1 0 0 0,0 0 0 0 0,1-1 0 0 0,2 1 0 0 0,2 0 0 0 0,2 0 0 0 0,0 0 0 0 0,0 0 0 0 0,0 0 0 0 0,-1 0 0 0 0,0 1 0 0 0,-1 1 0 0 0,0 0 0 0 0,-1 0 0 0 0,1 1 0 0 0,-1 0 0 0 0,1 1 0 0 0,0-1 0 0 0,0 1 0 0 0,0 1 0 0 0,2-1 0 0 0,-1 1 0 0 0,2 1 0 0 0,-1 0 0 0 0,0 0 0 0 0,2 2 0 0 0,-1 0 0 0 0,1 1 0 0 0,0 0 0 0 0,-1 0 0 0 0,1 1 0 0 0,-1 0 0 0 0,-1 2-64 0 0,1 0 64 0 0,-1 2 0 0 0,1 0 0 0 0,-1 0 0 0 0,0 0 0 0 0,2 0 0 0 0,-1-2 0 0 0,2 0 0 0 0,1-1 0 0 0,1 0 0 0 0,1-1 0 0 0,0 1 0 0 0,-3 1 0 0 0,-3 2 0 0 0,-1-1 0 0 0,1-1 0 0 0,2 0 0 0 0,0 0 0 0 0,2-2 0 0 0,1 0 0 0 0,0-1 0 0 0,2-1 0 0 0,0 0 0 0 0,-1 2 0 0 0,-1 1 0 0 0,2 0 0 0 0,1-1 0 0 0,1 1 0 0 0,3 0 0 0 0,0-1 0 0 0,2 0 0 0 0,1 0 0 0 0,0-1 0 0 0,0-1 0 0 0,0 3 0 0 0,0 1 0 0 0,0 0 0 0 0,1-1 0 0 0,1 0 0 0 0,1-1 0 0 0,2-1 0 0 0,-1 0 0 0 0,2 1 0 0 0,0-1 0 0 0,1 1 0 0 0,0 2 0 0 0,2 1 0 0 0,0 0 0 0 0,1 0 0 0 0,-1-1 0 0 0,1 0 0 0 0,-1-1 0 0 0,1-1 0 0 0,2 0 0 0 0,0 0 0 0 0,2-1 0 0 0,0 1 0 0 0,2 0 0 0 0,0 0 0 0 0,1 1 0 0 0,0-1 0 0 0,1 1 0 0 0,1 0 0 0 0,0-1 0 0 0,1 0 0 0 0,1 0 0 0 0,0 0 0 0 0,2 1-64 0 0,-1 0 64 0 0,2 0 0 0 0,0-1 0 0 0,0 1 0 0 0,1-1 0 0 0,0-1 0 0 0,1 0 0 0 0,1-1 0-498-5,0-2 0 498 5,1 0 0 0 0,1-2 0 0 0,2 0 0 0 0,0-1 0 0 0,1 1 0 0 0,2-2 0 0 0,0 1 0 0 0,1-1 0 0 0,0 1 0 0 0,0 0 0 0 0,0 0 0 0 0,-1 1 0 0 0,0 0 0 0 0,-1 1 0 0 0,0-1 0 0 0,0 1 0 0 0,0 0 0 0 0,1 0 0 0 0,0-1 0 0 0,1-1 0 0 0,1 0 0 0 0,-1-1 0 0 0,0 0 0 0 0,-1 0 0 0 0,0-1 0 0 0,0-1 0 0 0,-1 0 0 0 0,1 0 0 0 0,1 0 0 0 0,1-1 0 0 0,0 0 0 0 0,1 0 0 0 0,1-1 0 0 0,0 0 0 0 0,2 0 0 0 0,0 2 0 0 0,0 0 0 0 0,-1 1 0 0 0,1 0 0 0 0,-1 1 0 0 0,1 1 0 0 0,0-1 0 0 0,1 0 0 0 0,0-1 0 0 0,0 0 0 0 0,0-1 0 0 0,0-1 0 0 0,0-1 0 0 0,1-2 0 0 0,1-1 0 0 0,3-1 0 0 0,1-2 0 0 0,2-1 0 0 0,2 0 0 0 0,1 0 0 0 0,6-1 0 0 0,2 0 0 0 0,-2 1 0 0 0,-4 1 0 0 0,-3 0 0 0 0,-3 1 0 0 0,-5-1 0 0 0,3-1 0 0 0,-1 0 0 0 0,-1-2 0 0 0,-4 0 0 0 0,-1 0 0 0 0,-1-1 0 0 0,-1 0 0 0 0,0 0 0 0 0,1-1 0 0 0,0 0 0 0 0,0 0 0 0 0,0 0 0 0 0,0 0 0 0 0,0 0 0 0 0,-1 1 0 0 0,-1-2 0 0 0,0 0 0 0 0,0-1 0 0 0,0 0 0 0 0,0-2 0 0 0,-1 0 0 0 0,0-1 0 0 0,-2-1 0 0 0,-2-1 0 0 0,-2 1 64 0 0,-3 0-64 0 0,-1 0 0 0 0,-2 0 0 0 0,0-1 0 0 0,-1-1 0 0 0,-1 0 0 0 0,-2 0 0 0 0,-2 0 0 0 0,-1-1 0 0 0,-3 0 0 0 0,-1 0 0 0 0,-1-1 64 0 0,-3 1-64 0 0,-2 0 0 0 0,-1 0 0 0 0,-3-1 0 0 0,-1-1 0 0 0,-3-1 0 0 0,-1-1 0 0 0,-2-1 64 0 0,-2-1-64 0 0,-1-1 0 0 0,-1-1 0 0 0,-1 0 0 0 0,0-2 0 0 0,-1 0 0 0 0,0 2 0 0 0,-1 0 0 0 0,0 2 0 0 0,-2 1-160 0 0,0 2-32 0 0,-1 2 0 0 0,-8-3-1288 0 0,-8 1-1592 0 0,-3 0-6720 0 0,5 6-4511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1.101"/>
    </inkml:context>
    <inkml:brush xml:id="br0">
      <inkml:brushProperty name="width" value="0.1" units="cm"/>
      <inkml:brushProperty name="height" value="0.1" units="cm"/>
      <inkml:brushProperty name="color" value="#F4F91B"/>
    </inkml:brush>
  </inkml:definitions>
  <inkml:trace contextRef="#ctx0" brushRef="#br0">158 790 3967 0 0,'-17'19'792'0'0,"-14"17"-237"0"0,20-23 636 0 0,0 0-1 0 0,-10 17 1 0 0,6-8-85 0 0,10-15-694 0 0,1 0 1 0 0,-1 1-1 0 0,-4 9 1 0 0,8-14-218 0 0,1 0 0 0 0,-1 0 0 0 0,0 0 0 0 0,1-1 0 0 0,-1 1 0 0 0,1 0 0 0 0,0 0 0 0 0,0 0 0 0 0,0 0 0 0 0,1 0 0 0 0,-1-1 0 0 0,1 1 0 0 0,-1 0 0 0 0,3 4 0 0 0,-3-5-79 0 0,-1-1 0 0 0,1 0-1 0 0,0 0 1 0 0,0 1 0 0 0,-1-1-1 0 0,1 0 1 0 0,-1 1 0 0 0,1-1-1 0 0,-1 0 1 0 0,1 0 0 0 0,-1 0 0 0 0,0 0-1 0 0,1 1 1 0 0,-1-1 0 0 0,0 0-1 0 0,-2 1 1 0 0,3-1-35 0 0,0-1 1 0 0,-1 1-1 0 0,1-1 0 0 0,-1 1 1 0 0,1-1-1 0 0,0 1 1 0 0,-1-1-1 0 0,1 1 0 0 0,-1-1 1 0 0,0 1-1 0 0,1-1 0 0 0,-1 0 1 0 0,1 1-1 0 0,-1-1 1 0 0,1 0-1 0 0,-1 1 0 0 0,0-1 1 0 0,1 0-1 0 0,-1 0 0 0 0,0 0 1 0 0,1 0-1 0 0,-1 0 1 0 0,0 0-1 0 0,1 0 0 0 0,-1 0 1 0 0,0 0-1 0 0,1 0 0 0 0,-1 0 1 0 0,0 0-1 0 0,0 0 1 0 0,0-3 54 0 0,1 1 1 0 0,0-1-1 0 0,0 1 1 0 0,1-1 0 0 0,-1 1-1 0 0,0 0 1 0 0,1-1-1 0 0,0 1 1 0 0,-1 0 0 0 0,1-1-1 0 0,2-2 1 0 0,-2 2-26 0 0,4-11 188 0 0,2 0-1 0 0,0 0 0 0 0,10-14 1 0 0,2-4 90 0 0,10-23 132 0 0,-6 9-9 0 0,41-58 0 0 0,-10 34-261 0 0,4 3-1 0 0,85-79 1 0 0,-73 85-168 0 0,3 4-1 0 0,94-57 1 0 0,1 9-83 0 0,-82 49 0 0 0,-82 54 0 0 0,0-1 0 0 0,1 0 0 0 0,0 1 0 0 0,-1 0 0 0 0,1-1 0 0 0,0 2 0 0 0,0-1 0 0 0,6-1 0 0 0,-17 4 0 0 0,1 0-1 0 0,-1 0 1 0 0,0 0-1 0 0,1 1 1 0 0,-1 0-1 0 0,1 0 1 0 0,-1 0 0 0 0,1 1-1 0 0,0 0 1 0 0,-9 6-1 0 0,-7 7-102 0 0,-20 19-1 0 0,-10 13-671 0 0,-20 17-1760 0 0,37-37 425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1.691"/>
    </inkml:context>
    <inkml:brush xml:id="br0">
      <inkml:brushProperty name="width" value="0.1" units="cm"/>
      <inkml:brushProperty name="height" value="0.1" units="cm"/>
      <inkml:brushProperty name="color" value="#F4F91B"/>
    </inkml:brush>
  </inkml:definitions>
  <inkml:trace contextRef="#ctx0" brushRef="#br0">265 1 1839 0 0,'-14'8'5681'0'0,"14"-7"-5366"0"0,-1 0 1 0 0,1 0-1 0 0,0-1 1 0 0,-1 1 0 0 0,1 0-1 0 0,0 0 1 0 0,-1 0-1 0 0,1 0 1 0 0,0-1-1 0 0,0 1 1 0 0,0 1 0 0 0,-4 37 1839 0 0,2-19-1030 0 0,-3 4-672 0 0,-1 0 0 0 0,-1-1 0 0 0,-1 0 0 0 0,-11 24 0 0 0,-52 87 385 0 0,-11 26 86 0 0,72-137-806 0 0,1-2 47 0 0,-9 32-1 0 0,16-48-89 0 0,1 1 0 0 0,0 0-1 0 0,0 0 1 0 0,0 0-1 0 0,1 0 1 0 0,0 0 0 0 0,0 0-1 0 0,1-1 1 0 0,-1 1-1 0 0,3 10 1 0 0,-2-13-37 0 0,0 0-1 0 0,0-1 1 0 0,0 1 0 0 0,0 0 0 0 0,1 0 0 0 0,-1-1-1 0 0,1 1 1 0 0,-1-1 0 0 0,1 1 0 0 0,0-1 0 0 0,0 0-1 0 0,0 1 1 0 0,0-1 0 0 0,0 0 0 0 0,1 0 0 0 0,-1-1-1 0 0,1 1 1 0 0,-1 0 0 0 0,1-1 0 0 0,0 0 0 0 0,-1 1-1 0 0,6 0 1 0 0,-2-1 40 0 0,-1 0-1 0 0,1-1 1 0 0,-1 0-1 0 0,0 0 1 0 0,1 0-1 0 0,-1 0 1 0 0,1-1 0 0 0,-1 0-1 0 0,0-1 1 0 0,0 1-1 0 0,10-5 1 0 0,-6 3 23 0 0,10-4 214 0 0,0-1 0 0 0,33-20-1 0 0,-16 6-57 0 0,1 2 0 0 0,1 0 1 0 0,0 3-1 0 0,48-15 0 0 0,165-33 257 0 0,-223 59-497 0 0,5-2 9 0 0,50-4 0 0 0,-75 11-38 0 0,-6 1 17 0 0,0 0 0 0 0,1-1 0 0 0,-1 1 0 0 0,0 0 0 0 0,0 0 0 0 0,0 0 0 0 0,4 2 1 0 0,-5-2-16 0 0,-1 0 0 0 0,1 0 0 0 0,-1 1 1 0 0,1-1-1 0 0,-1 1 0 0 0,1-1 0 0 0,-1 0 1 0 0,1 1-1 0 0,-1-1 0 0 0,0 1 1 0 0,1-1-1 0 0,-1 1 0 0 0,0-1 0 0 0,1 1 1 0 0,-1-1-1 0 0,0 1 0 0 0,0 0 0 0 0,0-1 1 0 0,1 1-1 0 0,-1-1 0 0 0,0 1 1 0 0,0 0-1 0 0,0-1 0 0 0,0 1 0 0 0,0-1 1 0 0,0 1-1 0 0,0 0 0 0 0,0-1 0 0 0,0 1 1 0 0,0-1-1 0 0,-1 1 0 0 0,1 0 1 0 0,0 0-1 0 0,-4 10-1115 0 0,0 1-3496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3.643"/>
    </inkml:context>
    <inkml:brush xml:id="br0">
      <inkml:brushProperty name="width" value="0.1" units="cm"/>
      <inkml:brushProperty name="height" value="0.1" units="cm"/>
      <inkml:brushProperty name="color" value="#E71224"/>
    </inkml:brush>
  </inkml:definitions>
  <inkml:trace contextRef="#ctx0" brushRef="#br0">662 108 3911 0 0,'-4'-13'238'0'0,"2"7"-201"0"0,-1-1-1 0 0,0 1 1 0 0,-7-12-1 0 0,8 16 115 0 0,0-1 0 0 0,-1 1 0 0 0,0 0 0 0 0,1 0-1 0 0,-1 0 1 0 0,0 1 0 0 0,0-1 0 0 0,0 1 0 0 0,0-1 0 0 0,-4 0-1 0 0,-38-11-381 0 0,31 9 455 0 0,-11-4-55 0 0,19 6 62 0 0,0 0 0 0 0,0 0 0 0 0,-1 0 0 0 0,1 1 0 0 0,0 0 0 0 0,-1 0 1 0 0,1 1-1 0 0,-1 0 0 0 0,0 0 0 0 0,-8 1 0 0 0,-3 4 86 0 0,-1 0 0 0 0,1 1 0 0 0,-30 15 1 0 0,-8 3-286 0 0,-170 51 448 0 0,190-65-3369 0 0,14-6-358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25.957"/>
    </inkml:context>
    <inkml:brush xml:id="br0">
      <inkml:brushProperty name="width" value="0.1" units="cm"/>
      <inkml:brushProperty name="height" value="0.1" units="cm"/>
      <inkml:brushProperty name="color" value="#E71224"/>
    </inkml:brush>
  </inkml:definitions>
  <inkml:trace contextRef="#ctx0" brushRef="#br0">0 269 1927 0 0,'2'-4'123'0'0,"-1"1"0"0"0,1 0 0 0 0,0 0 0 0 0,0-1-1 0 0,0 2 1 0 0,0-1 0 0 0,0 0 0 0 0,1 0-1 0 0,-1 1 1 0 0,4-4 0 0 0,3-3 237 0 0,-2 3-90 0 0,0 0 0 0 0,0 0 0 0 0,0 0 0 0 0,0 1 0 0 0,1 0 0 0 0,0 1 0 0 0,0 0 0 0 0,0 0 0 0 0,1 0 1 0 0,-1 1-1 0 0,1 0 0 0 0,14-2 0 0 0,9 0-28 0 0,2 1 0 0 0,33 0 1 0 0,-65 4-232 0 0,310-8 1021 0 0,-233 0-771 0 0,134-31 0 0 0,-122 20-21 0 0,-43 11-16 0 0,0 2 1 0 0,52 0-1 0 0,95 11 96 0 0,-118-4-192 0 0,111-13 0 0 0,-115 7-67 0 0,-1 4 1 0 0,1 2-1 0 0,107 17 0 0 0,-128-12-30 0 0,-1-2-1 0 0,2-2 0 0 0,-1-2 0 0 0,0-3 0 0 0,74-12 1 0 0,161-30 199 0 0,-218 37-42 0 0,0 4 0 0 0,82 5 0 0 0,30 10-152 0 0,174 14 8 0 0,-51 15 20 0 0,-298-39-205 0 0,0 0 0 0 0,-1 0 0 0 0,1 1 0 0 0,0 0 0 0 0,-1 0 0 0 0,0 0 0 0 0,1 0 0 0 0,7 6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4.613"/>
    </inkml:context>
    <inkml:brush xml:id="br0">
      <inkml:brushProperty name="width" value="0.1" units="cm"/>
      <inkml:brushProperty name="height" value="0.1" units="cm"/>
      <inkml:brushProperty name="color" value="#E71224"/>
    </inkml:brush>
  </inkml:definitions>
  <inkml:trace contextRef="#ctx0" brushRef="#br0">1878 97 2415 0 0,'-18'-1'100'0'0,"15"1"-83"0"0,0 1-1 0 0,0-2 1 0 0,0 1-1 0 0,0 0 1 0 0,0-1-1 0 0,0 1 1 0 0,-5-3-1 0 0,6 3 39 0 0,1-1-1 0 0,-1 1 0 0 0,0-1 0 0 0,0 1 0 0 0,1 0 0 0 0,-1 0 0 0 0,0 0 0 0 0,-3 0 0 0 0,-7 0 267 0 0,-93-9 1404 0 0,-1 4-1 0 0,-149 13 1 0 0,170-4-1281 0 0,-103-7 1 0 0,-86-23-3 0 0,136 12-93 0 0,113 12-291 0 0,-308-33 654 0 0,297 31-648 0 0,-46 1 0 0 0,66 3-77 0 0,1 1 0 0 0,0 1 1 0 0,-1 1-1 0 0,1 0 1 0 0,-23 8-1 0 0,9 0-376 0 0,1-1-114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5.141"/>
    </inkml:context>
    <inkml:brush xml:id="br0">
      <inkml:brushProperty name="width" value="0.1" units="cm"/>
      <inkml:brushProperty name="height" value="0.1" units="cm"/>
      <inkml:brushProperty name="color" value="#E71224"/>
    </inkml:brush>
  </inkml:definitions>
  <inkml:trace contextRef="#ctx0" brushRef="#br0">2213 53 2815 0 0,'-68'11'1932'0'0,"-136"5"-1"0"0,160-14-1646 0 0,29-1-162 0 0,-46 3 474 0 0,1-3-1 0 0,-117-13 0 0 0,164 10-544 0 0,-88-15 392 0 0,-114-4 0 0 0,-234-3 230 0 0,342 16-621 0 0,0 5-1 0 0,-107 10 1 0 0,-70 24-2982 0 0,190-23-390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6.006"/>
    </inkml:context>
    <inkml:brush xml:id="br0">
      <inkml:brushProperty name="width" value="0.1" units="cm"/>
      <inkml:brushProperty name="height" value="0.1" units="cm"/>
      <inkml:brushProperty name="color" value="#E71224"/>
    </inkml:brush>
  </inkml:definitions>
  <inkml:trace contextRef="#ctx0" brushRef="#br0">1079 63 2303 0 0,'-19'-8'479'0'0,"1"2"-1"0"0,-1-1 1 0 0,-1 2-1 0 0,1 1 1 0 0,-1 0-1 0 0,-25-1 1 0 0,-337-15 1707 0 0,304 17-1894 0 0,-1 2 0 0 0,-96 12 0 0 0,35 14-2686 0 0,76-9-320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6.628"/>
    </inkml:context>
    <inkml:brush xml:id="br0">
      <inkml:brushProperty name="width" value="0.1" units="cm"/>
      <inkml:brushProperty name="height" value="0.1" units="cm"/>
      <inkml:brushProperty name="color" value="#E71224"/>
    </inkml:brush>
  </inkml:definitions>
  <inkml:trace contextRef="#ctx0" brushRef="#br0">2994 60 919 0 0,'-4'-1'105'0'0,"0"0"0"0"0,0 1-1 0 0,0-1 1 0 0,0 1-1 0 0,0 0 1 0 0,0 1 0 0 0,0-1-1 0 0,0 1 1 0 0,0-1-1 0 0,0 1 1 0 0,0 0 0 0 0,-4 2-1 0 0,-13 2 260 0 0,-16-1-140 0 0,0-2 0 0 0,0-1 0 0 0,0-2-1 0 0,-72-11 1 0 0,54 6 551 0 0,0 2-1 0 0,0 3 1 0 0,0 2 0 0 0,-78 11-1 0 0,-228 7-418 0 0,112-12 140 0 0,136 7-80 0 0,73-8-200 0 0,-1-2 0 0 0,-67 0 0 0 0,-59-17 45 0 0,-85-4-124 0 0,134 11 116 0 0,-172-30 0 0 0,221 23-132 0 0,-105-15 20 0 0,140 24-134 0 0,1 3-1 0 0,-1 0 1 0 0,-41 6-1 0 0,-22 9-3034 0 0,45-5-288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7.533"/>
    </inkml:context>
    <inkml:brush xml:id="br0">
      <inkml:brushProperty name="width" value="0.1" units="cm"/>
      <inkml:brushProperty name="height" value="0.1" units="cm"/>
      <inkml:brushProperty name="color" value="#E71224"/>
    </inkml:brush>
  </inkml:definitions>
  <inkml:trace contextRef="#ctx0" brushRef="#br0">859 5 1839 0 0,'-212'-4'3300'0'0,"-236"9"-1308"0"0,288 12-4034 0 0,121-11-160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8.144"/>
    </inkml:context>
    <inkml:brush xml:id="br0">
      <inkml:brushProperty name="width" value="0.1" units="cm"/>
      <inkml:brushProperty name="height" value="0.1" units="cm"/>
      <inkml:brushProperty name="color" value="#E71224"/>
    </inkml:brush>
  </inkml:definitions>
  <inkml:trace contextRef="#ctx0" brushRef="#br0">2335 124 1839 0 0,'-101'-3'652'0'0,"-139"-23"0"0"0,-124-4 1135 0 0,256 24-880 0 0,-145-25-1 0 0,189 20-682 0 0,1 3 0 0 0,-1 2 0 0 0,0 4 0 0 0,-81 6 0 0 0,-133 2 167 0 0,73-4-267 0 0,143 1-101 0 0,-78 15 1 0 0,19 5-274 0 0,58-12 90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9.212"/>
    </inkml:context>
    <inkml:brush xml:id="br0">
      <inkml:brushProperty name="width" value="0.1" units="cm"/>
      <inkml:brushProperty name="height" value="0.1" units="cm"/>
      <inkml:brushProperty name="color" value="#E71224"/>
    </inkml:brush>
  </inkml:definitions>
  <inkml:trace contextRef="#ctx0" brushRef="#br0">1563 52 1375 0 0,'-202'-29'3926'0'0,"145"25"-3647"0"0,-1 2-1 0 0,0 3 1 0 0,-74 11-1 0 0,53-2-38 0 0,0-2 0 0 0,-1-5-1 0 0,0-2 1 0 0,1-4-1 0 0,-136-23 1 0 0,174 18-334 0 0,-1 1 0 0 0,-1 3-1 0 0,1 2 1 0 0,0 1 0 0 0,-1 2 0 0 0,-75 12 0 0 0,83-6-1690 0 0,-2-1-547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49.964"/>
    </inkml:context>
    <inkml:brush xml:id="br0">
      <inkml:brushProperty name="width" value="0.1" units="cm"/>
      <inkml:brushProperty name="height" value="0.1" units="cm"/>
      <inkml:brushProperty name="color" value="#E71224"/>
    </inkml:brush>
  </inkml:definitions>
  <inkml:trace contextRef="#ctx0" brushRef="#br0">628 48 4431 0 0,'-8'-5'177'0'0,"1"1"0"0"0,-1 0 0 0 0,-1 0-1 0 0,1 0 1 0 0,0 1 0 0 0,-1 0-1 0 0,-11-2 1 0 0,-64-7 673 0 0,21 8-150 0 0,-90 6 0 0 0,19 16-213 0 0,49-5-634 0 0,54-9-137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1:50.548"/>
    </inkml:context>
    <inkml:brush xml:id="br0">
      <inkml:brushProperty name="width" value="0.1" units="cm"/>
      <inkml:brushProperty name="height" value="0.1" units="cm"/>
      <inkml:brushProperty name="color" value="#E71224"/>
    </inkml:brush>
  </inkml:definitions>
  <inkml:trace contextRef="#ctx0" brushRef="#br0">2256 34 3423 0 0,'-29'-1'390'0'0,"0"1"-1"0"0,1 1 0 0 0,-43 7 0 0 0,-11 1 166 0 0,-10-2 56 0 0,-56 2 156 0 0,100-8-619 0 0,0-2-1 0 0,0-2 1 0 0,0-2 0 0 0,1-3 0 0 0,-58-16-1 0 0,70 16-26 0 0,0 2 0 0 0,-1 1 0 0 0,-64 0-1 0 0,35 3-15 0 0,-189 2 508 0 0,104 4-294 0 0,106-3-228 0 0,-1 2 0 0 0,-85 17 0 0 0,-82 41 74 0 0,6-5-74 0 0,141-40-244 0 0,10-3-79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5.436"/>
    </inkml:context>
    <inkml:brush xml:id="br0">
      <inkml:brushProperty name="width" value="0.1" units="cm"/>
      <inkml:brushProperty name="height" value="0.1" units="cm"/>
      <inkml:brushProperty name="color" value="#E71224"/>
    </inkml:brush>
  </inkml:definitions>
  <inkml:trace contextRef="#ctx0" brushRef="#br0">148 0 919 0 0,'-33'5'5952'0'0,"28"-4"-5446"0"0,-1 0-1 0 0,1 0 0 0 0,-1 0 0 0 0,0-1 0 0 0,1 0 0 0 0,-10-1 0 0 0,15 1-434 0 0,-1 0 0 0 0,1 0 0 0 0,-1 0 0 0 0,1 0 0 0 0,-1 0 0 0 0,1 0 0 0 0,-1 0 0 0 0,1 0-1 0 0,0 0 1 0 0,-1 0 0 0 0,1 1 0 0 0,-1-1 0 0 0,1 0 0 0 0,-1 0 0 0 0,1 0 0 0 0,0 0 0 0 0,-1 1 0 0 0,1-1-1 0 0,0 0 1 0 0,-1 1 0 0 0,1-1 0 0 0,0 0 0 0 0,-1 0 0 0 0,1 1 0 0 0,0-1 0 0 0,0 0 0 0 0,-1 1 0 0 0,-5 16 848 0 0,4 18-168 0 0,2-34-703 0 0,5 78 1233 0 0,-3-53-775 0 0,-2-6-143 0 0,0-1 0 0 0,-2 1-1 0 0,0-1 1 0 0,-2 0 0 0 0,-6 24 0 0 0,5-21-95 0 0,-3 8 13 0 0,4-16-171 0 0,0 1 0 0 0,1-1-1 0 0,-1 17 1 0 0,-1 129 477 0 0,1-111-54 0 0,5-44-478 0 0,1 0 0 0 0,-1 0-1 0 0,1 0 1 0 0,0-1 0 0 0,0 1-1 0 0,0 0 1 0 0,0-1 0 0 0,6 8-1 0 0,-8-11-51 0 0,1-1 0 0 0,-1 1 0 0 0,1-1 0 0 0,0 1 0 0 0,-1-1 0 0 0,1 1 0 0 0,0-1 0 0 0,-1 1 0 0 0,1-1 0 0 0,0 1 0 0 0,0-1 0 0 0,-1 0 0 0 0,1 0 0 0 0,0 1 0 0 0,0-1 0 0 0,0 0 0 0 0,-1 0 0 0 0,1 0 0 0 0,0 0 0 0 0,0 0 0 0 0,0 0 0 0 0,0 0 0 0 0,-1 0 0 0 0,1 0 0 0 0,0 0 0 0 0,0 0 0 0 0,0-1 0 0 0,-1 1 0 0 0,1 0 0 0 0,0 0 0 0 0,0-1 0 0 0,-1 1 0 0 0,1-1 0 0 0,1 0 0 0 0,4-3 24 0 0,-1 0-1 0 0,1 0 1 0 0,6-8-1 0 0,3-1 29 0 0,-7 7-45 0 0,8-6 39 0 0,-16 12-48 0 0,0 0-1 0 0,1-1 1 0 0,-1 1 0 0 0,0 0-1 0 0,0 0 1 0 0,1 0 0 0 0,-1-1-1 0 0,0 1 1 0 0,0 0 0 0 0,1 0-1 0 0,-1 0 1 0 0,0 0 0 0 0,1 0 0 0 0,-1 0-1 0 0,0 0 1 0 0,1-1 0 0 0,-1 1-1 0 0,0 0 1 0 0,1 0 0 0 0,-1 0-1 0 0,0 0 1 0 0,1 1 0 0 0,-1-1-1 0 0,0 0 1 0 0,1 0 0 0 0,-1 0-1 0 0,0 0 1 0 0,0 0 0 0 0,1 0-1 0 0,-1 0 1 0 0,0 0 0 0 0,1 1-1 0 0,-1-1 1 0 0,0 0 0 0 0,0 0-1 0 0,1 0 1 0 0,-1 1 0 0 0,2-2 34 0 0,0 0 1 0 0,0 0-1 0 0,-1 0 0 0 0,1 0 1 0 0,0 0-1 0 0,-1-1 0 0 0,1 1 1 0 0,-1 0-1 0 0,0-1 0 0 0,3-3 1 0 0,4-2 82 0 0,-3 2-114 0 0,7-5 29 0 0,0 0 0 0 0,0 0 0 0 0,1 1-1 0 0,0 1 1 0 0,0 0 0 0 0,28-10 0 0 0,-24 12-33 0 0,4-2 0 0 0,1 1 0 0 0,0 1 0 0 0,-1 1 0 0 0,42-3 0 0 0,-26 8 28 0 0,51 7 0 0 0,-56-3-1 0 0,1-1 1 0 0,44-3 0 0 0,-76 0-22 0 0,1 0-1 0 0,-1 0 1 0 0,0 0 0 0 0,0 0 0 0 0,0-1-1 0 0,0 1 1 0 0,0 0 0 0 0,0 0 0 0 0,0-1-1 0 0,1 1 1 0 0,-1-1 0 0 0,0 1 0 0 0,0-1-1 0 0,0 1 1 0 0,0-1 0 0 0,-1 0 0 0 0,1 1-1 0 0,0-1 1 0 0,0 0 0 0 0,0 0 0 0 0,0 0-1 0 0,-1 0 1 0 0,2-1 0 0 0,-2 1 2 0 0,0 0 0 0 0,0 0 1 0 0,0 0-1 0 0,0 0 0 0 0,0 0 1 0 0,0 0-1 0 0,-1 0 0 0 0,1 0 1 0 0,0 0-1 0 0,0 0 0 0 0,-1 0 1 0 0,1 0-1 0 0,-1 0 0 0 0,1 0 0 0 0,-1 0 1 0 0,1 0-1 0 0,-1 0 0 0 0,0 1 1 0 0,1-1-1 0 0,-1 0 0 0 0,0 1 1 0 0,0-1-1 0 0,1 0 0 0 0,-1 1 1 0 0,0-1-1 0 0,0 1 0 0 0,-1-1 1 0 0,-24-19-1939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27.290"/>
    </inkml:context>
    <inkml:brush xml:id="br0">
      <inkml:brushProperty name="width" value="0.1" units="cm"/>
      <inkml:brushProperty name="height" value="0.1" units="cm"/>
      <inkml:brushProperty name="color" value="#E71224"/>
    </inkml:brush>
  </inkml:definitions>
  <inkml:trace contextRef="#ctx0" brushRef="#br0">3 178 1839 0 0,'-1'-2'56'0'0,"1"0"-1"0"0,-1 0 0 0 0,1 0 0 0 0,0 0 0 0 0,0 0 0 0 0,0 0 1 0 0,0 0-1 0 0,0 0 0 0 0,0 0 0 0 0,1 0 0 0 0,-1 0 0 0 0,1 0 0 0 0,-1 0 1 0 0,1 0-1 0 0,0 0 0 0 0,-1 0 0 0 0,1 1 0 0 0,0-1 0 0 0,0 0 0 0 0,1 0 1 0 0,-1 1-1 0 0,0-1 0 0 0,1 1 0 0 0,-1-1 0 0 0,0 1 0 0 0,1 0 0 0 0,0-1 1 0 0,-1 1-1 0 0,1 0 0 0 0,0 0 0 0 0,-1 0 0 0 0,1 0 0 0 0,0 1 0 0 0,0-1 1 0 0,2 0-1 0 0,41-10 775 0 0,-3 1-718 0 0,57-6 0 0 0,-64 14 600 0 0,0 1 0 0 0,0 1 0 0 0,1 2-1 0 0,53 10 1 0 0,-43-1-533 0 0,64 24-1 0 0,-78-23-162 0 0,0-1-1 0 0,1-2 1 0 0,0-1-1 0 0,58 6 1 0 0,-51-15 212 0 0,1-2 0 0 0,-1-1 1 0 0,50-13-1 0 0,-68 13-151 0 0,52-9 65 0 0,0 4-1 0 0,113-1 0 0 0,-126 8-77 0 0,93-17 0 0 0,-131 14 19 0 0,0-2-1 0 0,0 0 0 0 0,-1-1 0 0 0,23-13 0 0 0,29-10 541 0 0,-48 21-522 0 0,-13 4 64 0 0,1 2 0 0 0,20-6 0 0 0,-30 9-141 0 0,0 1 1 0 0,1-1-1 0 0,-1 1 0 0 0,1 0 0 0 0,-1 0 0 0 0,1 0 0 0 0,-1 1 0 0 0,1-1 1 0 0,-1 1-1 0 0,0 0 0 0 0,1 1 0 0 0,4 1 0 0 0,-4-1-51 0 0,-1 1 1 0 0,1-1-1 0 0,0 1 0 0 0,-1 0 0 0 0,0 1 0 0 0,0-1 1 0 0,0 1-1 0 0,0-1 0 0 0,0 1 0 0 0,-1 0 0 0 0,0 1 1 0 0,0-1-1 0 0,0 0 0 0 0,0 1 0 0 0,-1 0 0 0 0,1 0 0 0 0,1 6 1 0 0,3 2-292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6.432"/>
    </inkml:context>
    <inkml:brush xml:id="br0">
      <inkml:brushProperty name="width" value="0.1" units="cm"/>
      <inkml:brushProperty name="height" value="0.1" units="cm"/>
      <inkml:brushProperty name="color" value="#E71224"/>
    </inkml:brush>
  </inkml:definitions>
  <inkml:trace contextRef="#ctx0" brushRef="#br0">24 928 455 0 0,'-3'0'0'0'0,"1"-1"0"0"0,-16 8 7561 0 0,18-7-7318 0 0,12 1 1590 0 0,10-8-1100 0 0,31-18 1305 0 0,-3-2 0 0 0,70-50 0 0 0,86-81-332 0 0,-39 27-434 0 0,270-170-326 0 0,-212 178-719 0 0,-203 112-230 0 0,141-61 78 0 0,-151 70-26 0 0,-8 7-41 0 0,-4-4-8 0 0,0 0 0 0 0,-1 1-1 0 0,1-1 1 0 0,0 0 0 0 0,-1 0-1 0 0,1 1 1 0 0,-1-1 0 0 0,0 0-1 0 0,1 0 1 0 0,-1 0 0 0 0,0 0 0 0 0,-1 2-1 0 0,-9 9 1 0 0,0-1 0 0 0,-1-1 0 0 0,0 0 0 0 0,-1 0 0 0 0,-18 10 0 0 0,-74 34 0 0 0,49-27 0 0 0,-268 153 0 0 0,193-106 0 0 0,-48 34 0 0 0,126-75 0 0 0,-84 60 0 0 0,127-82 0 0 0,10-8 0 0 0,7-6 0 0 0,43-36 30 0 0,46-47 0 0 0,-67 58-26 0 0,-21 21-2 0 0,52-49 24 0 0,96-69 0 0 0,32-3 48 0 0,-146 99-74 0 0,-27 18 0 0 0,0 0 0 0 0,1 1 0 0 0,28-13 0 0 0,-36 23 0 0 0,-10 8 0 0 0,-1-4-9 0 0,0-1 0 0 0,0 0 0 0 0,-1 0 0 0 0,1 0 0 0 0,-1 0 0 0 0,1-1 0 0 0,-8 4 1 0 0,-1 2 15 0 0,-45 31-14 0 0,-169 115-50 0 0,190-131 43 0 0,-98 67 352 0 0,32-13 338 0 0,100-75-653 0 0,-1 0 0 0 0,1 0 0 0 0,0 0 0 0 0,-1 0 0 0 0,1 0 0 0 0,0 0 0 0 0,-1 3 0 0 0,2-3-216 0 0,0-1-1 0 0,1 0 1 0 0,-1 1 0 0 0,1-1 0 0 0,0 1-1 0 0,-1-1 1 0 0,1 1 0 0 0,0-1 0 0 0,0 1 0 0 0,0 0-1 0 0,0-1 1 0 0,0 1 0 0 0,0-1 0 0 0,0 1-1 0 0,1 1 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7.191"/>
    </inkml:context>
    <inkml:brush xml:id="br0">
      <inkml:brushProperty name="width" value="0.1" units="cm"/>
      <inkml:brushProperty name="height" value="0.1" units="cm"/>
      <inkml:brushProperty name="color" value="#E71224"/>
    </inkml:brush>
  </inkml:definitions>
  <inkml:trace contextRef="#ctx0" brushRef="#br0">106 0 2303 0 0,'-1'2'452'0'0,"1"1"-1"0"0,-1-1 0 0 0,0 0 1 0 0,1 1-1 0 0,0-1 0 0 0,-1 1 1 0 0,1-1-1 0 0,0 1 0 0 0,0-1 1 0 0,1 5-1 0 0,6 30 1374 0 0,-1-3-335 0 0,-4-7-796 0 0,-2-1 0 0 0,0 1 0 0 0,-2 0 0 0 0,-1 0-1 0 0,-2-1 1 0 0,0 1 0 0 0,-14 40 0 0 0,15-59-446 0 0,1 0 0 0 0,-1 0 0 0 0,-1-1-1 0 0,1 1 1 0 0,-1-1 0 0 0,0 0 0 0 0,-1 0 0 0 0,0-1 0 0 0,0 0 0 0 0,-9 7 0 0 0,13-11-221 0 0,1 0 0 0 0,-1 0 1 0 0,0-1-1 0 0,1 1 0 0 0,-1 0 1 0 0,1 0-1 0 0,-1 1 0 0 0,1-1 1 0 0,0 0-1 0 0,0 0 0 0 0,0 0 1 0 0,0 1-1 0 0,1-1 0 0 0,-1 1 1 0 0,1-1-1 0 0,-1 0 0 0 0,1 1 1 0 0,0-1-1 0 0,0 1 0 0 0,0-1 1 0 0,0 3-1 0 0,0-2-241 0 0,1-1-1 0 0,-1 0 0 0 0,1 0 1 0 0,0 1-1 0 0,0-1 1 0 0,0 0-1 0 0,0 0 0 0 0,0 0 1 0 0,0 0-1 0 0,0 0 1 0 0,1 0-1 0 0,-1-1 0 0 0,1 1 1 0 0,2 2-1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8:37.721"/>
    </inkml:context>
    <inkml:brush xml:id="br0">
      <inkml:brushProperty name="width" value="0.1" units="cm"/>
      <inkml:brushProperty name="height" value="0.1" units="cm"/>
      <inkml:brushProperty name="color" value="#E71224"/>
    </inkml:brush>
  </inkml:definitions>
  <inkml:trace contextRef="#ctx0" brushRef="#br0">242 0 2759 0 0,'-4'9'613'0'0,"0"0"-1"0"0,-1-1 0 0 0,0 1 1 0 0,-1-1-1 0 0,0 0 0 0 0,0-1 0 0 0,-12 12 1 0 0,-12 14 448 0 0,-93 137 3107 0 0,118-162-4001 0 0,0 0-1 0 0,1 1 0 0 0,0-1 0 0 0,1 1 0 0 0,0-1 1 0 0,0 1-1 0 0,1 0 0 0 0,-3 16 0 0 0,5-24-143 0 0,0 0-1 0 0,0-1 0 0 0,0 1 1 0 0,0 0-1 0 0,0 0 0 0 0,0-1 1 0 0,0 1-1 0 0,0 0 1 0 0,0 0-1 0 0,0-1 0 0 0,0 1 1 0 0,0 0-1 0 0,1-1 0 0 0,-1 1 1 0 0,0 0-1 0 0,0 0 0 0 0,1-1 1 0 0,-1 1-1 0 0,0 0 1 0 0,1-1-1 0 0,-1 1 0 0 0,1-1 1 0 0,-1 1-1 0 0,1-1 0 0 0,-1 1 1 0 0,2 0-1 0 0,-1-1 9 0 0,0 1 1 0 0,0-1-1 0 0,1 1 0 0 0,-1-1 1 0 0,0 0-1 0 0,1 0 0 0 0,-1 1 1 0 0,0-1-1 0 0,1 0 0 0 0,-1 0 1 0 0,0-1-1 0 0,0 1 0 0 0,3 0 0 0 0,4-3 115 0 0,0 1 0 0 0,1-1 0 0 0,10-6 0 0 0,-17 9-120 0 0,-1-1-4 0 0,141-62 1240 0 0,-36 17-623 0 0,48-17 442 0 0,-132 56-962 0 0,-1 1-1 0 0,1 1 1 0 0,0 1 0 0 0,0 1 0 0 0,31-1-1 0 0,-49 5-105 0 0,1-1-1 0 0,0 1 0 0 0,-1-1 1 0 0,1 1-1 0 0,7 3 0 0 0,-10-3-145 0 0,0 0 0 0 0,0 0 1 0 0,0-1-1 0 0,0 1 0 0 0,-1 1 0 0 0,1-1 0 0 0,0 0 0 0 0,0 0 0 0 0,-1 1 0 0 0,1-1 0 0 0,0 1 0 0 0,-1-1 0 0 0,0 1 0 0 0,2 1 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13.8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46 137 455 256748 46699,'-1'0'0'0'0,"-1"-1"0"0"0,0 1 0 0 0,-1 0 288 0 0,0 1 24 0 0,1-1 0 0 0,0 0 0 0 0,1 1-216 0 0,-2-1-96 0 0,1 0 80 0 0,-1 0-80 0 0,-1 0 128 0 0,1 1-32 0 0,0-1 0 0 0,0 1 0 0 0,0-1 64 0 0,1 0 0 0 0,1-1 8 0 0,0 1 0 0 0,0-1 112 0 0,1 0 16 0 0,0 0 8 0 0,1 0 0 0 0,1 0-80 0 0,0-2-24 0 0,1 1 0 0 0,0-1 0 0 0,1-1-56 0 0,2-1 112 0 0,1-2-128 0 0,1 1-24 0 0,1 0-8 0 0,0 0 0 0 0,1 1 0 0 0,0 0 32 0 0,0-1 0 0 0,1 1 0 0 0,-1 0 0 0 0,0-1-32 0 0,0 1-8 0 0,0 1 0 0 0,0 0 0 0 0,0 0 0 0 0,0 1 0 0 0,0-1 0 0 0,-1 1 0 0 0,1 0-88 0 0,0 0 64 0 0,1 1-64 0 0,1-1 64 0 0,2 0 16 0 0,-1 0-80 0 0,0 0 80 0 0,0 1-80 0 0,-1-1 96 0 0,-1 1-96 0 0,0 0 96 0 0,0 0-8 0 0,-1 1 0 0 0,1 0 0 0 0,-1 1 0 0 0,2 1-88 0 0,-1 0 80 0 0,1 0-80 0 0,-1 1 80 0 0,1 0-80 0 0,-1 0 0 0 0,0 0 0 0 0,-1 1 64 0 0,1 0-64 0 0,1-1 0 0 0,-1 1 64 0 0,1 1-64 0 0,0-1 0 0 0,0 0 0 0 0,-1 0 0 0 0,0 0 0 0 0,-1-2 0 0 0,1 1 64 0 0,-2 0-64 0 0,1-1 0 0 0,-1 1 0 0 0,0-2 0 0 0,0 1 0 0 0,-1-2 0 0 0,0 1 0 0 0,1-1 0 0 0,-1-1 88 0 0,1 1 0 0 0,1 0 0 0 0,-1 0 0 0 0,1 0-8 0 0,0 0 0 0 0,1 1 0 0 0,2 0 0 0 0,0 1 0 0 0,1-1-80 0 0,-1 1 80 0 0,0 1-80 0 0,-1 0 0 0 0,-1 0 0 0 0,2 2 64 0 0,0 1-64 0 0,0-1 0 0 0,1 0 0 0 0,0-1 0 0 0,0 0 0 0 0,0 0 0 0 0,0-1 0 0 0,1 0 64 0 0,0-1-64 0 0,1-1 0 0 0,0 0 0 0 0,1-1 0 0 0,0 0 0 0 0,0-1 0 0 0,0 0 0 0 0,0 0 64 0 0,-1-1-64 0 0,1 1 0 0 0,0 1 0 0 0,1 0 0 0 0,0 1 0 0 0,0 0 96 0 0,0 0-96 0 0,-1 0 96 0 0,-1 0-96 0 0,-1 0 80 0 0,0 1-80 0 0,-2-1 80 0 0,-1 1-80 0 0,0 0 0 0 0,0 0 0 0 0,0 1 64 0 0,0 0-64 0 0,-1-1 0 0 0,1 2 0 0 0,1-1 0 0 0,-1 1 0 0 0,2 0 0 0 0,-1-1 0 0 0,0 0 0 0 0,-1-1 0 0 0,-1 1 0 0 0,0-1 0 0 0,-2 0 0 0 0,1 0 0 0 0,-1-1 0 0 0,0 0 0 0 0,0 1 64 0 0,1-1-64 0 0,0 1 0 0 0,0-1 0 0 0,0 1 64 0 0,1 0-64 0 0,-1 1 0 0 0,1-1 0 0 0,-1 1 64 0 0,2-1-64 0 0,-1 0 64 0 0,0 0-64 0 0,0 0 64 0 0,0-1-64 0 0,0 0 0 0 0,-1 0 0 0 0,1 0 64 0 0,-1 0-64 0 0,1 1 0 0 0,-1-1 0 0 0,0 0 64 0 0,0 1-64 0 0,0-1 0 0 0,0 1 0 0 0,1-1 64 0 0,-1 1-64 0 0,-1 0 0 0 0,0 0 72 0 0,0 0-72 0 0,-1-1 0 0 0,1 0 64 0 0,0 1-64 0 0,0-1 0 0 0,1 1 0 0 0,0 0 64 0 0,1 0-64 0 0,-1 0 0 0 0,2 1 64 0 0,-1 0-64 0 0,1 0 64 0 0,2 0-64 0 0,1 0 64 0 0,1 0-64 0 0,-1 0 0 0 0,-1 0 0 0 0,-1-1 0 0 0,0 0 0 0 0,-1 0 0 0 0,0-1 0 0 0,-1 0 64 0 0,1 0-64 0 0,-2-1 0 0 0,1 1 0 0 0,1-1 64 0 0,0 0-64 0 0,1 0 0 0 0,1-1 0 0 0,2 0 0 0 0,0 0 0 0 0,2-1 0 0 0,1 0 0 0 0,0-1 64 0 0,0 1-64 0 0,0-1 0 0 0,0 0 0 0 0,0 1 64 0 0,-2-1-64 0 0,0 0 0 0 0,-1 0 0 0 0,1 1 0 0 0,1-1 0 0 0,-1 1 0 0 0,0-1 0 0 0,3 1 0 0 0,0 0 0 0 0,0-1 0 0 0,-2 2 0 0 0,-1-1 0 0 0,-3 2 0 0 0,0-1 0 0 0,-1 1 64 0 0,-1 1-64 0 0,0-1 0 0 0,0 1 0 0 0,1 0 64 0 0,-1-1-64 0 0,0 1 0 0 0,-1-1 64 0 0,1 0-64 0 0,0 0 64 0 0,0 0-64 0 0,0 0 88 0 0,0 0-24 0 0,-1-1 0 0 0,-1 0 0 0 0,-1 0 16 0 0,0 0 0 0 0,-2-1 0 0 0,0 0 0 0 0,0 1-80 0 0,0 1 64 0 0,-1 0-64 0 0,1 2 64 0 0,0 0-136 0 0,-1 1-32 0 0,1 3-8 0 0,-2-1-11447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19.505"/>
    </inkml:context>
    <inkml:brush xml:id="br0">
      <inkml:brushProperty name="width" value="0.1" units="cm"/>
      <inkml:brushProperty name="height" value="0.1" units="cm"/>
      <inkml:brushProperty name="color" value="#F4F91B"/>
    </inkml:brush>
  </inkml:definitions>
  <inkml:trace contextRef="#ctx0" brushRef="#br0">0 63 3423 0 0,'1'0'77'0'0,"0"-1"-1"0"0,0 0 0 0 0,0 0 1 0 0,-1 0-1 0 0,1 1 0 0 0,0-1 0 0 0,0 0 1 0 0,0 1-1 0 0,0-1 0 0 0,0 1 1 0 0,0-1-1 0 0,0 1 0 0 0,0 0 0 0 0,0-1 1 0 0,1 1-1 0 0,-1 0 0 0 0,0 0 1 0 0,0-1-1 0 0,0 1 0 0 0,0 0 0 0 0,0 0 1 0 0,0 1-1 0 0,1-1 0 0 0,-1 0 1 0 0,0 0-1 0 0,0 0 0 0 0,1 1 0 0 0,5 0-157 0 0,13 2 495 0 0,0-1 1 0 0,0 0-1 0 0,36-3 0 0 0,34-1 0 0 0,-10 3-200 0 0,-6 0-12 0 0,-54-1-110 0 0,-1 1 1 0 0,35 5 0 0 0,-39-3-30 0 0,0-1 0 0 0,1 0 0 0 0,-1-1 0 0 0,1-1 0 0 0,20-3 0 0 0,125-17 603 0 0,-118 16-510 0 0,53 3 0 0 0,-55 2-40 0 0,65-8 0 0 0,-80 4-6 0 0,-1 2 0 0 0,36 2 0 0 0,20 0 27 0 0,-24-4-14 0 0,107-22-1 0 0,-136 21-93 0 0,56-3-1 0 0,-53 6-21 0 0,4 1-6 0 0,0 2-1 0 0,1 1 0 0 0,47 11 0 0 0,-26-4 10 0 0,-22-6 8 0 0,1-1 0 0 0,53-2-1 0 0,-10-8 0 0 0,-45 3-1 0 0,-1 2 0 0 0,56 3-1 0 0,77 11 49 0 0,106-7-64 0 0,-175 0 0 0 0,-38-1 0 0 0,0-3 0 0 0,64-6 0 0 0,-77 0 12 0 0,106-11 127 0 0,-114 15-100 0 0,1 0-1 0 0,38 6 1 0 0,157 10 142 0 0,-199-17-168 0 0,-24 0 1 0 0,0 2-1 0 0,19 0 1 0 0,14 3-1 0 0,56-4 0 0 0,-57-1 11 0 0,65 6 0 0 0,-4 4-24 0 0,22 4 0 0 0,-76-7 32 0 0,63-2 0 0 0,-52-4-32 0 0,119 4 0 0 0,-147-2 0 0 0,-1 2 0 0 0,0 1 0 0 0,42 11 0 0 0,104 32 0 0 0,-162-43 6 0 0,1-1-1 0 0,-1-1 0 0 0,1-1 1 0 0,-1 0-1 0 0,19-1 0 0 0,81-15 27 0 0,205-8 84 0 0,-239 21-93 0 0,2 0 2 0 0,64-4 3 0 0,-49 3 3 0 0,161 16-1 0 0,-203-9-27 0 0,167 4 72 0 0,-112-4-53 0 0,150-14 0 0 0,-74 0-13 0 0,120 11 55 0 0,-145-13-40 0 0,-87 5-4 0 0,78 2 0 0 0,-59 4-20 0 0,40 4 0 0 0,24 2 0 0 0,-53-3 0 0 0,-33-1 0 0 0,26 2 0 0 0,140 9 0 0 0,-158-9 0 0 0,34-1 0 0 0,-95-3 12 0 0,17-2-108 0 0,0 1-1 0 0,0 2 1 0 0,0 2 0 0 0,38 6 0 0 0,-53-2-2683 0 0,2 4-981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27.116"/>
    </inkml:context>
    <inkml:brush xml:id="br0">
      <inkml:brushProperty name="width" value="0.1" units="cm"/>
      <inkml:brushProperty name="height" value="0.1" units="cm"/>
      <inkml:brushProperty name="color" value="#F4F91B"/>
    </inkml:brush>
  </inkml:definitions>
  <inkml:trace contextRef="#ctx0" brushRef="#br0">0 130 2127 0 0,'10'-1'191'0'0,"-1"-1"-1"0"0,-1 0 0 0 0,1-1 0 0 0,0 0 0 0 0,0 0 1 0 0,-1-1-1 0 0,14-8 0 0 0,14-6 687 0 0,-21 12-684 0 0,0 0-1 0 0,1 1 1 0 0,-1 1-1 0 0,1 0 1 0 0,-1 1 0 0 0,18-1-1 0 0,66-8-63 0 0,-18 4 100 0 0,-56 7-1 0 0,-1-2-1 0 0,1 0 1 0 0,27-8 0 0 0,-44 10-168 0 0,0 0 0 0 0,0 1 0 0 0,0 0 0 0 0,0 0 0 0 0,10 2-1 0 0,-16-2-50 0 0,35 4 134 0 0,-18-1-87 0 0,0-1-1 0 0,0-1 1 0 0,31-2 0 0 0,67-19 341 0 0,-111 20-371 0 0,0-1 1 0 0,0 1-1 0 0,12 2 1 0 0,11-1-5 0 0,-12-2-9 0 0,0 1 1 0 0,0 0-1 0 0,32 6 0 0 0,-37-4 2 0 0,-1-1 0 0 0,1-1 0 0 0,0 0 0 0 0,24-3 0 0 0,13 0 145 0 0,20 12-43 0 0,-57-8-95 0 0,1 2-1 0 0,18 5 0 0 0,4 0-21 0 0,11 2 22 0 0,1-2-1 0 0,78 2 0 0 0,46-3-21 0 0,39 0 0 0 0,-144-8 15 0 0,-49 0-3 0 0,0 0-1 0 0,-1 2 0 0 0,29 3 0 0 0,-7 1 16 0 0,-1-2 0 0 0,1-1 0 0 0,41-3 0 0 0,-15 0 5 0 0,71-1 32 0 0,-68 2-32 0 0,86 11 0 0 0,-97-7-32 0 0,-35-3 0 0 0,32 5 0 0 0,56 14 0 0 0,156 7 0 0 0,-227-25 0 0 0,16 1 0 0 0,98-7 0 0 0,15-2 384 0 0,-165 6-378 0 0,76 1 68 0 0,-58-1-46 0 0,32-3 1 0 0,-35 2-5 0 0,0 0-1 0 0,33 2 1 0 0,-38 1-72 0 0,-5-2-67 0 0,0 1-1 0 0,0 0 1 0 0,0 0 0 0 0,0 1 0 0 0,0 0-1 0 0,-1 0 1 0 0,8 4 0 0 0,-1 1-3091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32.211"/>
    </inkml:context>
    <inkml:brush xml:id="br0">
      <inkml:brushProperty name="width" value="0.1" units="cm"/>
      <inkml:brushProperty name="height" value="0.1" units="cm"/>
      <inkml:brushProperty name="color" value="#F4F91B"/>
    </inkml:brush>
  </inkml:definitions>
  <inkml:trace contextRef="#ctx0" brushRef="#br0">0 96 919 0 0,'3'-3'128'0'0,"-1"0"0"0"0,1 1-1 0 0,0-1 1 0 0,0 1-1 0 0,0-1 1 0 0,0 1 0 0 0,0 0-1 0 0,0 0 1 0 0,1 1-1 0 0,-1-1 1 0 0,1 1 0 0 0,-1-1-1 0 0,6 0 1 0 0,-3 0-33 0 0,-1 0 1 0 0,1-1-1 0 0,0 0 1 0 0,8-5-1 0 0,-12 6 35 0 0,1 0-1 0 0,-1 1 0 0 0,0-1 0 0 0,0-1 0 0 0,0 1 0 0 0,0 0 0 0 0,0 0 0 0 0,0-1 0 0 0,-1 1 0 0 0,3-5 0 0 0,-3 6-92 0 0,0-1 0 0 0,0 1-1 0 0,0 0 1 0 0,0 0-1 0 0,0-1 1 0 0,0 1 0 0 0,0 0-1 0 0,1 0 1 0 0,-1 0-1 0 0,0 0 1 0 0,1 0 0 0 0,-1 0-1 0 0,1 1 1 0 0,-1-1-1 0 0,1 0 1 0 0,-1 1 0 0 0,1-1-1 0 0,0 1 1 0 0,-1-1-1 0 0,1 1 1 0 0,-1 0 0 0 0,1 0-1 0 0,0 0 1 0 0,2 0-1 0 0,40 2 797 0 0,95 9-769 0 0,-33-8 75 0 0,-82-2-93 0 0,-1 1 0 0 0,35 9 0 0 0,-40-7-48 0 0,0-1 0 0 0,0 0 0 0 0,1-2-1 0 0,-1 0 1 0 0,27-2 0 0 0,-31-1 28 0 0,1 1 0 0 0,-1 0 0 0 0,0 1 0 0 0,1 1 0 0 0,15 2 0 0 0,5 3 94 0 0,148 18 146 0 0,-123-19-161 0 0,74 16 0 0 0,-114-17-87 0 0,1-2 0 0 0,0 0 0 0 0,0-1 0 0 0,26-3 0 0 0,83-16 111 0 0,-93 13-65 0 0,1 2 0 0 0,64 3 0 0 0,5 1 5 0 0,-62-3-56 0 0,295-24 358 0 0,-271 20-222 0 0,1 3 0 0 0,92 8 0 0 0,-91-2-148 0 0,207 0-1 0 0,193-4 64 0 0,-152 14-64 0 0,-60-18 0 0 0,-229 3 0 0 0,175 7 11 0 0,-138 0 15 0 0,114-8 1 0 0,-55-10 97 0 0,-102 10-83 0 0,1 1-1 0 0,-1 1 0 0 0,1 2 1 0 0,28 3-1 0 0,-38-2-881 0 0,0 1 0 0 0,19 7 0 0 0,-12-1-2026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34.171"/>
    </inkml:context>
    <inkml:brush xml:id="br0">
      <inkml:brushProperty name="width" value="0.1" units="cm"/>
      <inkml:brushProperty name="height" value="0.1" units="cm"/>
      <inkml:brushProperty name="color" value="#F4F91B"/>
    </inkml:brush>
  </inkml:definitions>
  <inkml:trace contextRef="#ctx0" brushRef="#br0">9 3 2071 0 0,'-3'-1'104'0'0,"-3"0"46"0"0,8 2 20 0 0,54 29 446 0 0,-48-26-574 0 0,0-1-1 0 0,0 0 0 0 0,0-1 0 0 0,0 1 0 0 0,0-2 0 0 0,1 1 0 0 0,-1-1 0 0 0,10 0 0 0 0,30 5 629 0 0,-18 0-295 0 0,-17-3-299 0 0,0 0-1 0 0,0 0 1 0 0,0 1-1 0 0,-1 0 1 0 0,24 13-1 0 0,-26-13-51 0 0,0 0-1 0 0,1 0 0 0 0,-1-1 1 0 0,1 0-1 0 0,0-1 0 0 0,17 2 1 0 0,3 1 200 0 0,5 0 250 0 0,41 0 0 0 0,-54-4-374 0 0,161-1 1003 0 0,35 12-634 0 0,-166-13-421 0 0,1-3-1 0 0,71-12 0 0 0,13-3 194 0 0,107 10 164 0 0,-197 12-383 0 0,-1 1-1 0 0,79 18 0 0 0,-108-18-21 0 0,0-2 0 0 0,32 2 0 0 0,10 0 0 0 0,-20 0 4 0 0,56-2-1 0 0,-18-1 66 0 0,-61 0-44 0 0,4-1 20 0 0,0 1 0 0 0,0 2 0 0 0,34 7-1 0 0,-23-2-21 0 0,1-1 0 0 0,-1-1 0 0 0,1-2 0 0 0,42 0-1 0 0,-27-5 3 0 0,0-2 0 0 0,63-13-1 0 0,-24-2 166 0 0,48-8 326 0 0,-121 24-444 0 0,-1 1 0 0 0,1 0 0 0 0,0 1 1 0 0,0 1-1 0 0,19 3 0 0 0,-29-4-205 0 0,0 1-1 0 0,0 0 1 0 0,0 1-1 0 0,-1-1 1 0 0,1 1-1 0 0,0-1 1 0 0,-1 1-1 0 0,1 0 1 0 0,-1 0-1 0 0,0 1 1 0 0,0-1-1 0 0,0 1 1 0 0,0 0-1 0 0,0 0 1 0 0,0-1-1 0 0,-1 2 1 0 0,1-1-1 0 0,-1 0 1 0 0,0 0-1 0 0,0 1 1 0 0,0 0-1 0 0,-1-1 1 0 0,2 5-1 0 0,1 7-2981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5:36.320"/>
    </inkml:context>
    <inkml:brush xml:id="br0">
      <inkml:brushProperty name="width" value="0.1" units="cm"/>
      <inkml:brushProperty name="height" value="0.1" units="cm"/>
      <inkml:brushProperty name="color" value="#F4F91B"/>
    </inkml:brush>
  </inkml:definitions>
  <inkml:trace contextRef="#ctx0" brushRef="#br0">1 71 1839 0 0,'0'-1'64'0'0,"0"1"-1"0"0,0-1 0 0 0,0 0 1 0 0,0 0-1 0 0,0 1 0 0 0,0-1 1 0 0,0 0-1 0 0,0 1 0 0 0,0-1 0 0 0,0 0 1 0 0,0 1-1 0 0,1-1 0 0 0,-1 0 1 0 0,0 1-1 0 0,1-1 0 0 0,-1 1 1 0 0,0-1-1 0 0,1 0 0 0 0,-1 1 0 0 0,1-1 1 0 0,-1 1-1 0 0,1-1 0 0 0,16-1 1732 0 0,-7 2-2219 0 0,86-2 1197 0 0,-75 1-285 0 0,38-8-1 0 0,-20 3-190 0 0,-15 2-229 0 0,81-7 204 0 0,-89 11-228 0 0,1 0 0 0 0,0 1 0 0 0,0 0 0 0 0,21 6 0 0 0,0 0 63 0 0,63 2 0 0 0,23-10 282 0 0,83 5-215 0 0,-191-4-140 0 0,80-4 158 0 0,-3 2-106 0 0,-54 3-3 0 0,0-3 1 0 0,38-6-1 0 0,-27-2 118 0 0,-26 5-116 0 0,0 0-1 0 0,0 1 0 0 0,49 0 1 0 0,-49 7-81 0 0,34 8 0 0 0,-21-3 52 0 0,-11-3-45 0 0,35 5-12 0 0,-7-1 1 0 0,-27-7 0 0 0,0 1 0 0 0,43 10 0 0 0,-46-8 0 0 0,-23-5 0 0 0,35 8 0 0 0,0-2 0 0 0,58 2 0 0 0,73 5 100 0 0,-94-5-72 0 0,-23-4-6 0 0,0-3-1 0 0,76-7 0 0 0,-26-3-21 0 0,98-13 54 0 0,83 3-44 0 0,-210 15-10 0 0,136-25 0 0 0,-107 9 0 0 0,-76 17 0 0 0,1 0 0 0 0,0 2 0 0 0,26 3 0 0 0,-2-1 0 0 0,19-4 0 0 0,-41 1 0 0 0,0 1 0 0 0,40 4 0 0 0,-54-2 2 0 0,1 0 0 0 0,0-2 0 0 0,23-2 1 0 0,-24 1 26 0 0,0 1 0 0 0,0 0 0 0 0,26 2 1 0 0,17 11-374 0 0,-40-7 122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42.428"/>
    </inkml:context>
    <inkml:brush xml:id="br0">
      <inkml:brushProperty name="width" value="0.1" units="cm"/>
      <inkml:brushProperty name="height" value="0.1" units="cm"/>
      <inkml:brushProperty name="color" value="#E71224"/>
    </inkml:brush>
  </inkml:definitions>
  <inkml:trace contextRef="#ctx0" brushRef="#br0">200 49 919 0 0,'-2'-2'164'0'0,"-1"0"-1"0"0,0 0 1 0 0,0 0-1 0 0,0 0 1 0 0,0 1-1 0 0,0-1 1 0 0,0 1-1 0 0,0-1 1 0 0,0 1-1 0 0,-1 0 1 0 0,1 1-1 0 0,-1-1 1 0 0,1 0-1 0 0,0 1 1 0 0,-1 0-1 0 0,-4 0 1 0 0,2 0-75 0 0,1 1 0 0 0,-1-1 0 0 0,0 1 0 0 0,0 1 0 0 0,0-1 0 0 0,1 1 1 0 0,-1 0-1 0 0,-10 5 0 0 0,12-4-39 0 0,-1-1 1 0 0,0 0-1 0 0,0-1 0 0 0,0 1 1 0 0,0-1-1 0 0,-6 1 0 0 0,9-2 97 0 0,-1 1-1 0 0,1-1 0 0 0,0 0 0 0 0,0 0 1 0 0,0 0-1 0 0,0 0 0 0 0,0 0 0 0 0,0-1 0 0 0,0 1 1 0 0,0-1-1 0 0,0 1 0 0 0,0-1 0 0 0,0 0 0 0 0,0 1 1 0 0,1-1-1 0 0,-1 0 0 0 0,0 0 0 0 0,-2-2 0 0 0,7 4 41 0 0,0 0 0 0 0,1 0 0 0 0,-1-1 0 0 0,0 1 0 0 0,0-1 0 0 0,0 0 0 0 0,0 0 0 0 0,0 0 0 0 0,7-1 0 0 0,36-4 131 0 0,6-4 1 0 0,1 3 0 0 0,55-1-1 0 0,-10 15-62 0 0,32 18-7 0 0,-88-15-189 0 0,48 5-1 0 0,1-12 85 0 0,-44-2 94 0 0,0-2 0 0 0,76-10 0 0 0,-5 0 72 0 0,16 8-96 0 0,53-3-124 0 0,2-28 97 0 0,-135 21-107 0 0,-29 6-55 0 0,-9 2 7 0 0,-1 1-1 0 0,1 0 0 0 0,0 1 0 0 0,26 1 0 0 0,13 1-4 0 0,14 2 10 0 0,110 14 17 0 0,-147-15-48 0 0,35-5 1 0 0,-38 2-8 0 0,52 2-1 0 0,-10 8 18 0 0,65 3 43 0 0,-129-12 6 0 0,-1 1-1 0 0,0-1 1 0 0,0 0 0 0 0,1 0-1 0 0,-1 0 1 0 0,0-1 0 0 0,6-3-1 0 0,-12 5-63 0 0,0 0 0 0 0,1 0-1 0 0,-1 0 1 0 0,0 0 0 0 0,0 0 0 0 0,0 0-1 0 0,0 0 1 0 0,0 0 0 0 0,0 0 0 0 0,0 0-1 0 0,1 0 1 0 0,-1 0 0 0 0,0 0 0 0 0,0 0-1 0 0,0 0 1 0 0,0 0 0 0 0,0 0-1 0 0,0 0 1 0 0,0 0 0 0 0,1 0 0 0 0,-1 0-1 0 0,0 0 1 0 0,0 0 0 0 0,0 1 0 0 0,0-1-1 0 0,0 0 1 0 0,0 0 0 0 0,0 0 0 0 0,0 0-1 0 0,0 0 1 0 0,0 0 0 0 0,1 0-1 0 0,-1 0 1 0 0,0 0 0 0 0,0 1 0 0 0,0-1-1 0 0,0 0 1 0 0,0 0 0 0 0,0 0 0 0 0,0 0-1 0 0,0 0 1 0 0,0 0 0 0 0,0 0 0 0 0,0 1-1 0 0,0-1 1 0 0,1 10 49 0 0,-3 14 35 0 0,1-19-78 0 0,-8 73-4665 0 0,7-57 540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00.782"/>
    </inkml:context>
    <inkml:brush xml:id="br0">
      <inkml:brushProperty name="width" value="0.1" units="cm"/>
      <inkml:brushProperty name="height" value="0.1" units="cm"/>
      <inkml:brushProperty name="color" value="#66CC00"/>
    </inkml:brush>
  </inkml:definitions>
  <inkml:trace contextRef="#ctx0" brushRef="#br0">281 902 1375 0 0,'3'2'4342'0'0,"11"-6"-2342"0"0,8-1-1207 0 0,10 4 157 0 0,-10 0-459 0 0,46 3 509 0 0,-39 1-625 0 0,0-1 0 0 0,0-2-1 0 0,32-3 1 0 0,33-2 533 0 0,-34 3-797 0 0,-21-2 182 0 0,47-12 0 0 0,31-3 411 0 0,-100 19-665 0 0,1 1 0 0 0,-1 1 0 0 0,1 0 0 0 0,28 8 0 0 0,10 2 30 0 0,-12-7 75 0 0,0-2-1 0 0,1-2 1 0 0,-1-1-1 0 0,65-10 1 0 0,-60 3-36 0 0,-18 2-58 0 0,1 2 1 0 0,-1 0-1 0 0,58 4 0 0 0,34 16 3 0 0,-4-4-53 0 0,-57-8 11 0 0,-19-4 143 0 0,0-1 0 0 0,1-2 0 0 0,61-11 0 0 0,-48 6 54 0 0,65-2 0 0 0,90 15-131 0 0,-170-7-45 0 0,51-5 0 0 0,19-2-18 0 0,-57 5 63 0 0,-34 1-34 0 0,28 1-1 0 0,167 2 1430 0 0,-95-3-850 0 0,32 13-1956 0 0,-140-10 1081 0 0,22 3 168 0 0,42 5 178 0 0,129-1 0 0 0,-136-11-90 0 0,144-2 370 0 0,-67 19-255 0 0,31 4-44 0 0,-136-16-74 0 0,64-6 0 0 0,-79 3 0 0 0,0 1 0 0 0,29 4 0 0 0,-12-1 0 0 0,14-1 70 0 0,-1 3 1 0 0,86 18-1 0 0,-107-16-25 0 0,1-1 0 0 0,46 3 1 0 0,76-7 72 0 0,-7 1 1 0 0,9-4-85 0 0,-60-1 50 0 0,-1-2-45 0 0,44 2 4 0 0,14 2 93 0 0,-125 0-117 0 0,40-6 0 0 0,-16 1 7 0 0,-16 3 22 0 0,0 1 0 0 0,0 2 0 0 0,59 8 0 0 0,-48-2-32 0 0,-1-3-1 0 0,1-2 1 0 0,57-6-1 0 0,5 1-13 0 0,116-11 47 0 0,-81 2 106 0 0,-52 10-104 0 0,60-5 22 0 0,-102 2-51 0 0,1 3-1 0 0,91 9 0 0 0,-109-2-21 0 0,70 19 0 0 0,-25-4 0 0 0,-27-8 0 0 0,-4 0 0 0 0,73 5 0 0 0,138-4 0 0 0,-241-12 21 0 0,28-3-1 0 0,1 0 3 0 0,116 2-23 0 0,-75 5 0 0 0,-62-2 0 0 0,1-2 0 0 0,0-1 0 0 0,46-5 0 0 0,-51 1 23 0 0,38 1 0 0 0,-39 3-14 0 0,43-6 0 0 0,187-22 119 0 0,-246 27-128 0 0,11 0 0 0 0,21-2 0 0 0,61 2 0 0 0,-17 1 0 0 0,-35-1 0 0 0,-10 2-12 0 0,-28 0 20 0 0,-1 0-1 0 0,1-1 1 0 0,-1 0 0 0 0,1-1-1 0 0,-1 0 1 0 0,1-1-1 0 0,-1-1 1 0 0,0 0 0 0 0,11-4-1 0 0,22-9 53 0 0,-29 11-59 0 0,-1-1 1 0 0,22-11-1 0 0,-33 15 1 0 0,0 1-1 0 0,-1-1 1 0 0,0 0 0 0 0,0 0-1 0 0,1-1 1 0 0,-1 1-1 0 0,0 0 1 0 0,-1-1 0 0 0,1 1-1 0 0,0-1 1 0 0,-1 0-1 0 0,1 1 1 0 0,-1-1 0 0 0,1-4-1 0 0,1-4 14 0 0,0 0 1 0 0,2-18-1 0 0,3-13 43 0 0,5 16-58 0 0,-12 24 0 0 0,1-1 0 0 0,-1 1 0 0 0,1 0 0 0 0,-1 0 0 0 0,0-1 0 0 0,0 1 0 0 0,0-1 0 0 0,0 1 0 0 0,-1-1 0 0 0,1 1 0 0 0,0-1 0 0 0,-1 0 0 0 0,0 1 0 0 0,0-1 0 0 0,0 1 0 0 0,0-1 0 0 0,0 0 0 0 0,0 1 0 0 0,-1-1 0 0 0,1 0 0 0 0,-1 1 0 0 0,-1-4 0 0 0,-4-6 10 0 0,0 0 0 0 0,-12-14-1 0 0,11 16 0 0 0,1-1 0 0 0,0 1-1 0 0,-7-17 1 0 0,12 24-6 0 0,0 0 0 0 0,1-1 0 0 0,-1 1 0 0 0,1 0 0 0 0,0 0 0 0 0,0-5 0 0 0,-1-17 30 0 0,-5 2-31 0 0,2-1 1 0 0,2 0 0 0 0,-1-29-1 0 0,0 18-2 0 0,1 26 0 0 0,1 0 0 0 0,1 0 0 0 0,0-12 0 0 0,2-2 0 0 0,1 5 0 0 0,-2 0 0 0 0,0 0 0 0 0,-3-31 0 0 0,1 22 0 0 0,1 20 0 0 0,-1 1 0 0 0,1-1 0 0 0,-4-11 0 0 0,4 15 0 0 0,-1 1 0 0 0,0 0 0 0 0,0 0 0 0 0,0 0 0 0 0,0-1 0 0 0,-1 1 0 0 0,1 0 0 0 0,0 1 0 0 0,-1-1 0 0 0,0 0 0 0 0,1 0 0 0 0,-1 1 0 0 0,0-1 0 0 0,-3-2 0 0 0,-7-3 0 0 0,-1 0 0 0 0,1 0 0 0 0,-1 1 0 0 0,0 1 0 0 0,-1 0 0 0 0,-15-3 0 0 0,-47-12 0 0 0,50 15 0 0 0,-1 1 0 0 0,-34-1 0 0 0,23 3 0 0 0,0 0 0 0 0,12 1 0 0 0,-30-6 0 0 0,-2-2 0 0 0,-77-2 0 0 0,-59 9 0 0 0,124 2 0 0 0,-31 8 0 0 0,75-4 0 0 0,0-1 0 0 0,0-2 0 0 0,-40-2 0 0 0,17-3 0 0 0,1 3 0 0 0,-61 6 0 0 0,-82 7 0 0 0,179-11 0 0 0,-11 1 0 0 0,1 1 0 0 0,-38 9 0 0 0,1 3 0 0 0,0-2 0 0 0,-1-3 0 0 0,0-2 0 0 0,-76-1 0 0 0,-4-9 17 0 0,-137 4 30 0 0,-11-4 17 0 0,283 2-64 0 0,-121-10 0 0 0,-43-1 0 0 0,95 12 0 0 0,-63-1 0 0 0,-57-2 0 0 0,20 1 0 0 0,116 1 0 0 0,0 2 0 0 0,0 3 0 0 0,1 3 0 0 0,-59 15 0 0 0,90-17 0 0 0,0-2 0 0 0,0 0 0 0 0,-1-2 0 0 0,1 0 0 0 0,0-2 0 0 0,-1-1 0 0 0,1-2 0 0 0,-39-7 0 0 0,23 2 0 0 0,-76-3 0 0 0,32 4 0 0 0,58 6 0 0 0,0 0 0 0 0,0 2 0 0 0,0 2 0 0 0,-37 7 0 0 0,-23 2 0 0 0,57-9 0 0 0,-1-2 0 0 0,-59-5 0 0 0,7-4 0 0 0,16-1 0 0 0,28 4 0 0 0,-9-1 0 0 0,-1 4 0 0 0,-17 0 0 0 0,40 3 0 0 0,-10 1 0 0 0,-57 9 0 0 0,80-10 0 0 0,-1 1 0 0 0,0-2 0 0 0,-27-2 0 0 0,17 0 0 0 0,-59-3 0 0 0,24 0 0 0 0,-63 4 0 0 0,-35 5 0 0 0,-100 9 0 0 0,241-11 0 0 0,-117 13 0 0 0,108-14 0 0 0,0-1 0 0 0,0-1 0 0 0,-30-5 0 0 0,-267-29 0 0 0,274 33 0 0 0,-87 7 0 0 0,77-1 0 0 0,-18 2 0 0 0,-17 5 0 0 0,-24 0 0 0 0,-34 16 0 0 0,69-13 0 0 0,-32 5 0 0 0,48-8 0 0 0,43-6 0 0 0,-29 2 0 0 0,-236-1 0 0 0,269-6 0 0 0,-107-7 0 0 0,103 7 0 0 0,-14-1 0 0 0,-1 2 0 0 0,-75 12 0 0 0,98-9 0 0 0,0-1 0 0 0,-1-1 0 0 0,1 0 0 0 0,-23-2 0 0 0,-87-6 0 0 0,1-3 0 0 0,55 5 0 0 0,42 1 0 0 0,1-2 0 0 0,-1-1 0 0 0,-26-10 0 0 0,-34-7 0 0 0,5 12 0 0 0,78 10 0 0 0,-18 0 0 0 0,-23-6 0 0 0,29 4 0 0 0,-1 2 0 0 0,1 0 0 0 0,-28 2 0 0 0,4 0 0 0 0,21 0 0 0 0,0 1 0 0 0,-21 5 0 0 0,22-3 0 0 0,-1-1 0 0 0,-21 0 0 0 0,28-2 0 0 0,0 1 0 0 0,0 0 0 0 0,0 1 0 0 0,0 1 0 0 0,1 0 0 0 0,-1 0 0 0 0,-23 14 0 0 0,-26 8 0 0 0,47-21 0 0 0,0 1 0 0 0,0 1 0 0 0,1 0 0 0 0,0 1 0 0 0,0 0 0 0 0,1 1 0 0 0,0 1 0 0 0,1 0 0 0 0,-22 22 0 0 0,29-24-2 0 0,0-1-1 0 0,0 1 0 0 0,0 0 1 0 0,1 1-1 0 0,1-1 0 0 0,-1 1 1 0 0,1 0-1 0 0,1 0 0 0 0,0 0 1 0 0,0 0-1 0 0,-1 17 0 0 0,1 9-13 0 0,5 59 0 0 0,-2-77 16 0 0,1 0 0 0 0,0 0 0 0 0,2-1 0 0 0,7 25 0 0 0,-7-31 0 0 0,0-1 0 0 0,0 1 0 0 0,1-1 0 0 0,1 0 0 0 0,-1 0 0 0 0,2 0 0 0 0,-1-1 0 0 0,10 10 0 0 0,-9-11-23 0 0,-1 0 0 0 0,0 1 0 0 0,-1-1 0 0 0,0 1 0 0 0,7 14 0 0 0,15 47-306 0 0,-14-37 143 0 0,30 91-1889 0 0,-33-90 803 0 0,5 9-632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13.322"/>
    </inkml:context>
    <inkml:brush xml:id="br0">
      <inkml:brushProperty name="width" value="0.1" units="cm"/>
      <inkml:brushProperty name="height" value="0.1" units="cm"/>
      <inkml:brushProperty name="color" value="#F4F91B"/>
    </inkml:brush>
  </inkml:definitions>
  <inkml:trace contextRef="#ctx0" brushRef="#br0">1 143 1007 0 0,'57'-5'228'0'0,"-42"3"-116"0"0,0 0-1 0 0,27 1 1 0 0,65 18 102 0 0,-97-15-223 0 0,0-1 43 0 0,0 0 0 0 0,-1 0 0 0 0,18-2 0 0 0,19 1 488 0 0,-22 2-338 0 0,27-2 1 0 0,-30 0-60 0 0,-1 1-1 0 0,27 3 0 0 0,13 9-124 0 0,-26-6 0 0 0,58 6 0 0 0,-61-13 107 0 0,-1-1 0 0 0,33-6-1 0 0,19-1 126 0 0,22 4-32 0 0,100-11 128 0 0,-70 4-140 0 0,124-28 141 0 0,-103 12 154 0 0,-94 20-265 0 0,68 2-1 0 0,-39 3-204 0 0,-89 2-13 0 0,136-10 37 0 0,-114 8-30 0 0,-1-2 0 0 0,0-1 0 0 0,0-1 0 0 0,21-9 0 0 0,-28 10-10 0 0,-1-1-1 0 0,1 2 0 0 0,21-4 1 0 0,-30 7-40 0 0,-1 0 0 0 0,0 1 0 0 0,1-1 1 0 0,-1 1-1 0 0,1 1 0 0 0,-1-1 0 0 0,1 1 1 0 0,-1 0-1 0 0,0 0 0 0 0,0 0 0 0 0,1 1 1 0 0,-1 0-1 0 0,5 2 0 0 0,-4 0-1824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17.653"/>
    </inkml:context>
    <inkml:brush xml:id="br0">
      <inkml:brushProperty name="width" value="0.1" units="cm"/>
      <inkml:brushProperty name="height" value="0.1" units="cm"/>
      <inkml:brushProperty name="color" value="#F4F91B"/>
    </inkml:brush>
  </inkml:definitions>
  <inkml:trace contextRef="#ctx0" brushRef="#br0">0 5 2127 0 0,'18'-5'216'0'0,"-17"5"-214"0"0,-1 0 0 0 0,0 0-1 0 0,0 0 1 0 0,0 0 0 0 0,1 1-1 0 0,-1-1 1 0 0,0 0-1 0 0,0 0 1 0 0,0 0 0 0 0,1 0-1 0 0,-1 0 1 0 0,0 0-1 0 0,0 0 1 0 0,0 1 0 0 0,0-1-1 0 0,0 0 1 0 0,1 0-1 0 0,-1 0 1 0 0,0 0 0 0 0,0 1-1 0 0,0-1 1 0 0,0 0-1 0 0,0 0 1 0 0,0 0 0 0 0,0 1-1 0 0,0-1 1 0 0,0 0 0 0 0,1 0-1 0 0,-1 0 1 0 0,0 1-1 0 0,0-1 1 0 0,0 0 0 0 0,0 0-1 0 0,0 0 1 0 0,0 1-1 0 0,-1-1 1 0 0,2 2-158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20.165"/>
    </inkml:context>
    <inkml:brush xml:id="br0">
      <inkml:brushProperty name="width" value="0.1" units="cm"/>
      <inkml:brushProperty name="height" value="0.1" units="cm"/>
      <inkml:brushProperty name="color" value="#F4F91B"/>
    </inkml:brush>
  </inkml:definitions>
  <inkml:trace contextRef="#ctx0" brushRef="#br0">0 1 223 0 0,'0'4'0'0'0,"0"-1"0"0"0,2 3 0 0 0,-2-2 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21.418"/>
    </inkml:context>
    <inkml:brush xml:id="br0">
      <inkml:brushProperty name="width" value="0.1" units="cm"/>
      <inkml:brushProperty name="height" value="0.1" units="cm"/>
      <inkml:brushProperty name="color" value="#F4F91B"/>
    </inkml:brush>
  </inkml:definitions>
  <inkml:trace contextRef="#ctx0" brushRef="#br0">0 26 1439 0 0,'36'-7'0'0'0,"-10"3"64"0"0,-2 1-64 0 0,-6-1 72 0 0,-5 0-72 0 0,-3 4 0 0 0,1 0 0 0 0,9-2 0 0 0,15 2 0 0 0,14-1 0 0 0,12 1 0 0 0,2 1 0 0 0,-4 1 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22.012"/>
    </inkml:context>
    <inkml:brush xml:id="br0">
      <inkml:brushProperty name="width" value="0.1" units="cm"/>
      <inkml:brushProperty name="height" value="0.1" units="cm"/>
      <inkml:brushProperty name="color" value="#F4F91B"/>
    </inkml:brush>
  </inkml:definitions>
  <inkml:trace contextRef="#ctx0" brushRef="#br0">0 30 1151 0 0,'28'-13'0'0'0,"-8"5"96"0"0,1 3-96 0 0,-5 1 0 0 0,-4 4 0 0 0,-3 0 0 0 0,4 2 0 0 0,7-2 0 0 0,10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26.360"/>
    </inkml:context>
    <inkml:brush xml:id="br0">
      <inkml:brushProperty name="width" value="0.1" units="cm"/>
      <inkml:brushProperty name="height" value="0.1" units="cm"/>
      <inkml:brushProperty name="color" value="#F4F91B"/>
    </inkml:brush>
  </inkml:definitions>
  <inkml:trace contextRef="#ctx0" brushRef="#br0">1054 10 1439 0 0,'-10'-3'14'0'0,"-1"1"-1"0"0,0 0 1 0 0,0 0-1 0 0,1 1 1 0 0,-1 1-1 0 0,0 0 1 0 0,0 1-1 0 0,0 0 1 0 0,1 0-1 0 0,-14 4 0 0 0,-12 4-19 0 0,-55 23 0 0 0,59-18-88 0 0,-19 7-357 0 0,46-19 376 0 0,0-1 0 0 0,0 0 0 0 0,0 0 1 0 0,-1 0-1 0 0,1 0 0 0 0,0-1 0 0 0,-10 0 0 0 0,10-1 51 0 0,-1 0-1 0 0,0-1 0 0 0,1 0 1 0 0,-1 0-1 0 0,-6-4 0 0 0,8 4 109 0 0,0 0-1 0 0,1 0 1 0 0,-1 1-1 0 0,0-1 1 0 0,0 1-1 0 0,0 0 1 0 0,0 0 0 0 0,0 0-1 0 0,0 1 1 0 0,0-1-1 0 0,0 1 1 0 0,0 0-1 0 0,-5 1 1 0 0,0 0-47 0 0,0 0 1 0 0,-1-1 0 0 0,1 0-1 0 0,0-1 1 0 0,-15-2-1 0 0,-20-1 311 0 0,27 3 96 0 0,-31-5 0 0 0,6 0-40 0 0,-113-3 798 0 0,126 9-1096 0 0,1 2 0 0 0,0 0 0 0 0,-43 11-1 0 0,42-4-105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48.819"/>
    </inkml:context>
    <inkml:brush xml:id="br0">
      <inkml:brushProperty name="width" value="0.1" units="cm"/>
      <inkml:brushProperty name="height" value="0.1" units="cm"/>
      <inkml:brushProperty name="color" value="#F4F91B"/>
    </inkml:brush>
  </inkml:definitions>
  <inkml:trace contextRef="#ctx0" brushRef="#br0">0 1 367 0 0,'2'3'0'0'0,"0"-1"0"0"0,4 0 0 0 0,-3 0 0 0 0,5 2 0 0 0,-3 1 0 0 0,3-1 0 0 0,-5-2 0 0 0,-1 0 0 0 0,2-1 0 0 0,3 3 0 0 0,5 2 0 0 0,4 3 0 0 0,1 2 0 0 0,3-2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49.843"/>
    </inkml:context>
    <inkml:brush xml:id="br0">
      <inkml:brushProperty name="width" value="0.1" units="cm"/>
      <inkml:brushProperty name="height" value="0.1" units="cm"/>
      <inkml:brushProperty name="color" value="#F4F91B"/>
    </inkml:brush>
  </inkml:definitions>
  <inkml:trace contextRef="#ctx0" brushRef="#br0">0 21 1375 0 0,'0'-4'128'0'0,"2"1"-128"0"0,-4 1 0 0 0,2 0 144 0 0,0 4 8 0 0,2-4 0 0 0,0-2 0 0 0,2 0-152 0 0,-2 3 0 0 0,1 1 0 0 0,3 0 0 0 0,1 3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55.850"/>
    </inkml:context>
    <inkml:brush xml:id="br0">
      <inkml:brushProperty name="width" value="0.1" units="cm"/>
      <inkml:brushProperty name="height" value="0.1" units="cm"/>
      <inkml:brushProperty name="color" value="#F4F91B"/>
    </inkml:brush>
  </inkml:definitions>
  <inkml:trace contextRef="#ctx0" brushRef="#br0">0 24 2183 0 0,'22'-3'143'0'0,"-20"2"-136"0"0,1 1 0 0 0,-1-1 1 0 0,1 1-1 0 0,-1 0 0 0 0,1 0 0 0 0,0 0 0 0 0,-1 0 1 0 0,1 0-1 0 0,-1 0 0 0 0,1 1 0 0 0,-1-1 0 0 0,4 2 0 0 0,9 4 4 0 0,0 0-1 0 0,0-2 0 0 0,0 1 0 0 0,1-2 0 0 0,0 0 0 0 0,20 1 0 0 0,-19-5 198 0 0,0-1 0 0 0,1-1 0 0 0,-1 0 0 0 0,18-7 0 0 0,-22 6-26 0 0,1 0 0 0 0,-1 1-1 0 0,1 1 1 0 0,-1 0 0 0 0,1 1-1 0 0,0 0 1 0 0,24 2-1 0 0,74 22 65 0 0,38 4 323 0 0,-140-26-513 0 0,18 3 134 0 0,-1-2 1 0 0,1-1-1 0 0,53-5 0 0 0,-24-5 182 0 0,0 4-1 0 0,98 2 1 0 0,97 3 617 0 0,-16 4 28 0 0,-199-3-986 0 0,126-4 26 0 0,-44-1 68 0 0,-7 7 32 0 0,72-2 102 0 0,53-30-118 0 0,-176 19-90 0 0,20 1 19 0 0,82 1 1 0 0,82 12 54 0 0,-72-4-125 0 0,-79-1 0 0 0,99 12 0 0 0,-157-7 0 0 0,174 16 0 0 0,-112-11 28 0 0,20 0 8 0 0,62-17-36 0 0,1-1 0 0 0,-23 3 0 0 0,-58 2 0 0 0,-5 0 9 0 0,214 0 46 0 0,-258 5-55 0 0,271 16 0 0 0,-215-13 0 0 0,180-17 0 0 0,-284 13 0 0 0,202-9 0 0 0,-117 7 0 0 0,17-1 0 0 0,112 11 0 0 0,-194-5 36 0 0,-15-1-8 0 0,-1-1 0 0 0,1 0 0 0 0,-1-1 0 0 0,12-1 0 0 0,-10 1 2 0 0,1 0-1 0 0,0 1 1 0 0,-1 0-1 0 0,19 4 1 0 0,-18-3-18 0 0,0 0 0 0 0,1-1 0 0 0,-1 0 0 0 0,12-1 0 0 0,158-11 116 0 0,-142 8-106 0 0,0 2-1 0 0,46 3 0 0 0,-79-1-323 0 0,1 0-1 0 0,-1 1 0 0 0,0-1 1 0 0,0 1-1 0 0,1 0 0 0 0,-1 0 1 0 0,0 1-1 0 0,-1 0 0 0 0,1 0 1 0 0,7 5-1 0 0,3 3-3216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8:58.057"/>
    </inkml:context>
    <inkml:brush xml:id="br0">
      <inkml:brushProperty name="width" value="0.1" units="cm"/>
      <inkml:brushProperty name="height" value="0.1" units="cm"/>
      <inkml:brushProperty name="color" value="#E71224"/>
    </inkml:brush>
  </inkml:definitions>
  <inkml:trace contextRef="#ctx0" brushRef="#br0">2 354 455 0 0,'6'-29'1904'0'0,"-6"27"-1748"0"0,1 1-1 0 0,-1 0 0 0 0,1-1 0 0 0,-1 1 0 0 0,1-1 0 0 0,-1 1 0 0 0,0-1 1 0 0,0 1-1 0 0,0-1 0 0 0,0 0 0 0 0,0 1 0 0 0,0-1 0 0 0,0 1 0 0 0,0-1 1 0 0,-1 1-1 0 0,1-1 0 0 0,-1 1 0 0 0,1-1 0 0 0,-1 1 0 0 0,1-1 0 0 0,-1 1 1 0 0,0 0-1 0 0,0-1 0 0 0,-1-1 0 0 0,0-1 81 0 0,2 3-160 0 0,0 0 0 0 0,-1 0 0 0 0,1 1 0 0 0,0-1 0 0 0,1 0 1 0 0,-1 0-1 0 0,0 0 0 0 0,0 0 0 0 0,0 1 0 0 0,0-1 0 0 0,1 0 0 0 0,-1 0 0 0 0,0 0 0 0 0,1 1 0 0 0,-1-1 0 0 0,0 0 0 0 0,1 1 0 0 0,-1-1 1 0 0,1 0-1 0 0,0 0 0 0 0,12-14 602 0 0,-2 4-228 0 0,-9 9-297 0 0,0-1-1 0 0,0 0 0 0 0,1 1 1 0 0,-1-1-1 0 0,1 1 1 0 0,0 0-1 0 0,0 0 1 0 0,0 0-1 0 0,0 0 1 0 0,0 1-1 0 0,0-1 1 0 0,0 1-1 0 0,1 0 0 0 0,-1 0 1 0 0,7-2-1 0 0,18-3 234 0 0,-23 5-326 0 0,0 0 0 0 0,0-1-1 0 0,0 2 1 0 0,1-1-1 0 0,-1 0 1 0 0,0 1 0 0 0,1 0-1 0 0,6 1 1 0 0,2 1 136 0 0,0-1 0 0 0,1 0 1 0 0,-1-1-1 0 0,0-1 0 0 0,1 0 0 0 0,25-6 0 0 0,-20 4 11 0 0,35-1 0 0 0,-33 3-173 0 0,28-4 1 0 0,81-11 209 0 0,-116 15-175 0 0,12-2 49 0 0,-16 1-74 0 0,0 1 1 0 0,-1 0-1 0 0,1 1 1 0 0,19 2-1 0 0,-21-1-48 0 0,28 5 38 0 0,58 2 0 0 0,-66-7-13 0 0,0 2-1 0 0,48 11 1 0 0,-58-10-19 0 0,-7-3 31 0 0,0 0 1 0 0,0 0-1 0 0,22-3 0 0 0,0 1 24 0 0,63-1 175 0 0,27-7 156 0 0,-63 3-166 0 0,-20 0 48 0 0,-27 3-68 0 0,29-1 0 0 0,126 2 31 0 0,-140 1-165 0 0,-15 1-34 0 0,-1 0 0 0 0,18 1 1 0 0,25 7 90 0 0,-1 1 36 0 0,77 0 1 0 0,-86-9-25 0 0,58-8 0 0 0,-13-1-89 0 0,-1 4 0 0 0,1 4 0 0 0,93 11 0 0 0,-118-7-32 0 0,82-9 0 0 0,-84 2 0 0 0,91 6 0 0 0,-45 9 35 0 0,86 6-27 0 0,280-23 525 0 0,-293 5-485 0 0,3 6-64 0 0,25 12 68 0 0,-47-1-72 0 0,153 12 68 0 0,-249-20-64 0 0,61 11 0 0 0,-90-12 0 0 0,42 2 0 0 0,-4 0 0 0 0,-47-5-11 0 0,44 7 48 0 0,100 2 1 0 0,204 12 26 0 0,-297-17-37 0 0,146-4 0 0 0,341-6 32 0 0,-280 4-44 0 0,-232-2-5 0 0,303-13 172 0 0,-228-7-115 0 0,27-3-70 0 0,61-5 131 0 0,-103 6-26 0 0,88-15 60 0 0,-159 29-146 0 0,-29 4-4 0 0,0 1 0 0 0,1 1 0 0 0,25 0 0 0 0,24 2 10 0 0,0-3-1 0 0,120-21 0 0 0,131-34 161 0 0,-67 36-81 0 0,-74 9-64 0 0,17-8-37 0 0,40 0 0 0 0,-105 23 66 0 0,-44 1-68 0 0,212-16 2 0 0,-225 8 0 0 0,116 5 0 0 0,-94 5 0 0 0,102 1 0 0 0,19-16 0 0 0,73 6 0 0 0,-256 4 0 0 0,111 8 77 0 0,-94-3-39 0 0,0-3 1 0 0,79-6-1 0 0,172-19 26 0 0,-135 25-32 0 0,-1 1 0 0 0,-1-17 32 0 0,-156 13-64 0 0,108-9 0 0 0,-109 9 0 0 0,-1 1 0 0 0,1 0 0 0 0,0 1 0 0 0,0-1 0 0 0,-1 1 0 0 0,1 0 0 0 0,6 2 0 0 0,-5-1 0 0 0,0-1 0 0 0,0 0 0 0 0,11 1 0 0 0,21 0 0 0 0,-1 2 0 0 0,42 9 0 0 0,-42-6 0 0 0,1-1 0 0 0,43 0 0 0 0,151-4 0 0 0,-213-3 9 0 0,1-1 1 0 0,30-7-1 0 0,-34 6-2 0 0,0 0 0 0 0,0 0 1 0 0,1 2-1 0 0,24 0 0 0 0,74 3-7 0 0,-2 0 0 0 0,-85-1 11 0 0,-1 0 0 0 0,1-2-1 0 0,-1-2 1 0 0,0 0 0 0 0,36-10-1 0 0,-61 13-24 0 0,0-1-1 0 0,0 0 1 0 0,1 1 0 0 0,-1 0-1 0 0,0 0 1 0 0,0 0 0 0 0,0 0-1 0 0,0 0 1 0 0,1 0 0 0 0,-1 0-1 0 0,3 1 1 0 0,-4 0 3 0 0,-1-1-1 0 0,1 0 1 0 0,-1 0 0 0 0,0 1 0 0 0,1-1 0 0 0,-1 0 0 0 0,0 0-1 0 0,1 1 1 0 0,-1-1 0 0 0,0 0 0 0 0,1 1 0 0 0,-1-1-1 0 0,0 1 1 0 0,1-1 0 0 0,-1 0 0 0 0,0 1 0 0 0,0-1-1 0 0,0 1 1 0 0,1-1 0 0 0,-1 1 0 0 0,0 0 0 0 0,0 0-21 0 0,0 0 0 0 0,0 1 1 0 0,0-1-1 0 0,0 0 0 0 0,0 1 1 0 0,-1-1-1 0 0,1 0 0 0 0,0 0 1 0 0,-1 1-1 0 0,1-1 0 0 0,-1 2 1 0 0,-8 13-927 0 0,-4 2-38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44.316"/>
    </inkml:context>
    <inkml:brush xml:id="br0">
      <inkml:brushProperty name="width" value="0.1" units="cm"/>
      <inkml:brushProperty name="height" value="0.1" units="cm"/>
      <inkml:brushProperty name="color" value="#E71224"/>
    </inkml:brush>
  </inkml:definitions>
  <inkml:trace contextRef="#ctx0" brushRef="#br0">1648 161 455 0 0,'0'-4'287'0'0,"-1"0"0"0"0,1 0 0 0 0,-1 0 0 0 0,1 0-1 0 0,-1 0 1 0 0,0 1 0 0 0,-1-1 0 0 0,1 0-1 0 0,-1 0 1 0 0,1 1 0 0 0,-1-1 0 0 0,0 1-1 0 0,-1-1 1 0 0,1 1 0 0 0,-4-5 0 0 0,4 6-166 0 0,0 0 1 0 0,-1 0 0 0 0,1 1 0 0 0,0-1-1 0 0,-1 0 1 0 0,1 1 0 0 0,-1-1 0 0 0,0 1-1 0 0,1 0 1 0 0,-1 0 0 0 0,0 0 0 0 0,0 0-1 0 0,0 1 1 0 0,1-1 0 0 0,-1 1 0 0 0,0 0-1 0 0,0-1 1 0 0,0 1 0 0 0,0 1 0 0 0,0-1-1 0 0,-5 1 1 0 0,-33 8 302 0 0,0-1-1 0 0,-80 3 1 0 0,103-11-286 0 0,-1-1 0 0 0,1-1 0 0 0,0-1 0 0 0,-1 0 0 0 0,1-1 0 0 0,-24-9 0 0 0,1-1-19 0 0,0 1 0 0 0,-2 3 0 0 0,1 1 0 0 0,-54-4 0 0 0,15 11 369 0 0,-109 13 0 0 0,117-6 60 0 0,-126-7 0 0 0,12-20-367 0 0,172 19-533 0 0,-1 0 1 0 0,0 1-1 0 0,0 0 0 0 0,0 1 0 0 0,0 1 0 0 0,0 1 0 0 0,0 0 0 0 0,0 1 1 0 0,-31 9-1 0 0,27-6-3642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6:59.996"/>
    </inkml:context>
    <inkml:brush xml:id="br0">
      <inkml:brushProperty name="width" value="0.1" units="cm"/>
      <inkml:brushProperty name="height" value="0.1" units="cm"/>
      <inkml:brushProperty name="color" value="#F4F91B"/>
    </inkml:brush>
  </inkml:definitions>
  <inkml:trace contextRef="#ctx0" brushRef="#br0">0 143 2471 0 0,'15'-4'56'0'0,"0"1"0"0"0,-1 1 0 0 0,1 0 0 0 0,25 0-1 0 0,-19 1 51 0 0,26-3-1 0 0,-12-3 440 0 0,1 3 0 0 0,-1 1 0 0 0,1 2 0 0 0,0 1 0 0 0,39 5 0 0 0,-24 2-111 0 0,77 14 28 0 0,-113-19-340 0 0,1 0 0 0 0,15 0 0 0 0,-15-1 17 0 0,25 4 0 0 0,-20-1-93 0 0,0-1-1 0 0,-1-1 0 0 0,1-1 0 0 0,34-3 0 0 0,81-17 400 0 0,-72 8-57 0 0,-21 7-105 0 0,81 2-1 0 0,-67 3-171 0 0,72 6 22 0 0,-55-5-88 0 0,-24 0 69 0 0,52-6-1 0 0,-33-3 94 0 0,69-6 104 0 0,116 9-65 0 0,-200 4-226 0 0,-9-2 116 0 0,81-15 1 0 0,-33 3-10 0 0,-50 8-33 0 0,-7 1 6 0 0,44-1 0 0 0,111 10 38 0 0,-85-6-138 0 0,-30 0 0 0 0,-37 0 29 0 0,49-9 1 0 0,-59 7-25 0 0,71-8 6 0 0,-37 4 28 0 0,-32 3-1 0 0,0 2 0 0 0,0 1 1 0 0,41 3-1 0 0,56 22 10 0 0,-101-16-37 0 0,1-1 1 0 0,0-2 0 0 0,0 0-1 0 0,0-2 1 0 0,40-2-1 0 0,-21-2 41 0 0,-1 1-1 0 0,0 3 0 0 0,1 2 0 0 0,57 11 0 0 0,181 10 76 0 0,-266-24-126 0 0,52 1 63 0 0,101-13 0 0 0,40 5 0 0 0,-199 6-64 0 0,123 3 24 0 0,56 0 16 0 0,11-13 17 0 0,160-4 78 0 0,-288 16-135 0 0,-26-1 0 0 0,1-1 0 0 0,52-8 0 0 0,-13-3 28 0 0,19-3 8 0 0,-58 6-23 0 0,0 2 0 0 0,1 2 0 0 0,-1 2 0 0 0,59 6-1 0 0,-60 0 4 0 0,0-2 0 0 0,0-3 0 0 0,66-8 0 0 0,-94 6-13 0 0,16-4 28 0 0,67-1-1 0 0,-61 6 20 0 0,-24 1-2 0 0,0 1-1 0 0,30 3 0 0 0,-26-1-10 0 0,37-1 0 0 0,-43-1-47 0 0,-12 0-36 0 0,1 0 1 0 0,-1 0-1 0 0,0 1 0 0 0,1-1 0 0 0,-1 1 0 0 0,0 0 0 0 0,0 1 0 0 0,0-1 1 0 0,0 1-1 0 0,0 0 0 0 0,0 0 0 0 0,0 1 0 0 0,0-1 0 0 0,-1 1 0 0 0,1 0 1 0 0,-1 1-1 0 0,0-1 0 0 0,0 1 0 0 0,0-1 0 0 0,-1 1 0 0 0,1 0 1 0 0,5 9-1 0 0,-1 0-1108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04.096"/>
    </inkml:context>
    <inkml:brush xml:id="br0">
      <inkml:brushProperty name="width" value="0.1" units="cm"/>
      <inkml:brushProperty name="height" value="0.1" units="cm"/>
      <inkml:brushProperty name="color" value="#F4F91B"/>
    </inkml:brush>
  </inkml:definitions>
  <inkml:trace contextRef="#ctx0" brushRef="#br0">5 162 1351 0 0,'-3'13'531'0'0,"1"-7"208"0"0,11-5-322 0 0,68-2 560 0 0,-37 1-755 0 0,-22-1-35 0 0,-12 0-43 0 0,0 1 0 0 0,1-1 0 0 0,-1 0 0 0 0,8-3-1 0 0,1 2 172 0 0,-13 2-284 0 0,0 0 0 0 0,-1 0 0 0 0,1 0 0 0 0,0 0 0 0 0,-1-1 0 0 0,1 1 0 0 0,0 0 0 0 0,-1-1-1 0 0,2 0 1 0 0,3-1 54 0 0,0 1 0 0 0,-1 0 0 0 0,1 0 0 0 0,0 0 0 0 0,0 1-1 0 0,-1 0 1 0 0,12 1 0 0 0,1 0 148 0 0,112-10 591 0 0,3 6 40 0 0,-80 5-324 0 0,91 17-1 0 0,-33-3-423 0 0,-88-15-51 0 0,-1-1 0 0 0,1-1 0 0 0,0-1 0 0 0,23-5 0 0 0,38-3 335 0 0,-60 8-259 0 0,144-4 276 0 0,-155 6-411 0 0,1 0-5 0 0,0 0 0 0 0,0 1-1 0 0,0 0 1 0 0,24 6 0 0 0,-5 0 85 0 0,65 6 0 0 0,11 2 57 0 0,-75-10-100 0 0,1-2 1 0 0,-1-1-1 0 0,0-2 0 0 0,61-7 0 0 0,-52 4-14 0 0,-11-1 26 0 0,43-11 0 0 0,-46 9 52 0 0,0 0 1 0 0,32-1-1 0 0,149 1 149 0 0,4-16-181 0 0,-139 12-17 0 0,142-1 1 0 0,-55 17 59 0 0,21 5-54 0 0,-127-9 4 0 0,0-3 0 0 0,100-13 0 0 0,5-1 112 0 0,-91 11-174 0 0,106-1 201 0 0,-146 8-162 0 0,-20-2-40 0 0,1 0 0 0 0,-1-1-1 0 0,16-1 1 0 0,256-44 176 0 0,-163 25-117 0 0,-113 19-63 0 0,26-6 60 0 0,0 2 0 0 0,0 1 0 0 0,59 0 1 0 0,24 15-51 0 0,-84-7-12 0 0,-11-3 1 0 0,0 0 0 0 0,39-6 0 0 0,10 1 0 0 0,-4 3 9 0 0,127 5 57 0 0,174 26-13 0 0,-82-26 46 0 0,-155-6-70 0 0,23 3 53 0 0,295-13 348 0 0,-113-23-366 0 0,-266 33-23 0 0,115 10 0 0 0,-13 0 5 0 0,-120-8-46 0 0,4-1 0 0 0,97 11 0 0 0,88 15 0 0 0,-33-29 0 0 0,-159 2 0 0 0,154 2 0 0 0,-190 1 0 0 0,288 4 0 0 0,-146-27 25 0 0,2 1 14 0 0,-144 20-39 0 0,66-3 0 0 0,122 7 0 0 0,-10 11 0 0 0,-140-13 0 0 0,91-11 0 0 0,-48-2 22 0 0,0 5-1 0 0,101 4 0 0 0,-100 5-21 0 0,57 2 0 0 0,-56 3 0 0 0,99 10 0 0 0,-55 12 0 0 0,-36-6 0 0 0,-66-19 35 0 0,0-1-1 0 0,0-3 0 0 0,62-5 1 0 0,15 0 19 0 0,15-2-56 0 0,-51 2 15 0 0,-46 2 13 0 0,-22 2-19 0 0,0 0 0 0 0,1 0-1 0 0,12 2 1 0 0,141 7-7 0 0,173-13 0 0 0,-264 2 0 0 0,39 4 0 0 0,32-2 0 0 0,-60-3 18 0 0,62-7 39 0 0,-104 6-30 0 0,78 0-1 0 0,42 13 28 0 0,-142-8-50 0 0,0 0 0 0 0,27-5 1 0 0,22-1-8 0 0,-38 7 3 0 0,40 8 0 0 0,-20-2 0 0 0,-40-6 0 0 0,14 2 0 0 0,0-1 0 0 0,0-1 0 0 0,31-3 0 0 0,117-3 59 0 0,-136 5-54 0 0,130 8-5 0 0,-74-2 0 0 0,165-8 0 0 0,-174-5 0 0 0,-71 7 3 0 0,8 0-17 0 0,1 0-1 0 0,38 7 1 0 0,-53-6-60 0 0,0 1 0 0 0,1 0 1 0 0,-1 0-1 0 0,0 0 0 0 0,0 1 0 0 0,0 0 0 0 0,-1 0 0 0 0,1 1 0 0 0,-1-1 0 0 0,0 1 0 0 0,0 0 0 0 0,0 1 1 0 0,6 6-1 0 0,-1 2-3388 0 0,1 2-1146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07.328"/>
    </inkml:context>
    <inkml:brush xml:id="br0">
      <inkml:brushProperty name="width" value="0.1" units="cm"/>
      <inkml:brushProperty name="height" value="0.1" units="cm"/>
      <inkml:brushProperty name="color" value="#F4F91B"/>
    </inkml:brush>
  </inkml:definitions>
  <inkml:trace contextRef="#ctx0" brushRef="#br0">1 56 919 0 0,'2'0'185'0'0,"51"1"3050"0"0,-25-1-2729 0 0,-1 2 1 0 0,43 8-1 0 0,-41-5 226 0 0,51 2 1 0 0,0 0-65 0 0,-46-3-517 0 0,0-2-1 0 0,1-1 1 0 0,-1-2-1 0 0,66-9 0 0 0,17-2 204 0 0,-25 4-153 0 0,347-15 268 0 0,-390 24-346 0 0,0 2 0 0 0,62 12-1 0 0,-96-13-99 0 0,-1-1-1 0 0,27-1 0 0 0,2 0 51 0 0,-10 1 5 0 0,57-8-1 0 0,-19 0 26 0 0,28 5-2 0 0,143 16 0 0 0,-175-11 6 0 0,115-10 0 0 0,-96 1-65 0 0,-10 2-55 0 0,340-1 336 0 0,-368 8-313 0 0,77-6 1 0 0,39-16 115 0 0,-81 8-8 0 0,94-1 1 0 0,-109 15-100 0 0,122 23-1 0 0,-109-13-1013 0 0,-51-9-2869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10.208"/>
    </inkml:context>
    <inkml:brush xml:id="br0">
      <inkml:brushProperty name="width" value="0.1" units="cm"/>
      <inkml:brushProperty name="height" value="0.1" units="cm"/>
      <inkml:brushProperty name="color" value="#F4F91B"/>
    </inkml:brush>
  </inkml:definitions>
  <inkml:trace contextRef="#ctx0" brushRef="#br0">1 77 2303 0 0,'82'1'2647'0'0,"60"0"-1415"0"0,-64-7-789 0 0,-22 2-48 0 0,57 2 0 0 0,-46 2-151 0 0,0-2 0 0 0,70-14-1 0 0,-59 7 250 0 0,-48 5-298 0 0,-6 1-34 0 0,0 0 1 0 0,1 2-1 0 0,37 3 0 0 0,51 5-14 0 0,-13 2 24 0 0,-72-7-82 0 0,53-4 0 0 0,-21 0-54 0 0,34 4 18 0 0,-19-6 11 0 0,24 7 69 0 0,36 2 89 0 0,-84 0-163 0 0,77-1-1 0 0,-24-2 33 0 0,-32 0-43 0 0,123 10 69 0 0,-180-11-117 0 0,0 0 0 0 0,14 4 0 0 0,18 2 0 0 0,179 10 192 0 0,-216-16-192 0 0,-1 1 0 0 0,0 0 0 0 0,17 6 0 0 0,15 3 0 0 0,-16-8 11 0 0,1 0 0 0 0,-1-2-1 0 0,1-1 1 0 0,-1-1 0 0 0,44-7-1 0 0,-23 0 6 0 0,0 3 0 0 0,0 1 0 0 0,59 4 0 0 0,-65 2-16 0 0,0 0 0 0 0,73 13 0 0 0,-82-11 22 0 0,1 0-1 0 0,-1-3 0 0 0,0 0 1 0 0,1-2-1 0 0,41-6 0 0 0,-70 6-21 0 0,125-10 130 0 0,-104 10-98 0 0,1 1-1 0 0,-1 2 1 0 0,30 5-1 0 0,-28-4-31 0 0,47 0 0 0 0,-24-1 0 0 0,223 10 64 0 0,-218-12-64 0 0,0-2 0 0 0,73-13-1 0 0,41-3 13 0 0,-110 15 44 0 0,61-1-48 0 0,91-4 172 0 0,-200 8-179 0 0,87-7 6 0 0,275-8 50 0 0,-299 17-57 0 0,81 3 0 0 0,-104-3 0 0 0,54-7 0 0 0,4 0 0 0 0,-40 5 0 0 0,174 5 0 0 0,-156 0 32 0 0,122-8 0 0 0,-127-3 32 0 0,154 11 0 0 0,-131 3-32 0 0,144-8 0 0 0,51-16-32 0 0,55 11 54 0 0,-305 5-51 0 0,0-1 1 0 0,85-16-1 0 0,28-3-3 0 0,-119 16 0 0 0,0 3 0 0 0,47 3 0 0 0,-4 1 0 0 0,10-2 15 0 0,115-4 34 0 0,50-21 15 0 0,-204 20-37 0 0,62 4 0 0 0,-46 5-16 0 0,-23-1-11 0 0,56-2-1 0 0,112 4 6 0 0,-149-1 54 0 0,39-6-59 0 0,-37-2 0 0 0,-33 4 8 0 0,101-5 48 0 0,-82 1-28 0 0,12-2 8 0 0,-59 4-141 0 0,-1 0 0 0 0,1 0 0 0 0,-1 1 0 0 0,1 0 0 0 0,-1 0 0 0 0,1 1 0 0 0,14 3 0 0 0,-11 0-4095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24.932"/>
    </inkml:context>
    <inkml:brush xml:id="br0">
      <inkml:brushProperty name="width" value="0.1" units="cm"/>
      <inkml:brushProperty name="height" value="0.1" units="cm"/>
      <inkml:brushProperty name="color" value="#F4F91B"/>
    </inkml:brush>
  </inkml:definitions>
  <inkml:trace contextRef="#ctx0" brushRef="#br0">0 63 1375 0 0,'1'1'190'0'0,"0"0"-1"0"0,1-1 1 0 0,-1 1-1 0 0,0 0 1 0 0,0-1-1 0 0,0 0 1 0 0,1 1-1 0 0,-1-1 1 0 0,0 1-1 0 0,1-1 1 0 0,-1 0-1 0 0,0 0 1 0 0,0 0-1 0 0,1 0 1 0 0,-1 0-1 0 0,0 0 1 0 0,3-1-1 0 0,-1 1-109 0 0,-1 0 0 0 0,1 0-1 0 0,0 0 1 0 0,-1 0 0 0 0,1 0-1 0 0,0 0 1 0 0,-1 1 0 0 0,4 1-1 0 0,1 0-29 0 0,0 0-1 0 0,0-1 1 0 0,0 1-1 0 0,0-1 1 0 0,0 0-1 0 0,11-1 1 0 0,45-4 451 0 0,-45 2-343 0 0,11-2 212 0 0,15-1-42 0 0,-33 5-300 0 0,25 0 210 0 0,65-7 0 0 0,-87 5-149 0 0,1 1 0 0 0,-1 1 0 0 0,1 1 0 0 0,15 2 0 0 0,-12-1-30 0 0,32-1 0 0 0,79-16 69 0 0,-6 4 61 0 0,-4-2-152 0 0,-21 3-10 0 0,-50 4-27 0 0,0 2 0 0 0,0 1 0 0 0,1 3 0 0 0,55 7 0 0 0,12 8 0 0 0,-90-13 0 0 0,-1-2 0 0 0,28-2 0 0 0,10-1 0 0 0,11 1 22 0 0,-48 0-4 0 0,0 1-1 0 0,0 1 1 0 0,0 1 0 0 0,-1 2 0 0 0,51 11-1 0 0,-51-7-17 0 0,0-1 0 0 0,0-1 0 0 0,1-1 0 0 0,0-1 0 0 0,-1-2 0 0 0,31-1 0 0 0,-45 0 8 0 0,0 1 0 0 0,19 2 0 0 0,15 2 32 0 0,-19-4-40 0 0,28 5 0 0 0,-38-3 0 0 0,1-1 0 0 0,-1 0 0 0 0,1-2 0 0 0,-1 0 0 0 0,21-3 0 0 0,35-6 0 0 0,1 2 0 0 0,146 6 0 0 0,-36-6-8 0 0,-83 0 168 0 0,-47 8-80 0 0,-35 0-40 0 0,30-2 0 0 0,115-1-132 0 0,-40 2 96 0 0,-31-2 87 0 0,128 14 0 0 0,-136-6-54 0 0,140-6 0 0 0,-176 0-37 0 0,0 2 0 0 0,68 12 0 0 0,-60-6 0 0 0,68 1 0 0 0,90-19 298 0 0,-1-1 15 0 0,-84 20-199 0 0,-28-1-47 0 0,121-12-6 0 0,-186 2-58 0 0,76-10 15 0 0,-20 0 39 0 0,-41 9-30 0 0,98 6-1 0 0,-30 6 38 0 0,74 6-64 0 0,24-13 0 0 0,-92 3 0 0 0,86 5 64 0 0,-111-9-48 0 0,-83 0 46 0 0,1-1-1 0 0,31-5 0 0 0,-26 3-83 0 0,88-12-11 0 0,-39 4 13 0 0,77 0-1 0 0,-97 11 21 0 0,63 7 0 0 0,26 7 0 0 0,-101-12 14 0 0,0-1-1 0 0,1-3 0 0 0,68-9 1 0 0,-91 6 55 0 0,-1-1 0 0 0,19-8 1 0 0,1-1 194 0 0,4 6-37 0 0,-16 5-124 0 0,-24 3-107 0 0,0 0-1 0 0,0 1 1 0 0,0-1-1 0 0,0 0 0 0 0,0 1 1 0 0,0-1-1 0 0,0 1 1 0 0,0-1-1 0 0,0 1 1 0 0,0-1-1 0 0,0 1 0 0 0,0 0 1 0 0,0-1-1 0 0,0 1 1 0 0,-1 0-1 0 0,1 0 1 0 0,0 0-1 0 0,-1 0 0 0 0,1-1 1 0 0,0 3-1 0 0,1-1-93 0 0,3 6-204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40.097"/>
    </inkml:context>
    <inkml:brush xml:id="br0">
      <inkml:brushProperty name="width" value="0.1" units="cm"/>
      <inkml:brushProperty name="height" value="0.1" units="cm"/>
      <inkml:brushProperty name="color" value="#F4F91B"/>
    </inkml:brush>
  </inkml:definitions>
  <inkml:trace contextRef="#ctx0" brushRef="#br0">0 177 943 0 0,'1'-1'19'0'0,"0"0"-1"0"0,1 1 0 0 0,-1-1 0 0 0,0 0 0 0 0,0 1 0 0 0,0-1 0 0 0,1 1 0 0 0,-1 0 0 0 0,0-1 1 0 0,0 1-1 0 0,1 0 0 0 0,-1 0 0 0 0,0 0 0 0 0,1 0 0 0 0,-1 0 0 0 0,0 0 0 0 0,2 1 0 0 0,-1-1 12 0 0,-1 0 0 0 0,1 0 0 0 0,0 0 0 0 0,0 0 0 0 0,-1 0 0 0 0,1 0 0 0 0,0-1 0 0 0,0 1 0 0 0,-1-1-1 0 0,1 1 1 0 0,0-1 0 0 0,2-1 0 0 0,-1 0 137 0 0,1 0 0 0 0,0 1 1 0 0,0-1-1 0 0,0 1 0 0 0,7-2 0 0 0,5-2 405 0 0,-11 5-550 0 0,0-1 0 0 0,0 1 0 0 0,0 1 0 0 0,0-1 0 0 0,0 1 1 0 0,7 1-1 0 0,-4 0-11 0 0,0-1 92 0 0,-1-1-1 0 0,1 0 0 0 0,-1-1 0 0 0,1 1 0 0 0,0-1 0 0 0,-1-1 0 0 0,11-2 1 0 0,-8 1 34 0 0,0 1 1 0 0,0 0 0 0 0,15 0-1 0 0,6-2-88 0 0,-26 3-37 0 0,0 0 1 0 0,0 1-1 0 0,0-1 1 0 0,0 1-1 0 0,0 0 1 0 0,10 1-1 0 0,63 23 52 0 0,-58-19-64 0 0,-10-2 0 0 0,1 0 0 0 0,-1-1 0 0 0,1 0 0 0 0,-1-1 0 0 0,1 0 0 0 0,19-1 0 0 0,117-9 808 0 0,-134 8-796 0 0,-1-1-1 0 0,1 0 1 0 0,20-6-1 0 0,5 0 7 0 0,5-4 76 0 0,-35 9-32 0 0,0 0 0 0 0,0 1 0 0 0,0 0 0 0 0,1 1 0 0 0,-1 0 0 0 0,1 0 0 0 0,10 1 0 0 0,26 5 19 0 0,-25-2-85 0 0,31 1 1 0 0,123-11 473 0 0,-136 5-422 0 0,-10 0 45 0 0,52-9 0 0 0,33-7 301 0 0,-31 6-137 0 0,-58 8-145 0 0,67-16 245 0 0,-80 18-340 0 0,-1 1-1 0 0,1 0 1 0 0,-1 0-1 0 0,1 1 1 0 0,-1 0-1 0 0,15 3 1 0 0,15-1-5 0 0,116-6 48 0 0,-149 5-40 0 0,-1 0-1 0 0,1 0 0 0 0,0 1 1 0 0,12 3-1 0 0,11 4 24 0 0,-27-9-43 0 0,3 1 2 0 0,-1 0-1 0 0,1 0 1 0 0,-1-1-1 0 0,1 1 1 0 0,0-1-1 0 0,9-2 1 0 0,-12 2 11 0 0,0 0 0 0 0,0 0 1 0 0,0 0-1 0 0,0 1 0 0 0,0-1 0 0 0,0 1 0 0 0,0-1 0 0 0,5 3 1 0 0,18 3 48 0 0,-22-6-52 0 0,0-1-1 0 0,0 1 1 0 0,0-1 0 0 0,0 0-1 0 0,0 0 1 0 0,0 0-1 0 0,5-2 1 0 0,3-2 277 0 0,-11 5-279 0 0,0 0-1 0 0,0 0 1 0 0,0-1 0 0 0,0 1-1 0 0,0 0 1 0 0,-1 0-1 0 0,1 0 1 0 0,0 0-1 0 0,0 0 1 0 0,0 0 0 0 0,0 1-1 0 0,0-1 1 0 0,0 0-1 0 0,-1 0 1 0 0,1 1-1 0 0,0-1 1 0 0,0 0 0 0 0,0 1-1 0 0,-1-1 1 0 0,1 1-1 0 0,0-1 1 0 0,1 2-1 0 0,-1-2-4 0 0,0 1-1 0 0,0 0 0 0 0,0-1 1 0 0,0 1-1 0 0,0 0 0 0 0,0-1 0 0 0,0 0 1 0 0,1 1-1 0 0,-1-1 0 0 0,0 1 1 0 0,0-1-1 0 0,3 0 0 0 0,-2 0-2 0 0,1 1 0 0 0,0-1 0 0 0,-1 1 0 0 0,1-1 0 0 0,-1 1 0 0 0,1 0 0 0 0,-1 0 0 0 0,1 0 0 0 0,2 3 0 0 0,17 4 0 0 0,26-7 0 0 0,-26-1 0 0 0,51 0 200 0 0,-53-1-163 0 0,-13 0 40 0 0,0 1 0 0 0,1 0 0 0 0,11 1-1 0 0,13 0 52 0 0,-18-1-58 0 0,188-11 276 0 0,-104 6-90 0 0,94 13-192 0 0,-175-8-64 0 0,1 0 0 0 0,0 1 0 0 0,0 1 0 0 0,33 9 0 0 0,-26-5 11 0 0,43 5 0 0 0,10 2 21 0 0,-60-10-31 0 0,-1-1 1 0 0,1 0 0 0 0,-1-2 0 0 0,1 0 0 0 0,25-4-1 0 0,5 3 55 0 0,-34 2-32 0 0,0-1 0 0 0,16-2 0 0 0,94-24 40 0 0,-85 19-64 0 0,-1 1 0 0 0,1 2 0 0 0,59 2 0 0 0,181 13 0 0 0,-243-12 1 0 0,43-8-1 0 0,-45 5 10 0 0,66-2 23 0 0,13-1-13 0 0,47-8 154 0 0,-123 13-156 0 0,227 0 174 0 0,-66-1-192 0 0,-44 6 40 0 0,-45 1-16 0 0,39-16 130 0 0,-90 5-105 0 0,78-12 171 0 0,42-4-131 0 0,-155 23-89 0 0,0 0 0 0 0,28 6 0 0 0,-6-1 0 0 0,178 21 0 0 0,-147-16 0 0 0,-1-3 0 0 0,1-4 0 0 0,1-3 0 0 0,92-11 0 0 0,-146 8 16 0 0,0 2 0 0 0,43 2 0 0 0,-58 0-15 0 0,0 0-1 0 0,0 0 0 0 0,1 1 0 0 0,-1 0 0 0 0,0 1 1 0 0,-1-1-1 0 0,1 2 0 0 0,0-1 0 0 0,-1 1 1 0 0,0 0-1 0 0,10 7 0 0 0,2 12-991 0 0,-10-9-3021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42.196"/>
    </inkml:context>
    <inkml:brush xml:id="br0">
      <inkml:brushProperty name="width" value="0.1" units="cm"/>
      <inkml:brushProperty name="height" value="0.1" units="cm"/>
      <inkml:brushProperty name="color" value="#F4F91B"/>
    </inkml:brush>
  </inkml:definitions>
  <inkml:trace contextRef="#ctx0" brushRef="#br0">1 88 919 0 0,'27'-6'352'0'0,"0"2"0"0"0,0 0 0 0 0,0 2 0 0 0,1 1 0 0 0,-1 1 0 0 0,0 2 0 0 0,1 0 0 0 0,43 11 0 0 0,-44-8 27 0 0,43 2-1 0 0,-13-2-189 0 0,-27-3 178 0 0,1-1 0 0 0,30-4 0 0 0,6 1 304 0 0,306-15 227 0 0,-222-2-493 0 0,1-1 101 0 0,-49 10-290 0 0,69-4 36 0 0,9 6 6 0 0,3-1-36 0 0,-128 6-94 0 0,-39 2-70 0 0,0 0 0 0 0,0 1 0 0 0,0 0 1 0 0,20 4-1 0 0,219 42 70 0 0,-166-32-10 0 0,1-4 0 0 0,102-3 0 0 0,-47 1 32 0 0,-67-2-97 0 0,188-3 232 0 0,-24-3-13 0 0,-158 4-262 0 0,-13-1 17 0 0,123 20 0 0 0,-137-14-27 0 0,0-2 0 0 0,99-3 0 0 0,-65-6 25 0 0,-35 0 9 0 0,0 3 1 0 0,69 8-1 0 0,10 6 159 0 0,6 1-916 0 0,-120-12 349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44.503"/>
    </inkml:context>
    <inkml:brush xml:id="br0">
      <inkml:brushProperty name="width" value="0.1" units="cm"/>
      <inkml:brushProperty name="height" value="0.1" units="cm"/>
      <inkml:brushProperty name="color" value="#F4F91B"/>
    </inkml:brush>
  </inkml:definitions>
  <inkml:trace contextRef="#ctx0" brushRef="#br0">1 112 2127 0 0,'9'-3'319'0'0,"0"-1"-1"0"0,0 2 1 0 0,1-1-1 0 0,-1 2 1 0 0,0-1-1 0 0,20 0 1 0 0,-15 1 158 0 0,29-5 0 0 0,-5-2 135 0 0,61-3-1 0 0,-59 7-374 0 0,52-10-1 0 0,-45 5-25 0 0,1 3 0 0 0,52-1-1 0 0,-59 5-10 0 0,60 4 99 0 0,-29 1-184 0 0,370-22 1047 0 0,-395 16-1132 0 0,70 5 0 0 0,-23 2 46 0 0,-41-5-59 0 0,19 1 71 0 0,91 10-1 0 0,-136-8-69 0 0,-1-2 0 0 0,49-5 0 0 0,-33 2-8 0 0,5 0-6 0 0,0 2-1 0 0,91 11 1 0 0,-85-8 52 0 0,-13 0-59 0 0,48 5 25 0 0,0-4-1 0 0,129-11 0 0 0,193-21 107 0 0,57 27 72 0 0,-393 3-200 0 0,-39-1 0 0 0,0 1 0 0 0,42 7 0 0 0,-42-1 0 0 0,27 5 0 0 0,1-3 0 0 0,77 2 0 0 0,47-7 0 0 0,70 16 64 0 0,-2 1 0 0 0,-153-17-42 0 0,-58-1-1 0 0,72-5 0 0 0,-2-5 163 0 0,114 8 0 0 0,-83 8 40 0 0,-65-8-185 0 0,-20-2-14 0 0,54 0 65 0 0,-73-1-35 0 0,-1 1 1 0 0,51 7-1 0 0,-34 5-185 0 0,-20 1-2892 0 0,-11-1-514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17:50.424"/>
    </inkml:context>
    <inkml:brush xml:id="br0">
      <inkml:brushProperty name="width" value="0.1" units="cm"/>
      <inkml:brushProperty name="height" value="0.1" units="cm"/>
      <inkml:brushProperty name="color" value="#F4F91B"/>
    </inkml:brush>
  </inkml:definitions>
  <inkml:trace contextRef="#ctx0" brushRef="#br0">0 76 1727 0 0,'231'-8'508'0'0,"100"3"440"0"0,75-2 24 0 0,-125-2-456 0 0,102-11 97 0 0,-177 5-358 0 0,32 16-185 0 0,-170 1-64 0 0,170-9 130 0 0,-114 1-69 0 0,-55 4-2 0 0,0 3 0 0 0,95 15 0 0 0,-127-10-56 0 0,132 17 68 0 0,-124-19-51 0 0,81-4 0 0 0,-42-1 38 0 0,140 15-1 0 0,-203-12-62 0 0,49 1 8 0 0,70-5 0 0 0,33 1 144 0 0,37-3-4 0 0,-60-1-117 0 0,-10 7 40 0 0,187-8-72 0 0,-245 1 16 0 0,1 4 0 0 0,-1 3 0 0 0,101 15 0 0 0,-145-14-16 0 0,62-2 0 0 0,-21-1 0 0 0,17 0 0 0 0,107-15 0 0 0,31 7 30 0 0,-114 6-6 0 0,-27-1-11 0 0,178-3 48 0 0,-48 19-61 0 0,-53-1 0 0 0,-138-11 7 0 0,172-1 122 0 0,-151-4-49 0 0,-16 0 99 0 0,1 2 0 0 0,63 4-1 0 0,-73 5-106 0 0,-16-4-72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56.435"/>
    </inkml:context>
    <inkml:brush xml:id="br0">
      <inkml:brushProperty name="width" value="0.1" units="cm"/>
      <inkml:brushProperty name="height" value="0.1" units="cm"/>
      <inkml:brushProperty name="color" value="#E71224"/>
    </inkml:brush>
  </inkml:definitions>
  <inkml:trace contextRef="#ctx0" brushRef="#br0">1 89 1495 0 0,'22'0'1435'0'0,"1"2"-461"0"0,-16-2-710 0 0,0 1-1 0 0,0 0 1 0 0,-1 0 0 0 0,1 0 0 0 0,0 1-1 0 0,11 4 1 0 0,-12-4-150 0 0,0-1 1 0 0,0 0-1 0 0,0 0 0 0 0,0-1 1 0 0,0 1-1 0 0,12-2 0 0 0,-4 0 55 0 0,5 1-31 0 0,0 0 0 0 0,0-2 0 0 0,0-1 0 0 0,0 0 0 0 0,27-9 0 0 0,39-10 63 0 0,-31 9-91 0 0,7 3 7 0 0,-21 3-72 0 0,0 1 1 0 0,54-1-1 0 0,-71 6-34 0 0,85-3 126 0 0,47-4 507 0 0,-6 0-186 0 0,-128 8-391 0 0,-1 2-1 0 0,0 0 0 0 0,0 1 1 0 0,0 1-1 0 0,25 8 0 0 0,56 25-723 0 0,-77-30 58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7:31.553"/>
    </inkml:context>
    <inkml:brush xml:id="br0">
      <inkml:brushProperty name="width" value="0.1" units="cm"/>
      <inkml:brushProperty name="height" value="0.1" units="cm"/>
      <inkml:brushProperty name="color" value="#E71224"/>
    </inkml:brush>
  </inkml:definitions>
  <inkml:trace contextRef="#ctx0" brushRef="#br0">4 25 3711 0 0,'2'-2'90'0'0,"-1"1"0"0"0,0-1-1 0 0,1 0 1 0 0,0 0 0 0 0,-1 1-1 0 0,1-1 1 0 0,0 0 0 0 0,0 1-1 0 0,0 0 1 0 0,0 0 0 0 0,0-1-1 0 0,0 1 1 0 0,0 0 0 0 0,0 0-1 0 0,0 1 1 0 0,1-1 0 0 0,-1 0-1 0 0,0 1 1 0 0,1 0 0 0 0,-1-1-1 0 0,0 1 1 0 0,1 0-1 0 0,-1 0 1 0 0,3 1 0 0 0,10-1 50 0 0,0 2 1 0 0,27 6-1 0 0,-18-3 264 0 0,90 10 413 0 0,-64-10-555 0 0,0 2 0 0 0,51 15 0 0 0,-70-11-246 0 0,32 15 0 0 0,-48-19 26 0 0,-10-5-54 0 0,19 11 52 0 0,-24-13-39 0 0,0 0-1 0 0,1 0 1 0 0,-1 0 0 0 0,0 0 0 0 0,0 1 0 0 0,0-1 0 0 0,0 0 0 0 0,0 0 0 0 0,0 0 0 0 0,1 0 0 0 0,-1 1 0 0 0,0-1 0 0 0,0 0 0 0 0,0 0-1 0 0,0 0 1 0 0,0 0 0 0 0,0 1 0 0 0,0-1 0 0 0,0 0 0 0 0,0 0 0 0 0,0 0 0 0 0,0 1 0 0 0,0-1 0 0 0,0 0 0 0 0,0 0 0 0 0,0 0-1 0 0,0 1 1 0 0,0-1 0 0 0,0 0 0 0 0,0 0 0 0 0,0 0 0 0 0,0 1 0 0 0,0-1 0 0 0,0 0 0 0 0,0 0 0 0 0,0 0 0 0 0,-1 1 0 0 0,-13 4 8 0 0,-5-2 7 0 0,1-1 0 0 0,0-1-1 0 0,-20-2 1 0 0,-32 2 39 0 0,17 5-39 0 0,0 1 0 0 0,1 3 0 0 0,-57 19 0 0 0,100-26-13 0 0,-12 5-1 0 0,0-1-1 0 0,-1-2 1 0 0,1 0-1 0 0,-46 4 0 0 0,66-8-1 0 0,4 1 0 0 0,7 1 0 0 0,21-1 0 0 0,0-1 0 0 0,0-2 0 0 0,0-1 0 0 0,51-11 0 0 0,-27 5 0 0 0,39-9 96 0 0,181-56 0 0 0,-271 71-95 0 0,2 0 5 0 0,1 0 0 0 0,-1 0 0 0 0,0 0 0 0 0,1 1 0 0 0,-1 0 0 0 0,1 0 0 0 0,-1 0 0 0 0,1 1-1 0 0,12 1 1 0 0,-13 2-78 0 0,-2 1-60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7:48.497"/>
    </inkml:context>
    <inkml:brush xml:id="br0">
      <inkml:brushProperty name="width" value="0.1" units="cm"/>
      <inkml:brushProperty name="height" value="0.1" units="cm"/>
      <inkml:brushProperty name="color" value="#E71224"/>
    </inkml:brush>
  </inkml:definitions>
  <inkml:trace contextRef="#ctx0" brushRef="#br0">4398 69 919 0 0,'0'-2'391'0'0,"0"-1"0"0"0,-1 1 0 0 0,1-1 0 0 0,-1 1 0 0 0,1-1 0 0 0,-1 1 0 0 0,0 0 0 0 0,0-1 0 0 0,0 1 0 0 0,0 0-1 0 0,-1 0 1 0 0,-1-4 0 0 0,1 3-274 0 0,-1 1-1 0 0,1 0 0 0 0,0-1 1 0 0,0 1-1 0 0,-1 0 1 0 0,0 0-1 0 0,1 0 0 0 0,-1 0 1 0 0,0 1-1 0 0,0-1 0 0 0,0 1 1 0 0,0 0-1 0 0,0 0 1 0 0,0 0-1 0 0,-4-1 0 0 0,-16-1 115 0 0,0 1 1 0 0,-1 2-1 0 0,1 0 0 0 0,0 1 0 0 0,0 1 0 0 0,0 2 0 0 0,0 0 0 0 0,-32 10 0 0 0,18-4-62 0 0,0-3-1 0 0,0-1 0 0 0,-44 1 1 0 0,-59 10 112 0 0,77-5-221 0 0,0-4 1 0 0,-96 2-1 0 0,112-7-39 0 0,1 1 0 0 0,-67 17 0 0 0,96-18-20 0 0,-20 2 19 0 0,0-2 0 0 0,-56-1 0 0 0,64-2-16 0 0,-11-3 56 0 0,0-1 0 0 0,-72-17-1 0 0,4 0 18 0 0,20 13-63 0 0,47 5 6 0 0,-42-9 0 0 0,51 7-19 0 0,0 2 0 0 0,1 1 1 0 0,-61 4-1 0 0,63 0 13 0 0,0-1 0 0 0,0-1 1 0 0,0-2-1 0 0,0-1 0 0 0,-29-6 0 0 0,29 3 100 0 0,0 1 0 0 0,-38-1-1 0 0,-30-5 32 0 0,78 9-129 0 0,1 1 0 0 0,-1 1 0 0 0,1 0 1 0 0,-29 4-1 0 0,-1 1-23 0 0,-12-1 26 0 0,-46 2 26 0 0,47-7-45 0 0,-67 2 0 0 0,55 1 0 0 0,37-2 0 0 0,0 2 0 0 0,-42 7 0 0 0,-148 28 0 0 0,102-21 0 0 0,-18 4 0 0 0,114-16 0 0 0,-1-1 0 0 0,0-1 0 0 0,-1-2 0 0 0,1 0 0 0 0,-41-7 0 0 0,26 2 7 0 0,10 0 7 0 0,1 1 0 0 0,-1 2 1 0 0,-47 3-1 0 0,38 6-220 0 0,0 1 0 0 0,1 2 0 0 0,1 2 0 0 0,-43 19 0 0 0,56-21-4 0 0,-4 1-942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7:57.776"/>
    </inkml:context>
    <inkml:brush xml:id="br0">
      <inkml:brushProperty name="width" value="0.1" units="cm"/>
      <inkml:brushProperty name="height" value="0.1" units="cm"/>
      <inkml:brushProperty name="color" value="#E71224"/>
    </inkml:brush>
  </inkml:definitions>
  <inkml:trace contextRef="#ctx0" brushRef="#br0">1 67 1839 0 0,'7'-16'160'0'0,"-1"5"-160"0"0,-3 3 0 0 0,1 1 0 0 0,0 5 144 0 0,0 0-8 0 0,-1 0 0 0 0,3 0 0 0 0,3-1-8 0 0,0-3-8 0 0,1 1 0 0 0,-3 3 0 0 0,0 2-120 0 0,-1 0 0 0 0,-2 3 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00.394"/>
    </inkml:context>
    <inkml:brush xml:id="br0">
      <inkml:brushProperty name="width" value="0.1" units="cm"/>
      <inkml:brushProperty name="height" value="0.1" units="cm"/>
      <inkml:brushProperty name="color" value="#E71224"/>
    </inkml:brush>
  </inkml:definitions>
  <inkml:trace contextRef="#ctx0" brushRef="#br0">0 31 3823 0 0,'0'0'10'0'0,"0"-1"0"0"0,0 0 0 0 0,0 0 0 0 0,0 0 0 0 0,0 0 0 0 0,1 0 0 0 0,-1 1 0 0 0,0-1 0 0 0,0 0 0 0 0,1 0 0 0 0,-1 0 0 0 0,0 1 0 0 0,1-1 0 0 0,-1 0 0 0 0,1 0-1 0 0,-1 1 1 0 0,1-1 0 0 0,-1 0 0 0 0,1 1 0 0 0,-1-1 0 0 0,1 1 0 0 0,1-2 0 0 0,-1 2 27 0 0,1-1 1 0 0,-1 0-1 0 0,1 1 0 0 0,-1 0 0 0 0,1-1 1 0 0,-1 1-1 0 0,1 0 0 0 0,-1 0 0 0 0,1 0 1 0 0,-1-1-1 0 0,1 2 0 0 0,1-1 0 0 0,6 1 199 0 0,1 1-1 0 0,-1 1 0 0 0,14 5 1 0 0,-11-4-147 0 0,31 8 2 0 0,0-2 0 0 0,45 5-1 0 0,-30-6 326 0 0,-34-4-220 0 0,-1-1 0 0 0,32 0 0 0 0,132 5 187 0 0,1 1-266 0 0,21-12-117 0 0,36-6 69 0 0,-122 3-74 0 0,-17 8 47 0 0,4 0-20 0 0,42 0-22 0 0,0 0 0 0 0,-113-5 13 0 0,0-2 0 0 0,-1-1 0 0 0,1-2 0 0 0,44-15-1 0 0,-69 17 1 0 0,3-1 62 0 0,1 1 0 0 0,19-4 0 0 0,-1-2 171 0 0,-31 9-223 0 0,1 0 1 0 0,-1 0-1 0 0,1 0 0 0 0,-1 1 1 0 0,1 0-1 0 0,-1 0 1 0 0,1 0-1 0 0,0 1 0 0 0,6 0 1 0 0,43 5 50 0 0,-56-7-79 0 0,1 1 0 0 0,-1 0 0 0 0,0 0 0 0 0,0-1 0 0 0,0 1 0 0 0,0 0 0 0 0,0 0 0 0 0,0 0 0 0 0,0 0 0 0 0,0 0 0 0 0,0 0 0 0 0,-1 0 0 0 0,1 1 0 0 0,0-1 0 0 0,0 0 0 0 0,-1 1 0 0 0,1-1 0 0 0,-1 1 0 0 0,1-1 0 0 0,0 1 0 0 0,-1 0 0 0 0,1-1 0 0 0,-1 1 0 0 0,-2 0 0 0 0,-1 1-56 0 0,-1 0 0 0 0,0 1 0 0 0,1-1 0 0 0,-1 1 1 0 0,1 0-1 0 0,0 1 0 0 0,-1-1 0 0 0,1 1 0 0 0,0 0 0 0 0,0 1 0 0 0,-4 3 0 0 0,2-1-323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05.292"/>
    </inkml:context>
    <inkml:brush xml:id="br0">
      <inkml:brushProperty name="width" value="0.1" units="cm"/>
      <inkml:brushProperty name="height" value="0.1" units="cm"/>
      <inkml:brushProperty name="color" value="#E71224"/>
    </inkml:brush>
  </inkml:definitions>
  <inkml:trace contextRef="#ctx0" brushRef="#br0">0 17 3223 0 0,'0'-7'288'0'0,"2"1"-288"0"0,-2 2 0 0 0,2 4 0 0 0,0 4 88 0 0,0-2-88 0 0,-1-2 80 0 0,1 0-80 0 0,2 0 0 0 0,0 0-128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06.335"/>
    </inkml:context>
    <inkml:brush xml:id="br0">
      <inkml:brushProperty name="width" value="0.1" units="cm"/>
      <inkml:brushProperty name="height" value="0.1" units="cm"/>
      <inkml:brushProperty name="color" value="#E71224"/>
    </inkml:brush>
  </inkml:definitions>
  <inkml:trace contextRef="#ctx0" brushRef="#br0">0 20 1839 0 0,'2'-8'80'0'0,"-2"3"16"0"0,2 1-96 0 0,-2 2 0 0 0,0 4 0 0 0,2-2 192 0 0,0 0-96 0 0,-1 2 0 0 0,1 0-96 0 0,0-2 0 0 0,0 3 0 0 0,-2 1 0 0 0,2 0-144 0 0,-2-2-48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10.251"/>
    </inkml:context>
    <inkml:brush xml:id="br0">
      <inkml:brushProperty name="width" value="0.1" units="cm"/>
      <inkml:brushProperty name="height" value="0.1" units="cm"/>
      <inkml:brushProperty name="color" value="#E71224"/>
    </inkml:brush>
  </inkml:definitions>
  <inkml:trace contextRef="#ctx0" brushRef="#br0">1 61 1207 0 0,'28'-10'347'0'0,"0"2"0"0"0,1 1 0 0 0,0 2 0 0 0,0 0 0 0 0,1 2 0 0 0,-1 1 0 0 0,1 2 0 0 0,-1 0 0 0 0,1 2 0 0 0,55 11-1 0 0,-67-10-154 0 0,1-2 0 0 0,-1 0 0 0 0,0-1-1 0 0,1 0 1 0 0,30-7 0 0 0,13 1 625 0 0,61 2 254 0 0,-13-6-592 0 0,-68 8-454 0 0,-1 1-1 0 0,56 7 1 0 0,-4 0 16 0 0,-30-2-18 0 0,-33-4-11 0 0,0 0 0 0 0,0-3-1 0 0,43-7 1 0 0,-1-1 5 0 0,-21 9-17 0 0,0 1 0 0 0,90 12 0 0 0,-104-7 0 0 0,129 21 0 0 0,-122-20 0 0 0,91 5 0 0 0,-123-9 0 0 0,1 0 0 0 0,19 5 0 0 0,13 1 0 0 0,-22-4 0 0 0,-1-2 0 0 0,1-1 0 0 0,28-4 0 0 0,-44 3-21 0 0,-1 0 0 0 0,0 1 0 0 0,0-1 0 0 0,1 1-1 0 0,-1 1 1 0 0,0-1 0 0 0,0 1 0 0 0,1 0-1 0 0,-1 0 1 0 0,9 4 0 0 0,-6-2-250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11.683"/>
    </inkml:context>
    <inkml:brush xml:id="br0">
      <inkml:brushProperty name="width" value="0.1" units="cm"/>
      <inkml:brushProperty name="height" value="0.1" units="cm"/>
      <inkml:brushProperty name="color" value="#E71224"/>
    </inkml:brush>
  </inkml:definitions>
  <inkml:trace contextRef="#ctx0" brushRef="#br0">0 115 1375 0 0,'85'-10'1000'0'0,"-47"10"-605"0"0,0-2-1 0 0,0-1 0 0 0,64-15 1 0 0,-39-1 479 0 0,-36 10-552 0 0,0 1-1 0 0,36-5 0 0 0,-11 9-275 0 0,1 2 0 0 0,77 7 0 0 0,2 0-48 0 0,-63-2 2 0 0,25-1 0 0 0,-74-2 0 0 0,37 5 0 0 0,9-1 0 0 0,147 7 59 0 0,-76-3-54 0 0,-119-7-5 0 0,484 4 0 0 0,-345-12-3 0 0,190-16 28 0 0,-86-12 1105 0 0,-123 25-906 0 0,-125 10-510 0 0,-1 1 1 0 0,1 0-1 0 0,-1 1 0 0 0,1 0 0 0 0,-1 1 0 0 0,15 5 0 0 0,-16-4-2009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13.544"/>
    </inkml:context>
    <inkml:brush xml:id="br0">
      <inkml:brushProperty name="width" value="0.1" units="cm"/>
      <inkml:brushProperty name="height" value="0.1" units="cm"/>
      <inkml:brushProperty name="color" value="#E71224"/>
    </inkml:brush>
  </inkml:definitions>
  <inkml:trace contextRef="#ctx0" brushRef="#br0">1 91 455 0 0,'3'-2'151'0'0,"0"1"-1"0"0,1-1 0 0 0,-1 1 0 0 0,0 0 0 0 0,1 0 0 0 0,-1 0 0 0 0,1 0 0 0 0,0 0 0 0 0,-1 1 0 0 0,1 0 0 0 0,-1 0 0 0 0,6 0 1 0 0,14-2 165 0 0,158-35 947 0 0,-125 26-950 0 0,-1 2 0 0 0,1 2 0 0 0,1 3 0 0 0,-1 2 0 0 0,97 11-1 0 0,-56-2-266 0 0,0-4-1 0 0,109-11 0 0 0,93 8 1058 0 0,-179 5-758 0 0,191-13 9 0 0,-151 1-244 0 0,-69 3-28 0 0,76-1 124 0 0,-130 7-270 0 0,-1 1 0 0 0,0 1 0 0 0,0 2 0 0 0,43 13 0 0 0,-54-10-192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14.321"/>
    </inkml:context>
    <inkml:brush xml:id="br0">
      <inkml:brushProperty name="width" value="0.1" units="cm"/>
      <inkml:brushProperty name="height" value="0.1" units="cm"/>
      <inkml:brushProperty name="color" value="#E71224"/>
    </inkml:brush>
  </inkml:definitions>
  <inkml:trace contextRef="#ctx0" brushRef="#br0">1 24 2959 0 0,'0'0'12'0'0,"1"-1"-1"0"0,0 1 0 0 0,0 0 0 0 0,0-1 0 0 0,-1 1 0 0 0,1 0 0 0 0,0 0 0 0 0,0-1 0 0 0,0 1 0 0 0,0 0 0 0 0,0 0 0 0 0,-1 0 0 0 0,1 0 0 0 0,0 0 0 0 0,0 0 0 0 0,0 1 0 0 0,0-1 0 0 0,0 0 0 0 0,0 0 0 0 0,-1 1 0 0 0,1-1 1 0 0,0 0-1 0 0,0 1 0 0 0,0-1 0 0 0,-1 1 0 0 0,1-1 0 0 0,1 1 0 0 0,4 2 31 0 0,3-1-33 0 0,0 0-1 0 0,1-1 0 0 0,-1 0 0 0 0,1 0 0 0 0,-1-1 0 0 0,1 0 0 0 0,-1-1 0 0 0,10-2 0 0 0,-15 3-3 0 0,168-10 1107 0 0,-4 4-674 0 0,-126 7-415 0 0,408-3 710 0 0,-275-8 50 0 0,-106 8-662 0 0,-32 0-63 0 0,44 3-1 0 0,-75 0-133 0 0,0 0 1 0 0,-1 1-1 0 0,1-1 1 0 0,0 1-1 0 0,-1 0 0 0 0,9 6 1 0 0,-6-5-2151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57.512"/>
    </inkml:context>
    <inkml:brush xml:id="br0">
      <inkml:brushProperty name="width" value="0.1" units="cm"/>
      <inkml:brushProperty name="height" value="0.1" units="cm"/>
      <inkml:brushProperty name="color" value="#E71224"/>
    </inkml:brush>
  </inkml:definitions>
  <inkml:trace contextRef="#ctx0" brushRef="#br0">17 151 1839 0 0,'0'0'6'0'0,"-1"0"0"0"0,1 0-1 0 0,-1 0 1 0 0,1 0-1 0 0,-1 0 1 0 0,1 0-1 0 0,0-1 1 0 0,-1 1-1 0 0,1 0 1 0 0,-1 0-1 0 0,1 0 1 0 0,-1 1-1 0 0,1-1 1 0 0,-1 0-1 0 0,1 0 1 0 0,-1 0-1 0 0,1 0 1 0 0,-1 0-1 0 0,1 0 1 0 0,0 1-1 0 0,-1-1 1 0 0,1 0-1 0 0,-1 0 1 0 0,1 1-1 0 0,0-1 1 0 0,-1 0-1 0 0,1 1 1 0 0,0-1-1 0 0,-1 1 1 0 0,0 0-4 0 0,1 0 0 0 0,-1 0 0 0 0,1 0-1 0 0,0-1 1 0 0,-1 1 0 0 0,1 1 0 0 0,0-1 0 0 0,0 0 0 0 0,0 0 0 0 0,-1 0-1 0 0,1 0 1 0 0,0 0 0 0 0,1 1 0 0 0,-1-1-3 0 0,0 1 1 0 0,0-1-1 0 0,0 0 1 0 0,0 0-1 0 0,0 0 1 0 0,1 1-1 0 0,-1-1 0 0 0,0 0 1 0 0,1 0-1 0 0,-1 0 1 0 0,1 0-1 0 0,-1 0 1 0 0,1 0-1 0 0,0 0 1 0 0,-1 0-1 0 0,1 0 1 0 0,0 0-1 0 0,0 0 0 0 0,0 0 1 0 0,0 0-1 0 0,-1-1 1 0 0,1 1-1 0 0,0 0 1 0 0,0-1-1 0 0,1 1 1 0 0,-1-1-1 0 0,1 1 0 0 0,8 0 98 0 0,0-1-1 0 0,1-1 1 0 0,-1 0-1 0 0,0 0 1 0 0,0-1-1 0 0,-1 0 1 0 0,14-5-1 0 0,22-4 766 0 0,93-18 1078 0 0,-41 14-1395 0 0,136-4 0 0 0,-186 16-376 0 0,53-12 0 0 0,4 0-32 0 0,-40 8-109 0 0,230-16 279 0 0,-176 21 37 0 0,179-12 102 0 0,-194 8-54 0 0,129 9-1 0 0,-157 0-278 0 0,126-14 215 0 0,-155 7-258 0 0,135-11 178 0 0,-162 15-237 0 0,0 0 1 0 0,0 1 0 0 0,0 1 0 0 0,34 8-1 0 0,0-1 5 0 0,14-1-17 0 0,-37-6 23 0 0,1 2 0 0 0,32 9-1 0 0,-52-10-86 0 0,-1 1 0 0 0,0 1 0 0 0,12 6 0 0 0,-11-5-109 0 0,7 3-80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21.048"/>
    </inkml:context>
    <inkml:brush xml:id="br0">
      <inkml:brushProperty name="width" value="0.1" units="cm"/>
      <inkml:brushProperty name="height" value="0.1" units="cm"/>
      <inkml:brushProperty name="color" value="#E71224"/>
    </inkml:brush>
  </inkml:definitions>
  <inkml:trace contextRef="#ctx0" brushRef="#br0">319 226 919 0 0,'-193'7'1676'0'0,"183"-6"-1472"0"0,-1-1 0 0 0,0 0-1 0 0,0-1 1 0 0,0 0-1 0 0,1-1 1 0 0,-1 0-1 0 0,0-1 1 0 0,-14-5-1 0 0,24 7-188 0 0,0 1 0 0 0,0 0 0 0 0,0-1 0 0 0,0 1 0 0 0,0-1 0 0 0,0 1 0 0 0,0-1 0 0 0,1 0 0 0 0,-1 1 0 0 0,0-1 0 0 0,0 0 0 0 0,1 1-1 0 0,-1-1 1 0 0,0 0 0 0 0,1 0 0 0 0,-1 0 0 0 0,0-1 0 0 0,1 2 4 0 0,0-1 0 0 0,0 1 0 0 0,0-1 0 0 0,1 1 0 0 0,-1 0 0 0 0,0-1 0 0 0,0 1-1 0 0,0-1 1 0 0,0 1 0 0 0,0-1 0 0 0,1 1 0 0 0,-1 0 0 0 0,0-1 0 0 0,0 1 0 0 0,1 0 0 0 0,-1-1 0 0 0,0 1 0 0 0,1 0 0 0 0,-1-1-1 0 0,0 1 1 0 0,1 0 0 0 0,-1 0 0 0 0,0-1 0 0 0,1 1 0 0 0,-1 0 0 0 0,1-1 0 0 0,6-1 242 0 0,-1-1 0 0 0,1 1 0 0 0,13-3 0 0 0,-6 1-81 0 0,30-15 182 0 0,20-6 307 0 0,-47 19-597 0 0,0 1 0 0 0,0 1-1 0 0,1 1 1 0 0,-1 1 0 0 0,1 0 0 0 0,30 1 0 0 0,-44 1-68 0 0,146 15 128 0 0,-37-4 127 0 0,13 2 188 0 0,-92-10-366 0 0,0-2 0 0 0,0-1 0 0 0,0-2 0 0 0,40-7 0 0 0,-35 5-16 0 0,110-10 289 0 0,-130 12-298 0 0,0 1 1 0 0,38 4-1 0 0,-1 0 29 0 0,9-3 11 0 0,124-15 0 0 0,-106 2 36 0 0,87-2 0 0 0,135-5-58 0 0,-64-12-6 0 0,-21 3-8 0 0,-153 25-28 0 0,128 11 0 0 0,-183-7-32 0 0,386 32 64 0 0,-216-15-64 0 0,-125-13 0 0 0,61 7 0 0 0,-81-6 0 0 0,189 28 0 0 0,1-18 0 0 0,-21-5 0 0 0,-10 0 0 0 0,-153-10 0 0 0,0-2 0 0 0,65-12 0 0 0,-64 5 0 0 0,-1 2 0 0 0,1 2 0 0 0,54 0 0 0 0,-87 6-418 0 0,0 1-1 0 0,1 0 0 0 0,-1 1 1 0 0,0 0-1 0 0,0 0 0 0 0,11 6 1 0 0,0 1-2908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24.724"/>
    </inkml:context>
    <inkml:brush xml:id="br0">
      <inkml:brushProperty name="width" value="0.1" units="cm"/>
      <inkml:brushProperty name="height" value="0.1" units="cm"/>
      <inkml:brushProperty name="color" value="#E71224"/>
    </inkml:brush>
  </inkml:definitions>
  <inkml:trace contextRef="#ctx0" brushRef="#br0">1 31 1839 0 0,'2'-1'138'0'0,"0"0"-1"0"0,0 0 0 0 0,1 0 1 0 0,-1 0-1 0 0,0 0 1 0 0,1 0-1 0 0,-1 1 0 0 0,1-1 1 0 0,-1 1-1 0 0,0-1 0 0 0,1 1 1 0 0,-1 0-1 0 0,1 0 0 0 0,4 1 1 0 0,45 5-140 0 0,-35-4 211 0 0,39 2 554 0 0,0-2-1 0 0,83-9 0 0 0,-39 1-61 0 0,-4-5-267 0 0,-64 6-275 0 0,47-1 0 0 0,-15 5 1 0 0,106 5 171 0 0,-26 3-84 0 0,-49-3-142 0 0,66-8 22 0 0,-111 0 5 0 0,73 5 1 0 0,-100 1-102 0 0,15 1 30 0 0,52 10-1 0 0,-73-9-36 0 0,30 7 28 0 0,1-1 1 0 0,64 3-1 0 0,52-1-11 0 0,-87-6 76 0 0,75 9 121 0 0,139 5-10 0 0,-81-11 133 0 0,-114-4-258 0 0,49 6-103 0 0,-17-3 64 0 0,145-9 0 0 0,57-10 64 0 0,-106 14-99 0 0,30-2 6 0 0,-189-5-35 0 0,33-2 0 0 0,99-18 0 0 0,-142 16 62 0 0,70-1 1 0 0,-104 8-60 0 0,131-5 61 0 0,41 2-64 0 0,-169 4 0 0 0,177 16 0 0 0,0 0 0 0 0,-177-16 5 0 0,32 0 19 0 0,96-11 1 0 0,-108 3-9 0 0,-19 3-4 0 0,0 1-1 0 0,0 1 1 0 0,0 1 0 0 0,50 3-1 0 0,143 23 117 0 0,-175-18-128 0 0,-10-1 0 0 0,40 0 0 0 0,74 4 64 0 0,-10-3-64 0 0,-65-2 0 0 0,27-7 39 0 0,-72 1-31 0 0,0 0 1 0 0,43 5-1 0 0,-65-3-73 0 0,-1 1 0 0 0,1 0 0 0 0,-1 1-1 0 0,1-1 1 0 0,8 5 0 0 0,1 3-2872 0 0,-5-2-535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25.883"/>
    </inkml:context>
    <inkml:brush xml:id="br0">
      <inkml:brushProperty name="width" value="0.1" units="cm"/>
      <inkml:brushProperty name="height" value="0.1" units="cm"/>
      <inkml:brushProperty name="color" value="#E71224"/>
    </inkml:brush>
  </inkml:definitions>
  <inkml:trace contextRef="#ctx0" brushRef="#br0">0 58 1375 0 0,'2'-7'1461'0'0,"5"10"1274"0"0,1 1-2876 0 0,22 13 390 0 0,-26-15-243 0 0,0 1 0 0 0,0-1 0 0 0,0 1 0 0 0,0-1 0 0 0,0 0 0 0 0,0-1 0 0 0,1 1 0 0 0,-1-1 0 0 0,1 0 0 0 0,-1 0 0 0 0,1 0 0 0 0,4 0 0 0 0,141-9 1459 0 0,-58 2-776 0 0,216 13-364 0 0,11 0 33 0 0,-186-9-88 0 0,28-2 15 0 0,19-13-9 0 0,101-7 205 0 0,-108 8-366 0 0,-73 4-59 0 0,-43 3-29 0 0,9-2 5 0 0,-59 10-30 0 0,0 0 0 0 0,0 1 1 0 0,0 1-1 0 0,0-1 0 0 0,0 1 0 0 0,13 3 0 0 0,-17-3-350 0 0,-1 0-1 0 0,1 0 0 0 0,-1 1 1 0 0,1-1-1 0 0,-1 1 0 0 0,1 0 1 0 0,3 3-1 0 0,1 2-2814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28.033"/>
    </inkml:context>
    <inkml:brush xml:id="br0">
      <inkml:brushProperty name="width" value="0.1" units="cm"/>
      <inkml:brushProperty name="height" value="0.1" units="cm"/>
      <inkml:brushProperty name="color" value="#E71224"/>
    </inkml:brush>
  </inkml:definitions>
  <inkml:trace contextRef="#ctx0" brushRef="#br0">1 52 455 0 0,'4'1'109'0'0,"0"-1"0"0"0,-1 0 0 0 0,1 1 0 0 0,0-1 0 0 0,0-1 0 0 0,0 1 0 0 0,8-2 0 0 0,15 0 3 0 0,-12 2-3 0 0,-1 1-1 0 0,0-2 0 0 0,0 0 0 0 0,0 0 0 0 0,0-1 0 0 0,0-1 1 0 0,27-9-1 0 0,-28 8 161 0 0,0 0 1 0 0,0 1-1 0 0,0 1 1 0 0,0 0-1 0 0,1 1 1 0 0,20 1-1 0 0,84 12-201 0 0,-40-3 54 0 0,-36-5 218 0 0,0-3 0 0 0,75-6 0 0 0,-42-4 647 0 0,115-1 0 0 0,-21 20-587 0 0,-2 0-290 0 0,-130-10-29 0 0,1-2-1 0 0,54-10 0 0 0,-38 3 101 0 0,1 2 0 0 0,1 3 0 0 0,-1 2 0 0 0,0 3 1 0 0,89 11-1 0 0,-20 4-112 0 0,143 0 0 0 0,261 9-58 0 0,-457-21 99 0 0,82-7 0 0 0,5-1 11 0 0,-113 5-115 0 0,263 11 116 0 0,-233-10-67 0 0,107-11 0 0 0,-117 4-37 0 0,19-1-28 0 0,-6-1 53 0 0,89 4-1 0 0,-74 4 272 0 0,102-13 0 0 0,-96 4-169 0 0,-59 7-82 0 0,0 1 0 0 0,0 1 1 0 0,0 3-1 0 0,46 9 0 0 0,18 14-3243 0 0,-66-15-244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31.246"/>
    </inkml:context>
    <inkml:brush xml:id="br0">
      <inkml:brushProperty name="width" value="0.1" units="cm"/>
      <inkml:brushProperty name="height" value="0.1" units="cm"/>
      <inkml:brushProperty name="color" value="#E71224"/>
    </inkml:brush>
  </inkml:definitions>
  <inkml:trace contextRef="#ctx0" brushRef="#br0">10 8 1295 0 0,'-6'-6'0'0'0,"4"4"0"0"0,2 4 72 0 0,-2 0-72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34.117"/>
    </inkml:context>
    <inkml:brush xml:id="br0">
      <inkml:brushProperty name="width" value="0.1" units="cm"/>
      <inkml:brushProperty name="height" value="0.1" units="cm"/>
      <inkml:brushProperty name="color" value="#E71224"/>
    </inkml:brush>
  </inkml:definitions>
  <inkml:trace contextRef="#ctx0" brushRef="#br0">0 10 455 0 0,'4'-2'0'0'0,"-2"0"0"0"0,1 1 0 0 0,-3-1 0 0 0,2 0 368 0 0,0 2 32 0 0,0 2 8 0 0,0 0 0 0 0,0-2-328 0 0,1 1-80 0 0,3 3 0 0 0,1-2-840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34.827"/>
    </inkml:context>
    <inkml:brush xml:id="br0">
      <inkml:brushProperty name="width" value="0.1" units="cm"/>
      <inkml:brushProperty name="height" value="0.1" units="cm"/>
      <inkml:brushProperty name="color" value="#E71224"/>
    </inkml:brush>
  </inkml:definitions>
  <inkml:trace contextRef="#ctx0" brushRef="#br0">0 3 1295 0 0,'2'0'0'0'0,"0"-2"0"0"0,2 2 72 0 0,-2 0-72 0 0,0 0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36.960"/>
    </inkml:context>
    <inkml:brush xml:id="br0">
      <inkml:brushProperty name="width" value="0.1" units="cm"/>
      <inkml:brushProperty name="height" value="0.1" units="cm"/>
      <inkml:brushProperty name="color" value="#E71224"/>
    </inkml:brush>
  </inkml:definitions>
  <inkml:trace contextRef="#ctx0" brushRef="#br0">41 24 655 0 0,'-18'0'64'0'0,"17"0"-34"0"0,0 0 0 0 0,0 0 0 0 0,-1 0 0 0 0,1 0-1 0 0,0 0 1 0 0,0-1 0 0 0,0 1 0 0 0,0 0 0 0 0,0 0-1 0 0,0-1 1 0 0,0 1 0 0 0,0-1 0 0 0,0 1 0 0 0,0-1-1 0 0,0 1 1 0 0,1-1 0 0 0,-1 1 0 0 0,0-1 0 0 0,0 0-1 0 0,0 0 1 0 0,0 0 0 0 0,1 0-8 0 0,0 1 1 0 0,-1 0-1 0 0,1 0 0 0 0,0-1 0 0 0,0 1 1 0 0,0 0-1 0 0,0 0 0 0 0,0-1 1 0 0,0 1-1 0 0,0 0 0 0 0,0 0 1 0 0,0-1-1 0 0,0 1 0 0 0,0 0 1 0 0,1 0-1 0 0,-1-1 0 0 0,0 1 1 0 0,0 0-1 0 0,0 0 0 0 0,0-1 1 0 0,0 1-1 0 0,0 0 0 0 0,0 0 0 0 0,1 0 1 0 0,-1-1-1 0 0,0 1 0 0 0,0 0 1 0 0,0 0-1 0 0,1-1 0 0 0,14-4 627 0 0,-3 4-472 0 0,-1 1 0 0 0,1 0 0 0 0,0 0-1 0 0,0 2 1 0 0,0-1 0 0 0,20 7 0 0 0,-13-4-19 0 0,31 3 0 0 0,259 35 1250 0 0,-263-37-1294 0 0,-1-1 0 0 0,77-3 0 0 0,-55-2 6 0 0,-60 1-95 0 0,-2-1-16 0 0,0 1-1 0 0,1 0 1 0 0,-1 0-1 0 0,1 1 1 0 0,-1-1-1 0 0,0 1 1 0 0,0 0 0 0 0,0 1-1 0 0,1-1 1 0 0,-1 1-1 0 0,7 3 1 0 0,-13-4-9 0 0,1-1 1 0 0,0 0 0 0 0,0 0-1 0 0,0 0 1 0 0,-1 0 0 0 0,1 0-1 0 0,0 0 1 0 0,0 0 0 0 0,0 0 0 0 0,-1 0-1 0 0,1 0 1 0 0,0 0 0 0 0,0 0-1 0 0,0 0 1 0 0,0 1 0 0 0,0-1-1 0 0,-1 0 1 0 0,1 0 0 0 0,0 0-1 0 0,0 0 1 0 0,0 0 0 0 0,0 1-1 0 0,0-1 1 0 0,0 0 0 0 0,0 0-1 0 0,-1 0 1 0 0,1 1 0 0 0,0-1-1 0 0,0 0 1 0 0,0 0 0 0 0,0 0-1 0 0,0 0 1 0 0,0 1 0 0 0,0-1-1 0 0,0 0 1 0 0,0 0 0 0 0,0 0-1 0 0,0 1 1 0 0,0-1 0 0 0,0 0 0 0 0,0 0-1 0 0,0 0 1 0 0,0 1 0 0 0,1-1-1 0 0,-1 0 1 0 0,0 0 0 0 0,0 0-1 0 0,0 0 1 0 0,0 1 0 0 0,0-1-1 0 0,0 0 1 0 0,0 0 0 0 0,1 0-1 0 0,-1 0 1 0 0,0 0 0 0 0,0 1-1 0 0,0-1 1 0 0,0 0 0 0 0,1 0-1 0 0,-23 0 38 0 0,17-1-34 0 0,-177-5 42 0 0,83 1-28 0 0,70 4-44 0 0,1-1 0 0 0,0-2 0 0 0,0 0 0 0 0,0-2 0 0 0,-39-14 0 0 0,52 13-3 0 0,17 6-5 0 0,9 2 21 0 0,47 3-13 0 0,0-2-1 0 0,73-7 0 0 0,71-15 311 0 0,-179 18-273 0 0,11-1 22 0 0,1 2-1 0 0,0 1 0 0 0,42 5 0 0 0,-75-5-47 0 0,0 0-1 0 0,0 1 1 0 0,-1-1-1 0 0,1 1 1 0 0,0-1-1 0 0,-1 1 1 0 0,1-1-1 0 0,0 1 0 0 0,-1 0 1 0 0,1 0-1 0 0,1 1 1 0 0,1 2-279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40.525"/>
    </inkml:context>
    <inkml:brush xml:id="br0">
      <inkml:brushProperty name="width" value="0.1" units="cm"/>
      <inkml:brushProperty name="height" value="0.1" units="cm"/>
      <inkml:brushProperty name="color" value="#E71224"/>
    </inkml:brush>
  </inkml:definitions>
  <inkml:trace contextRef="#ctx0" brushRef="#br0">0 19 2183 0 0,'19'-9'96'0'0,"-4"3"24"0"0,-1 2-120 0 0,-2 6 0 0 0,-3 0 0 0 0,-5 0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8:59.899"/>
    </inkml:context>
    <inkml:brush xml:id="br0">
      <inkml:brushProperty name="width" value="0.1" units="cm"/>
      <inkml:brushProperty name="height" value="0.1" units="cm"/>
      <inkml:brushProperty name="color" value="#E71224"/>
    </inkml:brush>
  </inkml:definitions>
  <inkml:trace contextRef="#ctx0" brushRef="#br0">860 1 1375 0 0,'0'2'243'0'0,"0"1"0"0"0,1-1-1 0 0,-1 0 1 0 0,1 1-1 0 0,0-1 1 0 0,0 0-1 0 0,0 1 1 0 0,0-1-1 0 0,0 0 1 0 0,2 3-1 0 0,5 10 265 0 0,-9-4 526 0 0,1-10-925 0 0,0 0 0 0 0,0 0 0 0 0,-1-1 0 0 0,1 1-1 0 0,0 0 1 0 0,0 0 0 0 0,0 0 0 0 0,0-1 0 0 0,0 1 0 0 0,0 0 0 0 0,0 0 0 0 0,1 0-1 0 0,-1 0 1 0 0,0-1 0 0 0,0 1 0 0 0,1 0 0 0 0,0 1 0 0 0,0 6 1392 0 0,-1-7-1426 0 0,0-1 0 0 0,0 1 0 0 0,0 0-1 0 0,0-1 1 0 0,1 1 0 0 0,-1-1 0 0 0,0 1-1 0 0,0 0 1 0 0,0-1 0 0 0,0 1 0 0 0,1 0 0 0 0,-1-1-1 0 0,0 1 1 0 0,1-1 0 0 0,-1 1 0 0 0,0 0-1 0 0,1-1 1 0 0,-1 1 0 0 0,1 0 0 0 0,2 2-24 0 0,-1 1 0 0 0,0-1 0 0 0,0 1 0 0 0,0 0 0 0 0,0-1 0 0 0,-1 1 1 0 0,1 0-1 0 0,0 7 0 0 0,1-3 136 0 0,-3-4-147 0 0,1-1 0 0 0,0 1 0 0 0,-1-1 0 0 0,0 1 0 0 0,0-1 0 0 0,0 0 0 0 0,-1 7 0 0 0,0-6-6 0 0,1-1 1 0 0,-1 1 0 0 0,1-1-1 0 0,0 1 1 0 0,0-1 0 0 0,1 1 0 0 0,1 5-1 0 0,-1-3-18 0 0,1-2 34 0 0,-1 1-1 0 0,1 0 0 0 0,0-1 0 0 0,5 8 0 0 0,-5-7-5 0 0,1-1-1 0 0,-1 1 1 0 0,0 0-1 0 0,2 7 1 0 0,-3-8-5 0 0,0 0 1 0 0,1 1 0 0 0,0-1 0 0 0,0 0 0 0 0,0 0-1 0 0,0 0 1 0 0,4 5 0 0 0,4 4-13 0 0,-1 1 0 0 0,0 0 0 0 0,-2 0 0 0 0,1 1 0 0 0,-2 0 0 0 0,0 0 0 0 0,-1 0 1 0 0,6 25-1 0 0,1-4 32 0 0,-9-29-29 0 0,0 0-1 0 0,-1 0 0 0 0,0 1 0 0 0,0-1 0 0 0,-1 0 0 0 0,2 15 1 0 0,-7 54 227 0 0,-7 18-182 0 0,9-75-47 0 0,0 33 0 0 0,2-31 5 0 0,-3 25 0 0 0,0 10 222 0 0,4-39-184 0 0,-4 25 0 0 0,-1-20-5 0 0,2-14-56 0 0,1 1 0 0 0,0-1 0 0 0,0 1-1 0 0,0-1 1 0 0,2 13 0 0 0,0 7 2 0 0,1 6-12 0 0,5 23 1 0 0,-4-22 0 0 0,-2-21 0 0 0,0-9 0 0 0,-1 0 0 0 0,1 1 0 0 0,0-1 0 0 0,0 0 0 0 0,3 8 0 0 0,-2-6 0 0 0,0 0 0 0 0,0 1 0 0 0,-1-1 0 0 0,0 1 0 0 0,0 11 0 0 0,1 9 0 0 0,-1-20 5 0 0,-1 1 0 0 0,0-1 0 0 0,0 1 0 0 0,-1 0 0 0 0,0-1 0 0 0,-1 1 0 0 0,1-1 0 0 0,-2 0 0 0 0,-4 12-1 0 0,-4 17 11 0 0,9-31-10 0 0,0-1-1 0 0,0 0 1 0 0,-1 0 0 0 0,0 0-1 0 0,0-1 1 0 0,-4 6-1 0 0,3-5 2 0 0,1 0-1 0 0,-1 0 0 0 0,1 0 1 0 0,0 1-1 0 0,-3 8 0 0 0,-16 36-5 0 0,11-33 0 0 0,9-15 0 0 0,0 1 0 0 0,1 0 0 0 0,-1 0 0 0 0,0 0 0 0 0,1 0 0 0 0,-2 4 0 0 0,0 2 0 0 0,-1 0 0 0 0,0 0 0 0 0,-9 14 0 0 0,-8 18 0 0 0,17-34 0 0 0,0 0 0 0 0,0 0 0 0 0,-1-1 0 0 0,1 1 0 0 0,-10 9 0 0 0,-1 0 0 0 0,-55 68 128 0 0,41-51-128 0 0,21-26 0 0 0,1 0 0 0 0,-10 15 0 0 0,8-11 0 0 0,0 0 0 0 0,-14 14 0 0 0,15-18 0 0 0,0 2 0 0 0,1-1 0 0 0,0 1 0 0 0,0 0 0 0 0,-7 13 0 0 0,8-11 0 0 0,0 0 0 0 0,-1-1 0 0 0,-1 1 0 0 0,0-1 0 0 0,-10 9 0 0 0,-89 78 64 0 0,27-17-64 0 0,43-37 0 0 0,30-35 0 0 0,0 0 0 0 0,0 1 0 0 0,-6 11 0 0 0,5-3 0 0 0,-6 8 0 0 0,1-10 0 0 0,0-1 0 0 0,0 0 0 0 0,-1-1 0 0 0,-1-1 0 0 0,-23 16 0 0 0,28-21 1 0 0,8-5 0 0 0,-1 1 0 0 0,-1-1 0 0 0,1 0 0 0 0,0 0 0 0 0,0 0-1 0 0,-1-1 1 0 0,1 1 0 0 0,-1-1 0 0 0,1 0 0 0 0,-7 2 0 0 0,2-2 130 0 0,9-2-52 0 0,-5-5-44 0 0,-16 4 232 0 0,18 2-262 0 0,1 1 0 0 0,0-1 0 0 0,0 0 0 0 0,-1 0 0 0 0,1 1 1 0 0,0-1-1 0 0,0 1 0 0 0,-1-1 0 0 0,1 1 0 0 0,0-1 0 0 0,0 1 0 0 0,0 0 0 0 0,0 0 0 0 0,0-1 1 0 0,0 1-1 0 0,0 0 0 0 0,0 0 0 0 0,0 0 0 0 0,1 0 0 0 0,-2 2 0 0 0,1-2 0 0 0,0 0 1 0 0,0 1-1 0 0,0-1 0 0 0,-1 0 1 0 0,1 0-1 0 0,0 0 0 0 0,0 0 0 0 0,-1 0 1 0 0,1 0-1 0 0,-1 0 0 0 0,1 0 1 0 0,-1 0-1 0 0,-2 0 0 0 0,2 0-3 0 0,0 0 1 0 0,0 0-1 0 0,0 0 0 0 0,0 0 0 0 0,0 0 1 0 0,0 1-1 0 0,0-1 0 0 0,1 1 0 0 0,-1-1 0 0 0,0 1 1 0 0,1 0-1 0 0,-1-1 0 0 0,-1 4 0 0 0,-15 28 31 0 0,17-32-33 0 0,1-1 0 0 0,0 0 0 0 0,-1 1 0 0 0,1-1 0 0 0,0 0 0 0 0,0 1 0 0 0,-1-1 0 0 0,1 1 0 0 0,0-1 0 0 0,0 0 0 0 0,0 1 0 0 0,0-1 0 0 0,0 1 0 0 0,0-1 0 0 0,0 1 0 0 0,0-1 0 0 0,0 0 0 0 0,0 1 0 0 0,0-1 0 0 0,0 1 0 0 0,0-1 0 0 0,0 1 0 0 0,0-1 0 0 0,0 0 0 0 0,0 1 0 0 0,0-1 0 0 0,1 1 0 0 0,-1-1 0 0 0,0 0 0 0 0,0 1 0 0 0,1-1 0 0 0,-1 0 0 0 0,0 1 0 0 0,0-1 0 0 0,1 0 0 0 0,-1 1 0 0 0,0-1 0 0 0,1 0 0 0 0,-1 0 0 0 0,0 1 0 0 0,1-1 0 0 0,-1 0 0 0 0,1 0 0 0 0,-1 0 0 0 0,0 1 0 0 0,1-1 0 0 0,0 0 0 0 0,6-3-98 0 0,0 1 1 0 0,-1-1-1 0 0,1-1 0 0 0,-1 1 0 0 0,7-6 1 0 0,0 0-245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59.085"/>
    </inkml:context>
    <inkml:brush xml:id="br0">
      <inkml:brushProperty name="width" value="0.1" units="cm"/>
      <inkml:brushProperty name="height" value="0.1" units="cm"/>
      <inkml:brushProperty name="color" value="#E71224"/>
    </inkml:brush>
  </inkml:definitions>
  <inkml:trace contextRef="#ctx0" brushRef="#br0">0 0 455 0 0,'6'0'53'0'0,"0"0"0"0"0,-1 0-1 0 0,1 1 1 0 0,-1-1 0 0 0,1 1-1 0 0,0 1 1 0 0,-1-1 0 0 0,1 1-1 0 0,4 2 1 0 0,28 6 228 0 0,-6-7 235 0 0,1-2 0 0 0,0 0 0 0 0,0-3 0 0 0,45-7 0 0 0,-60 8-372 0 0,-1 1-1 0 0,0 0 0 0 0,18 3 0 0 0,2 1-8 0 0,111 17 9 0 0,-78-9-84 0 0,-46-9 168 0 0,44-2-1 0 0,-46-1 14 0 0,-1 1 0 0 0,41 5 0 0 0,134 33 201 0 0,-147-33-392 0 0,87-1-1 0 0,-52-4-20 0 0,175 2 89 0 0,40-16 807 0 0,-185 4-754 0 0,-59 8-128 0 0,-1 2 1 0 0,82 12-1 0 0,-83-9-13 0 0,97-5 0 0 0,-111-1-26 0 0,101-8-4 0 0,31-2 0 0 0,-88 17 21 0 0,156 27 0 0 0,-26 0 1 0 0,-96-29-22 0 0,14 1 0 0 0,-96-1 0 0 0,0-2 0 0 0,0-1 0 0 0,1-2 0 0 0,60-11 0 0 0,-78 10 117 0 0,16-3-695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03.822"/>
    </inkml:context>
    <inkml:brush xml:id="br0">
      <inkml:brushProperty name="width" value="0.1" units="cm"/>
      <inkml:brushProperty name="height" value="0.1" units="cm"/>
      <inkml:brushProperty name="color" value="#E71224"/>
    </inkml:brush>
  </inkml:definitions>
  <inkml:trace contextRef="#ctx0" brushRef="#br0">0 0 455 0 0,'2'1'116'0'0,"0"0"0"0"0,0-1-1 0 0,-1 1 1 0 0,1 0-1 0 0,-1 0 1 0 0,1 1-1 0 0,-1-1 1 0 0,1 0-1 0 0,-1 0 1 0 0,0 1-1 0 0,0-1 1 0 0,1 1-1 0 0,-1-1 1 0 0,0 1-1 0 0,1 1 1 0 0,6 7-10 0 0,-4-6 18 0 0,1-1 1 0 0,0 0-1 0 0,0-1 0 0 0,-1 1 0 0 0,2-1 0 0 0,-1 0 1 0 0,0 0-1 0 0,8 1 0 0 0,48 6 727 0 0,-17-3-575 0 0,122 18 378 0 0,-74-12-188 0 0,-34-3-117 0 0,-9-1-48 0 0,81 3-1 0 0,-40-11-130 0 0,141-3 206 0 0,-136-3-89 0 0,123-2 402 0 0,-165 10-531 0 0,122 3 149 0 0,-126-6-53 0 0,76-11-1 0 0,-34-3 17 0 0,142-18 280 0 0,-173 29-333 0 0,85-2 206 0 0,-43 14-307 0 0,1 0-24 0 0,-58-8-72 0 0,-11 1 37 0 0,0-1 1 0 0,53-9-1 0 0,-66 7 14 0 0,0 0-1 0 0,-1 2 0 0 0,32 2 1 0 0,-25 0-52 0 0,36-3 0 0 0,-10-5 39 0 0,88-3 204 0 0,-93 7-210 0 0,-22 1 18 0 0,40 3 0 0 0,-58-1-43 0 0,-1-1-1 0 0,0-1 1 0 0,1 1-1 0 0,-1-1 1 0 0,1-1-1 0 0,7-2 1 0 0,-6 2 6 0 0,-1 0 1 0 0,1 1 0 0 0,13-1-1 0 0,-20 2-47 0 0,0 0 0 0 0,0 1 0 0 0,0-1 0 0 0,0 1 0 0 0,0-1 1 0 0,0 1-1 0 0,0 0 0 0 0,0 0 0 0 0,0 0 0 0 0,-1 0 0 0 0,1 0 0 0 0,0 0 0 0 0,-1 1 0 0 0,1-1 0 0 0,0 1 0 0 0,-1-1 0 0 0,2 3 0 0 0,21 31-475 0 0,-22-32 435 0 0,5 8-432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06.823"/>
    </inkml:context>
    <inkml:brush xml:id="br0">
      <inkml:brushProperty name="width" value="0.1" units="cm"/>
      <inkml:brushProperty name="height" value="0.1" units="cm"/>
      <inkml:brushProperty name="color" value="#E71224"/>
    </inkml:brush>
  </inkml:definitions>
  <inkml:trace contextRef="#ctx0" brushRef="#br0">331 1 1295 0 0,'-33'10'46'0'0,"1"1"0"0"0,-47 24 0 0 0,-9 5 36 0 0,75-35 351 0 0,-1-1 0 0 0,1 0 0 0 0,-23 3 0 0 0,34-7-238 0 0,-13 2 349 0 0,15-2-515 0 0,0 0 0 0 0,0 0-1 0 0,0 0 1 0 0,0 0 0 0 0,-1 0 0 0 0,1-1 0 0 0,0 1 0 0 0,0 0-1 0 0,0 0 1 0 0,0 0 0 0 0,-1 0 0 0 0,1 0 0 0 0,0 0-1 0 0,0 1 1 0 0,0-1 0 0 0,-1 0 0 0 0,1 0 0 0 0,0 0 0 0 0,0 0-1 0 0,0 0 1 0 0,0 0 0 0 0,-1 0 0 0 0,1 0 0 0 0,0 0 0 0 0,0 0-1 0 0,0 0 1 0 0,0 1 0 0 0,0-1 0 0 0,0 0 0 0 0,-1 0 0 0 0,1 0-1 0 0,0 0 1 0 0,0 0 0 0 0,0 1 0 0 0,0-1 0 0 0,0 0 0 0 0,0 0-1 0 0,0 0 1 0 0,0 0 0 0 0,0 1 0 0 0,0-1 0 0 0,0 0 0 0 0,0 0-1 0 0,0 0 1 0 0,0 1 0 0 0,0-1 0 0 0,0 0 0 0 0,0 0 0 0 0,0 0-1 0 0,0 0 1 0 0,0 1 0 0 0,0-1 0 0 0,0 0 0 0 0,0 0 0 0 0,0 0-1 0 0,0 0 1 0 0,0 1 0 0 0,3 0 64 0 0,0 1 0 0 0,1-1 0 0 0,-1 0-1 0 0,0 0 1 0 0,1-1 0 0 0,-1 1 0 0 0,0 0 0 0 0,1-1 0 0 0,-1 0 0 0 0,5 0-1 0 0,24 2 232 0 0,48 8-1 0 0,-9 0-74 0 0,-16-5-93 0 0,1-2 0 0 0,0-3 0 0 0,65-7 0 0 0,-78 2-17 0 0,1 2 0 0 0,0 2-1 0 0,69 6 1 0 0,-64 1-100 0 0,0-1 0 0 0,94-6 0 0 0,45-19 377 0 0,-144 16-272 0 0,76 2 0 0 0,44 14-82 0 0,-158-11-60 0 0,55 5 5 0 0,-22-1 34 0 0,1-1-1 0 0,57-4 0 0 0,-74 0 113 0 0,0 0 0 0 0,45 8 0 0 0,-40-4-123 0 0,34 0 1 0 0,-50-5 55 0 0,0 0 0 0 0,0 0-1 0 0,0-1 1 0 0,0-1 0 0 0,-1 0 0 0 0,20-7-1 0 0,-26 8-111 0 0,-1 1 0 0 0,0 0-1 0 0,1 0 1 0 0,0 0 0 0 0,-1 1-1 0 0,1-1 1 0 0,-1 1-1 0 0,1 0 1 0 0,0 1 0 0 0,-1-1-1 0 0,1 1 1 0 0,-1 0 0 0 0,1 0-1 0 0,-1 0 1 0 0,1 1 0 0 0,-1-1-1 0 0,0 1 1 0 0,0 0-1 0 0,0 1 1 0 0,0-1 0 0 0,5 4-1 0 0,0 1-417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10.381"/>
    </inkml:context>
    <inkml:brush xml:id="br0">
      <inkml:brushProperty name="width" value="0.1" units="cm"/>
      <inkml:brushProperty name="height" value="0.1" units="cm"/>
      <inkml:brushProperty name="color" value="#E71224"/>
    </inkml:brush>
  </inkml:definitions>
  <inkml:trace contextRef="#ctx0" brushRef="#br0">1 134 1839 0 0,'2'-2'207'0'0,"1"1"-1"0"0,-1-1 1 0 0,1 1-1 0 0,0 0 0 0 0,-1 0 1 0 0,1 0-1 0 0,0 1 0 0 0,0-1 1 0 0,5 0-1 0 0,3-1-151 0 0,1 0-11 0 0,-1 0 1 0 0,1 1-1 0 0,0 0 0 0 0,0 1 1 0 0,15 2-1 0 0,31-2 411 0 0,-30-4 324 0 0,48-12 0 0 0,17-3-25 0 0,4 11-587 0 0,27-3 48 0 0,37-2 690 0 0,-54 6-778 0 0,129-19 417 0 0,-190 27-417 0 0,-34 0-121 0 0,0-1 1 0 0,22-2-1 0 0,-13-1 2 0 0,-6-1 15 0 0,0 2 0 0 0,0 0 0 0 0,0 1 0 0 0,0 0 0 0 0,0 1 0 0 0,0 1 0 0 0,30 5 0 0 0,-31-2-10 0 0,0 0 0 0 0,0-2 0 0 0,1 1 0 0 0,19-1-1 0 0,-13-2-10 0 0,10-1 14 0 0,-1 2-1 0 0,0 1 1 0 0,59 11-1 0 0,-67-8-6 0 0,0 0 1 0 0,0-2-1 0 0,0-1 0 0 0,0 0 0 0 0,0-2 0 0 0,30-2 0 0 0,110-6-9 0 0,-133 11 0 0 0,6 0 0 0 0,28 1 72 0 0,-28-5-72 0 0,49 5 0 0 0,-46-1 0 0 0,17 0 0 0 0,334 7 0 0 0,-286-8 0 0 0,-28 1 0 0 0,113 5 0 0 0,-111-3 0 0 0,-32-5 128 0 0,67-8 0 0 0,13-1 280 0 0,28 7-272 0 0,-130 3-136 0 0,26 5-1 0 0,-25-3 7 0 0,24 0 0 0 0,-16-2 12 0 0,0 2 0 0 0,49 10-1 0 0,-28-4-17 0 0,1-2 0 0 0,82 1 0 0 0,-50-10 0 0 0,-37 0 0 0 0,0 2 0 0 0,71 10 0 0 0,-57-3 0 0 0,76 0 0 0 0,-9-1 0 0 0,-39-2 0 0 0,46 6 0 0 0,4 0 0 0 0,-20-3 0 0 0,-23 0 0 0 0,-41-4 0 0 0,214 3 59 0 0,-215-7-54 0 0,150-4-5 0 0,-58 9 25 0 0,49 0 14 0 0,-84-5-39 0 0,180 22 0 0 0,-245-12 0 0 0,0 1-1 0 0,74 28 0 0 0,-4-1 14 0 0,-107-35 1 0 0,0 0-1 0 0,0-1 1 0 0,15 0 0 0 0,-15-1-15 0 0,0 1 1 0 0,0 0 0 0 0,13 3-1 0 0,14 9 1 0 0,-31-10 0 0 0,1-1 0 0 0,0 1 0 0 0,-1-1 0 0 0,1 0 0 0 0,0-1 0 0 0,0 1 0 0 0,10-1 0 0 0,12-2-13 0 0,34-2-58 0 0,85 8 1 0 0,-101 3-2920 0 0,-23-4-218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11.324"/>
    </inkml:context>
    <inkml:brush xml:id="br0">
      <inkml:brushProperty name="width" value="0.1" units="cm"/>
      <inkml:brushProperty name="height" value="0.1" units="cm"/>
      <inkml:brushProperty name="color" value="#E71224"/>
    </inkml:brush>
  </inkml:definitions>
  <inkml:trace contextRef="#ctx0" brushRef="#br0">230 37 2071 0 0,'-3'2'119'0'0,"-1"0"0"0"0,0-1 0 0 0,-1 0 0 0 0,1 0 0 0 0,0 0-1 0 0,0 0 1 0 0,0 0 0 0 0,-1-1 0 0 0,1 0 0 0 0,0 0 0 0 0,-9-1-1 0 0,0-1 471 0 0,1-1-1 0 0,-20-7 1 0 0,25 7-300 0 0,-1 0-1 0 0,1 1 1 0 0,-1 0 0 0 0,0 0 0 0 0,1 1 0 0 0,-1 0-1 0 0,0 0 1 0 0,0 1 0 0 0,0 0 0 0 0,-11 1-1 0 0,18-1-269 0 0,0 1 0 0 0,0-1-1 0 0,0 0 1 0 0,-1 1 0 0 0,1-1 0 0 0,0 1-1 0 0,0-1 1 0 0,0 1 0 0 0,0-1-1 0 0,0 1 1 0 0,0 0 0 0 0,0-1-1 0 0,0 1 1 0 0,-1 1 0 0 0,2-2-16 0 0,0 1 0 0 0,-1-1 0 0 0,1 0 1 0 0,0 1-1 0 0,0-1 0 0 0,0 0 0 0 0,0 1 0 0 0,0-1 1 0 0,0 1-1 0 0,0-1 0 0 0,0 0 0 0 0,0 1 0 0 0,0-1 1 0 0,0 0-1 0 0,0 1 0 0 0,0-1 0 0 0,0 1 0 0 0,0-1 1 0 0,0 0-1 0 0,0 1 0 0 0,0-1 0 0 0,0 1 0 0 0,1-1 1 0 0,-1 0-1 0 0,0 1 0 0 0,0-1 0 0 0,1 1 0 0 0,0 0-3 0 0,1 1 0 0 0,0 0 0 0 0,-1-1 0 0 0,1 0 0 0 0,0 1-1 0 0,0-1 1 0 0,0 0 0 0 0,0 0 0 0 0,0 0 0 0 0,0 0 0 0 0,0 0 0 0 0,0-1 0 0 0,3 1-1 0 0,19 3 26 0 0,1-1 0 0 0,-1-1 0 0 0,43-3-1 0 0,76-14 437 0 0,-55 4-142 0 0,152-17 562 0 0,-233 27-853 0 0,91-4 379 0 0,-96 4-395 0 0,-1 1 0 0 0,1 0 0 0 0,-1 0 0 0 0,1 0 0 0 0,0 1 0 0 0,-1-1 0 0 0,1 0 0 0 0,-1 1-1 0 0,1-1 1 0 0,-1 1 0 0 0,0-1 0 0 0,1 1 0 0 0,-1-1 0 0 0,1 1 0 0 0,-1 0 0 0 0,0 0 0 0 0,0 0 0 0 0,1 0 0 0 0,-1 0 0 0 0,0 0 0 0 0,0 0 0 0 0,0 0 0 0 0,0 0 0 0 0,0 1-1 0 0,1 2 1 0 0,-1-2-229 0 0,0 1 0 0 0,-1-1-1 0 0,1 1 1 0 0,-1-1 0 0 0,0 1 0 0 0,1 0-1 0 0,-1-1 1 0 0,-1 1 0 0 0,1 0-1 0 0,0-1 1 0 0,-1 1 0 0 0,1-1-1 0 0,-1 1 1 0 0,-1 4 0 0 0,-5 10-3237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30.743"/>
    </inkml:context>
    <inkml:brush xml:id="br0">
      <inkml:brushProperty name="width" value="0.1" units="cm"/>
      <inkml:brushProperty name="height" value="0.1" units="cm"/>
      <inkml:brushProperty name="color" value="#E71224"/>
    </inkml:brush>
  </inkml:definitions>
  <inkml:trace contextRef="#ctx0" brushRef="#br0">1045 119 1839 0 0,'-1'0'162'0'0,"0"0"0"0"0,0 0 0 0 0,0 0 0 0 0,0 0 0 0 0,0-1 0 0 0,0 1 0 0 0,0 0 0 0 0,0-1 0 0 0,0 1 0 0 0,0 0 0 0 0,0-1 0 0 0,0 1 0 0 0,1-1 0 0 0,-1 1 0 0 0,0-1 0 0 0,0 0 0 0 0,0 1 0 0 0,1-1-1 0 0,-1 0 1 0 0,0 0 0 0 0,0-1 0 0 0,-10-23 2019 0 0,10 22-1866 0 0,0-1 0 0 0,0 0-1 0 0,-1 1 1 0 0,0-1 0 0 0,1 1-1 0 0,-1 0 1 0 0,0-1 0 0 0,-3-2-1 0 0,1 4-137 0 0,1 0-1 0 0,0 1 0 0 0,0 0 0 0 0,-1-1 0 0 0,1 1 1 0 0,0 0-1 0 0,-1 1 0 0 0,1-1 0 0 0,-1 1 0 0 0,1 0 1 0 0,-1-1-1 0 0,0 2 0 0 0,-4-1 0 0 0,-14 0 644 0 0,-36-13 433 0 0,22 3-817 0 0,-3 4-48 0 0,-42-2-1 0 0,59 7-293 0 0,0 2 0 0 0,1 1 0 0 0,-33 6 0 0 0,1 0 43 0 0,33-7 8 0 0,0 0 0 0 0,-35-4 0 0 0,28 0 28 0 0,11 4-45 0 0,0-1 0 0 0,0 2 0 0 0,-24 4 0 0 0,-8 2 56 0 0,-42 3 78 0 0,81-11-244 0 0,0-1 0 0 0,0 1 0 0 0,0-2 0 0 0,1 1 0 0 0,-15-5 0 0 0,-19-3 195 0 0,9 2 204 0 0,26 5-276 0 0,0 0 0 0 0,0 1-1 0 0,-14-1 1 0 0,20 2-126 0 0,-1-4 87 0 0,26 2 281 0 0,-17 1-360 0 0,0 1 0 0 0,0-1 0 0 0,1 2 0 0 0,-1-1 1 0 0,11 3-1 0 0,18 1 39 0 0,118 5 146 0 0,-88-10-57 0 0,60 2 104 0 0,-115-1-246 0 0,-3 0-1 0 0,1 1 0 0 0,-1 0 0 0 0,1 0-1 0 0,-1 1 1 0 0,0 0 0 0 0,11 4 0 0 0,6 2-6 0 0,1-1 0 0 0,-1-1 1 0 0,2-1-1 0 0,31 2 1 0 0,-1 0 49 0 0,12 2 97 0 0,100-2 0 0 0,-136-8-123 0 0,0-2-1 0 0,0-2 1 0 0,-1-1 0 0 0,42-13-1 0 0,-55 13 14 0 0,0-2 0 0 0,18-9 1 0 0,-33 14-35 0 0,-2 3 11 0 0,0-1 1 0 0,0 0-1 0 0,0 0 0 0 0,-1 0 0 0 0,1 0 1 0 0,0 0-1 0 0,-1 0 0 0 0,1 0 0 0 0,1-3 1 0 0,-3 4-13 0 0,0-1 0 0 0,-1 1 0 0 0,1-1 0 0 0,0 1 0 0 0,-1 0 0 0 0,1-1 0 0 0,-1 1 0 0 0,1 0 0 0 0,-1 0 0 0 0,1-1 0 0 0,-1 1 0 0 0,1 0 0 0 0,-1 0 0 0 0,1 0 0 0 0,-1-1 0 0 0,0 1 0 0 0,1 0 0 0 0,-1 0 0 0 0,1 0 0 0 0,-1 0 0 0 0,1 0 0 0 0,-2 0 0 0 0,-15-1 34 0 0,-51 3 5 0 0,0 3 0 0 0,-67 15 0 0 0,-130 39-1585 0 0,191-41 715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33.137"/>
    </inkml:context>
    <inkml:brush xml:id="br0">
      <inkml:brushProperty name="width" value="0.1" units="cm"/>
      <inkml:brushProperty name="height" value="0.1" units="cm"/>
      <inkml:brushProperty name="color" value="#E71224"/>
    </inkml:brush>
  </inkml:definitions>
  <inkml:trace contextRef="#ctx0" brushRef="#br0">1041 38 5551 0 0,'0'-1'14'0'0,"0"1"-1"0"0,0 0 1 0 0,0-1-1 0 0,0 1 0 0 0,0 0 1 0 0,0-1-1 0 0,0 1 0 0 0,-1 0 1 0 0,1-1-1 0 0,0 1 1 0 0,0 0-1 0 0,0 0 0 0 0,0-1 1 0 0,-1 1-1 0 0,1 0 1 0 0,0-1-1 0 0,0 1 0 0 0,0 0 1 0 0,-1 0-1 0 0,1 0 0 0 0,0-1 1 0 0,-1 1-1 0 0,1 0 1 0 0,0 0-1 0 0,0 0 0 0 0,-1 0 1 0 0,1-1-1 0 0,0 1 0 0 0,-1 0 1 0 0,1 0-1 0 0,0 0 1 0 0,-1 0-1 0 0,1 0 0 0 0,0 0 1 0 0,-1 0-1 0 0,1 0 1 0 0,0 0-1 0 0,-1 0 0 0 0,-15 3 260 0 0,11-2-204 0 0,-1-1 202 0 0,-1 0 0 0 0,0 0 0 0 0,0 0-1 0 0,0-1 1 0 0,0 0 0 0 0,1 0 0 0 0,-1-1 0 0 0,0 0-1 0 0,-6-2 1 0 0,-11-3 1035 0 0,18 5-1071 0 0,0 1 0 0 0,0 0 0 0 0,0 1 1 0 0,0 0-1 0 0,0 0 0 0 0,0 0 0 0 0,0 0 1 0 0,0 1-1 0 0,-12 3 0 0 0,-2 2 153 0 0,-30 14 1 0 0,-3 0-12 0 0,-36 5 130 0 0,76-23-414 0 0,0 0 0 0 0,0 0 0 0 0,1-2 0 0 0,-1 1-1 0 0,-15-3 1 0 0,-125-6 1150 0 0,93 7-798 0 0,-74-12 1 0 0,117 10-306 0 0,9 1-61 0 0,-1 0-1 0 0,1 1 0 0 0,0 0 0 0 0,-1 1 1 0 0,1-1-1 0 0,-1 2 0 0 0,1-1 1 0 0,-14 3-1 0 0,20-2-67 0 0,0-1-1 0 0,0 1 1 0 0,0-1 0 0 0,1 1-1 0 0,-1 0 1 0 0,0 0 0 0 0,1 0-1 0 0,-1-1 1 0 0,1 2 0 0 0,-1-1-1 0 0,1 0 1 0 0,-3 2 0 0 0,14 0 304 0 0,-1 0 1 0 0,20 1-1 0 0,62 8-48 0 0,-54-6-166 0 0,0-2-1 0 0,56 0 0 0 0,180-31 463 0 0,-194 13-436 0 0,-47 8-69 0 0,0 0 0 0 0,49-1 0 0 0,-69 7-49 0 0,2 1 9 0 0,1-1 1 0 0,-1-1-1 0 0,1 0 0 0 0,-1-1 0 0 0,0 0 0 0 0,14-5 0 0 0,-26 6-7 0 0,0 0 0 0 0,0 0 0 0 0,0 0 0 0 0,0-1-1 0 0,0 1 1 0 0,-1 0 0 0 0,1-1 0 0 0,0 1 0 0 0,1-4 0 0 0,-2 5-6 0 0,-1 0 0 0 0,0 0 1 0 0,0-1-1 0 0,1 1 0 0 0,-1-1 1 0 0,0 1-1 0 0,0 0 0 0 0,0-1 1 0 0,0 1-1 0 0,1 0 0 0 0,-1-1 1 0 0,0 1-1 0 0,0-1 0 0 0,0 1 0 0 0,0 0 1 0 0,0-1-1 0 0,0 1 0 0 0,0-1 1 0 0,0 1-1 0 0,0 0 0 0 0,0-1 1 0 0,-1 0-1 0 0,1 1 1 0 0,0-1-1 0 0,-1 1 0 0 0,1-1 1 0 0,-1 1-1 0 0,1 0 1 0 0,-1-1-1 0 0,1 1 1 0 0,-1-1-1 0 0,1 1 1 0 0,-1 0-1 0 0,0 0 1 0 0,1-1-1 0 0,-1 1 0 0 0,1 0 1 0 0,-1 0-1 0 0,0 0 1 0 0,1-1-1 0 0,-1 1 1 0 0,0 0-1 0 0,-38-4 58 0 0,-72 1 0 0 0,23 1-65 0 0,4 0 77 0 0,0 4 0 0 0,-97 14 0 0 0,-163 52-2361 0 0,276-50-4581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42.924"/>
    </inkml:context>
    <inkml:brush xml:id="br0">
      <inkml:brushProperty name="width" value="0.1" units="cm"/>
      <inkml:brushProperty name="height" value="0.1" units="cm"/>
      <inkml:brushProperty name="color" value="#66CC00"/>
    </inkml:brush>
  </inkml:definitions>
  <inkml:trace contextRef="#ctx0" brushRef="#br0">0 106 1375 0 0,'5'-6'3264'0'0,"15"-18"-1240"0"0,-11 15-911 0 0,1-1 0 0 0,18-12 0 0 0,-16 12-134 0 0,-8 8-822 0 0,0 0 0 0 0,0 0 0 0 0,0 1 1 0 0,0-1-1 0 0,0 1 0 0 0,1 0 0 0 0,-1 0 1 0 0,6 0-1 0 0,5-1 172 0 0,-1 0 53 0 0,1 0 1 0 0,-1 1-1 0 0,28 3 1 0 0,-5-1 17 0 0,25 0 61 0 0,55-2 176 0 0,-62 1-20 0 0,57 7 1 0 0,20 1-8 0 0,-71-10-382 0 0,-28 1 59 0 0,66 5-1 0 0,224 24 373 0 0,-275-28-483 0 0,75-11 0 0 0,-81 6 22 0 0,-1 1 0 0 0,72 4 1 0 0,-41 10-91 0 0,-46-5-66 0 0,52 2 0 0 0,-21-8 140 0 0,0-3 1 0 0,-1-2 0 0 0,1-3 0 0 0,57-17 0 0 0,-79 20-47 0 0,-33 5-134 0 0,0 1 0 0 0,0 0 0 0 0,-1 0 0 0 0,1 0 0 0 0,0 0 0 0 0,0 0 0 0 0,0 0 0 0 0,0 1 0 0 0,0-1 0 0 0,0 0 0 0 0,-1 1 0 0 0,1 0 0 0 0,0-1 0 0 0,0 1 0 0 0,2 2 0 0 0,-3-2-20 0 0,-1 0 1 0 0,1-1-1 0 0,-1 1 0 0 0,1 0 0 0 0,-1 0 1 0 0,0 0-1 0 0,1 0 0 0 0,-1 0 0 0 0,0 0 1 0 0,0 0-1 0 0,0 0 0 0 0,0 1 0 0 0,0-1 1 0 0,0 0-1 0 0,0 0 0 0 0,0 0 0 0 0,0 0 1 0 0,0 0-1 0 0,-1 0 0 0 0,1 0 0 0 0,0 0 1 0 0,-1 0-1 0 0,1 0 0 0 0,-1 0 0 0 0,1-1 1 0 0,-1 2-1 0 0,-17 25-1572 0 0,-1-5 451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45.751"/>
    </inkml:context>
    <inkml:brush xml:id="br0">
      <inkml:brushProperty name="width" value="0.1" units="cm"/>
      <inkml:brushProperty name="height" value="0.1" units="cm"/>
      <inkml:brushProperty name="color" value="#66CC00"/>
    </inkml:brush>
  </inkml:definitions>
  <inkml:trace contextRef="#ctx0" brushRef="#br0">2 0 1983 0 0,'-1'0'87'0'0,"0"8"1092"0"0,22-6 3167 0 0,-12 0-3713 0 0,1 1 0 0 0,-1 0 0 0 0,0 0 0 0 0,14 8 0 0 0,-12-6-316 0 0,-1 0 0 0 0,20 5 0 0 0,89 23 1179 0 0,57-7-259 0 0,-91-16-994 0 0,12 3 525 0 0,180 0 0 0 0,-62-12-244 0 0,-77 1-421 0 0,-32 1-34 0 0,55-2 83 0 0,-133-2-3 0 0,0-2 0 0 0,0-1 0 0 0,48-14 0 0 0,-28 3 142 0 0,65-18 421 0 0,-112 33-709 0 0,0-1 1 0 0,-1 1-1 0 0,1 0 1 0 0,0 0-1 0 0,0 0 0 0 0,-1-1 1 0 0,1 1-1 0 0,0 0 1 0 0,0 0-1 0 0,-1 0 1 0 0,1 0-1 0 0,0 0 0 0 0,0 1 1 0 0,-1-1-1 0 0,1 0 1 0 0,0 0-1 0 0,0 0 1 0 0,-1 1-1 0 0,1-1 0 0 0,0 0 1 0 0,-1 1-1 0 0,1-1 1 0 0,0 0-1 0 0,-1 1 0 0 0,1-1 1 0 0,0 1-1 0 0,-1-1 1 0 0,1 1-1 0 0,-1 0 1 0 0,1-1-1 0 0,-1 1 0 0 0,1-1 1 0 0,-1 1-1 0 0,0 0 1 0 0,1-1-1 0 0,-1 1 1 0 0,0 0-1 0 0,1 0 0 0 0,-1-1 1 0 0,0 1-1 0 0,0 0 1 0 0,0 0-1 0 0,0-1 1 0 0,0 1-1 0 0,0 0 0 0 0,0 1 1 0 0,0 2-133 0 0,0 0 0 0 0,-1 0 0 0 0,0 0 0 0 0,0 0 0 0 0,0 0 0 0 0,0 0 0 0 0,-3 6 0 0 0,-8 14-1023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55.37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0 919 268319 44668,'1'0'80'0'0,"0"1"-80"0"0,1-1 0 0 0,-1 0 0 0 0,0 1 0 0 0,0-1-999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00.404"/>
    </inkml:context>
    <inkml:brush xml:id="br0">
      <inkml:brushProperty name="width" value="0.1" units="cm"/>
      <inkml:brushProperty name="height" value="0.1" units="cm"/>
      <inkml:brushProperty name="color" value="#E71224"/>
    </inkml:brush>
  </inkml:definitions>
  <inkml:trace contextRef="#ctx0" brushRef="#br0">1 110 575 0 0,'-1'-4'0'0'0,"1"4"0"0"0,0-1 0 0 0,0 1 0 0 0,0 0 0 0 0,0-1 0 0 0,0 1 0 0 0,0 0 0 0 0,0-1 0 0 0,0 1 0 0 0,0-1 0 0 0,1 1 0 0 0,-1 0 0 0 0,0-1 0 0 0,0 1 0 0 0,0 0 0 0 0,0-1 0 0 0,0 1 0 0 0,1 0 0 0 0,-1-1 0 0 0,0 1 0 0 0,0 0 0 0 0,1 0 0 0 0,-1-1 0 0 0,0 1 0 0 0,0 0 0 0 0,1-1 0 0 0,0 1 37 0 0,0-1 0 0 0,0 1 0 0 0,0-1 0 0 0,0 1 0 0 0,0 0 0 0 0,0 0 0 0 0,0-1-1 0 0,0 1 1 0 0,0 0 0 0 0,0 0 0 0 0,0 0 0 0 0,0 0 0 0 0,0 0 0 0 0,0 0-1 0 0,0 0 1 0 0,0 0 0 0 0,0 1 0 0 0,0-1 0 0 0,0 0 0 0 0,1 1 0 0 0,29 10 1384 0 0,-7-2-705 0 0,14-3-47 0 0,1-1-1 0 0,53-1 1 0 0,-2-1-219 0 0,214 16 100 0 0,-4-32-261 0 0,-241 9-166 0 0,182-25 360 0 0,-152 17-389 0 0,285-23 148 0 0,-19 2-55 0 0,36 12-120 0 0,-342 20-58 0 0,34-1 39 0 0,168-1 100 0 0,0 19-28 0 0,154 12 51 0 0,-181-16-142 0 0,206 14 35 0 0,-13-22 278 0 0,-217-7-217 0 0,80 27 29 0 0,-107-4-127 0 0,139-14 189 0 0,-177-22 246 0 0,151-39 74 0 0,-271 51-439 0 0,1 1 0 0 0,0 1 0 0 0,31 0 1 0 0,-42 2-261 0 0,-1 0 1 0 0,1 1-1 0 0,-1 0 0 0 0,0-1 1 0 0,1 1-1 0 0,-1 1 1 0 0,0-1-1 0 0,1 1 1 0 0,-1-1-1 0 0,0 1 0 0 0,0 0 1 0 0,0 1-1 0 0,-1-1 1 0 0,1 1-1 0 0,-1-1 0 0 0,1 1 1 0 0,-1 0-1 0 0,6 7 1 0 0,-2 1-3152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56.676"/>
    </inkml:context>
    <inkml:brush xml:id="br0">
      <inkml:brushProperty name="width" value="0.35" units="cm"/>
      <inkml:brushProperty name="height" value="2.1" units="cm"/>
      <inkml:brushProperty name="color" value="#33CCFF"/>
      <inkml:brushProperty name="inkEffects" value="pencil"/>
    </inkml:brush>
  </inkml:definitions>
  <inkml:trace contextRef="#ctx0" brushRef="#br0">991 203 4631 268504 44340,'-1'-1'480'0'0,"-1"1"-480"0"0,-3-1 488 0 0,-2 1 72 0 0,-2-1 16 0 0,1 0 0 0 0,-1 1-256 0 0,1 0-56 0 0,0 1-8 0 0,-1 0 0 0 0,1 2-48 0 0,0-1-16 0 0,-2 1 0 0 0,0 0 0 0 0,-2 0 24 0 0,-4 0 216 0 0,-2 0-216 0 0,0-1-40 0 0,-1 0-8 0 0,0-2 0 0 0,0 0 0 0 0,0 0-8 0 0,1-1 0 0 0,0-1 0 0 0,-3 1 216 0 0,-1-1-152 0 0,1 1 0 0 0,-1 0 0 0 0,1 0-40 0 0,-1 1-8 0 0,1 0 0 0 0,-2 1 0 0 0,1 1-16 0 0,-1 1-8 0 0,0 0 0 0 0,-1 1 0 0 0,1 1-56 0 0,0-1-16 0 0,0 1 0 0 0,0 0 0 0 0,1-1-80 0 0,-1 1 0 0 0,1-1 72 0 0,0 0-72 0 0,1 0 72 0 0,1-1-72 0 0,0 0 96 0 0,1-1-96 0 0,2-1 192 0 0,-1 0-24 0 0,2 0 0 0 0,0-1 0 0 0,1 0-8 0 0,0 0 0 0 0,1 0 0 0 0,1 0 0 0 0,2 0-24 0 0,0-1-8 0 0,1 0 0 0 0,2-1 0 0 0,2 0 0 0 0,0 0 0 0 0,2 0 0 0 0,1 0 0 0 0,1 0-8 0 0,1 1-8 0 0,1-1 0 0 0,2 0 0 0 0,1-1 32 0 0,1 1 8 0 0,1-1 0 0 0,2 0 0 0 0,2 0-48 0 0,1-1-8 0 0,1 0 0 0 0,2 0 0 0 0,2 1-32 0 0,0-1 0 0 0,2 1-64 0 0,1-1 96 0 0,-1 0-96 0 0,2 0 88 0 0,0 0-88 0 0,2-1 80 0 0,-1 1-80 0 0,2 0 80 0 0,0 0-80 0 0,1 0 80 0 0,2 0-80 0 0,1 0 0 0 0,0 1 72 0 0,2-1-72 0 0,-2 1 0 0 0,0 2 72 0 0,-1 0-72 0 0,1 0 0 0 0,0 1 72 0 0,-1 0-72 0 0,1 0 0 0 0,-1 0 72 0 0,1 1-72 0 0,1-1 80 0 0,1 1-80 0 0,0 0 80 0 0,1 0 0 0 0,5 0 80 0 0,2 0-80 0 0,-1 1 0 0 0,-3 0 0 0 0,-2 0 0 0 0,-2-1 0 0 0,-2 2-16 0 0,-2-1 0 0 0,-1 0 0 0 0,0 0 0 0 0,1 0-64 0 0,0 0 0 0 0,0 0 0 0 0,1 0 0 0 0,0-1 0 0 0,1 0 64 0 0,-1 0-64 0 0,-1 1 0 0 0,1-1 0 0 0,-1 0 0 0 0,2 0 0 0 0,-1 0 0 0 0,1-1 64 0 0,3 0-64 0 0,1-1 64 0 0,0 1-64 0 0,-2-1 96 0 0,-2-1-96 0 0,-3 1 96 0 0,-1-1-8 0 0,-2-1 0 0 0,-1 1 0 0 0,-2 0 0 0 0,-1-1-24 0 0,0 1 32 0 0,-1 0-32 0 0,-3 0-64 0 0,-2-1 80 0 0,-2 1-80 0 0,-2-1 80 0 0,-1 0-80 0 0,-1-2 72 0 0,-2-1-72 0 0,-1 0 80 0 0,-2-1-16 0 0,0 1-64 0 0,-3 0 96 0 0,0 1-24 0 0,-2-1-8 0 0,-1 1 0 0 0,-1 0 0 0 0,-1-1-64 0 0,-3 1 0 0 0,-1 1 72 0 0,-2-1-72 0 0,-2 0 0 0 0,0 0 0 0 0,-1 0 0 0 0,-2 1 64 0 0,-1-1-64 0 0,-2 0 0 0 0,0 1 0 0 0,-1 0 64 0 0,-1 0-64 0 0,-2 1 0 0 0,-1 1 64 0 0,-1 1-64 0 0,-1-1 0 0 0,0 2 0 0 0,-2-1 0 0 0,-2 1 64 0 0,0 0-64 0 0,-1 0 0 0 0,0 0 0 0 0,0 1 0 0 0,1 0 0 0 0,1 0 0 0 0,2 0 0 0 0,0 0 0 0 0,1-1 0 0 0,1 0 0 0 0,0 0 0 0 0,1 1 0 0 0,-1-1 0 0 0,0 1 72 0 0,0 0-72 0 0,0 1 0 0 0,2-1 64 0 0,0 1-64 0 0,2 0 0 0 0,1 1 0 0 0,1 0 64 0 0,2 0-64 0 0,0 0 0 0 0,1 0 0 0 0,1-1 0 0 0,0 1 64 0 0,0 0-64 0 0,0-2 80 0 0,2 0-80 0 0,2 0 64 0 0,2-1-64 0 0,1 0 96 0 0,1 0 56 0 0,0 0-80 0 0,2 0-8 0 0,0 0-64 0 0,3 1 96 0 0,0-1-32 0 0,2 1-64 0 0,1 0 0 0 0,1 0 72 0 0,1 1-72 0 0,1 0 0 0 0,1 0 0 0 0,1 1 0 0 0,1-1 0 0 0,1 1 0 0 0,1-1 0 0 0,2 0 64 0 0,0-1-64 0 0,2 1 0 0 0,1-1 0 0 0,2 0 0 0 0,1 0 0 0 0,4 0 0 0 0,2 1 0 0 0,1 0 0 0 0,1 1 0 0 0,1-1 0 0 0,0 1 0 0 0,0 0 0 0 0,2 1 64 0 0,0-1-64 0 0,1 1 0 0 0,0 0 0 0 0,2 0 0 0 0,-1-1 0 0 0,1 1 64 0 0,1 0-64 0 0,1-1 0 0 0,1 0 0 0 0,1 0 0 0 0,1-2 0 0 0,1 0 72 0 0,1-1-72 0 0,0 0 0 0 0,0-1 64 0 0,4-2-64 0 0,0 0 0 0 0,-1 0 0 0 0,-1 0 0 0 0,-3-1 64 0 0,-1 0-64 0 0,-4 1 0 0 0,-1-1 64 0 0,-3 1-64 0 0,2-1 64 0 0,0-1-64 0 0,-1 1 0 0 0,-3-1 64 0 0,-5 1-64 0 0,-4 0 0 0 0,-4 1 64 0 0,-3 0-64 0 0,-3 0 0 0 0,-3 0 0 0 0,-1-1 72 0 0,-3 0-72 0 0,-3 0 72 0 0,-1 0-72 0 0,-1-1 64 0 0,-1 1-64 0 0,-2 0 64 0 0,-2 0-64 0 0,-3 0 0 0 0,-1 0 0 0 0,-1 0 0 0 0,-2 1 64 0 0,-2 0-64 0 0,-1 0 0 0 0,-3 0 64 0 0,-2 0-64 0 0,-3-1 0 0 0,-1 0 0 0 0,-3 1 0 0 0,0-1 64 0 0,-1 0-64 0 0,0 0 0 0 0,0-1 64 0 0,-1 1-64 0 0,-1 1 0 0 0,-3-1 0 0 0,0 2 0 0 0,-2 1 0 0 0,-1 2 0 0 0,0 3 0 0 0,-10 5-152 0 0,-11 11-248 0 0,-13 13-1480 0 0,0 7-88 0 0,12-4-17735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29:58.49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1163 53 1375 264298 44618,'0'-1'136'0'0,"0"0"-136"0"0,0 0 0 0 0,0 1 0 0 0,0-1 512 0 0,0 0 712 0 0,-1-2-264 0 0,0 0-416 0 0,0-2-280 0 0,-1 0 80 0 0,0 0 8 0 0,-1 0 8 0 0,1 1 0 0 0,-2 0 64 0 0,1 0 16 0 0,-1 0 0 0 0,-1 1 352 0 0,-3 1-136 0 0,-1 1-328 0 0,0 1-64 0 0,0 0-8 0 0,-2 1-8 0 0,1 1 0 0 0,-2-1-48 0 0,-1 3 184 0 0,-2 0-192 0 0,0 1-32 0 0,1-2-16 0 0,0 1 0 0 0,0-1 0 0 0,0 0 24 0 0,1 0 8 0 0,-1-1 0 0 0,1 0 0 0 0,0 0 0 0 0,-1-1 0 0 0,-2 0 0 0 0,0 0 0 0 0,-2-1-16 0 0,-2 1-8 0 0,-1 0 0 0 0,0 0 0 0 0,0 0-8 0 0,0 0 0 0 0,-1 0 0 0 0,1 0 0 0 0,0 0 48 0 0,1-1 16 0 0,1 0 0 0 0,0 0 0 0 0,-1 0 8 0 0,0 0 0 0 0,-1 0 0 0 0,-2 1 0 0 0,0 2-72 0 0,-1 0-16 0 0,-1 1 0 0 0,0 1 0 0 0,0 0-40 0 0,0 0-16 0 0,2 0 0 0 0,-1 0 0 0 0,2-2 0 0 0,0 1 0 0 0,2-2 0 0 0,1 0 0 0 0,2 0 8 0 0,0-2 0 0 0,2 0 0 0 0,1-2 0 0 0,1 1 80 0 0,1-2 8 0 0,2 1 8 0 0,1 0 0 0 0,1 0-72 0 0,1 1-8 0 0,1 0-8 0 0,1 0 0 0 0,1 1-88 0 0,1 0 0 0 0,1 1 0 0 0,0-1 64 0 0,1 0-64 0 0,1 1 0 0 0,1-1 0 0 0,0 0 64 0 0,2 0 0 0 0,1 0 0 0 0,1 0 0 0 0,1-1 0 0 0,1 0 0 0 0,1-1 0 0 0,0 0 0 0 0,1 0 0 0 0,0 0-64 0 0,1 0 96 0 0,0 1-96 0 0,1-1 96 0 0,0 1-96 0 0,1 0 64 0 0,0 0-64 0 0,1 1 64 0 0,1-1-64 0 0,1 0 64 0 0,0-1-64 0 0,2-1 64 0 0,-1 1-64 0 0,1-1 80 0 0,-1 0-80 0 0,0 1 80 0 0,1 1-80 0 0,0 0 0 0 0,0 1 72 0 0,1-1-72 0 0,-1 2 0 0 0,0-1 0 0 0,0 1 0 0 0,-1 1 0 0 0,-1-1 0 0 0,0 2 0 0 0,-1-1 0 0 0,4 1 0 0 0,3 2 0 0 0,24 3 144 0 0,9 2-72 0 0,-2 0-72 0 0,-7-1 64 0 0,-8-2-64 0 0,-8-2 64 0 0,-6 0-64 0 0,-5-2 0 0 0,-2 0 0 0 0,-3-1 0 0 0,0-1 0 0 0,-1 0 0 0 0,1 0 0 0 0,-1 0 0 0 0,1-1 64 0 0,-1-1-64 0 0,0 0 0 0 0,0 0 64 0 0,-1-1-64 0 0,0 0 96 0 0,-1-1-96 0 0,-1 1 96 0 0,-1 0-96 0 0,-1 0 80 0 0,-1 0-80 0 0,-2 0 80 0 0,-1-1-80 0 0,-2 1 64 0 0,-2 1-64 0 0,-2-1 64 0 0,-3-1 16 0 0,-1 1-80 0 0,-2 0 80 0 0,-1 0-80 0 0,-2-1 64 0 0,-1 1-64 0 0,-1 0 64 0 0,-1 0 0 0 0,-1 0 0 0 0,-1-1 0 0 0,-1 0 0 0 0,-1 0-64 0 0,-3-1 96 0 0,-3 1 0 0 0,-1-1-96 0 0,0 1 64 0 0,-1 0-64 0 0,1 0 64 0 0,0 1-64 0 0,-4 0 72 0 0,-1 1-72 0 0,1 0 64 0 0,1 1-64 0 0,2-1 64 0 0,2 1-64 0 0,1 1 0 0 0,-3 0 72 0 0,-1 0-72 0 0,0 1 88 0 0,2 0-88 0 0,0 1 80 0 0,1 1-80 0 0,1-1 0 0 0,1 1 64 0 0,1 0-64 0 0,-2 0 0 0 0,-1 0 64 0 0,0 0-64 0 0,2 1 0 0 0,2-2 0 0 0,0 0 0 0 0,2 0 0 0 0,1-2 0 0 0,3-1 64 0 0,2 0-64 0 0,1-1 0 0 0,2 0 0 0 0,-1 0 0 0 0,2 0 64 0 0,-1-1-64 0 0,0 1 0 0 0,0-1 0 0 0,1 0 0 0 0,1-1 0 0 0,0 1 0 0 0,1-1 64 0 0,1 1-64 0 0,0 0 0 0 0,1 0 0 0 0,1 0 64 0 0,0 1-64 0 0,1-1 0 0 0,1 1 0 0 0,0-1 0 0 0,1 0 0 0 0,1 1 0 0 0,0-1 0 0 0,1 1 0 0 0,0 1 0 0 0,2 0 0 0 0,1 0 0 0 0,2 2 0 0 0,3-1 0 0 0,1 2 0 0 0,1-1 0 0 0,2 1 0 0 0,0-1 0 0 0,1 1 64 0 0,0-2-64 0 0,1 1 0 0 0,0-2 0 0 0,1 1 0 0 0,0-1 0 0 0,2-1 0 0 0,0-1 0 0 0,3-1 0 0 0,1 0 64 0 0,3-1-64 0 0,1-1 0 0 0,1-1 0 0 0,1 0 0 0 0,-1 0 0 0 0,1 0 0 0 0,-1-1 0 0 0,0 2 0 0 0,-2 0 0 0 0,0 1 0 0 0,-2 1 64 0 0,-1 1-64 0 0,-1 0 0 0 0,-2 1 0 0 0,-2 1 0 0 0,-1 0 0 0 0,-2 1 0 0 0,-1-1 0 0 0,0 1 0 0 0,-2 1 0 0 0,0-1 0 0 0,0 1 0 0 0,-1-1 0 0 0,0 1 0 0 0,-1-2 0 0 0,-1 1 0 0 0,0 0 0 0 0,-1-1 0 0 0,-2 0 0 0 0,0-1 0 0 0,-1 1 0 0 0,-2-1 0 0 0,0 0 0 0 0,-1-1 0 0 0,-2 1 0 0 0,0-1 0 0 0,-2 1 0 0 0,-2 1 0 0 0,-1 0 0 0 0,0 1 0 0 0,-2 0 0 0 0,-1 1 0 0 0,-2-1 0 0 0,-1 0 0 0 0,-1 0 0 0 0,-1 0 0 0 0,-1-1 0 0 0,-1 1 0 0 0,-2 0 0 0 0,-1 0 0 0 0,-2 2-80 0 0,-1 0-16 0 0,-1 2 0 0 0,-9 5-424 0 0,-10 8-488 0 0,-11 8-11376 0 0,4-1 3753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1:46.879"/>
    </inkml:context>
    <inkml:brush xml:id="br0">
      <inkml:brushProperty name="width" value="0.1" units="cm"/>
      <inkml:brushProperty name="height" value="0.1" units="cm"/>
      <inkml:brushProperty name="color" value="#E71224"/>
    </inkml:brush>
  </inkml:definitions>
  <inkml:trace contextRef="#ctx0" brushRef="#br0">41 26 1839 0 0,'-3'-4'617'0'0,"0"1"0"0"0,-1 0 0 0 0,0 0 0 0 0,0 0 0 0 0,0 1 0 0 0,-7-4 0 0 0,11 6-594 0 0,0-1-1 0 0,0 1 1 0 0,0 0 0 0 0,0 0-1 0 0,-1 0 1 0 0,1 0 0 0 0,0 0-1 0 0,0 0 1 0 0,0-1-1 0 0,-1 1 1 0 0,1 0 0 0 0,0 0-1 0 0,0 0 1 0 0,0 0 0 0 0,-1 0-1 0 0,1 0 1 0 0,0 0 0 0 0,0 0-1 0 0,-1 0 1 0 0,1 0-1 0 0,0 0 1 0 0,0 0 0 0 0,0 0-1 0 0,-1 0 1 0 0,1 0 0 0 0,0 0-1 0 0,0 1 1 0 0,-1-1 0 0 0,1 0-1 0 0,0 0 1 0 0,0 0-1 0 0,0 0 1 0 0,0 0 0 0 0,-1 0-1 0 0,1 1 1 0 0,0-1 0 0 0,0 0-1 0 0,0 0 1 0 0,-1 0 0 0 0,1 11 264 0 0,8 11-295 0 0,-7-19 40 0 0,0-1 0 0 0,1 0-1 0 0,0 1 1 0 0,0-1 0 0 0,0 0-1 0 0,0 0 1 0 0,0 0-1 0 0,0 0 1 0 0,0 0 0 0 0,0 0-1 0 0,1-1 1 0 0,-1 1 0 0 0,1-1-1 0 0,0 0 1 0 0,-1 0 0 0 0,1 0-1 0 0,0 0 1 0 0,-1 0 0 0 0,1 0-1 0 0,6 0 1 0 0,4 0 351 0 0,0 0 1 0 0,0-1-1 0 0,20-3 1 0 0,3 1-45 0 0,11-2-110 0 0,-33 3-157 0 0,0 0 1 0 0,21 1-1 0 0,-5 1 27 0 0,1-2 0 0 0,33-4 0 0 0,28-1 282 0 0,62 17-171 0 0,-67-3-36 0 0,-24-2-30 0 0,-32-2-107 0 0,0-2 1 0 0,40-1-1 0 0,-44-3-38 0 0,69-3 33 0 0,-81 5-13 0 0,1 1 0 0 0,-1 1 1 0 0,0 0-1 0 0,18 5 1 0 0,-13-1 20 0 0,6 2-6 0 0,0-1-1 0 0,1-1 1 0 0,0-1-1 0 0,46 2 1 0 0,-25-7 46 0 0,2-1 126 0 0,0 2 0 0 0,66 10 0 0 0,-97-9-206 0 0,1 0 0 0 0,-1-2 0 0 0,37-3 0 0 0,-34 1 0 0 0,0 1 0 0 0,38 3 0 0 0,104 6 40 0 0,-46-5-16 0 0,-110-3-23 0 0,15 2 15 0 0,0 0 0 0 0,0 1-1 0 0,44 12 1 0 0,-52-11-16 0 0,-1-1 0 0 0,1 0 0 0 0,0-2 0 0 0,21 1 0 0 0,-17-1 0 0 0,35 6 0 0 0,-24-1 62 0 0,1 0 0 0 0,-1-2 0 0 0,2-1 0 0 0,-1-2 0 0 0,0-1 0 0 0,0-1 0 0 0,47-9 0 0 0,-57 8 87 0 0,-1 0 0 0 0,0 1-1 0 0,29 2 1 0 0,-31 0-121 0 0,0 0 0 0 0,-1-2 0 0 0,1 0 0 0 0,-1-1 0 0 0,23-5 0 0 0,-40 7-23 0 0,1 0 0 0 0,-1-1-1 0 0,1 1 1 0 0,0 0 0 0 0,-1 0 0 0 0,1 0-1 0 0,-1 0 1 0 0,1 0 0 0 0,0 0 0 0 0,-1 0 0 0 0,1 0-1 0 0,-1 0 1 0 0,1 0 0 0 0,0 0 0 0 0,-1 0 0 0 0,1 0-1 0 0,-1 0 1 0 0,1 0 0 0 0,0 1 0 0 0,-1-1 0 0 0,1 0-1 0 0,-1 1 1 0 0,2-1 0 0 0,-2 1-18 0 0,0-1-1 0 0,0 1 1 0 0,1 0-1 0 0,-1-1 1 0 0,0 1 0 0 0,0-1-1 0 0,0 1 1 0 0,0-1 0 0 0,1 1-1 0 0,-1 0 1 0 0,0-1-1 0 0,0 1 1 0 0,0 0 0 0 0,0-1-1 0 0,0 1 1 0 0,-1-1-1 0 0,1 1 1 0 0,0 1 0 0 0,-14 30-1205 0 0,12-28 875 0 0,-5 9-328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1:48.998"/>
    </inkml:context>
    <inkml:brush xml:id="br0">
      <inkml:brushProperty name="width" value="0.1" units="cm"/>
      <inkml:brushProperty name="height" value="0.1" units="cm"/>
      <inkml:brushProperty name="color" value="#E71224"/>
    </inkml:brush>
  </inkml:definitions>
  <inkml:trace contextRef="#ctx0" brushRef="#br0">1 2 919 0 0,'5'-2'80'0'0,"1"2"-80"0"0,-2 0 0 0 0,-3 0 0 0 0,1 2 256 0 0,2 0 32 0 0,3-2 0 0 0,5 2 8 0 0,2 0-232 0 0,5 0-64 0 0,1 1 0 0 0,-1 3 0 0 0,-1-2-128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1:54.494"/>
    </inkml:context>
    <inkml:brush xml:id="br0">
      <inkml:brushProperty name="width" value="0.1" units="cm"/>
      <inkml:brushProperty name="height" value="0.1" units="cm"/>
      <inkml:brushProperty name="color" value="#E71224"/>
    </inkml:brush>
  </inkml:definitions>
  <inkml:trace contextRef="#ctx0" brushRef="#br0">0 176 1375 0 0,'69'-34'3688'0'0,"-56"29"-3346"0"0,-9 3-208 0 0,0 0 0 0 0,0 0 0 0 0,1 0-1 0 0,-1 1 1 0 0,0 0 0 0 0,1 0 0 0 0,0 0 0 0 0,-1 0 0 0 0,7 1-1 0 0,41-3 347 0 0,-17 1 300 0 0,65-9 0 0 0,-60 4-289 0 0,-7 0-235 0 0,0 2 1 0 0,0 2-1 0 0,36 0 0 0 0,-19 5-218 0 0,56-7 0 0 0,-91 4-37 0 0,120-15 9 0 0,-118 13 14 0 0,126-16 181 0 0,-103 19-154 0 0,1 2-1 0 0,45 9 1 0 0,12 0 5 0 0,-46-8-8 0 0,1-2 0 0 0,-1-2 0 0 0,84-13 0 0 0,-79 7 95 0 0,0 3 1 0 0,64 3-1 0 0,-67 2-71 0 0,43 0 15 0 0,-23 1-34 0 0,121-13-1 0 0,-125 1-42 0 0,145-15-10 0 0,-155 25 0 0 0,1 3 0 0 0,65 10 0 0 0,-24-4 22 0 0,0-5-1 0 0,109-10 0 0 0,-180 6-21 0 0,0 1 0 0 0,47 9 0 0 0,-17-1 0 0 0,43 3 0 0 0,86 9 0 0 0,166-20 0 0 0,-348-2 0 0 0,61 2 0 0 0,113 16 0 0 0,-77-6 0 0 0,177 12 0 0 0,-86-17 0 0 0,-76-4 0 0 0,-38 3 0 0 0,51 1 0 0 0,-69-9 0 0 0,80 0 0 0 0,43-2 77 0 0,-43-1-26 0 0,-122 7-51 0 0,-1 1 0 0 0,23 5 0 0 0,-23-3 0 0 0,0-1 0 0 0,23 0 0 0 0,-34-3 0 0 0,3 0-1 0 0,1 0 1 0 0,16-3-1 0 0,-25 2 2 0 0,0 0 0 0 0,0 0 0 0 0,-1-1 1 0 0,1 0-1 0 0,-1 0 0 0 0,0 0 0 0 0,1 0 0 0 0,-1-1 1 0 0,0 1-1 0 0,4-4 0 0 0,0-1 61 0 0,-5 5-14 0 0,0 0 0 0 0,-1 0 1 0 0,0 0-1 0 0,1 0 0 0 0,-1 0 0 0 0,0 0 1 0 0,3-5-1 0 0,-7 31-468 0 0,-2-13-5 0 0,-1 2-21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1:56.224"/>
    </inkml:context>
    <inkml:brush xml:id="br0">
      <inkml:brushProperty name="width" value="0.1" units="cm"/>
      <inkml:brushProperty name="height" value="0.1" units="cm"/>
      <inkml:brushProperty name="color" value="#E71224"/>
    </inkml:brush>
  </inkml:definitions>
  <inkml:trace contextRef="#ctx0" brushRef="#br0">1 1 1007 0 0,'22'4'0'0'0,"-7"1"88"0"0,0-1-88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01.121"/>
    </inkml:context>
    <inkml:brush xml:id="br0">
      <inkml:brushProperty name="width" value="0.1" units="cm"/>
      <inkml:brushProperty name="height" value="0.1" units="cm"/>
      <inkml:brushProperty name="color" value="#E71224"/>
    </inkml:brush>
  </inkml:definitions>
  <inkml:trace contextRef="#ctx0" brushRef="#br0">1 1 919 0 0,'2'0'66'0'0,"1"0"-1"0"0,0 1 0 0 0,-1-1 0 0 0,1 1 0 0 0,-1-1 0 0 0,1 1 0 0 0,-1 0 1 0 0,1 0-1 0 0,-1 0 0 0 0,1 0 0 0 0,-1 1 0 0 0,0-1 0 0 0,0 0 0 0 0,0 1 1 0 0,0 0-1 0 0,0-1 0 0 0,0 1 0 0 0,0 0 0 0 0,0 0 0 0 0,2 4 0 0 0,0-2-140 0 0,-1 1-1 0 0,1 0 0 0 0,-1 0 0 0 0,5 7 0 0 0,-8-11 64 0 0,1 0-1 0 0,-1 0 1 0 0,1 0 0 0 0,-1 0 0 0 0,1 0 0 0 0,-1 0 0 0 0,0 0-1 0 0,1 0 1 0 0,-1 0 0 0 0,0 0 0 0 0,0 0 0 0 0,0 0 0 0 0,0 0-1 0 0,0 0 1 0 0,0 0 0 0 0,0 0 0 0 0,0 0 0 0 0,0 0 0 0 0,0 0-1 0 0,-1 0 1 0 0,1 0 0 0 0,0 0 0 0 0,-1 0 0 0 0,1 0 0 0 0,-1 0-1 0 0,1 0 1 0 0,-1 0 0 0 0,0-1 0 0 0,1 1 0 0 0,-1 0 0 0 0,0 0-1 0 0,1 0 1 0 0,-2 0 0 0 0,1-1 12 0 0,0 1-1 0 0,1-1 1 0 0,-1 0 0 0 0,0 0-1 0 0,0 0 1 0 0,1 0-1 0 0,-1 0 1 0 0,0 0 0 0 0,0 0-1 0 0,0 0 1 0 0,1 0 0 0 0,-1 0-1 0 0,0-1 1 0 0,0 1-1 0 0,1 0 1 0 0,-1 0 0 0 0,0-1-1 0 0,0 1 1 0 0,1-1-1 0 0,-1 1 1 0 0,0 0 0 0 0,1-1-1 0 0,-1 1 1 0 0,1-1 0 0 0,-1 0-1 0 0,1 1 1 0 0,-1-1-1 0 0,1 1 1 0 0,-1-1 0 0 0,1 0-1 0 0,-1 1 1 0 0,0-2 0 0 0,-11-9 251 0 0,11 11-229 0 0,1-1-1 0 0,-1 1 1 0 0,1 0 0 0 0,-1 0-1 0 0,1 0 1 0 0,-1 0-1 0 0,1 0 1 0 0,-1 0-1 0 0,1 0 1 0 0,-1 0 0 0 0,0 0-1 0 0,1 0 1 0 0,-1 0-1 0 0,1 0 1 0 0,-1 0 0 0 0,1 0-1 0 0,-1 0 1 0 0,1 1-1 0 0,-1-1 1 0 0,1 0 0 0 0,-1 0-1 0 0,1 1 1 0 0,0-1-1 0 0,-1 0 1 0 0,1 0-1 0 0,-1 1 1 0 0,1-1 0 0 0,0 1-1 0 0,-1-1 1 0 0,-1 8-4 0 0,2-5-18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02.025"/>
    </inkml:context>
    <inkml:brush xml:id="br0">
      <inkml:brushProperty name="width" value="0.1" units="cm"/>
      <inkml:brushProperty name="height" value="0.1" units="cm"/>
      <inkml:brushProperty name="color" value="#E71224"/>
    </inkml:brush>
  </inkml:definitions>
  <inkml:trace contextRef="#ctx0" brushRef="#br0">0 8 455 0 0,'13'-4'0'0'0,"-4"3"0"0"0,1-1 0 0 0,-3 2 0 0 0,0 0 240 0 0,-3 0 8 0 0,2 0 0 0 0,7 0 0 0 0,5 2-184 0 0,8-1-64 0 0,4 3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02.553"/>
    </inkml:context>
    <inkml:brush xml:id="br0">
      <inkml:brushProperty name="width" value="0.1" units="cm"/>
      <inkml:brushProperty name="height" value="0.1" units="cm"/>
      <inkml:brushProperty name="color" value="#E71224"/>
    </inkml:brush>
  </inkml:definitions>
  <inkml:trace contextRef="#ctx0" brushRef="#br0">15 6 3767 0 0,'2'0'80'0'0,"2"-4"16"0"0,-2 2 120 0 0,-2 4-216 0 0,0 0 0 0 0,0 2 0 0 0,-2 1 0 0 0,0 3 64 0 0,2-1-64 0 0,-2 4 0 0 0,-2-1-96 0 0,-1 1 24 0 0,1 0-1016 0 0,0 0-208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01.102"/>
    </inkml:context>
    <inkml:brush xml:id="br0">
      <inkml:brushProperty name="width" value="0.1" units="cm"/>
      <inkml:brushProperty name="height" value="0.1" units="cm"/>
      <inkml:brushProperty name="color" value="#E71224"/>
    </inkml:brush>
  </inkml:definitions>
  <inkml:trace contextRef="#ctx0" brushRef="#br0">1 61 1639 0 0,'9'0'53'0'0,"45"1"340"0"0,0-3 0 0 0,72-11 0 0 0,-21-7 1084 0 0,133-7 0 0 0,-207 28-1400 0 0,1 1 0 0 0,-1 2 1 0 0,0 0-1 0 0,45 14 1 0 0,22 3-75 0 0,-53-16 138 0 0,1-2 0 0 0,-1-2 0 0 0,51-6 0 0 0,-57 3 318 0 0,2 3-68 0 0,0 1 0 0 0,63 11 0 0 0,-65-6-341 0 0,0-2 1 0 0,76-1-1 0 0,-82-7-9 0 0,-1 2 0 0 0,1 1 0 0 0,-1 2 0 0 0,1 1-1 0 0,60 14 1 0 0,-75-12-122 0 0,0 0-1 0 0,0 1 1 0 0,-1 1-1 0 0,0 1 1 0 0,0 0-1 0 0,-1 2 1 0 0,23 15-1 0 0,-26-13-330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04.997"/>
    </inkml:context>
    <inkml:brush xml:id="br0">
      <inkml:brushProperty name="width" value="0.1" units="cm"/>
      <inkml:brushProperty name="height" value="0.1" units="cm"/>
      <inkml:brushProperty name="color" value="#E71224"/>
    </inkml:brush>
  </inkml:definitions>
  <inkml:trace contextRef="#ctx0" brushRef="#br0">0 77 1983 0 0,'8'1'264'0'0,"-1"0"-1"0"0,1 0 0 0 0,0-1 1 0 0,8 0-1 0 0,-13 0-98 0 0,2 0 35 0 0,0-1-1 0 0,0-1 1 0 0,0 1 0 0 0,-1-1 0 0 0,1 0-1 0 0,0 0 1 0 0,-1 0 0 0 0,1 0 0 0 0,-1-1 0 0 0,0 0-1 0 0,5-4 1 0 0,-3 3 30 0 0,0 0 0 0 0,0 0 1 0 0,1 0-1 0 0,8-3 0 0 0,9 0-9 0 0,1 0 1 0 0,1 2 0 0 0,-1 1 0 0 0,1 0 0 0 0,47 2-1 0 0,255 25-157 0 0,-85-13 91 0 0,-197-10-71 0 0,322 11 675 0 0,-188 0-642 0 0,187-14 0 0 0,-322 3-101 0 0,0 2 0 0 0,0 1 0 0 0,74 17 0 0 0,-43-8 0 0 0,17 4 22 0 0,42 10 47 0 0,-99-17-45 0 0,1-2 0 0 0,53 4 0 0 0,74-7-47 0 0,-53-2 11 0 0,260 36 123 0 0,-349-35-126 0 0,16-1 13 0 0,-1-1 0 0 0,1-2 0 0 0,57-8 0 0 0,-36 3-6 0 0,60-1 191 0 0,0 6 1 0 0,194 22-1 0 0,-284-18-210 0 0,-11-2-129 0 0,-1 1 0 0 0,1 1 0 0 0,-1 0 0 0 0,28 10 0 0 0,-28-4-243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06.786"/>
    </inkml:context>
    <inkml:brush xml:id="br0">
      <inkml:brushProperty name="width" value="0.1" units="cm"/>
      <inkml:brushProperty name="height" value="0.1" units="cm"/>
      <inkml:brushProperty name="color" value="#E71224"/>
    </inkml:brush>
  </inkml:definitions>
  <inkml:trace contextRef="#ctx0" brushRef="#br0">462 1 1151 0 0,'-2'0'5'0'0,"-1"0"-1"0"0,1 1 0 0 0,-1-1 1 0 0,1 1-1 0 0,0 0 0 0 0,-1 0 1 0 0,1 0-1 0 0,0 0 0 0 0,-1 0 0 0 0,1 0 1 0 0,0 0-1 0 0,0 1 0 0 0,0-1 1 0 0,-2 3-1 0 0,-19 11 27 0 0,8-9-14 0 0,0 0 0 0 0,0-1-1 0 0,-1-1 1 0 0,-20 3-1 0 0,-65 2 653 0 0,91-8-525 0 0,-7 1-37 0 0,1 0-1 0 0,-23 7 0 0 0,-20 4 623 0 0,54-12-568 0 0,0 0-1 0 0,1 0 0 0 0,-1 1 1 0 0,1 0-1 0 0,0 0 0 0 0,-8 5 0 0 0,-13 5 1080 0 0,29-15-986 0 0,0 1 1 0 0,0 0 0 0 0,0 0-1 0 0,0 0 1 0 0,0 0 0 0 0,8-1-1 0 0,142-8 312 0 0,-95 6-433 0 0,-37 2-21 0 0,0 1 0 0 0,0 1 0 0 0,34 3 0 0 0,55 18 8 0 0,12 1-96 0 0,121 14 458 0 0,-135-17-231 0 0,-78-14-146 0 0,1-1-1 0 0,0-1 1 0 0,0-2-1 0 0,0-2 1 0 0,0 0-1 0 0,-1-3 0 0 0,1 0 1 0 0,35-11-1 0 0,43-10 239 0 0,-109 25-341 0 0,0 1 1 0 0,0 0-1 0 0,0 0 1 0 0,-1 0-1 0 0,1-1 0 0 0,0 1 1 0 0,0 0-1 0 0,0 0 0 0 0,-1 0 1 0 0,1 0-1 0 0,0 1 1 0 0,0-1-1 0 0,0 0 0 0 0,-1 0 1 0 0,1 0-1 0 0,0 1 0 0 0,0-1 1 0 0,0 0-1 0 0,-1 1 1 0 0,1-1-1 0 0,0 0 0 0 0,-1 1 1 0 0,1-1-1 0 0,0 1 1 0 0,-1-1-1 0 0,1 1 0 0 0,0 0 1 0 0,0 1 0 0 0,-1-1 1 0 0,1 0 0 0 0,-1 1-1 0 0,0-1 1 0 0,1 0-1 0 0,-1 1 1 0 0,0-1 0 0 0,0 1-1 0 0,0-1 1 0 0,0 0-1 0 0,0 1 1 0 0,0-1 0 0 0,0 3-1 0 0,-4 32-377 0 0,6-24-28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14.464"/>
    </inkml:context>
    <inkml:brush xml:id="br0">
      <inkml:brushProperty name="width" value="0.1" units="cm"/>
      <inkml:brushProperty name="height" value="0.1" units="cm"/>
      <inkml:brushProperty name="color" value="#E71224"/>
    </inkml:brush>
  </inkml:definitions>
  <inkml:trace contextRef="#ctx0" brushRef="#br0">0 6 455 0 0,'4'-2'0'0'0,"3"0"0"0"0,1 0 0 0 0,-3 4 0 0 0,-1-2 120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16.730"/>
    </inkml:context>
    <inkml:brush xml:id="br0">
      <inkml:brushProperty name="width" value="0.1" units="cm"/>
      <inkml:brushProperty name="height" value="0.1" units="cm"/>
      <inkml:brushProperty name="color" value="#E71224"/>
    </inkml:brush>
  </inkml:definitions>
  <inkml:trace contextRef="#ctx0" brushRef="#br0">1 89 455 0 0,'13'-1'137'0'0,"0"-1"0"0"0,0 0-1 0 0,22-6 1 0 0,-17 3 97 0 0,23-10 0 0 0,52-19 373 0 0,-74 28-554 0 0,-6-1 161 0 0,7-1 343 0 0,-19 8-549 0 0,0 0 1 0 0,0 0-1 0 0,0 0 1 0 0,0 0-1 0 0,0 0 1 0 0,0 0-1 0 0,0 1 0 0 0,-1-1 1 0 0,1 0-1 0 0,0 1 1 0 0,0-1-1 0 0,0 0 1 0 0,0 1-1 0 0,-1-1 1 0 0,1 1-1 0 0,0-1 0 0 0,-1 1 1 0 0,1-1-1 0 0,0 1 1 0 0,-1 0-1 0 0,1-1 1 0 0,0 1-1 0 0,0 1 0 0 0,8 7 27 0 0,3 5-916 0 0,-10-9-89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22.458"/>
    </inkml:context>
    <inkml:brush xml:id="br0">
      <inkml:brushProperty name="width" value="0.1" units="cm"/>
      <inkml:brushProperty name="height" value="0.1" units="cm"/>
      <inkml:brushProperty name="color" value="#E71224"/>
    </inkml:brush>
  </inkml:definitions>
  <inkml:trace contextRef="#ctx0" brushRef="#br0">1 82 1295 0 0,'2'-4'66'0'0,"1"0"0"0"0,0 0-1 0 0,1 0 1 0 0,-1 1-1 0 0,0 0 1 0 0,1 0 0 0 0,0 0-1 0 0,0 0 1 0 0,0 0-1 0 0,0 1 1 0 0,0-1 0 0 0,1 1-1 0 0,-1 0 1 0 0,6-1-1 0 0,0-1 99 0 0,0 1 0 0 0,0 1 0 0 0,0 0 0 0 0,1 0 0 0 0,18-1 0 0 0,-3 3-160 0 0,-8-1 6 0 0,0 1 0 0 0,0 1 0 0 0,0 1 0 0 0,0 0 0 0 0,33 9 0 0 0,-37-8 54 0 0,0 0 0 0 0,1-1 0 0 0,-1-1 0 0 0,0 0 0 0 0,1-1 0 0 0,-1 0 0 0 0,0-2 0 0 0,19-3 0 0 0,45-1 176 0 0,70-3 119 0 0,-1 1-270 0 0,8 4 50 0 0,-90-2-57 0 0,-49 4-53 0 0,1 0 0 0 0,-1 2 0 0 0,27 1-1 0 0,-1 5 18 0 0,-1 1-1 0 0,49 17 0 0 0,-70-19-45 0 0,26 4 0 0 0,-27-6 0 0 0,-1 0 0 0 0,22 8 0 0 0,-19-5 0 0 0,40 7-1 0 0,-6-2 13 0 0,-26-5 3 0 0,-1-1 1 0 0,2-1-1 0 0,39-1 0 0 0,89-9 74 0 0,-14 0-50 0 0,328 15-39 0 0,-340-1 0 0 0,-47-1 0 0 0,-50-4 0 0 0,-1 2 0 0 0,49 15 0 0 0,-19-5 0 0 0,-13-2 0 0 0,-37-8 0 0 0,1-1 0 0 0,1 0 0 0 0,-1-1 0 0 0,24 1 0 0 0,-34-5 16 0 0,-1 0-1 0 0,1 0 0 0 0,-1 0 0 0 0,1 0 0 0 0,-1-1 1 0 0,0 0-1 0 0,0 0 0 0 0,0 0 0 0 0,6-4 0 0 0,-10 6-9 0 0,0 0-1 0 0,0 0 1 0 0,1 0-1 0 0,-1 0 1 0 0,0 0-1 0 0,0-1 1 0 0,0 1-1 0 0,1 0 1 0 0,-1 0-1 0 0,0 0 0 0 0,0-1 1 0 0,0 1-1 0 0,0 0 1 0 0,0 0-1 0 0,1-1 1 0 0,-1 1-1 0 0,0 0 1 0 0,0 0-1 0 0,0 0 1 0 0,0-1-1 0 0,0 1 0 0 0,0 0 1 0 0,0-1-1 0 0,0 1 1 0 0,0 0-1 0 0,0 0 1 0 0,0-1-1 0 0,0 1 1 0 0,0 0-1 0 0,0 0 1 0 0,0-1-1 0 0,0 1 0 0 0,0 0 1 0 0,0 0-1 0 0,0-1 1 0 0,0 1-1 0 0,-1 0 1 0 0,1 0-1 0 0,0-1 1 0 0,0 1-1 0 0,0 0 1 0 0,0 0-1 0 0,0 0 0 0 0,-1-1 1 0 0,1 1-1 0 0,0 0 0 0 0,-1 0-1 0 0,1 0 0 0 0,-1 0 0 0 0,1 0 0 0 0,0 0 0 0 0,-1 0 0 0 0,1 0 0 0 0,0 0 1 0 0,-1 0-1 0 0,1 1 0 0 0,0-1 0 0 0,-1 0 0 0 0,1 0 0 0 0,0 0 0 0 0,-1 0 0 0 0,1 1 1 0 0,0-1-1 0 0,0 0 0 0 0,-1 0 0 0 0,1 1 0 0 0,0-1 0 0 0,0 0 0 0 0,-1 0 1 0 0,1 1-1 0 0,0-1 0 0 0,0 0 0 0 0,0 1 0 0 0,0-1 0 0 0,-1 0 0 0 0,1 1 0 0 0,0-1 1 0 0,0 0-1 0 0,0 1 0 0 0,0-1 0 0 0,0 0 0 0 0,0 1 0 0 0,0-1 0 0 0,-4 12-245 0 0,4-7 82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23.907"/>
    </inkml:context>
    <inkml:brush xml:id="br0">
      <inkml:brushProperty name="width" value="0.1" units="cm"/>
      <inkml:brushProperty name="height" value="0.1" units="cm"/>
      <inkml:brushProperty name="color" value="#E71224"/>
    </inkml:brush>
  </inkml:definitions>
  <inkml:trace contextRef="#ctx0" brushRef="#br0">0 72 1927 0 0,'31'-6'52'0'0,"-1"1"0"0"0,1 1 0 0 0,46 0 0 0 0,7-1 236 0 0,-62 3-80 0 0,27-3 580 0 0,97 2 0 0 0,-74 6-414 0 0,1-4-1 0 0,-1-3 0 0 0,100-19 1 0 0,-105 15-149 0 0,0 4 0 0 0,101 5-1 0 0,-22 14-184 0 0,-41-2-16 0 0,120 0 40 0 0,47 13 224 0 0,-197-14-288 0 0,47 4 0 0 0,-87-17 45 0 0,0 0-1 0 0,55-11 1 0 0,-61 6 4 0 0,1 2 1 0 0,-1 1 0 0 0,1 2-1 0 0,42 3 1 0 0,-59 0-48 0 0,-1 1 1 0 0,23 8-1 0 0,-2 0-685 0 0,-17-7-1663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26.266"/>
    </inkml:context>
    <inkml:brush xml:id="br0">
      <inkml:brushProperty name="width" value="0.1" units="cm"/>
      <inkml:brushProperty name="height" value="0.1" units="cm"/>
      <inkml:brushProperty name="color" value="#E71224"/>
    </inkml:brush>
  </inkml:definitions>
  <inkml:trace contextRef="#ctx0" brushRef="#br0">1 134 1783 0 0,'123'-22'743'0'0,"-52"9"-294"0"0,64-17-58 0 0,-76 15-208 0 0,-35 11-73 0 0,0 2 0 0 0,1 0 0 0 0,-1 2 0 0 0,38 3 0 0 0,-38-1-55 0 0,95 13-18 0 0,-3-1 241 0 0,137 1 668 0 0,-142-21-821 0 0,-18 1-15 0 0,-43 3 97 0 0,87-13-1 0 0,-132 14-169 0 0,0 0 1 0 0,-1-1-1 0 0,1 1 0 0 0,-1-1 0 0 0,1 1 0 0 0,-1-1 0 0 0,0-1 0 0 0,1 1 0 0 0,-1 0 0 0 0,5-5 0 0 0,-8 5 30 0 0,0 1 0 0 0,-1 0 0 0 0,1-1 0 0 0,0 1 0 0 0,0 0 0 0 0,-1-1 0 0 0,1 1 0 0 0,-1-1 0 0 0,1 0 0 0 0,-1-2 0 0 0,0 3-64 0 0,0 0 1 0 0,0 0 0 0 0,0 0 0 0 0,0 0 0 0 0,1 0-1 0 0,-1 0 1 0 0,0 0 0 0 0,0 0 0 0 0,1 1-1 0 0,-1-1 1 0 0,0 0 0 0 0,1 0 0 0 0,-1 0-1 0 0,1 0 1 0 0,-1 1 0 0 0,1-1 0 0 0,-1 0 0 0 0,1 0-1 0 0,0 1 1 0 0,-1-1 0 0 0,1 0 0 0 0,0 1-1 0 0,-1-1 1 0 0,1 1 0 0 0,0-1 0 0 0,0 1-1 0 0,0-1 1 0 0,0 1 0 0 0,-1 0 0 0 0,1-1 0 0 0,0 1-1 0 0,0 0 1 0 0,0 0 0 0 0,0 0 0 0 0,1-1-1 0 0,24 7-624 0 0,-15-2-1798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28.653"/>
    </inkml:context>
    <inkml:brush xml:id="br0">
      <inkml:brushProperty name="width" value="0.1" units="cm"/>
      <inkml:brushProperty name="height" value="0.1" units="cm"/>
      <inkml:brushProperty name="color" value="#E71224"/>
    </inkml:brush>
  </inkml:definitions>
  <inkml:trace contextRef="#ctx0" brushRef="#br0">0 0 799 0 0,'45'2'450'0'0,"1"2"0"0"0,-1 1-1 0 0,-1 3 1 0 0,77 23-1 0 0,-88-23-387 0 0,2-1-1 0 0,38 2 0 0 0,-25-3 110 0 0,-2-3 90 0 0,46-1 0 0 0,8 0 270 0 0,191-5 199 0 0,-171-1-564 0 0,466-5-38 0 0,-488 8-128 0 0,290 13 0 0 0,-80 1 0 0 0,-161-9-3 0 0,68-1 92 0 0,187-14 367 0 0,-39 0-336 0 0,-69-11-110 0 0,-117 11-10 0 0,39-4 0 0 0,2-7 11 0 0,-204 21 7 0 0,27-3-11 0 0,0 2-1 0 0,62 5 0 0 0,-75 2-86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2:34.281"/>
    </inkml:context>
    <inkml:brush xml:id="br0">
      <inkml:brushProperty name="width" value="0.1" units="cm"/>
      <inkml:brushProperty name="height" value="0.1" units="cm"/>
      <inkml:brushProperty name="color" value="#E71224"/>
    </inkml:brush>
  </inkml:definitions>
  <inkml:trace contextRef="#ctx0" brushRef="#br0">0 39 919 0 0,'1'-1'144'0'0,"0"0"-1"0"0,1 0 0 0 0,-1 0 0 0 0,0 0 0 0 0,1 0 0 0 0,-1 1 0 0 0,0-1 0 0 0,1 1 0 0 0,-1-1 0 0 0,1 1 0 0 0,-1-1 1 0 0,1 1-1 0 0,-1 0 0 0 0,1 0 0 0 0,-1 0 0 0 0,1 0 0 0 0,-1 0 0 0 0,1 0 0 0 0,1 0 0 0 0,34 10 51 0 0,-12-2 86 0 0,61 3 647 0 0,-75-9-866 0 0,1-1-1 0 0,-1 0 1 0 0,0-1 0 0 0,1 0-1 0 0,20-3 1 0 0,56-17 476 0 0,6 0 219 0 0,-33 16-315 0 0,0 2-1 0 0,112 13 0 0 0,-39-1-145 0 0,-6-11-115 0 0,-47-1-42 0 0,-32 0-39 0 0,63-12 0 0 0,-68 7-65 0 0,1 2 0 0 0,-1 2 0 0 0,0 2 0 0 0,1 2 0 0 0,69 11 0 0 0,142 15-23 0 0,-132-27 42 0 0,-49-1 154 0 0,-65 0-183 0 0,0 1 0 0 0,0 0 0 0 0,0 1 1 0 0,0 0-1 0 0,0 1 0 0 0,0 0 0 0 0,0 1 0 0 0,10 3 0 0 0,-10-2-22 0 0,-8-4 30 0 0,0 1-1 0 0,1 0 1 0 0,-1 0-1 0 0,0 0 0 0 0,1 0 1 0 0,-1 0-1 0 0,3 2 1 0 0,-1 18 234 0 0,-3 11-1124 0 0,0-18-2492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5:31.756"/>
    </inkml:context>
    <inkml:brush xml:id="br0">
      <inkml:brushProperty name="width" value="0.1" units="cm"/>
      <inkml:brushProperty name="height" value="0.1" units="cm"/>
      <inkml:brushProperty name="color" value="#E71224"/>
    </inkml:brush>
  </inkml:definitions>
  <inkml:trace contextRef="#ctx0" brushRef="#br0">5705 185 8983 0 0,'-4'0'350'0'0,"3"0"-310"0"0,0 0 0 0 0,-1-1 0 0 0,1 1 0 0 0,0 0 1 0 0,-1 0-1 0 0,1 0 0 0 0,0 1 0 0 0,-1-1 0 0 0,1 0 1 0 0,0 0-1 0 0,0 1 0 0 0,-1-1 0 0 0,1 1 0 0 0,-2 1 0 0 0,6-27-1312 0 0,2 5 294 0 0,-2 9 756 0 0,0-1 1 0 0,-1 0 0 0 0,0 0 0 0 0,0-1 0 0 0,-2 1 0 0 0,1 0 0 0 0,-2-1 0 0 0,-1-15 0 0 0,2 27 278 0 0,-1 0-1 0 0,1 0 0 0 0,0 0 1 0 0,-1 0-1 0 0,1 0 0 0 0,0 0 1 0 0,-1 1-1 0 0,1-1 0 0 0,-1 0 0 0 0,1 0 1 0 0,-1 1-1 0 0,1-1 0 0 0,-1 0 1 0 0,0 0-1 0 0,1 1 0 0 0,-1-1 1 0 0,0 1-1 0 0,0-1 0 0 0,0 1 0 0 0,1-1 1 0 0,-1 1-1 0 0,0-1 0 0 0,0 1 1 0 0,0 0-1 0 0,0 0 0 0 0,0-1 1 0 0,0 1-1 0 0,1 0 0 0 0,-1 0 0 0 0,0 0 1 0 0,0 0-1 0 0,0 0 0 0 0,0 0 1 0 0,0 0-1 0 0,0 0 0 0 0,0 0 1 0 0,0 0-1 0 0,0 1 0 0 0,0-1 0 0 0,-1 1 1 0 0,-5 1 577 0 0,-1 1 1 0 0,1 0-1 0 0,-13 8 1 0 0,9-5 22 0 0,-33 18 1503 0 0,35-17-1684 0 0,0-2 0 0 0,-1 1 0 0 0,0-1 0 0 0,0-1 0 0 0,-1 0 0 0 0,1 0-1 0 0,-1-1 1 0 0,0 0 0 0 0,-19 2 0 0 0,-50 1 254 0 0,32-2 349 0 0,-59-1 1 0 0,98-4-916 0 0,1 0-1 0 0,0 0 1 0 0,-1-1 0 0 0,1 0-1 0 0,0-1 1 0 0,-14-5-1 0 0,2-3 219 0 0,-23-14-1 0 0,23 12-257 0 0,9 7-54 0 0,0 1 0 0 0,0-1 0 0 0,-1 2 0 0 0,0 0 0 0 0,0 0 0 0 0,0 1 0 0 0,0 1 0 0 0,-19-2 0 0 0,-11 2 370 0 0,-50 3 0 0 0,22 1-101 0 0,34-1-260 0 0,0 1 0 0 0,-1 3 0 0 0,2 0 0 0 0,-39 12 0 0 0,60-14 10 0 0,0-1 0 0 0,-1 0 0 0 0,-27 0 0 0 0,41-2-88 0 0,1 0 0 0 0,0 1 1 0 0,-1-1-1 0 0,1 0 0 0 0,-1 0 0 0 0,1 1 0 0 0,0-1 0 0 0,-1 0 0 0 0,1 0 1 0 0,0 1-1 0 0,-1-1 0 0 0,1 0 0 0 0,0 1 0 0 0,0-1 0 0 0,-1 1 0 0 0,1-1 1 0 0,0 0-1 0 0,0 1 0 0 0,0-1 0 0 0,0 1 0 0 0,-1-1 0 0 0,1 0 0 0 0,0 1 1 0 0,0-1-1 0 0,0 1 0 0 0,0-1 0 0 0,0 1 0 0 0,0-1 0 0 0,0 1 0 0 0,0-1 1 0 0,0 0-1 0 0,0 1 0 0 0,0-1 0 0 0,0 1 0 0 0,1 0 0 0 0,3 24 71 0 0,-2-15-46 0 0,3 126 454 0 0,-6-89-224 0 0,10 66 0 0 0,-3-45-187 0 0,-5-47 15 0 0,1 1 0 0 0,1-1 0 0 0,10 36 0 0 0,-9-45-55 0 0,10 35 219 0 0,-13-43-234 0 0,-1-1 1 0 0,0 1-1 0 0,1-1 0 0 0,-1 1 0 0 0,0-1 1 0 0,0 1-1 0 0,-1-1 0 0 0,1 1 0 0 0,-1-1 1 0 0,0 1-1 0 0,-1 4 0 0 0,1-7-14 0 0,0 0 0 0 0,0 1 0 0 0,0-1 0 0 0,0 0 0 0 0,0 0 0 0 0,0 0 0 0 0,0 0 0 0 0,0 1 0 0 0,0-2 0 0 0,0 1 0 0 0,-1 0 0 0 0,1 0 0 0 0,0 0 0 0 0,-1 0 0 0 0,1-1 0 0 0,-1 1 0 0 0,1-1 0 0 0,-3 1 0 0 0,-33 5 0 0 0,14-3 0 0 0,-15 9 76 0 0,0 2 1 0 0,1 1-1 0 0,1 2 1 0 0,-41 26-1 0 0,27-14 37 0 0,-57 22 0 0 0,79-40-110 0 0,-25 11 27 0 0,-95 25 1 0 0,43-19-31 0 0,-54 10 0 0 0,23-26 30 0 0,-19 3 25 0 0,101-7 4 0 0,0-2-1 0 0,0-2 0 0 0,-1-3 0 0 0,-97-9 0 0 0,92 3-58 0 0,-63 5 0 0 0,-26-1 0 0 0,-491-33-64 0 0,131 27 75 0 0,421 10 51 0 0,-120 20 1 0 0,114-2-63 0 0,17-3 0 0 0,14-7 8 0 0,-131 31 59 0 0,190-41-66 0 0,-12 3 16 0 0,1 1-1 0 0,-1 1 1 0 0,1 0-1 0 0,0 1 1 0 0,0 0 0 0 0,-26 19-1 0 0,25-14-5 0 0,0 1-1 0 0,1 0 1 0 0,1 1 0 0 0,0 1-1 0 0,-21 28 1 0 0,-6 24-11 0 0,2 1 0 0 0,3 2 0 0 0,-35 101 0 0 0,-30 76 0 0 0,25-40 64 0 0,63-162-43 0 0,2 1 1 0 0,-8 80-1 0 0,18-116-21 0 0,1 1 0 0 0,1-1 0 0 0,-1 1 0 0 0,2-1 0 0 0,0 0 0 0 0,3 13 0 0 0,25 58 0 0 0,-22-61 0 0 0,1 3 0 0 0,7 14 0 0 0,5 8 0 0 0,-3 1 0 0 0,3 3 0 0 0,2-1 0 0 0,1-3 0 0 0,3 0 0 0 0,3 3 11 0 0,-16-29 10 0 0,19 20 0 0 0,26 18-10 0 0,4-6-11 0 0,3-6 0 0 0,6-2 0 0 0,5-5 0 0 0,11-7 0 0 0,14-5 0 0 0,-1-7 0 0 0,-20-4 0 0 0,-5-5 0 0 0,5 3 0 0 0,5 4 0 0 0,1 2 11 0 0,6-1 31 0 0,4 1-31 0 0,4 3-11 0 0,-6 3 0 0 0,-4-2 0 0 0,6 0 0 0 0,-12-7 11 0 0,-51-10 31 0 0,49 5-31 0 0,4-1 0 0 0,-50-6 31 0 0,61 3-31 0 0,20 3-11 0 0,1-2 0 0 0,-1-2 0 0 0,3-7 0 0 0,8-5 0 0 0,7-1 0 0 0,-3 1 0 0 0,-8 2 0 0 0,-3-1 0 0 0,-2-3 0 0 0,6 0 0 0 0,3 0 0 0 0,1 1 0 0 0,-9 3 0 0 0,-4 5 0 0 0,0 3 0 0 0,4-1 0 0 0,7-1 0 0 0,-2 3 0 0 0,-5 3 11 0 0,0 1 31 0 0,0 1-31 0 0,2-3-11 0 0,5-1 0 0 0,5-1 0 0 0,-10 1 0 0 0,-7-2 0 0 0,-2-4 0 0 0,-3-2 0 0 0,4-1 0 0 0,5 2 0 0 0,-5 5 0 0 0,-5 1 0 0 0,4-4 0 0 0,0-2 0 0 0,7-6 0 0 0,7 1 0 0 0,-1 5 0 0 0,-12 3 0 0 0,0 0 0 0 0,0 1 0 0 0,3-5 0 0 0,5-1 0 0 0,4 3 0 0 0,-3 3 0 0 0,-1-1 0 0 0,-6-2 0 0 0,2-1 0 0 0,6-1 0 0 0,4 3 0 0 0,-8 4 0 0 0,-4 3 0 0 0,-2-2 0 0 0,-4-3 0 0 0,9-4 0 0 0,6 1 0 0 0,1 0 0 0 0,-7 2 0 0 0,-3-2 0 0 0,2 0 0 0 0,-1-2 0 0 0,1-1 0 0 0,1 5 0 0 0,-6 2 0 0 0,-5-2 0 0 0,-2-2 0 0 0,0-2 0 0 0,2 0 0 0 0,4 2 0 0 0,0 6 0 0 0,-7 6 0 0 0,-4 1 0 0 0,4-1 0 0 0,0-5 0 0 0,5-3 0 0 0,9-2 0 0 0,-2 1-11 0 0,-10 2-31 0 0,-2 2 31 0 0,-2-1 11 0 0,-1-1 0 0 0,3 1 0 0 0,4 2 0 0 0,-2 5 0 0 0,-7 1 0 0 0,-1-1 0 0 0,2-4 0 0 0,6-5 0 0 0,6-4 0 0 0,5-3 0 0 0,-3 3 0 0 0,-6 3 0 0 0,-3 1 0 0 0,1-1 0 0 0,1 0 0 0 0,1-2 0 0 0,7-3 0 0 0,4-2 0 0 0,-6-1 0 0 0,0-3 0 0 0,1-2 0 0 0,2-5 0 0 0,5-1 0 0 0,1 6 0 0 0,-9 4 0 0 0,-5 1 0 0 0,1-1 0 0 0,3-3 0 0 0,7-2 0 0 0,4 1 0 0 0,-7 3 0 0 0,-8 0 0 0 0,-3 1 0 0 0,-1 0 0 0 0,0-3 0 0 0,4 1 0 0 0,0 4 0 0 0,-7 3 0 0 0,-3 1 0 0 0,0 0 0 0 0,0-4 0 0 0,1-3 0 0 0,6 0 0 0 0,2 0 0 0 0,-3 5 0 0 0,-7 3 0 0 0,-1-1 0 0 0,0-2 0 0 0,-1-2 0 0 0,2-5 0 0 0,4 1 0 0 0,4-1 0 0 0,-5 0 0 0 0,-5-1 0 0 0,-3 0 0 0 0,5 0 0 0 0,22-3 0 0 0,-12 3 0 0 0,-5 5 0 0 0,-3 2 0 0 0,-8 2 0 0 0,-2 0 0 0 0,3-1 0 0 0,-1-2 0 0 0,6-3 0 0 0,24-5 0 0 0,-16 4 0 0 0,-12-1 0 0 0,-4 0 0 0 0,2 0 0 0 0,6 1 0 0 0,18-1 0 0 0,-21 1 0 0 0,-6 1 0 0 0,-3 1 0 0 0,2-3 0 0 0,16 0 0 0 0,-17 3 0 0 0,0 0 0 0 0,25-1 0 0 0,9 1 0 0 0,-5 1 0 0 0,-11 1 0 0 0,-10 1 0 0 0,-4 4 0 0 0,6 0 0 0 0,12 2 0 0 0,-13 3 0 0 0,0-1 0 0 0,2-4 0 0 0,-2-2 0 0 0,-3-1 0 0 0,1 0 0 0 0,4-3 0 0 0,1 0 0 0 0,5 1 0 0 0,4 1 0 0 0,-1-1 0 0 0,10-4-53 0 0,-47 2 42 0 0,17-3-1 0 0,-51 6-36 0 0,56-5 36 0 0,17 1 12 0 0,-21 2 0 0 0,-8-1 0 0 0,0 0 0 0 0,-4 0 0 0 0,1 1 0 0 0,0 1-11 0 0,7-3-31 0 0,4-1 20 0 0,-50 4-20 0 0,53-7 31 0 0,9-4-42 0 0,-35 3 42 0 0,28-4 11 0 0,0 6 0 0 0,-3 4 0 0 0,1 2 0 0 0,3 2 0 0 0,8-4 0 0 0,4-3 0 0 0,-7-3 0 0 0,-9 0 0 0 0,-2-1 0 0 0,1 1 0 0 0,2-2 0 0 0,-61 7 0 0 0,31-10 0 0 0,31-19 0 0 0,1-5 0 0 0,-11-2 0 0 0,-65 33-6 0 0,-10 5-6 0 0,0 0 0 0 0,0-1 1 0 0,14-12-1 0 0,16-16 1 0 0,10-15 11 0 0,4-13 0 0 0,4-6 0 0 0,22-41 0 0 0,47-104 0 0 0,-112 186 0 0 0,-2 1 0 0 0,0-2 0 0 0,-2 1 0 0 0,-1-2 0 0 0,-1 1 0 0 0,4-42 0 0 0,-11 37 0 0 0,-1 0 0 0 0,-2 0 0 0 0,-2 1 0 0 0,-12-51 0 0 0,11 57 0 0 0,-6-28 0 0 0,-2 1 0 0 0,-3 0 0 0 0,-39-84 0 0 0,24 79 0 0 0,-69-93 0 0 0,76 119-11 0 0,0 2-1 0 0,-2 1 1 0 0,-2 1-1 0 0,0 1 1 0 0,-2 2-1 0 0,-52-34 1 0 0,17 22-7 0 0,-3 2 1 0 0,-86-30-1 0 0,-298-77 7 0 0,89 25 69 0 0,277 86-52 0 0,-124-46 21 0 0,-54-18 10 0 0,92 32-37 0 0,75 26 0 0 0,-188-45 0 0 0,-151-12 245 0 0,345 75-204 0 0,-124-9 0 0 0,-95 10-54 0 0,251 16 19 0 0,-808-9-6 0 0,674 17 0 0 0,-250 0 0 0 0,106 6 36 0 0,48 1-8 0 0,106-17-28 0 0,-54 0 0 0 0,-91-1 0 0 0,208-6 8 0 0,-86-6 27 0 0,143 15-25 0 0,-80 8 1 0 0,-254 25-11 0 0,231-19 0 0 0,6 1 0 0 0,-179 10 0 0 0,-68-14 0 0 0,7-10 0 0 0,291-7 0 0 0,31 2 0 0 0,-101 5 0 0 0,-409 18 0 0 0,529-17 6 0 0,-362-6 124 0 0,144 8-156 0 0,53 2-10 0 0,159-6 27 0 0,-93-15 0 0 0,-217-29 9 0 0,109 52 87 0 0,106 0-46 0 0,-261 11 23 0 0,52-41-98 0 0,30 0 4 0 0,229 24 38 0 0,-273 5 48 0 0,-2-18-30 0 0,143-2 1 0 0,-83 0 101 0 0,251 11-117 0 0,-310 4-11 0 0,0-1 0 0 0,271-6 0 0 0,-128-5 0 0 0,-1 20 0 0 0,78 14 0 0 0,-42 3 0 0 0,-213-6 0 0 0,322-16 0 0 0,-83 12 0 0 0,39-2 0 0 0,-113 3 200 0 0,18 13-165 0 0,31-2-6 0 0,102-23-61 0 0,-149-14 0 0 0,176 0 32 0 0,-77-20 0 0 0,-50-7 0 0 0,168 33 0 0 0,-11-2 0 0 0,0 2 0 0 0,-56 3 0 0 0,-258 16 117 0 0,157-21-105 0 0,3 0-13 0 0,-203 36-327 0 0,296-22-732 0 0,64-4-1328 0 0,-1-1-3652 0 0,-6 3-2736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16.077"/>
    </inkml:context>
    <inkml:brush xml:id="br0">
      <inkml:brushProperty name="width" value="0.1" units="cm"/>
      <inkml:brushProperty name="height" value="0.1" units="cm"/>
      <inkml:brushProperty name="color" value="#E71224"/>
    </inkml:brush>
  </inkml:definitions>
  <inkml:trace contextRef="#ctx0" brushRef="#br0">0 186 455 0 0,'47'-11'556'0'0,"-22"6"-467"0"0,1-2 0 0 0,43-17 0 0 0,-22-1 1344 0 0,-35 18-827 0 0,0 0 0 0 0,0 0 0 0 0,14-4 0 0 0,-21 10-538 0 0,0 0 0 0 0,0 0 0 0 0,0 0 0 0 0,0 0 0 0 0,0 1 0 0 0,0 0 0 0 0,0 0 0 0 0,-1 0 0 0 0,1 1 0 0 0,7 1 0 0 0,3 2-52 0 0,-1 0-1 0 0,16 8 1 0 0,-21-8 64 0 0,1 0 1 0 0,-1-1 0 0 0,1 0-1 0 0,0 0 1 0 0,0-1-1 0 0,19 2 1 0 0,21-4 279 0 0,-11 1-157 0 0,42-4 1 0 0,-35-3-87 0 0,72-18 0 0 0,-105 19-60 0 0,1 0-1 0 0,16-9 0 0 0,-19 9-3 0 0,-1 0-1 0 0,1 0 1 0 0,0 1 0 0 0,20-4-1 0 0,26-4 130 0 0,-33 7-92 0 0,1 0 1 0 0,47-2 0 0 0,-30 8-10 0 0,0 2 1 0 0,74 15 0 0 0,-99-15-61 0 0,1-1 0 0 0,-1 0-1 0 0,0-2 1 0 0,26-1 0 0 0,69-14 80 0 0,-7 1 215 0 0,-20 10-167 0 0,109 11 1 0 0,-167-5-127 0 0,260 0-1 0 0,-158-10 45 0 0,58 0 65 0 0,-153 10-70 0 0,57 10-1 0 0,-22-2 8 0 0,230 12 38 0 0,-131-17-99 0 0,50-1 58 0 0,-143-6-9 0 0,126-7 158 0 0,113-1-83 0 0,-272 11-136 0 0,125 1 26 0 0,97 0 20 0 0,-133 1-42 0 0,-94-1 0 0 0,58 1 31 0 0,-40-3 18 0 0,90 13-1 0 0,-104-5-35 0 0,1-2 0 0 0,-1-2 0 0 0,1-2 0 0 0,44-3-1 0 0,-45-1-12 0 0,54 5 0 0 0,-47 0 0 0 0,189 17 64 0 0,-72-8-10 0 0,-59-6-41 0 0,59 2-16 0 0,69-16 328 0 0,0-1-2 0 0,-101-2-207 0 0,-101 8-104 0 0,-24 2-111 0 0,-1 0 0 0 0,1 1 0 0 0,0 1 0 0 0,0-1-1 0 0,0 1 1 0 0,0 1 0 0 0,0 0 0 0 0,0 0 0 0 0,-1 0 0 0 0,1 1-1 0 0,-1 0 1 0 0,8 4 0 0 0,-3 1-3644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19.334"/>
    </inkml:context>
    <inkml:brush xml:id="br0">
      <inkml:brushProperty name="width" value="0.1" units="cm"/>
      <inkml:brushProperty name="height" value="0.1" units="cm"/>
      <inkml:brushProperty name="color" value="#E71224"/>
    </inkml:brush>
  </inkml:definitions>
  <inkml:trace contextRef="#ctx0" brushRef="#br0">1 0 455 0 0,'7'1'144'0'0,"0"0"0"0"0,-1 0 0 0 0,1 1-1 0 0,0 0 1 0 0,11 4 0 0 0,-2 0 475 0 0,-6-2 203 0 0,-9-3-704 0 0,0 0-1 0 0,0-1 1 0 0,1 1 0 0 0,-1-1 0 0 0,0 1-1 0 0,0-1 1 0 0,1 0 0 0 0,-1 1 0 0 0,0-1-1 0 0,3 0 1 0 0,4 1 64 0 0,0 0-1 0 0,0 1 1 0 0,0 0 0 0 0,0 0-1 0 0,0 1 1 0 0,7 4-1 0 0,13 3-171 0 0,-1-1-2 0 0,1-1 0 0 0,0-2 0 0 0,1 0 0 0 0,-1-2 0 0 0,1-1 0 0 0,0-1 0 0 0,31-3 0 0 0,35-10 15 0 0,50-3 18 0 0,59-7 216 0 0,-48 2 414 0 0,-115 18-588 0 0,0 1 0 0 0,62 10-1 0 0,4 0 6 0 0,-32-6-88 0 0,64 3 0 0 0,-29-6-2 0 0,119-3 15 0 0,208-8 168 0 0,-226 3-181 0 0,74 2 0 0 0,-243 7 0 0 0,142 7 0 0 0,104 12 0 0 0,-118-17 27 0 0,8 1 181 0 0,-110 0-151 0 0,124 11 193 0 0,-45-5-83 0 0,-123-12-119 0 0,0 0 0 0 0,-1-2 0 0 0,1 0 1 0 0,27-8-1 0 0,16-5 109 0 0,-59 15-189 0 0,0 0 1 0 0,-1 1 0 0 0,1-1-1 0 0,0 2 1 0 0,0-1-1 0 0,13 3 1 0 0,-6 1-128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22.619"/>
    </inkml:context>
    <inkml:brush xml:id="br0">
      <inkml:brushProperty name="width" value="0.1" units="cm"/>
      <inkml:brushProperty name="height" value="0.1" units="cm"/>
      <inkml:brushProperty name="color" value="#E71224"/>
    </inkml:brush>
  </inkml:definitions>
  <inkml:trace contextRef="#ctx0" brushRef="#br0">2 2 1839 0 0,'-1'0'72'0'0,"4"0"32"0"0,-1-1-104 0 0,0 2 0 0 0,0-1 0 0 0,5 2 0 0 0,-1 0 0 0 0,3 2 0 0 0,2 1 0 0 0,-3 1 0 0 0,1 0-64 0 0,0-5 64 0 0,-3 3-816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23.994"/>
    </inkml:context>
    <inkml:brush xml:id="br0">
      <inkml:brushProperty name="width" value="0.1" units="cm"/>
      <inkml:brushProperty name="height" value="0.1" units="cm"/>
      <inkml:brushProperty name="color" value="#E71224"/>
    </inkml:brush>
  </inkml:definitions>
  <inkml:trace contextRef="#ctx0" brushRef="#br0">1 13 1839 0 0,'18'-5'80'0'0,"-6"1"16"0"0,-1 2-96 0 0,-2 0 0 0 0,-3 2 0 0 0,-3 0 0 0 0,3 2 0 0 0,1 0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26.569"/>
    </inkml:context>
    <inkml:brush xml:id="br0">
      <inkml:brushProperty name="width" value="0.1" units="cm"/>
      <inkml:brushProperty name="height" value="0.1" units="cm"/>
      <inkml:brushProperty name="color" value="#E71224"/>
    </inkml:brush>
  </inkml:definitions>
  <inkml:trace contextRef="#ctx0" brushRef="#br0">30 43 919 0 0,'-6'-5'228'0'0,"-10"-11"-578"0"0,15 15 526 0 0,0 1 0 0 0,1-1 0 0 0,-1 1-1 0 0,1-1 1 0 0,-1 1 0 0 0,1-1 0 0 0,-1 1 0 0 0,1-1-1 0 0,0 0 1 0 0,-1 1 0 0 0,1-1 0 0 0,0 0-1 0 0,-1 1 1 0 0,1-1 0 0 0,0 0 0 0 0,0 1-1 0 0,0-1 1 0 0,0 0 0 0 0,-1-1 0 0 0,2 2-122 0 0,0-1 0 0 0,0 0 1 0 0,0 0-1 0 0,0 1 0 0 0,0-1 1 0 0,0 0-1 0 0,0 1 0 0 0,0-1 1 0 0,0 1-1 0 0,1-1 0 0 0,-1 1 1 0 0,0 0-1 0 0,0 0 0 0 0,0-1 1 0 0,0 1-1 0 0,1 0 0 0 0,-1 0 1 0 0,0 0-1 0 0,0 0 0 0 0,0 0 1 0 0,3 1-1 0 0,25 4 783 0 0,-27-4-781 0 0,145 44 2022 0 0,-129-40-1992 0 0,1-2 1 0 0,0 0-1 0 0,-1-2 0 0 0,35 0 0 0 0,76-14 563 0 0,20 0-259 0 0,157 27-41 0 0,-305-14-348 0 0,225 29 267 0 0,-186-25-209 0 0,1-1-1 0 0,-1-2 1 0 0,76-8 0 0 0,-27 1 208 0 0,-62 6-235 0 0,0 2-1 0 0,-1 0 1 0 0,39 10 0 0 0,-30-5 6 0 0,43 2-1 0 0,84-13 122 0 0,-104 1-126 0 0,-7 0-11 0 0,1 2-1 0 0,96 11 0 0 0,-92-2 18 0 0,1-3 1 0 0,107-3-1 0 0,-120-2 94 0 0,88 12 0 0 0,-130-12-133 0 0,28 2 7 0 0,-1-2-1 0 0,1-1 0 0 0,-1-2 1 0 0,1 0-1 0 0,33-10 0 0 0,-26 6 3 0 0,2 1 0 0 0,48-1-1 0 0,106 7-8 0 0,124-11 110 0 0,-285 9-102 0 0,283-3 108 0 0,-194 6-94 0 0,-51 1 3 0 0,26 0 14 0 0,-2-1-17 0 0,-80 0-37 0 0,-1 1-1 0 0,0 0 0 0 0,0 1 1 0 0,0 0-1 0 0,13 6 0 0 0,-23-8-111 0 0,1 1 0 0 0,0 0 0 0 0,-1 0 0 0 0,1 0 0 0 0,5 5 0 0 0,1 4-319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28.103"/>
    </inkml:context>
    <inkml:brush xml:id="br0">
      <inkml:brushProperty name="width" value="0.1" units="cm"/>
      <inkml:brushProperty name="height" value="0.1" units="cm"/>
      <inkml:brushProperty name="color" value="#E71224"/>
    </inkml:brush>
  </inkml:definitions>
  <inkml:trace contextRef="#ctx0" brushRef="#br0">85 0 943 0 0,'-9'1'372'0'0,"1"-1"0"0"0,0 2 0 0 0,0-1 0 0 0,0 1 0 0 0,0 1 0 0 0,0-1 0 0 0,-10 6 0 0 0,18-8-322 0 0,-1 1-1 0 0,0-1 0 0 0,0 1 0 0 0,1 0 0 0 0,-1-1 0 0 0,1 1 1 0 0,-1 0-1 0 0,0-1 0 0 0,1 1 0 0 0,-1 0 0 0 0,1 0 0 0 0,-1 0 0 0 0,1-1 1 0 0,0 1-1 0 0,-1 0 0 0 0,1 0 0 0 0,0 0 0 0 0,0 0 0 0 0,0 0 1 0 0,0 0-1 0 0,-1 0 0 0 0,1 0 0 0 0,0 0 0 0 0,0-1 0 0 0,1 1 0 0 0,-1 0 1 0 0,0 0-1 0 0,0 0 0 0 0,0 0 0 0 0,1 0 0 0 0,-1 0 0 0 0,0 0 1 0 0,1-1-1 0 0,-1 1 0 0 0,1 0 0 0 0,0 1 0 0 0,3 6 71 0 0,1-1 1 0 0,10 15-1 0 0,-9-14-12 0 0,-2-3-83 0 0,0 0 0 0 0,0 0 0 0 0,1-1-1 0 0,-1 1 1 0 0,1-1 0 0 0,0 0 0 0 0,1 0-1 0 0,-1-1 1 0 0,1 1 0 0 0,-1-1 0 0 0,1 0-1 0 0,0-1 1 0 0,12 4 0 0 0,3-1 197 0 0,0-1 0 0 0,41 2 0 0 0,5 1 267 0 0,33 6 261 0 0,186 0 1 0 0,-146-9-546 0 0,63-2 83 0 0,-15-18-180 0 0,-115 7-37 0 0,0 4-1 0 0,76 3 1 0 0,222 26 121 0 0,-310-20-156 0 0,87 15 0 0 0,-99-12 12 0 0,82 0 0 0 0,-71-5 139 0 0,209 2 258 0 0,-14-26-189 0 0,-192 15-81 0 0,0 3-1 0 0,78 5 0 0 0,88-6-51 0 0,-152 0-75 0 0,-62 4-38 0 0,0 1 0 0 0,0 0 0 0 0,29 5 0 0 0,-37-3-21 0 0,1 0-1 0 0,-1 0 0 0 0,0 1 0 0 0,1 0 0 0 0,-1 0 1 0 0,-1 1-1 0 0,1 0 0 0 0,0 0 0 0 0,8 8 0 0 0,19 17-1172 0 0,-16-14-64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30.087"/>
    </inkml:context>
    <inkml:brush xml:id="br0">
      <inkml:brushProperty name="width" value="0.1" units="cm"/>
      <inkml:brushProperty name="height" value="0.1" units="cm"/>
      <inkml:brushProperty name="color" value="#E71224"/>
    </inkml:brush>
  </inkml:definitions>
  <inkml:trace contextRef="#ctx0" brushRef="#br0">0 74 1839 0 0,'131'5'1346'0'0,"-77"-2"-810"0"0,1-2-1 0 0,101-10 0 0 0,-90 1-156 0 0,75 2-1 0 0,-78 5-273 0 0,83-2 119 0 0,124-7 202 0 0,-42-12 230 0 0,-161 19-481 0 0,1 4 1 0 0,89 11-1 0 0,-32-2-101 0 0,-99-8-75 0 0,183 2 237 0 0,-145-8-97 0 0,0 4-1 0 0,126 15 1 0 0,134 18 42 0 0,-95-37-110 0 0,-217 3-78 0 0,42-3 63 0 0,0 2 0 0 0,0 3 0 0 0,60 9 0 0 0,198 19 315 0 0,-247-26-326 0 0,83 7-34 0 0,227 11 370 0 0,-74-21-37 0 0,-6 2-214 0 0,87-4 60 0 0,-199 3-190 0 0,-6 0 0 0 0,-55-6 37 0 0,114-8 62 0 0,57 0-32 0 0,-208 11-6 0 0,-22 1-57 0 0,143-10 46 0 0,-123 1-50 0 0,15-3 43 0 0,101 0-1 0 0,-44 18 39 0 0,-81-1-36 0 0,144-11 0 0 0,-157-1-58 0 0,32-5 141 0 0,156 0-1 0 0,173 6 1 0 0,-26-17-64 0 0,-239 27-54 0 0,147-5 34 0 0,-250-5-48 0 0,-33 4 41 0 0,1 0 0 0 0,-1 2 0 0 0,0 0 0 0 0,1 1 0 0 0,27 4 0 0 0,-43-3-33 0 0,-1 1-1 0 0,1-1 0 0 0,0 1 0 0 0,0 0 1 0 0,-1 1-1 0 0,1-1 0 0 0,-1 1 1 0 0,0 0-1 0 0,9 7 0 0 0,9 12-3301 0 0,-12-12-213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31.426"/>
    </inkml:context>
    <inkml:brush xml:id="br0">
      <inkml:brushProperty name="width" value="0.1" units="cm"/>
      <inkml:brushProperty name="height" value="0.1" units="cm"/>
      <inkml:brushProperty name="color" value="#E71224"/>
    </inkml:brush>
  </inkml:definitions>
  <inkml:trace contextRef="#ctx0" brushRef="#br0">0 1 4775 0 0,'6'0'340'0'0,"-6"-1"-330"0"0,1 1-1 0 0,0 0 1 0 0,-1 0 0 0 0,1 0 0 0 0,-1 0 0 0 0,1 0 0 0 0,0 0 0 0 0,-1 0 0 0 0,1 1 0 0 0,0-1-1 0 0,-1 0 1 0 0,1 0 0 0 0,0 0 0 0 0,-1 1 0 0 0,1-1 0 0 0,-1 0 0 0 0,2 1 0 0 0,32 18 445 0 0,-24-13-400 0 0,0 0-1 0 0,0-1 1 0 0,0 0 0 0 0,1-1 0 0 0,0 0-1 0 0,0 0 1 0 0,0-1 0 0 0,21 2 0 0 0,264-8 600 0 0,-192-1-282 0 0,74 11 428 0 0,13-1-264 0 0,47-8-409 0 0,-120 4-56 0 0,52 1 163 0 0,113-3 428 0 0,85 9-433 0 0,-265-3-227 0 0,207-16 114 0 0,-303 9-117 0 0,5 1 0 0 0,203-11 0 0 0,-76 14 31 0 0,159-8 66 0 0,-202-6-39 0 0,101-8 11 0 0,-145 17-68 0 0,93 6-1 0 0,-31 3 37 0 0,117-9 0 0 0,112 7 17 0 0,-258 9-428 0 0,-55-8-60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34.132"/>
    </inkml:context>
    <inkml:brush xml:id="br0">
      <inkml:brushProperty name="width" value="0.1" units="cm"/>
      <inkml:brushProperty name="height" value="0.1" units="cm"/>
      <inkml:brushProperty name="color" value="#E71224"/>
    </inkml:brush>
  </inkml:definitions>
  <inkml:trace contextRef="#ctx0" brushRef="#br0">0 1 1639 0 0,'84'3'847'0'0,"91"25"945"0"0,-67-15-1247 0 0,-69-7-378 0 0,0-2 0 0 0,0-2 0 0 0,40-2 0 0 0,-35-1 315 0 0,83 10 0 0 0,148 32-90 0 0,-209-32-282 0 0,104 1-1 0 0,-145-10-86 0 0,31-1 175 0 0,99 13 0 0 0,1 13-124 0 0,-105-15-77 0 0,-19-3 70 0 0,62 4 0 0 0,62-10 304 0 0,-74-2-168 0 0,102 11 0 0 0,-96 2-115 0 0,2-4-1 0 0,120-4 1 0 0,-15-23 204 0 0,-103 9-89 0 0,152 0 1 0 0,-160 12-138 0 0,0-4 0 0 0,0-4 0 0 0,132-26 0 0 0,-163 22 26 0 0,0 4 1 0 0,74-1-1 0 0,53 14 34 0 0,-67-1-71 0 0,199 5 9 0 0,-99 8-64 0 0,-185-14 0 0 0,37 12 0 0 0,-42-10 0 0 0,-1 0 0 0 0,1-2 0 0 0,25 2 0 0 0,418 27 72 0 0,-356-24-21 0 0,-45-3 20 0 0,83-2-1 0 0,-38-9-41 0 0,125-5 81 0 0,-24-10 19 0 0,-143 14 52 0 0,117-25 0 0 0,-171 27-155 0 0,48-12 51 0 0,1 3 1 0 0,126-6-1 0 0,-121 18-88 0 0,159-4 86 0 0,-43-20-33 0 0,-63 7-20 0 0,223-2-22 0 0,-116 1 0 0 0,-209 16 0 0 0,37-5 0 0 0,186-14 0 0 0,-151 19 0 0 0,37 0 0 0 0,-71 3 0 0 0,79-8 0 0 0,202-15 0 0 0,-101 34 0 0 0,-191-7 0 0 0,85 7 0 0 0,-107-11 0 0 0,29 5 0 0 0,-29-3 0 0 0,30 1 0 0 0,50 3 75 0 0,-58-5-63 0 0,-1 3 1 0 0,0 2-1 0 0,50 14 1 0 0,-75-16-10 0 0,36 14-3 0 0,-41-13 0 0 0,0-1 0 0 0,25 6 0 0 0,13-2 0 0 0,-13-1 0 0 0,46 3 0 0 0,-28-9 0 0 0,74 6 0 0 0,57 9 64 0 0,-31-6-64 0 0,-119-11 0 0 0,0-1 0 0 0,40-7 0 0 0,49-7 139 0 0,-89 9-71 0 0,-21 3 1 0 0,-1 0-1 0 0,1-1 0 0 0,22-8 0 0 0,-19 1 213 0 0,4-4 136 0 0,-24 14-390 0 0,1 1 0 0 0,-1-1 0 0 0,0 1-1 0 0,0-1 1 0 0,0 1 0 0 0,1 0-1 0 0,-1-1 1 0 0,0 1 0 0 0,0 0-1 0 0,1 0 1 0 0,-1 0 0 0 0,0 0 0 0 0,1 0-1 0 0,-1 0 1 0 0,2 1 0 0 0,-2 0-62 0 0,0 0 1 0 0,0-1 0 0 0,0 2 0 0 0,0-1 0 0 0,0 0 0 0 0,0 0-1 0 0,0 0 1 0 0,0 0 0 0 0,-1 1 0 0 0,1-1 0 0 0,0 0 0 0 0,-1 0-1 0 0,1 1 1 0 0,-1-1 0 0 0,0 1 0 0 0,1-1 0 0 0,-1 0 0 0 0,0 1-1 0 0,0-1 1 0 0,0 1 0 0 0,0-1 0 0 0,0 1 0 0 0,0 1 0 0 0,-1 11-928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37.951"/>
    </inkml:context>
    <inkml:brush xml:id="br0">
      <inkml:brushProperty name="width" value="0.1" units="cm"/>
      <inkml:brushProperty name="height" value="0.1" units="cm"/>
      <inkml:brushProperty name="color" value="#E71224"/>
    </inkml:brush>
  </inkml:definitions>
  <inkml:trace contextRef="#ctx0" brushRef="#br0">0 51 1087 0 0,'23'-2'0'0'0,"1"0"0"0"0,2-2 72 0 0,1 1-72 0 0,7-3 0 0 0,-4 0 0 0 0,-8 3 0 0 0,-9-1 0 0 0,-2 2 96 0 0,2 0-16 0 0,9-1-8 0 0,13-3 0 0 0,14-1-72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39.517"/>
    </inkml:context>
    <inkml:brush xml:id="br0">
      <inkml:brushProperty name="width" value="0.1" units="cm"/>
      <inkml:brushProperty name="height" value="0.1" units="cm"/>
      <inkml:brushProperty name="color" value="#E71224"/>
    </inkml:brush>
  </inkml:definitions>
  <inkml:trace contextRef="#ctx0" brushRef="#br0">1 18 4831 0 0,'0'-1'33'0'0,"1"0"-1"0"0,0 1 0 0 0,0-1 0 0 0,0 1 1 0 0,0 0-1 0 0,0-1 0 0 0,0 1 0 0 0,0 0 1 0 0,-1-1-1 0 0,1 1 0 0 0,0 0 0 0 0,0 0 1 0 0,0 0-1 0 0,0 0 0 0 0,0 0 1 0 0,0 0-1 0 0,0 0 0 0 0,1 0 0 0 0,24 1 324 0 0,-26-1-333 0 0,101 12 751 0 0,-63-6-644 0 0,56 1 0 0 0,114-19 454 0 0,-195 10-530 0 0,282 0 648 0 0,-228 4-646 0 0,-22-1-21 0 0,89 0 4 0 0,186-27 79 0 0,-231 26-30 0 0,-1 4 0 0 0,105 18 1 0 0,84 5-56 0 0,-98-24-23 0 0,171 10 578 0 0,-325-13-564 0 0,34-2-1 0 0,-4 0 58 0 0,-54 2-96 0 0,15 1 107 0 0,-16 0-107 0 0,1-1 1 0 0,-1 0 0 0 0,0 0-1 0 0,1 0 1 0 0,-1 0 0 0 0,1 1-1 0 0,-1-1 1 0 0,0 0 0 0 0,1 0-1 0 0,-1 1 1 0 0,0-1 0 0 0,1 0-1 0 0,-1 0 1 0 0,0 1-1 0 0,0-1 1 0 0,1 0 0 0 0,-1 1-1 0 0,0-1 1 0 0,0 1 0 0 0,0-1-1 0 0,1 0 1 0 0,-1 1 0 0 0,0-1-1 0 0,0 0 1 0 0,0 1 0 0 0,0-1-1 0 0,0 1 1 0 0,0-1-1 0 0,0 1 1 0 0,0-1 0 0 0,0 0-1 0 0,0 1 1 0 0,0-1 0 0 0,0 1-1 0 0,-2 6-293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42.809"/>
    </inkml:context>
    <inkml:brush xml:id="br0">
      <inkml:brushProperty name="width" value="0.1" units="cm"/>
      <inkml:brushProperty name="height" value="0.1" units="cm"/>
      <inkml:brushProperty name="color" value="#E71224"/>
    </inkml:brush>
  </inkml:definitions>
  <inkml:trace contextRef="#ctx0" brushRef="#br0">1 57 1839 0 0,'2'3'132'0'0,"1"-1"0"0"0,0 1 0 0 0,0-1-1 0 0,0 0 1 0 0,0 0 0 0 0,0 0-1 0 0,0-1 1 0 0,1 1 0 0 0,4 1-1 0 0,0 0-152 0 0,52 27 270 0 0,32 14-95 0 0,-78-39-109 0 0,-1-1 0 0 0,1 0 0 0 0,0-1 0 0 0,0 0 0 0 0,18 0-1 0 0,-8-3 340 0 0,0-1-1 0 0,0-2 0 0 0,0 0 1 0 0,29-9-1 0 0,-24 5 52 0 0,1 2 0 0 0,32-3 0 0 0,274 18 445 0 0,-152 0-742 0 0,-70-14-76 0 0,-45 1-6 0 0,120 4 45 0 0,-94 1 135 0 0,125-13-1 0 0,56-13 512 0 0,-171 17-597 0 0,39-9 12 0 0,47-3 12 0 0,17-1-78 0 0,50-1-64 0 0,-139 23-12 0 0,187-10 13 0 0,-227 0-28 0 0,6-3 19 0 0,109 2 1 0 0,-84 13 32 0 0,1 1-13 0 0,128-12 1 0 0,-194 4-23 0 0,-1 2-1 0 0,0 2 0 0 0,1 1 1 0 0,-1 3-1 0 0,69 16 0 0 0,61 22 33 0 0,-81-31-44 0 0,126 18-10 0 0,-38-21 64 0 0,-103-1-64 0 0,128 32 0 0 0,-180-34 10 0 0,-1-2 0 0 0,1-1 0 0 0,46 0-1 0 0,77-12 58 0 0,-40 1-45 0 0,87 9 1 0 0,-119 2-2 0 0,134-13-1 0 0,62-14-20 0 0,44 29 0 0 0,12-5 0 0 0,-141-3 0 0 0,121 14 0 0 0,-65 0 0 0 0,-14-1 35 0 0,215-4 58 0 0,-39 0 99 0 0,-281-4-150 0 0,167-20-1 0 0,-12 1 4 0 0,-238 16-41 0 0,358-13 174 0 0,-3 2-126 0 0,-109 6-30 0 0,-5 2-22 0 0,159-6 30 0 0,-210 7-6 0 0,418 12 242 0 0,-406-14-222 0 0,-99-1-24 0 0,-43 3-20 0 0,99-1 0 0 0,22 2 0 0 0,-149 0 0 0 0,21 0 0 0 0,265-1 0 0 0,-318 3 0 0 0,210 9 0 0 0,47 16 0 0 0,118 4 0 0 0,-257-17 51 0 0,-96-6-38 0 0,202 5-13 0 0,-88-12 0 0 0,167 2 0 0 0,58-23 0 0 0,-389 20 0 0 0,46-1 0 0 0,0 3 0 0 0,62 8 0 0 0,5 0 0 0 0,81-20 57 0 0,-151 7-50 0 0,194-4-7 0 0,12-1 0 0 0,131-36 64 0 0,-321 40-32 0 0,128 7-1 0 0,-75 2-30 0 0,53-18-1 0 0,3 1 0 0 0,-141 14 3 0 0,31 0 54 0 0,83-10 1 0 0,-148 9-51 0 0,0 1 0 0 0,1-1 0 0 0,12 2 0 0 0,-17-1-21 0 0,-1 1 0 0 0,1-1 0 0 0,-1 1-1 0 0,1 0 1 0 0,-1-1 0 0 0,0 1 0 0 0,1 0-1 0 0,-1 0 1 0 0,0 1 0 0 0,0-1-1 0 0,1 0 1 0 0,-1 1 0 0 0,0 0 0 0 0,3 2-1 0 0,2 5-229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43.999"/>
    </inkml:context>
    <inkml:brush xml:id="br0">
      <inkml:brushProperty name="width" value="0.1" units="cm"/>
      <inkml:brushProperty name="height" value="0.1" units="cm"/>
      <inkml:brushProperty name="color" value="#E71224"/>
    </inkml:brush>
  </inkml:definitions>
  <inkml:trace contextRef="#ctx0" brushRef="#br0">0 74 2303 0 0,'15'-18'200'0'0,"4"-1"-200"0"0,-2 4 0 0 0,-6 6 0 0 0,-6 3 192 0 0,-3 6-8 0 0,2 0 0 0 0,1 0 0 0 0,5-1-104 0 0,1-3-16 0 0,2 2-64 0 0,0 2-1336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3:44.813"/>
    </inkml:context>
    <inkml:brush xml:id="br0">
      <inkml:brushProperty name="width" value="0.1" units="cm"/>
      <inkml:brushProperty name="height" value="0.1" units="cm"/>
      <inkml:brushProperty name="color" value="#E71224"/>
    </inkml:brush>
  </inkml:definitions>
  <inkml:trace contextRef="#ctx0" brushRef="#br0">0 39 367 0 0,'6'-6'0'0'0,"-6"5"0"0"0,1 1 0 0 0,-1-1 0 0 0,0 1 0 0 0,1-1 0 0 0,0 1 0 0 0,-1-1 0 0 0,1 1 0 0 0,-1-1 0 0 0,1 1 0 0 0,-1-1 0 0 0,1 1 0 0 0,0 0 0 0 0,-1-1 0 0 0,1 1 0 0 0,0 0 0 0 0,0 0 0 0 0,-1-1 0 0 0,1 1 0 0 0,0 0 0 0 0,-1 0 0 0 0,1 0 0 0 0,0 0 0 0 0,0 0 0 0 0,0 0 0 0 0,6 0 0 0 0,-1-1 0 0 0,0 0 0 0 0,1-1 0 0 0,7-2 0 0 0,10-2 0 0 0,1 1 0 0 0,0 2 0 0 0,1 1 0 0 0,48 1 0 0 0,-65 3 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26.305"/>
    </inkml:context>
    <inkml:brush xml:id="br0">
      <inkml:brushProperty name="width" value="0.1" units="cm"/>
      <inkml:brushProperty name="height" value="0.1" units="cm"/>
      <inkml:brushProperty name="color" value="#E71224"/>
    </inkml:brush>
  </inkml:definitions>
  <inkml:trace contextRef="#ctx0" brushRef="#br0">1 90 455 0 0,'31'-14'432'0'0,"38"-11"1962"0"0,77-17-1 0 0,-125 38-2215 0 0,0 2 1 0 0,0 0-1 0 0,0 1 0 0 0,0 1 0 0 0,0 1 1 0 0,28 5-1 0 0,-9 1 6 0 0,76 24 0 0 0,-31-6-43 0 0,-72-22-139 0 0,115 26 99 0 0,-103-25-78 0 0,0-1-1 0 0,1-1 0 0 0,28-2 0 0 0,135 4 294 0 0,-132-1-244 0 0,31-3 108 0 0,-1-3 0 0 0,96-17 0 0 0,-140 14-175 0 0,26-4 25 0 0,84-1-1 0 0,-105 11-29 0 0,66 1 0 0 0,29 7 64 0 0,191-13 0 0 0,-206 3-28 0 0,-34 2-8 0 0,-16-1-24 0 0,-13 0 26 0 0,115-16 0 0 0,-109 7-30 0 0,112-3 0 0 0,74 16 0 0 0,-226-3 0 0 0,83 4 0 0 0,95 1 0 0 0,256 16 0 0 0,-444-19 0 0 0,8 2 0 0 0,-1-2 0 0 0,56-3 0 0 0,-66-2 0 0 0,0 0 0 0 0,21-8 0 0 0,-10-3 103 0 0,-13 5 98 0 0,-16 9-197 0 0,0-1 0 0 0,0 1 0 0 0,1 0-1 0 0,-1 0 1 0 0,0 0 0 0 0,0 0 0 0 0,0-1-1 0 0,0 1 1 0 0,1 0 0 0 0,-1 0 0 0 0,0 0-1 0 0,0-1 1 0 0,0 1 0 0 0,0 0 0 0 0,0 0-1 0 0,0-1 1 0 0,0 1 0 0 0,0 0-1 0 0,0 0 1 0 0,1 0 0 0 0,-1-1 0 0 0,0 1-1 0 0,0 0 1 0 0,0 0 0 0 0,0-1 0 0 0,0 1-1 0 0,-1 0 1 0 0,1 0 0 0 0,0-1 0 0 0,0 1-1 0 0,0 0 1 0 0,0 0 0 0 0,0-1 0 0 0,0 1-1 0 0,0 0 1 0 0,0 0 0 0 0,0 0 0 0 0,-1-1-1 0 0,1 1 1 0 0,0 0 0 0 0,0 0 0 0 0,0 0-1 0 0,0-1 1 0 0,-1 1 0 0 0,1 0 0 0 0,0 0-1 0 0,0 0 1 0 0,0 0 0 0 0,-1 0 0 0 0,1 0-1 0 0,0 0 1 0 0,0-1 0 0 0,-1 1-1 0 0,1 0 1 0 0,0 0 0 0 0,-1 0 0 0 0,-13-7 146 0 0,13 7-137 0 0,0 0 0 0 0,0-1-1 0 0,0 1 1 0 0,0 0 0 0 0,0 0-1 0 0,0 0 1 0 0,0 0-1 0 0,0 0 1 0 0,1 0 0 0 0,-1 0-1 0 0,0 0 1 0 0,0 0 0 0 0,0 0-1 0 0,0 0 1 0 0,0 1-1 0 0,0-1 1 0 0,0 0 0 0 0,0 1-1 0 0,0-1 1 0 0,1 1 0 0 0,-1-1-1 0 0,-1 2 1 0 0,1-1-215 0 0,0 0 1 0 0,1 1-1 0 0,-1-1 1 0 0,1 1-1 0 0,-1-1 1 0 0,1 1-1 0 0,0 0 1 0 0,0-1-1 0 0,-1 1 1 0 0,1-1-1 0 0,0 1 1 0 0,1-1-1 0 0,-1 1 1 0 0,0 2-1 0 0,2 7-2726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32.814"/>
    </inkml:context>
    <inkml:brush xml:id="br0">
      <inkml:brushProperty name="width" value="0.1" units="cm"/>
      <inkml:brushProperty name="height" value="0.1" units="cm"/>
      <inkml:brushProperty name="color" value="#E71224"/>
    </inkml:brush>
  </inkml:definitions>
  <inkml:trace contextRef="#ctx0" brushRef="#br0">35 0 1351 0 0,'-11'0'0'0'0,"2"0"120"0"0,1 4-120 0 0,1-1 0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36.006"/>
    </inkml:context>
    <inkml:brush xml:id="br0">
      <inkml:brushProperty name="width" value="0.1" units="cm"/>
      <inkml:brushProperty name="height" value="0.1" units="cm"/>
      <inkml:brushProperty name="color" value="#E71224"/>
    </inkml:brush>
  </inkml:definitions>
  <inkml:trace contextRef="#ctx0" brushRef="#br0">0 37 2183 0 0,'3'-14'-237'0'0,"2"-5"2788"0"0,-5 19-2503 0 0,1 0-1 0 0,-1 0 1 0 0,0-1-1 0 0,0 1 1 0 0,1 0 0 0 0,-1 0-1 0 0,0-1 1 0 0,1 1 0 0 0,-1 0-1 0 0,0 0 1 0 0,1 0 0 0 0,-1 0-1 0 0,0-1 1 0 0,1 1 0 0 0,-1 0-1 0 0,0 0 1 0 0,1 0-1 0 0,-1 0 1 0 0,0 0 0 0 0,1 0-1 0 0,-1 0 1 0 0,0 0 0 0 0,1 0-1 0 0,-1 0 1 0 0,1 0 0 0 0,-1 0-1 0 0,0 0 1 0 0,1 0-1 0 0,-1 0 1 0 0,0 1 0 0 0,1-1-1 0 0,-1 0 1 0 0,0 0 0 0 0,1 0-1 0 0,-1 1 1 0 0,0-1 0 0 0,1 0-1 0 0,-1 0 1 0 0,0 1 0 0 0,0-1-1 0 0,1 0 1 0 0,-1 0-1 0 0,0 1 1 0 0,0-1 0 0 0,8 7 82 0 0,0-1 0 0 0,0 0 0 0 0,0 0 0 0 0,1-1 0 0 0,-1 0 1 0 0,1-1-1 0 0,0 0 0 0 0,1 0 0 0 0,-1-1 0 0 0,1 0 0 0 0,-1-1 0 0 0,1 0 1 0 0,0 0-1 0 0,0-1 0 0 0,0 0 0 0 0,0-1 0 0 0,18-2 0 0 0,11-2 261 0 0,255-20 930 0 0,-142 17-1241 0 0,-55 0 3 0 0,155 10 0 0 0,301 25-9 0 0,-125-23-10 0 0,-79-10 144 0 0,-142 6-4 0 0,36-2 40 0 0,-134-6-11 0 0,1 5 0 0 0,137 15 0 0 0,-19 8-62 0 0,-228-21-171 0 0,20 0 43 0 0,23 5 0 0 0,-38-4-37 0 0,0 0 0 0 0,0 0-1 0 0,0 1 1 0 0,0-1 0 0 0,0 1-1 0 0,-1 0 1 0 0,1 0 0 0 0,-1 1 0 0 0,1-1-1 0 0,4 5 1 0 0,-8-6-25 0 0,0 0 0 0 0,0-1 0 0 0,-1 1 0 0 0,1 0 0 0 0,0 0 0 0 0,-1 0 0 0 0,1 0 0 0 0,-1-1 0 0 0,1 1 0 0 0,-1 0 0 0 0,1 0 0 0 0,-1 0 0 0 0,0 0 0 0 0,1 0 0 0 0,-1 0 0 0 0,0 1 0 0 0,0-1 0 0 0,0 0 0 0 0,0 1 0 0 0,-1 11-484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36.985"/>
    </inkml:context>
    <inkml:brush xml:id="br0">
      <inkml:brushProperty name="width" value="0.1" units="cm"/>
      <inkml:brushProperty name="height" value="0.1" units="cm"/>
      <inkml:brushProperty name="color" value="#E71224"/>
    </inkml:brush>
  </inkml:definitions>
  <inkml:trace contextRef="#ctx0" brushRef="#br0">335 1 1983 0 0,'-8'0'13'0'0,"0"0"0"0"0,0 1 0 0 0,0 1 0 0 0,0-1-1 0 0,1 1 1 0 0,-1 0 0 0 0,1 1 0 0 0,-1 0 0 0 0,1 0-1 0 0,0 1 1 0 0,0 0 0 0 0,0 0 0 0 0,0 0 0 0 0,-7 7-1 0 0,4-4 25 0 0,0 0 0 0 0,-1-1 0 0 0,1 0 0 0 0,-1-1-1 0 0,-1-1 1 0 0,1 1 0 0 0,-1-2 0 0 0,1 0 0 0 0,-22 3-1 0 0,25-4 145 0 0,0 0 0 0 0,1 0 0 0 0,-1 0 0 0 0,-8 5 0 0 0,13-5-28 0 0,0-1-1 0 0,0 1 1 0 0,0 0-1 0 0,0 0 1 0 0,0 0-1 0 0,1 0 0 0 0,-1 0 1 0 0,1 0-1 0 0,-1 1 1 0 0,1-1-1 0 0,0 1 1 0 0,-2 3-1 0 0,3-5-131 0 0,1 0 0 0 0,0-1 0 0 0,0 1 0 0 0,0 0-1 0 0,-1-1 1 0 0,1 1 0 0 0,0 0 0 0 0,0-1 0 0 0,0 1 0 0 0,0 0 0 0 0,0 0-1 0 0,0-1 1 0 0,1 1 0 0 0,-1 0 0 0 0,0-1 0 0 0,0 1 0 0 0,0 0 0 0 0,1-1-1 0 0,-1 1 1 0 0,0-1 0 0 0,1 1 0 0 0,-1 0 0 0 0,0-1 0 0 0,1 1 0 0 0,-1-1-1 0 0,1 1 1 0 0,-1-1 0 0 0,1 1 0 0 0,-1-1 0 0 0,1 1 0 0 0,0-1 0 0 0,-1 0-1 0 0,1 1 1 0 0,-1-1 0 0 0,1 0 0 0 0,0 1 0 0 0,-1-1 0 0 0,1 0 0 0 0,0 0-1 0 0,-1 0 1 0 0,1 0 0 0 0,1 1 0 0 0,3 0 45 0 0,0 0 0 0 0,-1 0 0 0 0,1 0 0 0 0,9 0 0 0 0,16-4 223 0 0,0 0 1 0 0,-1-2-1 0 0,58-17 1 0 0,-16 4 116 0 0,270-29 1234 0 0,-146 25-954 0 0,-35 6-380 0 0,186 6 0 0 0,-309 10-309 0 0,106 2-68 0 0,-117 1 31 0 0,-1 0 1 0 0,1 1-1 0 0,36 12 0 0 0,-34-7-191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38.373"/>
    </inkml:context>
    <inkml:brush xml:id="br0">
      <inkml:brushProperty name="width" value="0.1" units="cm"/>
      <inkml:brushProperty name="height" value="0.1" units="cm"/>
      <inkml:brushProperty name="color" value="#E71224"/>
    </inkml:brush>
  </inkml:definitions>
  <inkml:trace contextRef="#ctx0" brushRef="#br0">13 60 2759 0 0,'-5'-9'-22'0'0,"4"8"77"0"0,0-1 0 0 0,1 1 1 0 0,-1-1-1 0 0,0 1 0 0 0,0-1 0 0 0,1 0 1 0 0,-1 1-1 0 0,1-1 0 0 0,0 0 0 0 0,-1 1 1 0 0,1-4-1 0 0,0 4 32 0 0,1 0-1 0 0,-1 0 1 0 0,1 0 0 0 0,0 0 0 0 0,-1 0 0 0 0,1 0 0 0 0,0 0 0 0 0,0 1-1 0 0,0-1 1 0 0,-1 0 0 0 0,1 0 0 0 0,0 0 0 0 0,0 1 0 0 0,0-1-1 0 0,0 1 1 0 0,0-1 0 0 0,0 1 0 0 0,1-1 0 0 0,-1 1 0 0 0,2-1-1 0 0,4-2 9 0 0,1 1-1 0 0,0 0 0 0 0,0 0 1 0 0,0 1-1 0 0,0 0 1 0 0,0 0-1 0 0,10 1 0 0 0,59 7 373 0 0,-44-3-239 0 0,31 3 155 0 0,-24-2-51 0 0,1-1 0 0 0,-1-2 0 0 0,56-4-1 0 0,-83 1-264 0 0,230-23 1028 0 0,-180 22-756 0 0,119 9 0 0 0,-77 4-236 0 0,167-2 0 0 0,-148-15-34 0 0,227 19 0 0 0,-121 6-21 0 0,-130-13-32 0 0,-29 3-16 0 0,-1 2 0 0 0,72 23 0 0 0,-30-7 0 0 0,-87-21 0 0 0,33 7 0 0 0,75 7 0 0 0,81-12 12 0 0,15 1 115 0 0,154 16 172 0 0,-206-20-227 0 0,361-7 112 0 0,-5 3-146 0 0,-480 1-12 0 0,399-20 44 0 0,-352 11-66 0 0,87 4-4 0 0,-17 0 0 0 0,392-13 64 0 0,-479 13-32 0 0,109-20 1 0 0,-111 11-2 0 0,110-2 1 0 0,-65 16-6 0 0,168-7 87 0 0,-153-17 24 0 0,-90 12 113 0 0,75-4 0 0 0,-62 8-13 0 0,-39 3-80 0 0,51 1 1 0 0,-71 2-165 0 0,0 1-1 0 0,-1-1 0 0 0,1 1 0 0 0,0 0 1 0 0,0 1-1 0 0,0-1 0 0 0,-1 1 1 0 0,1 0-1 0 0,-1 0 0 0 0,1 0 0 0 0,-1 1 1 0 0,0-1-1 0 0,0 1 0 0 0,0 0 1 0 0,0 0-1 0 0,0 1 0 0 0,-1-1 1 0 0,1 1-1 0 0,-1 0 0 0 0,0-1 0 0 0,0 2 1 0 0,3 5-1 0 0,2 3-995 0 0,1 0-3249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39.454"/>
    </inkml:context>
    <inkml:brush xml:id="br0">
      <inkml:brushProperty name="width" value="0.1" units="cm"/>
      <inkml:brushProperty name="height" value="0.1" units="cm"/>
      <inkml:brushProperty name="color" value="#E71224"/>
    </inkml:brush>
  </inkml:definitions>
  <inkml:trace contextRef="#ctx0" brushRef="#br0">1 47 2759 0 0,'1'-1'30'0'0,"0"0"-1"0"0,0 1 0 0 0,0-1 1 0 0,0 0-1 0 0,0 1 1 0 0,0-1-1 0 0,0 1 0 0 0,0-1 1 0 0,0 1-1 0 0,1 0 0 0 0,-1-1 1 0 0,0 1-1 0 0,0 0 0 0 0,0 0 1 0 0,1 0-1 0 0,1 0 0 0 0,23 4 609 0 0,-10-1-392 0 0,540 11 2891 0 0,-416-20-2527 0 0,35-1-348 0 0,-6 11-78 0 0,-67 0 68 0 0,127-11 0 0 0,-79-7 210 0 0,181 7 0 0 0,-282 9-401 0 0,294 2 149 0 0,-57-5-171 0 0,-64 1-25 0 0,45-15 18 0 0,1 0 0 0 0,208 16 192 0 0,-158 16-164 0 0,-55-1-45 0 0,-7-21 17 0 0,40 1-11 0 0,-278 5-21 0 0,328 0 0 0 0,-215-2 0 0 0,152 19 0 0 0,-236-15 0 0 0,252-3 39 0 0,-78-5-14 0 0,-108 11-25 0 0,65 1 11 0 0,-108-13 24 0 0,116-24-1 0 0,-149 22 154 0 0,-17 3 13 0 0,30-3 1 0 0,-42 8-182 0 0,0-1 0 0 0,0 2 0 0 0,0-1 1 0 0,0 1-1 0 0,0 0 0 0 0,-1 1 0 0 0,12 3 0 0 0,32 13-20 0 0,-18-6 0 0 0,47 11 0 0 0,-42-17 9 0 0,-1-2-1 0 0,1-2 0 0 0,62-4 0 0 0,-61-1 0 0 0,1 3 0 0 0,-1 1 0 0 0,47 8-1 0 0,130 17-7 0 0,-207-26 1 0 0,21 1-21 0 0,-29-1 18 0 0,-1 0 0 0 0,1 0-1 0 0,-1 0 1 0 0,1 0-1 0 0,-1 1 1 0 0,1-1-1 0 0,0 0 1 0 0,-1 0-1 0 0,1 0 1 0 0,-1 0-1 0 0,1 1 1 0 0,-1-1-1 0 0,1 0 1 0 0,-1 0-1 0 0,1 1 1 0 0,-1-1 0 0 0,0 0-1 0 0,1 1 1 0 0,-1-1-1 0 0,1 0 1 0 0,-1 1-1 0 0,0-1 1 0 0,1 1-1 0 0,-1-1 1 0 0,0 1-1 0 0,1-1 1 0 0,-1 1-1 0 0,0-1 1 0 0,0 1-1 0 0,0-1 1 0 0,1 1 0 0 0,-1-1-1 0 0,0 1 1 0 0,0-1-1 0 0,0 1 1 0 0,0-1-1 0 0,0 1 1 0 0,0-1-1 0 0,0 1 1 0 0,0 0-1 0 0,-4 6-215 0 0,-5 0-20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46.953"/>
    </inkml:context>
    <inkml:brush xml:id="br0">
      <inkml:brushProperty name="width" value="0.1" units="cm"/>
      <inkml:brushProperty name="height" value="0.1" units="cm"/>
      <inkml:brushProperty name="color" value="#E71224"/>
    </inkml:brush>
  </inkml:definitions>
  <inkml:trace contextRef="#ctx0" brushRef="#br0">603 113 455 0 0,'-1'-1'-59'0'0,"0"-7"586"0"0,0 1-1 0 0,-1 0 0 0 0,0 0 1 0 0,-1 0-1 0 0,0 0 0 0 0,0 0 1 0 0,0 1-1 0 0,-1-1 1 0 0,0 1-1 0 0,0 0 0 0 0,-8-9 1 0 0,12 15-393 0 0,-1-1 1 0 0,1 1 0 0 0,0-1-1 0 0,-1 1 1 0 0,1-1-1 0 0,-1 1 1 0 0,1-1 0 0 0,-1 1-1 0 0,1 0 1 0 0,-1-1-1 0 0,1 1 1 0 0,-1 0 0 0 0,1 0-1 0 0,-1-1 1 0 0,1 1-1 0 0,-1 0 1 0 0,0 0 0 0 0,1 0-1 0 0,-1 0 1 0 0,1 0-1 0 0,-1 0 1 0 0,0-1-1 0 0,1 1 1 0 0,-1 1 0 0 0,1-1-1 0 0,-1 0 1 0 0,0 0-1 0 0,0 0 1 0 0,0 1-33 0 0,0 0 1 0 0,0-1-1 0 0,0 1 0 0 0,1 0 1 0 0,-1 0-1 0 0,0 0 0 0 0,1 0 1 0 0,-1 0-1 0 0,1 0 0 0 0,-1 0 1 0 0,1 0-1 0 0,-1 0 0 0 0,1 0 1 0 0,-1 2-1 0 0,-1 6 49 0 0,1 1-1 0 0,-2 17 1 0 0,3-23 21 0 0,0 8-94 0 0,-1 5 44 0 0,-6 35 1 0 0,6-46-103 0 0,-1-1 0 0 0,1 0 0 0 0,-1 0-1 0 0,0 0 1 0 0,-1 0 0 0 0,1-1 0 0 0,-1 1 0 0 0,0-1 0 0 0,0 1 0 0 0,-7 7 0 0 0,-20 16 658 0 0,-48 32 0 0 0,6-3 128 0 0,31-30-479 0 0,33-22-268 0 0,0 0 1 0 0,0 1-1 0 0,0 0 0 0 0,0 0 1 0 0,-8 9-1 0 0,15-13-146 0 0,-16 14 824 0 0,17-16-715 0 0,0 1-1 0 0,0-1 1 0 0,0 0-1 0 0,0 0 1 0 0,0 0-1 0 0,-1 0 1 0 0,1 0-1 0 0,0 0 0 0 0,0 0 1 0 0,0 0-1 0 0,0 0 1 0 0,0 0-1 0 0,-1 0 1 0 0,1 0-1 0 0,0 0 1 0 0,0 0-1 0 0,0 0 0 0 0,0 0 1 0 0,0 0-1 0 0,-1 0 1 0 0,1 0-1 0 0,0 0 1 0 0,0 0-1 0 0,0 0 1 0 0,0 0-1 0 0,0 0 1 0 0,-1 0-1 0 0,1 0 0 0 0,0 0 1 0 0,0 0-1 0 0,0 0 1 0 0,0 0-1 0 0,0-1 1 0 0,0 1-1 0 0,-1 0 1 0 0,1 0-1 0 0,0 0 0 0 0,0 0 1 0 0,0 0-1 0 0,0 0 1 0 0,0-14 628 0 0,18-75 298 0 0,-1 12-856 0 0,-10 51-53 0 0,-1 0 0 0 0,3-43 0 0 0,-8 49-2 0 0,-1 8 27 0 0,0-1 0 0 0,1 0 0 0 0,1 1-1 0 0,0 0 1 0 0,0-1 0 0 0,1 1 0 0 0,8-20 0 0 0,-10 30-64 0 0,0 0 0 0 0,0 0 0 0 0,1 1 0 0 0,-1-1 0 0 0,0 0 0 0 0,1 1 0 0 0,2-4 0 0 0,8 24 0 0 0,-11-18 0 0 0,17 30 7 0 0,-2 0-1 0 0,17 44 0 0 0,16 69 27 0 0,-13-35-21 0 0,25 74 188 0 0,-48-150-14 0 0,-19-45 162 0 0,0 0 0 0 0,0 0 1 0 0,-10-13-1 0 0,-7-12-244 0 0,-8-17-37 0 0,-54-74 0 0 0,65 103-57 0 0,0 1-1 0 0,-2 1 0 0 0,-1 0 1 0 0,-45-34-1 0 0,-86-54-9 0 0,152 110-1 0 0,1 0-1 0 0,-1 0 1 0 0,0 0-1 0 0,0 1 1 0 0,0-1-1 0 0,0 0 1 0 0,0 1 0 0 0,0-1-1 0 0,0 1 1 0 0,-4-1-1 0 0,6 1 1 0 0,-1 0-1 0 0,1 0 1 0 0,-1 0 0 0 0,0 0-1 0 0,1 0 1 0 0,-1 0 0 0 0,1 1-1 0 0,-1-1 1 0 0,1 0 0 0 0,-1 0-1 0 0,1 0 1 0 0,0 0 0 0 0,-1 1-1 0 0,1-1 1 0 0,-1 0 0 0 0,1 1-1 0 0,-1-1 1 0 0,1 0 0 0 0,0 1-1 0 0,-1-1 1 0 0,1 0 0 0 0,0 1-1 0 0,-1-1 1 0 0,1 1 0 0 0,0-1 0 0 0,-1 1-1 0 0,1-1 1 0 0,0 1 0 0 0,0-1-1 0 0,0 0 1 0 0,-1 1 0 0 0,1 0-1 0 0,0-1 1 0 0,0 1 0 0 0,0-1-1 0 0,0 1 1 0 0,0-1 0 0 0,0 1-1 0 0,0-1 1 0 0,0 1 0 0 0,0-1-1 0 0,0 1 1 0 0,1 0-1 0 0,0 4-5 0 0,0 0 0 0 0,1 0 0 0 0,0 0 0 0 0,0 0 0 0 0,0 0 0 0 0,1 0 0 0 0,0 0 0 0 0,-1-1 0 0 0,2 0 0 0 0,-1 1 0 0 0,0-1 0 0 0,1 0 0 0 0,0-1 0 0 0,0 1 0 0 0,9 5 0 0 0,5 4 5 0 0,1-1 1 0 0,28 13-1 0 0,-29-17 5 0 0,0-1 0 0 0,0-1 0 0 0,1 0 0 0 0,0-2 0 0 0,0 0 0 0 0,0-1-1 0 0,0-1 1 0 0,1 0 0 0 0,-1-2 0 0 0,23-2 0 0 0,-3-2 31 0 0,0-2-1 0 0,-1-1 1 0 0,0-3 0 0 0,39-14-1 0 0,-69 21-25 0 0,-1 0 0 0 0,0-1-1 0 0,11-6 1 0 0,-16 8-5 0 0,1 1 1 0 0,-1-1-1 0 0,0 0 1 0 0,1 0-1 0 0,-1 0 0 0 0,0 0 1 0 0,0-1-1 0 0,0 1 0 0 0,-1 0 1 0 0,1-1-1 0 0,0 1 0 0 0,1-4 1 0 0,-3 5-4 0 0,0 1 1 0 0,0-1 0 0 0,0 1-1 0 0,1-1 1 0 0,-1 1-1 0 0,0-1 1 0 0,0 1 0 0 0,0-1-1 0 0,0 1 1 0 0,0-1-1 0 0,0 1 1 0 0,0-1-1 0 0,0 0 1 0 0,-1 1 0 0 0,1-1-1 0 0,0 1 1 0 0,0-1-1 0 0,0 1 1 0 0,0-1 0 0 0,-1 1-1 0 0,1-1 1 0 0,0 1-1 0 0,-1-1 1 0 0,1 1-1 0 0,0 0 1 0 0,-1-1 0 0 0,1 1-1 0 0,-1-1 1 0 0,0 0 0 0 0,0 1 1 0 0,0-1-1 0 0,0 1 0 0 0,-1-1 1 0 0,1 1-1 0 0,0 0 1 0 0,0-1-1 0 0,-1 1 1 0 0,1 0-1 0 0,0 0 0 0 0,-3 0 1 0 0,-34 5 17 0 0,37-4-19 0 0,-14 3 0 0 0,-1 0 0 0 0,1 1 0 0 0,1 1 0 0 0,-1 1 0 0 0,1 0 0 0 0,-23 15 0 0 0,20-9 0 0 0,1 1 0 0 0,1 0 0 0 0,0 1 0 0 0,1 1 0 0 0,0 0 0 0 0,-18 28 0 0 0,7-9 0 0 0,17-23 0 0 0,-1-2 0 0 0,0 1 0 0 0,0-1 0 0 0,-1 0 0 0 0,-1-1 0 0 0,0 0 0 0 0,0-1 0 0 0,0 0 0 0 0,-1-1 0 0 0,0 0 0 0 0,-18 7 0 0 0,27-13 7 0 0,0 0 0 0 0,0 0 0 0 0,0-1 0 0 0,-1 1 0 0 0,1-1-1 0 0,0 0 1 0 0,0 0 0 0 0,0 0 0 0 0,-1 0 0 0 0,1 0 0 0 0,-5-2 0 0 0,7 2-5 0 0,0 0 1 0 0,0-1 0 0 0,0 1-1 0 0,0 0 1 0 0,0-1-1 0 0,0 1 1 0 0,0-1 0 0 0,0 1-1 0 0,0-1 1 0 0,0 0-1 0 0,1 1 1 0 0,-1-1 0 0 0,0 0-1 0 0,0 1 1 0 0,1-1-1 0 0,-1 0 1 0 0,0 0 0 0 0,1 0-1 0 0,-1 0 1 0 0,1 0-1 0 0,-1 0 1 0 0,1 0 0 0 0,0 0-1 0 0,-1 0 1 0 0,1 0-1 0 0,0 0 1 0 0,0 0 0 0 0,-1 0-1 0 0,1 0 1 0 0,0 0-1 0 0,0 0 1 0 0,0 0-1 0 0,0 0 1 0 0,1 0 0 0 0,-1 0-1 0 0,0 0 1 0 0,1-2-1 0 0,1-3 0 0 0,0 0 0 0 0,0 0-1 0 0,1 0 1 0 0,0 0 0 0 0,0 1-1 0 0,1 0 1 0 0,5-8-1 0 0,34-34-2 0 0,-20 22 0 0 0,-8 8 1 0 0,-12 11 0 0 0,2 1 0 0 0,-1 0 0 0 0,1 0 0 0 0,-1 0 0 0 0,1 0 0 0 0,1 1 0 0 0,-1 0 0 0 0,12-7 0 0 0,-17 11 0 0 0,0 0-1 0 0,1 0 1 0 0,-1-1 0 0 0,1 1-1 0 0,-1 0 1 0 0,0 0 0 0 0,1 0-1 0 0,-1 0 1 0 0,0 0 0 0 0,1 0-1 0 0,-1 0 1 0 0,1 0 0 0 0,-1 0-1 0 0,1 0 1 0 0,-1 0 0 0 0,0 0-1 0 0,1 0 1 0 0,-1 0 0 0 0,1 0-1 0 0,-1 0 1 0 0,0 0 0 0 0,1 0-1 0 0,-1 1 1 0 0,0-1 0 0 0,1 0-1 0 0,-1 0 1 0 0,1 0 0 0 0,-1 1-1 0 0,0-1 1 0 0,0 0 0 0 0,1 0-1 0 0,-1 1 1 0 0,1 0-2 0 0,-1 0 0 0 0,1 0 0 0 0,-1 0 0 0 0,0 0 0 0 0,0 0 0 0 0,1 0-1 0 0,-1 1 1 0 0,0-1 0 0 0,0 0 0 0 0,0 0 0 0 0,0 2 0 0 0,-8 28-34 0 0,0-10 24 0 0,-1-1 1 0 0,-1 0-1 0 0,-18 26 0 0 0,-43 50-139 0 0,55-75 101 0 0,3-4-857 0 0,2 0-1 0 0,-14 25 1 0 0,14-21-1155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40.730"/>
    </inkml:context>
    <inkml:brush xml:id="br0">
      <inkml:brushProperty name="width" value="0.1" units="cm"/>
      <inkml:brushProperty name="height" value="0.1" units="cm"/>
      <inkml:brushProperty name="color" value="#E71224"/>
    </inkml:brush>
  </inkml:definitions>
  <inkml:trace contextRef="#ctx0" brushRef="#br0">686 6 919 0 0,'-82'-6'933'0'0,"-105"8"0"0"0,151 1-755 0 0,-1 1 1 0 0,1 2-1 0 0,0 2 1 0 0,1 1-1 0 0,-45 18 0 0 0,37-12-50 0 0,-16 6 37 0 0,54-18-123 0 0,0 0 0 0 0,0 0 0 0 0,0 0 1 0 0,0 0-1 0 0,0 1 0 0 0,0-1 0 0 0,1 1 0 0 0,-4 5 0 0 0,7-9-14 0 0,0 1 0 0 0,1 0 0 0 0,-1-1 0 0 0,1 1-1 0 0,-1 0 1 0 0,1-1 0 0 0,-1 1 0 0 0,1 0 0 0 0,0-1 0 0 0,-1 1-1 0 0,1 0 1 0 0,0 0 0 0 0,-1 0 0 0 0,1-1 0 0 0,0 1-1 0 0,0 0 1 0 0,0 0 0 0 0,0 0 0 0 0,0 0 0 0 0,0-1-1 0 0,0 1 1 0 0,0 1 0 0 0,0-1 17 0 0,1 0 0 0 0,-1-1 1 0 0,1 1-1 0 0,-1 0 0 0 0,1-1 0 0 0,0 1 1 0 0,-1-1-1 0 0,1 1 0 0 0,0-1 0 0 0,-1 1 1 0 0,1-1-1 0 0,0 0 0 0 0,-1 1 0 0 0,1-1 1 0 0,0 0-1 0 0,0 1 0 0 0,0-1 0 0 0,1 0 1 0 0,6 2 258 0 0,0-2 0 0 0,1 1 0 0 0,13-1 0 0 0,-13 0-318 0 0,199 2 906 0 0,108 3-707 0 0,-162 0-4 0 0,191-17 1 0 0,157-17 415 0 0,-370 25-336 0 0,-42 2-71 0 0,177 20-1 0 0,-41 0-18 0 0,-201-17-140 0 0,-10 1 184 0 0,-1-2 0 0 0,1 0-1 0 0,0 0 1 0 0,-1-1 0 0 0,1-1 0 0 0,24-6-1 0 0,-35 6-146 0 0,0 1-1 0 0,0 1 0 0 0,0-1 0 0 0,0 0 1 0 0,0 1-1 0 0,1 0 0 0 0,-1 0 0 0 0,0 0 1 0 0,0 1-1 0 0,0 0 0 0 0,0-1 0 0 0,0 1 0 0 0,0 1 1 0 0,0-1-1 0 0,6 3 0 0 0,3 3-122 0 0,0 0 0 0 0,25 19 0 0 0,-6-3-392 0 0,-14-12-630 0 0,1 0-2922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45.626"/>
    </inkml:context>
    <inkml:brush xml:id="br0">
      <inkml:brushProperty name="width" value="0.1" units="cm"/>
      <inkml:brushProperty name="height" value="0.1" units="cm"/>
      <inkml:brushProperty name="color" value="#E71224"/>
    </inkml:brush>
  </inkml:definitions>
  <inkml:trace contextRef="#ctx0" brushRef="#br0">681 32 455 0 0,'4'-17'3665'0'0,"13"24"-2370"0"0,-8-6-1245 0 0,0-1 0 0 0,0 1 0 0 0,0-1 0 0 0,1-1 0 0 0,-1 0 0 0 0,0 0-1 0 0,18-5 1 0 0,23-2 151 0 0,-46 7-194 0 0,114-4 410 0 0,16 14-253 0 0,1 0 0 0 0,-74-10-99 0 0,58 2 132 0 0,-92 5-187 0 0,-27-6-9 0 0,0 0 0 0 0,0 0-1 0 0,0 0 1 0 0,0 0 0 0 0,0 0-1 0 0,0 1 1 0 0,0-1 0 0 0,0 0-1 0 0,0 0 1 0 0,0 0 0 0 0,0 0-1 0 0,0 0 1 0 0,0 1 0 0 0,0-1-1 0 0,0 0 1 0 0,0 0-1 0 0,0 0 1 0 0,0 0 0 0 0,0 0-1 0 0,0 0 1 0 0,0 1 0 0 0,-1-1-1 0 0,1 0 1 0 0,0 0 0 0 0,0 0-1 0 0,0 0 1 0 0,0 0 0 0 0,0 0-1 0 0,0 0 1 0 0,0 0 0 0 0,0 1-1 0 0,-1-1 1 0 0,1 0 0 0 0,0 0-1 0 0,0 0 1 0 0,0 0 0 0 0,0 0-1 0 0,0 0 1 0 0,-1 0 0 0 0,1 0-1 0 0,0 0 1 0 0,0 0-1 0 0,0 0 1 0 0,0 0 0 0 0,0 0-1 0 0,-1 0 1 0 0,1 0 0 0 0,0 0-1 0 0,-9 3 32 0 0,-20 2-20 0 0,0-2 0 0 0,-54 0-1 0 0,32-3 8 0 0,46 0-18 0 0,-254 19 126 0 0,252-18-125 0 0,-288 32 142 0 0,111-37-46 0 0,99 0-68 0 0,38 6-13 0 0,-1 1-1 0 0,0 3 0 0 0,-83 20 0 0 0,124-24-17 0 0,-27 3 0 0 0,25-4 16 0 0,1 1 0 0 0,-1-1-1 0 0,1 1 1 0 0,-14 5-1 0 0,21-7-14 0 0,1 1 0 0 0,-1-1 0 0 0,0 0 0 0 0,1 0 0 0 0,-1 0 0 0 0,0 0 0 0 0,1 0 0 0 0,-1 0 0 0 0,0 0 0 0 0,1 0 0 0 0,-1 0 0 0 0,0 0 0 0 0,1-1 0 0 0,-1 1 0 0 0,0 0 0 0 0,1 0 0 0 0,-1 0 0 0 0,0-1 0 0 0,1 1 0 0 0,-1 0 0 0 0,0-1 0 0 0,-13-4 0 0 0,25 4 41 0 0,0-1-1 0 0,20-5 0 0 0,11-2 21 0 0,-13 5-30 0 0,26-5 60 0 0,0 3 0 0 0,63 0 0 0 0,51 16-79 0 0,-83-3-13 0 0,110-6 0 0 0,-62-14 0 0 0,-76 6 5 0 0,1 2 0 0 0,114 6 0 0 0,-140 1 13 0 0,-23-2-12 0 0,1 0-1 0 0,-1 1 1 0 0,0 1-1 0 0,1-1 1 0 0,-1 2-1 0 0,0-1 1 0 0,16 8-1 0 0,-25-10-4 0 0,-1 0 0 0 0,1 0 0 0 0,0 1 0 0 0,-1-1 0 0 0,1 0 0 0 0,0 1 0 0 0,-1-1 0 0 0,1 1 0 0 0,-1-1 0 0 0,1 1 0 0 0,-1-1 0 0 0,1 1 0 0 0,-1-1 0 0 0,1 1 0 0 0,-1-1 0 0 0,0 1 0 0 0,1 0 0 0 0,-1-1 0 0 0,0 1 0 0 0,1 0 0 0 0,-1-1 0 0 0,0 1 0 0 0,0 0 0 0 0,0-1 0 0 0,1 1 0 0 0,-1 1 0 0 0,-1-2 0 0 0,1 1 0 0 0,0 0 0 0 0,-1 0 0 0 0,1 0 0 0 0,-1 0 0 0 0,1 0 0 0 0,-1-1 0 0 0,1 1 0 0 0,-1 0 0 0 0,0 0 0 0 0,1-1 0 0 0,-1 1 0 0 0,0-1 0 0 0,0 1 0 0 0,1 0 0 0 0,-2 0 0 0 0,-5 2 0 0 0,1 0 0 0 0,-1 0 0 0 0,-12 4 0 0 0,-26 5 31 0 0,-82 11 0 0 0,-48-8 68 0 0,105-9-78 0 0,-218 2 400 0 0,-94 12-786 0 0,334-13-2649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47.111"/>
    </inkml:context>
    <inkml:brush xml:id="br0">
      <inkml:brushProperty name="width" value="0.1" units="cm"/>
      <inkml:brushProperty name="height" value="0.1" units="cm"/>
      <inkml:brushProperty name="color" value="#E71224"/>
    </inkml:brush>
  </inkml:definitions>
  <inkml:trace contextRef="#ctx0" brushRef="#br0">2288 44 1375 0 0,'-6'-4'254'0'0,"-1"0"-1"0"0,1 0 0 0 0,-1 1 0 0 0,0 0 0 0 0,0 0 1 0 0,0 0-1 0 0,0 1 0 0 0,-9-1 0 0 0,-7-2 112 0 0,0 1 0 0 0,0 1 0 0 0,-29 0 0 0 0,-73 7 584 0 0,70-1-745 0 0,-217 29 513 0 0,76-6-323 0 0,87-13-267 0 0,55-5 132 0 0,-104 2 0 0 0,-264-40 568 0 0,304 23-737 0 0,1 4 0 0 0,-119 13-1 0 0,207-8-89 0 0,-105 13 0 0 0,128-14 0 0 0,-1 0 0 0 0,1 0 0 0 0,-1 0 0 0 0,1-1 0 0 0,-1 0 0 0 0,1 0 0 0 0,-12-2 0 0 0,17 2 9 0 0,1 0 0 0 0,-1 0 0 0 0,1 0 0 0 0,0 0 0 0 0,-1 0 0 0 0,1 0 0 0 0,-1 0 0 0 0,1-1 0 0 0,0 1 0 0 0,-1 0 0 0 0,1 0 0 0 0,0-1 0 0 0,-1 1 0 0 0,1 0 0 0 0,-1 0 0 0 0,1-1 0 0 0,0 1 0 0 0,0 0 0 0 0,-1-1 0 0 0,1 1 0 0 0,0 0 0 0 0,-1-2 0 0 0,7-6 256 0 0,-2 5-243 0 0,0 1 0 0 0,0 1-1 0 0,1-1 1 0 0,-1 0 0 0 0,0 1-1 0 0,1 0 1 0 0,-1 0 0 0 0,0 1-1 0 0,1-1 1 0 0,5 1 0 0 0,-1-1-21 0 0,41-3-1 0 0,99 6 0 0 0,-5 1 0 0 0,117-3 0 0 0,-178 3 22 0 0,-1 3-1 0 0,103 22 0 0 0,-125-17-21 0 0,0-2 0 0 0,73 1 0 0 0,121-18 0 0 0,-211 5 0 0 0,1 2 0 0 0,-1 1 0 0 0,1 3 0 0 0,-1 2 0 0 0,61 13 0 0 0,-101-17 0 0 0,17 5 0 0 0,-20-6 0 0 0,1 0 0 0 0,-1 0 0 0 0,1 0 0 0 0,-1 0 0 0 0,1 1 0 0 0,-1-1 0 0 0,1 0 0 0 0,-1 0 0 0 0,1 1 0 0 0,-1-1 0 0 0,0 0 0 0 0,1 0 0 0 0,-1 1 0 0 0,1-1 0 0 0,-1 0 0 0 0,0 1 0 0 0,1-1 0 0 0,-1 1 0 0 0,0-1 0 0 0,0 0 0 0 0,1 1 0 0 0,-1-1 0 0 0,0 1 0 0 0,0-1 0 0 0,0 1 0 0 0,1-1 0 0 0,-1 1 0 0 0,0-1 0 0 0,0 1 0 0 0,0-1 0 0 0,0 1 0 0 0,0 0 0 0 0,-2 0 0 0 0,1 0 0 0 0,-1 1 0 0 0,0-1 0 0 0,0 0 0 0 0,0 0 0 0 0,0 0 0 0 0,0 0 0 0 0,0-1 0 0 0,0 1 0 0 0,0 0 0 0 0,0-1 0 0 0,0 0 0 0 0,-3 1 0 0 0,-1 0 0 0 0,-53 9 13 0 0,0-2-1 0 0,-80 1 0 0 0,-9 0 15 0 0,-6 1 64 0 0,-167-11 0 0 0,-71 6 41 0 0,389-5-130 0 0,-333 15-479 0 0,290-13 150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51.407"/>
    </inkml:context>
    <inkml:brush xml:id="br0">
      <inkml:brushProperty name="width" value="0.1" units="cm"/>
      <inkml:brushProperty name="height" value="0.1" units="cm"/>
      <inkml:brushProperty name="color" value="#E71224"/>
    </inkml:brush>
  </inkml:definitions>
  <inkml:trace contextRef="#ctx0" brushRef="#br0">1 32 2671 0 0,'1'-1'12'0'0,"-1"0"-1"0"0,1 1 1 0 0,0-1-1 0 0,0 0 0 0 0,0 1 1 0 0,0-1-1 0 0,0 1 0 0 0,0-1 1 0 0,0 1-1 0 0,0 0 0 0 0,0-1 1 0 0,0 1-1 0 0,0 0 1 0 0,0 0-1 0 0,0 0 0 0 0,0 0 1 0 0,0 0-1 0 0,0 0 0 0 0,0 0 1 0 0,1 0-1 0 0,14-1 78 0 0,-16 1-89 0 0,1-1 0 0 0,-1 1 0 0 0,1-1 0 0 0,-1 1 0 0 0,0-1 0 0 0,1 1 0 0 0,-1-1 0 0 0,1 1 0 0 0,-1-1 0 0 0,0 1-1 0 0,1-1 1 0 0,-1 0 0 0 0,0 1 0 0 0,0-1 0 0 0,1 0 0 0 0,-1 1 0 0 0,0-1 0 0 0,0 0 0 0 0,0 1 0 0 0,0-1 0 0 0,0 0-1 0 0,0 0 1 0 0,2-7 16 0 0,-2 8-11 0 0,1 0 0 0 0,0-1 1 0 0,-1 1-1 0 0,1 0 0 0 0,0 0 1 0 0,-1 0-1 0 0,1 0 0 0 0,0 0 0 0 0,0 0 1 0 0,-1 0-1 0 0,1 0 0 0 0,0 0 1 0 0,0 0-1 0 0,-1 1 0 0 0,1-1 0 0 0,0 0 1 0 0,-1 0-1 0 0,1 1 0 0 0,0-1 1 0 0,-1 0-1 0 0,1 1 0 0 0,0 0 0 0 0,1 0 4 0 0,31 15-155 0 0,-22-12-908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52.355"/>
    </inkml:context>
    <inkml:brush xml:id="br0">
      <inkml:brushProperty name="width" value="0.1" units="cm"/>
      <inkml:brushProperty name="height" value="0.1" units="cm"/>
      <inkml:brushProperty name="color" value="#E71224"/>
    </inkml:brush>
  </inkml:definitions>
  <inkml:trace contextRef="#ctx0" brushRef="#br0">0 1 1839 0 0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34:53.073"/>
    </inkml:context>
    <inkml:brush xml:id="br0">
      <inkml:brushProperty name="width" value="0.1" units="cm"/>
      <inkml:brushProperty name="height" value="0.1" units="cm"/>
      <inkml:brushProperty name="color" value="#E71224"/>
    </inkml:brush>
  </inkml:definitions>
  <inkml:trace contextRef="#ctx0" brushRef="#br0">0 23 6911 0 0,'6'-15'608'0'0,"-1"7"-480"0"0,3 10-128 0 0,-4 4-2024 0 0,-3 3-432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2:14.089"/>
    </inkml:context>
    <inkml:brush xml:id="br0">
      <inkml:brushProperty name="width" value="0.1" units="cm"/>
      <inkml:brushProperty name="height" value="0.1" units="cm"/>
      <inkml:brushProperty name="color" value="#E71224"/>
    </inkml:brush>
  </inkml:definitions>
  <inkml:trace contextRef="#ctx0" brushRef="#br0">2021 19 2303 0 0,'-2'-2'228'0'0,"-1"0"-1"0"0,0 0 0 0 0,1 0 0 0 0,-1 1 0 0 0,0-1 1 0 0,0 1-1 0 0,0 0 0 0 0,0-1 0 0 0,0 1 0 0 0,0 0 1 0 0,0 1-1 0 0,-1-1 0 0 0,1 1 0 0 0,0-1 0 0 0,0 1 1 0 0,-1 0-1 0 0,1 0 0 0 0,0 0 0 0 0,0 1 0 0 0,0-1 1 0 0,-4 2-1 0 0,-8 2-5 0 0,-1 0 0 0 0,1 1-1 0 0,-16 9 1 0 0,4-3 454 0 0,20-8-494 0 0,1-1 1 0 0,-1 0-1 0 0,0 0 0 0 0,1-1 1 0 0,-1 0-1 0 0,0 0 1 0 0,0-1-1 0 0,0 0 0 0 0,0 0 1 0 0,-11-2-1 0 0,7 1 23 0 0,0 1-1 0 0,-1-1 0 0 0,1 2 1 0 0,-1 0-1 0 0,-18 3 0 0 0,-9 1 58 0 0,30-4-201 0 0,-106 6 585 0 0,78-6-346 0 0,0 3 0 0 0,-56 12 1 0 0,17-2-117 0 0,49-12 32 0 0,-1-1 0 0 0,1-1-1 0 0,-52-6 1 0 0,45 2 89 0 0,-62 1-1 0 0,-70 3-101 0 0,115 5-143 0 0,0 2 1 0 0,-51 13-1 0 0,58-12-13 0 0,-1-2 1 0 0,-1-2-1 0 0,-68-3 0 0 0,76-1-28 0 0,-34 3 49 0 0,49 0-41 0 0,-1-2 0 0 0,1-1 0 0 0,-32-4 0 0 0,41 2-27 0 0,1 0 0 0 0,-1 1 0 0 0,0 0 0 0 0,0 2 0 0 0,0-1 0 0 0,-23 5 0 0 0,37-5 0 0 0,0 0 0 0 0,0 0 0 0 0,0 0 0 0 0,0 0 0 0 0,0 0 0 0 0,0 0 0 0 0,1 0 0 0 0,-1 0 0 0 0,0 1 0 0 0,0-1 0 0 0,0 0 0 0 0,0 0 0 0 0,0 0 0 0 0,0 0 0 0 0,0 0 0 0 0,0 0 0 0 0,0 0 0 0 0,0 0 0 0 0,0 0 0 0 0,0 0 0 0 0,0 1 0 0 0,0-1 0 0 0,0 0 0 0 0,0 0 0 0 0,0 0 0 0 0,0 0 0 0 0,0 0 0 0 0,0 0 0 0 0,0 0 0 0 0,0 0 0 0 0,0 0 0 0 0,0 1 0 0 0,0-1 0 0 0,0 0 0 0 0,0 0 0 0 0,0 0 0 0 0,0 0 0 0 0,0 0 0 0 0,-1 0 0 0 0,1 0 0 0 0,0 0 0 0 0,0 0 0 0 0,0 0 0 0 0,0 0 0 0 0,0 0 0 0 0,0 0 0 0 0,0 1 0 0 0,0-1 0 0 0,0 0 0 0 0,0 0 0 0 0,0 0 0 0 0,-1 0 0 0 0,1 0 0 0 0,0 0 0 0 0,0 0 0 0 0,0 0 0 0 0,0 0 0 0 0,0 0 0 0 0,0 0 0 0 0,0 0 0 0 0,0 0 0 0 0,0 0 0 0 0,0 0 0 0 0,-1 0 0 0 0,1 0 0 0 0,0 0 0 0 0,0 0 0 0 0,0 0 0 0 0,11 4 0 0 0,14 2 0 0 0,11 1 6 0 0,14 2 23 0 0,59 4 0 0 0,198-22 89 0 0,-260 8-115 0 0,83 8 1 0 0,-91-2 13 0 0,1-3 0 0 0,-1-1-1 0 0,54-6 1 0 0,21-15 0 0 0,-63 9 63 0 0,0 3 0 0 0,72-3-1 0 0,125 13 49 0 0,13-13 54 0 0,-260 11-182 0 0,9 0 64 0 0,1 0 1 0 0,-1-1-1 0 0,0 0 1 0 0,14-3-1 0 0,-24 4-55 0 0,0 0 1 0 0,0 0-1 0 0,0 0 0 0 0,0 0 0 0 0,1-1 0 0 0,-1 1 1 0 0,0 0-1 0 0,0 0 0 0 0,0 0 0 0 0,0 0 0 0 0,0 0 0 0 0,0 0 1 0 0,1 0-1 0 0,-1 0 0 0 0,0 0 0 0 0,0 0 0 0 0,0-1 1 0 0,0 1-1 0 0,0 0 0 0 0,0 0 0 0 0,0 0 0 0 0,0 0 0 0 0,0 0 1 0 0,0 0-1 0 0,0-1 0 0 0,0 1 0 0 0,1 0 0 0 0,-1 0 1 0 0,0 0-1 0 0,0 0 0 0 0,0 0 0 0 0,0-1 0 0 0,0 1 0 0 0,0 0 1 0 0,0 0-1 0 0,0 0 0 0 0,-1 0 0 0 0,1 0 0 0 0,0-1 1 0 0,0 1-1 0 0,0 0 0 0 0,0 0 0 0 0,0 0 0 0 0,-6-8 379 0 0,-11-3 52 0 0,7 8-368 0 0,-1 1 0 0 0,0 0 0 0 0,1 1 0 0 0,-1 0 0 0 0,0 1 0 0 0,0 0 0 0 0,-12 1 0 0 0,6 2-94 0 0,1 0 0 0 0,0 1 0 0 0,-1 0 0 0 0,-15 8 0 0 0,-61 30-1185 0 0,88-40 1095 0 0,-43 23-683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4:24.554"/>
    </inkml:context>
    <inkml:brush xml:id="br0">
      <inkml:brushProperty name="width" value="0.1" units="cm"/>
      <inkml:brushProperty name="height" value="0.1" units="cm"/>
      <inkml:brushProperty name="color" value="#E71224"/>
    </inkml:brush>
  </inkml:definitions>
  <inkml:trace contextRef="#ctx0" brushRef="#br0">0 151 919 0 0,'9'-14'816'0'0,"-2"0"0"0"0,0-1-1 0 0,9-27 1 0 0,-8 22-416 0 0,-7 16-218 0 0,1 0 0 0 0,0 1 1 0 0,0-1-1 0 0,0 1 0 0 0,0 0 0 0 0,0 0 0 0 0,0 0 0 0 0,1 0 0 0 0,0 0 1 0 0,3-3-1 0 0,-5 5-143 0 0,0 1 1 0 0,0-1 0 0 0,0 0 0 0 0,0 1 0 0 0,0-1-1 0 0,1 1 1 0 0,-1-1 0 0 0,0 1 0 0 0,0-1 0 0 0,0 1-1 0 0,0 0 1 0 0,1-1 0 0 0,-1 1 0 0 0,0 0-1 0 0,0 0 1 0 0,1 0 0 0 0,-1 0 0 0 0,0 0 0 0 0,0 0-1 0 0,1 1 1 0 0,-1-1 0 0 0,0 0 0 0 0,0 1-1 0 0,1-1 1 0 0,-1 0 0 0 0,0 1 0 0 0,0 0 0 0 0,0-1-1 0 0,0 1 1 0 0,0 0 0 0 0,0-1 0 0 0,0 1-1 0 0,0 0 1 0 0,1 1 0 0 0,5 5 70 0 0,0-1 1 0 0,0 0-1 0 0,0 0 0 0 0,1 0 1 0 0,0-1-1 0 0,0-1 0 0 0,0 1 1 0 0,1-1-1 0 0,-1 0 0 0 0,1-1 1 0 0,0 0-1 0 0,0-1 0 0 0,0 0 1 0 0,0 0-1 0 0,14 0 0 0 0,33 3 317 0 0,94 3 210 0 0,-127-8-557 0 0,188-5 1254 0 0,-184 4-1281 0 0,-1 2 0 0 0,29 4 1 0 0,-6-1-12 0 0,49 2 100 0 0,85 6 239 0 0,-65-3-264 0 0,-100-9-97 0 0,0 0 0 0 0,20-4 0 0 0,21-1 38 0 0,381-9 379 0 0,-265 6-202 0 0,-74 0-178 0 0,180-11 160 0 0,-106 17-128 0 0,-113 2-60 0 0,-27 2 30 0 0,50 8 1 0 0,14 2-30 0 0,0-8 4 0 0,20 0 13 0 0,136 23 0 0 0,-207-18-36 0 0,1-3-1 0 0,0-2 1 0 0,0-1 0 0 0,64-6-1 0 0,-79-1 23 0 0,165-20 62 0 0,11-4-69 0 0,-69 11 87 0 0,18 0-54 0 0,198 2-1 0 0,-44 22-58 0 0,-218-6 0 0 0,147-19 0 0 0,-233 17 1 0 0,26-4 28 0 0,2 1 0 0 0,-1 2 0 0 0,55 5 1 0 0,-88-3-55 0 0,1 1 1 0 0,-1-1 0 0 0,0 1-1 0 0,0 0 1 0 0,0 0 0 0 0,0 1 0 0 0,0-1-1 0 0,0 0 1 0 0,0 1 0 0 0,0 0 0 0 0,-1 0-1 0 0,1 0 1 0 0,-1 0 0 0 0,1 0-1 0 0,-1 0 1 0 0,0 1 0 0 0,0-1 0 0 0,0 1-1 0 0,3 4 1 0 0,-3-3-624 0 0,0 0 0 0 0,0 0 0 0 0,-1 0 0 0 0,1 1 0 0 0,0 4 0 0 0,3 18-3960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51.807"/>
    </inkml:context>
    <inkml:brush xml:id="br0">
      <inkml:brushProperty name="width" value="0.1" units="cm"/>
      <inkml:brushProperty name="height" value="0.1" units="cm"/>
      <inkml:brushProperty name="color" value="#E71224"/>
    </inkml:brush>
  </inkml:definitions>
  <inkml:trace contextRef="#ctx0" brushRef="#br0">0 84 799 0 0,'22'-5'704'0'0,"0"-2"0"0"0,-1-1 0 0 0,40-20 0 0 0,-49 22-382 0 0,1 1 0 0 0,-1 0-1 0 0,1 1 1 0 0,0 0-1 0 0,1 1 1 0 0,-1 1-1 0 0,0 0 1 0 0,24-1 0 0 0,8 4 192 0 0,59 9 0 0 0,25 0 251 0 0,-68-10-446 0 0,12 1 362 0 0,98-11-1 0 0,-103 4-466 0 0,84 2 0 0 0,-114 5-186 0 0,16 1 172 0 0,77 14 0 0 0,-78-8 88 0 0,78 3 0 0 0,-54-15-4 0 0,79-13-1 0 0,-96 8-8 0 0,0 3 0 0 0,118 3 0 0 0,-9 18 173 0 0,-133-15-298 0 0,0 0-1 0 0,52-8 1 0 0,2-1 57 0 0,-83 9-157 0 0,-1 0 0 0 0,1 0-1 0 0,0 1 1 0 0,0 0-1 0 0,-1 0 1 0 0,1 0 0 0 0,0 1-1 0 0,10 4 1 0 0,-5 0-1148 0 0,-1 0 1 0 0,0 1-1 0 0,16 12 0 0 0,-11-8-3190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4:34.754"/>
    </inkml:context>
    <inkml:brush xml:id="br0">
      <inkml:brushProperty name="width" value="0.1" units="cm"/>
      <inkml:brushProperty name="height" value="0.1" units="cm"/>
      <inkml:brushProperty name="color" value="#E71224"/>
    </inkml:brush>
  </inkml:definitions>
  <inkml:trace contextRef="#ctx0" brushRef="#br0">963 41 1495 0 0,'-4'-3'53'0'0,"1"0"-1"0"0,-1 1 0 0 0,1-1 0 0 0,-1 1 0 0 0,0 0 1 0 0,0 0-1 0 0,0 0 0 0 0,0 1 0 0 0,-7-2 0 0 0,-42-7 489 0 0,43 9-545 0 0,-20-1 226 0 0,-2 1-1 0 0,1 1 1 0 0,-54 9 0 0 0,-61 14 654 0 0,127-21-727 0 0,0-1 1 0 0,0 0 0 0 0,-24-3-1 0 0,-10 0 213 0 0,38 2-327 0 0,-1 2 0 0 0,-23 5 1 0 0,2-1-4 0 0,33-5-25 0 0,0-1-1 0 0,0 1 1 0 0,1-1-1 0 0,-1 0 0 0 0,0-1 1 0 0,0 1-1 0 0,0-1 1 0 0,0 0-1 0 0,-6-1 0 0 0,38-2 600 0 0,-6 5-542 0 0,0-1 1 0 0,0-1 0 0 0,0 0-1 0 0,0-2 1 0 0,40-11-1 0 0,-31 8-11 0 0,61-7 0 0 0,-30 9-5 0 0,88 1 93 0 0,-90 8-123 0 0,53 1 28 0 0,-107-6-33 0 0,-1 0 0 0 0,0 1 0 0 0,1-1 0 0 0,8 3-1 0 0,-14-3-12 0 0,0 0 0 0 0,0 0 0 0 0,0 0 0 0 0,1 0 0 0 0,-1 0 0 0 0,0 0 0 0 0,0 0 0 0 0,0 0 0 0 0,0 0 0 0 0,1 0 0 0 0,-1 0 0 0 0,0 0 0 0 0,0 0 0 0 0,0 0 0 0 0,0 0 0 0 0,0 0 0 0 0,1 1 0 0 0,-1-1 0 0 0,0 0 0 0 0,0 0 0 0 0,0 0 0 0 0,0 0 0 0 0,0 0 0 0 0,0 0 0 0 0,0 1 0 0 0,1-1 0 0 0,-1 0 0 0 0,0 0 0 0 0,0 0 0 0 0,0 0 0 0 0,0 0 0 0 0,0 1 0 0 0,0-1 0 0 0,0 0 0 0 0,0 0 0 0 0,0 0 0 0 0,0 0 0 0 0,0 0 0 0 0,0 1 0 0 0,0-1 0 0 0,0 0 0 0 0,0 0 0 0 0,0 0 0 0 0,0 0 0 0 0,0 1 0 0 0,0-1 0 0 0,0 0 0 0 0,0 0 0 0 0,0 0 0 0 0,0 0 0 0 0,-1 0 0 0 0,1 1 0 0 0,0-1 0 0 0,0 0 0 0 0,0 0 0 0 0,0 0 0 0 0,0 0 0 0 0,0 0 0 0 0,0 0 0 0 0,0 0 0 0 0,-1 1 0 0 0,1-1 0 0 0,0 0 0 0 0,-9 3 0 0 0,5-3 0 0 0,-1-1 0 0 0,1 1 0 0 0,0 0 0 0 0,0 0 0 0 0,-7 1 0 0 0,-13 0 0 0 0,4-2 0 0 0,0 2 0 0 0,-30 4 0 0 0,-19 0 0 0 0,-250 9 72 0 0,49-8-15 0 0,196-7-50 0 0,10 5-1967 0 0,43 0-224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4:58.121"/>
    </inkml:context>
    <inkml:brush xml:id="br0">
      <inkml:brushProperty name="width" value="0.1" units="cm"/>
      <inkml:brushProperty name="height" value="0.1" units="cm"/>
      <inkml:brushProperty name="color" value="#E71224"/>
    </inkml:brush>
  </inkml:definitions>
  <inkml:trace contextRef="#ctx0" brushRef="#br0">2189 0 1375 0 0,'35'32'1504'0'0,"-22"-21"-736"0"0,1 2 0 0 0,20 24 0 0 0,-9 5 432 0 0,-19-31-1091 0 0,1 0 1 0 0,11 16-1 0 0,-3-10 33 0 0,56 64 288 0 0,-39-56-325 0 0,-25-20-101 0 0,0 0 0 0 0,-1 0 0 0 0,0 1-1 0 0,8 7 1 0 0,-10-7 7 0 0,-1-1 0 0 0,1 0-1 0 0,-1 1 1 0 0,0-1 0 0 0,-1 1-1 0 0,1 0 1 0 0,-1 0 0 0 0,0 0-1 0 0,-1 0 1 0 0,1 8 0 0 0,2-4 15 0 0,-1 0 0 0 0,1-1 1 0 0,0 1-1 0 0,11 16 0 0 0,0 2 3 0 0,0 3 67 0 0,-1 0 1 0 0,-2 1 0 0 0,16 67-1 0 0,-26-82-96 0 0,1 36 0 0 0,-1-14 0 0 0,-3 38 58 0 0,0-32-52 0 0,0-15-6 0 0,-2-1 0 0 0,-1 0 0 0 0,-1 0 0 0 0,-9 29 0 0 0,-16 37 182 0 0,13-46 47 0 0,-45 91 0 0 0,56-125-116 0 0,-9 27 0 0 0,11-28-99 0 0,-1 0-1 0 0,-12 25 1 0 0,14-36 3 0 0,0 1 0 0 0,0 0-1 0 0,0-1 1 0 0,0 0 0 0 0,-6 5 0 0 0,6-5-15 0 0,-1 0 1 0 0,1 0 0 0 0,-1 1 0 0 0,1-1 0 0 0,-4 8-1 0 0,-1 1 32 0 0,0 0 0 0 0,-15 16 0 0 0,16-22-15 0 0,1 2 1 0 0,0-1-1 0 0,0 1 0 0 0,1 0 0 0 0,0 0 1 0 0,1 1-1 0 0,-8 16 0 0 0,8-11 11 0 0,-2-2-1 0 0,0 1 0 0 0,-12 19 1 0 0,4-6-1 0 0,-65 97 52 0 0,25-40-45 0 0,35-56-12 0 0,-42 47 0 0 0,22-29 3 0 0,-15 17 165 0 0,39-46-138 0 0,7-6-20 0 0,-1 0 1 0 0,0-1-1 0 0,-19 14 1 0 0,-77 63 218 0 0,97-80-243 0 0,1 1-1 0 0,0 0 1 0 0,0 1-1 0 0,-9 12 1 0 0,-4 6 6 0 0,-7 3-16 0 0,9-10 0 0 0,0 2 0 0 0,-19 28 0 0 0,1 1 0 0 0,23-34 0 0 0,2 1 0 0 0,-15 25 0 0 0,10-1 0 0 0,12-30 0 0 0,0 1 0 0 0,-7 11 0 0 0,0 9 0 0 0,3-9 0 0 0,-10 18 0 0 0,-46 71 0 0 0,41-74 0 0 0,11-18 0 0 0,2-2 0 0 0,-1-1 0 0 0,-16 19 0 0 0,-45 65 64 0 0,63-88-64 0 0,0 1 0 0 0,1 1 0 0 0,0-1 0 0 0,2 2 0 0 0,-10 27 0 0 0,2-4 0 0 0,4-15 11 0 0,-1 0 0 0 0,-14 22-1 0 0,18-35-5 0 0,0-1-1 0 0,0 0 1 0 0,-2 0 0 0 0,1-1-1 0 0,-1 0 1 0 0,-13 10-1 0 0,11-10 55 0 0,-19 22-1 0 0,-4 3 33 0 0,24-26-68 0 0,-1 0-1 0 0,-1-2 0 0 0,1 1 0 0 0,-1-1 0 0 0,0-1 0 0 0,0 0 1 0 0,-1-1-1 0 0,-20 5 0 0 0,28-7-19 0 0,-26 7 30 0 0,18-4-8 0 0,0-1 0 0 0,-1-1-1 0 0,0 0 1 0 0,0-1 0 0 0,-19 1-1 0 0,-54 5 260 0 0,0-1 19 0 0,7 1 129 0 0,76-9-422 0 0,1 1 0 0 0,-1 0 0 0 0,0 0 0 0 0,1 0 0 0 0,-1 1 0 0 0,0-1 0 0 0,1 1 0 0 0,-1 0 0 0 0,1 0 0 0 0,-1 0 0 0 0,1 1 0 0 0,0-1 0 0 0,-1 1 1 0 0,1-1-1 0 0,0 1 0 0 0,-5 4 0 0 0,4-3 6 0 0,-1 0 1 0 0,1-1-1 0 0,-1 1 1 0 0,0-1-1 0 0,0 0 1 0 0,0 0 0 0 0,0-1-1 0 0,0 0 1 0 0,0 1-1 0 0,0-2 1 0 0,0 1-1 0 0,-1-1 1 0 0,-9 0 0 0 0,-132-10 900 0 0,47 1-416 0 0,85 8-578 0 0,9 0-43 0 0,1 1-1 0 0,-1-1 0 0 0,1 1 0 0 0,-1 0 1 0 0,0 1-1 0 0,1-1 0 0 0,-1 1 0 0 0,1 0 1 0 0,-1 1-1 0 0,-8 2 0 0 0,10-2-714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4:59.611"/>
    </inkml:context>
    <inkml:brush xml:id="br0">
      <inkml:brushProperty name="width" value="0.1" units="cm"/>
      <inkml:brushProperty name="height" value="0.1" units="cm"/>
      <inkml:brushProperty name="color" value="#E71224"/>
    </inkml:brush>
  </inkml:definitions>
  <inkml:trace contextRef="#ctx0" brushRef="#br0">425 158 919 0 0,'1'-2'714'0'0,"4"-16"280"0"0,-5 17-956 0 0,1 0-1 0 0,-1 0 0 0 0,0 0 0 0 0,0 0 1 0 0,0 0-1 0 0,0 0 0 0 0,0-1 1 0 0,0 1-1 0 0,0 0 0 0 0,0 0 0 0 0,-1 0 1 0 0,1 0-1 0 0,0 0 0 0 0,-1 0 0 0 0,1 0 1 0 0,0 0-1 0 0,-1 0 0 0 0,1 0 1 0 0,-2 0-1 0 0,-1-3 168 0 0,-1 1 0 0 0,0 0 1 0 0,-1 1-1 0 0,1-1 1 0 0,0 1-1 0 0,-1-1 0 0 0,0 2 1 0 0,1-1-1 0 0,-1 0 0 0 0,0 1 1 0 0,0 0-1 0 0,-7-1 0 0 0,-25-8 584 0 0,14 4-347 0 0,19 5-379 0 0,-1 0-1 0 0,1 0 0 0 0,0 0 1 0 0,0-1-1 0 0,-7-3 0 0 0,-13-9 347 0 0,-1 1-1 0 0,-42-15 1 0 0,59 26-379 0 0,0 1 1 0 0,-1 0-1 0 0,1 0 0 0 0,-1 1 1 0 0,-15 1-1 0 0,19-1-57 0 0,1 1 0 0 0,0-1 0 0 0,-1 1 0 0 0,1 0 0 0 0,-1 0 0 0 0,1 0 0 0 0,0 1 0 0 0,0-1 0 0 0,0 1 0 0 0,0 0 0 0 0,0 0 0 0 0,0 1 0 0 0,1-1 0 0 0,-1 1 0 0 0,1 0 0 0 0,-1 0 0 0 0,1 0 0 0 0,0 0 0 0 0,-5 7 0 0 0,4-1-2993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5:06.080"/>
    </inkml:context>
    <inkml:brush xml:id="br0">
      <inkml:brushProperty name="width" value="0.1" units="cm"/>
      <inkml:brushProperty name="height" value="0.1" units="cm"/>
      <inkml:brushProperty name="color" value="#E71224"/>
    </inkml:brush>
  </inkml:definitions>
  <inkml:trace contextRef="#ctx0" brushRef="#br0">0 17 455 0 0,'4'-2'273'0'0,"-1"0"0"0"0,1 0-1 0 0,-1 0 1 0 0,1 1 0 0 0,-1-1-1 0 0,1 1 1 0 0,0 0-1 0 0,0 0 1 0 0,0 0 0 0 0,0 0-1 0 0,0 1 1 0 0,0 0 0 0 0,0 0-1 0 0,6 0 1 0 0,-6 1-181 0 0,0 0 0 0 0,-1 0 0 0 0,1 0 0 0 0,-1 0 0 0 0,0 0 0 0 0,1 1 0 0 0,-1 0 0 0 0,0 0 0 0 0,0 0 0 0 0,0 0 1 0 0,0 0-1 0 0,0 0 0 0 0,2 4 0 0 0,24 14 449 0 0,-20-15-454 0 0,1-1-1 0 0,0 0 1 0 0,0-1-1 0 0,18 4 0 0 0,-22-6-54 0 0,18 4 139 0 0,0 0 1 0 0,1-2-1 0 0,-1 0 0 0 0,46-3 0 0 0,38-9 280 0 0,-4-3-152 0 0,-94 11-269 0 0,-1 0 1 0 0,1 1-1 0 0,-1 1 0 0 0,1-1 1 0 0,12 3-1 0 0,1 0 22 0 0,38 2 40 0 0,54 7 75 0 0,-114-11-161 0 0,27 3 107 0 0,34 12 0 0 0,-49-12-80 0 0,0-2-1 0 0,0 1 1 0 0,0-2-1 0 0,20 1 1 0 0,21 2 116 0 0,-28-2-39 0 0,0-1 0 0 0,48-4 0 0 0,-65 2-101 0 0,15-1 24 0 0,-1-2-1 0 0,33-10 1 0 0,-29 7 46 0 0,31-4 0 0 0,5 2 52 0 0,48-5 100 0 0,-93 13-194 0 0,92-5 118 0 0,29 6-101 0 0,-51 4-23 0 0,-53-1-16 0 0,0-2-1 0 0,52-5 0 0 0,-60 2-14 0 0,1 1 0 0 0,40 4 0 0 0,-54-2 0 0 0,154 19 0 0 0,-91-10 0 0 0,-9 0 0 0 0,-26-3 0 0 0,-1-2 0 0 0,77-1 0 0 0,-92-4 16 0 0,43 4-1 0 0,-44-1 2 0 0,50-2-1 0 0,-61-1-16 0 0,-1 0 0 0 0,1 1 0 0 0,17 4 0 0 0,19 1 0 0 0,14-3 0 0 0,111 9 0 0 0,-148-10 0 0 0,31-1 0 0 0,-35-2 0 0 0,38-2 41 0 0,-1-2 1 0 0,65-16-1 0 0,-92 16-37 0 0,11-1 16 0 0,2 2 0 0 0,55 3-1 0 0,-61 1-14 0 0,53 5-5 0 0,-58-2 0 0 0,62-2 0 0 0,58-15 64 0 0,-111 5-64 0 0,46-8 0 0 0,-68 14 0 0 0,-14 2 0 0 0,0 0 0 0 0,0 0 0 0 0,0 0 0 0 0,0 1 0 0 0,13 2 0 0 0,-18-2 0 0 0,-1 0 0 0 0,1 1 0 0 0,0-1 0 0 0,0-1 0 0 0,0 1 0 0 0,4-1 0 0 0,16 0 0 0 0,62 1 0 0 0,-29-2 0 0 0,-36 4 0 0 0,-17-2 0 0 0,0 0 0 0 0,0 0 0 0 0,0 0 0 0 0,-1 1 0 0 0,1-1 0 0 0,0 1 0 0 0,0 0 0 0 0,-1-1 0 0 0,1 1 0 0 0,0 1 0 0 0,-1-1 0 0 0,1 0 0 0 0,-1 0 0 0 0,3 3 0 0 0,-1-2 3 0 0,0 0-1 0 0,0 0 0 0 0,0-1 0 0 0,0 1 0 0 0,0-1 0 0 0,0 0 1 0 0,1 0-1 0 0,-1-1 0 0 0,0 1 0 0 0,1-1 0 0 0,-1 0 0 0 0,1 0 1 0 0,7-1-1 0 0,-5 0 5 0 0,-1 1 0 0 0,1 0 1 0 0,0 1-1 0 0,0-1 1 0 0,7 3-1 0 0,16 2 50 0 0,-26-5-72 0 0,1 0 0 0 0,-1 1 0 0 0,0 0 0 0 0,0-1 0 0 0,0 2 0 0 0,0-1 0 0 0,0 0-1 0 0,0 1 1 0 0,0 0 0 0 0,0 0 0 0 0,6 4 0 0 0,8 14-3117 0 0,-10-8-263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5:28.252"/>
    </inkml:context>
    <inkml:brush xml:id="br0">
      <inkml:brushProperty name="width" value="0.1" units="cm"/>
      <inkml:brushProperty name="height" value="0.1" units="cm"/>
      <inkml:brushProperty name="color" value="#E71224"/>
    </inkml:brush>
  </inkml:definitions>
  <inkml:trace contextRef="#ctx0" brushRef="#br0">0 51 1783 0 0,'5'2'24'0'0,"1"-2"0"0"0,-1 1-1 0 0,0 0 1 0 0,0-1 0 0 0,0 0 0 0 0,6-1-1 0 0,6 0 3 0 0,236 5 1174 0 0,-133 3-300 0 0,1 1-370 0 0,-14-6-229 0 0,125-6-69 0 0,-99-9-169 0 0,-8-1 375 0 0,149 2 0 0 0,-211 12-251 0 0,74-12 1 0 0,-14 2 159 0 0,-79 6-172 0 0,-27 1-98 0 0,1 2-1 0 0,31 1 1 0 0,-43 1-67 0 0,0-1 0 0 0,-1 1 0 0 0,1 1 0 0 0,-1-1 0 0 0,0 1 0 0 0,1 0 0 0 0,-1 0 0 0 0,0 0 0 0 0,0 1 0 0 0,0 0-1 0 0,-1 0 1 0 0,1 0 0 0 0,4 5 0 0 0,2 2-10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45:29.738"/>
    </inkml:context>
    <inkml:brush xml:id="br0">
      <inkml:brushProperty name="width" value="0.1" units="cm"/>
      <inkml:brushProperty name="height" value="0.1" units="cm"/>
      <inkml:brushProperty name="color" value="#E71224"/>
    </inkml:brush>
  </inkml:definitions>
  <inkml:trace contextRef="#ctx0" brushRef="#br0">0 39 455 0 0,'36'2'201'0'0,"46"-3"-1"0"0,-25 0-139 0 0,164-13 323 0 0,-92 4-120 0 0,-47 3-252 0 0,96-1 50 0 0,-44 13-62 0 0,29 3 0 0 0,-80-12 9 0 0,19 0 140 0 0,-25 7-59 0 0,95 2 118 0 0,-29 6 354 0 0,2 0 52 0 0,-23-4-183 0 0,-82-3-143 0 0,0-1 1 0 0,63-6-1 0 0,-83 3-131 0 0,-19 0-168 0 0,0 0-1 0 0,0 0 1 0 0,0 0-1 0 0,-1 0 1 0 0,1 0-1 0 0,0 0 1 0 0,0 1-1 0 0,0-1 1 0 0,-1 0-1 0 0,1 0 1 0 0,0 1 0 0 0,0-1-1 0 0,-1 1 1 0 0,1-1-1 0 0,0 1 1 0 0,-1-1-1 0 0,1 1 1 0 0,0-1-1 0 0,-1 1 1 0 0,2 1-1 0 0,-2 1-1576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04.504"/>
    </inkml:context>
    <inkml:brush xml:id="br0">
      <inkml:brushProperty name="width" value="0.1" units="cm"/>
      <inkml:brushProperty name="height" value="0.1" units="cm"/>
      <inkml:brushProperty name="color" value="#F4F91B"/>
    </inkml:brush>
  </inkml:definitions>
  <inkml:trace contextRef="#ctx0" brushRef="#br0">3541 32 2471 0 0,'0'-1'18'0'0,"0"0"-1"0"0,-1 0 0 0 0,1 0 0 0 0,0 0 1 0 0,-1 0-1 0 0,1 0 0 0 0,-1 0 0 0 0,0 0 1 0 0,1 0-1 0 0,-1 0 0 0 0,0 0 0 0 0,1 0 1 0 0,-1 0-1 0 0,0 1 0 0 0,0-1 0 0 0,0 0 1 0 0,0 1-1 0 0,0-1 0 0 0,0 0 1 0 0,0 1-1 0 0,0-1 0 0 0,0 1 0 0 0,0-1 1 0 0,0 1-1 0 0,0 0 0 0 0,0 0 0 0 0,0-1 1 0 0,-1 1-1 0 0,-39-6 712 0 0,31 5-639 0 0,-9-1 426 0 0,-1 1 0 0 0,0 0 0 0 0,-19 3 0 0 0,9-1 268 0 0,24-1-615 0 0,0 0 0 0 0,-1 0 0 0 0,1 1 0 0 0,0 0 0 0 0,-12 2 0 0 0,-67 30 1097 0 0,58-25-747 0 0,21-6-298 0 0,-1-1 0 0 0,1 1 0 0 0,-1 1 0 0 0,-9 4 0 0 0,7-3-87 0 0,0 0 1 0 0,-1 0-1 0 0,-18 4 0 0 0,13-4-9 0 0,10-3-41 0 0,0-1 0 0 0,1 1 1 0 0,-1-1-1 0 0,0 0 0 0 0,1-1 1 0 0,-1 1-1 0 0,0-1 0 0 0,1 0 1 0 0,-1 0-1 0 0,-6-2 0 0 0,6 1 20 0 0,0 1-1 0 0,1-1 1 0 0,-1 1-1 0 0,0 1 1 0 0,0-1-1 0 0,0 1 1 0 0,0-1-1 0 0,0 1 1 0 0,-9 2-1 0 0,-7 2-31 0 0,-35 2-1 0 0,52-5-70 0 0,-130-1 27 0 0,56-3 126 0 0,-46-5-80 0 0,94 9-74 0 0,20 0 21 0 0,-1 0 1 0 0,-16-2-1 0 0,-49-3 13 0 0,49 3 46 0 0,1 0 1 0 0,-37-8-1 0 0,-34-7 131 0 0,36 8-113 0 0,26 4-34 0 0,-56 0 0 0 0,24 7-40 0 0,39 0-4 0 0,-39-3 0 0 0,42-1-20 0 0,-37 3 0 0 0,-103 6 64 0 0,85 6-14 0 0,56-9-24 0 0,0-1 0 0 0,-37 1 0 0 0,5-9-17 0 0,41 3 2 0 0,0 0 0 0 0,0 0 0 0 0,0 1 0 0 0,-19 3 0 0 0,23-2-2 0 0,1-1 0 0 0,0 0 0 0 0,-1-1 0 0 0,1 0 0 0 0,0 0 0 0 0,0-1-1 0 0,-12-4 1 0 0,-18-2-16 0 0,-80-5 12 0 0,82 11 44 0 0,-192-16 143 0 0,201 18-128 0 0,1 2 0 0 0,-1 1 0 0 0,1 1 0 0 0,-40 11 0 0 0,47-10-54 0 0,-26 7 43 0 0,28-6-4 0 0,0-1-1 0 0,0-1 1 0 0,-1-1 0 0 0,-22 0-1 0 0,-35 3 163 0 0,19 0-118 0 0,45-5-55 0 0,0 1-1 0 0,0 0 1 0 0,0 1 0 0 0,1 0-1 0 0,-13 5 1 0 0,-59 30-1466 0 0,58-25-3850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06.014"/>
    </inkml:context>
    <inkml:brush xml:id="br0">
      <inkml:brushProperty name="width" value="0.1" units="cm"/>
      <inkml:brushProperty name="height" value="0.1" units="cm"/>
      <inkml:brushProperty name="color" value="#F4F91B"/>
    </inkml:brush>
  </inkml:definitions>
  <inkml:trace contextRef="#ctx0" brushRef="#br0">3424 72 1839 0 0,'-1'-5'-442'0'0,"-4"-10"2206"0"0,5 14-1679 0 0,-1 1 0 0 0,1 0 1 0 0,-1-1-1 0 0,0 1 0 0 0,1 0 0 0 0,-1 0 1 0 0,1 0-1 0 0,-1-1 0 0 0,1 1 1 0 0,-1 0-1 0 0,0 0 0 0 0,1 0 0 0 0,-1 0 1 0 0,1 0-1 0 0,-1 0 0 0 0,0 0 1 0 0,1 0-1 0 0,-1 1 0 0 0,1-1 0 0 0,-1 0 1 0 0,0 0-1 0 0,1 0 0 0 0,-1 1 1 0 0,1-1-1 0 0,-1 0 0 0 0,1 0 0 0 0,-1 1 1 0 0,-11 4-24 0 0,0-1 0 0 0,1 0 1 0 0,-2-1-1 0 0,1 0 0 0 0,-19 1 1 0 0,-60-2 936 0 0,49-3 296 0 0,15 3-735 0 0,1 0 1 0 0,-31 8 0 0 0,36-6-480 0 0,0-1 1 0 0,-1 0-1 0 0,1-1 1 0 0,-31-2-1 0 0,-124-31 1683 0 0,77 11-1101 0 0,-90-16 9 0 0,165 33-541 0 0,0 1 1 0 0,0 2-1 0 0,-43 3 1 0 0,40 0-112 0 0,0-2 0 0 0,-43-4 0 0 0,32 1 97 0 0,-1 1-1 0 0,1 2 1 0 0,-41 7 0 0 0,71-8-114 0 0,0 1-8 0 0,-2 1 18 0 0,0-2 0 0 0,1 1 0 0 0,-1-1 0 0 0,0 0-1 0 0,1-1 1 0 0,-11-2 0 0 0,-17-3 62 0 0,-1 1-1 0 0,0 2 1 0 0,1 1 0 0 0,-48 5-1 0 0,-55-3-10 0 0,48-2-45 0 0,-75 2 26 0 0,122 2-13 0 0,-66-7 0 0 0,72 3 11 0 0,1 2 0 0 0,-78 11-1 0 0,103-10-42 0 0,-1-1 0 0 0,-20-1 0 0 0,22 0 0 0 0,1 1 0 0 0,-1 0 0 0 0,1 1 0 0 0,-17 2 0 0 0,18 0 2 0 0,-6 0 11 0 0,1 1 0 0 0,-1-2 0 0 0,-16 1 0 0 0,-55-4-2 0 0,39-1-12 0 0,0 2 1 0 0,-94 12 0 0 0,-61 18 118 0 0,164-32-43 0 0,33 1-62 0 0,0 0 0 0 0,0 1 0 0 0,1 0 0 0 0,-1 0 0 0 0,0 0 0 0 0,0 1 0 0 0,0 0 0 0 0,-5 1 0 0 0,3 1-72 0 0,1-1 0 0 0,-1 1 0 0 0,1 1 0 0 0,0-1 0 0 0,0 1 0 0 0,1 0 0 0 0,-13 11 0 0 0,4-3-259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28.287"/>
    </inkml:context>
    <inkml:brush xml:id="br0">
      <inkml:brushProperty name="width" value="0.1" units="cm"/>
      <inkml:brushProperty name="height" value="0.1" units="cm"/>
      <inkml:brushProperty name="color" value="#66CC00"/>
    </inkml:brush>
  </inkml:definitions>
  <inkml:trace contextRef="#ctx0" brushRef="#br0">6431 34 2327 0 0,'-7'-2'403'0'0,"0"0"-1"0"0,0 0 1 0 0,0 0-1 0 0,0 1 0 0 0,0 0 1 0 0,-9 0-1 0 0,2 0-127 0 0,-130-9 2006 0 0,81 6-1726 0 0,-45 4 292 0 0,7 0-382 0 0,-167 4 526 0 0,83 2-422 0 0,28-15-226 0 0,44 1-158 0 0,34 8-12 0 0,-97 13 0 0 0,-39 2 111 0 0,-167 5 185 0 0,191-13-342 0 0,72-5-62 0 0,-19-5 77 0 0,32-1 25 0 0,-142-1-109 0 0,186 3-52 0 0,-77 8-6 0 0,40 0 0 0 0,-268 9 0 0 0,247-11 10 0 0,-241 0 44 0 0,-39 6-54 0 0,44 2 0 0 0,242-15 0 0 0,-260-2 0 0 0,280 3 26 0 0,-122-19 0 0 0,94 7-14 0 0,54 7-12 0 0,-121-8 0 0 0,-140 23 0 0 0,318-8 5 0 0,-1 1 0 0 0,0 0-1 0 0,1 1 1 0 0,-1 1-1 0 0,-16 5 1 0 0,23-7-83 0 0,1 1 0 0 0,-1 1 1 0 0,1-1-1 0 0,0 0 0 0 0,0 1 0 0 0,0 0 0 0 0,0 0 1 0 0,1 0-1 0 0,-1 1 0 0 0,1-1 0 0 0,0 1 1 0 0,0-1-1 0 0,0 1 0 0 0,1 0 0 0 0,-1 1 0 0 0,-1 3 1 0 0,-4 9-4301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04.305"/>
    </inkml:context>
    <inkml:brush xml:id="br0">
      <inkml:brushProperty name="width" value="0.1" units="cm"/>
      <inkml:brushProperty name="height" value="0.1" units="cm"/>
      <inkml:brushProperty name="color" value="#E71224"/>
    </inkml:brush>
  </inkml:definitions>
  <inkml:trace contextRef="#ctx0" brushRef="#br0">1 97 455 0 0,'10'3'1181'0'0,"-9"-2"-1031"0"0,-1-1 1 0 0,1 0 0 0 0,0 1 0 0 0,0-1-1 0 0,0 0 1 0 0,0 1 0 0 0,-1-1 0 0 0,1 0-1 0 0,0 0 1 0 0,0 0 0 0 0,0 0 0 0 0,0 0-1 0 0,0 0 1 0 0,0 0 0 0 0,1 0-1 0 0,12-5 1062 0 0,1 2-1 0 0,19-3 1 0 0,66-1-185 0 0,-10 2-899 0 0,-7-6 100 0 0,144-12 1305 0 0,5 5-771 0 0,-117 6-463 0 0,10 2 366 0 0,208 8 0 0 0,-243 9-631 0 0,12 2 322 0 0,171-7 0 0 0,62-1 476 0 0,-228 4-768 0 0,154-18 67 0 0,-181 6-80 0 0,15 4 83 0 0,177 17 1 0 0,-146-3-130 0 0,102-4 68 0 0,90 8 46 0 0,-163-6-121 0 0,-62-6 15 0 0,79-7 77 0 0,-21-1 87 0 0,269 3 80 0 0,-380 1-256 0 0,106-3 99 0 0,221 23 0 0 0,-351-16-84 0 0,31 7 0 0 0,-43-9-13 0 0,0 1 0 0 0,1-1-1 0 0,-1 1 1 0 0,0 0 0 0 0,0 0-1 0 0,0 0 1 0 0,0 1 0 0 0,-1-1-1 0 0,1 1 1 0 0,-1 0 0 0 0,6 5-1 0 0,-8-6-49 0 0,0-1 0 0 0,0 0-1 0 0,-1 1 1 0 0,1-1-1 0 0,0 0 1 0 0,-1 1 0 0 0,1-1-1 0 0,-1 1 1 0 0,1-1 0 0 0,-1 1-1 0 0,0 0 1 0 0,0-1 0 0 0,0 1-1 0 0,0-1 1 0 0,0 1 0 0 0,0-1-1 0 0,0 1 1 0 0,0-1-1 0 0,0 1 1 0 0,-1-1 0 0 0,1 1-1 0 0,-1-1 1 0 0,1 1 0 0 0,-2 1-1 0 0,-8 10-1200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52.724"/>
    </inkml:context>
    <inkml:brush xml:id="br0">
      <inkml:brushProperty name="width" value="0.1" units="cm"/>
      <inkml:brushProperty name="height" value="0.1" units="cm"/>
      <inkml:brushProperty name="color" value="#E71224"/>
    </inkml:brush>
  </inkml:definitions>
  <inkml:trace contextRef="#ctx0" brushRef="#br0">0 105 863 0 0,'28'-7'266'0'0,"-2"-1"0"0"0,33-14 0 0 0,-36 12 802 0 0,1 1-1 0 0,50-11 0 0 0,-67 19-856 0 0,1 1 0 0 0,-1-1 1 0 0,1 1-1 0 0,-1 1 0 0 0,1-1 0 0 0,-1 1 0 0 0,0 1 0 0 0,0-1 0 0 0,12 5 0 0 0,3 3 107 0 0,35 19 1 0 0,11 6 45 0 0,-33-22-156 0 0,0-2 0 0 0,0-1 0 0 0,1-2 0 0 0,50 4-1 0 0,147-3 1056 0 0,-88-6-469 0 0,-32 3-318 0 0,232-1 328 0 0,-172-12-516 0 0,241-25 448 0 0,-370 24-665 0 0,0-3-1 0 0,-2-1 1 0 0,79-36-1 0 0,-14 4 72 0 0,-103 44-249 0 0,-1 0 0 0 0,1-1 0 0 0,0 1 1 0 0,0 0-1 0 0,0 1 0 0 0,0-1 0 0 0,0 1 0 0 0,0 0 0 0 0,4 0 0 0 0,0 0-1112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29.403"/>
    </inkml:context>
    <inkml:brush xml:id="br0">
      <inkml:brushProperty name="width" value="0.1" units="cm"/>
      <inkml:brushProperty name="height" value="0.1" units="cm"/>
      <inkml:brushProperty name="color" value="#66CC00"/>
    </inkml:brush>
  </inkml:definitions>
  <inkml:trace contextRef="#ctx0" brushRef="#br0">4893 130 2959 0 0,'0'-6'128'0'0,"0"0"-1"0"0,-1 0 0 0 0,0 1 0 0 0,-1-1 1 0 0,1 0-1 0 0,-1 1 0 0 0,0-1 0 0 0,0 1 1 0 0,-1 0-1 0 0,1-1 0 0 0,-1 1 0 0 0,-1 0 1 0 0,1 1-1 0 0,-1-1 0 0 0,1 1 0 0 0,-1-1 0 0 0,0 1 1 0 0,-1 0-1 0 0,1 1 0 0 0,-7-5 0 0 0,7 6 3 0 0,-1 1 0 0 0,0 0 0 0 0,0-1 0 0 0,0 1 0 0 0,0 1 0 0 0,0-1 0 0 0,0 1 0 0 0,-9 1 0 0 0,1-2 12 0 0,-11 2-28 0 0,0 0 1 0 0,0 1-1 0 0,0 2 0 0 0,-30 8 0 0 0,23-5-45 0 0,-52 5 1 0 0,19-8 6 0 0,-109 3 218 0 0,-417 15 608 0 0,213-18-830 0 0,130-6 97 0 0,12 4 214 0 0,-331 16-37 0 0,230-10-279 0 0,36-4 130 0 0,117 8 103 0 0,-227-13 0 0 0,262-7-8 0 0,-108-10 496 0 0,192 7-403 0 0,-81-24 0 0 0,84 18-94 0 0,-91-13 0 0 0,122 26-595 0 0,-40-3 940 0 0,61 7-1202 0 0,1 1 0 0 0,0-1 0 0 0,-1 1 0 0 0,1 1 0 0 0,0-1 0 0 0,-12 5 0 0 0,-5 4-3540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38.192"/>
    </inkml:context>
    <inkml:brush xml:id="br0">
      <inkml:brushProperty name="width" value="0.1" units="cm"/>
      <inkml:brushProperty name="height" value="0.1" units="cm"/>
      <inkml:brushProperty name="color" value="#66CC00"/>
    </inkml:brush>
  </inkml:definitions>
  <inkml:trace contextRef="#ctx0" brushRef="#br0">1 36 1375 0 0,'2'-7'64'0'0,"0"-1"8"0"0,1 1-72 0 0,3 1 0 0 0,-2 3 0 0 0,-1 1 0 0 0,1 0 592 0 0,0 2 104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41.054"/>
    </inkml:context>
    <inkml:brush xml:id="br0">
      <inkml:brushProperty name="width" value="0.1" units="cm"/>
      <inkml:brushProperty name="height" value="0.1" units="cm"/>
      <inkml:brushProperty name="color" value="#66CC00"/>
    </inkml:brush>
  </inkml:definitions>
  <inkml:trace contextRef="#ctx0" brushRef="#br0">2196 202 919 0 0,'-12'-12'888'0'0,"-1"0"0"0"0,0 1 0 0 0,-1 0 0 0 0,0 1 0 0 0,-1 1 0 0 0,-30-15 0 0 0,31 20-669 0 0,-1 0-1 0 0,1 1 1 0 0,-1 1-1 0 0,0 0 0 0 0,1 1 1 0 0,-19 1-1 0 0,-3-1-27 0 0,-4-3 327 0 0,-60-14-1 0 0,-20-2 443 0 0,-164 5-625 0 0,136 9 383 0 0,121 7-589 0 0,0 0 0 0 0,-29 5 0 0 0,24-1 2 0 0,-32-1-1 0 0,29-4 24 0 0,-1-2 0 0 0,0-1-1 0 0,1-2 1 0 0,-43-11-1 0 0,64 13-125 0 0,0 1-1 0 0,-20-2 0 0 0,-8 0 19 0 0,-49-3 146 0 0,79 5-185 0 0,0 1-1 0 0,-1 1 0 0 0,1 0 1 0 0,0 0-1 0 0,0 1 1 0 0,0 1-1 0 0,0 0 0 0 0,0 1 1 0 0,-13 4-1 0 0,-1 3 6 0 0,10-5 5 0 0,1 1 1 0 0,-22 12-1 0 0,-50 27 40 0 0,-6 5 29 0 0,84-45-9 0 0,1 1 1 0 0,-1 0-1 0 0,1 1 1 0 0,0-1-1 0 0,1 1 1 0 0,0 1-1 0 0,0 0 1 0 0,1 0-1 0 0,-9 13 1 0 0,-4 8 9 0 0,10-16 3 0 0,1-1 0 0 0,0 1 1 0 0,1 1-1 0 0,-8 19 0 0 0,9-14 61 0 0,0 0 0 0 0,2 0-1 0 0,-5 34 1 0 0,1 12 10 0 0,4-38 51 0 0,-1 35 1 0 0,5-52-164 0 0,0 0-1 0 0,1 0 1 0 0,1 0 0 0 0,-1-1 0 0 0,1 1-1 0 0,1 0 1 0 0,4 10 0 0 0,0-4 31 0 0,1 0 1 0 0,0-1-1 0 0,2 0 1 0 0,0 0-1 0 0,0-1 1 0 0,1-1-1 0 0,17 17 1 0 0,4-1 215 0 0,63 45 1 0 0,-85-67-261 0 0,0-1-1 0 0,0 0 1 0 0,1-1 0 0 0,0-1-1 0 0,19 6 1 0 0,61 10 228 0 0,-44-11-116 0 0,69 11 138 0 0,0-6 0 0 0,120 0 0 0 0,120-6-63 0 0,-352-8-219 0 0,51 2 53 0 0,70 12-1 0 0,-81-5-28 0 0,1-3 0 0 0,0-2 0 0 0,0-1 0 0 0,0-3 0 0 0,0-1 0 0 0,84-14 0 0 0,39-9 211 0 0,-48 9-34 0 0,-68 7-95 0 0,-2-1 0 0 0,97-33-1 0 0,-131 36-76 0 0,0-1-1 0 0,0 0 1 0 0,-1-2 0 0 0,0 0-1 0 0,0 0 1 0 0,-1-1-1 0 0,-1-1 1 0 0,0 0-1 0 0,0-1 1 0 0,-1-1-1 0 0,0 0 1 0 0,16-24-1 0 0,-10 9 72 0 0,-1-1 0 0 0,24-56 0 0 0,-36 72-96 0 0,-1 0 1 0 0,0-1-1 0 0,-1 0 0 0 0,-1 0 0 0 0,0 0 1 0 0,0 0-1 0 0,-2 0 0 0 0,0 0 1 0 0,-2-19-1 0 0,2 25 0 0 0,-1 0-1 0 0,-1 0 1 0 0,1 0 0 0 0,-1 0 0 0 0,0 0 0 0 0,-1 0 0 0 0,0 1-1 0 0,0-1 1 0 0,-1 1 0 0 0,0 0 0 0 0,0 0 0 0 0,-1 0 0 0 0,0 0-1 0 0,-10-10 1 0 0,-20-15 0 0 0,-1 1-1 0 0,-1 2 0 0 0,-79-47 1 0 0,-136-48 37 0 0,213 108-36 0 0,-1 2 0 0 0,0 1 0 0 0,0 2-1 0 0,-1 2 1 0 0,-66-6 0 0 0,-144 5-43 0 0,205 12-68 0 0,1 3 0 0 0,0 1 1 0 0,-68 18-1 0 0,-52 27-1555 0 0,81-22-5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42.150"/>
    </inkml:context>
    <inkml:brush xml:id="br0">
      <inkml:brushProperty name="width" value="0.1" units="cm"/>
      <inkml:brushProperty name="height" value="0.1" units="cm"/>
      <inkml:brushProperty name="color" value="#66CC00"/>
    </inkml:brush>
  </inkml:definitions>
  <inkml:trace contextRef="#ctx0" brushRef="#br0">17 3 3079 0 0,'-4'-2'64'0'0,"0"2"8"0"0,1 0 8 0 0,1 0 16 0 0,0 4-96 0 0,2-3 0 0 0,0 1 0 0 0,-2 4-1344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42.962"/>
    </inkml:context>
    <inkml:brush xml:id="br0">
      <inkml:brushProperty name="width" value="0.1" units="cm"/>
      <inkml:brushProperty name="height" value="0.1" units="cm"/>
      <inkml:brushProperty name="color" value="#66CC00"/>
    </inkml:brush>
  </inkml:definitions>
  <inkml:trace contextRef="#ctx0" brushRef="#br0">25 297 5407 0 0,'-1'0'71'0'0,"0"0"0"0"0,0 0 0 0 0,0 0 0 0 0,1 0 0 0 0,-1-1 0 0 0,0 1 0 0 0,0 0 0 0 0,0 0 0 0 0,0-1 0 0 0,1 1 0 0 0,-1 0 0 0 0,0-1-1 0 0,1 1 1 0 0,-1-1 0 0 0,0 1 0 0 0,0-1 0 0 0,1 1 0 0 0,-1-1 0 0 0,1 1 0 0 0,-1-1 0 0 0,1 0 0 0 0,-1 1 0 0 0,0-2 0 0 0,2 1-11 0 0,-1 0 1 0 0,1 0-1 0 0,-1 0 1 0 0,1 1-1 0 0,0-1 1 0 0,-1 0-1 0 0,1 0 1 0 0,0 0-1 0 0,0 1 1 0 0,0-1 0 0 0,-1 1-1 0 0,1-1 1 0 0,0 0-1 0 0,0 1 1 0 0,0-1-1 0 0,0 1 1 0 0,2-1-1 0 0,8-6 303 0 0,0 0-1 0 0,18-16 0 0 0,-23 17-231 0 0,32-28 945 0 0,38-47 0 0 0,-60 64-862 0 0,-6 8-117 0 0,0 0 0 0 0,1 0 0 0 0,0 2 0 0 0,0-1 0 0 0,16-7 0 0 0,21-14 121 0 0,-37 19-135 0 0,-12 8-22 0 0,-7 3-23 0 0,-4 3-36 0 0,1 0 0 0 0,0 1 0 0 0,0 1 1 0 0,0 0-1 0 0,-15 11 0 0 0,-48 42-5 0 0,69-54 3 0 0,-29 25 12 0 0,6-5 14 0 0,-38 26 0 0 0,54-43-4 0 0,0 1-1 0 0,-14 15 0 0 0,63-42 255 0 0,62-56 187 0 0,-70 50-393 0 0,0 1 1 0 0,34-18-1 0 0,6 0-60 0 0,-82 53-10 0 0,-24 22 0 0 0,-83 46 0 0 0,90-60 50 0 0,-22 12 591 0 0,52-31-319 0 0,7-3-207 0 0,12-5-43 0 0,12-13-2 0 0,-1-2-1 0 0,-1 0 1 0 0,32-33-1 0 0,-55 50-53 0 0,-4 3-13 0 0,2-2-1 0 0,0 1-1 0 0,0-1 0 0 0,-1 0 0 0 0,1 0 0 0 0,3-7 0 0 0,-19 23-513 0 0,0-1-3325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1:44.533"/>
    </inkml:context>
    <inkml:brush xml:id="br0">
      <inkml:brushProperty name="width" value="0.1" units="cm"/>
      <inkml:brushProperty name="height" value="0.1" units="cm"/>
      <inkml:brushProperty name="color" value="#66CC00"/>
    </inkml:brush>
  </inkml:definitions>
  <inkml:trace contextRef="#ctx0" brushRef="#br0">1394 108 4231 0 0,'-33'-30'408'0'0,"27"26"-321"0"0,-1 0-1 0 0,0 0 0 0 0,1 1 0 0 0,-16-4 0 0 0,-5-3 86 0 0,7 0 32 0 0,-1 2 0 0 0,-1 0 0 0 0,-27-6 0 0 0,40 12 3 0 0,-1 1-1 0 0,1 0 0 0 0,-1 0 0 0 0,1 0 0 0 0,0 1 0 0 0,-1 1 0 0 0,1 0 1 0 0,-1 0-1 0 0,1 0 0 0 0,-14 6 0 0 0,21-7-190 0 0,-304 103 585 0 0,286-97-531 0 0,-36 10 451 0 0,-63 10 0 0 0,85-21-298 0 0,0 2-1 0 0,0 1 0 0 0,-61 25 0 0 0,77-25-170 0 0,1 0 0 0 0,0 1 0 0 0,0 1-1 0 0,1 1 1 0 0,0 1 0 0 0,1 0 0 0 0,1 1-1 0 0,-21 22 1 0 0,-5 12 334 0 0,2 2 0 0 0,-33 57-1 0 0,65-97-334 0 0,0 1-1 0 0,1 0 0 0 0,0 0 1 0 0,1 1-1 0 0,0-1 1 0 0,1 1-1 0 0,0 0 0 0 0,1 0 1 0 0,0 0-1 0 0,0 1 0 0 0,2-1 1 0 0,-1 0-1 0 0,1 0 0 0 0,1 1 1 0 0,0-1-1 0 0,0 0 1 0 0,6 19-1 0 0,-2-13 10 0 0,1-1 0 0 0,0-1 0 0 0,12 22-1 0 0,-14-31-39 0 0,0 1 0 0 0,1-1 0 0 0,0 0 0 0 0,0 0-1 0 0,1 0 1 0 0,-1-1 0 0 0,1 0 0 0 0,1 0 0 0 0,10 7-1 0 0,8 0 167 0 0,0 0 1 0 0,0-2-1 0 0,44 12 0 0 0,3 2 133 0 0,-18-5-109 0 0,0-3-1 0 0,0-1 1 0 0,2-3 0 0 0,87 7-1 0 0,-31-16 66 0 0,-71-3-147 0 0,0 1 0 0 0,77 13 0 0 0,-66-2-22 0 0,0-3 0 0 0,1-3 1 0 0,0-1-1 0 0,0-3 0 0 0,68-6 0 0 0,-44-7 183 0 0,24-2 22 0 0,63-8-69 0 0,-43 3-126 0 0,-20 5 19 0 0,0-5 0 0 0,103-33 0 0 0,-76 19-22 0 0,-62 16-4 0 0,66-25 0 0 0,-124 38-95 0 0,17-6 99 0 0,30-16 1 0 0,-48 21-80 0 0,0 0-1 0 0,-1-1 1 0 0,1 1 0 0 0,-1-1 0 0 0,0-1 0 0 0,0 1 0 0 0,-1-1 0 0 0,10-12 0 0 0,-7 6 45 0 0,0 0 0 0 0,-1-1 0 0 0,0 0 0 0 0,-1-1-1 0 0,0 1 1 0 0,-1-1 0 0 0,-1 0 0 0 0,0-1 0 0 0,-1 1 0 0 0,0-1 0 0 0,-2 1-1 0 0,1-1 1 0 0,-2-18 0 0 0,0 25-64 0 0,-1 0-1 0 0,0 0 0 0 0,-1 1 1 0 0,1-1-1 0 0,-2 0 1 0 0,1 1-1 0 0,-1 0 0 0 0,0-1 1 0 0,-6-10-1 0 0,-2 2-10 0 0,0 1 0 0 0,-1 0-1 0 0,0 0 1 0 0,-1 1 0 0 0,-1 1 0 0 0,0 0 0 0 0,-24-16-1 0 0,-119-67 31 0 0,144 89-34 0 0,-28-12 0 0 0,0 2 0 0 0,0 2 0 0 0,-82-19-1 0 0,24 8 13 0 0,20 3 26 0 0,-131-36-20 0 0,160 47-19 0 0,0 3 0 0 0,-66-3 0 0 0,-395 3 1 0 0,454 11 9 0 0,1 2-1 0 0,-62 12 1 0 0,87-9-63 0 0,0 1 1 0 0,0 1 0 0 0,1 2-1 0 0,0 1 1 0 0,-34 19 0 0 0,-56 34-1679 0 0,79-41 86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08.393"/>
    </inkml:context>
    <inkml:brush xml:id="br0">
      <inkml:brushProperty name="width" value="0.1" units="cm"/>
      <inkml:brushProperty name="height" value="0.1" units="cm"/>
      <inkml:brushProperty name="color" value="#66CC00"/>
    </inkml:brush>
  </inkml:definitions>
  <inkml:trace contextRef="#ctx0" brushRef="#br0">11 121 919 0 0,'0'0'81'0'0,"-1"0"0"0"0,1 0 0 0 0,0 0-1 0 0,-1 0 1 0 0,1 0 0 0 0,-1 0 0 0 0,1 0-1 0 0,-1 0 1 0 0,1 0 0 0 0,0 0 0 0 0,-1 1-1 0 0,1-1 1 0 0,-1 0 0 0 0,1 0 0 0 0,0 0-1 0 0,-1 1 1 0 0,1-1 0 0 0,0 0-1 0 0,-1 0 1 0 0,1 1 0 0 0,0-1 0 0 0,-1 0-1 0 0,1 1 1 0 0,0-1 0 0 0,0 0 0 0 0,-1 1-1 0 0,1-1 1 0 0,0 0 0 0 0,0 1 0 0 0,0-1-1 0 0,0 0 1 0 0,-1 1 0 0 0,1-1 0 0 0,0 1-1 0 0,0-1 1 0 0,0 1 0 0 0,0-1 0 0 0,0 0-1 0 0,0 1 1 0 0,0-1 0 0 0,0 1-1 0 0,0-1 1 0 0,0 0 0 0 0,0 1 0 0 0,0-1-1 0 0,1 1 1 0 0,-1-1 0 0 0,0 1 0 0 0,0-1-1 0 0,0 0 1 0 0,0 1 0 0 0,1-1 0 0 0,-1 0-1 0 0,0 1 1 0 0,0-1 0 0 0,1 0 0 0 0,-1 1-1 0 0,0-1 1 0 0,1 0 0 0 0,-1 0-1 0 0,0 1 1 0 0,1-1 0 0 0,-1 0 0 0 0,1 1-1 0 0,1 0 54 0 0,0 0-1 0 0,1-1 0 0 0,-1 1 1 0 0,0 0-1 0 0,1-1 1 0 0,-1 1-1 0 0,0-1 0 0 0,1 0 1 0 0,-1 0-1 0 0,1 1 0 0 0,-1-2 1 0 0,0 1-1 0 0,1 0 0 0 0,-1 0 1 0 0,4-2-1 0 0,40-12 525 0 0,-35 9-443 0 0,-3 3-124 0 0,140-45 1171 0 0,-115 39-958 0 0,65-5 0 0 0,-70 9-26 0 0,51-12 0 0 0,5-1 54 0 0,-42 11-184 0 0,-21 2-65 0 0,1 1 0 0 0,-1 1 1 0 0,1 0-1 0 0,-1 2 0 0 0,1 1 1 0 0,24 4-1 0 0,-16 2-40 0 0,0 1-1 0 0,45 19 1 0 0,-21-7 380 0 0,85 18 0 0 0,-101-29-336 0 0,16 4 11 0 0,72 8-1 0 0,-62-12-50 0 0,43 3 23 0 0,-51-8-39 0 0,41 0 56 0 0,105 3 149 0 0,-94 0-144 0 0,-58-5-78 0 0,-7 1 33 0 0,1-2 0 0 0,86-9-1 0 0,-103 4-35 0 0,0 2-1 0 0,51 1 1 0 0,56 13 49 0 0,9 1-24 0 0,77-15-4 0 0,6 0 0 0 0,-197 3-30 0 0,415 26 124 0 0,-240-22-126 0 0,-128-6 0 0 0,365-19 64 0 0,-265-1-33 0 0,9 1 2 0 0,-160 18-33 0 0,269-11 0 0 0,-99 6 0 0 0,0 1 0 0 0,-85 4 76 0 0,130 6 176 0 0,-223-3-432 0 0,1 1 0 0 0,-1 1 0 0 0,0 1 0 0 0,0 1-1 0 0,0 0 1 0 0,17 8 0 0 0,-17-5-4935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11.662"/>
    </inkml:context>
    <inkml:brush xml:id="br0">
      <inkml:brushProperty name="width" value="0.1" units="cm"/>
      <inkml:brushProperty name="height" value="0.1" units="cm"/>
      <inkml:brushProperty name="color" value="#66CC00"/>
    </inkml:brush>
  </inkml:definitions>
  <inkml:trace contextRef="#ctx0" brushRef="#br0">0 237 3223 0 0,'0'-1'47'0'0,"0"0"-1"0"0,0 1 0 0 0,0-1 0 0 0,1 1 0 0 0,-1-1 0 0 0,0 1 0 0 0,0-1 0 0 0,0 1 0 0 0,0-1 0 0 0,1 0 0 0 0,-1 1 0 0 0,0-1 0 0 0,0 1 1 0 0,1 0-1 0 0,-1-1 0 0 0,0 1 0 0 0,1-1 0 0 0,-1 1 0 0 0,1-1 0 0 0,-1 1 0 0 0,0 0 0 0 0,1-1 0 0 0,-1 1 0 0 0,1 0 0 0 0,-1-1 1 0 0,1 1-1 0 0,-1 0 0 0 0,1 0 0 0 0,-1 0 0 0 0,1-1 0 0 0,0 1 0 0 0,-1 0 0 0 0,1 0 0 0 0,0 0 0 0 0,27 1 541 0 0,-25-1-422 0 0,0 1 0 0 0,0-1 0 0 0,1 0 0 0 0,-1 0 0 0 0,0 0 0 0 0,0 0 0 0 0,5-1 0 0 0,-6-1 1 0 0,1 1 0 0 0,0-1 0 0 0,-1 0 0 0 0,1 0 0 0 0,-1 0 0 0 0,1 0 0 0 0,-1 0 0 0 0,2-3 0 0 0,-2 2-28 0 0,1 0 1 0 0,-1 1-1 0 0,1 0 0 0 0,0-1 0 0 0,0 1 0 0 0,3-2 1 0 0,2 0 55 0 0,-6 2-137 0 0,1 1-1 0 0,0 0 1 0 0,0-1 0 0 0,0 1 0 0 0,0 0-1 0 0,0 0 1 0 0,0 0 0 0 0,0 1 0 0 0,0-1 0 0 0,5 1-1 0 0,27 1 533 0 0,-19-1-416 0 0,0 1 1 0 0,0-2-1 0 0,-1 0 1 0 0,26-5-1 0 0,126-38 1011 0 0,-111 31-867 0 0,105-9-1 0 0,-126 18-285 0 0,15 0-17 0 0,-25 2 6 0 0,-1 0 1 0 0,33-8-1 0 0,-15 0 87 0 0,45-3 0 0 0,23-4 52 0 0,-74 9-54 0 0,0 2 0 0 0,0 1 0 0 0,1 2 1 0 0,71 2-1 0 0,64 15-31 0 0,-136-10-74 0 0,0-2 0 0 0,0-2 0 0 0,52-6 0 0 0,-67 4 24 0 0,-1 1 0 0 0,1 1 0 0 0,-1 1 0 0 0,1 0 0 0 0,-1 2 0 0 0,0 0 0 0 0,40 12 0 0 0,-37-10-9 0 0,0 0 1 0 0,0-2-1 0 0,0-1 0 0 0,1-1 0 0 0,28-2 0 0 0,28 2 33 0 0,-51 0-29 0 0,-11 1 1 0 0,-1 0 0 0 0,1-2 1 0 0,-1 0-1 0 0,1-1 0 0 0,-1-1 1 0 0,1-1-1 0 0,17-4 0 0 0,-33 6-30 0 0,-1 0 0 0 0,1 1 0 0 0,-1-1 0 0 0,1 1-1 0 0,-1-1 1 0 0,1 1 0 0 0,-1 0 0 0 0,1 0 0 0 0,0-1-1 0 0,-1 1 1 0 0,1 0 0 0 0,-1 1 0 0 0,1-1 0 0 0,0 0-1 0 0,-1 0 1 0 0,1 1 0 0 0,1 0 0 0 0,-2 0-13 0 0,0 0 0 0 0,0 0 1 0 0,0 1-1 0 0,1-1 0 0 0,-1 0 0 0 0,-1 1 0 0 0,1-1 1 0 0,0 1-1 0 0,0-1 0 0 0,-1 1 0 0 0,1-1 1 0 0,0 1-1 0 0,-1-1 0 0 0,0 1 0 0 0,1 0 0 0 0,-1 1 1 0 0,4 14-4270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18.179"/>
    </inkml:context>
    <inkml:brush xml:id="br0">
      <inkml:brushProperty name="width" value="0.1" units="cm"/>
      <inkml:brushProperty name="height" value="0.1" units="cm"/>
      <inkml:brushProperty name="color" value="#66CC00"/>
    </inkml:brush>
  </inkml:definitions>
  <inkml:trace contextRef="#ctx0" brushRef="#br0">75 63 919 0 0,'-2'-1'127'0'0,"1"-1"-1"0"0,-1 1 0 0 0,0 0 0 0 0,0 0 1 0 0,1 0-1 0 0,-1 0 0 0 0,0 0 1 0 0,0 1-1 0 0,0-1 0 0 0,0 0 0 0 0,0 1 1 0 0,-2-1-1 0 0,-11-4 336 0 0,14 5-419 0 0,0 0 0 0 0,0 0 0 0 0,0 0 0 0 0,0 0 0 0 0,1 0-1 0 0,-1 0 1 0 0,0 1 0 0 0,0-1 0 0 0,0 0 0 0 0,0 0-1 0 0,1 1 1 0 0,-1-1 0 0 0,0 0 0 0 0,0 1 0 0 0,0-1-1 0 0,1 1 1 0 0,-1-1 0 0 0,0 1 0 0 0,1-1 0 0 0,-1 1-1 0 0,1 0 1 0 0,-2 0 0 0 0,-12 17 1316 0 0,14-18-1319 0 0,0 1 0 0 0,-1-1-1 0 0,1 0 1 0 0,0 0 0 0 0,0 0 0 0 0,0 1-1 0 0,0-1 1 0 0,0 0 0 0 0,0 0-1 0 0,0 0 1 0 0,0 1 0 0 0,0-1-1 0 0,0 0 1 0 0,0 0 0 0 0,0 0 0 0 0,0 0-1 0 0,0 1 1 0 0,1-1 0 0 0,-1 0-1 0 0,0 0 1 0 0,0 0 0 0 0,0 0-1 0 0,0 1 1 0 0,0-1 0 0 0,0 0-1 0 0,0 0 1 0 0,0 0 0 0 0,1 0 0 0 0,-1 0-1 0 0,0 1 1 0 0,0-1 0 0 0,0 0-1 0 0,0 0 1 0 0,1 0 0 0 0,-1 0-1 0 0,0 0 1 0 0,0 0 0 0 0,12 4 519 0 0,10-3-164 0 0,2-2-79 0 0,-1-2-1 0 0,0 0 1 0 0,40-13-1 0 0,16-2 152 0 0,-4 4-281 0 0,93-11 182 0 0,-145 23-328 0 0,-1 2 0 0 0,1 0-1 0 0,0 1 1 0 0,0 2 0 0 0,32 6-1 0 0,182 36-39 0 0,-190-41 5 0 0,92-2 0 0 0,47-18 119 0 0,-182 15-119 0 0,123-11 251 0 0,-112 9-205 0 0,8 1 101 0 0,-22 2-150 0 0,0 1 0 0 0,0-1 0 0 0,0 0 0 0 0,0 1 0 0 0,0-1 0 0 0,0 1 0 0 0,0-1 0 0 0,0 1 0 0 0,0 0 0 0 0,0-1 0 0 0,-1 1 0 0 0,1 0 0 0 0,0 0 0 0 0,0-1 0 0 0,-1 1 0 0 0,1 0 0 0 0,0 0 0 0 0,-1 0 0 0 0,1 0 0 0 0,0 1 0 0 0,14 30-315 0 0,-8-19 122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53.890"/>
    </inkml:context>
    <inkml:brush xml:id="br0">
      <inkml:brushProperty name="width" value="0.1" units="cm"/>
      <inkml:brushProperty name="height" value="0.1" units="cm"/>
      <inkml:brushProperty name="color" value="#E71224"/>
    </inkml:brush>
  </inkml:definitions>
  <inkml:trace contextRef="#ctx0" brushRef="#br0">2028 17 1783 0 0,'-4'-16'179'0'0,"-24"16"4"0"0,15 2 92 0 0,0 1 1 0 0,-17 6-1 0 0,-12 3 471 0 0,-172 17 1668 0 0,-6 1-1210 0 0,187-23-1060 0 0,-112 18 400 0 0,70-15-217 0 0,43-5-171 0 0,0-1 0 0 0,0-2 1 0 0,-35-1-1 0 0,-59-13 336 0 0,-26-2 8 0 0,-74-8 52 0 0,126 15-501 0 0,13 1 33 0 0,0 3 1 0 0,-90 10-1 0 0,132-1-100 0 0,-3 6-64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24.036"/>
    </inkml:context>
    <inkml:brush xml:id="br0">
      <inkml:brushProperty name="width" value="0.1" units="cm"/>
      <inkml:brushProperty name="height" value="0.1" units="cm"/>
      <inkml:brushProperty name="color" value="#66CC00"/>
    </inkml:brush>
  </inkml:definitions>
  <inkml:trace contextRef="#ctx0" brushRef="#br0">339 83 2127 0 0,'-43'6'134'0'0,"-70"4"970"0"0,94-9-885 0 0,-1-1-1 0 0,0-1 1 0 0,-34-7-1 0 0,39 5 275 0 0,0 0-1 0 0,-25 0 1 0 0,62 1 53 0 0,1-1 0 0 0,29-7 0 0 0,-23 3-196 0 0,47-3 0 0 0,113 9 45 0 0,-14 0-14 0 0,21 4 302 0 0,-113 0-428 0 0,99-9-1 0 0,-67-6 196 0 0,259-17 210 0 0,-273 26-621 0 0,-55 0 5 0 0,85 6 1 0 0,-53 2 29 0 0,-70-3-46 0 0,0-1-1 0 0,0 1 1 0 0,0 1 0 0 0,0-1-1 0 0,-1 2 1 0 0,1-1-1 0 0,-1 1 1 0 0,0 0-1 0 0,0 0 1 0 0,8 7-1 0 0,-9-6-840 0 0,0 1 0 0 0,0 0 0 0 0,7 10 0 0 0,-6-5-2798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24.949"/>
    </inkml:context>
    <inkml:brush xml:id="br0">
      <inkml:brushProperty name="width" value="0.1" units="cm"/>
      <inkml:brushProperty name="height" value="0.1" units="cm"/>
      <inkml:brushProperty name="color" value="#66CC00"/>
    </inkml:brush>
  </inkml:definitions>
  <inkml:trace contextRef="#ctx0" brushRef="#br0">4 4 2471 0 0,'-4'-4'782'0'0,"4"6"-626"0"0,1 0-15 0 0,1 1 0 0 0,-1-1 1 0 0,1 0-1 0 0,0 1 0 0 0,0-1 0 0 0,0 0 1 0 0,0-1-1 0 0,0 1 0 0 0,0 0 1 0 0,4 2-1 0 0,4 4 22 0 0,-4-2-113 0 0,1 0 0 0 0,0-1 0 0 0,0 0 0 0 0,0-1-1 0 0,1 1 1 0 0,0-1 0 0 0,0-1 0 0 0,0 1 0 0 0,0-2 0 0 0,0 1 0 0 0,13 2-1 0 0,9-1 526 0 0,59 2-1 0 0,-57-5-273 0 0,133-2 872 0 0,-9-1-787 0 0,-43 5-278 0 0,241 16 560 0 0,-152-12-360 0 0,-149-7-182 0 0,4-3 89 0 0,-37 1-118 0 0,0 1 1 0 0,26 2-1 0 0,-41 0-134 0 0,-1 0 0 0 0,1 0 0 0 0,-1 0 0 0 0,9 4 0 0 0,0 1-2594 0 0,-3-1-644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27.874"/>
    </inkml:context>
    <inkml:brush xml:id="br0">
      <inkml:brushProperty name="width" value="0.1" units="cm"/>
      <inkml:brushProperty name="height" value="0.1" units="cm"/>
      <inkml:brushProperty name="color" value="#66CC00"/>
    </inkml:brush>
  </inkml:definitions>
  <inkml:trace contextRef="#ctx0" brushRef="#br0">1 26 919 0 0,'3'-2'341'0'0,"0"-1"0"0"0,1 1 0 0 0,-1 0-1 0 0,1 0 1 0 0,-1 0 0 0 0,1 0-1 0 0,0 0 1 0 0,-1 1 0 0 0,1 0-1 0 0,0 0 1 0 0,0 0 0 0 0,7-1-1 0 0,8 1-135 0 0,29 0 0 0 0,-8 1 380 0 0,12-1-144 0 0,0 3-1 0 0,52 9 0 0 0,-38-3-145 0 0,-7-2 209 0 0,-1 4 0 0 0,76 22 0 0 0,-96-24-318 0 0,0-1 0 0 0,1-1-1 0 0,0-2 1 0 0,48-2-1 0 0,192-22 602 0 0,-261 18-755 0 0,70-7 181 0 0,132 1 1 0 0,-145 13-128 0 0,129 0 142 0 0,12-16 236 0 0,-101 12-419 0 0,-65 0-3 0 0,73-7-1 0 0,129-4 236 0 0,-26 2-42 0 0,-14-5-53 0 0,-103 10-108 0 0,28 3-46 0 0,-57 1-2 0 0,42 9-13 0 0,-24 0-16 0 0,-33-4 3 0 0,93 20 0 0 0,11 1 0 0 0,235-4 256 0 0,-344-21-256 0 0,27 0 0 0 0,-54-3 32 0 0,37 5 0 0 0,-38-2 0 0 0,39-2 0 0 0,-45-1-16 0 0,0 1 0 0 0,0 2 0 0 0,35 5 0 0 0,-28 0-16 0 0,-15-3 0 0 0,31 3 0 0 0,5-2 0 0 0,29 1 0 0 0,-34-4 0 0 0,65 12 0 0 0,-53-6 0 0 0,0-3 59 0 0,86-5 0 0 0,-61-1 15 0 0,-63 0-56 0 0,36-6 1 0 0,9-1 8 0 0,88-7 6 0 0,-6 0-2 0 0,104 7 97 0 0,-221 5-112 0 0,60-15 0 0 0,-9 0 16 0 0,-43 6 6 0 0,-8 2-12 0 0,-2-1-7 0 0,-26 8-15 0 0,0 1 1 0 0,-1 0 0 0 0,1 1-1 0 0,0-1 1 0 0,0 1-1 0 0,0 0 1 0 0,0 0-1 0 0,0 1 1 0 0,9 0-1 0 0,15 0-4 0 0,5 2 0 0 0,-12 1 0 0 0,0-1 0 0 0,0 0 0 0 0,43-4 0 0 0,-12 0 0 0 0,186-3 0 0 0,-131 12 0 0 0,-106-7 6 0 0,1 0-1 0 0,0-1 0 0 0,0 1 1 0 0,0-1-1 0 0,-1 0 0 0 0,1 0 1 0 0,0 0-1 0 0,-1 0 0 0 0,1 0 1 0 0,0-1-1 0 0,2-1 0 0 0,-5 3-3 0 0,0 0 0 0 0,0 0 0 0 0,0 0 0 0 0,0 0-1 0 0,0 1 1 0 0,0-1 0 0 0,0 0 0 0 0,0 0 0 0 0,0 0 0 0 0,0 0-1 0 0,0 1 1 0 0,0-1 0 0 0,0 0 0 0 0,0 0 0 0 0,0 0 0 0 0,0 0-1 0 0,1 0 1 0 0,-1 1 0 0 0,0-1 0 0 0,0 0 0 0 0,0 0 0 0 0,0 0-1 0 0,0 0 1 0 0,0 0 0 0 0,0 0 0 0 0,1 1 0 0 0,-1-1-1 0 0,0 0 1 0 0,0 0 0 0 0,0 0 0 0 0,0 0 0 0 0,0 0 0 0 0,1 0-1 0 0,-1 0 1 0 0,0 0 0 0 0,0 0 0 0 0,0 0 0 0 0,0 0 0 0 0,1 0-1 0 0,-1 0 1 0 0,0 0 0 0 0,0 0 0 0 0,0 0 0 0 0,0 0 0 0 0,1 0-1 0 0,-1 0 1 0 0,0 0 0 0 0,0 0 0 0 0,0 0 0 0 0,0 0 0 0 0,0 0-1 0 0,1 0 1 0 0,-1 0 0 0 0,0 0 0 0 0,0 0 0 0 0,0-1 0 0 0,0 1-1 0 0,0 0 1 0 0,1 0 0 0 0,-1 0 0 0 0,0 0 0 0 0,0 0 0 0 0,0 0-1 0 0,0-1 1 0 0,0 1 0 0 0,0 0 0 0 0,0 0 0 0 0,0 0-1 0 0,0-1 1 0 0,0 12 126 0 0,-1-3-176 0 0,0-1-1 0 0,0 1 0 0 0,0 0 1 0 0,1-1-1 0 0,1 1 1 0 0,-1 0-1 0 0,3 10 0 0 0,-1-5-404 0 0,0 2-41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31.585"/>
    </inkml:context>
    <inkml:brush xml:id="br0">
      <inkml:brushProperty name="width" value="0.1" units="cm"/>
      <inkml:brushProperty name="height" value="0.1" units="cm"/>
      <inkml:brushProperty name="color" value="#66CC00"/>
    </inkml:brush>
  </inkml:definitions>
  <inkml:trace contextRef="#ctx0" brushRef="#br0">23 62 455 0 0,'-1'0'73'0'0,"0"-1"0"0"0,0 1 0 0 0,1 0 0 0 0,-1-1 0 0 0,0 1 0 0 0,0 0 0 0 0,1 0 0 0 0,-1-1 0 0 0,0 1 0 0 0,0 0 0 0 0,0 0 0 0 0,0 0 0 0 0,1 0 0 0 0,-1 0 0 0 0,-1 1 0 0 0,-7-1 1806 0 0,42-22 442 0 0,-26 18-2145 0 0,0 2 1 0 0,0-1-1 0 0,1 1 0 0 0,-1 0 0 0 0,0 0 0 0 0,1 0 0 0 0,-1 1 0 0 0,10 0 0 0 0,62 3 395 0 0,-51 0-439 0 0,0-1-37 0 0,6 2 50 0 0,0-3-1 0 0,0 0 0 0 0,44-8 0 0 0,-30 0 148 0 0,0 2-1 0 0,0 2 0 0 0,76 4 1 0 0,-37 4-223 0 0,68 5 64 0 0,-80-8 69 0 0,-40-1-113 0 0,53 2 290 0 0,-50 0-231 0 0,1-1 1 0 0,-1-2 0 0 0,48-7-1 0 0,-69 4-30 0 0,-1 2 1 0 0,1 0-1 0 0,33 1 0 0 0,-42 2-121 0 0,1 0 0 0 0,0 1-1 0 0,-1 0 1 0 0,1 0 0 0 0,-1 1 0 0 0,0 0 0 0 0,0 0 0 0 0,0 1 0 0 0,11 6 0 0 0,12 12-1049 0 0,-13-9-2842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32.463"/>
    </inkml:context>
    <inkml:brush xml:id="br0">
      <inkml:brushProperty name="width" value="0.1" units="cm"/>
      <inkml:brushProperty name="height" value="0.1" units="cm"/>
      <inkml:brushProperty name="color" value="#66CC00"/>
    </inkml:brush>
  </inkml:definitions>
  <inkml:trace contextRef="#ctx0" brushRef="#br0">0 17 1375 0 0,'34'6'3584'0'0,"22"6"-3012"0"0,0-3-1 0 0,1-2 0 0 0,0-2 0 0 0,80-5 0 0 0,26-5 729 0 0,-6 5-599 0 0,-89 2-430 0 0,0-3 0 0 0,127-19 0 0 0,-140 6-87 0 0,-36 8-128 0 0,34-4-1 0 0,-46 9-45 0 0,1 0 0 0 0,0 1 0 0 0,0 0 0 0 0,-1 1 0 0 0,1 0 1 0 0,0 0-1 0 0,13 4 0 0 0,-3 0-14 0 0,-5-1-177 0 0,0 0 0 0 0,14 7 0 0 0,-14-4-342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34.872"/>
    </inkml:context>
    <inkml:brush xml:id="br0">
      <inkml:brushProperty name="width" value="0.1" units="cm"/>
      <inkml:brushProperty name="height" value="0.1" units="cm"/>
      <inkml:brushProperty name="color" value="#66CC00"/>
    </inkml:brush>
  </inkml:definitions>
  <inkml:trace contextRef="#ctx0" brushRef="#br0">1 28 2271 0 0,'78'3'1440'0'0,"130"20"0"0"0,-150-18-995 0 0,0-1 0 0 0,0-4 0 0 0,63-7-1 0 0,86 1 337 0 0,-76 1-483 0 0,-24-1-108 0 0,83 10-13 0 0,96-2 174 0 0,-22-21 404 0 0,-9 19-534 0 0,-225 2-206 0 0,42 2 235 0 0,115-8 0 0 0,173-13 227 0 0,-239 13-459 0 0,-66 1-3 0 0,-1 2 1 0 0,65 8-1 0 0,-95-6 85 0 0,0 0 0 0 0,0-1 0 0 0,35-6 0 0 0,28 0 130 0 0,-67 7-151 0 0,39 7 0 0 0,-48-6-45 0 0,-9-2-54 0 0,0 1 1 0 0,0-1-1 0 0,0 0 1 0 0,0 1-1 0 0,-1-1 1 0 0,1 1-1 0 0,0 0 1 0 0,0 0-1 0 0,-1 0 1 0 0,1 0-1 0 0,0 0 1 0 0,-1 0-1 0 0,1 0 1 0 0,-1 0-1 0 0,1 0 1 0 0,-1 1-1 0 0,0-1 1 0 0,0 1-1 0 0,1-1 1 0 0,-1 1-1 0 0,0-1 1 0 0,0 1-1 0 0,0 0 1 0 0,-1-1-1 0 0,1 1 1 0 0,0 0-1 0 0,-1 0 1 0 0,1 0-1 0 0,-1 0 1 0 0,1-1-1 0 0,-1 1 1 0 0,0 0-1 0 0,0 2 1 0 0,0 9-364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38.557"/>
    </inkml:context>
    <inkml:brush xml:id="br0">
      <inkml:brushProperty name="width" value="0.1" units="cm"/>
      <inkml:brushProperty name="height" value="0.1" units="cm"/>
      <inkml:brushProperty name="color" value="#66CC00"/>
    </inkml:brush>
  </inkml:definitions>
  <inkml:trace contextRef="#ctx0" brushRef="#br0">22 54 1839 0 0,'-22'-9'3318'0'0,"24"11"-3281"0"0,0-1 0 0 0,0 1 0 0 0,-1-1 0 0 0,1 1 0 0 0,0-1 0 0 0,0 0 0 0 0,1 0 0 0 0,-1 0 0 0 0,0 0 0 0 0,0 0 0 0 0,0 0 0 0 0,1-1 0 0 0,-1 1 0 0 0,0-1 0 0 0,1 1 0 0 0,2-1 0 0 0,39 1 592 0 0,18-8 29 0 0,-35 3-251 0 0,33 0 0 0 0,44 6-12 0 0,-28 0-108 0 0,100-10 1 0 0,-18-19 552 0 0,-107 22-513 0 0,1 2 1 0 0,72 5-1 0 0,-97-1-291 0 0,0-2 0 0 0,-1 0 0 0 0,41-8 0 0 0,-62 9-66 0 0,-1 0 0 0 0,1 0 0 0 0,0 0-1 0 0,0 1 1 0 0,0 0 0 0 0,0 0-1 0 0,-1 0 1 0 0,1 1 0 0 0,0 0 0 0 0,-1 0-1 0 0,9 4 1 0 0,-6-2-91 0 0,4 1-475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42.186"/>
    </inkml:context>
    <inkml:brush xml:id="br0">
      <inkml:brushProperty name="width" value="0.1" units="cm"/>
      <inkml:brushProperty name="height" value="0.1" units="cm"/>
      <inkml:brushProperty name="color" value="#66CC00"/>
    </inkml:brush>
  </inkml:definitions>
  <inkml:trace contextRef="#ctx0" brushRef="#br0">9 45 943 0 0,'-8'5'397'0'0,"11"-4"573"0"0,21-7 1370 0 0,-9 3-1535 0 0,170-27 875 0 0,-178 29-1673 0 0,128-9 591 0 0,-109 10-467 0 0,1 0 0 0 0,-1 2 0 0 0,29 6-1 0 0,29 2-63 0 0,-5-1-6 0 0,-25-1 108 0 0,81 1-1 0 0,-8-1 215 0 0,34 6-68 0 0,-150-13-297 0 0,0 0 0 0 0,0-1 0 0 0,0 0-1 0 0,0-1 1 0 0,0 0 0 0 0,0-1 0 0 0,0 0 0 0 0,0-1 0 0 0,12-4 0 0 0,-8-5 155 0 0,-15 12-172 0 0,0 0 1 0 0,0 0-1 0 0,0 0 0 0 0,0 0 0 0 0,0 1 1 0 0,0-1-1 0 0,0 0 0 0 0,0 0 0 0 0,-1 0 1 0 0,1 0-1 0 0,0 0 0 0 0,0 0 0 0 0,0 0 1 0 0,0 0-1 0 0,0 0 0 0 0,0 0 0 0 0,0 0 1 0 0,0 0-1 0 0,0 0 0 0 0,0 0 0 0 0,0 0 1 0 0,0 0-1 0 0,-1 0 0 0 0,1 0 0 0 0,0 0 1 0 0,0 0-1 0 0,0 0 0 0 0,0 0 0 0 0,0 0 1 0 0,0 0-1 0 0,0 0 0 0 0,0 0 0 0 0,0 0 1 0 0,0 0-1 0 0,0 0 0 0 0,-1 0 0 0 0,1 0 1 0 0,0 0-1 0 0,0 0 0 0 0,0 0 0 0 0,0 0 1 0 0,0 0-1 0 0,0 0 0 0 0,0 0 0 0 0,0 0 1 0 0,0 0-1 0 0,0-1 0 0 0,0 1 0 0 0,0 0 1 0 0,0 0-1 0 0,0 0 0 0 0,0 0 0 0 0,0 0 1 0 0,0 0-1 0 0,0 0 0 0 0,0 0 0 0 0,0 0 1 0 0,0 0-1 0 0,0 0 0 0 0,0 0 0 0 0,0-1 1 0 0,0 1-1 0 0,0 0 0 0 0,-5 10-180 0 0,0 0 1 0 0,1 0-1 0 0,0 1 0 0 0,-3 14 1 0 0,6-15-252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3:44.125"/>
    </inkml:context>
    <inkml:brush xml:id="br0">
      <inkml:brushProperty name="width" value="0.1" units="cm"/>
      <inkml:brushProperty name="height" value="0.1" units="cm"/>
      <inkml:brushProperty name="color" value="#66CC00"/>
    </inkml:brush>
  </inkml:definitions>
  <inkml:trace contextRef="#ctx0" brushRef="#br0">86 4 1839 0 0,'-1'0'77'0'0,"-1"0"0"0"0,1 1 0 0 0,-1-1-1 0 0,1 1 1 0 0,-1 0 0 0 0,1 0 0 0 0,0-1-1 0 0,-1 1 1 0 0,1 0 0 0 0,0 0 0 0 0,0 0-1 0 0,0 0 1 0 0,0 0 0 0 0,0 0 0 0 0,0 1-1 0 0,0-1 1 0 0,0 0 0 0 0,0 1 0 0 0,0-1-1 0 0,1 0 1 0 0,-1 1 0 0 0,0-1 0 0 0,1 1-1 0 0,-1-1 1 0 0,1 1 0 0 0,0-1 0 0 0,0 1-1 0 0,-1-1 1 0 0,1 1 0 0 0,0-1 0 0 0,1 4-1 0 0,0-4-17 0 0,0 0-1 0 0,0 1 0 0 0,0-1 1 0 0,1 0-1 0 0,-1 1 0 0 0,1-1 1 0 0,-1 0-1 0 0,1 0 0 0 0,-1 0 1 0 0,1 0-1 0 0,-1-1 0 0 0,1 1 0 0 0,0 0 1 0 0,0-1-1 0 0,-1 1 0 0 0,1-1 1 0 0,0 1-1 0 0,0-1 0 0 0,0 0 1 0 0,2 0-1 0 0,40 0 823 0 0,-40 0-819 0 0,103-2 1410 0 0,-3 2-864 0 0,-41 1-470 0 0,-21 0-83 0 0,-18 0 4 0 0,0-1 0 0 0,1-1 1 0 0,27-6-1 0 0,2-2 110 0 0,0 2-1 0 0,77 0 1 0 0,-83 9-97 0 0,72 13 0 0 0,-76-9-80 0 0,-40-6 9 0 0,-3 0-1 0 0,-1 0 1 0 0,1 0-1 0 0,-1 0 0 0 0,1 0 0 0 0,-1 0 1 0 0,1 0-1 0 0,-1 0 0 0 0,1 0 1 0 0,-1 0-1 0 0,1 0 0 0 0,-1 0 0 0 0,1 0 1 0 0,-1 0-1 0 0,1 0 0 0 0,-1 0 0 0 0,1 0 1 0 0,-1 0-1 0 0,0 1 0 0 0,1-1 0 0 0,-1 0 1 0 0,1 0-1 0 0,-1 1 0 0 0,1-1 1 0 0,-1 0-1 0 0,0 1 0 0 0,1-1 0 0 0,-1 0 1 0 0,0 1-1 0 0,1-1 0 0 0,-1 0 0 0 0,0 1 1 0 0,1-1-1 0 0,-1 1 0 0 0,0-1 0 0 0,0 1 1 0 0,1 0-1 0 0,-23 3 269 0 0,-11 5-107 0 0,1-2 1 0 0,-1-2-1 0 0,-1 0 0 0 0,-49-1 0 0 0,-112 11 73 0 0,89-5-166 0 0,-123-4 0 0 0,176-7-61 0 0,24 2 1 0 0,1-2 0 0 0,-1 0 1 0 0,0-2-1 0 0,1-2 1 0 0,-28-7-1 0 0,53 11-4 0 0,0-1-1 0 0,1 1 0 0 0,-1 0 0 0 0,1-1 1 0 0,0 1-1 0 0,-1-1 0 0 0,1 0 0 0 0,0 0 1 0 0,0 0-1 0 0,0 0 0 0 0,0 0 1 0 0,0-1-1 0 0,1 1 0 0 0,-3-3 0 0 0,5 5 0 0 0,-1-1 0 0 0,0 1 0 0 0,0 0 0 0 0,0-1 0 0 0,1 1 0 0 0,-1 0 0 0 0,0-1 0 0 0,0 1 0 0 0,1 0 0 0 0,-1 0 0 0 0,0-1 0 0 0,1 1 0 0 0,-1 0 0 0 0,0 0 0 0 0,1-1 0 0 0,-1 1 0 0 0,0 0 0 0 0,1 0 0 0 0,-1 0 0 0 0,1 0 0 0 0,-1 0 0 0 0,0 0 0 0 0,1 0 0 0 0,-1 0 0 0 0,1 0 0 0 0,-1 0 0 0 0,1 0 0 0 0,13-2 140 0 0,51 2 75 0 0,92 13 0 0 0,-76-2-170 0 0,1-4 1 0 0,122-3 0 0 0,-172-6-45 0 0,217-14 96 0 0,-182 9-63 0 0,112-28-1 0 0,-42-7 27 0 0,-136 42-135 0 0,1 0 0 0 0,0 0 0 0 0,-1 0 0 0 0,1 0 0 0 0,0 1 0 0 0,-1-1 0 0 0,1 0 1 0 0,0 1-1 0 0,-1-1 0 0 0,1 1 0 0 0,-1-1 0 0 0,4 3 0 0 0,-1 0-391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4:02.815"/>
    </inkml:context>
    <inkml:brush xml:id="br0">
      <inkml:brushProperty name="width" value="0.1" units="cm"/>
      <inkml:brushProperty name="height" value="0.1" units="cm"/>
      <inkml:brushProperty name="color" value="#66CC00"/>
    </inkml:brush>
  </inkml:definitions>
  <inkml:trace contextRef="#ctx0" brushRef="#br0">1 162 1839 0 0,'259'-33'1613'0'0,"204"-34"-190"0"0,-355 46-1301 0 0,208-14 0 0 0,-270 33-178 0 0,-28 0-163 0 0,0 1 0 0 0,1 0-1 0 0,-1 2 1 0 0,0 0 0 0 0,32 7-1 0 0,-35-3-1392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0:56.037"/>
    </inkml:context>
    <inkml:brush xml:id="br0">
      <inkml:brushProperty name="width" value="0.1" units="cm"/>
      <inkml:brushProperty name="height" value="0.1" units="cm"/>
      <inkml:brushProperty name="color" value="#E71224"/>
    </inkml:brush>
  </inkml:definitions>
  <inkml:trace contextRef="#ctx0" brushRef="#br0">841 133 455 0 0,'5'-7'94'0'0,"-1"0"0"0"0,-1 0-1 0 0,1 0 1 0 0,-1 0-1 0 0,0 0 1 0 0,0-1 0 0 0,-1 0-1 0 0,0 1 1 0 0,1-11-1 0 0,-4 16 195 0 0,1 0 0 0 0,-1 1 0 0 0,1-1-1 0 0,-1 1 1 0 0,0-1 0 0 0,0 1-1 0 0,0-1 1 0 0,1 1 0 0 0,-2-1 0 0 0,1 1-1 0 0,0 0 1 0 0,0-1 0 0 0,0 1 0 0 0,-3-2-1 0 0,2 1-240 0 0,-1 0 0 0 0,1 0-1 0 0,-1 0 1 0 0,0 0 0 0 0,0 1-1 0 0,-5-3 1 0 0,6 3 10 0 0,-1 1-1 0 0,0 0 1 0 0,0-1-1 0 0,1 1 1 0 0,-1 0 0 0 0,0 0-1 0 0,0 0 1 0 0,0 1-1 0 0,1-1 1 0 0,-1 1-1 0 0,0-1 1 0 0,0 1 0 0 0,1 0-1 0 0,-1 0 1 0 0,1 0-1 0 0,-1 1 1 0 0,1-1 0 0 0,-1 1-1 0 0,1-1 1 0 0,0 1-1 0 0,-1 0 1 0 0,1-1-1 0 0,-3 5 1 0 0,-4 5 89 0 0,0 0-1 0 0,1 0 0 0 0,-11 22 1 0 0,0-2-57 0 0,-130 195 1133 0 0,74-110-630 0 0,-13 13 186 0 0,83-122-706 0 0,0 1-1 0 0,-1-1 0 0 0,0-1 0 0 0,0 1 0 0 0,-1-1 1 0 0,0 0-1 0 0,0 0 0 0 0,0-1 0 0 0,-13 7 0 0 0,19-11-33 0 0,0-1-1 0 0,-1 1 0 0 0,1-1 0 0 0,-1 1 1 0 0,1-1-1 0 0,-1 0 0 0 0,1 0 1 0 0,-1 0-1 0 0,1 0 0 0 0,0 0 0 0 0,-1 0 1 0 0,1 0-1 0 0,-1 0 0 0 0,1-1 0 0 0,-1 1 1 0 0,1 0-1 0 0,0-1 0 0 0,-1 1 1 0 0,1-1-1 0 0,0 0 0 0 0,-3-1 0 0 0,2 1 33 0 0,0-1 0 0 0,1 0 0 0 0,-1 0 0 0 0,0 0 0 0 0,0 0 0 0 0,1 0 0 0 0,-1-1 0 0 0,1 1 0 0 0,0 0 0 0 0,0-1 0 0 0,-1-2 0 0 0,-1-3 75 0 0,0-1 0 0 0,1 0 0 0 0,0 0 0 0 0,1 0 0 0 0,-1-17 0 0 0,7-93-14 0 0,-1 76-60 0 0,-3 0-1 0 0,-7-82 0 0 0,-16 9-70 0 0,17 97 0 0 0,-1 0 0 0 0,0 0 0 0 0,-18-33 0 0 0,13 40 0 0 0,7 11 0 0 0,6 9 0 0 0,1-3 0 0 0,0 1 0 0 0,1-1 0 0 0,0 0 0 0 0,0 0 0 0 0,0-1 0 0 0,0 1 0 0 0,1-1 0 0 0,0 0 0 0 0,6 5 0 0 0,16 15 0 0 0,8 15-10 0 0,-2 1 0 0 0,37 61 0 0 0,44 96-23 0 0,-106-183 32 0 0,108 184 1 0 0,-114-194 0 0 0,0-1 0 0 0,0 1 0 0 0,-1 0 0 0 0,0 0 0 0 0,0 0 0 0 0,0 0 0 0 0,0 1 0 0 0,0 3 0 0 0,-3-5 25 0 0,-1-6 36 0 0,-4-8 103 0 0,6 10-120 0 0,-40-57 279 0 0,-3 2 1 0 0,-80-81-1 0 0,109 123-323 0 0,-2 1 0 0 0,0 1 0 0 0,-1 0 0 0 0,0 1 0 0 0,0 1 0 0 0,-1 1 0 0 0,-30-11 0 0 0,36 16 0 0 0,0 1 1 0 0,-1 0-1 0 0,1 1 0 0 0,-1 0 0 0 0,0 1 0 0 0,0 1 0 0 0,-19 1 0 0 0,29-1 0 0 0,-1 1-1 0 0,0 0 1 0 0,0 0-1 0 0,0 0 1 0 0,1 1-1 0 0,-1 0 1 0 0,0 0-1 0 0,1 0 1 0 0,0 0-1 0 0,-1 0 1 0 0,1 1-1 0 0,0 0 1 0 0,0 0-1 0 0,1 0 1 0 0,-1 1-1 0 0,1-1 1 0 0,-1 1 0 0 0,1-1-1 0 0,0 1 1 0 0,0 0-1 0 0,1 1 1 0 0,-1-1-1 0 0,-2 9 1 0 0,-1 2-7 0 0,2 0 0 0 0,0 0 1 0 0,1 1-1 0 0,0-1 0 0 0,1 1 1 0 0,1 0-1 0 0,1 27 0 0 0,0-41 7 0 0,0 0-1 0 0,1-1 0 0 0,-1 1 0 0 0,0 0 1 0 0,1 0-1 0 0,-1 0 0 0 0,1 0 1 0 0,0 0-1 0 0,-1 0 0 0 0,1-1 0 0 0,0 1 1 0 0,0 0-1 0 0,0-1 0 0 0,0 1 1 0 0,1 0-1 0 0,-1-1 0 0 0,0 0 0 0 0,1 1 1 0 0,-1-1-1 0 0,3 2 0 0 0,-2-2 4 0 0,0 0 0 0 0,1 0 0 0 0,-1-1 0 0 0,0 1-1 0 0,1 0 1 0 0,-1-1 0 0 0,0 0 0 0 0,1 0 0 0 0,-1 1 0 0 0,1-1-1 0 0,-1-1 1 0 0,1 1 0 0 0,-1 0 0 0 0,3-1 0 0 0,6-2 38 0 0,0-1 0 0 0,-1 0 0 0 0,0 0 1 0 0,1-1-1 0 0,15-10 0 0 0,27-21 192 0 0,93-84-1 0 0,-128 104-217 0 0,8-7 40 0 0,46-52-1 0 0,6-20 10 0 0,-70 84-64 0 0,-14 14 0 0 0,-16 14 0 0 0,-46 48 0 0 0,21-17 0 0 0,34-37 0 0 0,-249 243 0 0 0,255-246-64 0 0,0 1 0 0 0,1 0 0 0 0,0 0 0 0 0,0 1 0 0 0,1-1 0 0 0,0 1 0 0 0,1 0 0 0 0,-4 13 0 0 0,-2 11-596 0 0,-5 42-1 0 0,13-66 514 0 0,-4 22-1513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4:03.943"/>
    </inkml:context>
    <inkml:brush xml:id="br0">
      <inkml:brushProperty name="width" value="0.1" units="cm"/>
      <inkml:brushProperty name="height" value="0.1" units="cm"/>
      <inkml:brushProperty name="color" value="#66CC00"/>
    </inkml:brush>
  </inkml:definitions>
  <inkml:trace contextRef="#ctx0" brushRef="#br0">667 19 1375 0 0,'174'-1'1362'0'0,"-117"2"-1238"0"0,290 30 474 0 0,-251-19-610 0 0,110-3 76 0 0,-320-3 115 0 0,-32 0 81 0 0,-97-25-77 0 0,27 0-2 0 0,57 14-73 0 0,-219-18 61 0 0,229 6-169 0 0,136 17 0 0 0,20 3 0 0 0,22 5 0 0 0,122 11-22 0 0,-45-8 238 0 0,277 13 200 0 0,-116-13-210 0 0,-137-4-104 0 0,-1-5-1 0 0,200-24 0 0 0,-261 15 64 0 0,135-23 1014 0 0,-202 30-1150 0 0,0 0 0 0 0,0 0-1 0 0,1 0 1 0 0,-1 0 0 0 0,0-1-1 0 0,0 1 1 0 0,0 0 0 0 0,0-1 0 0 0,0 1-1 0 0,0-1 1 0 0,0 1 0 0 0,0-1-1 0 0,0 0 1 0 0,2-1 0 0 0,-3 2-12 0 0,0-1 0 0 0,-1 1 0 0 0,1 0 0 0 0,0-1 0 0 0,0 1 0 0 0,-1 0 0 0 0,1-1 0 0 0,0 1 0 0 0,-1 0 0 0 0,1 0 0 0 0,0-1 0 0 0,-1 1 0 0 0,1 0 0 0 0,-1 0 0 0 0,1-1 0 0 0,0 1 0 0 0,-1 0 0 0 0,1 0 0 0 0,-1 0 0 0 0,1 0 0 0 0,0 0 0 0 0,-1 0 0 0 0,1 0 0 0 0,-1-1 0 0 0,-40-4 307 0 0,-68 6-281 0 0,-145 19-1 0 0,-59 2 21 0 0,255-22-63 0 0,-366 16 0 0 0,93 12 1 0 0,149-15-14 0 0,29 8-160 0 0,79-5 54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4:09.309"/>
    </inkml:context>
    <inkml:brush xml:id="br0">
      <inkml:brushProperty name="width" value="0.1" units="cm"/>
      <inkml:brushProperty name="height" value="0.1" units="cm"/>
      <inkml:brushProperty name="color" value="#66CC00"/>
    </inkml:brush>
  </inkml:definitions>
  <inkml:trace contextRef="#ctx0" brushRef="#br0">0 59 1375 0 0,'36'9'3087'0'0,"-6"-7"-2348"0"0,1-2-1 0 0,0-1 1 0 0,43-8 0 0 0,49-2 90 0 0,28 16-342 0 0,-82-1-221 0 0,0-3-1 0 0,78-8 0 0 0,-40-9 378 0 0,81-8 272 0 0,-169 22-884 0 0,168-8 260 0 0,-167 11-301 0 0,0 0-1 0 0,0 1 0 0 0,0 2 0 0 0,0 0 1 0 0,0 1-1 0 0,-1 0 0 0 0,23 11 0 0 0,36 16-1878 0 0,-50-23-1578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4:10.096"/>
    </inkml:context>
    <inkml:brush xml:id="br0">
      <inkml:brushProperty name="width" value="0.1" units="cm"/>
      <inkml:brushProperty name="height" value="0.1" units="cm"/>
      <inkml:brushProperty name="color" value="#66CC00"/>
    </inkml:brush>
  </inkml:definitions>
  <inkml:trace contextRef="#ctx0" brushRef="#br0">0 13 1375 0 0,'19'5'1419'0'0,"33"4"0"0"0,-24-5-1250 0 0,120 21 785 0 0,1-6 0 0 0,232-1-1 0 0,-248-20-572 0 0,100-2 211 0 0,-172-1-328 0 0,107-20 1 0 0,-19-16 108 0 0,-97 26-321 0 0,-52 15-129 0 0,1 0 0 0 0,0 0 0 0 0,0 0-1 0 0,0 0 1 0 0,-1 0 0 0 0,1 0 0 0 0,0 0 0 0 0,0 0-1 0 0,-1 0 1 0 0,1 0 0 0 0,0 0 0 0 0,0 0 0 0 0,-1 1 0 0 0,1-1-1 0 0,0 0 1 0 0,0 0 0 0 0,-1 1 0 0 0,1-1 0 0 0,0 0 0 0 0,-1 1-1 0 0,1-1 1 0 0,-1 1 0 0 0,1-1 0 0 0,0 1 0 0 0,-1-1-1 0 0,1 1 1 0 0,-1 0 0 0 0,0-1 0 0 0,1 1 0 0 0,-1 0 0 0 0,1-1-1 0 0,-1 1 1 0 0,1 1 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6:54.850"/>
    </inkml:context>
    <inkml:brush xml:id="br0">
      <inkml:brushProperty name="width" value="0.1" units="cm"/>
      <inkml:brushProperty name="height" value="0.1" units="cm"/>
      <inkml:brushProperty name="color" value="#66CC00"/>
    </inkml:brush>
  </inkml:definitions>
  <inkml:trace contextRef="#ctx0" brushRef="#br0">0 36 2327 0 0,'21'-15'156'0'0,"-18"12"-143"0"0,-1 1 0 0 0,1 0 0 0 0,0 0 1 0 0,0 0-1 0 0,0 0 0 0 0,0 0 1 0 0,3-1-1 0 0,0 2 44 0 0,0 0 0 0 0,0 1 0 0 0,0 0 0 0 0,0 0 0 0 0,0 0 0 0 0,-1 1 0 0 0,1 0 0 0 0,0 0 0 0 0,11 3 0 0 0,-14-2-57 0 0,9 2 0 0 0,0 0 0 0 0,0 0 0 0 0,0-1 0 0 0,25 3 0 0 0,5-3-200 0 0,73 16-1 0 0,-100-15-798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7:03.378"/>
    </inkml:context>
    <inkml:brush xml:id="br0">
      <inkml:brushProperty name="width" value="0.1" units="cm"/>
      <inkml:brushProperty name="height" value="0.1" units="cm"/>
      <inkml:brushProperty name="color" value="#66CC00"/>
    </inkml:brush>
  </inkml:definitions>
  <inkml:trace contextRef="#ctx0" brushRef="#br0">0 14 655 0 0,'4'-2'0'0'0,"0"0"0"0"0,-2 0 0 0 0,-1 0 64 0 0,1 2-64 0 0,2 0 0 0 0,2-2 0 0 0,3 1 0 0 0,4-1 0 0 0,3 2 0 0 0,1 0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7:04.078"/>
    </inkml:context>
    <inkml:brush xml:id="br0">
      <inkml:brushProperty name="width" value="0.1" units="cm"/>
      <inkml:brushProperty name="height" value="0.1" units="cm"/>
      <inkml:brushProperty name="color" value="#66CC00"/>
    </inkml:brush>
  </inkml:definitions>
  <inkml:trace contextRef="#ctx0" brushRef="#br0">0 41 1375 0 0,'6'-13'128'0'0,"0"4"-128"0"0,-3 7 0 0 0,3 2 0 0 0,-2 0 264 0 0,-1 0 32 0 0,5-2 8 0 0,3-3 0 0 0,6 1-240 0 0,3 2-64 0 0,4-2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7:13.148"/>
    </inkml:context>
    <inkml:brush xml:id="br0">
      <inkml:brushProperty name="width" value="0.1" units="cm"/>
      <inkml:brushProperty name="height" value="0.1" units="cm"/>
      <inkml:brushProperty name="color" value="#66CC00"/>
    </inkml:brush>
  </inkml:definitions>
  <inkml:trace contextRef="#ctx0" brushRef="#br0">0 138 1375 0 0,'14'-3'75'0'0,"0"1"-1"0"0,-1 0 0 0 0,1 1 1 0 0,0 1-1 0 0,0 0 0 0 0,16 3 0 0 0,33 4 532 0 0,1-2 0 0 0,-1-4-1 0 0,87-7 1 0 0,-19-6 518 0 0,117-13-15 0 0,-102-1-332 0 0,100-11 45 0 0,-183 31-511 0 0,0 4 0 0 0,88 7 0 0 0,175 12-43 0 0,-38-4 236 0 0,-247-11-474 0 0,43 2 34 0 0,1-3 0 0 0,85-11 0 0 0,-120 5-7 0 0,1 1 0 0 0,0 3 0 0 0,0 3 0 0 0,58 8 0 0 0,-43-2 10 0 0,-1-3-1 0 0,1-2 1 0 0,0-4 0 0 0,101-13-1 0 0,93-2 59 0 0,-234 15-122 0 0,380-17 125 0 0,-262 9-108 0 0,98-4 24 0 0,45 22 49 0 0,-137-2-58 0 0,10 0-27 0 0,426-2 48 0 0,-171-22 136 0 0,-277 7-132 0 0,-21 2 70 0 0,129 6 0 0 0,-69 6-81 0 0,9 1 20 0 0,58 8-59 0 0,85 13 54 0 0,-268-23-60 0 0,272 7 56 0 0,-85-21 4 0 0,207 17 256 0 0,-356-2-296 0 0,43 4 16 0 0,54 23-40 0 0,-34-4 0 0 0,265 10 64 0 0,101-39 192 0 0,-205-9 24 0 0,-116 5-122 0 0,48-7 127 0 0,-105-3-124 0 0,73-3-13 0 0,68 12 49 0 0,-236 4-202 0 0,-27 1 25 0 0,32-7 0 0 0,-3 0 28 0 0,182-9 452 0 0,-187 16-472 0 0,-32 0-28 0 0,0 2 0 0 0,0 0 0 0 0,0 1 0 0 0,0 1 0 0 0,0 1 0 0 0,0 0 0 0 0,-1 2 0 0 0,21 7 0 0 0,-24-5 9 0 0,1-1 1 0 0,-1-1-1 0 0,1-1 0 0 0,1 0 0 0 0,-1-1 0 0 0,34 1 0 0 0,-45-4 20 0 0,1 0 0 0 0,-1 0 1 0 0,0 1-1 0 0,1 0 0 0 0,11 3 0 0 0,-16-3-93 0 0,0 0 0 0 0,0 0 0 0 0,0 0-1 0 0,0 0 1 0 0,0 1 0 0 0,0-1 0 0 0,-1 0 0 0 0,1 1 0 0 0,0 0 0 0 0,-1-1-1 0 0,1 1 1 0 0,-1 0 0 0 0,1 0 0 0 0,-1 0 0 0 0,0 0 0 0 0,0 0 0 0 0,0 0 0 0 0,0 0-1 0 0,0 3 1 0 0,3 5-1228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7:18.147"/>
    </inkml:context>
    <inkml:brush xml:id="br0">
      <inkml:brushProperty name="width" value="0.1" units="cm"/>
      <inkml:brushProperty name="height" value="0.1" units="cm"/>
      <inkml:brushProperty name="color" value="#66CC00"/>
    </inkml:brush>
  </inkml:definitions>
  <inkml:trace contextRef="#ctx0" brushRef="#br0">0 2 2071 0 0,'4'-2'88'0'0,"0"2"24"0"0,0 0-112 0 0,-1 0 0 0 0,-1 2 0 0 0,0-2 0 0 0,2 2 0 0 0,1 2 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57:42.785"/>
    </inkml:context>
    <inkml:brush xml:id="br0">
      <inkml:brushProperty name="width" value="0.1" units="cm"/>
      <inkml:brushProperty name="height" value="0.1" units="cm"/>
      <inkml:brushProperty name="color" value="#66CC00"/>
    </inkml:brush>
  </inkml:definitions>
  <inkml:trace contextRef="#ctx0" brushRef="#br0">67 85 4951 0 0,'-24'-20'216'0'0,"4"0"48"0"0,5-1-264 0 0,8 6 0 0 0,7 10 0 0 0,5 1-1408 0 0,4 4-344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1:14.286"/>
    </inkml:context>
    <inkml:brush xml:id="br0">
      <inkml:brushProperty name="width" value="0.1" units="cm"/>
      <inkml:brushProperty name="height" value="0.1" units="cm"/>
      <inkml:brushProperty name="color" value="#E71224"/>
    </inkml:brush>
  </inkml:definitions>
  <inkml:trace contextRef="#ctx0" brushRef="#br0">792 283 1375 0 0,'0'-1'-3'0'0,"-1"-1"-1"0"0,1 1 0 0 0,-1 0 1 0 0,1 0-1 0 0,-1-1 0 0 0,0 1 0 0 0,1 0 1 0 0,-1 0-1 0 0,0-1 0 0 0,0 1 1 0 0,-1-1-1 0 0,1 2 60 0 0,1 0-1 0 0,0 0 1 0 0,-1-1 0 0 0,1 1-1 0 0,0 0 1 0 0,-1 0 0 0 0,1 0 0 0 0,-1-1-1 0 0,1 1 1 0 0,-1 0 0 0 0,1 0 0 0 0,0 0-1 0 0,-1 0 1 0 0,1 0 0 0 0,-1 0 0 0 0,1 0-1 0 0,-1 0 1 0 0,1 0 0 0 0,-1 0-1 0 0,1 0 1 0 0,0 0 0 0 0,-1 0 0 0 0,0 1-1 0 0,-1 0 72 0 0,1 0 0 0 0,-1 0-1 0 0,1 1 1 0 0,-1-1-1 0 0,1 0 1 0 0,0 1 0 0 0,0-1-1 0 0,-1 1 1 0 0,1-1-1 0 0,0 1 1 0 0,0 0 0 0 0,0-1-1 0 0,1 1 1 0 0,-2 3-1 0 0,-1 2 55 0 0,0 0-1 0 0,-1-1 0 0 0,1 1 0 0 0,-2-1 1 0 0,1 0-1 0 0,-1 0 0 0 0,1 0 1 0 0,-2-1-1 0 0,1 1 0 0 0,0-1 0 0 0,-1-1 1 0 0,0 1-1 0 0,0-1 0 0 0,-9 5 0 0 0,-67 40 1237 0 0,-31 20-643 0 0,8-12-178 0 0,14-7 94 0 0,78-42-539 0 0,0 1 0 0 0,1 0 0 0 0,0 1 0 0 0,-17 19 0 0 0,28-28-141 0 0,1 0 0 0 0,-1 0-1 0 0,0 0 1 0 0,0 0 0 0 0,1-1-1 0 0,-1 1 1 0 0,0 0 0 0 0,0-1 0 0 0,0 1-1 0 0,0-1 1 0 0,0 1 0 0 0,0 0-1 0 0,0-1 1 0 0,0 0 0 0 0,-1 1-1 0 0,2-1 1 0 0,0 0 1 0 0,-1 0-1 0 0,1 0 0 0 0,0-1 0 0 0,0 1 0 0 0,-1 0 0 0 0,1 0 0 0 0,0 0 0 0 0,0-1 0 0 0,-1 1 0 0 0,1 0 0 0 0,0 0 0 0 0,0-1 0 0 0,0 1 0 0 0,0 0 1 0 0,-1 0-1 0 0,1-1 0 0 0,0 1 0 0 0,0 0 0 0 0,0-1 0 0 0,0 1 0 0 0,0 0 0 0 0,0 0 0 0 0,0-1 0 0 0,0 1 0 0 0,-1 0 0 0 0,1-1 0 0 0,0 1 0 0 0,0 0 1 0 0,1-1-1 0 0,-1 1 0 0 0,4-37 599 0 0,-3 29-561 0 0,12-105 640 0 0,-12 95-569 0 0,-1 0-1 0 0,-1 0 1 0 0,-1 0 0 0 0,-5-24-1 0 0,-14-46 33 0 0,-41-204 562 0 0,61 290-689 0 0,1 1 0 0 0,0-1-1 0 0,0 1 1 0 0,-1-1-1 0 0,1 0 1 0 0,0 1 0 0 0,1-1-1 0 0,-1 1 1 0 0,0-1 0 0 0,1-3-1 0 0,4 5 114 0 0,3 9-78 0 0,14 18-59 0 0,1-1 0 0 0,40 36 0 0 0,12 12 0 0 0,-58-53 25 0 0,-2 1 0 0 0,21 34-1 0 0,-20-28 13 0 0,23 29 0 0 0,-12-26 43 0 0,1 0 1 0 0,36 30-1 0 0,68 46 222 0 0,-118-97-257 0 0,-9-4 7 0 0,-3-5-38 0 0,-1 0 0 0 0,0 0 1 0 0,0 0-1 0 0,0 0 0 0 0,0 0 0 0 0,1 0 1 0 0,-1 0-1 0 0,1 0 0 0 0,-1-1 0 0 0,0 1 1 0 0,4 0-1 0 0,-18-25 675 0 0,5 15-657 0 0,1-1 0 0 0,-2 2-1 0 0,1-1 1 0 0,-1 1 0 0 0,-18-12-1 0 0,-55-29 165 0 0,59 36-182 0 0,-13-8-14 0 0,-44-23 0 0 0,70 40 0 0 0,0 0 0 0 0,-1 1 0 0 0,1 0 0 0 0,0 0 0 0 0,-1 1 0 0 0,-17-1 0 0 0,7 3-4 0 0,0 1 0 0 0,1 0 0 0 0,-1 2-1 0 0,-22 4 1 0 0,29-3-1 0 0,0 0-1 0 0,0 1 1 0 0,0 0-1 0 0,0 1 0 0 0,1 0 1 0 0,-20 13-1 0 0,28-15 5 0 0,1 0-1 0 0,0-1 1 0 0,0 1-1 0 0,1 1 1 0 0,-1-1 0 0 0,1 0-1 0 0,0 1 1 0 0,0 0-1 0 0,-3 7 1 0 0,-3 8 1 0 0,-6 23 1 0 0,3-10 0 0 0,10-27-1 0 0,1 0 0 0 0,-1-1-1 0 0,1 1 1 0 0,0 0 0 0 0,1 0-1 0 0,-1-1 1 0 0,1 1 0 0 0,0 0 0 0 0,1 7-1 0 0,-1-11 1 0 0,1-1 1 0 0,-1 0-1 0 0,0 1 0 0 0,1-1 0 0 0,-1 0 0 0 0,1 1 0 0 0,-1-1 1 0 0,1 0-1 0 0,0 0 0 0 0,-1 1 0 0 0,1-1 0 0 0,0 0 0 0 0,0 0 1 0 0,0 0-1 0 0,0 0 0 0 0,0 0 0 0 0,2 1 0 0 0,-2-1 1 0 0,1-1-1 0 0,-1 1 1 0 0,1-1 0 0 0,-1 0-1 0 0,1 1 1 0 0,0-1-1 0 0,-1 0 1 0 0,1 0 0 0 0,-1 0-1 0 0,1 0 1 0 0,-1 0-1 0 0,1 0 1 0 0,-1-1 0 0 0,1 1-1 0 0,-1 0 1 0 0,1-1-1 0 0,-1 0 1 0 0,1 1 0 0 0,2-2-1 0 0,9-5 100 0 0,1-1-1 0 0,-1 0 1 0 0,-1 0 0 0 0,21-19-1 0 0,40-46 146 0 0,-70 70-240 0 0,27-31 117 0 0,47-68 0 0 0,15-45 15 0 0,-39 60-88 0 0,-48 78-47 0 0,0 0 0 0 0,-1 0 0 0 0,0 0 0 0 0,4-16 0 0 0,-2 67-55 0 0,-7-18 45 0 0,0 0 1 0 0,-1-1-1 0 0,-1 1 1 0 0,-2-1 0 0 0,0 0-1 0 0,-1 0 1 0 0,-2 0-1 0 0,0-1 1 0 0,-12 23-1 0 0,6-18 8 0 0,-25 34 0 0 0,33-52 0 0 0,0-1 0 0 0,-1 0 0 0 0,0-1 0 0 0,-1 0 0 0 0,1 0 0 0 0,-1 0 0 0 0,-17 10 0 0 0,15-11-15 0 0,-1 0 0 0 0,2 1 0 0 0,-1 0 0 0 0,1 0 0 0 0,0 1 1 0 0,0 1-1 0 0,1-1 0 0 0,0 1 0 0 0,0 1 0 0 0,1-1 0 0 0,-9 19 0 0 0,11-19-1087 0 0,1 1 0 0 0,0 0 1 0 0,1 0-1 0 0,-4 19 0 0 0,3-2-4322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1:28.544"/>
    </inkml:context>
    <inkml:brush xml:id="br0">
      <inkml:brushProperty name="width" value="0.1" units="cm"/>
      <inkml:brushProperty name="height" value="0.1" units="cm"/>
      <inkml:brushProperty name="color" value="#E71224"/>
    </inkml:brush>
  </inkml:definitions>
  <inkml:trace contextRef="#ctx0" brushRef="#br0">716 43 1439 0 0,'2'-6'-8'0'0,"0"1"482"0"0,0-1-1 0 0,-1 1 1 0 0,1-1 0 0 0,0-8-1 0 0,-25 38 2679 0 0,22-22-3127 0 0,-65 83 682 0 0,55-73-614 0 0,0-1-1 0 0,-1 0 1 0 0,0 0-1 0 0,-25 15 1 0 0,4-4 420 0 0,1 1 1 0 0,-38 35-1 0 0,-15 31 720 0 0,84-93-54 0 0,5-11-597 0 0,-1 5-516 0 0,-1 0 0 0 0,1 0 0 0 0,-2-1 0 0 0,1-10 0 0 0,-5-12 48 0 0,-3 1 0 0 0,0 0 0 0 0,-13-37 0 0 0,13 48-31 0 0,3 15-20 0 0,1-1 1 0 0,-1 1 0 0 0,0 0 0 0 0,-7-10-1 0 0,6 10 12 0 0,0-1 0 0 0,0 1 0 0 0,-4-12 0 0 0,8 16 5 0 0,23 18 16 0 0,-6-2-53 0 0,0 1 0 0 0,15 16 1 0 0,-17-15 116 0 0,1-1 0 0 0,22 17 0 0 0,167 107 1596 0 0,-172-112-214 0 0,-25-20-1451 0 0,0 0-1 0 0,0 0 1 0 0,1-1-1 0 0,-1 0 1 0 0,2-1-1 0 0,-1 0 1 0 0,0 0-1 0 0,13 3 1 0 0,-21-7-156 0 0,0-1-1 0 0,0 1 1 0 0,0-1-1 0 0,-1 0 1 0 0,1 1 0 0 0,0-1-1 0 0,0 0 1 0 0,0 0 0 0 0,0 0-1 0 0,0 0 1 0 0,0 0-1 0 0,0 0 1 0 0,0 0 0 0 0,0 0-1 0 0,-1 0 1 0 0,1 0 0 0 0,0-1-1 0 0,0 1 1 0 0,1 0 0 0 0,-2-2 89 0 0,0 1 1 0 0,0-1 0 0 0,0 1-1 0 0,0-1 1 0 0,-1 1 0 0 0,1-1-1 0 0,-1 1 1 0 0,1 0 0 0 0,-1-1-1 0 0,1 1 1 0 0,-1-1 0 0 0,-1 0-1 0 0,-2-7 38 0 0,0 1 0 0 0,-1 0 0 0 0,0 1 0 0 0,0-1 0 0 0,-1 1 0 0 0,-13-12 0 0 0,-46-36-32 0 0,39 35 16 0 0,12 8-42 0 0,-1 2 0 0 0,-1 0 0 0 0,0 1 0 0 0,0 1 0 0 0,0 0 0 0 0,-1 1 1 0 0,-1 1-1 0 0,1 0 0 0 0,-1 1 0 0 0,0 1 0 0 0,0 1 0 0 0,0 1 0 0 0,0 0 1 0 0,0 2-1 0 0,-1 0 0 0 0,1 0 0 0 0,-33 7 0 0 0,19-2-4 0 0,8-1 0 0 0,0 1 0 0 0,-33 10 0 0 0,15-4 0 0 0,36-11 0 0 0,0 1 0 0 0,0 0 0 0 0,1 1 0 0 0,-1-1 0 0 0,1 1 0 0 0,-1 0 0 0 0,1 1 0 0 0,0-1 0 0 0,0 1 0 0 0,0 0 0 0 0,0 0 0 0 0,0 1 0 0 0,-5 4 0 0 0,6-3-1 0 0,1-3-2 0 0,1 1 0 0 0,0-1 0 0 0,0 1 0 0 0,0 0 0 0 0,0-1 0 0 0,-2 6 0 0 0,4-8 2 0 0,0 1 1 0 0,-1 0-1 0 0,1-1 0 0 0,0 1 0 0 0,0 0 0 0 0,0-1 0 0 0,0 1 1 0 0,0 0-1 0 0,0 0 0 0 0,0-1 0 0 0,0 1 0 0 0,0 0 0 0 0,1-1 0 0 0,-1 1 1 0 0,0 0-1 0 0,0-1 0 0 0,1 1 0 0 0,-1 0 0 0 0,0-1 0 0 0,1 1 0 0 0,-1 0 1 0 0,0-1-1 0 0,1 1 0 0 0,-1-1 0 0 0,1 1 0 0 0,-1-1 0 0 0,1 1 1 0 0,-1-1-1 0 0,1 1 0 0 0,0-1 0 0 0,-1 0 0 0 0,1 1 0 0 0,0-1 0 0 0,-1 0 1 0 0,1 1-1 0 0,0-1 0 0 0,4 2 0 0 0,0-1 0 0 0,0 1 0 0 0,0-1-1 0 0,0 0 1 0 0,0-1 0 0 0,1 1 0 0 0,-1-1 0 0 0,0 0 0 0 0,0 0 0 0 0,0-1 0 0 0,10-1 0 0 0,7-3 2 0 0,29-10 0 0 0,106-45-1 0 0,-132 51 13 0 0,0-2 0 0 0,39-22 0 0 0,22-10 12 0 0,58-20-25 0 0,-86 39 0 0 0,-58 24 0 0 0,0 0 0 0 0,1 1 0 0 0,-1-1 0 0 0,0 0 0 0 0,0 0 0 0 0,0 0 0 0 0,0 0 0 0 0,1 0 0 0 0,-1 0 0 0 0,0 0 0 0 0,0 1 0 0 0,0-1 0 0 0,0 0 0 0 0,1 0 0 0 0,-1 0 0 0 0,0 0 0 0 0,0 0 0 0 0,0 1 0 0 0,0-1 0 0 0,0 0 0 0 0,0 0 0 0 0,0 0 0 0 0,0 1 0 0 0,0-1 0 0 0,0 0 0 0 0,0 0 0 0 0,0 0 0 0 0,0 0 0 0 0,0 1 0 0 0,0-1 0 0 0,0 0 0 0 0,0 0 0 0 0,0 0 0 0 0,0 1 0 0 0,0-1 0 0 0,0 0 0 0 0,0 0 0 0 0,0 0 0 0 0,0 1 0 0 0,0-1 0 0 0,0 0 0 0 0,0 0 0 0 0,0 0 0 0 0,0 0 0 0 0,-1 1 0 0 0,1-1 0 0 0,0 0 0 0 0,0 0 0 0 0,0 0 0 0 0,-1 1 0 0 0,-3 10 0 0 0,4-10 0 0 0,-77 139 0 0 0,30-58 0 0 0,32-58 0 0 0,-29 36 0 0 0,27-37 0 0 0,-22 35 0 0 0,2 5 0 0 0,13-23 0 0 0,2 0 0 0 0,-23 59 0 0 0,37-81 0 0 0,6-15 0 0 0,1 0 0 0 0,-1 1 0 0 0,1-1 0 0 0,-1 0 0 0 0,1 1 0 0 0,1 0 0 0 0,-2 5 0 0 0,18-60 128 0 0,-9 22-114 0 0,-2 0 1 0 0,-1 0-1 0 0,-2 0 0 0 0,-1-1 0 0 0,0 1 1 0 0,-3-1-1 0 0,0 1 0 0 0,-12-49 0 0 0,6 51 14 0 0,-19-42 0 0 0,16 43-20 0 0,9 22-8 0 0,0 1 0 0 0,0 0 0 0 0,0 0 0 0 0,0-1 0 0 0,-1 1 0 0 0,-2-2 0 0 0,4 4 0 0 0,1 0 0 0 0,-1 0 0 0 0,0 1 0 0 0,1-1 0 0 0,-1 0 0 0 0,0 1 0 0 0,1-1 0 0 0,-1 1 0 0 0,0-1 0 0 0,0 1 0 0 0,0-1 0 0 0,0 1 0 0 0,1-1 0 0 0,-1 1 0 0 0,0 0 0 0 0,0 0 0 0 0,0-1 0 0 0,0 1 0 0 0,0 0 0 0 0,0 0 0 0 0,0 0 0 0 0,0 0 0 0 0,0 0 0 0 0,0 0 0 0 0,0 0 0 0 0,0 0 0 0 0,0 1 0 0 0,-1-1 0 0 0,1 1-3 0 0,0 0-1 0 0,1 0 1 0 0,-1 0 0 0 0,0 1-1 0 0,1-1 1 0 0,-1 0-1 0 0,1 0 1 0 0,0 0 0 0 0,-1 0-1 0 0,1 0 1 0 0,0 1 0 0 0,0-1-1 0 0,-1 0 1 0 0,1 0-1 0 0,0 2 1 0 0,1 20-15 0 0,1-9 18 0 0,1 0 0 0 0,1 0 0 0 0,0 0 0 0 0,1 0 0 0 0,0-1 0 0 0,11 20 0 0 0,-5-12 0 0 0,9 30 0 0 0,29 103 0 0 0,-46-143 0 0 0,0-4 0 0 0,-1-1 0 0 0,0 1 0 0 0,0 0 0 0 0,-1-1 0 0 0,0 1 0 0 0,0 9 0 0 0,-1-14 0 0 0,0-1 0 0 0,0 1 0 0 0,-1-1 0 0 0,1 1 0 0 0,-1-1 0 0 0,1 0 0 0 0,-1 1 0 0 0,1-1 0 0 0,-1 1 0 0 0,0-1 0 0 0,1 0 0 0 0,-1 0 0 0 0,0 1 0 0 0,0-1 0 0 0,0 0 0 0 0,0 0 0 0 0,0 0 0 0 0,0 0 0 0 0,-1 0 0 0 0,1 0 0 0 0,0-1 0 0 0,0 1 0 0 0,-1 0 0 0 0,1-1 0 0 0,0 1 0 0 0,-1 0 0 0 0,1-1 0 0 0,-1 0 0 0 0,1 1 0 0 0,-1-1 0 0 0,1 0 0 0 0,0 0 0 0 0,-1 0 0 0 0,1 0 0 0 0,-3 0 0 0 0,-13 1 28 0 0,0-1 0 0 0,0 0 0 0 0,1-2 0 0 0,-31-5 0 0 0,-63-26 32 0 0,94 28-28 0 0,-30-6 0 0 0,40 10-32 0 0,0 0 0 0 0,0 1 0 0 0,0 0 0 0 0,0 0 0 0 0,0 0 0 0 0,0 1 0 0 0,0 0 0 0 0,-10 2 0 0 0,59-33 0 0 0,27-14 88 0 0,32-15 46 0 0,-77 46-120 0 0,-9 4-5 0 0,1 1-1 0 0,1 0 1 0 0,0 2 0 0 0,0 0-1 0 0,24-5 1 0 0,-41 11-136 0 0,1-1-1 0 0,-1 1 0 0 0,0 0 1 0 0,1 0-1 0 0,-1 0 1 0 0,1 0-1 0 0,-1 0 0 0 0,0 0 1 0 0,1 0-1 0 0,-1 1 1 0 0,0-1-1 0 0,1 0 0 0 0,-1 1 1 0 0,0-1-1 0 0,0 1 1 0 0,1 0-1 0 0,-1-1 0 0 0,0 1 1 0 0,0 0-1 0 0,0 0 1 0 0,0-1-1 0 0,0 1 0 0 0,0 0 1 0 0,0 0-1 0 0,0 0 1 0 0,0 0-1 0 0,0 1 0 0 0,0-1 1 0 0,-1 0-1 0 0,1 0 1 0 0,0 0-1 0 0,-1 1 0 0 0,1-1 1 0 0,-1 0-1 0 0,0 1 1 0 0,1-1-1 0 0,-1 0 0 0 0,0 1 1 0 0,0-1-1 0 0,1 0 1 0 0,-1 1-1 0 0,-1-1 0 0 0,1 0 1 0 0,0 1-1 0 0,0-1 1 0 0,-1 2-1 0 0,-2 17-5667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2:57.670"/>
    </inkml:context>
    <inkml:brush xml:id="br0">
      <inkml:brushProperty name="width" value="0.1" units="cm"/>
      <inkml:brushProperty name="height" value="0.1" units="cm"/>
      <inkml:brushProperty name="color" value="#E71224"/>
    </inkml:brush>
  </inkml:definitions>
  <inkml:trace contextRef="#ctx0" brushRef="#br0">691 27 2303 0 0,'0'-1'56'0'0,"0"0"0"0"0,0 0 0 0 0,0 0 0 0 0,0 0-1 0 0,0 0 1 0 0,0-1 0 0 0,0 1 0 0 0,0 0-1 0 0,0 0 1 0 0,1 0 0 0 0,-1 0 0 0 0,0 0 0 0 0,1 0-1 0 0,-1 0 1 0 0,0 0 0 0 0,1 0 0 0 0,0 0-1 0 0,-1 0 1 0 0,1 1 0 0 0,-1-1 0 0 0,1 0 0 0 0,0 0-1 0 0,0 0 1 0 0,1 0 0 0 0,0 0 106 0 0,0 1 0 0 0,0 0 0 0 0,0 0 0 0 0,0 0-1 0 0,0 0 1 0 0,0 0 0 0 0,0 0 0 0 0,0 0 0 0 0,0 1 0 0 0,0-1 0 0 0,0 1 0 0 0,0-1 0 0 0,2 2 0 0 0,-1-1-149 0 0,0 1 0 0 0,1-1 0 0 0,-1 0 0 0 0,0 1 0 0 0,0 0 0 0 0,-1 0 0 0 0,1 0 0 0 0,0 0 0 0 0,-1 0 0 0 0,1 1 0 0 0,-1-1 0 0 0,1 1 0 0 0,-1-1 0 0 0,0 1 0 0 0,0 0 0 0 0,2 5 0 0 0,-3-5 41 0 0,0-1 0 0 0,0 1 0 0 0,0-1-1 0 0,-1 1 1 0 0,1-1 0 0 0,-1 1 0 0 0,0 0 0 0 0,1-1-1 0 0,-1 1 1 0 0,-1 0 0 0 0,1 0 0 0 0,0-1 0 0 0,-1 1-1 0 0,1-1 1 0 0,-1 1 0 0 0,0 0 0 0 0,0-1-1 0 0,0 1 1 0 0,0-1 0 0 0,0 0 0 0 0,0 1 0 0 0,-3 2-1 0 0,-11 14 1030 0 0,-1-1 1 0 0,-32 30-1 0 0,-5 3-473 0 0,22-19-292 0 0,-1-1 0 0 0,-2-1-1 0 0,-1-2 1 0 0,-50 30-1 0 0,56-41 77 0 0,-1-1 0 0 0,-40 16 0 0 0,67-31-357 0 0,1 0 0 0 0,-1 0 1 0 0,0 0-1 0 0,1-1 0 0 0,-1 1 1 0 0,0-1-1 0 0,1 1 0 0 0,-1-1 1 0 0,0 0-1 0 0,1 0 0 0 0,-1 0 1 0 0,0-1-1 0 0,1 1 0 0 0,-1-1 1 0 0,0 1-1 0 0,1-1 1 0 0,-1 0-1 0 0,-3-2 0 0 0,3 2-16 0 0,1-1 0 0 0,0 0 1 0 0,0 0-1 0 0,-1 0 0 0 0,1 0 0 0 0,1-1 0 0 0,-1 1 0 0 0,0 0 0 0 0,0-1 0 0 0,1 1 0 0 0,0-1 0 0 0,-1 0 0 0 0,1 1 1 0 0,0-1-1 0 0,0 0 0 0 0,0 0 0 0 0,0-3 0 0 0,-4-25 94 0 0,-4-53-1 0 0,3 9 6 0 0,-1 30-24 0 0,-1-1 0 0 0,-2 1 0 0 0,-19-52 0 0 0,25 88-86 0 0,2 3-7 0 0,8 10-5 0 0,-2-1 3 0 0,5 7-1 0 0,1-1 0 0 0,-1 2 0 0 0,13 19 0 0 0,-3-5 0 0 0,27 41 77 0 0,-3 2-1 0 0,51 110 1 0 0,-18-34 388 0 0,-57-112-200 0 0,2-1-1 0 0,32 38 0 0 0,-27-43-17 0 0,-24-25-211 0 0,0 1-1 0 0,0-1 1 0 0,0 0 0 0 0,0 0 0 0 0,0 1 0 0 0,0-1-1 0 0,0-1 1 0 0,1 1 0 0 0,-1 0 0 0 0,0-1 0 0 0,1 1-1 0 0,4 0 1 0 0,-7-1-12 0 0,1-1 0 0 0,0 1 1 0 0,0 0-1 0 0,-1-1 0 0 0,1 1 0 0 0,0 0 0 0 0,-1-1 0 0 0,1 1 0 0 0,0-1 0 0 0,-1 1 1 0 0,1-1-1 0 0,-1 0 0 0 0,1 1 0 0 0,-1-1 0 0 0,1 1 0 0 0,-1-1 0 0 0,1 0 0 0 0,-1 1 1 0 0,0-1-1 0 0,1 0 0 0 0,-1 0 0 0 0,0 1 0 0 0,0-1 0 0 0,1 0 0 0 0,-1 0 0 0 0,0 1 1 0 0,0-1-1 0 0,0-2 0 0 0,2-22 465 0 0,-2 25-486 0 0,0-1 3 0 0,0-51 566 0 0,-9-71 1 0 0,7 106-562 0 0,-1 0 0 0 0,-2 0 0 0 0,1 0 0 0 0,-2 0 1 0 0,0 1-1 0 0,-1 0 0 0 0,-18-31 0 0 0,16 33-11 0 0,3 3 0 0 0,-1 1 0 0 0,0 0 0 0 0,-1 0 0 0 0,-16-16 0 0 0,22 24 0 0 0,0 1 0 0 0,0-1 0 0 0,0 0 0 0 0,0 1 0 0 0,-1-1 0 0 0,1 1 0 0 0,0 0 0 0 0,-1 0 0 0 0,1 0 0 0 0,-1 0 0 0 0,0 0 0 0 0,1 1 0 0 0,-1-1 0 0 0,1 1 0 0 0,-1 0 0 0 0,0-1 0 0 0,0 1 0 0 0,1 0 0 0 0,-1 1 0 0 0,0-1 0 0 0,1 0 0 0 0,-1 1 0 0 0,0 0 0 0 0,1-1 0 0 0,-1 1 0 0 0,1 0 0 0 0,-1 0 0 0 0,-2 2 0 0 0,-7 4-13 0 0,0 1 0 0 0,0 1 0 0 0,1-1 0 0 0,-16 18 0 0 0,-37 45-12 0 0,43-47-10 0 0,-74 102-9 0 0,38-49 13 0 0,-59 80 31 0 0,113-155 22 0 0,2-4 12 0 0,4-11 51 0 0,8-17 14 0 0,64-115 172 0 0,-9 18-166 0 0,-47 88-83 0 0,1 0-1 0 0,41-59 0 0 0,-70 150-177 0 0,5-39 150 0 0,1 0-1 0 0,0 0 1 0 0,1 0-1 0 0,1 1 1 0 0,0-1-1 0 0,1 1 0 0 0,0-1 1 0 0,1 1-1 0 0,5 24 1 0 0,1-9 7 0 0,2 0 1 0 0,1-1-1 0 0,18 36 0 0 0,-19-42-386 0 0,0 1 0 0 0,-1 0-1 0 0,5 26 1 0 0,-6-14-498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3:07.894"/>
    </inkml:context>
    <inkml:brush xml:id="br0">
      <inkml:brushProperty name="width" value="0.1" units="cm"/>
      <inkml:brushProperty name="height" value="0.1" units="cm"/>
      <inkml:brushProperty name="color" value="#E71224"/>
    </inkml:brush>
  </inkml:definitions>
  <inkml:trace contextRef="#ctx0" brushRef="#br0">20 2503 5551 0 0,'-3'-3'72'0'0,"1"0"-1"0"0,-1 0 0 0 0,1 0 0 0 0,0 0 0 0 0,0 0 1 0 0,1-1-1 0 0,-1 1 0 0 0,0-16 7057 0 0,25 25-4716 0 0,-18-5-2154 0 0,1 0 0 0 0,0 0 0 0 0,-1 1 0 0 0,1 0 0 0 0,6 3 0 0 0,-6-3-7 0 0,-1 1 0 0 0,0-1 0 0 0,1 0 0 0 0,-1-1 0 0 0,1 1 0 0 0,-1-1 0 0 0,1-1 0 0 0,6 1 1 0 0,-4 0-136 0 0,0 0 1 0 0,1 1 0 0 0,7 2-1 0 0,12 5 296 0 0,35 5 1 0 0,-24-6-30 0 0,12 2 133 0 0,53 2 0 0 0,-82-10-338 0 0,1-2 0 0 0,-1-1 0 0 0,27-4-1 0 0,67-16 352 0 0,-51 8-249 0 0,48-11 390 0 0,187-65 0 0 0,-282 82-569 0 0,-1-1 1 0 0,0 0-1 0 0,29-20 0 0 0,41-39 190 0 0,-29 21-106 0 0,-36 27-91 0 0,-1-1-1 0 0,36-43 0 0 0,-23 24 43 0 0,16-18 34 0 0,48-51 231 0 0,-34 45-272 0 0,72-96 1 0 0,-133 155-129 0 0,15-18 10 0 0,0-1-1 0 0,-2-1 0 0 0,0-1 1 0 0,15-36-1 0 0,51-153 118 0 0,-67 165-85 0 0,-1-1-1 0 0,9-74 1 0 0,-22 112-35 0 0,0-1 1 0 0,-1 1-1 0 0,-1 0 0 0 0,0 0 1 0 0,-1-1-1 0 0,0 1 0 0 0,-7-23 1 0 0,-5-2 43 0 0,-21-41 0 0 0,8 19-31 0 0,11 22 5 0 0,-1 0-1 0 0,-2 1 1 0 0,-1 2-1 0 0,-38-49 1 0 0,35 54-13 0 0,-2 1 0 0 0,-1 1-1 0 0,-2 2 1 0 0,-59-43 0 0 0,63 54-13 0 0,-1 1 0 0 0,-29-10 0 0 0,48 20 0 0 0,-32-10 0 0 0,-1 2 0 0 0,0 1 0 0 0,-44-5 0 0 0,-63 4 0 0 0,78 7 0 0 0,60 4-2 0 0,0-1 0 0 0,0 0 0 0 0,1-1 0 0 0,-1 0 0 0 0,1 0 0 0 0,-12-5 0 0 0,16 5-1 0 0,0 1 0 0 0,0-1 0 0 0,0 0 0 0 0,0 0 0 0 0,0 0 0 0 0,1 0 0 0 0,-1 0 0 0 0,1-1 0 0 0,-1 1 0 0 0,1-1 1 0 0,0 0-1 0 0,0 1 0 0 0,0-1 0 0 0,0 0 0 0 0,1 0 0 0 0,-3-6 0 0 0,2 4 3 0 0,0-1 0 0 0,0 0 0 0 0,1 1 0 0 0,0-1 0 0 0,0 0 0 0 0,-1-10 0 0 0,3 14 0 0 0,-1 0 0 0 0,1-1 0 0 0,-1 1 0 0 0,1 0 0 0 0,0 0 0 0 0,0 0 0 0 0,0 0 0 0 0,0 0 0 0 0,0 0 0 0 0,0 0 0 0 0,0 0 0 0 0,1 0 0 0 0,-1 1 0 0 0,1-1 0 0 0,-1 1 0 0 0,1-1 0 0 0,0 1 0 0 0,0-1 0 0 0,0 1 0 0 0,3-2 0 0 0,4-1-7 0 0,-1 0 0 0 0,1 0 0 0 0,0 1 0 0 0,0 1 0 0 0,0 0-1 0 0,15-2 1 0 0,10-3-7 0 0,284-53 14 0 0,-312 60 0 0 0,-1-1 0 0 0,1 1 0 0 0,0 0 0 0 0,0 0 0 0 0,0 0 0 0 0,0 1 0 0 0,0 0 0 0 0,-1 0 0 0 0,7 2 0 0 0,1 0-3 0 0,-13-3 6 0 0,-7 0 8 0 0,-51-3 51 0 0,-65-11 1 0 0,67 6-71 0 0,-42-9 8 0 0,65 10 0 0 0,0 1 0 0 0,-57-2 0 0 0,45 10-32 0 0,-71 11 0 0 0,111-12 25 0 0,0 0 0 0 0,1 0 0 0 0,-1 1 0 0 0,0-1 0 0 0,1 1-1 0 0,0 0 1 0 0,-1 0 0 0 0,-4 4 0 0 0,7-5 5 0 0,1 0 0 0 0,0 0 0 0 0,0 0 0 0 0,0-1 0 0 0,0 1 0 0 0,0 1 0 0 0,0-1 0 0 0,0 0 0 0 0,0 0 0 0 0,0 0 0 0 0,1 0 0 0 0,-1 1 0 0 0,0-1 0 0 0,1 0 0 0 0,-1 0 0 0 0,1 1 0 0 0,-1-1 0 0 0,1 1 0 0 0,0-1 0 0 0,0 0 0 0 0,-1 1 0 0 0,1-1 0 0 0,0 1 0 0 0,0-1 0 0 0,0 0 0 0 0,1 1 0 0 0,-1-1 0 0 0,0 1 0 0 0,0-1 0 0 0,1 0 0 0 0,0 3 0 0 0,13 34-9 0 0,-2 1 1 0 0,-2 0-1 0 0,7 47 0 0 0,10 41-10 0 0,-17-83 6 0 0,-5-21-2 0 0,2 0 1 0 0,8 22 0 0 0,-14-43 18 0 0,0-1 1 0 0,0 1-1 0 0,1-1 1 0 0,-1 0-1 0 0,0 0 0 0 0,1 0 1 0 0,-1 1-1 0 0,0-1 0 0 0,1 0 1 0 0,-1-1-1 0 0,1 1 1 0 0,0 0-1 0 0,-1 0 0 0 0,1-1 1 0 0,0 1-1 0 0,0-1 1 0 0,-1 1-1 0 0,1-1 0 0 0,0 0 1 0 0,0 0-1 0 0,2 1 0 0 0,10 1 10 0 0,-14-2-12 0 0,0 0 0 0 0,0 0 0 0 0,1 0 0 0 0,-1 0 0 0 0,0 0 0 0 0,1 0 0 0 0,-1 0 0 0 0,0 0 0 0 0,1 0 0 0 0,-1 1 0 0 0,0-1 0 0 0,1 0 0 0 0,-1 0 0 0 0,0 0 0 0 0,0 0 0 0 0,1 0 0 0 0,-1 1 0 0 0,0-1 0 0 0,1 0 0 0 0,-1 0 0 0 0,0 0 0 0 0,0 1 0 0 0,0-1 0 0 0,1 0 0 0 0,-1 0 0 0 0,0 1 0 0 0,0-1 0 0 0,0 0 0 0 0,0 1 0 0 0,1-1 0 0 0,-1 0 0 0 0,0 0 0 0 0,0 1 0 0 0,0-1 0 0 0,0 0 0 0 0,0 1 0 0 0,0 0 0 0 0,3 11 0 0 0,14-9-4518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3:14.091"/>
    </inkml:context>
    <inkml:brush xml:id="br0">
      <inkml:brushProperty name="width" value="0.1" units="cm"/>
      <inkml:brushProperty name="height" value="0.1" units="cm"/>
      <inkml:brushProperty name="color" value="#E71224"/>
    </inkml:brush>
  </inkml:definitions>
  <inkml:trace contextRef="#ctx0" brushRef="#br0">855 240 4607 0 0,'-11'-26'326'0'0,"4"8"-179"0"0,-14-23-1 0 0,21 41-87 0 0,-1-1-1 0 0,1 0 1 0 0,-1 0 0 0 0,0 0-1 0 0,1 0 1 0 0,-1 1 0 0 0,0-1-1 0 0,0 0 1 0 0,0 1-1 0 0,0-1 1 0 0,1 0 0 0 0,-1 1-1 0 0,0-1 1 0 0,0 1 0 0 0,0 0-1 0 0,0-1 1 0 0,0 1-1 0 0,0 0 1 0 0,0 0 0 0 0,0-1-1 0 0,-1 1 1 0 0,1 0 0 0 0,0 0-1 0 0,0 0 1 0 0,0 0 0 0 0,0 0-1 0 0,-2 1 1 0 0,-2 0 432 0 0,-1 1 1 0 0,0 0-1 0 0,1 0 1 0 0,-7 3-1 0 0,-10 4 335 0 0,2-5-460 0 0,17-4-245 0 0,0 0-1 0 0,0 0 0 0 0,-1 1 1 0 0,1 0-1 0 0,0-1 0 0 0,0 1 0 0 0,0 0 1 0 0,0 1-1 0 0,0-1 0 0 0,-4 3 1 0 0,-56 38 1300 0 0,-118 103-1010 0 0,180-144-408 0 0,-31 26 411 0 0,-2-1 1 0 0,-39 22-1 0 0,66-43-328 0 0,1-1-1 0 0,-1 1 0 0 0,1 0 1 0 0,0 1-1 0 0,-8 8 0 0 0,12-12-67 0 0,0 0 1 0 0,1 0-1 0 0,-1 0 0 0 0,0 0 0 0 0,1 0 0 0 0,0 0 1 0 0,-1 0-1 0 0,1 1 0 0 0,0-1 0 0 0,0 0 0 0 0,0 1 0 0 0,1-1 1 0 0,-1 1-1 0 0,1-1 0 0 0,-1 1 0 0 0,1-1 0 0 0,0 1 1 0 0,0 0-1 0 0,0-1 0 0 0,0 1 0 0 0,1 2 0 0 0,-1-5-16 0 0,0 1 0 0 0,0-1-1 0 0,0 0 1 0 0,0 0 0 0 0,0 1 0 0 0,0-1-1 0 0,0 0 1 0 0,1 0 0 0 0,-1 1-1 0 0,0-1 1 0 0,0 0 0 0 0,0 0 0 0 0,0 0-1 0 0,1 1 1 0 0,-1-1 0 0 0,0 0 0 0 0,0 0-1 0 0,0 0 1 0 0,1 0 0 0 0,-1 0-1 0 0,0 0 1 0 0,0 1 0 0 0,0-1 0 0 0,1 0-1 0 0,-1 0 1 0 0,0 0 0 0 0,0 0-1 0 0,1 0 1 0 0,-1 0 0 0 0,0 0 0 0 0,0 0-1 0 0,1 0 1 0 0,-1 0 0 0 0,1 0 0 0 0,9-5 135 0 0,6-11 113 0 0,-10 8-198 0 0,0-1-1 0 0,-1 1 1 0 0,0-1-1 0 0,0 0 0 0 0,-1-1 1 0 0,0 1-1 0 0,0-1 1 0 0,-1 0-1 0 0,2-14 1 0 0,1-11 0 0 0,2-47 1 0 0,-7 63-37 0 0,-1 1 0 0 0,-1-1 0 0 0,-1 0 1 0 0,0 1-1 0 0,-2-1 0 0 0,0 1 0 0 0,-1 0 0 0 0,-1 0 0 0 0,0 0 0 0 0,-1 1 0 0 0,-1 0 0 0 0,-1 0 0 0 0,-1 1 0 0 0,0 0 0 0 0,-1 1 0 0 0,-14-16 1 0 0,24 30-5 0 0,1 0 0 0 0,-1 0 1 0 0,0 0-1 0 0,0 1 0 0 0,1-1 1 0 0,-1 0-1 0 0,0 1 1 0 0,0-1-1 0 0,0 0 0 0 0,0 1 1 0 0,0-1-1 0 0,0 1 1 0 0,-1-1-1 0 0,-3 4 97 0 0,6 8-61 0 0,2 0-48 0 0,1 1 0 0 0,0-1 0 0 0,0 0 0 0 0,1 0 0 0 0,1-1 0 0 0,0 1 0 0 0,0-1 0 0 0,1-1 0 0 0,1 1 0 0 0,12 12 0 0 0,9 6 0 0 0,58 43 0 0 0,-50-43 0 0 0,150 121 91 0 0,-174-139 8 0 0,0 0-1 0 0,21 11 1 0 0,-28-18-56 0 0,-1 0-1 0 0,1 0 0 0 0,0-1 1 0 0,1 0-1 0 0,-1 0 0 0 0,0 0 1 0 0,0-1-1 0 0,1 0 1 0 0,6 0-1 0 0,-12-1-33 0 0,-1 0 0 0 0,1 0 1 0 0,-1 0-1 0 0,1 0 0 0 0,-1 0 0 0 0,1 0 0 0 0,-1 0 1 0 0,1 0-1 0 0,-1 0 0 0 0,1 0 0 0 0,-1 0 0 0 0,1 0 1 0 0,-1 0-1 0 0,1 0 0 0 0,-1-1 0 0 0,1 1 1 0 0,-1 0-1 0 0,0 0 0 0 0,1-1 0 0 0,-1 1 0 0 0,1 0 1 0 0,-1-1-1 0 0,0 1 0 0 0,1 0 0 0 0,-1-1 1 0 0,1 0-1 0 0,-1 0 3 0 0,0 1 0 0 0,0-1 0 0 0,0 1 0 0 0,0-1 1 0 0,0 0-1 0 0,0 1 0 0 0,-1-1 0 0 0,1 0 0 0 0,0 1 0 0 0,0-1 1 0 0,-1 1-1 0 0,1-1 0 0 0,0 0 0 0 0,0 1 0 0 0,-1-1 0 0 0,1 1 1 0 0,-1-1-1 0 0,-21-20 171 0 0,22 21-183 0 0,-29-22 54 0 0,-1 2 0 0 0,0 1 1 0 0,-2 2-1 0 0,-60-25 1 0 0,62 30-40 0 0,1 2 0 0 0,-51-11 0 0 0,69 19-12 0 0,-1 0-1 0 0,0 1 1 0 0,1 1 0 0 0,-1 0-1 0 0,0 0 1 0 0,1 1 0 0 0,-1 1-1 0 0,1 0 1 0 0,-1 1 0 0 0,-15 5-1 0 0,10-2-2 0 0,0 1 0 0 0,1 0 0 0 0,0 1 0 0 0,0 1 0 0 0,1 1 0 0 0,0 0 0 0 0,1 1 0 0 0,0 0 0 0 0,-18 19 0 0 0,15-13 0 0 0,12-13 0 0 0,1 0 0 0 0,-1 1 0 0 0,1-1 0 0 0,0 1 0 0 0,0 0 0 0 0,1 0 0 0 0,-1 0 0 0 0,-2 6 0 0 0,6-11 0 0 0,0 1 0 0 0,0 0 0 0 0,0-1 0 0 0,0 1 0 0 0,0-1 0 0 0,0 1 0 0 0,0-1 0 0 0,1 1 0 0 0,-1-1 0 0 0,0 1 0 0 0,0 0 0 0 0,0-1 0 0 0,0 1 0 0 0,1-1 0 0 0,-1 1 0 0 0,0-1 0 0 0,1 1 0 0 0,-1-1 0 0 0,0 0 0 0 0,1 1 0 0 0,-1-1 0 0 0,0 1 0 0 0,1-1 0 0 0,-1 0 0 0 0,1 1 0 0 0,-1-1 0 0 0,1 0 0 0 0,-1 1 0 0 0,1-1 0 0 0,16 7 0 0 0,-4-6 4 0 0,0 1 0 0 0,1-2 0 0 0,-1 0 0 0 0,1-1 0 0 0,-1 0 0 0 0,0-1 0 0 0,23-5 0 0 0,-19 2 2 0 0,0 0-1 0 0,-1-2 0 0 0,1 0 1 0 0,-1 0-1 0 0,20-14 0 0 0,16-17 83 0 0,80-76-1 0 0,-65 53-46 0 0,-39 37-6 0 0,58-48 58 0 0,-71 66-93 0 0,-11 8 0 0 0,-6 8 0 0 0,-26 38 0 0 0,18-32 0 0 0,0 1 0 0 0,-9 24 0 0 0,-46 135 0 0 0,57-161 0 0 0,0 0 0 0 0,-2 0 0 0 0,1-1 0 0 0,-2-1 0 0 0,-19 22 0 0 0,15-19 0 0 0,10-9 0 0 0,0-1 0 0 0,-1-1 0 0 0,1 1 0 0 0,-1-1 0 0 0,-1 0 0 0 0,1 0 0 0 0,-1-1 0 0 0,0 0 0 0 0,0 0 0 0 0,0 0 0 0 0,0-1 0 0 0,-9 2 0 0 0,15-4 3 0 0,0-1-1 0 0,-1 0 1 0 0,1 0-1 0 0,-1 0 1 0 0,1 0-1 0 0,-1 0 1 0 0,1 0-1 0 0,-1 0 1 0 0,1-1-1 0 0,0 1 1 0 0,-1 0-1 0 0,1-1 0 0 0,0 1 1 0 0,-1-1-1 0 0,1 0 1 0 0,0 1-1 0 0,0-1 1 0 0,-3-1-1 0 0,2-1 4 0 0,0 1-1 0 0,0 0 0 0 0,-1-1 1 0 0,1 1-1 0 0,1-1 0 0 0,-1 1 0 0 0,0-1 1 0 0,-1-3-1 0 0,-1-4 14 0 0,1 1 1 0 0,0-1-1 0 0,0 1 1 0 0,-2-15-1 0 0,-3-72 23 0 0,7 71-24 0 0,0 0-1 0 0,-2 0 0 0 0,-1 0 0 0 0,-9-29 0 0 0,13 53-17 0 0,-1-1 0 0 0,1 0 0 0 0,-1 1 0 0 0,0-1 0 0 0,0 0 0 0 0,0 1 0 0 0,0-1 0 0 0,0 1 0 0 0,0-1 0 0 0,-2-1 0 0 0,3 3 0 0 0,-1 0 0 0 0,1-1 0 0 0,0 1 0 0 0,0 0 0 0 0,0 0 0 0 0,-1 0 0 0 0,1 0 0 0 0,0 0 0 0 0,0 0 0 0 0,0 0 0 0 0,-1 0 0 0 0,1 0 0 0 0,0 0 0 0 0,0 0 0 0 0,-1 0 0 0 0,1 0 0 0 0,0 0 0 0 0,0 0 0 0 0,0 0 0 0 0,-1 0 0 0 0,1 0 0 0 0,0 0 0 0 0,0 0 0 0 0,0 0 0 0 0,-1 0 0 0 0,1 0 0 0 0,0 0 0 0 0,0 0 0 0 0,0 0 0 0 0,-1 1 0 0 0,1-1 0 0 0,-5 12 0 0 0,2 2-4 0 0,1 0 0 0 0,1 0 0 0 0,1 1 0 0 0,0-1 0 0 0,1 0 0 0 0,3 19 0 0 0,23 87-36 0 0,-18-84 36 0 0,0-5 4 0 0,21 49 0 0 0,-30-77 16 0 0,1 0 0 0 0,0-1-1 0 0,-1 1 1 0 0,1 0 0 0 0,-1 0-1 0 0,0-1 1 0 0,0 1 0 0 0,0 0-1 0 0,0 0 1 0 0,-1 0 0 0 0,1-1-1 0 0,-2 5 1 0 0,-12 35-1221 0 0,4-13-3280 0 0,0 7-1741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2-21T00:29:56.515"/>
    </inkml:context>
    <inkml:brush xml:id="br0">
      <inkml:brushProperty name="width" value="0.35" units="cm"/>
      <inkml:brushProperty name="height" value="2.1" units="cm"/>
      <inkml:brushProperty name="color" value="#33CCFF"/>
      <inkml:brushProperty name="inkEffects" value="pencil"/>
    </inkml:brush>
  </inkml:definitions>
  <inkml:trace contextRef="#ctx0" brushRef="#br0">5 7 23983 190297 81830,'-1'-1'2136'0'0,"0"-2"-1712"0"0,-1 0-26967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7.834"/>
    </inkml:context>
    <inkml:brush xml:id="br0">
      <inkml:brushProperty name="width" value="0.1" units="cm"/>
      <inkml:brushProperty name="height" value="0.1" units="cm"/>
      <inkml:brushProperty name="color" value="#E71224"/>
    </inkml:brush>
  </inkml:definitions>
  <inkml:trace contextRef="#ctx0" brushRef="#br0">2681 130 3423 0 0,'-19'7'360'0'0,"4"-4"-360"0"0,0-1 0 0 0,-24 2 0 0 0,33-4 0 0 0,1-1 0 0 0,0 1 0 0 0,-1-1 0 0 0,1 0 0 0 0,0 0 0 0 0,0 0 0 0 0,0-1 0 0 0,-1 0 0 0 0,1 0 0 0 0,-9-5 0 0 0,1-2 180 0 0,0 2-1 0 0,-1-1 0 0 0,0 2 1 0 0,0 0-1 0 0,0 0 0 0 0,-1 2 1 0 0,0-1-1 0 0,0 2 0 0 0,-28-3 1 0 0,-19 4 534 0 0,1 3-1 0 0,-78 11 1 0 0,62-5-476 0 0,-1-3 0 0 0,-80-7-1 0 0,-112-2 962 0 0,-87-9 192 0 0,215-3-1053 0 0,-147-13 158 0 0,151 23-411 0 0,-258-7-304 0 0,303 17-152 0 0,-3 3-20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05.441"/>
    </inkml:context>
    <inkml:brush xml:id="br0">
      <inkml:brushProperty name="width" value="0.1" units="cm"/>
      <inkml:brushProperty name="height" value="0.1" units="cm"/>
      <inkml:brushProperty name="color" value="#E71224"/>
    </inkml:brush>
  </inkml:definitions>
  <inkml:trace contextRef="#ctx0" brushRef="#br0">132 21 455 0 0,'-7'2'252'0'0,"1"0"-1"0"0,-1 0 1 0 0,0 1-1 0 0,1 0 1 0 0,0 0-1 0 0,-1 0 1 0 0,1 1-1 0 0,-10 9 1 0 0,5-4 65 0 0,1 0 1 0 0,0 1-1 0 0,-13 18 1 0 0,22-27-311 0 0,0 1 0 0 0,0-1 1 0 0,0 0-1 0 0,1 1 0 0 0,-1 0 0 0 0,0-1 1 0 0,0 1-1 0 0,1-1 0 0 0,-1 1 1 0 0,1 0-1 0 0,-1-1 0 0 0,1 1 0 0 0,0 0 1 0 0,0-1-1 0 0,0 1 0 0 0,0 0 0 0 0,0 2 1 0 0,0-4 19 0 0,1 1 1 0 0,-1 0 0 0 0,0 0 0 0 0,1-1-1 0 0,-1 1 1 0 0,1 0 0 0 0,-1-1-1 0 0,1 1 1 0 0,-1-1 0 0 0,1 1-1 0 0,0-1 1 0 0,-1 1 0 0 0,1-1 0 0 0,0 1-1 0 0,-1-1 1 0 0,1 1 0 0 0,0-1-1 0 0,0 0 1 0 0,-1 1 0 0 0,1-1 0 0 0,0 0-1 0 0,0 0 1 0 0,-1 0 0 0 0,1 1-1 0 0,0-1 1 0 0,0 0 0 0 0,0 0-1 0 0,-1 0 1 0 0,1 0 0 0 0,0-1 0 0 0,0 1-1 0 0,0 0 1 0 0,-1 0 0 0 0,1 0-1 0 0,0-1 1 0 0,1 1 0 0 0,126-15 2856 0 0,-91 10-2215 0 0,57-13 0 0 0,102-20 659 0 0,-107 27-456 0 0,97 1 0 0 0,-133 8-247 0 0,102-20-1 0 0,-92 11-377 0 0,-19 2-84 0 0,-32 6-121 0 0,1 0 1 0 0,-1 1 0 0 0,1 0 0 0 0,0 1-1 0 0,-1 0 1 0 0,23 2 0 0 0,-33 0-47 0 0,-1-1 0 0 0,1 0 0 0 0,-1 1 1 0 0,1-1-1 0 0,0 1 0 0 0,-1-1 0 0 0,1 1 0 0 0,-1 0 1 0 0,0-1-1 0 0,1 1 0 0 0,-1 0 0 0 0,0 0 1 0 0,1 0-1 0 0,-1 0 0 0 0,0 1 0 0 0,0-1 0 0 0,0 0 1 0 0,0 0-1 0 0,0 1 0 0 0,1 1 0 0 0,-1-1-113 0 0,0 1-1 0 0,0-1 0 0 0,-1 1 0 0 0,1-1 0 0 0,0 1 1 0 0,-1-1-1 0 0,0 1 0 0 0,0 0 0 0 0,0-1 0 0 0,0 1 1 0 0,0-1-1 0 0,-1 4 0 0 0,-2 14-797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9.661"/>
    </inkml:context>
    <inkml:brush xml:id="br0">
      <inkml:brushProperty name="width" value="0.1" units="cm"/>
      <inkml:brushProperty name="height" value="0.1" units="cm"/>
      <inkml:brushProperty name="color" value="#E71224"/>
    </inkml:brush>
  </inkml:definitions>
  <inkml:trace contextRef="#ctx0" brushRef="#br0">2768 6 1839 0 0,'3'-6'1957'0'0,"-4"16"-308"0"0,1-9-1625 0 0,-1 0 1 0 0,1 0-1 0 0,0 0 1 0 0,0 0-1 0 0,0 0 1 0 0,-1 0-1 0 0,1 0 0 0 0,-1-1 1 0 0,1 1-1 0 0,0 0 1 0 0,-1 0-1 0 0,0 0 1 0 0,1-1-1 0 0,-1 1 1 0 0,1 0-1 0 0,-1 0 0 0 0,0-1 1 0 0,0 1-1 0 0,1-1 1 0 0,-1 1-1 0 0,0-1 1 0 0,0 1-1 0 0,0-1 0 0 0,1 1 1 0 0,-1-1-1 0 0,0 0 1 0 0,0 1-1 0 0,0-1 1 0 0,-1 0-1 0 0,-86-13 2961 0 0,76 12-2810 0 0,-1 1 1 0 0,1 0-1 0 0,0 1 0 0 0,0 0 1 0 0,-17 4-1 0 0,25-4-154 0 0,-308 63 545 0 0,4-34-121 0 0,206-25-21 0 0,-105-8 0 0 0,-372-5 860 0 0,335 11-1024 0 0,130 0-118 0 0,-126 20 0 0 0,-111 36-983 0 0,239-37-122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42.562"/>
    </inkml:context>
    <inkml:brush xml:id="br0">
      <inkml:brushProperty name="width" value="0.1" units="cm"/>
      <inkml:brushProperty name="height" value="0.1" units="cm"/>
      <inkml:brushProperty name="color" value="#E71224"/>
    </inkml:brush>
  </inkml:definitions>
  <inkml:trace contextRef="#ctx0" brushRef="#br0">1023 96 3567 0 0,'-3'-4'127'0'0,"0"0"-1"0"0,0 0 1 0 0,0 0 0 0 0,-1 1-1 0 0,1-1 1 0 0,-1 1-1 0 0,0-1 1 0 0,0 1-1 0 0,0 1 1 0 0,0-1-1 0 0,-1 0 1 0 0,-7-2-1 0 0,-7-4 724 0 0,-33-8-1 0 0,25 10-300 0 0,0 2 0 0 0,0 0 0 0 0,-1 2 0 0 0,-34 0-1 0 0,-112 10 909 0 0,133-4-1212 0 0,-43 3 356 0 0,-155 33 0 0 0,213-32-747 0 0,0 2 0 0 0,1 1 0 0 0,0 1 0 0 0,-24 15 0 0 0,14-8-4068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43.343"/>
    </inkml:context>
    <inkml:brush xml:id="br0">
      <inkml:brushProperty name="width" value="0.1" units="cm"/>
      <inkml:brushProperty name="height" value="0.1" units="cm"/>
      <inkml:brushProperty name="color" value="#E71224"/>
    </inkml:brush>
  </inkml:definitions>
  <inkml:trace contextRef="#ctx0" brushRef="#br0">2905 43 6191 0 0,'-2'-4'107'0'0,"-7"-14"289"0"0,8 17-380 0 0,1 1 0 0 0,0-1 1 0 0,-1 1-1 0 0,1-1 0 0 0,0 1 0 0 0,-1-1 1 0 0,1 1-1 0 0,-1 0 0 0 0,1-1 1 0 0,0 1-1 0 0,-1 0 0 0 0,1-1 1 0 0,-1 1-1 0 0,1 0 0 0 0,-1 0 1 0 0,0 0-1 0 0,1-1 0 0 0,-1 1 1 0 0,1 0-1 0 0,-1 0 0 0 0,1 0 1 0 0,-1 0-1 0 0,1 0 0 0 0,-1 0 0 0 0,0 0 1 0 0,1 0-1 0 0,-1 0 0 0 0,1 0 1 0 0,-1 0-1 0 0,0 1 0 0 0,-100 29 1192 0 0,92-27-1160 0 0,-4-1-50 0 0,1 0 0 0 0,-1 0 0 0 0,1-1 0 0 0,-1-1 0 0 0,0 0 0 0 0,-21-3 0 0 0,-76-19 110 0 0,53 9 306 0 0,13 6 41 0 0,1 2 1 0 0,-1 2-1 0 0,0 2 0 0 0,0 2 0 0 0,-72 10 0 0 0,-210 9 100 0 0,72-8-397 0 0,-287 10 274 0 0,49-14-19 0 0,230 0-399 0 0,77 0-1093 0 0,89-1-3301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45.731"/>
    </inkml:context>
    <inkml:brush xml:id="br0">
      <inkml:brushProperty name="width" value="0.1" units="cm"/>
      <inkml:brushProperty name="height" value="0.1" units="cm"/>
      <inkml:brushProperty name="color" value="#E71224"/>
    </inkml:brush>
  </inkml:definitions>
  <inkml:trace contextRef="#ctx0" brushRef="#br0">1277 67 1375 0 0,'-20'-8'827'0'0,"0"1"0"0"0,0 1-1 0 0,-22-4 1 0 0,-39 2 1602 0 0,-123 4-1 0 0,-1 1-1386 0 0,-158-17 555 0 0,158 28-1507 0 0,144-4-636 0 0,6 0-225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46.795"/>
    </inkml:context>
    <inkml:brush xml:id="br0">
      <inkml:brushProperty name="width" value="0.1" units="cm"/>
      <inkml:brushProperty name="height" value="0.1" units="cm"/>
      <inkml:brushProperty name="color" value="#E71224"/>
    </inkml:brush>
  </inkml:definitions>
  <inkml:trace contextRef="#ctx0" brushRef="#br0">2227 20 3911 0 0,'-3'-9'222'0'0,"3"9"-203"0"0,0-1 0 0 0,0 1 0 0 0,0-1 0 0 0,0 1 0 0 0,-1 0 1 0 0,1-1-1 0 0,0 1 0 0 0,0-1 0 0 0,0 1 0 0 0,0 0 0 0 0,0-1 0 0 0,-1 1 0 0 0,1-1 0 0 0,0 1 0 0 0,0 0 0 0 0,-1-1 0 0 0,1 1 0 0 0,0 0 0 0 0,0-1 0 0 0,-1 1 0 0 0,1 0 1 0 0,0 0-1 0 0,-1-1 0 0 0,1 1 0 0 0,-1 0 0 0 0,1 0 0 0 0,0-1 0 0 0,-1 1 0 0 0,1 0 0 0 0,-1 0 0 0 0,1 0 0 0 0,0 0 0 0 0,-1 0 0 0 0,1 0 0 0 0,-1 0 0 0 0,1 0 0 0 0,-1 0 1 0 0,1 0-1 0 0,0 0 0 0 0,-1 0 0 0 0,1 0 0 0 0,-1 0 0 0 0,1 0 0 0 0,-1 0 0 0 0,1 0 0 0 0,0 1 0 0 0,-1-1 0 0 0,1 0 0 0 0,-1 0 0 0 0,1 0 0 0 0,0 1 0 0 0,-1-1 0 0 0,-24 9 211 0 0,4-2-201 0 0,1 0 1 0 0,-1-1 0 0 0,-36 4-1 0 0,-118-5 1512 0 0,70-4-46 0 0,-51 1-264 0 0,-183 11-406 0 0,268-9-482 0 0,-104-7 0 0 0,-70-21 549 0 0,185 17-639 0 0,-9 2 94 0 0,-135 6-1 0 0,-68 26-629 0 0,242-24 104 0 0,-54 8-2875 0 0,7 0-1066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49.704"/>
    </inkml:context>
    <inkml:brush xml:id="br0">
      <inkml:brushProperty name="width" value="0.1" units="cm"/>
      <inkml:brushProperty name="height" value="0.1" units="cm"/>
      <inkml:brushProperty name="color" value="#E71224"/>
    </inkml:brush>
  </inkml:definitions>
  <inkml:trace contextRef="#ctx0" brushRef="#br0">1685 117 4375 0 0,'-2'-1'73'0'0,"-1"1"0"0"0,1-1 1 0 0,0 1-1 0 0,0-1 0 0 0,-1 1 0 0 0,1 0 0 0 0,0 0 0 0 0,-1 0 0 0 0,1 0 0 0 0,0 0 0 0 0,0 1 0 0 0,-1-1 0 0 0,1 1 0 0 0,0-1 0 0 0,-2 2 0 0 0,-7 1 517 0 0,-5-2-334 0 0,0 1 0 0 0,-1-2-1 0 0,1 0 1 0 0,-18-3 0 0 0,-65-14 931 0 0,10 1-285 0 0,-55-6 319 0 0,-46-5 215 0 0,-291-10 939 0 0,433 36-2255 0 0,0 1-1 0 0,-93 15 1 0 0,-89 39-1087 0 0,164-35-48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50.226"/>
    </inkml:context>
    <inkml:brush xml:id="br0">
      <inkml:brushProperty name="width" value="0.1" units="cm"/>
      <inkml:brushProperty name="height" value="0.1" units="cm"/>
      <inkml:brushProperty name="color" value="#E71224"/>
    </inkml:brush>
  </inkml:definitions>
  <inkml:trace contextRef="#ctx0" brushRef="#br0">1749 13 6447 0 0,'0'-1'69'0'0,"-1"0"0"0"0,0 0 0 0 0,1 0 0 0 0,-1 1-1 0 0,0-1 1 0 0,1 0 0 0 0,-1 1 0 0 0,0-1 0 0 0,0 0-1 0 0,0 1 1 0 0,1-1 0 0 0,-1 1 0 0 0,0-1 0 0 0,0 1-1 0 0,0-1 1 0 0,0 1 0 0 0,0 0 0 0 0,0 0 0 0 0,0-1-1 0 0,0 1 1 0 0,0 0 0 0 0,0 0 0 0 0,0 0 0 0 0,0 0 0 0 0,0 0-1 0 0,0 0 1 0 0,0 0 0 0 0,-1 1 0 0 0,-10-1 539 0 0,-1 2-547 0 0,0 0-1 0 0,1 0 0 0 0,-1 1 0 0 0,1 0 0 0 0,0 1 0 0 0,-19 10 1 0 0,-17 4-55 0 0,17-9 2 0 0,0-2 0 0 0,0-1 0 0 0,-1-1-1 0 0,1-2 1 0 0,-48-1 0 0 0,-159-21 517 0 0,36 1 721 0 0,54 11-453 0 0,-208-5 274 0 0,302 14-1376 0 0,-1 3 0 0 0,1 2 1 0 0,-98 25-1 0 0,89-17-3990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50.828"/>
    </inkml:context>
    <inkml:brush xml:id="br0">
      <inkml:brushProperty name="width" value="0.1" units="cm"/>
      <inkml:brushProperty name="height" value="0.1" units="cm"/>
      <inkml:brushProperty name="color" value="#E71224"/>
    </inkml:brush>
  </inkml:definitions>
  <inkml:trace contextRef="#ctx0" brushRef="#br0">2521 12 3767 0 0,'0'0'20'0'0,"0"-1"-1"0"0,0 1 1 0 0,0-1-1 0 0,0 1 1 0 0,0-1-1 0 0,0 0 1 0 0,-1 1-1 0 0,1-1 1 0 0,0 1-1 0 0,0-1 1 0 0,-1 1-1 0 0,1-1 1 0 0,0 1-1 0 0,-1-1 1 0 0,1 1-1 0 0,0 0 1 0 0,-1-1-1 0 0,1 1 1 0 0,-1-1-1 0 0,1 1 1 0 0,-1 0-1 0 0,1 0 1 0 0,-1-1-1 0 0,1 1 1 0 0,-1 0-1 0 0,1 0 1 0 0,-2-1-1 0 0,-15 5 871 0 0,9-1-612 0 0,-38 9 438 0 0,-1-1 0 0 0,0-3 1 0 0,-81 5-1 0 0,-143-18 2168 0 0,48 6-1409 0 0,2 20-789 0 0,172-16-558 0 0,-262 6 362 0 0,-3-27 110 0 0,166 7-307 0 0,-40-8-162 0 0,-28-1 166 0 0,167 17-1129 0 0,0 2-1 0 0,-71 10 1 0 0,62 0-458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59.930"/>
    </inkml:context>
    <inkml:brush xml:id="br0">
      <inkml:brushProperty name="width" value="0.1" units="cm"/>
      <inkml:brushProperty name="height" value="0.1" units="cm"/>
      <inkml:brushProperty name="color" value="#E71224"/>
    </inkml:brush>
  </inkml:definitions>
  <inkml:trace contextRef="#ctx0" brushRef="#br0">1694 1708 4487 0 0,'2'-2'93'0'0,"-1"1"-1"0"0,0-1 1 0 0,1 1-1 0 0,-1 0 1 0 0,1 0-1 0 0,0-1 1 0 0,-1 1-1 0 0,1 0 0 0 0,2 0 1 0 0,-3 0 42 0 0,0 1 1 0 0,0 0-1 0 0,0 0 1 0 0,0 0-1 0 0,0 1 1 0 0,1-1-1 0 0,-1 0 1 0 0,0 0-1 0 0,0 1 1 0 0,0-1-1 0 0,0 0 1 0 0,0 1-1 0 0,0-1 1 0 0,0 1-1 0 0,0 0 1 0 0,2 1-1 0 0,6 4 62 0 0,1-1 0 0 0,0 1 0 0 0,0-1 0 0 0,0-1 0 0 0,1 0 0 0 0,-1-1 0 0 0,1 0-1 0 0,13 2 1 0 0,12-8 1345 0 0,-25 2-1228 0 0,0 0 1 0 0,0 1 0 0 0,0 0-1 0 0,19 4 1 0 0,-18-3-252 0 0,0 0 1 0 0,0 0-1 0 0,23-2 0 0 0,-20-1 14 0 0,7 0 192 0 0,-1-2-1 0 0,0 0 1 0 0,29-10-1 0 0,-43 12-141 0 0,-1 0 0 0 0,1 1 0 0 0,0 0 0 0 0,0 0 0 0 0,0 1 0 0 0,0 0-1 0 0,0 0 1 0 0,0 0 0 0 0,10 3 0 0 0,6-1 96 0 0,27-2 126 0 0,-42 0-215 0 0,0 0-1 0 0,-1 0 1 0 0,1-1-1 0 0,-1 0 0 0 0,0-1 1 0 0,1 0-1 0 0,7-3 1 0 0,-7 3 70 0 0,-5 2-146 0 0,-1-1 0 0 0,1 1 0 0 0,0 0 0 0 0,0 0-1 0 0,-1 0 1 0 0,1 1 0 0 0,0-1 0 0 0,0 1 0 0 0,4 0-1 0 0,-5 0-15 0 0,1 0-1 0 0,-1-1 1 0 0,1 1-1 0 0,-1-1 1 0 0,1 0-1 0 0,-1 1 1 0 0,1-1-1 0 0,-1 0 1 0 0,1-1-1 0 0,4 0 1 0 0,3-4 172 0 0,0 0 1 0 0,0-1 0 0 0,-1 0-1 0 0,0-1 1 0 0,0 0-1 0 0,0 0 1 0 0,-1-1-1 0 0,10-11 1 0 0,-5 6-97 0 0,-9 8-44 0 0,1 0 1 0 0,-1 0-1 0 0,0 0 0 0 0,-1 0 0 0 0,1-1 0 0 0,-1 0 1 0 0,0 0-1 0 0,0 0 0 0 0,-1 0 0 0 0,0 0 0 0 0,0 0 1 0 0,0 0-1 0 0,-1-1 0 0 0,0 1 0 0 0,0-1 0 0 0,-1 1 1 0 0,0-1-1 0 0,0 1 0 0 0,-1-10 0 0 0,-1-11 64 0 0,1 14-35 0 0,0-1 1 0 0,0 1 0 0 0,-2-1 0 0 0,0 1 0 0 0,0 0-1 0 0,-9-22 1 0 0,6 21-48 0 0,2 0-1 0 0,-1 0 1 0 0,-2-20-1 0 0,5 21-4 0 0,-1 1-1 0 0,0-1 0 0 0,-1 1 1 0 0,0 0-1 0 0,-8-15 0 0 0,5 13 46 0 0,2 0 0 0 0,0 0 0 0 0,0-1 0 0 0,-4-26 0 0 0,-3-11 113 0 0,8 39-144 0 0,2-1-1 0 0,0 1 0 0 0,-1-16 1 0 0,3 15-28 0 0,-2-1 0 0 0,-5-24-1 0 0,5 33-9 0 0,0 0-1 0 0,1 0 0 0 0,0 0 1 0 0,0 0-1 0 0,0-1 0 0 0,1 1 1 0 0,0 0-1 0 0,0 0 0 0 0,1 0 1 0 0,-1 0-1 0 0,1 0 0 0 0,1 0 0 0 0,-1 0 1 0 0,4-7-1 0 0,-4 8-7 0 0,1 0 0 0 0,-1-1 1 0 0,0 1-1 0 0,0 0 0 0 0,-1 0 0 0 0,1-1 0 0 0,-1 1 0 0 0,-1 0 0 0 0,0-7 0 0 0,-2-5 93 0 0,-7-25 0 0 0,6 30-70 0 0,1-1-1 0 0,0 0 0 0 0,1 0 0 0 0,-1-15 0 0 0,2 7-22 0 0,-1 1 0 0 0,0-1-1 0 0,-8-24 1 0 0,9 38-13 0 0,0-1-1 0 0,1 1 0 0 0,0 0 1 0 0,0-1-1 0 0,2-11 1 0 0,-1 12-1 0 0,0-1 0 0 0,-1 0 0 0 0,0 1 1 0 0,0-1-1 0 0,-2-8 0 0 0,-8-34 78 0 0,-13-81 303 0 0,21 120-379 0 0,0 1-1 0 0,0-1 0 0 0,0 1 0 0 0,-2 0 1 0 0,1 0-1 0 0,-1 0 0 0 0,-1 1 0 0 0,1-1 0 0 0,-2 1 1 0 0,1 0-1 0 0,-11-13 0 0 0,7 12 31 0 0,0 1-1 0 0,-16-14 0 0 0,20 20-34 0 0,1 0 0 0 0,-1 0 0 0 0,1 0 0 0 0,-1 1 0 0 0,0 0 0 0 0,0 0-1 0 0,0 0 1 0 0,0 0 0 0 0,-8 0 0 0 0,-8-2 9 0 0,1 1-1 0 0,-1 1 1 0 0,0 1 0 0 0,0 0-1 0 0,-26 4 1 0 0,3 3-11 0 0,-15 3 0 0 0,-73 0 0 0 0,57-5 0 0 0,44-1 0 0 0,-39-3 0 0 0,-177-1 64 0 0,-69 25-64 0 0,226-26 0 0 0,27 0 0 0 0,-9 1 0 0 0,-94 4 0 0 0,0 22 0 0 0,145-22 0 0 0,-16 5-2 0 0,27-5 4 0 0,0-1 0 0 0,0 0 0 0 0,-1-1-1 0 0,1 0 1 0 0,-1 0 0 0 0,-14-2 0 0 0,-148-16 51 0 0,162 16-53 0 0,-1 1 0 0 0,1 0 0 0 0,0 1 0 0 0,-1 0 0 0 0,1 0 0 0 0,-13 4 0 0 0,12-2 0 0 0,3-1 0 0 0,0 0 0 0 0,0 1 0 0 0,1 0 0 0 0,-16 7 0 0 0,22-8 0 0 0,-1-1 0 0 0,1 1 0 0 0,0 0 0 0 0,0 0 0 0 0,-1 0 0 0 0,1 0 0 0 0,1 0 0 0 0,-1 0 0 0 0,0 0 0 0 0,0 1 0 0 0,1-1 0 0 0,0 1 0 0 0,-1-1 0 0 0,1 1 0 0 0,0 0 0 0 0,0-1 0 0 0,0 1 0 0 0,1 0 0 0 0,-1 0 0 0 0,0 3 0 0 0,0 2 0 0 0,-1 0 0 0 0,-1 1 0 0 0,-4 10 0 0 0,4-11 0 0 0,0 0 0 0 0,1 0 0 0 0,-3 16 0 0 0,3 20 0 0 0,2-1 0 0 0,7 57 0 0 0,-6-90 0 0 0,0-1 0 0 0,1 0 0 0 0,0 0 0 0 0,4 9 0 0 0,-4-10 0 0 0,0-1 0 0 0,0 1 0 0 0,0-1 0 0 0,-1 1 0 0 0,1 9 0 0 0,-8 126 0 0 0,5-121 0 0 0,-7 39 0 0 0,5-44 0 0 0,1 1 0 0 0,0-1 0 0 0,1 33 0 0 0,23 141 0 0 0,-18-158 0 0 0,3 51 0 0 0,-7-73 0 0 0,2 0 0 0 0,-1 0 0 0 0,4 11 0 0 0,3 20 0 0 0,-3-11 0 0 0,-3-21 0 0 0,-1-1 0 0 0,0 1 0 0 0,0 0 0 0 0,-2 12 0 0 0,-1 2 0 0 0,-11 44 0 0 0,12-60 0 0 0,-1 1 0 0 0,1-1 0 0 0,1 1 0 0 0,-1 0 0 0 0,2-1 0 0 0,-1 1 0 0 0,1 0 0 0 0,0-1 0 0 0,1 1 0 0 0,0-1 0 0 0,0 0 0 0 0,1 1 0 0 0,5 9 0 0 0,-1 4 0 0 0,-5-16 0 0 0,0 0 0 0 0,0 0 0 0 0,0-1 0 0 0,1 1 0 0 0,3 5 0 0 0,-4-9 0 0 0,0 0 0 0 0,-1 0 0 0 0,1 0 0 0 0,0 0 0 0 0,0 0 0 0 0,1 0 0 0 0,-1-1 0 0 0,0 1 0 0 0,1-1 0 0 0,-1 1 0 0 0,1-1 0 0 0,-1 0 0 0 0,1 0 0 0 0,-1 0 0 0 0,4 0 0 0 0,18 3 29 0 0,1-1 0 0 0,-1-1 0 0 0,45-2 0 0 0,-35 0-6 0 0,49-6-34 0 0,-61 3 47 0 0,0 1 0 0 0,-1 1 0 0 0,31 2 0 0 0,-44 0-130 0 0,-1 0 0 0 0,0 1 0 0 0,0-1 0 0 0,0 1 0 0 0,-1 1 1 0 0,1 0-1 0 0,0 0 0 0 0,-1 0 0 0 0,0 0 0 0 0,0 1 0 0 0,0 0 1 0 0,0 1-1 0 0,0-1 0 0 0,6 8 0 0 0,-6-5-666 0 0,-1-1 1 0 0,0 1-1 0 0,0 0 0 0 0,7 13 1 0 0,0 9-7075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8:08.119"/>
    </inkml:context>
    <inkml:brush xml:id="br0">
      <inkml:brushProperty name="width" value="0.1" units="cm"/>
      <inkml:brushProperty name="height" value="0.1" units="cm"/>
      <inkml:brushProperty name="color" value="#E71224"/>
    </inkml:brush>
  </inkml:definitions>
  <inkml:trace contextRef="#ctx0" brushRef="#br0">6762 78 919 0 0,'0'0'103'0'0,"0"0"0"0"0,1-1 0 0 0,-1 1 0 0 0,0 0 0 0 0,0-1 0 0 0,0 1 0 0 0,0 0 0 0 0,0-1 0 0 0,-1 1 0 0 0,1 0 0 0 0,0-1 0 0 0,0 1 0 0 0,0 0 0 0 0,0-1 0 0 0,0 1 0 0 0,0 0 0 0 0,0-1 0 0 0,-1 1 0 0 0,1 0 0 0 0,0 0 0 0 0,0-1 0 0 0,0 1 0 0 0,-1 0 0 0 0,1 0 0 0 0,0-1 0 0 0,0 1 0 0 0,-1 0 0 0 0,1 0 0 0 0,0 0 0 0 0,-1-1 0 0 0,1 1 0 0 0,0 0 0 0 0,0 0 0 0 0,-1 0 0 0 0,-12 4 975 0 0,-10 14 1033 0 0,20-16-1802 0 0,1 1 0 0 0,-1-1 0 0 0,0 0 1 0 0,0 0-1 0 0,0-1 0 0 0,-1 1 0 0 0,1-1 1 0 0,0 1-1 0 0,-1-1 0 0 0,1 0 0 0 0,-1 0 1 0 0,1 0-1 0 0,-1-1 0 0 0,1 0 0 0 0,-7 1 1 0 0,-7-2 352 0 0,1 0 0 0 0,-22-5 1 0 0,22 4-133 0 0,-26-2 1 0 0,3 1-152 0 0,27 2-254 0 0,0 0 0 0 0,-23 2 0 0 0,16 0 254 0 0,1-1 1 0 0,0-1-1 0 0,0-1 0 0 0,-27-6 0 0 0,-34-2-340 0 0,43 10 63 0 0,1 2 1 0 0,-52 9-1 0 0,24-2 0 0 0,-263 8 490 0 0,167-8-186 0 0,80 0-312 0 0,-18 2 120 0 0,-129-2 0 0 0,111-18 56 0 0,10 0 68 0 0,63 6-212 0 0,-75 1 116 0 0,104 2-234 0 0,-202 1 328 0 0,76-23-162 0 0,33 3-38 0 0,-53 5 107 0 0,99 10-144 0 0,-112-4 120 0 0,62 4-5 0 0,8-3-131 0 0,-6 3 0 0 0,-7-1 3 0 0,63 2 66 0 0,-77 4-1 0 0,-135 19 36 0 0,235-19-162 0 0,-56-6 0 0 0,53 2-22 0 0,-35-1 18 0 0,0 2 1 0 0,-86 10-1 0 0,151-8-19 0 0,-298 22 60 0 0,256-24-3 0 0,-73-13-1 0 0,-10-1 25 0 0,-29 16-6 0 0,65 2-42 0 0,36-3-35 0 0,-50 1 0 0 0,87 0 9 0 0,-1 0 0 0 0,1-2 0 0 0,-1 0-1 0 0,-17-5 1 0 0,-23-4 22 0 0,-120-3 32 0 0,65 7-9 0 0,84 5-54 0 0,0 1 0 0 0,0 2 0 0 0,0 1 0 0 0,-55 12 0 0 0,-10 6 0 0 0,72-17 0 0 0,0 0 0 0 0,-38-2 0 0 0,-6 0 0 0 0,27 1 538 0 0,0-1 0 0 0,-42-6-1 0 0,68 5-783 0 0,0 0-1 0 0,1 1 0 0 0,-1 1 0 0 0,0 0 0 0 0,-22 7 0 0 0,-2-1 171 0 0,31-6 76 0 0,0 0 0 0 0,0 1 0 0 0,-11 5 0 0 0,-13 5 0 0 0,27-12 0 0 0,1 0 0 0 0,0 0 0 0 0,-1 1 0 0 0,1-1 0 0 0,0 1 0 0 0,0-1 0 0 0,0 1 0 0 0,0 0 0 0 0,1 0 0 0 0,-1 1 0 0 0,0-1 0 0 0,1 0 0 0 0,-1 1 0 0 0,1 0 0 0 0,0-1 0 0 0,0 1 0 0 0,0 0 0 0 0,0 0 0 0 0,1 0 0 0 0,-1 0 0 0 0,1 1 0 0 0,0-1 0 0 0,-1 4 0 0 0,-9 14 0 0 0,-3 6 0 0 0,12-20 0 0 0,0-1 0 0 0,-1 0 0 0 0,0 0 0 0 0,-7 10 0 0 0,-8 16 0 0 0,-18 44 0 0 0,4 36 31 0 0,14-44 66 0 0,13-48-90 0 0,0-1 12 0 0,-1-1 0 0 0,-11 25 0 0 0,14-34-14 0 0,0 0 0 0 0,0 1 0 0 0,1-1 0 0 0,0 1 0 0 0,-1 10 0 0 0,-2 8 29 0 0,3-11-2 0 0,0 0 0 0 0,2 0 0 0 0,-1 0 0 0 0,2 0 0 0 0,5 32 0 0 0,-6-48-32 0 0,2 18 16 0 0,1-1 0 0 0,0 0 0 0 0,11 31 0 0 0,-8-31 15 0 0,-1 1 0 0 0,-1 0 0 0 0,2 27 0 0 0,-5-33-27 0 0,3 91 60 0 0,10 25-64 0 0,-14-124 11 0 0,1 0-1 0 0,-1 0 1 0 0,1 0 0 0 0,1 0-1 0 0,-1 0 1 0 0,1-1 0 0 0,-1 1-1 0 0,1 0 1 0 0,1-1 0 0 0,-1 1-1 0 0,1-1 1 0 0,-1 0 0 0 0,1 0-1 0 0,0 0 1 0 0,1 0 0 0 0,-1-1-1 0 0,8 7 1 0 0,0-3 48 0 0,-6-4-50 0 0,0 0-1 0 0,0 0 1 0 0,0 1 0 0 0,-1 0-1 0 0,1 0 1 0 0,-1 0-1 0 0,6 7 1 0 0,-8-8-9 0 0,1-1 0 0 0,0 1 0 0 0,0-1 0 0 0,0 1 0 0 0,0-1 0 0 0,1 0 0 0 0,-1 0 0 0 0,0 0 0 0 0,1-1 0 0 0,4 2 0 0 0,12 7 0 0 0,-10-4 9 0 0,0-1 0 0 0,0 0 1 0 0,1 0-1 0 0,0-1 0 0 0,0-1 0 0 0,17 4 0 0 0,-9-5-10 0 0,-11-2 4 0 0,1 1 0 0 0,0 0 0 0 0,14 5 0 0 0,-3-1 14 0 0,0-1 0 0 0,31 3 0 0 0,-13-2-15 0 0,55 5 19 0 0,-60-8-7 0 0,0 2 1 0 0,54 12-1 0 0,-34-4-14 0 0,0-2 0 0 0,58 3 0 0 0,-77-9 0 0 0,51-6 0 0 0,50 23 0 0 0,-96-15 0 0 0,28 1 0 0 0,95 22 0 0 0,-140-26 0 0 0,1 0 0 0 0,-1-2 0 0 0,36-1 0 0 0,45-2 29 0 0,10 0 6 0 0,-62 0-35 0 0,-1 2 0 0 0,1 2 0 0 0,67 12 0 0 0,-62-6 0 0 0,-18-4 13 0 0,0-1 0 0 0,0-2 0 0 0,1-1-1 0 0,45-7 1 0 0,-34 0-13 0 0,-1 2 0 0 0,1 3 0 0 0,0 1 0 0 0,93 12 0 0 0,-61-1 13 0 0,0-4 0 0 0,1-3 0 0 0,-1-4-1 0 0,86-13 1 0 0,-63 7-13 0 0,1 4 0 0 0,137 13 0 0 0,-148-7 0 0 0,123-11 0 0 0,-69 1 0 0 0,92 19-6 0 0,-75 0 76 0 0,-109-10-54 0 0,0-2 0 0 0,-1-2 0 0 0,63-11 0 0 0,-77 7-16 0 0,51-1 0 0 0,-45 5 0 0 0,294-4 64 0 0,-295 5-50 0 0,67-8-1 0 0,-1-1 24 0 0,-60 9-37 0 0,1 2 0 0 0,-1 2 0 0 0,71 14 0 0 0,-74-6 0 0 0,-22-4 0 0 0,1-1 0 0 0,34 2 0 0 0,211 12 0 0 0,-233-15 0 0 0,1-2 0 0 0,0-1 0 0 0,0-2 0 0 0,0-2 0 0 0,0-2 0 0 0,75-17 0 0 0,-88 10 26 0 0,0 0-1 0 0,0-2 1 0 0,-1-2 0 0 0,41-27-1 0 0,-55 32-11 0 0,0-1 1 0 0,0 0-1 0 0,-1-1 0 0 0,-1-1 1 0 0,0 0-1 0 0,-1 0 0 0 0,0-1 0 0 0,14-24 1 0 0,-12 14 8 0 0,-1-1 0 0 0,0-1 1 0 0,-2 0-1 0 0,11-44 0 0 0,-11 23 1 0 0,3-58 0 0 0,-7 56-10 0 0,10-49-1 0 0,19-37-13 0 0,-33 128 0 0 0,0 0 0 0 0,-1 0 0 0 0,0 0 0 0 0,-1 0 0 0 0,1 0 0 0 0,-1 0 0 0 0,-1 0 0 0 0,0 0 0 0 0,0 0 0 0 0,0 0 0 0 0,0 0 0 0 0,-1 0 0 0 0,0 1 0 0 0,-1-1 0 0 0,-5-10 0 0 0,-7-26 0 0 0,12 34 0 0 0,0-1 0 0 0,0 1 0 0 0,-8-15 0 0 0,-68-93 0 0 0,54 83 0 0 0,-29-41 0 0 0,-40-58 0 0 0,86 121 0 0 0,-1 0 0 0 0,0 1 0 0 0,-1 1 0 0 0,0 0 0 0 0,0 0 0 0 0,-1 1 0 0 0,0 0 0 0 0,-21-12 0 0 0,3 5 0 0 0,0 1 0 0 0,-52-19 0 0 0,54 25 10 0 0,0 2 0 0 0,-1 0 0 0 0,1 2-1 0 0,-1 1 1 0 0,0 1 0 0 0,-1 1 0 0 0,1 2 0 0 0,-35 4 0 0 0,28 0-316 0 0,1 2 0 0 0,0 2 0 0 0,0 0 0 0 0,1 3 0 0 0,0 1 0 0 0,-40 20 0 0 0,-63 45-3411 0 0,95-48 1815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08.630"/>
    </inkml:context>
    <inkml:brush xml:id="br0">
      <inkml:brushProperty name="width" value="0.1" units="cm"/>
      <inkml:brushProperty name="height" value="0.1" units="cm"/>
      <inkml:brushProperty name="color" value="#E71224"/>
    </inkml:brush>
  </inkml:definitions>
  <inkml:trace contextRef="#ctx0" brushRef="#br0">0 164 1375 0 0,'30'-9'289'0'0,"-2"-2"-1"0"0,39-18 0 0 0,18-8 2375 0 0,-80 36-2491 0 0,1 0-1 0 0,0 1 1 0 0,0-1-1 0 0,-1 1 1 0 0,1 0-1 0 0,0 1 1 0 0,0-1-1 0 0,-1 1 0 0 0,1 0 1 0 0,0 1-1 0 0,-1-1 1 0 0,10 5-1 0 0,14 2 40 0 0,-12-4-95 0 0,-1 0 95 0 0,32 3 0 0 0,121 5 510 0 0,-138-10-571 0 0,0-2 0 0 0,0-1 0 0 0,-1-1-1 0 0,45-9 1 0 0,-46 7 47 0 0,0 2 1 0 0,55 2-1 0 0,-3 1 131 0 0,128 0 51 0 0,-113-3-268 0 0,172-13 479 0 0,-201 6-474 0 0,-27 2-71 0 0,0 2 0 0 0,46 1 0 0 0,3 4 11 0 0,26 1 5 0 0,40 2-8 0 0,-100-4-42 0 0,228-22 257 0 0,-96 3 88 0 0,254 6 20 0 0,-77 4-170 0 0,155 16 260 0 0,-39 42-455 0 0,-383-32 36 0 0,311 39 34 0 0,-21-35 368 0 0,-209-30-323 0 0,-82 2-58 0 0,-31 6-65 0 0,0 3 1 0 0,123 18-1 0 0,-130-13 21 0 0,106-2 0 0 0,-54-4-8 0 0,16 2-16 0 0,100 4 0 0 0,-129-4 51 0 0,187-21 0 0 0,-129 5-25 0 0,28 5 20 0 0,-84 5-28 0 0,109-19 93 0 0,-76 5-40 0 0,-12 8-2 0 0,231 11 0 0 0,-58 8-69 0 0,21 2 47 0 0,-153-7-30 0 0,57-3-17 0 0,-113-2 0 0 0,71 7 57 0 0,-78-2 11 0 0,118-9-1 0 0,-95-2-70 0 0,31-3 60 0 0,253-15 299 0 0,-385 25-339 0 0,179-6 97 0 0,257-5 28 0 0,169 6 39 0 0,-423 18-143 0 0,-46 0-12 0 0,64 2-26 0 0,42 6 0 0 0,-249-20 0 0 0,140 20 0 0 0,76 5 0 0 0,9-14 0 0 0,-111 2 14 0 0,-55-5 2 0 0,0-4 1 0 0,90-3 0 0 0,-156-2-17 0 0,297-11 118 0 0,-142 20-75 0 0,126 0-1 0 0,-183-12-15 0 0,171 16-1 0 0,-172-4 62 0 0,1-4 0 0 0,173-13 0 0 0,229-19 51 0 0,-338 18-81 0 0,120-1 1 0 0,-265 11-55 0 0,387 5 56 0 0,-298-7 25 0 0,-64 2-52 0 0,-1-2 0 0 0,1-2-1 0 0,73-14 1 0 0,-35-5 266 0 0,-79 20-271 0 0,1 0-1 0 0,0 0 1 0 0,0 1 0 0 0,0 0-1 0 0,0 0 1 0 0,10 1 0 0 0,-15 0-31 0 0,-1 1 1 0 0,1-1 0 0 0,-1 0 0 0 0,1 1-1 0 0,-1-1 1 0 0,1 1 0 0 0,-1 0-1 0 0,1-1 1 0 0,-1 1 0 0 0,0 0-1 0 0,1 1 1 0 0,-1-1 0 0 0,0 0 0 0 0,0 1-1 0 0,0-1 1 0 0,0 1 0 0 0,0 0-1 0 0,0 0 1 0 0,0-1 0 0 0,-1 1-1 0 0,1 1 1 0 0,-1-1 0 0 0,2 2 0 0 0,12 34-1121 0 0,-10-11-3493 0 0,-3-7-483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8:14.133"/>
    </inkml:context>
    <inkml:brush xml:id="br0">
      <inkml:brushProperty name="width" value="0.1" units="cm"/>
      <inkml:brushProperty name="height" value="0.1" units="cm"/>
      <inkml:brushProperty name="color" value="#E71224"/>
    </inkml:brush>
  </inkml:definitions>
  <inkml:trace contextRef="#ctx0" brushRef="#br0">6510 112 3223 0 0,'12'-4'234'0'0,"-11"3"-217"0"0,-1 1 1 0 0,1 0-1 0 0,0-1 0 0 0,0 1 1 0 0,0 0-1 0 0,-1-1 1 0 0,1 1-1 0 0,0 0 0 0 0,0 0 1 0 0,0 0-1 0 0,0-1 1 0 0,0 1-1 0 0,0 0 0 0 0,-1 0 1 0 0,1 1-1 0 0,0-1 0 0 0,0 0 1 0 0,0 0-1 0 0,0 0 1 0 0,0 0-1 0 0,1 1 0 0 0,-2 0 32 0 0,1-1 0 0 0,0 0-1 0 0,-1 1 1 0 0,1-1-1 0 0,-1 0 1 0 0,1 0-1 0 0,0 0 1 0 0,-1 0 0 0 0,1 1-1 0 0,-1-1 1 0 0,1 0-1 0 0,0 0 1 0 0,-1 0-1 0 0,1 0 1 0 0,0-1 0 0 0,-1 1-1 0 0,1 0 1 0 0,0 0-1 0 0,-1 0 1 0 0,1 0-1 0 0,-1-1 1 0 0,1 1 0 0 0,0 0-1 0 0,-1 0 1 0 0,1-1-1 0 0,-1 1 1 0 0,1 0-1 0 0,-1-1 1 0 0,1 1 0 0 0,-1-1-1 0 0,1 1 1 0 0,-1-1-1 0 0,0 1 1 0 0,1-1-1 0 0,-1 1 1 0 0,0-1 0 0 0,1 1-1 0 0,-1-1 1 0 0,0 1-1 0 0,0-1 1 0 0,1 0-1 0 0,-1 1 1 0 0,0-1 0 0 0,0 0-1 0 0,0 1 1 0 0,0-1-1 0 0,0 1 1 0 0,0-1-1 0 0,0-1 1 0 0,1-3 442 0 0,-1 0 0 0 0,0-1 1 0 0,0 1-1 0 0,0 0 0 0 0,-1-6 0 0 0,1 11-430 0 0,0-1 0 0 0,-1 0 0 0 0,1 0-1 0 0,0 1 1 0 0,0-1 0 0 0,0 0 0 0 0,-1 0 0 0 0,1 1-1 0 0,0-1 1 0 0,-1 0 0 0 0,1 1 0 0 0,-1-1-1 0 0,1 0 1 0 0,-1 1 0 0 0,1-1 0 0 0,-1 1-1 0 0,1-1 1 0 0,-1 1 0 0 0,0-1 0 0 0,1 1 0 0 0,-1-1-1 0 0,0 1 1 0 0,1 0 0 0 0,-1-1 0 0 0,0 1-1 0 0,1 0 1 0 0,-1 0 0 0 0,0-1 0 0 0,0 1 0 0 0,0 0-1 0 0,1 0 1 0 0,-1 0 0 0 0,0 0 0 0 0,0 0-1 0 0,1 0 1 0 0,-1 0 0 0 0,0 0 0 0 0,0 0-1 0 0,1 0 1 0 0,-1 1 0 0 0,0-1 0 0 0,0 0 0 0 0,1 1-1 0 0,-1-1 1 0 0,-1 1 0 0 0,-4 1 65 0 0,0 1 0 0 0,1 0 0 0 0,-1 0 1 0 0,-5 4-1 0 0,9-5-41 0 0,-6 3 74 0 0,0 0 0 0 0,0-1 1 0 0,0-1-1 0 0,0 1 0 0 0,-1-1 0 0 0,0 0 0 0 0,1-1 0 0 0,-18 3 0 0 0,3-4 427 0 0,0 0 1 0 0,-30-3-1 0 0,-67 0 543 0 0,-42-4-409 0 0,117 1-403 0 0,-1 1 0 0 0,0 3-1 0 0,-85 7 1 0 0,65 3-181 0 0,-2-3 0 0 0,-78-4 0 0 0,-57-15 357 0 0,200 13-485 0 0,-73-4 355 0 0,-133 10 0 0 0,146 1-261 0 0,6-1-26 0 0,-65-2-1 0 0,-128-20 92 0 0,-15 0 161 0 0,-103-8 154 0 0,242 13-361 0 0,-226-11 298 0 0,102 7-339 0 0,159 12-59 0 0,0 4 1 0 0,-163 23-1 0 0,55 9-21 0 0,134-25 0 0 0,-72-1 0 0 0,-85-9 11 0 0,162 3 74 0 0,-74 9 0 0 0,104-7-80 0 0,-44-2 0 0 0,44-1-4 0 0,-47-7-5 0 0,1 1 61 0 0,41 6-37 0 0,-35 0 35 0 0,59 1-55 0 0,-116 15 0 0 0,-19 10 0 0 0,59-15 0 0 0,53-8 0 0 0,-76 2 65 0 0,46-4-66 0 0,-54 2 1 0 0,43-4 0 0 0,-61-3 0 0 0,117 3 0 0 0,-4 1 17 0 0,-1 1 0 0 0,0 1 0 0 0,-32 8 0 0 0,26-5-21 0 0,24-4 4 0 0,-1 1 0 0 0,0 0 0 0 0,1 0 0 0 0,-1 0 0 0 0,1 1 0 0 0,0 0 0 0 0,-1 0 0 0 0,1 1 0 0 0,1-1 0 0 0,-1 1 0 0 0,1 1 0 0 0,-1-1 0 0 0,1 1 0 0 0,0 0 0 0 0,1 0 0 0 0,-1 0 0 0 0,1 1 0 0 0,-4 6 0 0 0,3-4 0 0 0,1 0 0 0 0,0 0 0 0 0,1 1 0 0 0,0-1 0 0 0,0 1 0 0 0,0 0 0 0 0,-2 17 0 0 0,-1 14 0 0 0,-2-1 0 0 0,-2 0 0 0 0,-22 57 0 0 0,17-64 0 0 0,-19 32 0 0 0,19-37 0 0 0,-24 57 0 0 0,28-58 2 0 0,-25 45-1 0 0,-4 7 60 0 0,36-65-61 0 0,0-1 0 0 0,1 1 0 0 0,0 0 0 0 0,1 0 0 0 0,0 1 0 0 0,2-1 0 0 0,-1 0 0 0 0,1 1 0 0 0,1-1 0 0 0,4 19 0 0 0,1 2 0 0 0,3 1 0 0 0,20 56 0 0 0,-15-57 32 0 0,28 52 0 0 0,-36-77-20 0 0,1 0 0 0 0,0 0 0 0 0,0-1-1 0 0,1 0 1 0 0,0-1 0 0 0,1 1 0 0 0,11 7 0 0 0,19 16 36 0 0,-29-21-15 0 0,1-2 1 0 0,0 0-1 0 0,1 0 1 0 0,0-1-1 0 0,0 0 1 0 0,0-1-1 0 0,1-1 1 0 0,-1 0-1 0 0,1 0 1 0 0,1-1-1 0 0,-1-1 1 0 0,1-1-1 0 0,-1 1 1 0 0,27-1-1 0 0,102 1 194 0 0,55 4-39 0 0,-72 7-64 0 0,-78-5-123 0 0,-10-2 1 0 0,-1-1 1 0 0,2-1-1 0 0,43-2 1 0 0,127 0 45 0 0,-172-2-43 0 0,116 14 58 0 0,28 0 18 0 0,-67-11-34 0 0,51-1 34 0 0,264-4 38 0 0,-345 4-110 0 0,192-12 49 0 0,52 4 12 0 0,-78 9-70 0 0,346-38 256 0 0,-359 10-186 0 0,59-2-76 0 0,-99 27 6 0 0,-3 4 0 0 0,-56-3 0 0 0,-10-2 0 0 0,59 3 0 0 0,-159 0 0 0 0,28 2 0 0 0,54 13 0 0 0,45 12 0 0 0,-129-27 0 0 0,0-1 0 0 0,-1 0 0 0 0,1-2 0 0 0,40-4 0 0 0,48-2 0 0 0,-39 3 0 0 0,44 3 64 0 0,-118 0-64 0 0,1 0-1 0 0,-1 0 0 0 0,0 0 1 0 0,1 0-1 0 0,-1 0 1 0 0,1 0-1 0 0,-1 0 1 0 0,0 0-1 0 0,1 0 0 0 0,-1 0 1 0 0,1 0-1 0 0,-1 0 1 0 0,0 1-1 0 0,1-1 1 0 0,-1 0-1 0 0,0 0 0 0 0,1 0 1 0 0,-1 1-1 0 0,0-1 1 0 0,1 0-1 0 0,-1 0 1 0 0,0 1-1 0 0,0-1 0 0 0,1 0 1 0 0,-1 1-1 0 0,0-1 1 0 0,0 0-1 0 0,1 1 1 0 0,-2 13-41 0 0,-12 16-216 0 0,11-26 168 0 0,-31 51-2324 0 0,13-17 965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9:42.082"/>
    </inkml:context>
    <inkml:brush xml:id="br0">
      <inkml:brushProperty name="width" value="0.1" units="cm"/>
      <inkml:brushProperty name="height" value="0.1" units="cm"/>
      <inkml:brushProperty name="color" value="#E71224"/>
    </inkml:brush>
  </inkml:definitions>
  <inkml:trace contextRef="#ctx0" brushRef="#br0">1960 1442 2759 0 0,'-3'1'5773'0'0,"-14"10"-3452"0"0,-43 2 3076 0 0,56-13-5115 0 0,-10 1 423 0 0,1 1 0 0 0,-1 1-1 0 0,-24 7 1 0 0,15-3 313 0 0,-1-1 0 0 0,-38 5 0 0 0,13-2-264 0 0,-56 10 222 0 0,80-16-669 0 0,0-1 1 0 0,-30-1-1 0 0,-9 0 123 0 0,-79 12 226 0 0,112-10-401 0 0,-1-2 1 0 0,1-1-1 0 0,-39-6 1 0 0,21 2-33 0 0,-58-7 42 0 0,-54-1 193 0 0,138 12-375 0 0,0 0-1 0 0,0-2 1 0 0,0-1 0 0 0,0 0-1 0 0,0-2 1 0 0,1-1 0 0 0,-1 0-1 0 0,-29-14 1 0 0,-9-4 65 0 0,36 12-85 0 0,21 11-34 0 0,-1-1 1 0 0,1 0 0 0 0,0-1 0 0 0,-1 1 0 0 0,1-1-1 0 0,0 0 1 0 0,0 0 0 0 0,1 0 0 0 0,-1 0-1 0 0,1-1 1 0 0,-4-3 0 0 0,-11-16 59 0 0,12 16-55 0 0,1 0-1 0 0,0 0 1 0 0,0 0-1 0 0,1 0 1 0 0,-5-11 0 0 0,-6-32 66 0 0,13 40-74 0 0,-1-1 0 0 0,0 1 0 0 0,-1 0 0 0 0,0 0 0 0 0,-8-14 0 0 0,-21-22 77 0 0,21 31-52 0 0,2 0-1 0 0,-1-1 1 0 0,-10-23 0 0 0,15 28-31 0 0,-1 0 0 0 0,1 0 0 0 0,-2 0 0 0 0,1 1 0 0 0,-15-14 0 0 0,15 17-7 0 0,0 0 0 0 0,1-1 0 0 0,0 0 0 0 0,0 0-1 0 0,0 0 1 0 0,1-1 0 0 0,1 0 0 0 0,-1 0 0 0 0,-3-14-1 0 0,-12-86 71 0 0,15 76-72 0 0,-1-18 12 0 0,5 31-16 0 0,-2-1 1 0 0,0 1-1 0 0,-8-23 1 0 0,6 28-8 0 0,0 0 0 0 0,2 0 0 0 0,-5-31 0 0 0,8 39 0 0 0,0 1 0 0 0,0-1 0 0 0,1 0 0 0 0,-1 1 0 0 0,1-1 0 0 0,1 1 0 0 0,0-1 0 0 0,0 1 0 0 0,0 0 0 0 0,0-1 0 0 0,7-10 0 0 0,2-3 0 0 0,1 1 0 0 0,0 0 0 0 0,1 0 0 0 0,1 2 0 0 0,0-1 0 0 0,25-20 0 0 0,-26 26-18 0 0,18-20-1 0 0,5-4-8 0 0,-18 21 18 0 0,2 1 0 0 0,0 1 0 0 0,30-15 0 0 0,-25 15-5 0 0,42-30 0 0 0,-58 37 14 0 0,0 1 0 0 0,1 0 0 0 0,-1 1 0 0 0,1 0 0 0 0,0 1 0 0 0,0 0 0 0 0,1 0 0 0 0,-1 1 0 0 0,14-1 0 0 0,22-6 0 0 0,-24 4-7 0 0,0 2 1 0 0,0 0-1 0 0,39 1 0 0 0,69 9-28 0 0,-99-4 33 0 0,384 19-73 0 0,-347-23 34 0 0,127-18-1 0 0,-26 1 8 0 0,-142 17 26 0 0,0-1-20 0 0,39 2 0 0 0,-54 1 28 0 0,0 1 0 0 0,0 0 0 0 0,-1 1 0 0 0,1 0 0 0 0,-1 1 0 0 0,1 0 0 0 0,-1 1 0 0 0,-1 0 0 0 0,1 1 0 0 0,-1 0 0 0 0,0 0 0 0 0,0 1 0 0 0,10 10 0 0 0,16 12-56 0 0,-1 2 0 0 0,-2 1 0 0 0,39 49 0 0 0,-9 18 56 0 0,-59-91 0 0 0,2 2 0 0 0,-1 1 0 0 0,0 1 0 0 0,-1-1 0 0 0,0 1 0 0 0,-1-1 0 0 0,4 23 0 0 0,0 73 0 0 0,-6-56 0 0 0,-1-12 0 0 0,-3 1 0 0 0,-1-1 0 0 0,-2 0 0 0 0,-13 49 0 0 0,3-16 0 0 0,-7 87 0 0 0,14-88 0 0 0,2-35 10 0 0,-1-1 0 0 0,-20 54 0 0 0,16-58-1 0 0,2 1-1 0 0,2 0 1 0 0,-7 45-1 0 0,15-54-1096 0 0,0-22 1025 0 0,0-1 1 0 0,1 1-1 0 0,-1 0 0 0 0,0-1 1 0 0,0 1-1 0 0,1 0 1 0 0,-1-1-1 0 0,0 1 1 0 0,1 0-1 0 0,-1-1 1 0 0,0 1-1 0 0,1-1 0 0 0,-1 1 1 0 0,1 0-1 0 0,-1-1 1 0 0,1 0-1 0 0,0 1 1 0 0,-1-1-1 0 0,1 1 1 0 0,-1-1-1 0 0,1 0 0 0 0,0 1 1 0 0,-1-1-1 0 0,1 0 1 0 0,0 1-1 0 0,-1-1 1 0 0,1 0-1 0 0,1 0 0 0 0,7 1-1402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9:55.210"/>
    </inkml:context>
    <inkml:brush xml:id="br0">
      <inkml:brushProperty name="width" value="0.1" units="cm"/>
      <inkml:brushProperty name="height" value="0.1" units="cm"/>
      <inkml:brushProperty name="color" value="#E71224"/>
    </inkml:brush>
  </inkml:definitions>
  <inkml:trace contextRef="#ctx0" brushRef="#br0">3846 1691 8551 0 0,'-3'-2'245'0'0,"2"1"-104"0"0,-1 0-1 0 0,0-1 1 0 0,1 1 0 0 0,-1 0-1 0 0,1 0 1 0 0,-1 0 0 0 0,0 1 0 0 0,0-1-1 0 0,0 0 1 0 0,1 1 0 0 0,-1-1-1 0 0,0 1 1 0 0,0-1 0 0 0,0 1-1 0 0,0 0 1 0 0,0 0 0 0 0,0 0 0 0 0,0 0-1 0 0,-2 1 1 0 0,0-1-114 0 0,0 1-1 0 0,0-1 1 0 0,0 0-1 0 0,1 0 1 0 0,-1 0 0 0 0,0-1-1 0 0,0 1 1 0 0,1-1 0 0 0,-1 0-1 0 0,0 0 1 0 0,-6-3-1 0 0,-2-2 363 0 0,0-1-1 0 0,-12-8 0 0 0,-12-6 1164 0 0,-23-9-279 0 0,16 2-41 0 0,37 25-1083 0 0,-1 0 74 0 0,0-1-1 0 0,-1 1 1 0 0,-12-4 0 0 0,-20-5 728 0 0,29 8-751 0 0,0 1 1 0 0,0 0-1 0 0,-1 0 1 0 0,0 1-1 0 0,-15-1 1 0 0,-38 2 85 0 0,-44 1 176 0 0,-36-2-44 0 0,-11 22-199 0 0,134-16-31 0 0,-67 13 493 0 0,62-11-617 0 0,-1-1-1 0 0,0-1 1 0 0,0-1-1 0 0,0-2 1 0 0,-30-1-1 0 0,-105-17 535 0 0,119 15-562 0 0,0 3 0 0 0,0 1-1 0 0,-49 10 1 0 0,36-5-27 0 0,-60 13 70 0 0,32-5-41 0 0,39-7-26 0 0,15-2 16 0 0,0-2-1 0 0,-1 0 1 0 0,1-2 0 0 0,-41-3 0 0 0,-2-6 166 0 0,-91-12 200 0 0,140 16-329 0 0,-51 1 0 0 0,-5 0 34 0 0,57 1-82 0 0,-41 3 0 0 0,11 0 13 0 0,-244-2 98 0 0,284-1-101 0 0,-1 0-1 0 0,-14-4 0 0 0,-12-1 43 0 0,11 3-32 0 0,-1 1 0 0 0,0 2 0 0 0,0 0 0 0 0,-31 6 0 0 0,9 2 18 0 0,32-6-40 0 0,-37 9 1 0 0,30-4 14 0 0,0 0 0 0 0,0-2 0 0 0,-1-2 1 0 0,1 0-1 0 0,-57-3 0 0 0,64-1 1 0 0,16 2-8 0 0,0-1 0 0 0,0 0 0 0 0,-1-1 0 0 0,1 1 0 0 0,0-1 0 0 0,-8-2 0 0 0,11 1-9 0 0,0 1 1 0 0,1-1-1 0 0,-1 1 0 0 0,0-1 0 0 0,1 0 1 0 0,-1 0-1 0 0,1 1 0 0 0,-1-1 0 0 0,1 0 1 0 0,0-1-1 0 0,-1-1 0 0 0,-9-12 114 0 0,3 7-51 0 0,0 0 0 0 0,1-1 0 0 0,-1 0 1 0 0,2 0-1 0 0,0-1 0 0 0,0 1 0 0 0,1-1 1 0 0,0 0-1 0 0,1-1 0 0 0,0 1 0 0 0,-2-14 1 0 0,0-6-4 0 0,2 0 0 0 0,1 0 0 0 0,2-36 1 0 0,1 30-51 0 0,-1 2 31 0 0,2-1 0 0 0,8-57 0 0 0,26-168-55 0 0,-35 244 9 0 0,-1 0 0 0 0,0 1-1 0 0,-6-23 1 0 0,4 20 1 0 0,0 0-1 0 0,0-21 1 0 0,3 5-10 0 0,-1-1 0 0 0,-2 1 0 0 0,-1 0 0 0 0,-2 0 0 0 0,-10-35 0 0 0,6 30 0 0 0,3 1 0 0 0,1-1 0 0 0,-1-44 0 0 0,5 68 0 0 0,2 11 0 0 0,0-1 0 0 0,0 1 0 0 0,1-1 0 0 0,0 1 0 0 0,-1 0 0 0 0,2 0 0 0 0,-1-1 0 0 0,1 1 0 0 0,-1 0 0 0 0,1 0 0 0 0,1 0 0 0 0,-1 0 0 0 0,1 1 0 0 0,0-1 0 0 0,4-5 0 0 0,-2 4 0 0 0,1 0 0 0 0,-1 1 0 0 0,1 0 0 0 0,0 0 0 0 0,0 0 0 0 0,0 1 0 0 0,1 0 0 0 0,0 0 0 0 0,-1 0 0 0 0,11-3 0 0 0,-10 5-2 0 0,0 0 0 0 0,0 1 0 0 0,0 0 0 0 0,0 0 0 0 0,0 0 0 0 0,0 1 0 0 0,1 0 0 0 0,-1 0 0 0 0,12 3 0 0 0,7 2-15 0 0,34 11 0 0 0,-7-2 7 0 0,-39-10 10 0 0,65 13 0 0 0,94 9 0 0 0,75-1 0 0 0,-91-14 0 0 0,-114-10 0 0 0,79-11 0 0 0,-88 7 0 0 0,151-10 0 0 0,63-8 0 0 0,-160 11 0 0 0,63-11 0 0 0,-132 17 0 0 0,198-40 0 0 0,-159 35 0 0 0,103-3 0 0 0,88 10 0 0 0,-120-8-24 0 0,-73 4 4 0 0,70 2 0 0 0,-70 5 20 0 0,115 9 0 0 0,34 9-32 0 0,-146-17 16 0 0,87-8 0 0 0,-119 5-2 0 0,-1 0 0 0 0,1 2 0 0 0,0 1 0 0 0,-1 2 1 0 0,0 0-1 0 0,30 9 0 0 0,-34-8 3 0 0,-1 2 0 0 0,0 0 0 0 0,-1 1 0 0 0,25 14 0 0 0,-32-16 15 0 0,-11-6 0 0 0,0 1 0 0 0,0 0 0 0 0,0 0 0 0 0,0 0 0 0 0,0 0 0 0 0,0 0 0 0 0,0 1 0 0 0,0-1 0 0 0,-1 0 0 0 0,3 3 0 0 0,87 100-64 0 0,-82-93 58 0 0,-1 0-1 0 0,0 1 1 0 0,-1 0-1 0 0,0 0 1 0 0,-1 1 0 0 0,-1 0-1 0 0,0 0 1 0 0,0 0-1 0 0,4 25 1 0 0,-7-30 1 0 0,2 6-9 0 0,-1 0 1 0 0,3 28 0 0 0,-6-37 2 0 0,0 1 0 0 0,-1-1 1 0 0,1 1-1 0 0,-1-1 0 0 0,0 0 0 0 0,-1 1 0 0 0,1-1 0 0 0,-1 0 0 0 0,0 0 0 0 0,0 0 0 0 0,-4 6 0 0 0,-7 8-275 0 0,-1 0 0 0 0,0-1 0 0 0,-23 22 0 0 0,-3 3-410 0 0,-28 38-2288 0 0,32-42 1264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26.207"/>
    </inkml:context>
    <inkml:brush xml:id="br0">
      <inkml:brushProperty name="width" value="0.1" units="cm"/>
      <inkml:brushProperty name="height" value="0.1" units="cm"/>
      <inkml:brushProperty name="color" value="#E71224"/>
    </inkml:brush>
  </inkml:definitions>
  <inkml:trace contextRef="#ctx0" brushRef="#br0">1521 98 1839 0 0,'4'-4'83'0'0,"1"1"-1"0"0,-1-1 1 0 0,0 1-1 0 0,-1-1 1 0 0,1-1-1 0 0,5-8 1 0 0,-8 11 142 0 0,0-1 0 0 0,0 1 1 0 0,0-1-1 0 0,0 0 0 0 0,-1 0 1 0 0,1 1-1 0 0,-1-1 0 0 0,0 0 1 0 0,1 0-1 0 0,-1 0 0 0 0,-1 0 1 0 0,1 1-1 0 0,0-1 0 0 0,-2-3 1 0 0,2 5-169 0 0,0 0 1 0 0,-1 0-1 0 0,1 0 0 0 0,0 0 1 0 0,-1 0-1 0 0,1 0 0 0 0,-1 1 1 0 0,0-1-1 0 0,1 0 0 0 0,-1 0 1 0 0,0 0-1 0 0,1 1 1 0 0,-1-1-1 0 0,0 1 0 0 0,0-1 1 0 0,1 0-1 0 0,-1 1 0 0 0,0-1 1 0 0,0 1-1 0 0,0 0 0 0 0,0-1 1 0 0,0 1-1 0 0,0 0 0 0 0,0-1 1 0 0,0 1-1 0 0,0 0 1 0 0,0 0-1 0 0,0 0 0 0 0,0 0 1 0 0,0 0-1 0 0,0 0 0 0 0,0 0 1 0 0,0 0-1 0 0,0 0 0 0 0,0 1 1 0 0,0-1-1 0 0,1 0 1 0 0,-1 1-1 0 0,0-1 0 0 0,0 0 1 0 0,0 1-1 0 0,-1 0 0 0 0,-11 6 246 0 0,1 0 0 0 0,0 1 0 0 0,1 0 0 0 0,-18 17 0 0 0,13-12-80 0 0,-21 15-1 0 0,32-25-144 0 0,0-1 0 0 0,0 1 0 0 0,0-1 0 0 0,-1 0-1 0 0,1 0 1 0 0,0-1 0 0 0,-1 0 0 0 0,1 0 0 0 0,-11 1 0 0 0,-3-2 434 0 0,-30-3 1 0 0,33 1-242 0 0,-1 1 0 0 0,-21 1-1 0 0,-135 29 1083 0 0,31-4-280 0 0,110-21-719 0 0,0-2-1 0 0,-49-2 1 0 0,24-7 380 0 0,-88-21-1 0 0,56 9-143 0 0,77 16-544 0 0,-128-19 585 0 0,118 20-723 0 0,0 1 1 0 0,0 1 0 0 0,0 1 0 0 0,-33 6-1 0 0,-42 17-6838 0 0,49-10 2728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27.170"/>
    </inkml:context>
    <inkml:brush xml:id="br0">
      <inkml:brushProperty name="width" value="0.1" units="cm"/>
      <inkml:brushProperty name="height" value="0.1" units="cm"/>
      <inkml:brushProperty name="color" value="#E71224"/>
    </inkml:brush>
  </inkml:definitions>
  <inkml:trace contextRef="#ctx0" brushRef="#br0">3463 23 2759 0 0,'1'0'74'0'0,"-1"-1"0"0"0,0 0 0 0 0,0 0 0 0 0,0 0 0 0 0,0 1 0 0 0,0-1 0 0 0,0 0 0 0 0,0 0-1 0 0,0 0 1 0 0,0 0 0 0 0,-1 1 0 0 0,1-1 0 0 0,0 0 0 0 0,0 0 0 0 0,-1 1 0 0 0,1-1 0 0 0,-1 0-1 0 0,1 0 1 0 0,0 1 0 0 0,-1-1 0 0 0,1 0 0 0 0,-1 1 0 0 0,0-1 0 0 0,1 1 0 0 0,-1-1 0 0 0,1 1-1 0 0,-1-1 1 0 0,0 1 0 0 0,1-1 0 0 0,-1 1 0 0 0,0-1 0 0 0,-1 1 0 0 0,-1-1 252 0 0,0 1 1 0 0,-1 1-1 0 0,1-1 1 0 0,0 0-1 0 0,0 1 1 0 0,0 0 0 0 0,-6 1-1 0 0,-55 22 91 0 0,50-17-322 0 0,0-2 0 0 0,-1 0 1 0 0,1 0-1 0 0,-1-2 0 0 0,1 1 1 0 0,-17 0-1 0 0,6-4 648 0 0,0-1 1 0 0,-48-10-1 0 0,-1 1 452 0 0,41 9-933 0 0,0 0 0 0 0,1 3 0 0 0,-63 10 0 0 0,4-1-30 0 0,0-3 0 0 0,0-4 0 0 0,-1-5 0 0 0,-114-14 0 0 0,87 7 282 0 0,-169 11 0 0 0,86 2-54 0 0,131-6-290 0 0,-319 17 527 0 0,-86 45-356 0 0,144-7-202 0 0,12-1-1787 0 0,241-43 757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29.818"/>
    </inkml:context>
    <inkml:brush xml:id="br0">
      <inkml:brushProperty name="width" value="0.1" units="cm"/>
      <inkml:brushProperty name="height" value="0.1" units="cm"/>
      <inkml:brushProperty name="color" value="#E71224"/>
    </inkml:brush>
  </inkml:definitions>
  <inkml:trace contextRef="#ctx0" brushRef="#br0">2340 103 1839 0 0,'0'-2'204'0'0,"0"1"-1"0"0,0-1 0 0 0,0 1 0 0 0,-1-1 0 0 0,1 1 0 0 0,0-1 1 0 0,-1 1-1 0 0,1-1 0 0 0,-1 1 0 0 0,1-1 0 0 0,-1 1 0 0 0,0-1 1 0 0,1 1-1 0 0,-1 0 0 0 0,0-1 0 0 0,0 1 0 0 0,-2-2 0 0 0,-3-4-493 0 0,2 1 478 0 0,0 1 0 0 0,0 0-1 0 0,-1 0 1 0 0,0 0 0 0 0,-7-5 0 0 0,9 8-94 0 0,0 0 0 0 0,0 0-1 0 0,0 1 1 0 0,-1-1 0 0 0,1 1 0 0 0,0 0 0 0 0,-1 0 0 0 0,1 1-1 0 0,-1-1 1 0 0,1 1 0 0 0,-1-1 0 0 0,-4 1 0 0 0,-33 2 669 0 0,-64 12 0 0 0,-7 0 29 0 0,-74 12 52 0 0,15-2-320 0 0,109-20-153 0 0,-96-8 0 0 0,-61-18 554 0 0,-8-1-160 0 0,-75-7-110 0 0,137 12-388 0 0,102 14-538 0 0,1 3 1 0 0,-1 3 0 0 0,1 2 0 0 0,-114 24 0 0 0,110-15-589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0.572"/>
    </inkml:context>
    <inkml:brush xml:id="br0">
      <inkml:brushProperty name="width" value="0.1" units="cm"/>
      <inkml:brushProperty name="height" value="0.1" units="cm"/>
      <inkml:brushProperty name="color" value="#E71224"/>
    </inkml:brush>
  </inkml:definitions>
  <inkml:trace contextRef="#ctx0" brushRef="#br0">1067 73 3767 0 0,'-6'-9'303'0'0,"0"1"-1"0"0,-1-1 0 0 0,-15-13 0 0 0,18 19-204 0 0,1 1 1 0 0,-1-1-1 0 0,0 1 0 0 0,0 0 1 0 0,0 0-1 0 0,0 0 1 0 0,0 0-1 0 0,-1 1 1 0 0,1 0-1 0 0,0-1 1 0 0,-1 2-1 0 0,-5-2 0 0 0,-19 2 57 0 0,0 1 0 0 0,0 1 0 0 0,0 1 0 0 0,-32 8 0 0 0,25-4 4 0 0,-63 4-1 0 0,-180-28 1168 0 0,141 4-730 0 0,99 12-514 0 0,1 1 1 0 0,-1 2 0 0 0,-38 6-1 0 0,33-2-202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1.219"/>
    </inkml:context>
    <inkml:brush xml:id="br0">
      <inkml:brushProperty name="width" value="0.1" units="cm"/>
      <inkml:brushProperty name="height" value="0.1" units="cm"/>
      <inkml:brushProperty name="color" value="#E71224"/>
    </inkml:brush>
  </inkml:definitions>
  <inkml:trace contextRef="#ctx0" brushRef="#br0">2274 266 5927 0 0,'-6'-4'243'0'0,"4"3"-194"0"0,-1 0-1 0 0,1 0 1 0 0,0 0-1 0 0,0 0 1 0 0,-1 0 0 0 0,1 0-1 0 0,-1 1 1 0 0,-2-1-1 0 0,-31-5 1052 0 0,24 3-809 0 0,-1 1 1 0 0,-22-1-1 0 0,-36-1-148 0 0,-1-3 0 0 0,1-3 0 0 0,-70-19 0 0 0,84 20 303 0 0,-115-5 1 0 0,73 9-16 0 0,-196-38 976 0 0,-2 0-124 0 0,-97-5-528 0 0,342 38-1007 0 0,0 2-1 0 0,0 3 1 0 0,0 2-1 0 0,-1 2 1 0 0,-90 10-1 0 0,68 0-4235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2.143"/>
    </inkml:context>
    <inkml:brush xml:id="br0">
      <inkml:brushProperty name="width" value="0.1" units="cm"/>
      <inkml:brushProperty name="height" value="0.1" units="cm"/>
      <inkml:brushProperty name="color" value="#E71224"/>
    </inkml:brush>
  </inkml:definitions>
  <inkml:trace contextRef="#ctx0" brushRef="#br0">2324 95 3223 0 0,'-22'-2'523'0'0,"12"-1"-83"0"0,-1-1-1 0 0,1 0 1 0 0,1 0 0 0 0,-1-1-1 0 0,0 0 1 0 0,-10-9-1 0 0,13 8-129 0 0,-1 0 0 0 0,0 1 0 0 0,0 0-1 0 0,-1 0 1 0 0,1 0 0 0 0,-1 1-1 0 0,0 1 1 0 0,0-1 0 0 0,0 2-1 0 0,-1-1 1 0 0,1 1 0 0 0,-1 0 0 0 0,-18 0-1 0 0,-35 5-710 0 0,-73 13-1 0 0,13-1 409 0 0,-216-6 573 0 0,210-12-396 0 0,-340-18 359 0 0,8 12-48 0 0,196 10-4043 0 0,169-3-158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4.882"/>
    </inkml:context>
    <inkml:brush xml:id="br0">
      <inkml:brushProperty name="width" value="0.1" units="cm"/>
      <inkml:brushProperty name="height" value="0.1" units="cm"/>
      <inkml:brushProperty name="color" value="#E71224"/>
    </inkml:brush>
  </inkml:definitions>
  <inkml:trace contextRef="#ctx0" brushRef="#br0">1332 243 2071 0 0,'0'-2'39'0'0,"0"1"-1"0"0,0-1 1 0 0,-1 0-1 0 0,1 0 0 0 0,-1 1 1 0 0,1-1-1 0 0,-1 0 0 0 0,0 1 1 0 0,1-1-1 0 0,-1 1 0 0 0,0-1 1 0 0,0 1-1 0 0,0-1 1 0 0,0 1-1 0 0,0 0 0 0 0,-1-1 1 0 0,1 1-1 0 0,0 0 0 0 0,-1 0 1 0 0,1 0-1 0 0,-1 0 0 0 0,1 0 1 0 0,-1 0-1 0 0,1 0 0 0 0,-1 1 1 0 0,0-1-1 0 0,-2 0 1 0 0,-6-2 411 0 0,-1 0 1 0 0,1 1-1 0 0,-17-1 1 0 0,14 1-272 0 0,-15 0 869 0 0,-54 2 0 0 0,60 2-630 0 0,0-2-1 0 0,0 0 1 0 0,0-2 0 0 0,-30-5-1 0 0,-95-39 1797 0 0,36 10-876 0 0,92 30-1192 0 0,-271-67 1169 0 0,243 64-1308 0 0,0 2-1 0 0,-1 3 1 0 0,0 1-1 0 0,-59 5 1 0 0,50 4-1058 0 0,-1 3-3728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1.574"/>
    </inkml:context>
    <inkml:brush xml:id="br0">
      <inkml:brushProperty name="width" value="0.1" units="cm"/>
      <inkml:brushProperty name="height" value="0.1" units="cm"/>
      <inkml:brushProperty name="color" value="#E71224"/>
    </inkml:brush>
  </inkml:definitions>
  <inkml:trace contextRef="#ctx0" brushRef="#br0">0 180 3023 0 0,'7'-5'312'0'0,"6"-11"813"0"0,-12 15-1045 0 0,-1-1-1 0 0,1 0 1 0 0,0 1-1 0 0,1-1 1 0 0,-1 1-1 0 0,0-1 0 0 0,0 1 1 0 0,1 0-1 0 0,-1-1 1 0 0,1 1-1 0 0,-1 0 1 0 0,1 0-1 0 0,-1 0 1 0 0,1 0-1 0 0,0 0 1 0 0,0 0-1 0 0,-1 1 1 0 0,1-1-1 0 0,0 1 1 0 0,0-1-1 0 0,0 1 1 0 0,0-1-1 0 0,-1 1 1 0 0,1 0-1 0 0,0 0 1 0 0,3 0-1 0 0,12 3 109 0 0,1-2 0 0 0,0 0 0 0 0,0-1-1 0 0,0-1 1 0 0,0 0 0 0 0,0-1 0 0 0,0-2 0 0 0,22-6 0 0 0,0-2 166 0 0,1 1 0 0 0,0 2 1 0 0,52-4-1 0 0,35 0-95 0 0,-44 2 142 0 0,109 0 241 0 0,-54 4-115 0 0,-65 1-297 0 0,-34 5-219 0 0,-29 2-9 0 0,0-1 0 0 0,-1-1 0 0 0,1 0 0 0 0,11-2 0 0 0,-16 1 11 0 0,-2 1 2 0 0,0 0 0 0 0,1 0 0 0 0,-1 0 0 0 0,0 0 0 0 0,1 1-1 0 0,8 0 1 0 0,-12 1-4 0 0,0-1 48 0 0,-1-1-42 0 0,0 1-1 0 0,0-1 1 0 0,0 0 0 0 0,0 1 0 0 0,0-1 0 0 0,0 1 0 0 0,0-1 0 0 0,0 0 0 0 0,0 1 0 0 0,0-1-1 0 0,0 1 1 0 0,0-1 0 0 0,-1 0 0 0 0,1 1 0 0 0,0-1 0 0 0,0 1 0 0 0,-1-1 0 0 0,1 1 0 0 0,0-1-1 0 0,-1 1 1 0 0,1-1 0 0 0,0 1 0 0 0,-1-1 0 0 0,1 1 0 0 0,-1-1 0 0 0,1 1 0 0 0,-1 0 0 0 0,1-1-1 0 0,-2 1 1 0 0,2 0-16 0 0,0 0 0 0 0,0 1 0 0 0,0-1 0 0 0,-1 0-1 0 0,1 1 1 0 0,0-1 0 0 0,0 0 0 0 0,0 1 0 0 0,0-1 0 0 0,0 0-1 0 0,0 1 1 0 0,0-1 0 0 0,0 0 0 0 0,0 1 0 0 0,-1-1-1 0 0,2 0 1 0 0,-1 1 0 0 0,0-1 0 0 0,0 1 0 0 0,0-1 0 0 0,0 0-1 0 0,0 1 1 0 0,0-1 0 0 0,0 0 0 0 0,0 1 0 0 0,0-1 0 0 0,1 0-1 0 0,-1 1 1 0 0,4 13-938 0 0,-2-5-142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5.498"/>
    </inkml:context>
    <inkml:brush xml:id="br0">
      <inkml:brushProperty name="width" value="0.1" units="cm"/>
      <inkml:brushProperty name="height" value="0.1" units="cm"/>
      <inkml:brushProperty name="color" value="#E71224"/>
    </inkml:brush>
  </inkml:definitions>
  <inkml:trace contextRef="#ctx0" brushRef="#br0">1783 107 2759 0 0,'-2'-5'316'0'0,"0"0"-1"0"0,0 1 0 0 0,0-1 0 0 0,0 1 0 0 0,-1 0 0 0 0,0 0 0 0 0,0 0 0 0 0,0 0 0 0 0,0 0 1 0 0,-1 0-1 0 0,1 1 0 0 0,-7-5 0 0 0,4 4-126 0 0,0 0-1 0 0,-1 1 1 0 0,0-1 0 0 0,1 1-1 0 0,-1 1 1 0 0,-1-1 0 0 0,-10-1 0 0 0,-9 0-203 0 0,1 1 1 0 0,0 2-1 0 0,-47 3 1 0 0,44-1 168 0 0,-25 1 39 0 0,-196 9 1530 0 0,170-9-481 0 0,-149-18 0 0 0,133 7-715 0 0,-159 2 43 0 0,1 20-560 0 0,97-4-641 0 0,98-6-2619 0 0,-2 3-1094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47:36.899"/>
    </inkml:context>
    <inkml:brush xml:id="br0">
      <inkml:brushProperty name="width" value="0.1" units="cm"/>
      <inkml:brushProperty name="height" value="0.1" units="cm"/>
      <inkml:brushProperty name="color" value="#E71224"/>
    </inkml:brush>
  </inkml:definitions>
  <inkml:trace contextRef="#ctx0" brushRef="#br0">2033 67 3223 0 0,'-10'-6'1437'0'0,"-1"0"-1"0"0,-19-7 1 0 0,5 4-852 0 0,-38-9 0 0 0,31 13-129 0 0,0 0 0 0 0,1 2 0 0 0,-63 2 0 0 0,-95 19 724 0 0,113-9-742 0 0,-88 0 0 0 0,-330-5 752 0 0,224-7-1055 0 0,53-1-156 0 0,145 6-468 0 0,-72 11 0 0 0,65 0-53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0:23.803"/>
    </inkml:context>
    <inkml:brush xml:id="br0">
      <inkml:brushProperty name="width" value="0.1" units="cm"/>
      <inkml:brushProperty name="height" value="0.1" units="cm"/>
      <inkml:brushProperty name="color" value="#E71224"/>
    </inkml:brush>
  </inkml:definitions>
  <inkml:trace contextRef="#ctx0" brushRef="#br0">197 22 1839 0 0,'0'-1'31'0'0,"-1"-1"1"0"0,0 1-1 0 0,0-1 0 0 0,0 1 0 0 0,0 0 0 0 0,-1-1 0 0 0,1 1 0 0 0,0 0 0 0 0,0 0 0 0 0,-1 0 0 0 0,1 0 0 0 0,0 0 0 0 0,-1 0 0 0 0,1 0 0 0 0,-1 1 0 0 0,0-1 0 0 0,1 1 0 0 0,-1-1 0 0 0,1 1 0 0 0,-1-1 0 0 0,0 1 0 0 0,1 0 0 0 0,-1 0 0 0 0,-2 0 0 0 0,-4 0 205 0 0,0 0 0 0 0,0 1 1 0 0,0 1-1 0 0,-8 2 0 0 0,-9 1 31 0 0,10-3-808 0 0,-1 1-1 0 0,-29 11 0 0 0,34-9-513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0:26.433"/>
    </inkml:context>
    <inkml:brush xml:id="br0">
      <inkml:brushProperty name="width" value="0.1" units="cm"/>
      <inkml:brushProperty name="height" value="0.1" units="cm"/>
      <inkml:brushProperty name="color" value="#E71224"/>
    </inkml:brush>
  </inkml:definitions>
  <inkml:trace contextRef="#ctx0" brushRef="#br0">3518 56 4431 0 0,'-8'-2'242'0'0,"0"1"0"0"0,0-1 0 0 0,-16 1 0 0 0,21 0-276 0 0,1 1-1 0 0,-1-1 0 0 0,1 0 0 0 0,-1 0 0 0 0,1 0 0 0 0,-1 0 0 0 0,1 0 0 0 0,0-1 0 0 0,0 1 1 0 0,0-1-1 0 0,-1 1 0 0 0,1-1 0 0 0,-3-3 0 0 0,2 2 10 0 0,0 0-1 0 0,0 0 1 0 0,0 1 0 0 0,-1 0 0 0 0,-5-3-1 0 0,3 2 250 0 0,0 1 0 0 0,0 0 0 0 0,0 1 0 0 0,0-1-1 0 0,0 1 1 0 0,-1 1 0 0 0,1-1 0 0 0,0 1 0 0 0,-11 1-1 0 0,5 1-124 0 0,-1 1-1 0 0,1 0 1 0 0,-23 9-1 0 0,21-6-154 0 0,-1-1 0 0 0,0-1-1 0 0,-1 0 1 0 0,1-1-1 0 0,-1 0 1 0 0,-27 0 0 0 0,-28-4 65 0 0,10 0 60 0 0,-61 6-1 0 0,-39 6 262 0 0,136-10-292 0 0,-5 1 308 0 0,-32 8-1 0 0,-16 2 284 0 0,37-9-364 0 0,-89 5 422 0 0,-34 2-52 0 0,79-2-422 0 0,-21-7-143 0 0,75-2 6 0 0,-1 1 0 0 0,1 2 0 0 0,-36 6 0 0 0,-76 25 62 0 0,105-28-81 0 0,-1-2 0 0 0,0-1 0 0 0,-45-4 0 0 0,-55 2 89 0 0,71 5-86 0 0,-72 4 82 0 0,102-8-63 0 0,7-1 97 0 0,-33-3 1 0 0,42 1-150 0 0,1-1 0 0 0,-31-10-1 0 0,-52-9 310 0 0,72 14-256 0 0,0 1 0 0 0,-43-2 0 0 0,-22 5 126 0 0,55 4-26 0 0,-53-8 0 0 0,69 6 12 0 0,-49 0 0 0 0,-3 1-22 0 0,58-1-112 0 0,13 1 20 0 0,0 0-1 0 0,0 0 1 0 0,0 1 0 0 0,0 0-1 0 0,1 0 1 0 0,-1 1-1 0 0,-8 1 1 0 0,12-1-69 0 0,0 1 1 0 0,0-1 0 0 0,0 1-1 0 0,1 0 1 0 0,-1 0-1 0 0,1 0 1 0 0,-1 0-1 0 0,1 0 1 0 0,-4 5-1 0 0,4-4-1 0 0,0-1-1 0 0,-1 1 0 0 0,1-1 0 0 0,-1 0 1 0 0,1 0-1 0 0,-1 0 0 0 0,-5 3 0 0 0,5-3 7 0 0,0-1 0 0 0,0 1 0 0 0,0 0 0 0 0,0 0 0 0 0,1 1 0 0 0,-1-1 0 0 0,1 0-1 0 0,-1 1 1 0 0,1 0 0 0 0,0-1 0 0 0,-3 6 0 0 0,-18 37 269 0 0,8-14-189 0 0,11-25-48 0 0,1 1-1 0 0,0 0 1 0 0,1 0-1 0 0,0 1 1 0 0,0-1-1 0 0,0 0 1 0 0,1 1 0 0 0,0-1-1 0 0,0 1 1 0 0,1 0-1 0 0,0-1 1 0 0,2 16-1 0 0,0-10 34 0 0,-1 0 1 0 0,-1 0-1 0 0,0 0 0 0 0,0 0 0 0 0,-2 0 0 0 0,1-1 1 0 0,-2 1-1 0 0,0 0 0 0 0,-5 15 0 0 0,4-18 10 0 0,1 0-1 0 0,0-1 1 0 0,1 2 0 0 0,0-1-1 0 0,1 0 1 0 0,0 0-1 0 0,1 0 1 0 0,1 21-1 0 0,3 1 33 0 0,12 47-1 0 0,-16-79-120 0 0,3 15 67 0 0,-1 0 1 0 0,-1 1-1 0 0,0-1 1 0 0,-2 22-1 0 0,-10 60 235 0 0,11-97-301 0 0,-5 30 30 0 0,1-10 14 0 0,2 1 0 0 0,0-1-1 0 0,1 34 1 0 0,21 89 176 0 0,-13-99-175 0 0,-5-25 18 0 0,-1 36 0 0 0,-2-42-31 0 0,1 1 0 0 0,0-1 0 0 0,1 0-1 0 0,1 1 1 0 0,6 23 0 0 0,10 13 10 0 0,-9-27-6 0 0,-1 0 0 0 0,-1 0 1 0 0,4 25-1 0 0,-7-32-28 0 0,0-1 0 0 0,2 1 0 0 0,-1-1 0 0 0,2 0 0 0 0,0 0 0 0 0,12 18 0 0 0,-14-23-8 0 0,-1-4 9 0 0,0 0 0 0 0,1-1 1 0 0,-1 0-1 0 0,1 0 0 0 0,0 0 0 0 0,0-1 0 0 0,0 0 0 0 0,1 0 0 0 0,0 0 0 0 0,-1 0 0 0 0,1-1 0 0 0,0 0 1 0 0,1 0-1 0 0,-1-1 0 0 0,1 0 0 0 0,-1 0 0 0 0,1 0 0 0 0,12 1 0 0 0,-18-3-7 0 0,54 6 59 0 0,0-3 0 0 0,70-3-1 0 0,171-13 90 0 0,-266 11-138 0 0,1-1 0 0 0,-1-2 0 0 0,43-11 1 0 0,15-3-3 0 0,-70 16-7 0 0,117-17 28 0 0,-104 17-26 0 0,0 1 0 0 0,43 4-1 0 0,240 26-5 0 0,-272-26 0 0 0,74-5 0 0 0,21 0 0 0 0,-50 8 0 0 0,124 11 0 0 0,8 6 0 0 0,-162-21 3 0 0,311 20 58 0 0,-233 3-61 0 0,16 1 0 0 0,55-17 0 0 0,-89-6 0 0 0,-61 2 0 0 0,108 22 0 0 0,-128-19 0 0 0,-1-1 0 0 0,60 1 0 0 0,-78-7 0 0 0,-1-1 0 0 0,0 0 0 0 0,0-1 0 0 0,1-1 0 0 0,-2-1 0 0 0,1 0 0 0 0,0-1 0 0 0,17-8 0 0 0,-6 1 0 0 0,41-21 0 0 0,-62 29 0 0 0,0 1 0 0 0,0-1 0 0 0,-1 0 0 0 0,0-1 0 0 0,0 1 0 0 0,0-1 0 0 0,0 0 0 0 0,6-9 0 0 0,-7 4 8 0 0,-1 1-1 0 0,1-1 1 0 0,-2-1 0 0 0,1 1-1 0 0,-1 0 1 0 0,-1-1 0 0 0,1-15-1 0 0,-1 12-4 0 0,4-31 8 0 0,-1 15 7 0 0,-1-1 0 0 0,-2-37-1 0 0,-4 43-30 0 0,-7-27-1 0 0,6 33 3 0 0,1 1 0 0 0,0-1-1 0 0,0-34 1 0 0,13-63-13 0 0,2-45-16 0 0,-13 145 40 0 0,-1 0 0 0 0,-1 1 0 0 0,0 0 0 0 0,-1-1 0 0 0,-1 1 0 0 0,-7-16 0 0 0,5 10 0 0 0,0 0 0 0 0,-5-24 0 0 0,5 1 0 0 0,-2 0 0 0 0,-2 0 0 0 0,-1 1 0 0 0,-3 1 0 0 0,-25-52 0 0 0,-93-147-64 0 0,126 228 21 0 0,0 0 1 0 0,-1 1-1 0 0,0 0 0 0 0,-1 0 1 0 0,-1 1-1 0 0,0 0 0 0 0,-12-10 1 0 0,13 14-39 0 0,0 0 1 0 0,-1 0-1 0 0,0 1 1 0 0,-1 1 0 0 0,1 0-1 0 0,-1 0 1 0 0,0 1 0 0 0,0 0-1 0 0,-16-3 1 0 0,4 3-1410 0 0,-33-2 0 0 0,10 3-4409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0:42.498"/>
    </inkml:context>
    <inkml:brush xml:id="br0">
      <inkml:brushProperty name="width" value="0.1" units="cm"/>
      <inkml:brushProperty name="height" value="0.1" units="cm"/>
      <inkml:brushProperty name="color" value="#E71224"/>
    </inkml:brush>
  </inkml:definitions>
  <inkml:trace contextRef="#ctx0" brushRef="#br0">2725 465 455 0 0,'0'0'33'0'0,"0"0"-1"0"0,1 0 1 0 0,-1 0-1 0 0,1-1 1 0 0,-1 1-1 0 0,0 0 1 0 0,1 0-1 0 0,-1 0 1 0 0,1-1-1 0 0,-1 1 1 0 0,0 0-1 0 0,1 0 1 0 0,-1-1-1 0 0,0 1 1 0 0,0 0-1 0 0,1-1 1 0 0,-1 1-1 0 0,0 0 1 0 0,0-1-1 0 0,1 1 1 0 0,-1-1-1 0 0,0 1 1 0 0,0 0-1 0 0,0-1 1 0 0,0 0-1 0 0,-6-7 2220 0 0,-4-5-1322 0 0,-13-14 2425 0 0,6 7-2249 0 0,7 8-763 0 0,8 10-194 0 0,-1 0-1 0 0,1-1 0 0 0,0 1 1 0 0,0-1-1 0 0,0 0 1 0 0,1 0-1 0 0,-1 0 1 0 0,1 0-1 0 0,-1 0 1 0 0,0-4-1 0 0,0-7 647 0 0,1 0 0 0 0,0-15 0 0 0,1 27-700 0 0,5-31 1258 0 0,-3 26-1222 0 0,-1 1 0 0 0,0-1 0 0 0,0 1 0 0 0,-1-1-1 0 0,0-9 1 0 0,0 15-103 0 0,0-1 0 0 0,-1 1 0 0 0,1-1 0 0 0,0 1 0 0 0,-1-1 0 0 0,0 1 0 0 0,1-1 0 0 0,-1 1 0 0 0,0-1 0 0 0,0 1-1 0 0,1 0 1 0 0,-1-1 0 0 0,0 1 0 0 0,0 0 0 0 0,0 0 0 0 0,-1 0 0 0 0,1 0 0 0 0,0 0 0 0 0,0 0 0 0 0,-1 0 0 0 0,1 0 0 0 0,0 0 0 0 0,-1 1 0 0 0,1-1-1 0 0,-1 1 1 0 0,1-1 0 0 0,-3 0 0 0 0,-15-3 115 0 0,0 0 0 0 0,-37-1 0 0 0,36 4 93 0 0,0-1 0 0 0,-31-7-1 0 0,20 2 34 0 0,-41-4 0 0 0,30 6-121 0 0,-19 1 90 0 0,41 3-122 0 0,1 0 0 0 0,-25-6 0 0 0,-44-8 32 0 0,41 6-19 0 0,16 2-65 0 0,1 2 0 0 0,-51-3 1 0 0,-108 20 217 0 0,144-9-167 0 0,0-2-1 0 0,1-3 1 0 0,-76-11-1 0 0,94 10-97 0 0,-106-20 166 0 0,75 11-121 0 0,-71-4 0 0 0,63 12-23 0 0,-59-3-4 0 0,103 7-35 0 0,-13 0 0 0 0,1 1 0 0 0,-63 9 0 0 0,-13 7 0 0 0,89-13 0 0 0,-30 2 0 0 0,40-5 0 0 0,-1-1 0 0 0,1 2 0 0 0,0-1 0 0 0,-1 1 0 0 0,1 1 0 0 0,0 0 0 0 0,0 0 0 0 0,0 1 0 0 0,-17 10 0 0 0,-83 58 0 0 0,42-33 0 0 0,41-21 0 0 0,-45 44 0 0 0,37-32-1 0 0,25-22 26 0 0,1-1 0 0 0,0 2 1 0 0,1-1-1 0 0,-10 13 1 0 0,11-11-10 0 0,0 0 0 0 0,1 0 0 0 0,0 1 1 0 0,-7 18-1 0 0,11-23 7 0 0,0 0 0 0 0,1 1 0 0 0,-1-1 0 0 0,2 1 0 0 0,-1-1 0 0 0,1 1 0 0 0,0-1 0 0 0,0 1 0 0 0,0-1 0 0 0,3 8 0 0 0,0-1-3 0 0,1-1 0 0 0,0 0 0 0 0,1-1 0 0 0,0 1 0 0 0,1-1 0 0 0,0 0 0 0 0,1 0 0 0 0,0-1 0 0 0,13 14 0 0 0,13 21 80 0 0,4 21 18 0 0,-28-49-43 0 0,13 33 0 0 0,-13-27 5 0 0,-1-2 584 0 0,9 38 0 0 0,-11-36-1182 0 0,14 37 0 0 0,-6-22 546 0 0,-1 1 0 0 0,-2 1 0 0 0,6 44 0 0 0,-13-63-27 0 0,-2-7 0 0 0,0-1 1 0 0,1 1-1 0 0,1-1 1 0 0,0 0-1 0 0,1 0 0 0 0,6 13 1 0 0,1-3 50 0 0,7 24 0 0 0,-10-25-46 0 0,15 28 1 0 0,-21-44-1 0 0,1-1 0 0 0,0 0 0 0 0,1-1 0 0 0,-1 1 0 0 0,9 6 0 0 0,-8-6 12 0 0,1 0 1 0 0,-1 0-1 0 0,0 0 1 0 0,4 6-1 0 0,-3-4-4 0 0,0 0 0 0 0,0-1 0 0 0,1 1 0 0 0,0-1 0 0 0,0-1 0 0 0,0 0 0 0 0,1 0 0 0 0,-1 0 0 0 0,1-1 0 0 0,1 0 0 0 0,-1-1 0 0 0,10 4-1 0 0,-3-3 39 0 0,1-1-1 0 0,0 0 0 0 0,0 0 0 0 0,1-2 0 0 0,25 0 0 0 0,-32-1-47 0 0,10-1 43 0 0,0 2 1 0 0,24 4 0 0 0,-36-5-29 0 0,1 0 0 0 0,-1 0 0 0 0,0-1 0 0 0,0 0 0 0 0,0 0 0 0 0,10-3 0 0 0,9-2 37 0 0,1 2-39 0 0,-13 0 8 0 0,0 2 0 0 0,0 0 0 0 0,0 1 0 0 0,0 0 0 0 0,1 1 0 0 0,20 3 0 0 0,1 3 48 0 0,66 0-1 0 0,-39-3-14 0 0,192-8 293 0 0,-185 0-305 0 0,-6 1 18 0 0,-26 0-39 0 0,0 2 0 0 0,70 6 0 0 0,62 26 92 0 0,-25-7-117 0 0,-52-18 39 0 0,-24-3-14 0 0,20 2 167 0 0,-78-4 851 0 0,0 0 0 0 0,15-3 0 0 0,11 1-3007 0 0,20 6 2750 0 0,-1 1-2761 0 0,-53-5 1975 0 0,-1 0 0 0 0,0 0 0 0 0,0 0 0 0 0,1-1 0 0 0,-1 1 0 0 0,0-1 0 0 0,0 0 0 0 0,1 0 0 0 0,-1 0 0 0 0,0 0 0 0 0,0 0 0 0 0,0-1 0 0 0,0 1 0 0 0,-1-1 0 0 0,5-3 0 0 0,18-9 26 0 0,-20 12-22 0 0,0-1 1 0 0,0 0 0 0 0,0 0 0 0 0,-1 0 0 0 0,1-1-1 0 0,-1 0 1 0 0,5-4 0 0 0,-1-4 9 0 0,0 1 1 0 0,-1-1-1 0 0,0 0 0 0 0,-1-1 1 0 0,-1 1-1 0 0,0-1 0 0 0,5-22 0 0 0,11-26 8 0 0,-8 29-22 0 0,-2 0 0 0 0,-2-1 0 0 0,7-38 0 0 0,-11 43 11 0 0,-1 7 18 0 0,-1 0 1 0 0,0-1-1 0 0,-2-40 0 0 0,-1 29 19 0 0,1-1 0 0 0,2 1-1 0 0,9-43 1 0 0,-3 12 5 0 0,11-143 348 0 0,-16 164-305 0 0,-2 0 0 0 0,-2 0 0 0 0,-8-67 0 0 0,4 85-42 0 0,0 0-1 0 0,-2 1 0 0 0,-1 0 1 0 0,-11-26-1 0 0,17 47-54 0 0,0 1 0 0 0,0-1 0 0 0,-1 1 0 0 0,1-1 0 0 0,0 1 0 0 0,-1 0 0 0 0,0-1 0 0 0,0 1 0 0 0,1 0 0 0 0,-1 0 0 0 0,-4-3 0 0 0,4 5-7 0 0,1-1 0 0 0,-1 1-1 0 0,1-1 1 0 0,0 1 0 0 0,-1-1 0 0 0,1 1 0 0 0,-1 0 0 0 0,1 0-1 0 0,-1 0 1 0 0,1 0 0 0 0,-1 0 0 0 0,1 0 0 0 0,-1 0 0 0 0,1 0 0 0 0,-1 1-1 0 0,1-1 1 0 0,-1 1 0 0 0,1-1 0 0 0,-1 1 0 0 0,1-1 0 0 0,0 1-1 0 0,-1 0 1 0 0,0 0 0 0 0,-10 6-555 0 0,1 1 1 0 0,-16 13-1 0 0,-7 9-1221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1:28.893"/>
    </inkml:context>
    <inkml:brush xml:id="br0">
      <inkml:brushProperty name="width" value="0.1" units="cm"/>
      <inkml:brushProperty name="height" value="0.1" units="cm"/>
      <inkml:brushProperty name="color" value="#66CC00"/>
    </inkml:brush>
  </inkml:definitions>
  <inkml:trace contextRef="#ctx0" brushRef="#br0">2052 108 2303 0 0,'-6'4'217'0'0,"6"-4"-178"0"0,-1 0 1 0 0,1 0-1 0 0,0 1 0 0 0,-1-1 1 0 0,1 0-1 0 0,-1 0 0 0 0,1 1 1 0 0,0-1-1 0 0,-1 0 0 0 0,1 1 1 0 0,0-1-1 0 0,-3 6 2450 0 0,9-3-827 0 0,-2-7-1256 0 0,0 1 0 0 0,0-1 0 0 0,0 1 0 0 0,0-1 0 0 0,-1-1-1 0 0,1 1 1 0 0,-1 0 0 0 0,0-1 0 0 0,-1 1 0 0 0,1-1-1 0 0,2-6 1 0 0,-1 3-149 0 0,5-7 678 0 0,-7 12-670 0 0,0 1 0 0 0,0 0 0 0 0,-1 0 0 0 0,1-1 0 0 0,-1 1-1 0 0,0-1 1 0 0,0 0 0 0 0,0 1 0 0 0,0-1 0 0 0,0 0-1 0 0,0-3 1 0 0,-1 6-193 0 0,0-1-1 0 0,0 1 0 0 0,-1-1 0 0 0,1 1 1 0 0,0-1-1 0 0,0 1 0 0 0,-1-1 1 0 0,1 1-1 0 0,0-1 0 0 0,-1 1 1 0 0,1-1-1 0 0,0 1 0 0 0,-1-1 0 0 0,1 1 1 0 0,0 0-1 0 0,-1-1 0 0 0,1 1 1 0 0,-1 0-1 0 0,1-1 0 0 0,-1 1 0 0 0,1 0 1 0 0,-1 0-1 0 0,1 0 0 0 0,-1-1 1 0 0,1 1-1 0 0,-1 0 0 0 0,1 0 1 0 0,-1 0-1 0 0,0 0 0 0 0,1 0 0 0 0,-1 0 1 0 0,1 0-1 0 0,-1 0 0 0 0,1 0 1 0 0,-1 0-1 0 0,1 0 0 0 0,-1 0 1 0 0,0 1-1 0 0,-29 5 810 0 0,23-5-608 0 0,-13 3-7 0 0,0 0 0 0 0,0-2-1 0 0,0 0 1 0 0,-24-2 0 0 0,15-1 214 0 0,-36 4-1 0 0,38-1-82 0 0,-45-2-1 0 0,57-1-271 0 0,0 2 0 0 0,1-1 0 0 0,-1 2 0 0 0,-14 3 0 0 0,10-1 98 0 0,-36 1 1 0 0,-65 3 281 0 0,-3 1-34 0 0,46-8-358 0 0,32 1 56 0 0,0-2-1 0 0,-66-9 1 0 0,-50-12-77 0 0,-52 5 322 0 0,195 14-412 0 0,1 1 0 0 0,-1 1 0 0 0,1 1 0 0 0,-1 0-1 0 0,-33 7 1 0 0,5 4-2 0 0,-53 12 0 0 0,67-19 32 0 0,-60 3 0 0 0,61-8 16 0 0,1 1 0 0 0,0 1 0 0 0,-55 13 0 0 0,14 2-48 0 0,69-17 0 0 0,1 1 0 0 0,-1-1 0 0 0,1 1 0 0 0,-1-1 0 0 0,1 1 0 0 0,-1-1 0 0 0,1 1 0 0 0,0 0 0 0 0,-1 0 0 0 0,1 0 0 0 0,0 0 0 0 0,0 0 0 0 0,0 0 0 0 0,-1 0 0 0 0,1 0 0 0 0,0 0 0 0 0,0 0 0 0 0,1 1 0 0 0,-1-1 0 0 0,0 0 0 0 0,0 1 0 0 0,1-1 0 0 0,-2 2 0 0 0,1 3 0 0 0,0-1 0 0 0,0 0 0 0 0,0 0 0 0 0,1 0 0 0 0,0 9 0 0 0,7 35 0 0 0,-7-43 7 0 0,0-1 0 0 0,0 1 0 0 0,1 0 1 0 0,0 0-1 0 0,0-1 0 0 0,0 1 0 0 0,0-1 0 0 0,5 11 0 0 0,4 17 89 0 0,-6-15-44 0 0,2 3-4 0 0,15 47-36 0 0,2 10-12 0 0,-19-63 0 0 0,2 28 0 0 0,-2-5 0 0 0,-4-37-10 0 0,1 1 0 0 0,-1 0-1 0 0,0-1 1 0 0,0 1 0 0 0,1 0 0 0 0,-1-1 0 0 0,1 1-1 0 0,-1 0 1 0 0,1-1 0 0 0,0 1 0 0 0,0-1 0 0 0,0 1-1 0 0,0-1 1 0 0,0 1 0 0 0,0-1 0 0 0,0 0 0 0 0,0 0-1 0 0,0 1 1 0 0,3 0 0 0 0,-4-1 3 0 0,1-1-1 0 0,0 1 0 0 0,-1 0 1 0 0,1-1-1 0 0,-1 1 1 0 0,1 0-1 0 0,-1-1 1 0 0,1 1-1 0 0,-1 0 1 0 0,1-1-1 0 0,-1 1 1 0 0,0 0-1 0 0,1 0 1 0 0,-1-1-1 0 0,0 1 1 0 0,0 0-1 0 0,0 1 0 0 0,6 10-76 0 0,-4-9 78 0 0,1 0-1 0 0,-1 0 1 0 0,0 1-1 0 0,0-1 1 0 0,0 0-1 0 0,0 1 1 0 0,-1-1-1 0 0,1 1 1 0 0,-1 0-1 0 0,0 0 1 0 0,0-1-1 0 0,0 1 1 0 0,-1 0-1 0 0,1 0 1 0 0,-1 5-1 0 0,0 2-14 0 0,-1-1 0 0 0,0 0 1 0 0,0 0-1 0 0,-6 19 0 0 0,5-20 35 0 0,0 0 0 0 0,1-1 1 0 0,0 13-1 0 0,1-12 0 0 0,-1-1 0 0 0,0 0 1 0 0,0 1-1 0 0,-3 10 0 0 0,0-7-14 0 0,2 1 0 0 0,-3 16 0 0 0,-1 8 0 0 0,-3 30 64 0 0,7-58-64 0 0,1-3 0 0 0,1 0 0 0 0,-1 0 0 0 0,1 0 0 0 0,0-1 0 0 0,1 1 0 0 0,2 11 0 0 0,5 52 53 0 0,-3-20-42 0 0,-4-39-11 0 0,0-8 0 0 0,-1 0 0 0 0,0 0 0 0 0,-1 0 0 0 0,1 0 0 0 0,0 0 0 0 0,0 0 0 0 0,-1 0 0 0 0,1-1 0 0 0,-1 1 0 0 0,-1 2 0 0 0,2-2 0 0 0,-22 61 59 0 0,-3 12 10 0 0,23-63-60 0 0,2 0 0 0 0,-1-1 1 0 0,2 1-1 0 0,0 0 0 0 0,0 0 0 0 0,6 22 0 0 0,-7-34-9 0 0,4 21 0 0 0,-4-15 0 0 0,1 0 0 0 0,0 0 0 0 0,0 0 0 0 0,0-1 0 0 0,1 1 0 0 0,0 0 0 0 0,0-1 0 0 0,1 1 0 0 0,-1-1 0 0 0,1 0 0 0 0,0 0 0 0 0,1 0 0 0 0,4 5 0 0 0,27 27 0 0 0,-33-36 3 0 0,-1 1-1 0 0,1-1 0 0 0,0 0 1 0 0,0 0-1 0 0,0 0 1 0 0,0 0-1 0 0,0 0 1 0 0,0 0-1 0 0,0 0 0 0 0,0-1 1 0 0,0 1-1 0 0,0-1 1 0 0,0 1-1 0 0,0-1 1 0 0,1 0-1 0 0,-1 0 0 0 0,4 0 1 0 0,21 4 17 0 0,-19-3-20 0 0,-1 0 0 0 0,1-1 0 0 0,-1 1 0 0 0,1-1 0 0 0,0-1 0 0 0,-1 1 0 0 0,12-3 0 0 0,4 0 0 0 0,84-15 0 0 0,6 0 0 0 0,8 7 0 0 0,-120 11 0 0 0,139-16 0 0 0,-87 9 0 0 0,-24 5 0 0 0,2 0 0 0 0,1 1 0 0 0,32 5 0 0 0,-47-3 0 0 0,107-3-3 0 0,-3-1 17 0 0,-86 6 29 0 0,114 0-33 0 0,-143-4-10 0 0,29 1 0 0 0,67-2 0 0 0,22 1 0 0 0,-86-2 0 0 0,-21 1 0 0 0,35 0 0 0 0,63 2 0 0 0,-48-2 0 0 0,-36 2 0 0 0,118-3 0 0 0,-59 3 0 0 0,-67 1 0 0 0,-1-1 0 0 0,0 0 0 0 0,0-2 0 0 0,39-7 0 0 0,-38 1 0 0 0,18-3 0 0 0,-23 7 24 0 0,-16 3-21 0 0,0 0 0 0 0,0 1 1 0 0,0-1-1 0 0,1 1 0 0 0,-1-1 1 0 0,0 1-1 0 0,1 0 1 0 0,-1 0-1 0 0,0 0 0 0 0,0 0 1 0 0,4 1-1 0 0,12-2-3 0 0,-17 1 0 0 0,0 0 0 0 0,0 0 0 0 0,0-1 0 0 0,0 1 0 0 0,0 0 0 0 0,0 0 0 0 0,0 0 0 0 0,0 0 0 0 0,0 0 0 0 0,0 0 0 0 0,0 1 0 0 0,0-1 0 0 0,2 1 0 0 0,-3-1 0 0 0,1 0 0 0 0,-1 0 0 0 0,0 0 0 0 0,0 0 0 0 0,1 0 0 0 0,-1 0 0 0 0,0-1 0 0 0,0 1 0 0 0,1 0 0 0 0,-1 0 0 0 0,0 0 0 0 0,0 0 0 0 0,1 0 0 0 0,-1 0 0 0 0,0-1 0 0 0,0 1 0 0 0,1 0 0 0 0,-1 0 0 0 0,0 0 0 0 0,0-1 0 0 0,0 1 0 0 0,1 0 0 0 0,-1 0 0 0 0,0 0 0 0 0,0-1-1 0 0,0 1 1 0 0,0 0 0 0 0,0 0 0 0 0,0-1 0 0 0,1 1 0 0 0,-1 0 0 0 0,0 0 0 0 0,0-1 0 0 0,0 1 0 0 0,0 0 0 0 0,0-1 0 0 0,0 1 0 0 0,3-18 3 0 0,-1 10 48 0 0,4-7-43 0 0,-1 3-8 0 0,0 1 1 0 0,-1-1-1 0 0,-1 0 1 0 0,0 0 0 0 0,3-22-1 0 0,-3-15 5 0 0,19-167 54 0 0,-15 173-59 0 0,-1 0 0 0 0,-2 0 0 0 0,-3 0 0 0 0,-5-75 0 0 0,-10-21 13 0 0,-35-216 38 0 0,46 341-51 0 0,-1 0 0 0 0,0 0 0 0 0,-1 1 0 0 0,0 0 0 0 0,-1-1 0 0 0,-1 2 0 0 0,0-1 0 0 0,-1 1 0 0 0,0 0 0 0 0,0 1 0 0 0,-2 0 0 0 0,1 0 0 0 0,-21-17 0 0 0,18 18 0 0 0,8 7 0 0 0,1 0 0 0 0,-1 0 0 0 0,1 1 0 0 0,-1-1 0 0 0,0 1 0 0 0,0-1 0 0 0,0 1 0 0 0,0 0 0 0 0,-1 1 0 0 0,1-1 0 0 0,0 1 0 0 0,-1 0 0 0 0,-6-1 0 0 0,8 3-5 0 0,-1 0 1 0 0,1 0-1 0 0,0 0 0 0 0,0 1 1 0 0,0 0-1 0 0,0-1 0 0 0,0 1 1 0 0,0 1-1 0 0,0-1 1 0 0,-3 3-1 0 0,-7 5-8 0 0,7-6 35 0 0,0-1-1 0 0,0 0 1 0 0,0 0 0 0 0,-1-1-1 0 0,1 0 1 0 0,-1 0 0 0 0,0-1-1 0 0,0 1 1 0 0,1-1 0 0 0,-1-1 0 0 0,0 0-1 0 0,0 1 1 0 0,0-2 0 0 0,-12-1-1 0 0,9 0-293 0 0,-1 0 0 0 0,1-1 0 0 0,-17-7 0 0 0,18 6-900 0 0,0 0-1 0 0,1-1 0 0 0,-16-11 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1:45.339"/>
    </inkml:context>
    <inkml:brush xml:id="br0">
      <inkml:brushProperty name="width" value="0.1" units="cm"/>
      <inkml:brushProperty name="height" value="0.1" units="cm"/>
      <inkml:brushProperty name="color" value="#66CC00"/>
    </inkml:brush>
  </inkml:definitions>
  <inkml:trace contextRef="#ctx0" brushRef="#br0">6722 162 9871 0 0,'0'0'475'0'0,"-5"1"-203"0"0,-16 2-17 0 0,-16 8-427 0 0,32-13-10 0 0,-2 0 131 0 0,5 1 47 0 0,-1 0 0 0 0,1 1 1 0 0,0-1-1 0 0,-1 0 0 0 0,1-1 0 0 0,0 1 1 0 0,-1 0-1 0 0,-2-3 0 0 0,-14-9 185 0 0,15 10 459 0 0,3 3-593 0 0,0 0 0 0 0,0 0 0 0 0,0 0 0 0 0,0 0 1 0 0,0 0-1 0 0,0 0 0 0 0,0 0 0 0 0,0 0 0 0 0,0-1 0 0 0,0 1 0 0 0,0 0 0 0 0,0-1 0 0 0,0 1 0 0 0,-1-2 0 0 0,1 2 47 0 0,-1-1 0 0 0,1 0 0 0 0,-1 0 0 0 0,0 1 0 0 0,1-1-1 0 0,-1 1 1 0 0,1-1 0 0 0,-1 1 0 0 0,0 0 0 0 0,1 0 0 0 0,-1-1 0 0 0,-2 2 0 0 0,-19-3 314 0 0,18 2-7 0 0,-2 1-42 0 0,-8-1-248 0 0,-68 7 263 0 0,48-3-326 0 0,-4-1-36 0 0,-4-1-12 0 0,-11 1 91 0 0,-11 0 444 0 0,-101 17 1 0 0,142-16-309 0 0,4-1-126 0 0,-9 0 127 0 0,-24 2 62 0 0,43-4-243 0 0,-29-1 128 0 0,-11-2-45 0 0,8-1-76 0 0,-11-1-44 0 0,-48-2-10 0 0,-195 16 0 0 0,259-8 0 0 0,-17 0 0 0 0,-5 1 0 0 0,5-3 0 0 0,4-4 0 0 0,-8-2 91 0 0,5 1 49 0 0,-173-13 493 0 0,189 14-579 0 0,-15-3-33 0 0,-2 2 22 0 0,3-1-33 0 0,-5-1-70 0 0,19 1 48 0 0,-8-2 12 0 0,-14-4 92 0 0,8 3 82 0 0,-77-7 136 0 0,41 8-278 0 0,-103 3 0 0 0,152 6-32 0 0,-29-2 64 0 0,17 1 6 0 0,-9-1 15 0 0,4-3-26 0 0,-10-3 25 0 0,22 1-54 0 0,4 2 50 0 0,-16-1 67 0 0,-111 7-1 0 0,-52 21 18 0 0,180-18-103 0 0,18-3-8 0 0,-31 2-29 0 0,-9 0 19 0 0,-155 5 85 0 0,-169 10 126 0 0,343-16-154 0 0,24-2-28 0 0,-27 0-1 0 0,-9 1-6 0 0,0-3-11 0 0,-62-3 10 0 0,-205-14-54 0 0,284 17-10 0 0,-16 1 0 0 0,-1 0 11 0 0,0 1 32 0 0,-13 0 21 0 0,17 1-43 0 0,-31 3 43 0 0,-132 1 125 0 0,59-4-189 0 0,95-2-53 0 0,17 0 42 0 0,-8 1 11 0 0,-11 0 60 0 0,8-1 19 0 0,8 1-66 0 0,-8-2 14 0 0,-10 1 290 0 0,8-1 32 0 0,11 0-254 0 0,-119-1-3 0 0,125 2-92 0 0,0 2 11 0 0,2-2 31 0 0,1 2-31 0 0,8 2-26 0 0,21-3-57 0 0,14-2-268 0 0,27-2 263 0 0,-19-1 11 0 0,27-8 52 0 0,14-4 14 0 0,7 2 0 0 0,5 7 0 0 0,-14 6-10 0 0,9 2-108 0 0,-3-2-76 0 0,3-2-92 0 0,3 0 16 0 0,-53 3 229 0 0,42-6-160 0 0,1-2 85 0 0,16-2 16 0 0,7 1 20 0 0,2 5 64 0 0,-1 4 16 0 0,-1 3-12 0 0,-4 2-36 0 0,1-2 36 0 0,4 0 2 0 0,-1-3-33 0 0,17 0-58 0 0,-33-3 31 0 0,-31 2 6 0 0,108-4-105 0 0,-74 1-54 0 0,217-3-721 0 0,-223 8 675 0 0,-5 4 16 0 0,242 18-466 0 0,-230-16 384 0 0,165 1-537 0 0,-73-21-24 0 0,-94 6 696 0 0,-33 3 68 0 0,34-2 32 0 0,-35 3 4 0 0,33-5-16 0 0,-33 6-65 0 0,106-6-1128 0 0,-85 5-3397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1:46.836"/>
    </inkml:context>
    <inkml:brush xml:id="br0">
      <inkml:brushProperty name="width" value="0.1" units="cm"/>
      <inkml:brushProperty name="height" value="0.1" units="cm"/>
      <inkml:brushProperty name="color" value="#66CC00"/>
    </inkml:brush>
  </inkml:definitions>
  <inkml:trace contextRef="#ctx0" brushRef="#br0">7162 0 1839 0 0,'0'0'9592'0'0,"10"0"-9448"0"0,38 3-144 0 0,-1 2-80 0 0,-11 1-20 0 0,7-3 62 0 0,10 0 880 0 0,0 2 448 0 0,-18-1-804 0 0,-27-3-15 0 0,1 2-75 0 0,0-1-266 0 0,-5-2-39 0 0,0 1 0 0 0,-1 0 0 0 0,1 0 0 0 0,0 1 0 0 0,-1-1 0 0 0,1 1 0 0 0,-1 0 0 0 0,0 0 0 0 0,4 2 0 0 0,26 16 149 0 0,-24-15-44 0 0,0 2-11 0 0,46 32 53 0 0,-12-6-174 0 0,-5-6-54 0 0,18 10-10 0 0,0 1 0 0 0,-40-27 8 0 0,-9-6 5 0 0,1 0 0 0 0,-1 1 0 0 0,13 14 0 0 0,-11-12-3 0 0,-4-4 4 0 0,0 0-1 0 0,0 1 0 0 0,-1 0 0 0 0,1 0 0 0 0,3 6 1 0 0,13 17 56 0 0,-12-14 10 0 0,9 15-6 0 0,-16-25-58 0 0,0-1 1 0 0,0 1-1 0 0,0-1 1 0 0,0 1-1 0 0,-1 0 1 0 0,0-1 0 0 0,1 1-1 0 0,0 4 1 0 0,0 1 11 0 0,3 7 80 0 0,0 0 0 0 0,4 29 0 0 0,-8-40-95 0 0,4 32 135 0 0,-2-4-24 0 0,1 11-121 0 0,-2 8-3 0 0,-1-36 64 0 0,-1-8 90 0 0,0-1 1 0 0,0 0-1 0 0,-2 13 0 0 0,2-10-10 0 0,-6 30 482 0 0,-6 12-1317 0 0,10-43 523 0 0,-10 30-636 0 0,-3 3 647 0 0,-23 58 139 0 0,-52 131 18 0 0,70-190-105 0 0,-2-2-1 0 0,-53 72 0 0 0,-12 21 149 0 0,84-127-38 0 0,-8 15 82 0 0,-20 26-1 0 0,9-17-70 0 0,-3 4-16 0 0,4-7 0 0 0,-2-4 0 0 0,-7-1 0 0 0,-1-8 0 0 0,22-10-2 0 0,6-1-4 0 0,0-1-1 0 0,0-1 1 0 0,0 1-1 0 0,-1 0 1 0 0,1-1 0 0 0,0 0-1 0 0,0 1 1 0 0,-3-2-1 0 0,-31 3-15 0 0,28-2 4 0 0,-202 6 81 0 0,145-7 52 0 0,-79-12-1 0 0,90 2-125 0 0,0-3-1 0 0,-84-32 1 0 0,-35-10-27 0 0,120 46 62 0 0,0 2 0 0 0,-99-1 0 0 0,45 4 40 0 0,28-1-53 0 0,-294-10 114 0 0,35 27-71 0 0,155-10-41 0 0,-134 5-125 0 0,-126-10-40 0 0,153-5 157 0 0,236 9 2 0 0,-386 10 178 0 0,-40 10-185 0 0,426-20 3 0 0,-37-1 18 0 0,-1 4-1 0 0,-95 15 0 0 0,-134 42-20 0 0,-49 5 336 0 0,166-27-238 0 0,-78 11 164 0 0,172-40-39 0 0,0-4-1 0 0,-136-12 1 0 0,-220-43-320 0 0,397 41 78 0 0,-92-10-135 0 0,-150-22-1664 0 0,235 27 942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2:21.144"/>
    </inkml:context>
    <inkml:brush xml:id="br0">
      <inkml:brushProperty name="width" value="0.1" units="cm"/>
      <inkml:brushProperty name="height" value="0.1" units="cm"/>
      <inkml:brushProperty name="color" value="#66CC00"/>
    </inkml:brush>
  </inkml:definitions>
  <inkml:trace contextRef="#ctx0" brushRef="#br0">5376 1490 919 0 0,'1'0'135'0'0,"-1"-1"0"0"0,0 1 0 0 0,1-1 0 0 0,-1 1 0 0 0,1-1 0 0 0,-1 1 0 0 0,0-1 0 0 0,1 1 0 0 0,-1-1 0 0 0,0 1 0 0 0,1-1 0 0 0,-1 1 0 0 0,0-1 0 0 0,0 0 0 0 0,0 1 0 0 0,1-1 0 0 0,-1 0 0 0 0,0 1 0 0 0,0-1 0 0 0,0 0 0 0 0,0 1 0 0 0,0-1 0 0 0,0 1 0 0 0,0-1 0 0 0,-1 0 0 0 0,1 1 0 0 0,0-1 0 0 0,0 0 0 0 0,0 1 0 0 0,-1-2-1 0 0,0 1-47 0 0,-1-1 0 0 0,1 0 0 0 0,0 1-1 0 0,-1-1 1 0 0,1 1 0 0 0,-1 0 0 0 0,0 0-1 0 0,1-1 1 0 0,-1 1 0 0 0,-2-1-1 0 0,-2-1-7 0 0,0 0 0 0 0,0 1-1 0 0,0 0 1 0 0,0 0-1 0 0,-1 0 1 0 0,-6 0-1 0 0,-6 1 199 0 0,-1 1-1 0 0,1 1 1 0 0,0 1-1 0 0,0 1 1 0 0,0 0-1 0 0,0 2 0 0 0,1 0 1 0 0,-31 13-1 0 0,13-6 39 0 0,-1-1 0 0 0,-1-2-1 0 0,0-1 1 0 0,-44 2 0 0 0,-163 7 1375 0 0,230-17-1611 0 0,1-1 0 0 0,-1 0 0 0 0,0-1 0 0 0,1 0 0 0 0,-1-1 0 0 0,1-1 0 0 0,-20-7 0 0 0,-6-2 225 0 0,24 10-197 0 0,0 1 0 0 0,0 0 0 0 0,-1 1 0 0 0,1 1 0 0 0,0 1-1 0 0,-27 3 1 0 0,-14 1 65 0 0,10-3-91 0 0,0-2 0 0 0,0-2-1 0 0,-86-15 1 0 0,62 6 594 0 0,-99-4-1 0 0,145 12-484 0 0,-28-6-1 0 0,29 4-2 0 0,-30-2-1 0 0,53 7-183 0 0,-206-7 589 0 0,146 9-441 0 0,37 0-58 0 0,1-2-1 0 0,0 0 0 0 0,-28-4 0 0 0,24 0 47 0 0,-1 2 1 0 0,1 2-1 0 0,-37 2 0 0 0,1 9 11 0 0,40-9-60 0 0,14 0-6 0 0,0-2-1 0 0,-1 1 0 0 0,-17-2 1 0 0,-291-14 993 0 0,244 12-989 0 0,39 0-1 0 0,-42 4 1 0 0,-138 6 361 0 0,83-3-100 0 0,68-2-258 0 0,38 0-13 0 0,0-2 0 0 0,-33-2-1 0 0,-23-2 46 0 0,16 2-46 0 0,-10-4 179 0 0,-134 10 0 0 0,-49 27 60 0 0,198-24-298 0 0,-51 1 28 0 0,23-1 18 0 0,-2-7-64 0 0,72 2 16 0 0,-1 0 0 0 0,0-2 0 0 0,-27-3 0 0 0,37 3-10 0 0,-1 0 1 0 0,1 0-1 0 0,-1 1 0 0 0,1 1 0 0 0,-11 2 0 0 0,8-1 3 0 0,0-1 0 0 0,-19 1 0 0 0,-65 3 36 0 0,68-3-21 0 0,0 0 0 0 0,-53-5 0 0 0,52-2-10 0 0,-31-10-1 0 0,-18-3 171 0 0,74 16-180 0 0,-1 0-1 0 0,1-1 1 0 0,-1 0-1 0 0,-6-4 1 0 0,6 4 5 0 0,1 0 0 0 0,0 0 1 0 0,-1 0-1 0 0,-10-2 0 0 0,2 3 4 0 0,1 1 0 0 0,-1 0 0 0 0,0 1-1 0 0,-14 3 1 0 0,25-4-13 0 0,-1 0 0 0 0,1 0 0 0 0,0-1 0 0 0,0 1 0 0 0,-1-1 0 0 0,-4-1 0 0 0,4-2 41 0 0,4 3-37 0 0,0 1-1 0 0,-1-1 1 0 0,1 1 0 0 0,0 0 0 0 0,-1-1 0 0 0,1 1-1 0 0,0 0 1 0 0,-1-1 0 0 0,1 1 0 0 0,0 0 0 0 0,-1-1-1 0 0,1 1 1 0 0,0 0 0 0 0,-1 0 0 0 0,1-1 0 0 0,-1 1-1 0 0,1 0 1 0 0,-1 0 0 0 0,1 0 0 0 0,-1 0 0 0 0,1-1-1 0 0,-1 1 1 0 0,29-14 252 0 0,-23 11-238 0 0,-1 0 1 0 0,1 0-1 0 0,-1-1 0 0 0,0 0 1 0 0,0 1-1 0 0,7-9 0 0 0,-11 10-13 0 0,1 0-1 0 0,0 0 1 0 0,-1 1-1 0 0,0-1 0 0 0,0 0 1 0 0,1 0-1 0 0,-1 0 1 0 0,0 1-1 0 0,0-1 1 0 0,0 0-1 0 0,-1 0 1 0 0,1 1-1 0 0,-1-3 1 0 0,0-14 60 0 0,4 1-22 0 0,-1 0-1 0 0,1-29 1 0 0,0-46-43 0 0,3-38 128 0 0,-7 106-128 0 0,1-1 0 0 0,1 1 0 0 0,2-1 0 0 0,0 1 0 0 0,11-35 0 0 0,-11 50 8 0 0,-1 1 0 0 0,0-1 0 0 0,0 0 0 0 0,-1 0 0 0 0,0 0 0 0 0,0 1 0 0 0,-2-19 0 0 0,0 8-8 0 0,1 1 0 0 0,1-1 0 0 0,5-29 0 0 0,11-25 22 0 0,-11 56-14 0 0,-2-1 1 0 0,0 1-1 0 0,-1-1 1 0 0,2-28-1 0 0,-6 28-8 0 0,2-1 0 0 0,0 0 0 0 0,1 0 0 0 0,1 1 0 0 0,0-1 0 0 0,2 1 0 0 0,12-33 0 0 0,-9 31 0 0 0,-7 16 0 0 0,0 0 0 0 0,0 1 0 0 0,0 0 0 0 0,1-1 0 0 0,-1 1 0 0 0,1 0 0 0 0,0 0 0 0 0,0 0 0 0 0,0 0 0 0 0,0 0 0 0 0,1 0 0 0 0,-1 1 0 0 0,5-4 0 0 0,-1 2 0 0 0,-2 0 0 0 0,0 1 0 0 0,1 0 0 0 0,-1 0 0 0 0,1 1 0 0 0,0 0 0 0 0,0-1 0 0 0,0 1 0 0 0,0 1 0 0 0,7-2 0 0 0,-11 3 0 0 0,-1 0 0 0 0,3-5 0 0 0,-2 5 0 0 0,1 1 0 0 0,1 0 0 0 0,-1-1 0 0 0,0 1 0 0 0,1 0 0 0 0,-1-1 0 0 0,1 1 0 0 0,-1-1 0 0 0,1 0 0 0 0,-1 1 0 0 0,1-1 0 0 0,-1-1 0 0 0,1 1 0 0 0,-1 0 0 0 0,1-1 0 0 0,-1 1 0 0 0,1-1 0 0 0,-1 1 0 0 0,4-3 0 0 0,2-1 0 0 0,1 0 0 0 0,-1-1 0 0 0,13-10 0 0 0,-15 10 0 0 0,2 0 0 0 0,-1 0 0 0 0,10-4 0 0 0,16-4 0 0 0,62-15 0 0 0,-23 10 0 0 0,-26 6 0 0 0,1 1 0 0 0,62-4 0 0 0,48 15 0 0 0,-65 2 0 0 0,208-12 0 0 0,-243 7 0 0 0,16 3 0 0 0,107 14 0 0 0,-10 0 0 0 0,141-21 0 0 0,-160 0 0 0 0,78-4 0 0 0,32-14 0 0 0,-105 16 0 0 0,-62 6 0 0 0,-30 2 0 0 0,108 12 0 0 0,-102-3 0 0 0,75-4 0 0 0,80-2 0 0 0,-77 0 0 0 0,-68 0 0 0 0,57-2 0 0 0,179-28 0 0 0,-237 23 0 0 0,99 5 0 0 0,-141 4 0 0 0,48 11 0 0 0,-47-8 0 0 0,43 4 0 0 0,-26-7 0 0 0,89 3 0 0 0,-104-7 0 0 0,12 1 0 0 0,75-9 0 0 0,-113 7 0 0 0,0 0-1 0 0,0 1 0 0 0,0 1 1 0 0,0 1-1 0 0,19 4 1 0 0,0-1-50 0 0,-23-4 49 0 0,0 1-1 0 0,0-1 1 0 0,0 1 0 0 0,-1 1 0 0 0,1 0 0 0 0,-1 0 0 0 0,0 1-1 0 0,16 9 1 0 0,55 35 1 0 0,-76-46-2 0 0,0 0 0 0 0,-1 1 1 0 0,0-1-1 0 0,1 1 0 0 0,-1 0 0 0 0,0 0 0 0 0,0 0 0 0 0,0 0 1 0 0,-1 1-1 0 0,1-1 0 0 0,-1 1 0 0 0,0-1 0 0 0,0 1 0 0 0,0 0 1 0 0,0 0-1 0 0,-1 0 0 0 0,0 0 0 0 0,2 8 0 0 0,-1 3-10 0 0,-1 0-1 0 0,0 0 0 0 0,-1 0 1 0 0,-2 16-1 0 0,0-16 6 0 0,2 0-1 0 0,0 0 1 0 0,2 21-1 0 0,1-19 8 0 0,-2 1 0 0 0,-1 31 0 0 0,0 13 0 0 0,1-31-105 0 0,-3 31 0 0 0,-1-1-5 0 0,5-48 101 0 0,-1 0 0 0 0,2 0-1 0 0,0 0 1 0 0,0 0 0 0 0,1-1 0 0 0,10 21 0 0 0,-6-13 9 0 0,8 30 0 0 0,-15-43 3 0 0,0 0 0 0 0,0 1 0 0 0,-1-1 0 0 0,0 0 0 0 0,0 0 0 0 0,-1 1 0 0 0,0-1 0 0 0,0 0 0 0 0,-1 0 0 0 0,1 0 0 0 0,-2 0 0 0 0,1 0 0 0 0,-1-1 0 0 0,0 1 0 0 0,-5 7 0 0 0,-6 9-148 0 0,-2-1 0 0 0,-31 36 0 0 0,32-41-155 0 0,-49 54-2526 0 0,27-28-4477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2:40.153"/>
    </inkml:context>
    <inkml:brush xml:id="br0">
      <inkml:brushProperty name="width" value="0.1" units="cm"/>
      <inkml:brushProperty name="height" value="0.1" units="cm"/>
      <inkml:brushProperty name="color" value="#66CC00"/>
    </inkml:brush>
  </inkml:definitions>
  <inkml:trace contextRef="#ctx0" brushRef="#br0">8909 395 455 0 0,'0'-1'47'0'0,"2"-27"-233"0"0,-2 27 481 0 0,1-1-1 0 0,-1 1 0 0 0,0 0 1 0 0,1-1-1 0 0,-1 1 0 0 0,1 0 1 0 0,-1 0-1 0 0,1-1 0 0 0,0 1 1 0 0,-1 0-1 0 0,1 0 0 0 0,0 0 1 0 0,0 0-1 0 0,0 0 0 0 0,0 0 1 0 0,0 0-1 0 0,0 0 0 0 0,2-1 1 0 0,2 0-271 0 0,-1-1 0 0 0,1 0 0 0 0,-1 0 0 0 0,1 0 1 0 0,-1-1-1 0 0,0 0 0 0 0,0 1 0 0 0,-1-1 0 0 0,1-1 1 0 0,2-3-1 0 0,-4 5 47 0 0,0 1 1 0 0,-1-1 0 0 0,0 1 0 0 0,0-1-1 0 0,0 0 1 0 0,0 1 0 0 0,0-1 0 0 0,0 0-1 0 0,-1 0 1 0 0,1 0 0 0 0,-1 1-1 0 0,0-1 1 0 0,0 0 0 0 0,0 0 0 0 0,0 0-1 0 0,0 0 1 0 0,-1 0 0 0 0,1 1 0 0 0,-1-1-1 0 0,0 0 1 0 0,-1-2 0 0 0,1 3 33 0 0,1 1 1 0 0,-1-1 0 0 0,0 1-1 0 0,0 0 1 0 0,0 0-1 0 0,0-1 1 0 0,0 1 0 0 0,0 0-1 0 0,0 0 1 0 0,0 0 0 0 0,0 0-1 0 0,0 0 1 0 0,-1 1-1 0 0,1-1 1 0 0,0 0 0 0 0,-1 0-1 0 0,1 1 1 0 0,-1-1 0 0 0,1 1-1 0 0,-1-1 1 0 0,1 1-1 0 0,-3 0 1 0 0,-3-1 0 0 0,0 1 0 0 0,-1 0 0 0 0,-12 2 1 0 0,-11-1 281 0 0,-12-2 497 0 0,31 1-611 0 0,0 0 0 0 0,-15-2 0 0 0,4 0-86 0 0,1 1-1 0 0,-1 1 1 0 0,1 1 0 0 0,-34 6-1 0 0,16-2-36 0 0,-146 3 454 0 0,107-7-271 0 0,3 0 78 0 0,12 0 253 0 0,-93 12-1 0 0,66 0-400 0 0,-146 4 0 0 0,125-17-6 0 0,-254-4 946 0 0,180 7-1089 0 0,-5-1-12 0 0,-89 3 217 0 0,222-2-285 0 0,-5-3 33 0 0,-17 0 35 0 0,-291 7 670 0 0,249-15-647 0 0,59 2 8 0 0,-100 4 1 0 0,-106 38 60 0 0,199-25-169 0 0,31-6 24 0 0,0-3 0 0 0,-42-2 1 0 0,-37 2 78 0 0,-75 20-17 0 0,36-2 21 0 0,82-9-32 0 0,49-6-54 0 0,-1-1 0 0 0,1-2-1 0 0,-34 0 1 0 0,-35-15 207 0 0,39 4-31 0 0,7 2-113 0 0,-90-25-1 0 0,121 27-95 0 0,0 1 0 0 0,0 1 0 0 0,0 1 0 0 0,-30-1 0 0 0,-74 10-25 0 0,80-4 16 0 0,8-2 52 0 0,-69-8 0 0 0,-5 0 21 0 0,40 10-52 0 0,49-1-8 0 0,0-1 1 0 0,-1 0-1 0 0,1-2 0 0 0,-38-5 0 0 0,44 4 6 0 0,1 1-1 0 0,-1 0 0 0 0,0 1 1 0 0,0 1-1 0 0,-23 4 0 0 0,-27 0-24 0 0,-171 5 127 0 0,218-9-124 0 0,-23-1 22 0 0,0-2-1 0 0,0-2 1 0 0,1-1-1 0 0,-67-19 0 0 0,64 14 20 0 0,0 2 0 0 0,-66-4-1 0 0,74 10-15 0 0,0-1 0 0 0,0-1 0 0 0,0-2 0 0 0,-62-19 0 0 0,65 16 6 0 0,24 8-12 0 0,-1-1 0 0 0,0 0 0 0 0,1 0 0 0 0,-10-5-1 0 0,-117-49 103 0 0,92 40-96 0 0,20 10 8 0 0,1 0 0 0 0,-38-5 0 0 0,-18-5 30 0 0,68 14-63 0 0,-161-43 147 0 0,134 37-108 0 0,0 3 1 0 0,-68-3-1 0 0,80 7-41 0 0,-26-5 0 0 0,26 3 0 0 0,-27-1 0 0 0,-81-5 46 0 0,94 5-26 0 0,-1 1 1 0 0,0 2 0 0 0,-44 4-1 0 0,15 1-20 0 0,-9 1 0 0 0,-38 7 0 0 0,80-10 0 0 0,-17 4 0 0 0,24-2 0 0 0,-29 0 0 0 0,18-4 26 0 0,0 2-1 0 0,-1 2 1 0 0,1 2 0 0 0,-43 12-1 0 0,40-8-25 0 0,11-3 0 0 0,1 2 0 0 0,-31 13 0 0 0,46-16 0 0 0,0 2 0 0 0,0 0 0 0 0,1 1 0 0 0,-1 1 0 0 0,2-1 0 0 0,-14 15 0 0 0,9-8 0 0 0,5-4 0 0 0,0 0 0 0 0,-19 26 0 0 0,27-32 5 0 0,1 0 0 0 0,0 0 0 0 0,1 0-1 0 0,-1 1 1 0 0,1 0 0 0 0,0-1 0 0 0,-1 13 0 0 0,-3 52 92 0 0,4-39-105 0 0,-4 84 224 0 0,2-81-94 0 0,-2 1 0 0 0,-15 52-1 0 0,18-72-76 0 0,1 0-1 0 0,0 0 0 0 0,2 0 0 0 0,-1 0 1 0 0,4 25-1 0 0,0 16 29 0 0,1 2-30 0 0,2 0-1 0 0,24 104 0 0 0,-27-150-41 0 0,-1 0 23 0 0,0 1-1 0 0,-2 21 1 0 0,3 21 33 0 0,-1-45-39 0 0,0 1 1 0 0,1 0-1 0 0,1 0 0 0 0,-1-1 1 0 0,2 0-1 0 0,8 16 0 0 0,-9-20-6 0 0,0 0-1 0 0,1 0 1 0 0,0-1 0 0 0,1 0-1 0 0,0 0 1 0 0,0 0 0 0 0,0 0-1 0 0,0-1 1 0 0,1 0-1 0 0,8 4 1 0 0,17 8 63 0 0,52 18 1 0 0,-55-23-35 0 0,4 0 46 0 0,0 0 0 0 0,1-3 1 0 0,1-1-1 0 0,56 7 0 0 0,-53-12-54 0 0,51 6 90 0 0,103-3 0 0 0,236-22 47 0 0,-287 15-157 0 0,68-3 102 0 0,171-13-29 0 0,-225 6-44 0 0,-62 2-31 0 0,58-3 1 0 0,-47 1 14 0 0,192 7 0 0 0,-202 11-26 0 0,153-9 0 0 0,-146-6 0 0 0,0 3 0 0 0,101 11 0 0 0,385 7 64 0 0,-552-14-64 0 0,494-18 0 0 0,-387 12 0 0 0,174 15 0 0 0,-194-3 0 0 0,171-13 0 0 0,-55 8 0 0 0,-164 3 0 0 0,-19-2 21 0 0,1-3 1 0 0,92-15-1 0 0,-50-1 11 0 0,132-5 0 0 0,-59 25-32 0 0,-97 0 0 0 0,121-10 0 0 0,-163 4 0 0 0,35-5 0 0 0,0 2 0 0 0,122 5 0 0 0,-174 3 0 0 0,307 13 0 0 0,-149-24 0 0 0,-112 7 0 0 0,70-1 0 0 0,116 19 0 0 0,-28-10 0 0 0,-193-5 0 0 0,1-1 0 0 0,-1-2 0 0 0,42-8 0 0 0,22-3 0 0 0,-86 13 5 0 0,0 1-1 0 0,0-1 1 0 0,0 0-1 0 0,0 0 1 0 0,-1 0-1 0 0,1 0 1 0 0,0-1-1 0 0,-1 1 1 0 0,1-1-1 0 0,-1 0 1 0 0,0 0-1 0 0,1 0 1 0 0,-1-1 0 0 0,5-4-1 0 0,-5 3 2 0 0,1 0 0 0 0,-1 0 1 0 0,-1-1-1 0 0,1 1 0 0 0,0-1 0 0 0,-1 1 0 0 0,0-1 1 0 0,0 0-1 0 0,-1 0 0 0 0,3-8 0 0 0,11-33 22 0 0,-11 34-16 0 0,0 0 0 0 0,4-19 0 0 0,-1-13-12 0 0,-4 17 0 0 0,2 0 0 0 0,1 1 0 0 0,14-42 0 0 0,-9 34 32 0 0,13-58 0 0 0,-22 86-32 0 0,4-31 0 0 0,-2 1 0 0 0,0-69 0 0 0,-3 40 0 0 0,-1 53-101 0 0,0-1-1 0 0,-1 1 1 0 0,0 0-1 0 0,-1-1 1 0 0,-1 1-1 0 0,0 0 1 0 0,0 0-1 0 0,-1 0 1 0 0,0 1-1 0 0,-11-19 1 0 0,12 24 23 0 0,0 1 0 0 0,-1-1 0 0 0,0 1 0 0 0,0 0 0 0 0,0 0 0 0 0,-1 1 0 0 0,1-1 0 0 0,-1 1 0 0 0,0 0 0 0 0,-1 0 0 0 0,1 1 0 0 0,-1 0 0 0 0,1 0 0 0 0,-1 0 0 0 0,0 0 0 0 0,0 1 0 0 0,0 0 0 0 0,-1 0 0 0 0,1 1-1 0 0,0 0 1 0 0,-1 0 0 0 0,-6 0 0 0 0,-16 2-2635 0 0,-1 1-5383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2.768"/>
    </inkml:context>
    <inkml:brush xml:id="br0">
      <inkml:brushProperty name="width" value="0.1" units="cm"/>
      <inkml:brushProperty name="height" value="0.1" units="cm"/>
      <inkml:brushProperty name="color" value="#E71224"/>
    </inkml:brush>
  </inkml:definitions>
  <inkml:trace contextRef="#ctx0" brushRef="#br0">73 62 3023 0 0,'-19'-9'308'0'0,"12"7"-264"0"0,-39-17 5309 0 0,46 19-5324 0 0,4 9 428 0 0,-3-7-469 0 0,0 0 0 0 0,0-1 0 0 0,1 1 1 0 0,-1 0-1 0 0,1-1 0 0 0,-1 1 0 0 0,1 0 0 0 0,-1-1 0 0 0,3 2 0 0 0,2-1 93 0 0,-1 0-1 0 0,0 0 0 0 0,1 0 0 0 0,-1-1 0 0 0,1 0 0 0 0,0 0 1 0 0,-1-1-1 0 0,12 0 0 0 0,47-7 671 0 0,-44 5-664 0 0,45-5 134 0 0,0 3 0 0 0,0 2-1 0 0,91 11 1 0 0,-118-6-173 0 0,0 0 0 0 0,0-3 0 0 0,72-8 0 0 0,50-9 121 0 0,-85 10-82 0 0,-44 4-34 0 0,0 3-1 0 0,60 5 1 0 0,60 19 98 0 0,-145-23-151 0 0,9 1 15 0 0,-1 0 0 0 0,23-1 0 0 0,-27-2-6 0 0,3 3 52 0 0,8-2 32 0 0,-20 0-86 0 0,0 0 0 0 0,0-1 0 0 0,0 1 0 0 0,-1 0 0 0 0,1-1 0 0 0,0 1 0 0 0,0-1 0 0 0,-1 1-1 0 0,1-1 1 0 0,0 1 0 0 0,-1-1 0 0 0,1 1 0 0 0,-1-1 0 0 0,1 1 0 0 0,0-1 0 0 0,-1 0-1 0 0,0 0 1 0 0,1 1 0 0 0,-1-1 0 0 0,1 0 0 0 0,-1 0 0 0 0,0 1 0 0 0,1-2 0 0 0,0-1 66 0 0,0 1 1 0 0,-1-1 0 0 0,1 0-1 0 0,-1 0 1 0 0,0 1 0 0 0,1-1-1 0 0,-1 0 1 0 0,0 0 0 0 0,-1 0-1 0 0,1 1 1 0 0,0-1 0 0 0,-1 0-1 0 0,1 0 1 0 0,-1 1 0 0 0,-2-5-1 0 0,3 7-67 0 0,0 0 0 0 0,0 0 0 0 0,0 0 0 0 0,0 0 0 0 0,0 0 0 0 0,0 0 0 0 0,0 0 0 0 0,0 0 0 0 0,-1 0 0 0 0,1 0 0 0 0,0 0 0 0 0,0 0 0 0 0,0 0 0 0 0,0 0 0 0 0,0 0 0 0 0,0 0 0 0 0,0 0 0 0 0,0 0 0 0 0,0 0 0 0 0,0 0 0 0 0,0 0 0 0 0,0 0 0 0 0,0 0 0 0 0,0 0 0 0 0,0 0 0 0 0,0 0 0 0 0,-1 0 0 0 0,1 0 0 0 0,0 0 0 0 0,0 0-1 0 0,0 0 1 0 0,0-1 0 0 0,0 1 0 0 0,0 0 0 0 0,0 0 0 0 0,0 0 0 0 0,0 0 0 0 0,0 0 0 0 0,0 0 0 0 0,0 0 0 0 0,0 0 0 0 0,0 11 99 0 0,2 18-571 0 0,4-4-1226 0 0,-1-12-2706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34.050"/>
    </inkml:context>
    <inkml:brush xml:id="br0">
      <inkml:brushProperty name="width" value="0.1" units="cm"/>
      <inkml:brushProperty name="height" value="0.1" units="cm"/>
      <inkml:brushProperty name="color" value="#F4F91B"/>
    </inkml:brush>
  </inkml:definitions>
  <inkml:trace contextRef="#ctx0" brushRef="#br0">1653 1453 455 0 0,'-1'-2'236'0'0,"0"1"-1"0"0,1 0 1 0 0,-1 0-1 0 0,0 0 0 0 0,0 0 1 0 0,0 0-1 0 0,0-1 0 0 0,0 2 1 0 0,0-1-1 0 0,0 0 0 0 0,0 0 1 0 0,0 0-1 0 0,0 0 0 0 0,-1 1 1 0 0,1-1-1 0 0,0 0 0 0 0,0 1 1 0 0,-1-1-1 0 0,1 1 0 0 0,0 0 1 0 0,-1-1-1 0 0,1 1 1 0 0,0 0-1 0 0,-1 0 0 0 0,1 0 1 0 0,-1 0-1 0 0,1 0 0 0 0,0 0 1 0 0,-1 0-1 0 0,1 1 0 0 0,-1-1 1 0 0,-1 1-1 0 0,-77 51 628 0 0,51-33-734 0 0,24-16-78 0 0,1 1-1 0 0,-1-1 1 0 0,0 0-1 0 0,0 0 1 0 0,-1 0-1 0 0,1-1 1 0 0,-7 2-1 0 0,-14 2 690 0 0,0-1 1 0 0,-1-1-1 0 0,-44 1 0 0 0,34-2 146 0 0,32-1-764 0 0,-1-1-1 0 0,1-1 1 0 0,-1 1-1 0 0,0-1 1 0 0,1 0 0 0 0,-1 0-1 0 0,1-1 1 0 0,-1 1-1 0 0,-7-3 1 0 0,3 0 88 0 0,-1 1 0 0 0,1 1 0 0 0,0-1 0 0 0,0 2 0 0 0,-1-1 0 0 0,-12 2 0 0 0,12 0-84 0 0,0-1-1 0 0,0 0 0 0 0,0-1 1 0 0,0 0-1 0 0,-13-3 0 0 0,0-3 457 0 0,-48-7 0 0 0,20 3-209 0 0,42 7-239 0 0,-1 2 1 0 0,1-1-1 0 0,-1 2 1 0 0,-13-2 0 0 0,19 3-58 0 0,1-1 1 0 0,-1 1 0 0 0,1-1 0 0 0,0-1 0 0 0,-1 1 0 0 0,-5-3 0 0 0,6 2-10 0 0,0 0 0 0 0,0 1 1 0 0,0 0-1 0 0,-1 0 0 0 0,1 0 0 0 0,-7 0 0 0 0,-10-1 87 0 0,17 1-145 0 0,-1 1-1 0 0,1 0 1 0 0,-1 0-1 0 0,1 0 1 0 0,-7 1-1 0 0,-2 1 47 0 0,-1 0-1 0 0,0-1 0 0 0,1 0 1 0 0,-1-1-1 0 0,-18-3 0 0 0,-1-8 346 0 0,27 9-311 0 0,0-1 0 0 0,0 1-1 0 0,-11-2 1 0 0,-13-1 102 0 0,18 2-65 0 0,-1 1 0 0 0,-20-1 1 0 0,6 2 73 0 0,-35-5 0 0 0,47 3 32 0 0,0 0 0 0 0,1-1 0 0 0,-1-1 0 0 0,-23-10 0 0 0,9 5 27 0 0,21 8-211 0 0,1-1-1 0 0,-1 0 1 0 0,1 0 0 0 0,-1-1 0 0 0,-12-8-1 0 0,-17-12 166 0 0,12 4-1 0 0,21 15-143 0 0,0 0 0 0 0,0 0 1 0 0,1 0-1 0 0,0 0 0 0 0,0-1 0 0 0,0 0 0 0 0,1 1 1 0 0,-3-9-1 0 0,2 6-28 0 0,0 0 1 0 0,0 0 0 0 0,-8-11 0 0 0,9 13 13 0 0,-1 1 1 0 0,1-1-1 0 0,0 0 1 0 0,0 0-1 0 0,0 0 1 0 0,1 0-1 0 0,-1-11 1 0 0,-6-22 40 0 0,2 22-28 0 0,3 11-38 0 0,0-1-1 0 0,1 0 0 0 0,0 0 0 0 0,0-1 1 0 0,1 1-1 0 0,0 0 0 0 0,0-1 0 0 0,0 1 0 0 0,1 0 1 0 0,0-1-1 0 0,2-6 0 0 0,1-3-15 0 0,0 0-1 0 0,1-23 1 0 0,-4 32 1 0 0,-1 1 1 0 0,1-1-1 0 0,-2 1 1 0 0,1 0-1 0 0,-1-1 1 0 0,0 1-1 0 0,0 0 1 0 0,-4-7-1 0 0,4 9-7 0 0,1 1-1 0 0,-1-1 1 0 0,1 1-1 0 0,0-1 1 0 0,0 1-1 0 0,1-1 1 0 0,-1 0-1 0 0,1 1 1 0 0,1-10 0 0 0,0 2 37 0 0,2-1 1 0 0,4-14 0 0 0,1-7-9 0 0,-7 7-38 0 0,-2 24 0 0 0,1 0 0 0 0,0 1 0 0 0,-1-1 0 0 0,1 0 0 0 0,1 1 0 0 0,-1-1 0 0 0,0 0 0 0 0,1 1 0 0 0,-1-1 0 0 0,1 0 0 0 0,0 1 0 0 0,0-1 0 0 0,0 1 0 0 0,2-4 0 0 0,1-2 6 0 0,-1-1 1 0 0,0 1-1 0 0,0-1 1 0 0,-1 1-1 0 0,0-1 0 0 0,-1 0 1 0 0,0 0-1 0 0,0 0 1 0 0,-1-15-1 0 0,-1-9 26 0 0,-3 0 0 0 0,-7-34 0 0 0,5 34 0 0 0,2 1 0 0 0,-1-36 0 0 0,5 60-32 0 0,1-1 0 0 0,0 0 0 0 0,1 0 0 0 0,0 1 0 0 0,0-1 0 0 0,1 1 0 0 0,0 0 0 0 0,0 0 0 0 0,1 0 0 0 0,0 0 0 0 0,0 0 0 0 0,1 1 0 0 0,0 0 0 0 0,1 0 0 0 0,-1 0 0 0 0,10-8 0 0 0,-10 11 0 0 0,0 0 0 0 0,0 0 0 0 0,1 0 0 0 0,0 0 0 0 0,0 1 0 0 0,0 0 0 0 0,0 0 0 0 0,0 1 0 0 0,1 0 0 0 0,-1 0 0 0 0,1 0 0 0 0,-1 1 0 0 0,1 0 0 0 0,0 0 0 0 0,8 0 0 0 0,240-18 0 0 0,-211 16 0 0 0,78-8 0 0 0,-95 8 0 0 0,40-12 0 0 0,-57 13 0 0 0,1 0 0 0 0,-1 1 0 0 0,14 0 0 0 0,12-2 0 0 0,17 1 0 0 0,29-3 0 0 0,-26 2 0 0 0,-25 3 0 0 0,-20 0 0 0 0,0 0 0 0 0,17-4 0 0 0,24-1 0 0 0,-36 4 0 0 0,26-5 0 0 0,-14 1 0 0 0,33-2 0 0 0,-11 2 0 0 0,-11 1 0 0 0,1 1 0 0 0,0 3 0 0 0,-1 1 0 0 0,1 1 0 0 0,40 9 0 0 0,55 13 0 0 0,-80-18 0 0 0,57-1 0 0 0,-10-1 0 0 0,23-2 0 0 0,-76-3 0 0 0,52 6 0 0 0,3 10 0 0 0,57 5 0 0 0,-56-22 0 0 0,-35 0 0 0 0,26 5 0 0 0,47-2 0 0 0,-102-3 0 0 0,133-1 0 0 0,-37 19 0 0 0,-85-10 0 0 0,-26-7 0 0 0,-5 1 0 0 0,0 0 0 0 0,0 1 0 0 0,24 5 0 0 0,90 30 0 0 0,-127-34 0 0 0,-1 0 0 0 0,1 1 0 0 0,-1-1 0 0 0,0 1 0 0 0,0 1 0 0 0,-1 0 0 0 0,11 6 0 0 0,-6 9 0 0 0,-2-2 0 0 0,-5-13 0 0 0,-1 1 0 0 0,0 0 0 0 0,0 0 0 0 0,0 1 0 0 0,-1-1 0 0 0,1 0 0 0 0,-1 1 0 0 0,-1 0 0 0 0,3 9 0 0 0,-2 2 0 0 0,-1 0 0 0 0,0 19 0 0 0,2 19 0 0 0,-1-39 0 0 0,-1 0 0 0 0,-1 0 0 0 0,-2 30 0 0 0,-1-24 0 0 0,1-1 0 0 0,2 31 0 0 0,1-18 0 0 0,-2-24 0 0 0,0 1 0 0 0,-1-1 0 0 0,-1 1 0 0 0,1-1 0 0 0,-2 0 0 0 0,-5 14 0 0 0,-10 32 0 0 0,6-4 0 0 0,-5 24 0 0 0,13-58 0 0 0,0-1 0 0 0,-2 0 0 0 0,0 0 0 0 0,0 0 0 0 0,-14 21 0 0 0,17-31 0 0 0,-50 79 0 0 0,39-64 0 0 0,-41 54 0 0 0,45-62 0 0 0,-24 24 0 0 0,11-14 0 0 0,6-4 0 0 0,0-1 0 0 0,-36 27 0 0 0,43-39 0 0 0,0 0 0 0 0,0 0 0 0 0,0-1 0 0 0,-1-1 0 0 0,0 0 0 0 0,0 0 0 0 0,-20 4 0 0 0,22-7 0 0 0,-34 7 0 0 0,0 3 0 0 0,-42 16 0 0 0,44-13 0 0 0,-1-3 0 0 0,-1-1 0 0 0,-85 9 0 0 0,5-2 0 0 0,64-9 0 0 0,-1-4 0 0 0,-84-2 0 0 0,140-3 0 0 0,-164-9 0 0 0,-1 0 0 0 0,79 8 0 0 0,-77 2 0 0 0,125 1-56 0 0,5-1 96 0 0,-45 7 0 0 0,69-5-211 0 0,-1 0-1 0 0,1 1 1 0 0,0 0-1 0 0,1 1 1 0 0,-1 1 0 0 0,-20 12-1 0 0,6 0-3062 0 0,2 1 0 0 0,-32 29 0 0 0,12-2-2600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6:24.604"/>
    </inkml:context>
    <inkml:brush xml:id="br0">
      <inkml:brushProperty name="width" value="0.1" units="cm"/>
      <inkml:brushProperty name="height" value="0.1" units="cm"/>
      <inkml:brushProperty name="color" value="#F4F91B"/>
    </inkml:brush>
  </inkml:definitions>
  <inkml:trace contextRef="#ctx0" brushRef="#br0">2636 1658 455 0 0,'7'-11'-52'0'0,"0"3"682"0"0,2 4 2946 0 0,25-8-5312 0 0,-31 11 1627 0 0,-1 0-1 0 0,0 0 1 0 0,1-1 0 0 0,-1 1 0 0 0,0-1 0 0 0,0 0 0 0 0,0 0 0 0 0,0 1 0 0 0,0-1 0 0 0,0 0 0 0 0,1-12 4749 0 0,-3 14-4537 0 0,-13 2 2355 0 0,-13 12 251 0 0,21-16-2320 0 0,1 0-1 0 0,-1 1 1 0 0,0 0-1 0 0,0 0 1 0 0,1 0-1 0 0,-1 0 0 0 0,0 1 1 0 0,-5 0-1 0 0,1-1 22 0 0,0 0-1 0 0,0 0 0 0 0,-11-3 1 0 0,13 2-191 0 0,-1 0 0 0 0,1 1 0 0 0,-1 0 0 0 0,0 0 0 0 0,-14 1 0 0 0,7 1-7 0 0,-1-1 0 0 0,1 0 0 0 0,-24-5-1 0 0,12 2-10 0 0,-58 1 343 0 0,5 2-144 0 0,-35 9 375 0 0,0 1-352 0 0,-5-4 119 0 0,71-3-185 0 0,-122 21 686 0 0,151-21-1035 0 0,-16 1 157 0 0,0-1 0 0 0,0-3-1 0 0,-65-6 1 0 0,-15 0 161 0 0,22 9-139 0 0,-43-1 96 0 0,-94-3 325 0 0,211 1-561 0 0,0-1 1 0 0,0-1-1 0 0,-32-7 0 0 0,-21-2 220 0 0,50 8-192 0 0,-27-7 0 0 0,43 8-73 0 0,-41-9 151 0 0,-82-16 128 0 0,14 17-135 0 0,58 7-81 0 0,-3-8 188 0 0,40 7-202 0 0,18 2-22 0 0,-1 1 0 0 0,0-1 0 0 0,0 0 1 0 0,1 0-1 0 0,-1 0 0 0 0,1-1 0 0 0,0 1 0 0 0,0-1 0 0 0,0 0 0 0 0,-6-6 1 0 0,-13-11 125 0 0,21 19-131 0 0,0-1 1 0 0,-1 0-1 0 0,1 1 0 0 0,0-1 1 0 0,0 0-1 0 0,0 0 0 0 0,0 0 1 0 0,0 0-1 0 0,1 0 0 0 0,-1 0 0 0 0,0 0 1 0 0,1 0-1 0 0,-1 0 0 0 0,1 0 1 0 0,0 0-1 0 0,0-1 0 0 0,0 1 1 0 0,0 0-1 0 0,0 0 0 0 0,1 0 1 0 0,-1-2-1 0 0,-1-23 145 0 0,-4 4-60 0 0,1 0 0 0 0,-3-43 0 0 0,-1-11 80 0 0,-31-90-125 0 0,25 136-64 0 0,11 27 0 0 0,1-1 0 0 0,0 1 0 0 0,0 0 0 0 0,0-1 0 0 0,0 1 0 0 0,1-1 0 0 0,0 0 0 0 0,-1-5 0 0 0,2 3 7 0 0,0 0 0 0 0,1 0 1 0 0,-1 0-1 0 0,2 0 0 0 0,-1 0 0 0 0,1 0 0 0 0,0 0 1 0 0,0 1-1 0 0,1-1 0 0 0,0 1 0 0 0,4-8 0 0 0,3-5 24 0 0,-7 12-27 0 0,-1 0-1 0 0,0 0 1 0 0,0 0-1 0 0,0 0 0 0 0,-1-1 1 0 0,0 1-1 0 0,0 0 0 0 0,-1-1 1 0 0,0-11-1 0 0,-3-2 8 0 0,0 1 0 0 0,-7-21 0 0 0,-1-10-3 0 0,6 24-8 0 0,0 0 0 0 0,2 0 0 0 0,1-50 0 0 0,9 29 0 0 0,17-66 0 0 0,-16 78 0 0 0,2-3 0 0 0,21-52 0 0 0,-30 88 0 0 0,1 0 0 0 0,-1 0 0 0 0,1 1 0 0 0,0-1 0 0 0,0 0 0 0 0,0 1 0 0 0,0-1 0 0 0,0 1 0 0 0,0 0 0 0 0,1 0 0 0 0,-1 0 0 0 0,1 0 0 0 0,-1 0 0 0 0,1 0 0 0 0,0 1 0 0 0,0-1 0 0 0,0 1 0 0 0,0 0 0 0 0,6-2 0 0 0,4 0 0 0 0,0 1 0 0 0,1 1 0 0 0,21-1 0 0 0,-3 1 0 0 0,98-2 0 0 0,-31 2 0 0 0,64 6 0 0 0,-108-1 0 0 0,75-4 0 0 0,-124-1 0 0 0,224-13 0 0 0,0 16 0 0 0,-209-1 0 0 0,89 8-32 0 0,146-8 0 0 0,-223-3 32 0 0,227-25 0 0 0,-201 19 0 0 0,-1 3 0 0 0,65 4 0 0 0,-100 1 0 0 0,11-2 0 0 0,-1-2 0 0 0,0-1 0 0 0,62-17 0 0 0,-4 0 0 0 0,-57 17 0 0 0,-1 2 0 0 0,1 1 0 0 0,-1 1 0 0 0,1 3 0 0 0,-1 0 0 0 0,37 8 0 0 0,-51-7-11 0 0,1 0 1 0 0,-1 2-1 0 0,-1 0 0 0 0,1 1 1 0 0,29 13-1 0 0,-45-17 9 0 0,0 1-1 0 0,0-1 1 0 0,0 1-1 0 0,0-1 1 0 0,0 1-1 0 0,-1 0 1 0 0,1 0-1 0 0,-1 0 1 0 0,0 0-1 0 0,3 7 1 0 0,16 40-45 0 0,-9-18 57 0 0,-5-16-12 0 0,-1 2 1 0 0,0-1-1 0 0,5 32 1 0 0,2 58-55 0 0,-10-71 54 0 0,25 249 2 0 0,-25-213 0 0 0,-3-53 0 0 0,1 0 0 0 0,0 0 0 0 0,2-1 0 0 0,6 27 0 0 0,-2-12 0 0 0,-1 0 0 0 0,-2 1 0 0 0,-1 0 0 0 0,-3 50 0 0 0,0-75 0 0 0,0 0 0 0 0,-1 0 0 0 0,-1 0 0 0 0,1-1 0 0 0,-1 1 0 0 0,-1-1 0 0 0,0 1 0 0 0,0-1 0 0 0,0 0 0 0 0,-9 14 0 0 0,0-4 0 0 0,0-2 0 0 0,-2 0 0 0 0,-21 21 0 0 0,-5 8 1 0 0,27-28-9 0 0,-24 22 0 0 0,29-32-332 0 0,1 2-1 0 0,0-1 1 0 0,0 1-1 0 0,0 0 1 0 0,-10 20-1 0 0,-7 25-7366 0 0,9-13-360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6:41.342"/>
    </inkml:context>
    <inkml:brush xml:id="br0">
      <inkml:brushProperty name="width" value="0.1" units="cm"/>
      <inkml:brushProperty name="height" value="0.1" units="cm"/>
      <inkml:brushProperty name="color" value="#F4F91B"/>
    </inkml:brush>
  </inkml:definitions>
  <inkml:trace contextRef="#ctx0" brushRef="#br0">1566 1586 79 0 0,'10'-21'342'0'0,"-9"19"-248"0"0,1-1 0 0 0,-1 0 0 0 0,1 0 0 0 0,-1 0 0 0 0,0 0 0 0 0,0 0 0 0 0,0 0 0 0 0,0 0 0 0 0,-1 0 0 0 0,1-6 0 0 0,-1 3 713 0 0,0 6-761 0 0,0-1-1 0 0,0 1 0 0 0,-1-1 1 0 0,1 1-1 0 0,0-1 0 0 0,0 1 1 0 0,0-1-1 0 0,1 1 0 0 0,-1-1 1 0 0,0 1-1 0 0,0 0 0 0 0,0-1 1 0 0,0 1-1 0 0,0-1 0 0 0,0 1 1 0 0,1-1-1 0 0,-1 1 0 0 0,0 0 0 0 0,0-1 1 0 0,1 1-1 0 0,-1 0 0 0 0,0-1 1 0 0,1 1-1 0 0,-1-1 0 0 0,-4 0 825 0 0,-1 0 0 0 0,0 0 0 0 0,0 1 0 0 0,1-1-1 0 0,-8 1 1 0 0,6 1-541 0 0,0-1 0 0 0,0 0 0 0 0,0 0 0 0 0,-1-1 0 0 0,1 0 0 0 0,0 0 0 0 0,0-1-1 0 0,0 1 1 0 0,-6-4 0 0 0,-10-5 793 0 0,18 8-982 0 0,0-1 0 0 0,0 1 0 0 0,0 0 0 0 0,-1 1 0 0 0,1-1 0 0 0,-1 1 0 0 0,1 0 1 0 0,-1 0-1 0 0,1 0 0 0 0,-1 1 0 0 0,0-1 0 0 0,-7 2 0 0 0,-16 1 312 0 0,0 0 1 0 0,-30-4-1 0 0,-39 3 1472 0 0,-41 3 300 0 0,115-4-1984 0 0,-90 7 425 0 0,40-1-518 0 0,-111-6 324 0 0,57-5-282 0 0,114 3-161 0 0,0 1-1 0 0,0 1 0 0 0,0 0 1 0 0,1 1-1 0 0,-1 0 1 0 0,-18 5-1 0 0,10 0 2 0 0,-1-1 1 0 0,0-1-1 0 0,-41 3 0 0 0,51-7 29 0 0,-1-2-1 0 0,-21-4 1 0 0,22 3 20 0 0,-1 1 1 0 0,-22-1-1 0 0,21 0 23 0 0,13 3-83 0 0,0-1 0 0 0,-1 1 0 0 0,1 0 0 0 0,0 0 0 0 0,-1-1 1 0 0,1 1-1 0 0,0 0 0 0 0,-1 0 0 0 0,1 0 0 0 0,0 0 0 0 0,0 0 1 0 0,-1 1-1 0 0,1-1 0 0 0,0 0 0 0 0,-3 1 0 0 0,-6 6 182 0 0,9 0-15 0 0,2-6-160 0 0,0 0-1 0 0,0 0 0 0 0,0 0 0 0 0,0 1 0 0 0,0-1 0 0 0,0-1 0 0 0,0 1 0 0 0,1 0 0 0 0,-1 0 0 0 0,0 0 0 0 0,1-1 0 0 0,-1 1 0 0 0,2 0 0 0 0,26 8 332 0 0,-11-3-162 0 0,0-1-83 0 0,-1 0 0 0 0,1-1 0 0 0,0-1 0 0 0,23 1 0 0 0,-12-1 175 0 0,-11-1-195 0 0,-1 0 0 0 0,0 2-1 0 0,26 8 1 0 0,-35-10-71 0 0,1 0 1 0 0,-1-1-1 0 0,1 0 0 0 0,0-1 0 0 0,-1 1 0 0 0,1-2 1 0 0,0 1-1 0 0,0-1 0 0 0,14-4 0 0 0,21 0 130 0 0,71 4 93 0 0,-67 1-193 0 0,57-5 1 0 0,-7-9-5 0 0,97-9 100 0 0,-46 25-51 0 0,2 0 2 0 0,-55-2-76 0 0,-70 2-10 0 0,1-2 0 0 0,-1 0-1 0 0,46-8 1 0 0,-45 4 10 0 0,1 1-1 0 0,51 1 1 0 0,-60 2-19 0 0,-9-1 19 0 0,-1 0-1 0 0,1-1 1 0 0,17-4 0 0 0,11-3 24 0 0,-15 4-45 0 0,-19 3 0 0 0,0 1 0 0 0,0 0 0 0 0,0 0 0 0 0,0 0 0 0 0,5 0 0 0 0,-6 0 8 0 0,-1-1 1 0 0,0 1-1 0 0,1-1 0 0 0,-1 0 0 0 0,0 0 1 0 0,0 0-1 0 0,0 0 0 0 0,0-1 0 0 0,0 1 1 0 0,0 0-1 0 0,2-5 0 0 0,0 1 10 0 0,0-1-2 0 0,0 0-1 0 0,0 0 1 0 0,-1-1-1 0 0,0 1 0 0 0,0-1 1 0 0,2-9-1 0 0,7-20 80 0 0,89-183 372 0 0,-98 212-439 0 0,-1-1 0 0 0,0 0 0 0 0,0 0 1 0 0,-1 1-1 0 0,0-1 0 0 0,0 0 0 0 0,-1-13 1 0 0,-1 11-1 0 0,2 1 1 0 0,-1 0-1 0 0,2-1 1 0 0,-1 1-1 0 0,4-12 1 0 0,0 5-6 0 0,-1-1 1 0 0,-1 0-1 0 0,-1 1 0 0 0,0-1 0 0 0,-1 0 1 0 0,-1 0-1 0 0,-1 0 0 0 0,-1 0 1 0 0,0 0-1 0 0,-6-23 0 0 0,-4-31 12 0 0,1 9-6 0 0,4 28-42 0 0,4 15 29 0 0,-2 1-1 0 0,0-1 0 0 0,-1 1 1 0 0,-10-22-1 0 0,0 6-15 0 0,6 14 0 0 0,-13-22 0 0 0,-2-2 0 0 0,19 33 0 0 0,-1-1 0 0 0,0 1 0 0 0,-1 0 0 0 0,0 1 0 0 0,-12-13 0 0 0,8 13 0 0 0,0 0 0 0 0,-1 1 0 0 0,-1 1 0 0 0,1 0 0 0 0,-1 1 0 0 0,-1 0 0 0 0,0 1 0 0 0,0 1 0 0 0,-16-5 0 0 0,-2 0 0 0 0,17 5 0 0 0,0 0 0 0 0,0 1 0 0 0,-1 1 0 0 0,-18-2 0 0 0,16 4 0 0 0,1 0 0 0 0,0-2 0 0 0,-28-8 0 0 0,3 2 0 0 0,34 9 0 0 0,0 0 0 0 0,0-1 0 0 0,1-1 0 0 0,-10-3 0 0 0,-4-4 0 0 0,0 1 0 0 0,-1 1 0 0 0,0 1 0 0 0,-26-4 0 0 0,-11-1 0 0 0,42 7 0 0 0,0 1 0 0 0,0 1 0 0 0,-28-1 0 0 0,-2 6 0 0 0,0 2 0 0 0,0 2 0 0 0,-69 18 0 0 0,32-10 0 0 0,39-6 0 0 0,-54 2 0 0 0,-18 2 0 0 0,23 12 0 0 0,68-19 0 0 0,16-4 0 0 0,-1 1 0 0 0,-17 6 0 0 0,9-2 0 0 0,-31 5 0 0 0,28-7 0 0 0,-27 9 0 0 0,44-11 0 0 0,-1 1 0 0 0,1-1 0 0 0,0 1 0 0 0,0 1 0 0 0,0-1 0 0 0,0 1 0 0 0,0 0 0 0 0,-7 7 0 0 0,8-6 0 0 0,1 0 0 0 0,0 1 0 0 0,0-1 0 0 0,1 1 0 0 0,0 0 0 0 0,-1 0 0 0 0,-1 7 0 0 0,-15 49 0 0 0,3-6 0 0 0,7-26 0 0 0,-10 46 0 0 0,12-42 0 0 0,-1 8 0 0 0,2 1 0 0 0,2 0 0 0 0,1 75 0 0 0,-5 26 0 0 0,5-105 0 0 0,0 135 0 0 0,4-132 0 0 0,2-32 0 0 0,-1 0 0 0 0,1 0 0 0 0,1-1 0 0 0,-1 1 0 0 0,2-1 0 0 0,-1 1 0 0 0,1-1 0 0 0,8 12 0 0 0,-7-11 0 0 0,-5-10 0 0 0,0 1 0 0 0,1 0 1 0 0,-1-1-1 0 0,0 1 0 0 0,0-1 0 0 0,1 1 0 0 0,-1-1 1 0 0,1 1-1 0 0,-1-1 0 0 0,0 1 0 0 0,1-1 0 0 0,-1 1 1 0 0,1-1-1 0 0,-1 1 0 0 0,1-1 0 0 0,-1 0 0 0 0,1 1 0 0 0,0-1 1 0 0,0 0 1 0 0,-1 0 0 0 0,0 0 0 0 0,1 0 0 0 0,-1 0 0 0 0,0 0 0 0 0,0 0 0 0 0,1 0 0 0 0,-1-1 0 0 0,0 1 0 0 0,0 0 0 0 0,1 0 0 0 0,-1 0 0 0 0,0 0 0 0 0,0-1 0 0 0,0 1 0 0 0,1 0 0 0 0,-1 0 0 0 0,0-1 0 0 0,0 1 0 0 0,0 0 1 0 0,0 0-1 0 0,1-1 0 0 0,-1 1 0 0 0,0 0 0 0 0,0-1 0 0 0,0 1 0 0 0,4-27 120 0 0,-4 27-123 0 0,0 0 0 0 0,0 0-1 0 0,0-1 1 0 0,0 1-1 0 0,0 0 1 0 0,0 0 0 0 0,0-1-1 0 0,0 1 1 0 0,0 0-1 0 0,0 0 1 0 0,0 0 0 0 0,0-1-1 0 0,0 1 1 0 0,0 0-1 0 0,0 0 1 0 0,-1-1 0 0 0,1 1-1 0 0,0 0 1 0 0,0 0-1 0 0,0 0 1 0 0,0 0 0 0 0,0-1-1 0 0,-1 1 1 0 0,1 0-1 0 0,0 0 1 0 0,0 0 0 0 0,0 0-1 0 0,-1 0 1 0 0,1-1-1 0 0,0 1 1 0 0,0 0 0 0 0,-1 0-1 0 0,1 0 1 0 0,0 0-1 0 0,-10 2-90 0 0,-12 11-307 0 0,20-11 303 0 0,-46 35-3156 0 0,17-10 1311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33.907"/>
    </inkml:context>
    <inkml:brush xml:id="br0">
      <inkml:brushProperty name="width" value="0.1" units="cm"/>
      <inkml:brushProperty name="height" value="0.1" units="cm"/>
      <inkml:brushProperty name="color" value="#F4F91B"/>
    </inkml:brush>
  </inkml:definitions>
  <inkml:trace contextRef="#ctx0" brushRef="#br0">1420 62 5295 0 0,'-2'-2'79'0'0,"1"-1"-1"0"0,0 1 1 0 0,-1 0-1 0 0,1 0 1 0 0,-1-1-1 0 0,0 1 0 0 0,0 0 1 0 0,1 1-1 0 0,-1-1 1 0 0,-1 0-1 0 0,1 1 0 0 0,0-1 1 0 0,0 1-1 0 0,-1-1 1 0 0,1 1-1 0 0,0 0 1 0 0,-1 0-1 0 0,1 0 0 0 0,-1 1 1 0 0,0-1-1 0 0,-4 0 1 0 0,-9-2-45 0 0,15 3-31 0 0,0-1 0 0 0,-1 1-1 0 0,1 0 1 0 0,0 0 0 0 0,-1-1-1 0 0,1 1 1 0 0,-1 0 0 0 0,1 0-1 0 0,0 0 1 0 0,-1 0 0 0 0,1 1-1 0 0,0-1 1 0 0,-1 0 0 0 0,-1 1-1 0 0,0-1 23 0 0,0 0-1 0 0,0 0 1 0 0,0-1 0 0 0,0 1-1 0 0,0-1 1 0 0,0 0-1 0 0,0 0 1 0 0,0 0-1 0 0,0 0 1 0 0,-3-3-1 0 0,-4 0 81 0 0,3 2 108 0 0,0 0 1 0 0,0 0-1 0 0,0 1 0 0 0,-1 0 1 0 0,1 0-1 0 0,0 1 0 0 0,0 0 0 0 0,-1 0 1 0 0,1 1-1 0 0,0 0 0 0 0,-12 3 1 0 0,-4 2 331 0 0,0 2 0 0 0,-26 13 1 0 0,-24 8 115 0 0,52-24-511 0 0,0 0 0 0 0,-1-1 0 0 0,0-2 0 0 0,1 0 0 0 0,-1-1 0 0 0,-28-3 0 0 0,-133-23 445 0 0,41 4-272 0 0,81 15-426 0 0,0 3 1 0 0,-1 3-1 0 0,1 3 0 0 0,-1 2 0 0 0,-82 18 0 0 0,80-8-984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8:06.728"/>
    </inkml:context>
    <inkml:brush xml:id="br0">
      <inkml:brushProperty name="width" value="0.1" units="cm"/>
      <inkml:brushProperty name="height" value="0.1" units="cm"/>
      <inkml:brushProperty name="color" value="#F4F91B"/>
    </inkml:brush>
  </inkml:definitions>
  <inkml:trace contextRef="#ctx0" brushRef="#br0">451 1505 1839 0 0,'-4'-1'630'0'0,"0"0"-1"0"0,-1-1 0 0 0,1 1 1 0 0,0-1-1 0 0,0 0 0 0 0,-7-4 1 0 0,-12-9 599 0 0,15 10-516 0 0,0 0 0 0 0,-1 0 0 0 0,-8-4 0 0 0,16 8-584 0 0,0 1 0 0 0,0-1 0 0 0,0 1 0 0 0,0-1 0 0 0,1 1 0 0 0,-1-1 0 0 0,0 0 0 0 0,0 0 0 0 0,1 1 0 0 0,-1-1 0 0 0,1 0-1 0 0,-1 0 1 0 0,0 0 0 0 0,1 0 0 0 0,-1 1 0 0 0,1-1 0 0 0,0 0 0 0 0,-1 0 0 0 0,1 0 0 0 0,0 0 0 0 0,0 0 0 0 0,0 0 0 0 0,-1 0 0 0 0,1-2 0 0 0,0 3-8 0 0,8 4 1732 0 0,-7-2-1762 0 0,1 0 0 0 0,0-1 0 0 0,0 1 0 0 0,1-1 0 0 0,-1 1 0 0 0,0-1 0 0 0,0 0 0 0 0,1 0-1 0 0,-1 0 1 0 0,1 0 0 0 0,2 0 0 0 0,-4-1-73 0 0,17 0 619 0 0,-1 0-1 0 0,1 1 1 0 0,23 5-1 0 0,-10-1-413 0 0,0-1 0 0 0,1-2 0 0 0,55-4 0 0 0,-44 1 281 0 0,50 4 0 0 0,-75-3-354 0 0,0 0 0 0 0,0-1 0 0 0,29-6 0 0 0,-31 5-94 0 0,43-8 101 0 0,-34 4-59 0 0,0 2 1 0 0,0 1 0 0 0,0 1 0 0 0,0 1 0 0 0,1 1-1 0 0,26 3 1 0 0,-7 5 41 0 0,-11-1-71 0 0,0-2 0 0 0,44 1 0 0 0,27 2 355 0 0,-73-4-341 0 0,0-2 0 0 0,34-1 0 0 0,-50-2-49 0 0,234-9 485 0 0,-106 0-425 0 0,-90 9-28 0 0,-25 0-37 0 0,0 0 0 0 0,0 3-1 0 0,36 5 1 0 0,56 15-29 0 0,-77-15 40 0 0,58 1 0 0 0,2 0 8 0 0,7 4-48 0 0,-7 3 64 0 0,-21-2-26 0 0,-18-4-12 0 0,123 28-26 0 0,-169-34 0 0 0,1-1-1 0 0,24 0 0 0 0,0-1 14 0 0,32-7 40 0 0,59 8-53 0 0,15 0 0 0 0,-13 2 64 0 0,-115-3-53 0 0,0-1-1 0 0,1 0 1 0 0,-1-2 0 0 0,0 0-1 0 0,43-12 1 0 0,-19 1 118 0 0,116-36-282 0 0,-134 38 478 0 0,0-1-1 0 0,0-1 1 0 0,38-24 0 0 0,-39 16-498 0 0,-1-1 0 0 0,0-2 0 0 0,27-32 0 0 0,-27 26 341 0 0,34-51 1 0 0,-55 72-155 0 0,-1 0 0 0 0,0-1-1 0 0,-1 0 1 0 0,0 0 0 0 0,-1 1 0 0 0,0-2 0 0 0,0 1-1 0 0,0-17 1 0 0,0 6 1 0 0,2-27 30 0 0,-3-1 0 0 0,-1 1 1 0 0,-9-62-1 0 0,5 90-45 0 0,0 1 0 0 0,-2-1 0 0 0,-11-28 0 0 0,10 32 0 0 0,1-1 0 0 0,0 0 0 0 0,2 0 0 0 0,-5-30 0 0 0,9 30 0 0 0,3-33 0 0 0,-2 38 0 0 0,0-1 0 0 0,0 1 0 0 0,-1 0 0 0 0,-1-1 0 0 0,-2-14 0 0 0,-2 1 0 0 0,4 18 0 0 0,-1-1 0 0 0,0 1 0 0 0,0 0 0 0 0,-1 0 0 0 0,0 0 0 0 0,-7-14 0 0 0,4 12 0 0 0,0 1 0 0 0,-1 0 0 0 0,0 0 0 0 0,0 0 0 0 0,-1 1 0 0 0,0 0 0 0 0,-1 0 0 0 0,1 1 0 0 0,-2 0 0 0 0,1 1 0 0 0,-1 0 0 0 0,0 0 0 0 0,-19-7 0 0 0,-110-39 0 0 0,72 28 0 0 0,42 14 0 0 0,-46-11 0 0 0,-83-15 0 0 0,134 33 0 0 0,-217-32 0 0 0,195 33 0 0 0,-80-8 0 0 0,-82-7 0 0 0,169 15 0 0 0,-117-14 0 0 0,98 8 0 0 0,0 3 0 0 0,-74 1 0 0 0,-133 6 0 0 0,226-1 0 0 0,1 1 0 0 0,-61 11 0 0 0,57-7 0 0 0,-68 4 0 0 0,-128-2 0 0 0,160-4 0 0 0,-151 13-20 0 0,182-13-32 0 0,5-3 52 0 0,0-2 0 0 0,0-2 0 0 0,0-2 0 0 0,-49-11 0 0 0,25 4 0 0 0,-103-11 0 0 0,125 21 0 0 0,1 3 0 0 0,-1 1 0 0 0,1 2 0 0 0,-55 12 0 0 0,-5 0 0 0 0,19-8 0 0 0,-87-3 0 0 0,142-4 0 0 0,-39 8 0 0 0,50-6 0 0 0,-10 1 0 0 0,2 0 0 0 0,0-1 0 0 0,-25 1 0 0 0,32-3 0 0 0,0 0 0 0 0,1 1 0 0 0,-1 1 0 0 0,1 0 0 0 0,-1 1 0 0 0,1 1 0 0 0,1 0 0 0 0,-1 1 0 0 0,1 1 0 0 0,0 0 0 0 0,0 0 0 0 0,-21 17 0 0 0,29-20-4 0 0,0 0 0 0 0,0 1 0 0 0,1-1 0 0 0,-1 1 1 0 0,1 0-1 0 0,0 0 0 0 0,0 0 0 0 0,1 0 0 0 0,-1 1 0 0 0,1 0 0 0 0,-3 8 0 0 0,5-10 3 0 0,0 1 0 0 0,0-1 0 0 0,0 1 0 0 0,0 0 0 0 0,1-1 0 0 0,0 1 0 0 0,0 0 0 0 0,0 0 0 0 0,1-1-1 0 0,-1 1 1 0 0,1 0 0 0 0,0-1 0 0 0,1 1 0 0 0,-1-1 0 0 0,4 8 0 0 0,6 12-8 0 0,-2-1-1 0 0,0 1 1 0 0,-2 1 0 0 0,5 26-1 0 0,-10-36 8 0 0,-1 0 1 0 0,0 1-1 0 0,0-1 0 0 0,-2 0 0 0 0,0 0 0 0 0,0 0 0 0 0,-2 0 0 0 0,-4 18 0 0 0,-13 29 2 0 0,8-26 0 0 0,-8 45 0 0 0,-57 236-1957 0 0,53-228-1876 0 0,10-40-3641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9:50.214"/>
    </inkml:context>
    <inkml:brush xml:id="br0">
      <inkml:brushProperty name="width" value="0.1" units="cm"/>
      <inkml:brushProperty name="height" value="0.1" units="cm"/>
      <inkml:brushProperty name="color" value="#F4F91B"/>
    </inkml:brush>
  </inkml:definitions>
  <inkml:trace contextRef="#ctx0" brushRef="#br0">2681 406 919 0 0,'0'-1'77'0'0,"1"-4"111"0"0,0 0 0 0 0,-1 0 0 0 0,1 0 0 0 0,1 1 0 0 0,-1-1 0 0 0,1 1 1 0 0,11-14 3939 0 0,-11 18-3565 0 0,-1-1-1 0 0,0 0 1 0 0,3 0 0 0 0,10-5-927 0 0,-14 6 350 0 0,0-1 1 0 0,1 1-1 0 0,-1 0 1 0 0,0 0-1 0 0,0-1 1 0 0,1 1-1 0 0,-1 0 1 0 0,0-1-1 0 0,0 1 1 0 0,0 0-1 0 0,1-1 1 0 0,-1 1-1 0 0,0 0 1 0 0,0-1-1 0 0,0 1 1 0 0,0 0-1 0 0,0-1 1 0 0,0 1-1 0 0,0-1 1 0 0,0 1-1 0 0,0 0 1 0 0,0-1-1 0 0,0 1 1 0 0,0 0-1 0 0,0-1 1 0 0,0 1-1 0 0,0 0 1 0 0,0-1-1 0 0,0 1 1 0 0,-1 0-1 0 0,1-1 1 0 0,0 0-1 0 0,-2-4-9 0 0,0 0 0 0 0,0-1 0 0 0,1 1 0 0 0,-2-10 0 0 0,3 12 111 0 0,0-1 0 0 0,-1 1 1 0 0,1 0-1 0 0,-1 0 0 0 0,0 0 0 0 0,1 0 0 0 0,-1 0 0 0 0,-1 0 0 0 0,1 0 0 0 0,0 0 0 0 0,-1 1 0 0 0,1-1 0 0 0,-1 0 0 0 0,0 1 0 0 0,0-1 0 0 0,0 1 0 0 0,0 0 0 0 0,-1 0 1 0 0,1 0-1 0 0,-3-3 0 0 0,-3 2 144 0 0,0-1-1 0 0,0 1 1 0 0,-1 0 0 0 0,1 1 0 0 0,0 0 0 0 0,-1 0 0 0 0,-15 0 0 0 0,-65 3 660 0 0,9 1 575 0 0,20-4-525 0 0,-37-4-46 0 0,-78-6 161 0 0,22 3-204 0 0,118 5-694 0 0,0-2 0 0 0,-44-13-1 0 0,66 16-127 0 0,-71-23 651 0 0,-132-22 0 0 0,128 36-543 0 0,-249-39 283 0 0,261 43-336 0 0,17 3-40 0 0,24 1-20 0 0,1 2-1 0 0,-1 1 1 0 0,0 1 0 0 0,-43 7-1 0 0,-136 37 103 0 0,93-20-129 0 0,44-11 13 0 0,69-11 13 0 0,0 1 0 0 0,1-1 0 0 0,0 1 0 0 0,-1 1 0 0 0,1-1 1 0 0,1 1-1 0 0,-1 1 0 0 0,-11 8 0 0 0,-5 7 44 0 0,-19 22 0 0 0,20-19-60 0 0,12-12 36 0 0,0 1-1 0 0,1 0 0 0 0,0 0 1 0 0,1 0-1 0 0,1 1 0 0 0,0 0 1 0 0,0 1-1 0 0,1 0 0 0 0,1 0 1 0 0,-5 20-1 0 0,-28 127 522 0 0,35-136-449 0 0,0 0 0 0 0,1 0 1 0 0,2 1-1 0 0,4 37 0 0 0,8 72 199 0 0,2 18 91 0 0,-10-100-289 0 0,-4-42-84 0 0,0 1-1 0 0,1-1 1 0 0,1 1-1 0 0,0-1 1 0 0,0 0 0 0 0,9 22-1 0 0,-10-31-26 0 0,4 12 36 0 0,1-1 0 0 0,1 0-1 0 0,0-1 1 0 0,1 1-1 0 0,0-1 1 0 0,17 18-1 0 0,2 2 127 0 0,-20-22-111 0 0,0-1-1 0 0,11 11 1 0 0,1-3 18 0 0,-1-1 1 0 0,2-1-1 0 0,0 0 1 0 0,1-1-1 0 0,39 18 0 0 0,-21-16 66 0 0,1-2-1 0 0,74 15 0 0 0,44-5 161 0 0,-66-12-205 0 0,-49-6-41 0 0,57 10 31 0 0,85 35-34 0 0,-88-23-53 0 0,-48-16 57 0 0,92 8 0 0 0,-116-18-31 0 0,42 7 37 0 0,0 3-1 0 0,123 39 1 0 0,-145-39-31 0 0,1-2 0 0 0,91 9 0 0 0,-103-15-11 0 0,112 1 80 0 0,-59-3-63 0 0,-49-1 2 0 0,0-2 1 0 0,-1-2-1 0 0,0-1 0 0 0,1-2 0 0 0,-2-1 1 0 0,1-2-1 0 0,-1-2 0 0 0,-1-1 1 0 0,48-23-1 0 0,-62 25-3 0 0,1-1 1 0 0,-1 0 0 0 0,-1-2 0 0 0,0-1-1 0 0,-1 0 1 0 0,21-21 0 0 0,-11 6 10 0 0,-1-1 0 0 0,-1-2 0 0 0,-2-1 0 0 0,-1-1 0 0 0,21-40 0 0 0,-29 41-38 0 0,-1-1-1 0 0,-2 0 1 0 0,-1-1 0 0 0,-2-1 0 0 0,-1 0-1 0 0,-2 0 1 0 0,-1-1 0 0 0,-2 0 0 0 0,-2 0 0 0 0,-1 0-1 0 0,-6-56 1 0 0,0 66 2 0 0,-2 1 0 0 0,0 0-1 0 0,-2 0 1 0 0,-17-35 0 0 0,8 17 8 0 0,-23-44 203 0 0,-58-94 1 0 0,28 54-110 0 0,66 119-115 0 0,0 0 1 0 0,0 1-1 0 0,-1 0 1 0 0,0-1-1 0 0,-1 2 1 0 0,-8-9-1 0 0,10 12-37 0 0,-1-1 0 0 0,1 1 0 0 0,-1 1-1 0 0,0-1 1 0 0,0 1 0 0 0,-1 0 0 0 0,1 0 0 0 0,-1 1 0 0 0,-12-3 0 0 0,4 2-311 0 0,0 1 0 0 0,0 1 1 0 0,-1 0-1 0 0,1 1 0 0 0,-30 3 1 0 0,-5 4-1479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0:14.039"/>
    </inkml:context>
    <inkml:brush xml:id="br0">
      <inkml:brushProperty name="width" value="0.1" units="cm"/>
      <inkml:brushProperty name="height" value="0.1" units="cm"/>
      <inkml:brushProperty name="color" value="#F4F91B"/>
    </inkml:brush>
  </inkml:definitions>
  <inkml:trace contextRef="#ctx0" brushRef="#br0">1 16 3079 0 0,'0'-1'50'0'0,"1"0"-1"0"0,-1 0 0 0 0,1 0 0 0 0,0 0 1 0 0,-1 0-1 0 0,1 0 0 0 0,0 1 0 0 0,0-1 1 0 0,0 0-1 0 0,-1 0 0 0 0,1 1 0 0 0,0-1 0 0 0,0 0 1 0 0,0 1-1 0 0,0-1 0 0 0,0 1 0 0 0,0-1 1 0 0,0 1-1 0 0,0-1 0 0 0,1 1 0 0 0,-1 0 1 0 0,0 0-1 0 0,0-1 0 0 0,0 1 0 0 0,2 0 0 0 0,-3 0-14 0 0,1 0 0 0 0,0 1 0 0 0,0-1-1 0 0,0 0 1 0 0,-1 1 0 0 0,1-1 0 0 0,0 0-1 0 0,0 1 1 0 0,-1-1 0 0 0,1 1 0 0 0,0-1-1 0 0,-1 1 1 0 0,1-1 0 0 0,0 1 0 0 0,-1-1-1 0 0,1 1 1 0 0,-1 0 0 0 0,1-1 0 0 0,-1 1-1 0 0,1 0 1 0 0,-1 0 0 0 0,0-1 0 0 0,1 1-1 0 0,-1 0 1 0 0,0 0 0 0 0,0-1-1 0 0,1 1 1 0 0,-1 0 0 0 0,0 0 0 0 0,0 0-1 0 0,0 0 1 0 0,0-1 0 0 0,0 1 0 0 0,0 1-1 0 0,0 1-13 0 0,0 0-1 0 0,1 0 0 0 0,0 0 0 0 0,0 0 0 0 0,-1-1 0 0 0,1 1 0 0 0,1 0 0 0 0,-1 0 0 0 0,0-1 1 0 0,4 5-1 0 0,-4-5-18 0 0,1 4-2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0:18.706"/>
    </inkml:context>
    <inkml:brush xml:id="br0">
      <inkml:brushProperty name="width" value="0.1" units="cm"/>
      <inkml:brushProperty name="height" value="0.1" units="cm"/>
      <inkml:brushProperty name="color" value="#F4F91B"/>
    </inkml:brush>
  </inkml:definitions>
  <inkml:trace contextRef="#ctx0" brushRef="#br0">2948 1514 1375 0 0,'-12'-1'-38'0'0,"10"1"200"0"0,0 0 0 0 0,0 0 0 0 0,0 0 0 0 0,0 0 0 0 0,0 0 0 0 0,0 0 0 0 0,0 0 0 0 0,1 1 0 0 0,-1-1 0 0 0,0 1 0 0 0,0-1 0 0 0,0 1 0 0 0,0 0 0 0 0,-2 1 0 0 0,3-2-127 0 0,1 1-1 0 0,-1-1 1 0 0,0 1-1 0 0,0-1 0 0 0,1 1 1 0 0,-1-1-1 0 0,0 0 1 0 0,0 0-1 0 0,0 1 0 0 0,0-1 1 0 0,1 0-1 0 0,-1 0 1 0 0,0 0-1 0 0,0 0 1 0 0,0 0-1 0 0,0 0 0 0 0,0 0 1 0 0,1 0-1 0 0,-1 0 1 0 0,0 0-1 0 0,0-1 0 0 0,0 1 1 0 0,0 0-1 0 0,-1-1 1 0 0,-15-15 1479 0 0,1 2-132 0 0,16 14-1354 0 0,-1 0 0 0 0,1 0 0 0 0,-1-1 0 0 0,0 1 0 0 0,1 0 0 0 0,-1 0 0 0 0,0 0 0 0 0,1 0 0 0 0,-1-1 0 0 0,0 1 0 0 0,1 0 0 0 0,-1 0 0 0 0,0 0 0 0 0,1 1 0 0 0,-1-1 0 0 0,1 0 0 0 0,-1 0 0 0 0,0 0 0 0 0,1 0 0 0 0,-1 1 0 0 0,0-1 0 0 0,1 0 0 0 0,-1 0-1 0 0,1 1 1 0 0,-1-1 0 0 0,0 1 0 0 0,-2 1-10 0 0,-1 0 0 0 0,1-1 0 0 0,0 0 0 0 0,0 1 0 0 0,-1-1-1 0 0,1-1 1 0 0,-1 1 0 0 0,-4 0 0 0 0,5-1-3 0 0,1 1 0 0 0,-1-1 0 0 0,0 1 0 0 0,1-1 0 0 0,-1 1 0 0 0,0 0 0 0 0,1 0 0 0 0,-1 0 0 0 0,1 1 1 0 0,-1-1-1 0 0,-2 2 0 0 0,5-2 12 0 0,0-1 0 0 0,0 1 0 0 0,0-1 1 0 0,0 1-1 0 0,0 0 0 0 0,0-1 0 0 0,0 1 1 0 0,0-1-1 0 0,1 1 0 0 0,-1 0 0 0 0,0-1 0 0 0,0 1 1 0 0,0-1-1 0 0,1 1 0 0 0,-1-1 0 0 0,0 1 1 0 0,1-1-1 0 0,-1 1 0 0 0,0-1 0 0 0,1 1 1 0 0,-1-1-1 0 0,1 1 0 0 0,-1-1 0 0 0,0 0 0 0 0,1 1 1 0 0,0-1-1 0 0,12 12 108 0 0,-11-12-77 0 0,-1 1-1 0 0,1-1 0 0 0,0 0 0 0 0,-1 1 0 0 0,1-1 1 0 0,-1 0-1 0 0,1 0 0 0 0,-1 0 0 0 0,1 0 1 0 0,-1-1-1 0 0,1 1 0 0 0,-1 0 0 0 0,1-1 0 0 0,-1 1 1 0 0,2-1-1 0 0,27-12 844 0 0,-12 5-455 0 0,-6 5-387 0 0,0 0 1 0 0,0 1-1 0 0,-1 1 0 0 0,1 0 1 0 0,0 1-1 0 0,0 0 0 0 0,0 0 0 0 0,18 4 1 0 0,7 0 3 0 0,-15-4-3 0 0,0 0 1 0 0,0-2-1 0 0,22-4 0 0 0,30-3 91 0 0,-38 9 3 0 0,1 2-1 0 0,42 6 1 0 0,-59-5-113 0 0,17 2 1 0 0,-1-2 1 0 0,55-2 0 0 0,-9-4 262 0 0,53-5 91 0 0,-47-14-127 0 0,-42 13-49 0 0,-33 6-165 0 0,-1 1 1 0 0,1 0-1 0 0,0 1 0 0 0,15 0 0 0 0,14 3 46 0 0,1 1-26 0 0,1-2 0 0 0,76-8 0 0 0,21-22-1 0 0,-121 26-31 0 0,1 2 0 0 0,-1 0-1 0 0,0 1 1 0 0,0 1 0 0 0,0 1-1 0 0,25 6 1 0 0,-8 2-15 0 0,-26-7-22 0 0,-1 0 1 0 0,1-1-1 0 0,13 2 0 0 0,-18-3 14 0 0,1 0 0 0 0,0 0 0 0 0,12 5 0 0 0,12 3 60 0 0,-28-8-71 0 0,-1-1 0 0 0,0 1 1 0 0,0-1-1 0 0,0 1 0 0 0,0 0 0 0 0,1-1 0 0 0,-1 1 0 0 0,0 0 0 0 0,0 1 0 0 0,0-1 0 0 0,-1 0 0 0 0,1 1 1 0 0,0-1-1 0 0,0 1 0 0 0,-1-1 0 0 0,3 3 0 0 0,-75-26 860 0 0,-29 1-431 0 0,64 13-37 0 0,21 4 65 0 0,0 1 0 0 0,-25-3 1 0 0,-27 5-1215 0 0,-69 9 1 0 0,-56 0 932 0 0,57-15-152 0 0,-112-2 116 0 0,148 4-30 0 0,-27 2 18 0 0,89 4-119 0 0,0-2 1 0 0,-1-1 0 0 0,-65-13-1 0 0,44 4-18 0 0,-76-4 0 0 0,91 14 0 0 0,0 3 0 0 0,0 1 0 0 0,-64 13 0 0 0,66-9 0 0 0,14-3 11 0 0,0-2 0 0 0,1-1-1 0 0,-1-1 1 0 0,-34-5 0 0 0,6-1 37 0 0,-179-27 224 0 0,191 24-216 0 0,-1 1 0 0 0,0 3 1 0 0,0 2-1 0 0,0 1 1 0 0,-50 5-1 0 0,-64 16 8 0 0,68-15-64 0 0,36-3 0 0 0,12 1 38 0 0,-8-1-25 0 0,-97 17 0 0 0,35 3 56 0 0,-82 20-74 0 0,186-38 5 0 0,1-1 0 0 0,-1 0 0 0 0,0-1 0 0 0,0 0 0 0 0,0-1 0 0 0,0 1 0 0 0,1-2 0 0 0,-1 1 0 0 0,0-1 0 0 0,0-1 0 0 0,-14-4 0 0 0,-4-1 40 0 0,4 0 91 0 0,-1-1-1 0 0,-23-12 1 0 0,33 13-74 0 0,1 1 0 0 0,-1 0 0 0 0,-1 1 0 0 0,1 0 0 0 0,-1 1 0 0 0,0 1 0 0 0,-15-2 0 0 0,18 4-56 0 0,-25-2 20 0 0,0 2 0 0 0,-58 5 0 0 0,15 12-21 0 0,64-14 3 0 0,7 0 4 0 0,-1-1 0 0 0,1-1 0 0 0,-1 1-1 0 0,0-1 1 0 0,1-1 0 0 0,-1 0 0 0 0,0 0-1 0 0,-11-4 1 0 0,-7-3 49 0 0,23 8-34 0 0,1-1 1 0 0,-1 0 0 0 0,0-1 0 0 0,0 1 0 0 0,0-1 0 0 0,1 0 0 0 0,-1 0-1 0 0,1-1 1 0 0,-1 1 0 0 0,1-1 0 0 0,0 0 0 0 0,0 0 0 0 0,0 0 0 0 0,0-1-1 0 0,1 1 1 0 0,-4-6 0 0 0,0-1 97 0 0,0-2 0 0 0,1 1 0 0 0,0-1 0 0 0,1 0 0 0 0,-7-24 0 0 0,8 24-98 0 0,-1 1 0 0 0,0-1 0 0 0,-1 1 0 0 0,0 0 0 0 0,-1 0 0 0 0,0 1 0 0 0,-12-14 0 0 0,2 3 44 0 0,9 9-27 0 0,1 0 1 0 0,0 0 0 0 0,0-1-1 0 0,1 0 1 0 0,-7-24 0 0 0,-13-72 75 0 0,18 70-106 0 0,4 23 2 0 0,-1 1 0 0 0,-1 0 0 0 0,-10-20 0 0 0,9 20 36 0 0,0 1 0 0 0,-8-31 0 0 0,14 40-40 0 0,-1-1 0 0 0,2 1 1 0 0,-1-1-1 0 0,1 0 0 0 0,0 1 1 0 0,0-1-1 0 0,0 0 0 0 0,1 1 1 0 0,0-1-1 0 0,0 1 0 0 0,0-1 1 0 0,3-6-1 0 0,4-4-7 0 0,0 0 0 0 0,18-27 0 0 0,7-12 0 0 0,5-32 65 0 0,-28 59-65 0 0,2 1 0 0 0,1 1-1 0 0,23-38 1 0 0,-22 45 11 0 0,-1-1-1 0 0,15-31 1 0 0,-23 41-7 0 0,-1 0 0 0 0,-1 0 0 0 0,0 0 0 0 0,0 0 0 0 0,-1-1 0 0 0,-1 1 0 0 0,1-22 0 0 0,-3 11 31 0 0,0 16-23 0 0,0 1 0 0 0,1-1-1 0 0,0 1 1 0 0,0-1-1 0 0,0 1 1 0 0,0-1 0 0 0,2-4-1 0 0,-2 7-11 0 0,1 0 0 0 0,-1 1 1 0 0,1-1-1 0 0,-1 1 0 0 0,1-1 0 0 0,0 1 0 0 0,0-1 0 0 0,0 1 0 0 0,0 0 1 0 0,0-1-1 0 0,0 1 0 0 0,0 0 0 0 0,0 0 0 0 0,0-1 0 0 0,1 1 1 0 0,-1 0-1 0 0,3-1 0 0 0,-1 1-1 0 0,-1 1 0 0 0,0-1-1 0 0,1 1 1 0 0,-1-1 0 0 0,0 1 0 0 0,1 0 0 0 0,-1 0 0 0 0,0 0 0 0 0,1 1 0 0 0,-1-1 0 0 0,4 1-1 0 0,78 19-21 0 0,-50-11 13 0 0,1-1 0 0 0,63 6 0 0 0,-87-14 10 0 0,53 4 0 0 0,0-4 0 0 0,73-8 0 0 0,77-6 0 0 0,-135 11 0 0 0,241 7 0 0 0,-189-5 0 0 0,-31 0 0 0 0,393-12 0 0 0,-466 11 0 0 0,9-2 0 0 0,1 3 0 0 0,41 3 0 0 0,145 8 0 0 0,-106-7 0 0 0,86 2 0 0 0,91 5 0 0 0,-31-13 0 0 0,-248 2 0 0 0,53 0 0 0 0,0 3 0 0 0,97 17 0 0 0,-111-13 0 0 0,34 6 0 0 0,-42-2 0 0 0,-1-3 0 0 0,74 2 0 0 0,-44-4 0 0 0,-45-3 0 0 0,42-1 0 0 0,82-3 0 0 0,-22 0 0 0 0,194-11 0 0 0,-44-7 0 0 0,-258 18 0 0 0,41-5 0 0 0,101-4 0 0 0,-104 13 0 0 0,-30-1 0 0 0,50-3 0 0 0,-62 1 0 0 0,0 1 0 0 0,28 3 0 0 0,9 0 0 0 0,-34-1 0 0 0,0 2 0 0 0,0 0 0 0 0,-1 1 0 0 0,37 15 0 0 0,-55-19 0 0 0,29 11 0 0 0,-1 2 0 0 0,0 1 0 0 0,58 39 0 0 0,-83-49 0 0 0,-1 0 0 0 0,1 1 0 0 0,-1-1 0 0 0,-1 2 0 0 0,1-1 0 0 0,9 14 0 0 0,23 49 0 0 0,-24-43 0 0 0,1 8-18 0 0,-1 0 1 0 0,-2 1-1 0 0,13 59 0 0 0,-21-78 17 0 0,-1-3 1 0 0,-1 0 0 0 0,-1 1 0 0 0,0 24 0 0 0,-2-26 0 0 0,1-1 0 0 0,1 1 0 0 0,0-1 0 0 0,0 0 0 0 0,6 20 0 0 0,3 0 0 0 0,-2-11 0 0 0,-1 2 0 0 0,-1-1 0 0 0,0 1 0 0 0,-2 0 0 0 0,3 42 0 0 0,-7-36 0 0 0,-1 0 0 0 0,-1-1 0 0 0,-2 1 0 0 0,0-1 0 0 0,-2 1 0 0 0,-16 46 0 0 0,16-63 0 0 0,-1 0 0 0 0,1-1 0 0 0,-2 1 0 0 0,1-1 0 0 0,-2-1 0 0 0,1 1 0 0 0,-1-1 0 0 0,-17 12 0 0 0,12-8 0 0 0,-12 11 0 0 0,15-13 0 0 0,0 0 0 0 0,0-1 0 0 0,-1-1 0 0 0,-1 0 0 0 0,1 0 0 0 0,-2-1 0 0 0,-23 10 0 0 0,-33 8 85 0 0,-2-4-1 0 0,-110 21 0 0 0,157-39-75 0 0,9-1 0 0 0,0 0 1 0 0,0-1-1 0 0,-1-1 1 0 0,1 0-1 0 0,0-2 1 0 0,-29-3-1 0 0,5-4 17 0 0,-19-4 23 0 0,-101-9 0 0 0,141 20-51 0 0,0 1 1 0 0,0 1-1 0 0,0 1 1 0 0,0 0 0 0 0,0 1-1 0 0,0 1 1 0 0,0 1-1 0 0,1 1 1 0 0,-27 12-1 0 0,16-3-264 0 0,1 2 0 0 0,1 0-1 0 0,-27 23 1 0 0,-30 32-3442 0 0,47-39-2948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8.137"/>
    </inkml:context>
    <inkml:brush xml:id="br0">
      <inkml:brushProperty name="width" value="0.1" units="cm"/>
      <inkml:brushProperty name="height" value="0.1" units="cm"/>
      <inkml:brushProperty name="color" value="#F4F91B"/>
    </inkml:brush>
  </inkml:definitions>
  <inkml:trace contextRef="#ctx0" brushRef="#br0">2334 26 3223 0 0,'1'-13'210'0'0,"-1"9"975"0"0,-2 9-1053 0 0,0-1 0 0 0,0 1 1 0 0,-1-1-1 0 0,1 0 0 0 0,-1 1 0 0 0,0-2 0 0 0,-1 1 0 0 0,1 0 0 0 0,0 0 1 0 0,-1-1-1 0 0,0 0 0 0 0,-6 4 0 0 0,0 0-156 0 0,0-1 0 0 0,0-1 0 0 0,-1 0 0 0 0,-12 4-1 0 0,19-7 33 0 0,1-2-1 0 0,-1 1 0 0 0,0 0 0 0 0,1-1 0 0 0,-1 0 0 0 0,0 1 0 0 0,1-1 0 0 0,-1-1 0 0 0,0 1 1 0 0,1-1-1 0 0,-1 1 0 0 0,-5-3 0 0 0,-5-1 349 0 0,1-2 0 0 0,-13-6 0 0 0,-9-4 758 0 0,26 13-955 0 0,0 0 0 0 0,0 1 1 0 0,-1 1-1 0 0,1-1 0 0 0,-1 1 0 0 0,-11 1 0 0 0,-61 6 50 0 0,22 0-127 0 0,-27-5 292 0 0,1-3-1 0 0,-137-21 0 0 0,131 9 118 0 0,0 5 0 0 0,-171 4-1 0 0,-103 3-223 0 0,291-1-265 0 0,1 3 1 0 0,-1 4-1 0 0,-135 23 0 0 0,62 3-3595 0 0,73-14-346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9.829"/>
    </inkml:context>
    <inkml:brush xml:id="br0">
      <inkml:brushProperty name="width" value="0.1" units="cm"/>
      <inkml:brushProperty name="height" value="0.1" units="cm"/>
      <inkml:brushProperty name="color" value="#F4F91B"/>
    </inkml:brush>
  </inkml:definitions>
  <inkml:trace contextRef="#ctx0" brushRef="#br0">1397 39 2815 0 0,'0'-2'156'0'0,"0"0"0"0"0,0 1 0 0 0,0-1 0 0 0,0 0 0 0 0,0 0 0 0 0,0 0 0 0 0,-1 0 0 0 0,1 0-1 0 0,-1 0 1 0 0,1 0 0 0 0,-1 0 0 0 0,0 1 0 0 0,0-1 0 0 0,1 0 0 0 0,-1 1 0 0 0,-1-1 0 0 0,0-2-1 0 0,1 4-91 0 0,-1-1 1 0 0,1 1-1 0 0,0-1 0 0 0,-1 1 0 0 0,1-1 0 0 0,0 1 0 0 0,-1 0 0 0 0,1 0 0 0 0,-1-1 0 0 0,1 1 0 0 0,0 0 0 0 0,-1 0 0 0 0,1 0 1 0 0,-1 1-1 0 0,1-1 0 0 0,0 0 0 0 0,-1 1 0 0 0,1-1 0 0 0,0 0 0 0 0,-1 1 0 0 0,1-1 0 0 0,0 1 0 0 0,-2 1 0 0 0,-3 1 60 0 0,-123 49 1174 0 0,107-45-1212 0 0,0 0-1 0 0,0-2 1 0 0,-1-1 0 0 0,-25 1 0 0 0,-190-4 990 0 0,22-1-499 0 0,99 6-396 0 0,-140 4 1 0 0,213-10-254 0 0,0 1-1 0 0,0 2 1 0 0,-43 10 0 0 0,53-6-330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3.993"/>
    </inkml:context>
    <inkml:brush xml:id="br0">
      <inkml:brushProperty name="width" value="0.1" units="cm"/>
      <inkml:brushProperty name="height" value="0.1" units="cm"/>
      <inkml:brushProperty name="color" value="#E71224"/>
    </inkml:brush>
  </inkml:definitions>
  <inkml:trace contextRef="#ctx0" brushRef="#br0">117 1 1983 0 0,'-8'0'73'0'0,"5"0"-59"0"0,0-1-1 0 0,1 1 0 0 0,-1 0 0 0 0,0 1 1 0 0,0-1-1 0 0,0 0 0 0 0,1 1 0 0 0,-5 1 0 0 0,3-1 187 0 0,1 0 0 0 0,0 0 0 0 0,-1-1 0 0 0,1 0-1 0 0,-1 1 1 0 0,0-1 0 0 0,-6-1 0 0 0,-7 1 281 0 0,13 0-295 0 0,-11 2 204 0 0,15-2-358 0 0,-1 0 0 0 0,1 0-1 0 0,-1 0 1 0 0,1 0 0 0 0,0 0 0 0 0,-1 0 0 0 0,1 0 0 0 0,0 0-1 0 0,-1 1 1 0 0,1-1 0 0 0,-1 0 0 0 0,1 0 0 0 0,0 0 0 0 0,-1 1-1 0 0,1-1 1 0 0,0 0 0 0 0,-1 0 0 0 0,1 1 0 0 0,0-1 0 0 0,0 0-1 0 0,-1 1 1 0 0,1-1 0 0 0,0 0 0 0 0,0 1 0 0 0,0-1 0 0 0,-1 0-1 0 0,1 1 1 0 0,0 0 0 0 0,1-1 27 0 0,0 1-1 0 0,0 0 1 0 0,1 0 0 0 0,-1-1-1 0 0,0 1 1 0 0,0 0-1 0 0,1-1 1 0 0,-1 1 0 0 0,0-1-1 0 0,1 0 1 0 0,-1 1 0 0 0,0-1-1 0 0,1 0 1 0 0,-1 0-1 0 0,1 0 1 0 0,1 0 0 0 0,1 0 93 0 0,49 9 361 0 0,1-3 1 0 0,-1-1-1 0 0,1-4 0 0 0,101-9 0 0 0,101-13-182 0 0,-193 20-235 0 0,-1 3 0 0 0,69 11-1 0 0,-34-3 88 0 0,163-5 0 0 0,-169-5-117 0 0,-41 0 185 0 0,-1 3 0 0 0,57 10-1 0 0,-80-11-84 0 0,5 1 276 0 0,-30-3-429 0 0,1 1-1 0 0,-1 0 1 0 0,1-1-1 0 0,-1 1 1 0 0,0 0-1 0 0,1 0 0 0 0,-1-1 1 0 0,0 1-1 0 0,0 0 1 0 0,1 0-1 0 0,-1 0 1 0 0,0 1-1 0 0,0-1 1 0 0,0 0-1 0 0,0 0 0 0 0,-1 1 1 0 0,2 1-1 0 0,13 20 43 0 0,-4-10-3479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1.263"/>
    </inkml:context>
    <inkml:brush xml:id="br0">
      <inkml:brushProperty name="width" value="0.1" units="cm"/>
      <inkml:brushProperty name="height" value="0.1" units="cm"/>
      <inkml:brushProperty name="color" value="#F4F91B"/>
    </inkml:brush>
  </inkml:definitions>
  <inkml:trace contextRef="#ctx0" brushRef="#br0">1683 143 1983 0 0,'0'0'91'0'0,"-22"-26"1702"0"0,7 8-820 0 0,4 4-260 0 0,-1 1 0 0 0,-1 0 0 0 0,-18-15 1 0 0,26 24-640 0 0,0 0 0 0 0,-1 1 1 0 0,1 0-1 0 0,-1 0 1 0 0,0 1-1 0 0,0-1 1 0 0,0 1-1 0 0,0 0 1 0 0,0 1-1 0 0,0 0 1 0 0,-1 0-1 0 0,1 0 1 0 0,-9 0-1 0 0,-37 4 150 0 0,0 2-1 0 0,-52 11 1 0 0,37-5 65 0 0,13-4 155 0 0,-86 0 0 0 0,-56-14 564 0 0,100 3-657 0 0,27 4-128 0 0,-128 19 0 0 0,-3 1-108 0 0,-10-19-420 0 0,160-1 106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2.826"/>
    </inkml:context>
    <inkml:brush xml:id="br0">
      <inkml:brushProperty name="width" value="0.1" units="cm"/>
      <inkml:brushProperty name="height" value="0.1" units="cm"/>
      <inkml:brushProperty name="color" value="#F4F91B"/>
    </inkml:brush>
  </inkml:definitions>
  <inkml:trace contextRef="#ctx0" brushRef="#br0">2328 84 2815 0 0,'-1'-3'34'0'0,"0"1"-1"0"0,0 0 0 0 0,0 0 0 0 0,-1 0 0 0 0,1 0 0 0 0,0 0 0 0 0,-1 0 1 0 0,0 0-1 0 0,1 1 0 0 0,-1-1 0 0 0,-3-2 0 0 0,1 2-22 0 0,-1 1 0 0 0,1-1 0 0 0,-1 1 0 0 0,1-1-1 0 0,-6 0 1 0 0,8 2-4 0 0,-42-8 1226 0 0,-1 2 1 0 0,-80-1-1 0 0,-91 21 1159 0 0,119 3-2310 0 0,64-10-48 0 0,-67 6 0 0 0,17-14 468 0 0,-159-24 0 0 0,144 12-59 0 0,-8-2-38 0 0,-102-9 103 0 0,-269 36-364 0 0,411-9-360 0 0,1 3-1 0 0,0 3 0 0 0,-84 23 1 0 0,94-14-254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4.204"/>
    </inkml:context>
    <inkml:brush xml:id="br0">
      <inkml:brushProperty name="width" value="0.1" units="cm"/>
      <inkml:brushProperty name="height" value="0.1" units="cm"/>
      <inkml:brushProperty name="color" value="#F4F91B"/>
    </inkml:brush>
  </inkml:definitions>
  <inkml:trace contextRef="#ctx0" brushRef="#br0">1854 16 4687 0 0,'-2'-1'57'0'0,"0"-1"-1"0"0,0 1 0 0 0,0-1 1 0 0,0 1-1 0 0,0 0 0 0 0,0 0 1 0 0,0 0-1 0 0,0 0 0 0 0,0 0 0 0 0,0 0 1 0 0,-1 0-1 0 0,1 1 0 0 0,0-1 1 0 0,-1 1-1 0 0,1 0 0 0 0,0 0 0 0 0,-1 0 1 0 0,1 0-1 0 0,-5 0 0 0 0,0 0 73 0 0,-96 9 539 0 0,19-1 297 0 0,-225-8 1562 0 0,214-6-2119 0 0,25 1-8 0 0,-107 7 0 0 0,-211 20 191 0 0,353-22-573 0 0,-158 5 94 0 0,160-2-125 0 0,0 2 1 0 0,0 1-1 0 0,-58 19 1 0 0,-11 13-716 0 0,50-18 282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6.071"/>
    </inkml:context>
    <inkml:brush xml:id="br0">
      <inkml:brushProperty name="width" value="0.1" units="cm"/>
      <inkml:brushProperty name="height" value="0.1" units="cm"/>
      <inkml:brushProperty name="color" value="#F4F91B"/>
    </inkml:brush>
  </inkml:definitions>
  <inkml:trace contextRef="#ctx0" brushRef="#br0">2721 76 1375 0 0,'-11'-1'119'0'0,"9"0"17"0"0,0 1-1 0 0,0 0 1 0 0,0-1 0 0 0,0 1 0 0 0,0 0 0 0 0,0 0 0 0 0,0 1 0 0 0,0-1 0 0 0,0 0 0 0 0,0 1 0 0 0,0-1 0 0 0,0 1 0 0 0,-4 1 0 0 0,-1 0-119 0 0,-1 1-1 0 0,1-2 1 0 0,-1 1 0 0 0,0-1-1 0 0,1 0 1 0 0,-1-1 0 0 0,-12 0 0 0 0,19 0-15 0 0,-11-1 226 0 0,0 0 0 0 0,-1-1 0 0 0,1-1 0 0 0,0 0 0 0 0,1 0 0 0 0,-1-1 0 0 0,0-1 0 0 0,1 0 0 0 0,0-1 0 0 0,-12-7 0 0 0,12 7-17 0 0,-1 0 1 0 0,0 0-1 0 0,0 2 0 0 0,0-1 1 0 0,0 2-1 0 0,-1-1 1 0 0,1 2-1 0 0,-1 0 0 0 0,0 0 1 0 0,0 1-1 0 0,0 1 1 0 0,-13 1-1 0 0,-17 3-120 0 0,1 3 0 0 0,-55 15 1 0 0,-14 2-36 0 0,76-19-50 0 0,1-2 0 0 0,-46-2 0 0 0,-70-10 117 0 0,-24 0 472 0 0,50 10-136 0 0,-128-3 198 0 0,10-8-366 0 0,171 10-228 0 0,-99 14 1 0 0,83-2-54 0 0,-152 19 29 0 0,-13 3-1072 0 0,166-18-2709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8.929"/>
    </inkml:context>
    <inkml:brush xml:id="br0">
      <inkml:brushProperty name="width" value="0.1" units="cm"/>
      <inkml:brushProperty name="height" value="0.1" units="cm"/>
      <inkml:brushProperty name="color" value="#F4F91B"/>
    </inkml:brush>
  </inkml:definitions>
  <inkml:trace contextRef="#ctx0" brushRef="#br0">2399 1 2759 0 0,'2'-1'372'0'0,"-2"1"-319"0"0,0 0-1 0 0,0 0 1 0 0,1 0-1 0 0,-1 0 1 0 0,0 0-1 0 0,0 0 1 0 0,0 0-1 0 0,0 0 1 0 0,1 0-1 0 0,-1 0 1 0 0,0 0-1 0 0,0 0 1 0 0,0 0-1 0 0,1 0 1 0 0,-1 0-1 0 0,0 0 1 0 0,0 0-1 0 0,0 1 1 0 0,0-1-1 0 0,1 0 1 0 0,-1 0-1 0 0,0 0 1 0 0,0 0-1 0 0,0 0 1 0 0,0 0-1 0 0,0 0 1 0 0,0 0-1 0 0,1 1 1 0 0,-1-1-1 0 0,0 0 1 0 0,0 0-1 0 0,0 0 1 0 0,0 0-1 0 0,0 1 1 0 0,0-1-1 0 0,0 0 1 0 0,0 0-1 0 0,0 0 1 0 0,0 0-1 0 0,0 1 1 0 0,0-1-1 0 0,0 0 1 0 0,0 0-1 0 0,0 0 1 0 0,0 1-1 0 0,2 3-20 0 0,-1-1 0 0 0,0 1 0 0 0,0 0 0 0 0,-1 0 0 0 0,1 0 0 0 0,-1 0 0 0 0,0 0 0 0 0,0 0-1 0 0,0 0 1 0 0,0 0 0 0 0,-1 1 0 0 0,-1 6 0 0 0,-2-2-10 0 0,0-1-1 0 0,0 1 1 0 0,0-1-1 0 0,-7 9 1 0 0,6-9 50 0 0,1-2-112 0 0,0 1 1 0 0,0-1 0 0 0,0-1 0 0 0,-1 1-1 0 0,0-1 1 0 0,0 1 0 0 0,0-2-1 0 0,-1 1 1 0 0,0 0 0 0 0,0-1 0 0 0,0 0-1 0 0,0-1 1 0 0,-1 1 0 0 0,-11 4-1 0 0,-12 3-106 0 0,21-7 64 0 0,1 0-1 0 0,-2-1 0 0 0,1 0 0 0 0,0 0 1 0 0,-1-1-1 0 0,1-1 0 0 0,-1 1 1 0 0,1-1-1 0 0,-1-1 0 0 0,-14-1 0 0 0,4 0 246 0 0,-1 1-1 0 0,1 1 0 0 0,0 0 0 0 0,0 1 0 0 0,-36 10 0 0 0,31-6 88 0 0,-1-2-1 0 0,-46 3 1 0 0,-4-9 872 0 0,-77-13 0 0 0,-147-5 174 0 0,291 20-1284 0 0,-31 1 79 0 0,-1 2 1 0 0,-70 15 0 0 0,43-7-27 0 0,10-3 127 0 0,-1-2 1 0 0,1-3 0 0 0,-72-5-1 0 0,23-11 275 0 0,69 7-153 0 0,-1 2-1 0 0,-72 1 1 0 0,105 4-291 0 0,-34 2 104 0 0,0-1 0 0 0,1-2 1 0 0,-1-1-1 0 0,-40-8 0 0 0,68 7-147 0 0,0 0-1 0 0,0 1 1 0 0,1 0-1 0 0,-1 1 1 0 0,0 0 0 0 0,0 1-1 0 0,0 0 1 0 0,0 1-1 0 0,1 1 1 0 0,-1-1-1 0 0,1 2 1 0 0,-21 8 0 0 0,11-3-426 0 0,-1 1-30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59.769"/>
    </inkml:context>
    <inkml:brush xml:id="br0">
      <inkml:brushProperty name="width" value="0.1" units="cm"/>
      <inkml:brushProperty name="height" value="0.1" units="cm"/>
      <inkml:brushProperty name="color" value="#F4F91B"/>
    </inkml:brush>
  </inkml:definitions>
  <inkml:trace contextRef="#ctx0" brushRef="#br0">1540 112 455 0 0,'2'-10'196'0'0,"-6"7"1120"0"0,-13 9 2017 0 0,-1 1-3460 0 0,-123-3 1544 0 0,51 3-472 0 0,-144-5-1 0 0,2-35 176 0 0,-320-56 616 0 0,524 87-1766 0 0,0 1 0 0 0,1 2 0 0 0,-38 5-1 0 0,4 7-2970 0 0,17 1-533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2.090"/>
    </inkml:context>
    <inkml:brush xml:id="br0">
      <inkml:brushProperty name="width" value="0.1" units="cm"/>
      <inkml:brushProperty name="height" value="0.1" units="cm"/>
      <inkml:brushProperty name="color" value="#F4F91B"/>
    </inkml:brush>
  </inkml:definitions>
  <inkml:trace contextRef="#ctx0" brushRef="#br0">2398 40 3167 0 0,'5'1'171'0'0,"-1"0"0"0"0,1-1-1 0 0,-1 1 1 0 0,1-1-1 0 0,4 0 1 0 0,19 2 1093 0 0,-47-5 22 0 0,-1 1-1 0 0,-26-1 0 0 0,-43 11-389 0 0,23-1-464 0 0,-71-3 0 0 0,-56-1 510 0 0,113 0-557 0 0,-109 3 50 0 0,-253 1 269 0 0,150-44 65 0 0,13 0-213 0 0,-83 48-369 0 0,355-11-189 0 0,-52 5-466 0 0,-65 14-1 0 0,70-6-602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5:03.329"/>
    </inkml:context>
    <inkml:brush xml:id="br0">
      <inkml:brushProperty name="width" value="0.1" units="cm"/>
      <inkml:brushProperty name="height" value="0.1" units="cm"/>
      <inkml:brushProperty name="color" value="#F4F91B"/>
    </inkml:brush>
  </inkml:definitions>
  <inkml:trace contextRef="#ctx0" brushRef="#br0">1905 89 2759 0 0,'-10'-3'122'0'0,"-11"-4"771"0"0,-39-8-1 0 0,35 9-250 0 0,0 0 0 0 0,0-1 0 0 0,-26-12 0 0 0,34 14-351 0 0,0 0 0 0 0,0 2 0 0 0,0-1 0 0 0,-1 2 0 0 0,-34 0 0 0 0,-3-1 40 0 0,20 2-117 0 0,0 1 0 0 0,-1 3-1 0 0,-36 6 1 0 0,-35 2 99 0 0,34-9 13 0 0,0-3-1 0 0,-80-13 0 0 0,110 10-198 0 0,-1 1 1 0 0,0 3-1 0 0,1 1 0 0 0,-1 2 0 0 0,-44 10 0 0 0,-283 38-50 0 0,203-25-849 0 0,102-13 328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35.720"/>
    </inkml:context>
    <inkml:brush xml:id="br0">
      <inkml:brushProperty name="width" value="0.1" units="cm"/>
      <inkml:brushProperty name="height" value="0.1" units="cm"/>
      <inkml:brushProperty name="color" value="#F4F91B"/>
    </inkml:brush>
  </inkml:definitions>
  <inkml:trace contextRef="#ctx0" brushRef="#br0">3835 156 4831 0 0,'2'-7'276'0'0,"1"-16"1136"0"0,-7 27-1313 0 0,-1-1 0 0 0,0 0-1 0 0,0 0 1 0 0,0-1 0 0 0,-10 4-1 0 0,10-6 2 0 0,1 1 0 0 0,-1-2 0 0 0,0 1-1 0 0,0 0 1 0 0,1-1 0 0 0,-1 0 0 0 0,0 0-1 0 0,1-1 1 0 0,-1 1 0 0 0,1-1 0 0 0,-8-4-1 0 0,-20-6 472 0 0,19 9-313 0 0,-1 1-1 0 0,1 0 1 0 0,-1 1-1 0 0,0 1 0 0 0,-16 0 1 0 0,1 3-6 0 0,-40 8-1 0 0,5 3-205 0 0,-65 13 171 0 0,-158 14 0 0 0,104-31 381 0 0,-61 6-254 0 0,149-7-316 0 0,-99 5 18 0 0,-65-27 18 0 0,-22 1-64 0 0,55 4 0 0 0,159-1 178 0 0,0-3 0 0 0,-106-33-1 0 0,69 16-6 0 0,27 13-51 0 0,-147-11-1 0 0,22 4-16 0 0,88 3-135 0 0,26 4-201 0 0,0 3 0 0 0,-102-1 0 0 0,116 15-2886 0 0,-5 3-1045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37.778"/>
    </inkml:context>
    <inkml:brush xml:id="br0">
      <inkml:brushProperty name="width" value="0.1" units="cm"/>
      <inkml:brushProperty name="height" value="0.1" units="cm"/>
      <inkml:brushProperty name="color" value="#F4F91B"/>
    </inkml:brush>
  </inkml:definitions>
  <inkml:trace contextRef="#ctx0" brushRef="#br0">1397 119 3623 0 0,'1'0'36'0'0,"0"0"0"0"0,0 1 0 0 0,1-1 0 0 0,-1 1 0 0 0,0-1-1 0 0,0 1 1 0 0,0-1 0 0 0,0 1 0 0 0,0-1 0 0 0,0 1-1 0 0,0 0 1 0 0,0 0 0 0 0,0 0 0 0 0,0 0 0 0 0,0 0 0 0 0,0-1-1 0 0,0 1 1 0 0,-1 1 0 0 0,1-1 0 0 0,0 0 0 0 0,-1 0-1 0 0,2 1 1 0 0,-1 1 172 0 0,0 0 0 0 0,0 0 0 0 0,1 0 0 0 0,-2 0 0 0 0,1 0 0 0 0,0 0 0 0 0,-1 1 0 0 0,1 3 0 0 0,-1-7-138 0 0,-1 1 0 0 0,1-1 0 0 0,-1 0 0 0 0,0 0 0 0 0,1 0 0 0 0,-1 1 0 0 0,1-1 0 0 0,-1 0 0 0 0,1 0 0 0 0,-1 0 0 0 0,0 0 0 0 0,1 0 0 0 0,-1 0 0 0 0,0 0 0 0 0,1 0 0 0 0,-1 0 0 0 0,1 0 0 0 0,-1 0 0 0 0,1-1-1 0 0,-1 1 1 0 0,0 0 0 0 0,1 0 0 0 0,-2-1 0 0 0,-19-6 662 0 0,19 6-585 0 0,-47-18 702 0 0,35 13-699 0 0,0 0 0 0 0,0 1 0 0 0,-20-5 0 0 0,-161-28 990 0 0,110 26-64 0 0,-122 0 1 0 0,108 9-554 0 0,-101-22 256 0 0,144 15-585 0 0,0 3 0 0 0,-105 0 0 0 0,141 9-380 0 0,-1 0 0 0 0,1 2 0 0 0,0 1 0 0 0,0 0 0 0 0,1 1 0 0 0,-33 16 0 0 0,18-6-1160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39:15.169"/>
    </inkml:context>
    <inkml:brush xml:id="br0">
      <inkml:brushProperty name="width" value="0.1" units="cm"/>
      <inkml:brushProperty name="height" value="0.1" units="cm"/>
      <inkml:brushProperty name="color" value="#E71224"/>
    </inkml:brush>
  </inkml:definitions>
  <inkml:trace contextRef="#ctx0" brushRef="#br0">0 127 3623 0 0,'3'1'182'0'0,"0"0"-1"0"0,0-1 1 0 0,0 1-1 0 0,0 0 0 0 0,-1-1 1 0 0,1 0-1 0 0,0 0 0 0 0,0 0 1 0 0,0 0-1 0 0,5-1 0 0 0,36-8 581 0 0,-21 4-425 0 0,105-25 901 0 0,-22 4-402 0 0,-55 18-570 0 0,-1 3-1 0 0,87 1 0 0 0,27-2-138 0 0,-138 4-110 0 0,76-9 431 0 0,186 4-1 0 0,-244 10-409 0 0,198 8 249 0 0,18-2-84 0 0,65 35 42 0 0,-270-36-228 0 0,0-2-1 0 0,0-2 0 0 0,0-3 0 0 0,57-7 1 0 0,218-38 170 0 0,-232 29 34 0 0,-52 7 206 0 0,76-22 0 0 0,-124 37-584 0 0,-6 8-188 0 0,1-1-27 0 0,4-7-731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38.525"/>
    </inkml:context>
    <inkml:brush xml:id="br0">
      <inkml:brushProperty name="width" value="0.1" units="cm"/>
      <inkml:brushProperty name="height" value="0.1" units="cm"/>
      <inkml:brushProperty name="color" value="#F4F91B"/>
    </inkml:brush>
  </inkml:definitions>
  <inkml:trace contextRef="#ctx0" brushRef="#br0">2065 126 2183 0 0,'-65'-20'404'0'0,"49"16"-197"0"0,0-1 0 0 0,0 0-1 0 0,0-1 1 0 0,-16-10 0 0 0,7 2 873 0 0,-40-18 0 0 0,52 27-846 0 0,-1 1 0 0 0,1 0-1 0 0,0 1 1 0 0,-1 0 0 0 0,-18 0-1 0 0,-51 1 819 0 0,-110 13 0 0 0,32 0-366 0 0,103-9-486 0 0,-399 18 530 0 0,112-20-490 0 0,142-5-209 0 0,57 13-319 0 0,77 0 97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39.579"/>
    </inkml:context>
    <inkml:brush xml:id="br0">
      <inkml:brushProperty name="width" value="0.1" units="cm"/>
      <inkml:brushProperty name="height" value="0.1" units="cm"/>
      <inkml:brushProperty name="color" value="#F4F91B"/>
    </inkml:brush>
  </inkml:definitions>
  <inkml:trace contextRef="#ctx0" brushRef="#br0">1700 11 2759 0 0,'-1'0'81'0'0,"1"0"0"0"0,0-1 0 0 0,0 1-1 0 0,-1-1 1 0 0,1 1 0 0 0,0 0-1 0 0,0-1 1 0 0,-1 1 0 0 0,1 0-1 0 0,-1-1 1 0 0,1 1 0 0 0,0 0 0 0 0,-1 0-1 0 0,1 0 1 0 0,-1-1 0 0 0,1 1-1 0 0,0 0 1 0 0,-1 0 0 0 0,1 0-1 0 0,-1 0 1 0 0,1 0 0 0 0,-1-1 0 0 0,1 1-1 0 0,-1 0 1 0 0,1 0 0 0 0,-1 1-1 0 0,-21-3-220 0 0,8 2 552 0 0,-25-3 863 0 0,0 3 0 0 0,0 1 1 0 0,-70 11-1 0 0,-55 2-539 0 0,3-11-333 0 0,-82-1 138 0 0,77-8-285 0 0,-183 17 0 0 0,90 16-1082 0 0,175-21-140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0.541"/>
    </inkml:context>
    <inkml:brush xml:id="br0">
      <inkml:brushProperty name="width" value="0.1" units="cm"/>
      <inkml:brushProperty name="height" value="0.1" units="cm"/>
      <inkml:brushProperty name="color" value="#F4F91B"/>
    </inkml:brush>
  </inkml:definitions>
  <inkml:trace contextRef="#ctx0" brushRef="#br0">1320 60 455 0 0,'-2'-3'3772'0'0,"-13"1"-3216"0"0,-12 0-121 0 0,0-1 0 0 0,0-1 0 0 0,-44-13-1 0 0,-39-6 837 0 0,31 18-91 0 0,-130 7 1 0 0,95 2-528 0 0,-229-2 843 0 0,203 9-1449 0 0,48 3-3367 0 0,29-3-559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2.160"/>
    </inkml:context>
    <inkml:brush xml:id="br0">
      <inkml:brushProperty name="width" value="0.1" units="cm"/>
      <inkml:brushProperty name="height" value="0.1" units="cm"/>
      <inkml:brushProperty name="color" value="#F4F91B"/>
    </inkml:brush>
  </inkml:definitions>
  <inkml:trace contextRef="#ctx0" brushRef="#br0">2350 44 919 0 0,'-2'0'238'0'0,"0"-1"0"0"0,0 1 0 0 0,0-1-1 0 0,0 0 1 0 0,0 0 0 0 0,0 0-1 0 0,0 0 1 0 0,0 0 0 0 0,0 0-1 0 0,0 0 1 0 0,1-1 0 0 0,-1 1-1 0 0,0-1 1 0 0,1 1 0 0 0,-1-1-1 0 0,1 1 1 0 0,0-1 0 0 0,0 0-1 0 0,-1 0 1 0 0,1 0 0 0 0,0 0-1 0 0,-1-2 1 0 0,2 3-189 0 0,0 1 1 0 0,-1-1-1 0 0,1 0 0 0 0,-1 0 1 0 0,1 1-1 0 0,-1-1 0 0 0,0 1 0 0 0,1-1 1 0 0,-1 0-1 0 0,0 1 0 0 0,1-1 1 0 0,-1 1-1 0 0,0-1 0 0 0,0 1 0 0 0,1 0 1 0 0,-1-1-1 0 0,0 1 0 0 0,0 0 1 0 0,0 0-1 0 0,1-1 0 0 0,-1 1 1 0 0,0 0-1 0 0,0 0 0 0 0,0 0 0 0 0,0 0 1 0 0,0 0-1 0 0,0 0 0 0 0,1 0 1 0 0,-1 0-1 0 0,0 1 0 0 0,-1-1 0 0 0,-31 11 277 0 0,29-9-248 0 0,-18 6 408 0 0,0-1-1 0 0,-40 6 1 0 0,49-10-367 0 0,-266 50 1415 0 0,-104 0-1033 0 0,-117-46-4 0 0,2-36-404 0 0,167 8-367 0 0,191 14 83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4.036"/>
    </inkml:context>
    <inkml:brush xml:id="br0">
      <inkml:brushProperty name="width" value="0.1" units="cm"/>
      <inkml:brushProperty name="height" value="0.1" units="cm"/>
      <inkml:brushProperty name="color" value="#F4F91B"/>
    </inkml:brush>
  </inkml:definitions>
  <inkml:trace contextRef="#ctx0" brushRef="#br0">1714 133 1839 0 0,'-17'-4'80'0'0,"13"2"224"0"0,-1 1-1 0 0,1 0 1 0 0,-1 0 0 0 0,1 0 0 0 0,-1 0 0 0 0,0 1 0 0 0,-6 0 0 0 0,-124 2 681 0 0,-51-7 692 0 0,47-1-602 0 0,74 3-499 0 0,-111-18 0 0 0,77 2-10 0 0,-53-7 436 0 0,-131-4 490 0 0,172 20-1162 0 0,78 7-591 0 0,-1 2 1 0 0,-53 5 0 0 0,-14 12-3877 0 0,48-5 1353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4.788"/>
    </inkml:context>
    <inkml:brush xml:id="br0">
      <inkml:brushProperty name="width" value="0.1" units="cm"/>
      <inkml:brushProperty name="height" value="0.1" units="cm"/>
      <inkml:brushProperty name="color" value="#F4F91B"/>
    </inkml:brush>
  </inkml:definitions>
  <inkml:trace contextRef="#ctx0" brushRef="#br0">1575 57 1375 0 0,'-4'-4'437'0'0,"0"1"0"0"0,-1 0 0 0 0,1 0 0 0 0,-1 0 0 0 0,1 1 0 0 0,-1 0 0 0 0,0 0 0 0 0,0 0 0 0 0,0 0 0 0 0,0 1 0 0 0,-9-2 0 0 0,-8 1-241 0 0,-1 1-1 0 0,1 1 1 0 0,0 2-1 0 0,-34 4 0 0 0,-43 3 254 0 0,-82-14 1153 0 0,-164-19 106 0 0,293 19-1565 0 0,-33-1 6 0 0,-118 7 0 0 0,-84 21-344 0 0,223-16-44 0 0,15-2-236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2:54:45.961"/>
    </inkml:context>
    <inkml:brush xml:id="br0">
      <inkml:brushProperty name="width" value="0.1" units="cm"/>
      <inkml:brushProperty name="height" value="0.1" units="cm"/>
      <inkml:brushProperty name="color" value="#F4F91B"/>
    </inkml:brush>
  </inkml:definitions>
  <inkml:trace contextRef="#ctx0" brushRef="#br0">2217 142 2759 0 0,'-1'-2'124'0'0,"0"0"-1"0"0,0 0 1 0 0,0 0-1 0 0,0 1 0 0 0,0-1 1 0 0,-1 0-1 0 0,1 0 0 0 0,-1 1 1 0 0,1-1-1 0 0,-1 1 0 0 0,0 0 1 0 0,1-1-1 0 0,-1 1 0 0 0,0 0 1 0 0,0 0-1 0 0,0 0 0 0 0,0 0 1 0 0,0 1-1 0 0,0-1 1 0 0,-4-1-1 0 0,-4 1 492 0 0,1 0 0 0 0,0 0 0 0 0,-16 1 1 0 0,17 0-1021 0 0,-9 0 477 0 0,1 0 0 0 0,-1-1 1 0 0,1 0-1 0 0,-1-2 0 0 0,1 0 0 0 0,-32-10 0 0 0,14 2 209 0 0,0 1 0 0 0,-1 2-1 0 0,0 1 1 0 0,0 2 0 0 0,-61-1-1 0 0,5 7 526 0 0,-92 14 0 0 0,-105-6-479 0 0,236-9-286 0 0,-67-3 308 0 0,-1-5 0 0 0,-133-27 0 0 0,208 27-334 0 0,1 2 0 0 0,-1 2 0 0 0,0 2 1 0 0,1 2-1 0 0,-1 2 0 0 0,0 2 0 0 0,-60 14 0 0 0,-11 8-3597 0 0,54-10-364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0:22.056"/>
    </inkml:context>
    <inkml:brush xml:id="br0">
      <inkml:brushProperty name="width" value="0.1" units="cm"/>
      <inkml:brushProperty name="height" value="0.1" units="cm"/>
      <inkml:brushProperty name="color" value="#F4F91B"/>
    </inkml:brush>
  </inkml:definitions>
  <inkml:trace contextRef="#ctx0" brushRef="#br0">2428 145 3223 0 0,'-3'-7'368'0'0,"0"0"-1"0"0,-1 1 1 0 0,0-1-1 0 0,0 1 1 0 0,-1 0-1 0 0,1 0 0 0 0,-2 0 1 0 0,1 0-1 0 0,0 1 1 0 0,-1 0-1 0 0,0 0 0 0 0,0 1 1 0 0,-1 0-1 0 0,1 0 1 0 0,-10-4-1 0 0,-12-3-46 0 0,0 1 0 0 0,-1 2-1 0 0,0 1 1 0 0,-56-6 0 0 0,47 11 30 0 0,1 1 1 0 0,-1 1-1 0 0,0 3 0 0 0,0 1 1 0 0,-46 11-1 0 0,17 0-141 0 0,-66 10-29 0 0,-114 0 589 0 0,212-19-575 0 0,0 1-1 0 0,-61 22 1 0 0,63-17-104 0 0,-1-2 1 0 0,-69 11 0 0 0,24-12 16 0 0,1 0 308 0 0,-132-1 0 0 0,157-9-211 0 0,15 0-95 0 0,-48-6 0 0 0,32 2-80 0 0,38 4-1 0 0,0 0 0 0 0,-23-5 1 0 0,3 3 18 0 0,6 1-3 0 0,27 1-40 0 0,0 1 1 0 0,0 0-1 0 0,0 0 0 0 0,0 0 1 0 0,0 1-1 0 0,0-1 0 0 0,1 1 1 0 0,-1-1-1 0 0,0 1 0 0 0,0 0 1 0 0,0 0-1 0 0,1 0 0 0 0,-1 1 1 0 0,1-1-1 0 0,-1 1 0 0 0,1-1 1 0 0,-1 1-1 0 0,-3 3 1 0 0,-3 4-1 0 0,0 1 0 0 0,1-1 0 0 0,-8 11 0 0 0,5-5-10 0 0,-8 10 42 0 0,1 2 0 0 0,-24 46-1 0 0,-20 65 126 0 0,24-52-42 0 0,26-56-61 0 0,1 1 0 0 0,2 1-1 0 0,1 0 1 0 0,1 0 0 0 0,2 1-1 0 0,-2 55 1 0 0,7-71-42 0 0,0 0 0 0 0,1 0 0 0 0,1-1 0 0 0,1 1 0 0 0,1 0 0 0 0,0-1 0 0 0,1 0 1 0 0,11 26-1 0 0,2-5 19 0 0,1-1 1 0 0,33 47 0 0 0,-28-52-14 0 0,1-2-1 0 0,1 0 1 0 0,32 25 0 0 0,14 17 57 0 0,-47-45-72 0 0,2-1 0 0 0,0 0 0 0 0,1-3 1 0 0,1 0-1 0 0,2-2 0 0 0,0-1 1 0 0,0-1-1 0 0,43 16 0 0 0,-49-24 39 0 0,0-2 0 0 0,0 0 0 0 0,1-2-1 0 0,0-1 1 0 0,0-1 0 0 0,0-1 0 0 0,1-1 0 0 0,36-3 0 0 0,184-12 366 0 0,-174 8-342 0 0,0-4 0 0 0,85-20 0 0 0,-72 11-49 0 0,2 4-1 0 0,94-4 0 0 0,-114 15-21 0 0,33-3 0 0 0,-69 2 2 0 0,62-11 2 0 0,-85 13 14 0 0,1 0-1 0 0,-1-1 1 0 0,0-1-1 0 0,0 0 1 0 0,0 0 0 0 0,0 0-1 0 0,10-8 1 0 0,-16 9 18 0 0,0 0 1 0 0,0 0-1 0 0,-1 0 1 0 0,1 0 0 0 0,-1-1-1 0 0,4-5 1 0 0,-5 6 7 0 0,1 0 0 0 0,0 0 1 0 0,0 0-1 0 0,0 0 0 0 0,1 0 1 0 0,-1 1-1 0 0,5-5 1 0 0,-6 7-46 0 0,-1 0 1 0 0,1 1 0 0 0,-1-1 0 0 0,0 0-1 0 0,1 0 1 0 0,-1 1 0 0 0,0-1 0 0 0,1 0 0 0 0,-1 0-1 0 0,0 1 1 0 0,1-1 0 0 0,-1 0 0 0 0,0 1 0 0 0,1-1-1 0 0,-1 1 1 0 0,0-1 0 0 0,0 0 0 0 0,0 1 0 0 0,1-1-1 0 0,-1 1 1 0 0,0-1 0 0 0,0 0 0 0 0,0 1 0 0 0,0-1-1 0 0,0 1 1 0 0,0-1 0 0 0,0 1 0 0 0,0-1-1 0 0,0 1 1 0 0,0-1 0 0 0,0 0 0 0 0,0 1 0 0 0,2 18-139 0 0,-1 14-523 0 0,0 4-4402 0 0,1-5-886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0:24.637"/>
    </inkml:context>
    <inkml:brush xml:id="br0">
      <inkml:brushProperty name="width" value="0.1" units="cm"/>
      <inkml:brushProperty name="height" value="0.1" units="cm"/>
      <inkml:brushProperty name="color" value="#F4F91B"/>
    </inkml:brush>
  </inkml:definitions>
  <inkml:trace contextRef="#ctx0" brushRef="#br0">3576 408 1839 0 0,'-1'0'41'0'0,"-1"0"-1"0"0,0-1 1 0 0,1 1-1 0 0,-1 0 1 0 0,1-1-1 0 0,-1 0 1 0 0,1 1-1 0 0,0-1 0 0 0,-1 0 1 0 0,1 1-1 0 0,0-1 1 0 0,-1 0-1 0 0,1 0 1 0 0,0 0-1 0 0,0 0 1 0 0,0 0-1 0 0,0 0 0 0 0,0-1 1 0 0,0 1-1 0 0,0 0 1 0 0,0 0-1 0 0,0-1 1 0 0,1 1-1 0 0,-2-3 1 0 0,-2-5 932 0 0,1 0 1 0 0,0 0-1 0 0,-1-11 1 0 0,-1 2-124 0 0,-1-2-265 0 0,-1 0-1 0 0,-1 0 1 0 0,-11-18-1 0 0,16 31-479 0 0,-1 1 1 0 0,-1 0-1 0 0,1 0 1 0 0,-1 0-1 0 0,0 0 0 0 0,0 1 1 0 0,-1 0-1 0 0,0 0 1 0 0,0 1-1 0 0,0-1 0 0 0,0 1 1 0 0,-8-3-1 0 0,-12-3 18 0 0,1 1-1 0 0,-1 2 0 0 0,-1 1 1 0 0,1 1-1 0 0,-31-2 1 0 0,-23-5 70 0 0,12 2 119 0 0,-105 0 0 0 0,-93 10 304 0 0,77 3-97 0 0,-144 6 474 0 0,292-9-757 0 0,1-3-1 0 0,-52-8 0 0 0,-32-3 315 0 0,99 13-415 0 0,-36-1-29 0 0,1-2-1 0 0,0-3 1 0 0,-63-15 0 0 0,91 15-7 0 0,-1 2 1 0 0,0 1 0 0 0,-35 2 0 0 0,13-1 21 0 0,39 3-72 0 0,-34 4 1 0 0,17 0-19 0 0,18-2-9 0 0,0 0 1 0 0,-26 9-1 0 0,-13 3-14 0 0,40-12 41 0 0,-1-1 0 0 0,-24-2 0 0 0,26 1-13 0 0,-1 0 1 0 0,0 0 0 0 0,-18 4-1 0 0,-15 1-36 0 0,33-4 0 0 0,-27 5 0 0 0,28-3 0 0 0,0-1 0 0 0,-23 0 0 0 0,24-1 0 0 0,1-1 0 0 0,-1 2 0 0 0,0-1 0 0 0,-16 6 0 0 0,-52 19 0 0 0,-153 28 0 0 0,223-53 9 0 0,0 2 0 0 0,0-1-1 0 0,0 2 1 0 0,0-1 0 0 0,1 1-1 0 0,0 1 1 0 0,-1-1 0 0 0,-10 9-1 0 0,-3 5 59 0 0,-34 32-1 0 0,-1 1-21 0 0,51-44-31 0 0,0 0 0 0 0,0 0 0 0 0,1 1 0 0 0,0 0 0 0 0,1 0 0 0 0,-1 0 0 0 0,1 1 0 0 0,1 0 0 0 0,-5 11 0 0 0,-2 10 56 0 0,-11 46 0 0 0,16-53-7 0 0,2-1 1 0 0,0 1-1 0 0,1 0 0 0 0,1 0 1 0 0,2 0-1 0 0,0 0 0 0 0,1 1 0 0 0,1-1 1 0 0,2-1-1 0 0,6 28 0 0 0,-1-19-24 0 0,14 54 240 0 0,22 162 1 0 0,-26-106-152 0 0,-15-124-85 0 0,1 0 0 0 0,0 0 0 0 0,1-1 0 0 0,1 0 0 0 0,1 0 0 0 0,10 17 0 0 0,4 3 71 0 0,-12-19-43 0 0,0 0 0 0 0,17 19 0 0 0,-22-30-52 0 0,0-1 1 0 0,0 0-1 0 0,0-1 1 0 0,1 1-1 0 0,0-1 1 0 0,0 0-1 0 0,0 0 1 0 0,0-1-1 0 0,0 0 1 0 0,8 3-1 0 0,20 5 107 0 0,-1-1 0 0 0,2-2 0 0 0,-1-1 0 0 0,1-2 0 0 0,36 1 0 0 0,92 9 57 0 0,-118-10-162 0 0,24-2 17 0 0,0-2 0 0 0,75-9 0 0 0,-71 3-24 0 0,174-6 12 0 0,77-4 12 0 0,-141-8-10 0 0,37-2 8 0 0,197-8 28 0 0,-345 25-64 0 0,73-16 0 0 0,-8-5 0 0 0,43-10 0 0 0,-163 35 9 0 0,0-1 1 0 0,-1-1-1 0 0,0 0 0 0 0,0-1 0 0 0,0-1 1 0 0,-1-1-1 0 0,0 0 0 0 0,-1-1 0 0 0,0 0 1 0 0,0-1-1 0 0,-1-1 0 0 0,-1 0 0 0 0,0 0 1 0 0,19-27-1 0 0,13-19 29 0 0,-26 35 8 0 0,25-40 0 0 0,-38 54-40 0 0,0-1-1 0 0,-1 1 1 0 0,0-1 0 0 0,-1 1-1 0 0,0-1 1 0 0,0 0 0 0 0,-1 0-1 0 0,1-15 1 0 0,-1-27 23 0 0,-2 0-1 0 0,-2 0 1 0 0,-3 0-1 0 0,-1 1 1 0 0,-3 0 0 0 0,-30-96-1 0 0,37 141-37 0 0,0 0 1 0 0,-1 0-1 0 0,1 1 0 0 0,-1-1 0 0 0,0 1 1 0 0,-7-10-1 0 0,8 13 0 0 0,1 1 1 0 0,-1-1-1 0 0,1 1 1 0 0,-1 0-1 0 0,0 0 1 0 0,0 0-1 0 0,0 0 0 0 0,0 0 1 0 0,0 0-1 0 0,0 0 1 0 0,0 0-1 0 0,0 1 1 0 0,0-1-1 0 0,0 1 1 0 0,0-1-1 0 0,0 1 0 0 0,0 0 1 0 0,0 0-1 0 0,-1 0 1 0 0,1 0-1 0 0,0 0 1 0 0,0 1-1 0 0,-3 0 0 0 0,-10 4-416 0 0,2 0-1 0 0,-1 0 0 0 0,0 2 0 0 0,1-1 1 0 0,-21 16-1 0 0,3-3-1343 0 0,-5 2-57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3-27T23:01:51.565"/>
    </inkml:context>
    <inkml:brush xml:id="br0">
      <inkml:brushProperty name="width" value="0.1" units="cm"/>
      <inkml:brushProperty name="height" value="0.1" units="cm"/>
      <inkml:brushProperty name="color" value="#E71224"/>
    </inkml:brush>
  </inkml:definitions>
  <inkml:trace contextRef="#ctx0" brushRef="#br0">466 1399 3423 0 0,'-6'-3'201'0'0,"0"1"-1"0"0,0 0 0 0 0,0 0 0 0 0,-1 1 0 0 0,1 0 0 0 0,-7 0 1 0 0,6 0 390 0 0,1 0 0 0 0,0 0 0 0 0,0 0 1 0 0,-1-1-1 0 0,1 0 0 0 0,-6-2 0 0 0,10 9 1352 0 0,4-9-1471 0 0,41 19 1888 0 0,-37-13-2117 0 0,1-1 0 0 0,-1-1 0 0 0,1 1 0 0 0,0-1 0 0 0,0-1 0 0 0,-1 1 0 0 0,10-2 0 0 0,1 0 170 0 0,5-1 438 0 0,33-9 0 0 0,-38 8-535 0 0,1 0 1 0 0,-1 1 0 0 0,27-1-1 0 0,-38 3-245 0 0,1 0 0 0 0,-1 0 0 0 0,1 0-1 0 0,6-3 1 0 0,-7 2 9 0 0,1 1-1 0 0,0-1 1 0 0,-1 1 0 0 0,9 0-1 0 0,19 0 248 0 0,-19 0-232 0 0,-1 0 0 0 0,0 2 0 0 0,17 1 0 0 0,16 4 63 0 0,-24-3 2 0 0,36 8-1 0 0,82 26 53 0 0,-113-31-58 0 0,0-1 0 0 0,1-2-1 0 0,41 1 1 0 0,9 0 246 0 0,-61-3-319 0 0,1-1 0 0 0,21-3-1 0 0,-30 2-39 0 0,-1-1-1 0 0,1-1 0 0 0,-1 1 0 0 0,10-6 0 0 0,-9 4 53 0 0,-1 1 0 0 0,1 0 1 0 0,12-2-1 0 0,-14 4-80 0 0,1 1 0 0 0,-1 0-1 0 0,1 1 1 0 0,-1 0 0 0 0,1 0 0 0 0,-1 1 0 0 0,0 0 0 0 0,1 0-1 0 0,-1 1 1 0 0,10 4 0 0 0,-13-5-12 0 0,42 13 33 0 0,-43-14-31 0 0,0-1 0 0 0,0 0-1 0 0,0 1 1 0 0,1-1 0 0 0,-1-1 0 0 0,0 1 0 0 0,0-1 0 0 0,0 1 0 0 0,7-3 0 0 0,9-2 41 0 0,8-3 51 0 0,-22 5-68 0 0,-5 3-20 0 0,0-1 0 0 0,0 1 0 0 0,1-1 0 0 0,-1 0 0 0 0,0 0 0 0 0,0 1 0 0 0,0-1 0 0 0,0 0 0 0 0,0 0 0 0 0,0 0 0 0 0,0 0-1 0 0,0 0 1 0 0,-1 0 0 0 0,1 0 0 0 0,1-3 0 0 0,9-7 140 0 0,-10 10-134 0 0,0 1 0 0 0,0-1 0 0 0,0 0-1 0 0,0 0 1 0 0,0 0 0 0 0,0 0 0 0 0,0 0-1 0 0,0-1 1 0 0,-1 1 0 0 0,1 0 0 0 0,0 0-1 0 0,-1 0 1 0 0,2-3 0 0 0,14-62 411 0 0,7-72 0 0 0,-15-5-86 0 0,-7 99-227 0 0,10-74 0 0 0,-2 78-95 0 0,-5 25-3 0 0,3-30 0 0 0,-7 39-12 0 0,1 0 0 0 0,-2 0 0 0 0,1 0 1 0 0,-1 0-1 0 0,0 0 0 0 0,0 0 1 0 0,-1 0-1 0 0,-2-8 0 0 0,-53-156 299 0 0,3 6-48 0 0,51 158-252 0 0,1 0 0 0 0,-1 1 0 0 0,0-1 0 0 0,0 1 0 0 0,-7-9 0 0 0,-11-18 0 0 0,16 23 0 0 0,0 1 0 0 0,0 0 0 0 0,-1 0 0 0 0,-1 1 0 0 0,1 0 0 0 0,-1 0 0 0 0,0 0 0 0 0,-15-10 0 0 0,19 15 0 0 0,-1 1 0 0 0,1-1 0 0 0,-1 1 0 0 0,1-1 0 0 0,-1 1 0 0 0,1 0 0 0 0,-1 1 0 0 0,0-1 0 0 0,0 1 0 0 0,-4-1 0 0 0,3 1 0 0 0,0-1 0 0 0,0 1 0 0 0,0-1 0 0 0,-9-3 0 0 0,-5-6 10 0 0,-22-13 0 0 0,30 16-4 0 0,1 1-1 0 0,-1 0 1 0 0,-1 0-1 0 0,1 1 1 0 0,-1 0-1 0 0,0 1 1 0 0,-14-3-1 0 0,-135-27 91 0 0,118 24-75 0 0,-92-12-10 0 0,66 11-11 0 0,42 6 0 0 0,1 1 0 0 0,-1 1 0 0 0,-47 1 0 0 0,0 0 0 0 0,17-6 0 0 0,39 5 0 0 0,0 1 0 0 0,-19-1 0 0 0,-131 10 0 0 0,110-6 0 0 0,40-2 0 0 0,0 2 0 0 0,-24 2 0 0 0,34-2 0 0 0,1 1 0 0 0,0 0 0 0 0,-1 0 0 0 0,1 0 0 0 0,0 1 0 0 0,0 0 0 0 0,1 0 0 0 0,-1 1 0 0 0,-7 5 0 0 0,10-6 0 0 0,0-1 0 0 0,1 1 0 0 0,-1 0 0 0 0,1 0 0 0 0,0 0 0 0 0,-1 0 0 0 0,2 0 0 0 0,-1 1 0 0 0,0-1 0 0 0,1 1 0 0 0,-1 0 0 0 0,1 0 0 0 0,0 0 0 0 0,1 0 0 0 0,-1 0 0 0 0,-1 6 0 0 0,-19 116-42 0 0,9-45 20 0 0,-15 135 22 0 0,28-153 0 0 0,0-47 0 0 0,1-1 0 0 0,-2 1 0 0 0,0 0 0 0 0,-1-1 0 0 0,-4 20 0 0 0,3-26 0 0 0,0 0 0 0 0,1 1 0 0 0,0-1 0 0 0,1 1 0 0 0,0 0 0 0 0,0-1 0 0 0,1 1 0 0 0,1 14 0 0 0,0-17 0 0 0,-1-1 0 0 0,0 1 0 0 0,0-1 0 0 0,-1 1 0 0 0,0-1 0 0 0,0 0 0 0 0,0 1 0 0 0,-5 11 0 0 0,3-9 0 0 0,1-1 0 0 0,0 1 0 0 0,0 0 0 0 0,0 12 0 0 0,2 9 0 0 0,2 0 0 0 0,9 42 0 0 0,-11-69 1 0 0,0-1-1 0 0,0 1 1 0 0,0-1-1 0 0,0 1 1 0 0,-1-1 0 0 0,1 0-1 0 0,-1 1 1 0 0,1-1-1 0 0,-1 1 1 0 0,0-1 0 0 0,0 0-1 0 0,0 1 1 0 0,0-1-1 0 0,0 0 1 0 0,0 0 0 0 0,-2 2-1 0 0,-5 7-33 0 0,-18 17 0 0 0,7-6-412 0 0,-20 32-1606 0 0,15-15-3881 0 0,3 2-1608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12392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45:13 It is I who will verily bring him forth publicly, and all his paths I will direct: he shall build my city, and he shall let the captives of my people go, not for a price nor for money, saith the Lord of hosts. </a:t>
            </a: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8518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71878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132888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45:14 Thus saith the Lord, the wealth of Egypt, and the merchandize of Ethiopia and of the men of the Sabeans, the men of traffic, shall come unto thee, and thine they shall be: they shall walk according to thy command; they shall pass along in chains; and they shall bow down unto thee, and shall supplicate thee, saying, Verily God is in thee, and there is no God whatever besides Him. </a:t>
            </a:r>
            <a:r>
              <a:rPr lang="en-US" sz="700" b="1" i="0" u="none" strike="noStrike">
                <a:solidFill>
                  <a:srgbClr val="000000"/>
                </a:solidFill>
                <a:effectLst/>
                <a:latin typeface="Arial" panose="020B0604020202020204" pitchFamily="34" charset="0"/>
              </a:rPr>
              <a:t>45:15 Verily, thou art He, who dost make Thy Shekinah to dwell in the highest heaven, O God of Israel, the Saviour! </a:t>
            </a: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109980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6194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45:16 They shall be ashamed and confounded, all of them: the worshippers of images shall walk in confusion. </a:t>
            </a:r>
            <a:r>
              <a:rPr lang="en-US" sz="700" b="1" i="0" u="none" strike="noStrike">
                <a:solidFill>
                  <a:srgbClr val="000000"/>
                </a:solidFill>
                <a:effectLst/>
                <a:latin typeface="Arial" panose="020B0604020202020204" pitchFamily="34" charset="0"/>
              </a:rPr>
              <a:t>45:17 Israel shall be saved by the WORD of the Lord with an everlasting salvation: ye shall not be ashamed nor confounded for ever, yea, for ages after ages.</a:t>
            </a:r>
            <a:r>
              <a:rPr lang="en-US" sz="700" b="0" i="0" u="none" strike="noStrike">
                <a:solidFill>
                  <a:srgbClr val="000000"/>
                </a:solidFill>
                <a:effectLst/>
                <a:latin typeface="Arial" panose="020B0604020202020204" pitchFamily="34" charset="0"/>
              </a:rPr>
              <a:t> 45:18 For thus saith the Lord that created the heavens; He who laid the foundation of the earth and made it, is God; He formed it, He created it not in vain; but He formed it, that the sons of man should multiply upon it. I am the Lord, and there is none else. (TgJ)</a:t>
            </a: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65282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119603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424005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08022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02990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53497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89957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3/28/2024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3/28/2024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213.png"/><Relationship Id="rId18" Type="http://schemas.openxmlformats.org/officeDocument/2006/relationships/customXml" Target="../ink/ink216.xml"/><Relationship Id="rId26" Type="http://schemas.openxmlformats.org/officeDocument/2006/relationships/customXml" Target="../ink/ink220.xml"/><Relationship Id="rId39" Type="http://schemas.openxmlformats.org/officeDocument/2006/relationships/image" Target="../media/image226.png"/><Relationship Id="rId21" Type="http://schemas.openxmlformats.org/officeDocument/2006/relationships/image" Target="../media/image217.png"/><Relationship Id="rId34" Type="http://schemas.openxmlformats.org/officeDocument/2006/relationships/customXml" Target="../ink/ink224.xml"/><Relationship Id="rId42" Type="http://schemas.openxmlformats.org/officeDocument/2006/relationships/customXml" Target="../ink/ink228.xml"/><Relationship Id="rId47" Type="http://schemas.openxmlformats.org/officeDocument/2006/relationships/image" Target="../media/image231.png"/><Relationship Id="rId50" Type="http://schemas.openxmlformats.org/officeDocument/2006/relationships/customXml" Target="../ink/ink232.xml"/><Relationship Id="rId7" Type="http://schemas.openxmlformats.org/officeDocument/2006/relationships/image" Target="../media/image210.png"/><Relationship Id="rId2" Type="http://schemas.openxmlformats.org/officeDocument/2006/relationships/notesSlide" Target="../notesSlides/notesSlide10.xml"/><Relationship Id="rId16" Type="http://schemas.openxmlformats.org/officeDocument/2006/relationships/customXml" Target="../ink/ink215.xml"/><Relationship Id="rId29" Type="http://schemas.openxmlformats.org/officeDocument/2006/relationships/image" Target="../media/image221.png"/><Relationship Id="rId11" Type="http://schemas.openxmlformats.org/officeDocument/2006/relationships/image" Target="../media/image212.png"/><Relationship Id="rId24" Type="http://schemas.openxmlformats.org/officeDocument/2006/relationships/customXml" Target="../ink/ink219.xml"/><Relationship Id="rId32" Type="http://schemas.openxmlformats.org/officeDocument/2006/relationships/customXml" Target="../ink/ink223.xml"/><Relationship Id="rId37" Type="http://schemas.openxmlformats.org/officeDocument/2006/relationships/image" Target="../media/image225.png"/><Relationship Id="rId40" Type="http://schemas.openxmlformats.org/officeDocument/2006/relationships/customXml" Target="../ink/ink227.xml"/><Relationship Id="rId45" Type="http://schemas.openxmlformats.org/officeDocument/2006/relationships/image" Target="../media/image230.png"/><Relationship Id="rId53" Type="http://schemas.openxmlformats.org/officeDocument/2006/relationships/image" Target="../media/image234.png"/><Relationship Id="rId5" Type="http://schemas.openxmlformats.org/officeDocument/2006/relationships/image" Target="../media/image5.png"/><Relationship Id="rId10" Type="http://schemas.openxmlformats.org/officeDocument/2006/relationships/customXml" Target="../ink/ink212.xml"/><Relationship Id="rId19" Type="http://schemas.openxmlformats.org/officeDocument/2006/relationships/image" Target="../media/image216.png"/><Relationship Id="rId31" Type="http://schemas.openxmlformats.org/officeDocument/2006/relationships/image" Target="../media/image222.png"/><Relationship Id="rId44" Type="http://schemas.openxmlformats.org/officeDocument/2006/relationships/customXml" Target="../ink/ink229.xml"/><Relationship Id="rId52" Type="http://schemas.openxmlformats.org/officeDocument/2006/relationships/customXml" Target="../ink/ink233.xml"/><Relationship Id="rId4" Type="http://schemas.openxmlformats.org/officeDocument/2006/relationships/customXml" Target="../ink/ink209.xml"/><Relationship Id="rId9" Type="http://schemas.openxmlformats.org/officeDocument/2006/relationships/image" Target="../media/image211.png"/><Relationship Id="rId14" Type="http://schemas.openxmlformats.org/officeDocument/2006/relationships/customXml" Target="../ink/ink214.xml"/><Relationship Id="rId22" Type="http://schemas.openxmlformats.org/officeDocument/2006/relationships/customXml" Target="../ink/ink218.xml"/><Relationship Id="rId27" Type="http://schemas.openxmlformats.org/officeDocument/2006/relationships/image" Target="../media/image220.png"/><Relationship Id="rId30" Type="http://schemas.openxmlformats.org/officeDocument/2006/relationships/customXml" Target="../ink/ink222.xml"/><Relationship Id="rId35" Type="http://schemas.openxmlformats.org/officeDocument/2006/relationships/image" Target="../media/image224.png"/><Relationship Id="rId43" Type="http://schemas.openxmlformats.org/officeDocument/2006/relationships/image" Target="../media/image229.png"/><Relationship Id="rId48" Type="http://schemas.openxmlformats.org/officeDocument/2006/relationships/customXml" Target="../ink/ink231.xml"/><Relationship Id="rId8" Type="http://schemas.openxmlformats.org/officeDocument/2006/relationships/customXml" Target="../ink/ink211.xml"/><Relationship Id="rId51" Type="http://schemas.openxmlformats.org/officeDocument/2006/relationships/image" Target="../media/image233.png"/><Relationship Id="rId3" Type="http://schemas.openxmlformats.org/officeDocument/2006/relationships/image" Target="../media/image3.png"/><Relationship Id="rId12" Type="http://schemas.openxmlformats.org/officeDocument/2006/relationships/customXml" Target="../ink/ink213.xml"/><Relationship Id="rId17" Type="http://schemas.openxmlformats.org/officeDocument/2006/relationships/image" Target="../media/image215.png"/><Relationship Id="rId25" Type="http://schemas.openxmlformats.org/officeDocument/2006/relationships/image" Target="../media/image219.png"/><Relationship Id="rId33" Type="http://schemas.openxmlformats.org/officeDocument/2006/relationships/image" Target="../media/image223.png"/><Relationship Id="rId38" Type="http://schemas.openxmlformats.org/officeDocument/2006/relationships/customXml" Target="../ink/ink226.xml"/><Relationship Id="rId46" Type="http://schemas.openxmlformats.org/officeDocument/2006/relationships/customXml" Target="../ink/ink230.xml"/><Relationship Id="rId20" Type="http://schemas.openxmlformats.org/officeDocument/2006/relationships/customXml" Target="../ink/ink217.xml"/><Relationship Id="rId41" Type="http://schemas.openxmlformats.org/officeDocument/2006/relationships/image" Target="../media/image228.png"/><Relationship Id="rId1" Type="http://schemas.openxmlformats.org/officeDocument/2006/relationships/slideLayout" Target="../slideLayouts/slideLayout1.xml"/><Relationship Id="rId6" Type="http://schemas.openxmlformats.org/officeDocument/2006/relationships/customXml" Target="../ink/ink210.xml"/><Relationship Id="rId15" Type="http://schemas.openxmlformats.org/officeDocument/2006/relationships/image" Target="../media/image214.png"/><Relationship Id="rId23" Type="http://schemas.openxmlformats.org/officeDocument/2006/relationships/image" Target="../media/image218.png"/><Relationship Id="rId28" Type="http://schemas.openxmlformats.org/officeDocument/2006/relationships/customXml" Target="../ink/ink221.xml"/><Relationship Id="rId36" Type="http://schemas.openxmlformats.org/officeDocument/2006/relationships/customXml" Target="../ink/ink225.xml"/><Relationship Id="rId49" Type="http://schemas.openxmlformats.org/officeDocument/2006/relationships/image" Target="../media/image232.png"/></Relationships>
</file>

<file path=ppt/slides/_rels/slide11.xml.rels><?xml version="1.0" encoding="UTF-8" standalone="yes"?>
<Relationships xmlns="http://schemas.openxmlformats.org/package/2006/relationships"><Relationship Id="rId8" Type="http://schemas.openxmlformats.org/officeDocument/2006/relationships/customXml" Target="../ink/ink236.xml"/><Relationship Id="rId13" Type="http://schemas.openxmlformats.org/officeDocument/2006/relationships/image" Target="../media/image238.png"/><Relationship Id="rId18" Type="http://schemas.openxmlformats.org/officeDocument/2006/relationships/customXml" Target="../ink/ink241.xml"/><Relationship Id="rId3" Type="http://schemas.openxmlformats.org/officeDocument/2006/relationships/image" Target="../media/image3.png"/><Relationship Id="rId7" Type="http://schemas.openxmlformats.org/officeDocument/2006/relationships/image" Target="../media/image235.png"/><Relationship Id="rId12" Type="http://schemas.openxmlformats.org/officeDocument/2006/relationships/customXml" Target="../ink/ink238.xml"/><Relationship Id="rId17" Type="http://schemas.openxmlformats.org/officeDocument/2006/relationships/image" Target="../media/image240.png"/><Relationship Id="rId2" Type="http://schemas.openxmlformats.org/officeDocument/2006/relationships/notesSlide" Target="../notesSlides/notesSlide11.xml"/><Relationship Id="rId16" Type="http://schemas.openxmlformats.org/officeDocument/2006/relationships/customXml" Target="../ink/ink240.xml"/><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37.png"/><Relationship Id="rId5" Type="http://schemas.openxmlformats.org/officeDocument/2006/relationships/image" Target="../media/image5.png"/><Relationship Id="rId15" Type="http://schemas.openxmlformats.org/officeDocument/2006/relationships/image" Target="../media/image239.png"/><Relationship Id="rId10" Type="http://schemas.openxmlformats.org/officeDocument/2006/relationships/customXml" Target="../ink/ink237.xml"/><Relationship Id="rId19" Type="http://schemas.openxmlformats.org/officeDocument/2006/relationships/image" Target="../media/image241.png"/><Relationship Id="rId4" Type="http://schemas.openxmlformats.org/officeDocument/2006/relationships/customXml" Target="../ink/ink234.xml"/><Relationship Id="rId9" Type="http://schemas.openxmlformats.org/officeDocument/2006/relationships/image" Target="../media/image236.png"/><Relationship Id="rId14" Type="http://schemas.openxmlformats.org/officeDocument/2006/relationships/customXml" Target="../ink/ink239.xml"/></Relationships>
</file>

<file path=ppt/slides/_rels/slide12.xml.rels><?xml version="1.0" encoding="UTF-8" standalone="yes"?>
<Relationships xmlns="http://schemas.openxmlformats.org/package/2006/relationships"><Relationship Id="rId13" Type="http://schemas.openxmlformats.org/officeDocument/2006/relationships/image" Target="../media/image245.png"/><Relationship Id="rId18" Type="http://schemas.openxmlformats.org/officeDocument/2006/relationships/customXml" Target="../ink/ink249.xml"/><Relationship Id="rId26" Type="http://schemas.openxmlformats.org/officeDocument/2006/relationships/customXml" Target="../ink/ink253.xml"/><Relationship Id="rId21" Type="http://schemas.openxmlformats.org/officeDocument/2006/relationships/image" Target="../media/image249.png"/><Relationship Id="rId34" Type="http://schemas.openxmlformats.org/officeDocument/2006/relationships/customXml" Target="../ink/ink257.xml"/><Relationship Id="rId7" Type="http://schemas.openxmlformats.org/officeDocument/2006/relationships/image" Target="../media/image242.png"/><Relationship Id="rId12" Type="http://schemas.openxmlformats.org/officeDocument/2006/relationships/customXml" Target="../ink/ink246.xml"/><Relationship Id="rId17" Type="http://schemas.openxmlformats.org/officeDocument/2006/relationships/image" Target="../media/image247.png"/><Relationship Id="rId25" Type="http://schemas.openxmlformats.org/officeDocument/2006/relationships/image" Target="../media/image251.png"/><Relationship Id="rId33" Type="http://schemas.openxmlformats.org/officeDocument/2006/relationships/image" Target="../media/image255.png"/><Relationship Id="rId2" Type="http://schemas.openxmlformats.org/officeDocument/2006/relationships/notesSlide" Target="../notesSlides/notesSlide12.xml"/><Relationship Id="rId16" Type="http://schemas.openxmlformats.org/officeDocument/2006/relationships/customXml" Target="../ink/ink248.xml"/><Relationship Id="rId20" Type="http://schemas.openxmlformats.org/officeDocument/2006/relationships/customXml" Target="../ink/ink250.xml"/><Relationship Id="rId29" Type="http://schemas.openxmlformats.org/officeDocument/2006/relationships/image" Target="../media/image253.png"/><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44.png"/><Relationship Id="rId24" Type="http://schemas.openxmlformats.org/officeDocument/2006/relationships/customXml" Target="../ink/ink252.xml"/><Relationship Id="rId32" Type="http://schemas.openxmlformats.org/officeDocument/2006/relationships/customXml" Target="../ink/ink256.xml"/><Relationship Id="rId37" Type="http://schemas.openxmlformats.org/officeDocument/2006/relationships/image" Target="../media/image257.png"/><Relationship Id="rId5" Type="http://schemas.openxmlformats.org/officeDocument/2006/relationships/image" Target="../media/image5.png"/><Relationship Id="rId15" Type="http://schemas.openxmlformats.org/officeDocument/2006/relationships/image" Target="../media/image246.png"/><Relationship Id="rId23" Type="http://schemas.openxmlformats.org/officeDocument/2006/relationships/image" Target="../media/image250.png"/><Relationship Id="rId28" Type="http://schemas.openxmlformats.org/officeDocument/2006/relationships/customXml" Target="../ink/ink254.xml"/><Relationship Id="rId36" Type="http://schemas.openxmlformats.org/officeDocument/2006/relationships/customXml" Target="../ink/ink258.xml"/><Relationship Id="rId10" Type="http://schemas.openxmlformats.org/officeDocument/2006/relationships/customXml" Target="../ink/ink245.xml"/><Relationship Id="rId19" Type="http://schemas.openxmlformats.org/officeDocument/2006/relationships/image" Target="../media/image248.png"/><Relationship Id="rId31" Type="http://schemas.openxmlformats.org/officeDocument/2006/relationships/image" Target="../media/image254.png"/><Relationship Id="rId4" Type="http://schemas.openxmlformats.org/officeDocument/2006/relationships/customXml" Target="../ink/ink242.xml"/><Relationship Id="rId9" Type="http://schemas.openxmlformats.org/officeDocument/2006/relationships/image" Target="../media/image243.png"/><Relationship Id="rId14" Type="http://schemas.openxmlformats.org/officeDocument/2006/relationships/customXml" Target="../ink/ink247.xml"/><Relationship Id="rId22" Type="http://schemas.openxmlformats.org/officeDocument/2006/relationships/customXml" Target="../ink/ink251.xml"/><Relationship Id="rId27" Type="http://schemas.openxmlformats.org/officeDocument/2006/relationships/image" Target="../media/image252.png"/><Relationship Id="rId30" Type="http://schemas.openxmlformats.org/officeDocument/2006/relationships/customXml" Target="../ink/ink255.xml"/><Relationship Id="rId35" Type="http://schemas.openxmlformats.org/officeDocument/2006/relationships/image" Target="../media/image256.png"/><Relationship Id="rId8" Type="http://schemas.openxmlformats.org/officeDocument/2006/relationships/customXml" Target="../ink/ink244.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3" Type="http://schemas.openxmlformats.org/officeDocument/2006/relationships/image" Target="../media/image261.png"/><Relationship Id="rId18" Type="http://schemas.openxmlformats.org/officeDocument/2006/relationships/customXml" Target="../ink/ink266.xml"/><Relationship Id="rId26" Type="http://schemas.openxmlformats.org/officeDocument/2006/relationships/customXml" Target="../ink/ink270.xml"/><Relationship Id="rId39" Type="http://schemas.openxmlformats.org/officeDocument/2006/relationships/image" Target="../media/image274.png"/><Relationship Id="rId21" Type="http://schemas.openxmlformats.org/officeDocument/2006/relationships/image" Target="../media/image265.png"/><Relationship Id="rId34" Type="http://schemas.openxmlformats.org/officeDocument/2006/relationships/customXml" Target="../ink/ink274.xml"/><Relationship Id="rId42" Type="http://schemas.openxmlformats.org/officeDocument/2006/relationships/customXml" Target="../ink/ink278.xml"/><Relationship Id="rId47" Type="http://schemas.openxmlformats.org/officeDocument/2006/relationships/image" Target="../media/image278.png"/><Relationship Id="rId50" Type="http://schemas.openxmlformats.org/officeDocument/2006/relationships/customXml" Target="../ink/ink282.xml"/><Relationship Id="rId55" Type="http://schemas.openxmlformats.org/officeDocument/2006/relationships/image" Target="../media/image282.png"/><Relationship Id="rId7" Type="http://schemas.openxmlformats.org/officeDocument/2006/relationships/image" Target="../media/image258.png"/><Relationship Id="rId2" Type="http://schemas.openxmlformats.org/officeDocument/2006/relationships/notesSlide" Target="../notesSlides/notesSlide13.xml"/><Relationship Id="rId16" Type="http://schemas.openxmlformats.org/officeDocument/2006/relationships/customXml" Target="../ink/ink265.xml"/><Relationship Id="rId29" Type="http://schemas.openxmlformats.org/officeDocument/2006/relationships/image" Target="../media/image269.png"/><Relationship Id="rId11" Type="http://schemas.openxmlformats.org/officeDocument/2006/relationships/image" Target="../media/image260.png"/><Relationship Id="rId24" Type="http://schemas.openxmlformats.org/officeDocument/2006/relationships/customXml" Target="../ink/ink269.xml"/><Relationship Id="rId32" Type="http://schemas.openxmlformats.org/officeDocument/2006/relationships/customXml" Target="../ink/ink273.xml"/><Relationship Id="rId37" Type="http://schemas.openxmlformats.org/officeDocument/2006/relationships/image" Target="../media/image273.png"/><Relationship Id="rId40" Type="http://schemas.openxmlformats.org/officeDocument/2006/relationships/customXml" Target="../ink/ink277.xml"/><Relationship Id="rId45" Type="http://schemas.openxmlformats.org/officeDocument/2006/relationships/image" Target="../media/image277.png"/><Relationship Id="rId53" Type="http://schemas.openxmlformats.org/officeDocument/2006/relationships/image" Target="../media/image281.png"/><Relationship Id="rId5" Type="http://schemas.openxmlformats.org/officeDocument/2006/relationships/image" Target="../media/image5.png"/><Relationship Id="rId19" Type="http://schemas.openxmlformats.org/officeDocument/2006/relationships/image" Target="../media/image264.png"/><Relationship Id="rId4" Type="http://schemas.openxmlformats.org/officeDocument/2006/relationships/customXml" Target="../ink/ink259.xml"/><Relationship Id="rId9" Type="http://schemas.openxmlformats.org/officeDocument/2006/relationships/image" Target="../media/image259.png"/><Relationship Id="rId14" Type="http://schemas.openxmlformats.org/officeDocument/2006/relationships/customXml" Target="../ink/ink264.xml"/><Relationship Id="rId22" Type="http://schemas.openxmlformats.org/officeDocument/2006/relationships/customXml" Target="../ink/ink268.xml"/><Relationship Id="rId27" Type="http://schemas.openxmlformats.org/officeDocument/2006/relationships/image" Target="../media/image268.png"/><Relationship Id="rId30" Type="http://schemas.openxmlformats.org/officeDocument/2006/relationships/customXml" Target="../ink/ink272.xml"/><Relationship Id="rId35" Type="http://schemas.openxmlformats.org/officeDocument/2006/relationships/image" Target="../media/image272.png"/><Relationship Id="rId43" Type="http://schemas.openxmlformats.org/officeDocument/2006/relationships/image" Target="../media/image276.png"/><Relationship Id="rId48" Type="http://schemas.openxmlformats.org/officeDocument/2006/relationships/customXml" Target="../ink/ink281.xml"/><Relationship Id="rId56" Type="http://schemas.openxmlformats.org/officeDocument/2006/relationships/customXml" Target="../ink/ink285.xml"/><Relationship Id="rId8" Type="http://schemas.openxmlformats.org/officeDocument/2006/relationships/customXml" Target="../ink/ink261.xml"/><Relationship Id="rId51" Type="http://schemas.openxmlformats.org/officeDocument/2006/relationships/image" Target="../media/image280.png"/><Relationship Id="rId3" Type="http://schemas.openxmlformats.org/officeDocument/2006/relationships/image" Target="../media/image3.png"/><Relationship Id="rId12" Type="http://schemas.openxmlformats.org/officeDocument/2006/relationships/customXml" Target="../ink/ink263.xml"/><Relationship Id="rId17" Type="http://schemas.openxmlformats.org/officeDocument/2006/relationships/image" Target="../media/image263.png"/><Relationship Id="rId25" Type="http://schemas.openxmlformats.org/officeDocument/2006/relationships/image" Target="../media/image267.png"/><Relationship Id="rId33" Type="http://schemas.openxmlformats.org/officeDocument/2006/relationships/image" Target="../media/image271.png"/><Relationship Id="rId38" Type="http://schemas.openxmlformats.org/officeDocument/2006/relationships/customXml" Target="../ink/ink276.xml"/><Relationship Id="rId46" Type="http://schemas.openxmlformats.org/officeDocument/2006/relationships/customXml" Target="../ink/ink280.xml"/><Relationship Id="rId20" Type="http://schemas.openxmlformats.org/officeDocument/2006/relationships/customXml" Target="../ink/ink267.xml"/><Relationship Id="rId41" Type="http://schemas.openxmlformats.org/officeDocument/2006/relationships/image" Target="../media/image275.png"/><Relationship Id="rId54" Type="http://schemas.openxmlformats.org/officeDocument/2006/relationships/customXml" Target="../ink/ink284.xml"/><Relationship Id="rId1" Type="http://schemas.openxmlformats.org/officeDocument/2006/relationships/slideLayout" Target="../slideLayouts/slideLayout1.xml"/><Relationship Id="rId6" Type="http://schemas.openxmlformats.org/officeDocument/2006/relationships/customXml" Target="../ink/ink260.xml"/><Relationship Id="rId15" Type="http://schemas.openxmlformats.org/officeDocument/2006/relationships/image" Target="../media/image262.png"/><Relationship Id="rId23" Type="http://schemas.openxmlformats.org/officeDocument/2006/relationships/image" Target="../media/image266.png"/><Relationship Id="rId28" Type="http://schemas.openxmlformats.org/officeDocument/2006/relationships/customXml" Target="../ink/ink271.xml"/><Relationship Id="rId36" Type="http://schemas.openxmlformats.org/officeDocument/2006/relationships/customXml" Target="../ink/ink275.xml"/><Relationship Id="rId49" Type="http://schemas.openxmlformats.org/officeDocument/2006/relationships/image" Target="../media/image279.png"/><Relationship Id="rId57" Type="http://schemas.openxmlformats.org/officeDocument/2006/relationships/image" Target="../media/image283.png"/><Relationship Id="rId10" Type="http://schemas.openxmlformats.org/officeDocument/2006/relationships/customXml" Target="../ink/ink262.xml"/><Relationship Id="rId31" Type="http://schemas.openxmlformats.org/officeDocument/2006/relationships/image" Target="../media/image270.png"/><Relationship Id="rId44" Type="http://schemas.openxmlformats.org/officeDocument/2006/relationships/customXml" Target="../ink/ink279.xml"/><Relationship Id="rId52" Type="http://schemas.openxmlformats.org/officeDocument/2006/relationships/customXml" Target="../ink/ink28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87.xml"/><Relationship Id="rId5" Type="http://schemas.openxmlformats.org/officeDocument/2006/relationships/image" Target="../media/image5.png"/><Relationship Id="rId4" Type="http://schemas.openxmlformats.org/officeDocument/2006/relationships/customXml" Target="../ink/ink286.xml"/></Relationships>
</file>

<file path=ppt/slides/_rels/slide15.xml.rels><?xml version="1.0" encoding="UTF-8" standalone="yes"?>
<Relationships xmlns="http://schemas.openxmlformats.org/package/2006/relationships"><Relationship Id="rId8" Type="http://schemas.openxmlformats.org/officeDocument/2006/relationships/customXml" Target="../ink/ink290.xml"/><Relationship Id="rId13" Type="http://schemas.openxmlformats.org/officeDocument/2006/relationships/image" Target="../media/image288.png"/><Relationship Id="rId18" Type="http://schemas.openxmlformats.org/officeDocument/2006/relationships/customXml" Target="../ink/ink295.xml"/><Relationship Id="rId3" Type="http://schemas.openxmlformats.org/officeDocument/2006/relationships/image" Target="../media/image3.png"/><Relationship Id="rId7" Type="http://schemas.openxmlformats.org/officeDocument/2006/relationships/image" Target="../media/image285.png"/><Relationship Id="rId12" Type="http://schemas.openxmlformats.org/officeDocument/2006/relationships/customXml" Target="../ink/ink292.xml"/><Relationship Id="rId17" Type="http://schemas.openxmlformats.org/officeDocument/2006/relationships/image" Target="../media/image290.png"/><Relationship Id="rId2" Type="http://schemas.openxmlformats.org/officeDocument/2006/relationships/notesSlide" Target="../notesSlides/notesSlide15.xml"/><Relationship Id="rId16" Type="http://schemas.openxmlformats.org/officeDocument/2006/relationships/customXml" Target="../ink/ink294.xml"/><Relationship Id="rId1" Type="http://schemas.openxmlformats.org/officeDocument/2006/relationships/slideLayout" Target="../slideLayouts/slideLayout1.xml"/><Relationship Id="rId6" Type="http://schemas.openxmlformats.org/officeDocument/2006/relationships/customXml" Target="../ink/ink289.xml"/><Relationship Id="rId11" Type="http://schemas.openxmlformats.org/officeDocument/2006/relationships/image" Target="../media/image287.png"/><Relationship Id="rId5" Type="http://schemas.openxmlformats.org/officeDocument/2006/relationships/image" Target="../media/image5.png"/><Relationship Id="rId15" Type="http://schemas.openxmlformats.org/officeDocument/2006/relationships/image" Target="../media/image289.png"/><Relationship Id="rId10" Type="http://schemas.openxmlformats.org/officeDocument/2006/relationships/customXml" Target="../ink/ink291.xml"/><Relationship Id="rId19" Type="http://schemas.openxmlformats.org/officeDocument/2006/relationships/image" Target="../media/image291.png"/><Relationship Id="rId4" Type="http://schemas.openxmlformats.org/officeDocument/2006/relationships/customXml" Target="../ink/ink288.xml"/><Relationship Id="rId9" Type="http://schemas.openxmlformats.org/officeDocument/2006/relationships/image" Target="../media/image286.png"/><Relationship Id="rId14" Type="http://schemas.openxmlformats.org/officeDocument/2006/relationships/customXml" Target="../ink/ink293.xml"/></Relationships>
</file>

<file path=ppt/slides/_rels/slide16.xml.rels><?xml version="1.0" encoding="UTF-8" standalone="yes"?>
<Relationships xmlns="http://schemas.openxmlformats.org/package/2006/relationships"><Relationship Id="rId8" Type="http://schemas.openxmlformats.org/officeDocument/2006/relationships/customXml" Target="../ink/ink298.xml"/><Relationship Id="rId13" Type="http://schemas.openxmlformats.org/officeDocument/2006/relationships/image" Target="../media/image295.png"/><Relationship Id="rId18" Type="http://schemas.openxmlformats.org/officeDocument/2006/relationships/customXml" Target="../ink/ink303.xml"/><Relationship Id="rId3" Type="http://schemas.openxmlformats.org/officeDocument/2006/relationships/image" Target="../media/image3.png"/><Relationship Id="rId21" Type="http://schemas.openxmlformats.org/officeDocument/2006/relationships/image" Target="../media/image299.png"/><Relationship Id="rId7" Type="http://schemas.openxmlformats.org/officeDocument/2006/relationships/image" Target="../media/image292.png"/><Relationship Id="rId12" Type="http://schemas.openxmlformats.org/officeDocument/2006/relationships/customXml" Target="../ink/ink300.xml"/><Relationship Id="rId17" Type="http://schemas.openxmlformats.org/officeDocument/2006/relationships/image" Target="../media/image297.png"/><Relationship Id="rId2" Type="http://schemas.openxmlformats.org/officeDocument/2006/relationships/notesSlide" Target="../notesSlides/notesSlide16.xml"/><Relationship Id="rId16" Type="http://schemas.openxmlformats.org/officeDocument/2006/relationships/customXml" Target="../ink/ink302.xml"/><Relationship Id="rId20" Type="http://schemas.openxmlformats.org/officeDocument/2006/relationships/customXml" Target="../ink/ink304.xml"/><Relationship Id="rId1" Type="http://schemas.openxmlformats.org/officeDocument/2006/relationships/slideLayout" Target="../slideLayouts/slideLayout1.xml"/><Relationship Id="rId6" Type="http://schemas.openxmlformats.org/officeDocument/2006/relationships/customXml" Target="../ink/ink297.xml"/><Relationship Id="rId11" Type="http://schemas.openxmlformats.org/officeDocument/2006/relationships/image" Target="../media/image294.png"/><Relationship Id="rId5" Type="http://schemas.openxmlformats.org/officeDocument/2006/relationships/image" Target="../media/image5.png"/><Relationship Id="rId15" Type="http://schemas.openxmlformats.org/officeDocument/2006/relationships/image" Target="../media/image296.png"/><Relationship Id="rId23" Type="http://schemas.openxmlformats.org/officeDocument/2006/relationships/image" Target="../media/image300.png"/><Relationship Id="rId10" Type="http://schemas.openxmlformats.org/officeDocument/2006/relationships/customXml" Target="../ink/ink299.xml"/><Relationship Id="rId19" Type="http://schemas.openxmlformats.org/officeDocument/2006/relationships/image" Target="../media/image298.png"/><Relationship Id="rId4" Type="http://schemas.openxmlformats.org/officeDocument/2006/relationships/customXml" Target="../ink/ink296.xml"/><Relationship Id="rId9" Type="http://schemas.openxmlformats.org/officeDocument/2006/relationships/image" Target="../media/image293.png"/><Relationship Id="rId14" Type="http://schemas.openxmlformats.org/officeDocument/2006/relationships/customXml" Target="../ink/ink301.xml"/><Relationship Id="rId22" Type="http://schemas.openxmlformats.org/officeDocument/2006/relationships/customXml" Target="../ink/ink305.xml"/></Relationships>
</file>

<file path=ppt/slides/_rels/slide17.xml.rels><?xml version="1.0" encoding="UTF-8" standalone="yes"?>
<Relationships xmlns="http://schemas.openxmlformats.org/package/2006/relationships"><Relationship Id="rId13" Type="http://schemas.openxmlformats.org/officeDocument/2006/relationships/image" Target="../media/image304.png"/><Relationship Id="rId18" Type="http://schemas.openxmlformats.org/officeDocument/2006/relationships/customXml" Target="../ink/ink313.xml"/><Relationship Id="rId26" Type="http://schemas.openxmlformats.org/officeDocument/2006/relationships/customXml" Target="../ink/ink317.xml"/><Relationship Id="rId21" Type="http://schemas.openxmlformats.org/officeDocument/2006/relationships/image" Target="../media/image308.png"/><Relationship Id="rId34" Type="http://schemas.openxmlformats.org/officeDocument/2006/relationships/customXml" Target="../ink/ink321.xml"/><Relationship Id="rId7" Type="http://schemas.openxmlformats.org/officeDocument/2006/relationships/image" Target="../media/image301.png"/><Relationship Id="rId12" Type="http://schemas.openxmlformats.org/officeDocument/2006/relationships/customXml" Target="../ink/ink310.xml"/><Relationship Id="rId17" Type="http://schemas.openxmlformats.org/officeDocument/2006/relationships/image" Target="../media/image306.png"/><Relationship Id="rId25" Type="http://schemas.openxmlformats.org/officeDocument/2006/relationships/image" Target="../media/image310.png"/><Relationship Id="rId33" Type="http://schemas.openxmlformats.org/officeDocument/2006/relationships/image" Target="../media/image314.png"/><Relationship Id="rId2" Type="http://schemas.openxmlformats.org/officeDocument/2006/relationships/notesSlide" Target="../notesSlides/notesSlide17.xml"/><Relationship Id="rId16" Type="http://schemas.openxmlformats.org/officeDocument/2006/relationships/customXml" Target="../ink/ink312.xml"/><Relationship Id="rId20" Type="http://schemas.openxmlformats.org/officeDocument/2006/relationships/customXml" Target="../ink/ink314.xml"/><Relationship Id="rId29" Type="http://schemas.openxmlformats.org/officeDocument/2006/relationships/image" Target="../media/image312.png"/><Relationship Id="rId1" Type="http://schemas.openxmlformats.org/officeDocument/2006/relationships/slideLayout" Target="../slideLayouts/slideLayout1.xml"/><Relationship Id="rId6" Type="http://schemas.openxmlformats.org/officeDocument/2006/relationships/customXml" Target="../ink/ink307.xml"/><Relationship Id="rId11" Type="http://schemas.openxmlformats.org/officeDocument/2006/relationships/image" Target="../media/image303.png"/><Relationship Id="rId24" Type="http://schemas.openxmlformats.org/officeDocument/2006/relationships/customXml" Target="../ink/ink316.xml"/><Relationship Id="rId32" Type="http://schemas.openxmlformats.org/officeDocument/2006/relationships/customXml" Target="../ink/ink320.xml"/><Relationship Id="rId37" Type="http://schemas.openxmlformats.org/officeDocument/2006/relationships/image" Target="../media/image316.png"/><Relationship Id="rId5" Type="http://schemas.openxmlformats.org/officeDocument/2006/relationships/image" Target="../media/image5.png"/><Relationship Id="rId15" Type="http://schemas.openxmlformats.org/officeDocument/2006/relationships/image" Target="../media/image305.png"/><Relationship Id="rId23" Type="http://schemas.openxmlformats.org/officeDocument/2006/relationships/image" Target="../media/image309.png"/><Relationship Id="rId28" Type="http://schemas.openxmlformats.org/officeDocument/2006/relationships/customXml" Target="../ink/ink318.xml"/><Relationship Id="rId36" Type="http://schemas.openxmlformats.org/officeDocument/2006/relationships/customXml" Target="../ink/ink322.xml"/><Relationship Id="rId10" Type="http://schemas.openxmlformats.org/officeDocument/2006/relationships/customXml" Target="../ink/ink309.xml"/><Relationship Id="rId19" Type="http://schemas.openxmlformats.org/officeDocument/2006/relationships/image" Target="../media/image307.png"/><Relationship Id="rId31" Type="http://schemas.openxmlformats.org/officeDocument/2006/relationships/image" Target="../media/image313.png"/><Relationship Id="rId4" Type="http://schemas.openxmlformats.org/officeDocument/2006/relationships/customXml" Target="../ink/ink306.xml"/><Relationship Id="rId9" Type="http://schemas.openxmlformats.org/officeDocument/2006/relationships/image" Target="../media/image302.png"/><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11.png"/><Relationship Id="rId30" Type="http://schemas.openxmlformats.org/officeDocument/2006/relationships/customXml" Target="../ink/ink319.xml"/><Relationship Id="rId35" Type="http://schemas.openxmlformats.org/officeDocument/2006/relationships/image" Target="../media/image315.png"/><Relationship Id="rId8" Type="http://schemas.openxmlformats.org/officeDocument/2006/relationships/customXml" Target="../ink/ink308.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customXml" Target="../ink/ink325.xml"/><Relationship Id="rId13" Type="http://schemas.openxmlformats.org/officeDocument/2006/relationships/image" Target="../media/image320.png"/><Relationship Id="rId3" Type="http://schemas.openxmlformats.org/officeDocument/2006/relationships/image" Target="../media/image3.png"/><Relationship Id="rId7" Type="http://schemas.openxmlformats.org/officeDocument/2006/relationships/image" Target="../media/image317.png"/><Relationship Id="rId12" Type="http://schemas.openxmlformats.org/officeDocument/2006/relationships/customXml" Target="../ink/ink327.xml"/><Relationship Id="rId17" Type="http://schemas.openxmlformats.org/officeDocument/2006/relationships/image" Target="../media/image322.png"/><Relationship Id="rId2" Type="http://schemas.openxmlformats.org/officeDocument/2006/relationships/notesSlide" Target="../notesSlides/notesSlide18.xml"/><Relationship Id="rId16" Type="http://schemas.openxmlformats.org/officeDocument/2006/relationships/customXml" Target="../ink/ink329.xml"/><Relationship Id="rId1" Type="http://schemas.openxmlformats.org/officeDocument/2006/relationships/slideLayout" Target="../slideLayouts/slideLayout1.xml"/><Relationship Id="rId6" Type="http://schemas.openxmlformats.org/officeDocument/2006/relationships/customXml" Target="../ink/ink324.xml"/><Relationship Id="rId11" Type="http://schemas.openxmlformats.org/officeDocument/2006/relationships/image" Target="../media/image319.png"/><Relationship Id="rId5" Type="http://schemas.openxmlformats.org/officeDocument/2006/relationships/image" Target="../media/image5.png"/><Relationship Id="rId15" Type="http://schemas.openxmlformats.org/officeDocument/2006/relationships/image" Target="../media/image321.png"/><Relationship Id="rId10" Type="http://schemas.openxmlformats.org/officeDocument/2006/relationships/customXml" Target="../ink/ink326.xml"/><Relationship Id="rId4" Type="http://schemas.openxmlformats.org/officeDocument/2006/relationships/customXml" Target="../ink/ink323.xml"/><Relationship Id="rId9" Type="http://schemas.openxmlformats.org/officeDocument/2006/relationships/image" Target="../media/image318.png"/><Relationship Id="rId14" Type="http://schemas.openxmlformats.org/officeDocument/2006/relationships/customXml" Target="../ink/ink32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ustomXml" Target="../ink/ink33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6.png"/><Relationship Id="rId50" Type="http://schemas.openxmlformats.org/officeDocument/2006/relationships/customXml" Target="../ink/ink24.xml"/><Relationship Id="rId55"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customXml" Target="../ink/ink4.xml"/><Relationship Id="rId19" Type="http://schemas.openxmlformats.org/officeDocument/2006/relationships/image" Target="../media/image12.png"/><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8.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34.png"/><Relationship Id="rId18" Type="http://schemas.openxmlformats.org/officeDocument/2006/relationships/customXml" Target="../ink/ink34.xml"/><Relationship Id="rId3" Type="http://schemas.openxmlformats.org/officeDocument/2006/relationships/image" Target="../media/image3.png"/><Relationship Id="rId21" Type="http://schemas.openxmlformats.org/officeDocument/2006/relationships/image" Target="../media/image38.png"/><Relationship Id="rId7" Type="http://schemas.openxmlformats.org/officeDocument/2006/relationships/image" Target="../media/image31.png"/><Relationship Id="rId12" Type="http://schemas.openxmlformats.org/officeDocument/2006/relationships/customXml" Target="../ink/ink31.xml"/><Relationship Id="rId17" Type="http://schemas.openxmlformats.org/officeDocument/2006/relationships/image" Target="../media/image36.png"/><Relationship Id="rId25" Type="http://schemas.openxmlformats.org/officeDocument/2006/relationships/image" Target="../media/image40.png"/><Relationship Id="rId2" Type="http://schemas.openxmlformats.org/officeDocument/2006/relationships/notesSlide" Target="../notesSlides/notesSlide5.xml"/><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1.xml"/><Relationship Id="rId6" Type="http://schemas.openxmlformats.org/officeDocument/2006/relationships/customXml" Target="../ink/ink28.xml"/><Relationship Id="rId11" Type="http://schemas.openxmlformats.org/officeDocument/2006/relationships/image" Target="../media/image33.png"/><Relationship Id="rId24" Type="http://schemas.openxmlformats.org/officeDocument/2006/relationships/customXml" Target="../ink/ink37.xml"/><Relationship Id="rId5" Type="http://schemas.openxmlformats.org/officeDocument/2006/relationships/image" Target="../media/image5.png"/><Relationship Id="rId15" Type="http://schemas.openxmlformats.org/officeDocument/2006/relationships/image" Target="../media/image35.png"/><Relationship Id="rId23" Type="http://schemas.openxmlformats.org/officeDocument/2006/relationships/image" Target="../media/image39.png"/><Relationship Id="rId10" Type="http://schemas.openxmlformats.org/officeDocument/2006/relationships/customXml" Target="../ink/ink30.xml"/><Relationship Id="rId19" Type="http://schemas.openxmlformats.org/officeDocument/2006/relationships/image" Target="../media/image37.png"/><Relationship Id="rId4" Type="http://schemas.openxmlformats.org/officeDocument/2006/relationships/customXml" Target="../ink/ink27.xml"/><Relationship Id="rId9" Type="http://schemas.openxmlformats.org/officeDocument/2006/relationships/image" Target="../media/image32.png"/><Relationship Id="rId14" Type="http://schemas.openxmlformats.org/officeDocument/2006/relationships/customXml" Target="../ink/ink32.xml"/><Relationship Id="rId22" Type="http://schemas.openxmlformats.org/officeDocument/2006/relationships/customXml" Target="../ink/ink3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671" Type="http://schemas.openxmlformats.org/officeDocument/2006/relationships/image" Target="../media/image167.png"/><Relationship Id="rId531" Type="http://schemas.openxmlformats.org/officeDocument/2006/relationships/image" Target="../media/image97.png"/><Relationship Id="rId573" Type="http://schemas.openxmlformats.org/officeDocument/2006/relationships/image" Target="../media/image118.png"/><Relationship Id="rId629" Type="http://schemas.openxmlformats.org/officeDocument/2006/relationships/image" Target="../media/image146.png"/><Relationship Id="rId433" Type="http://schemas.openxmlformats.org/officeDocument/2006/relationships/image" Target="../media/image48.png"/><Relationship Id="rId475" Type="http://schemas.openxmlformats.org/officeDocument/2006/relationships/image" Target="../media/image69.png"/><Relationship Id="rId640" Type="http://schemas.openxmlformats.org/officeDocument/2006/relationships/customXml" Target="../ink/ink150.xml"/><Relationship Id="rId682" Type="http://schemas.openxmlformats.org/officeDocument/2006/relationships/customXml" Target="../ink/ink171.xml"/><Relationship Id="rId500" Type="http://schemas.openxmlformats.org/officeDocument/2006/relationships/customXml" Target="../ink/ink80.xml"/><Relationship Id="rId542" Type="http://schemas.openxmlformats.org/officeDocument/2006/relationships/customXml" Target="../ink/ink101.xml"/><Relationship Id="rId584" Type="http://schemas.openxmlformats.org/officeDocument/2006/relationships/customXml" Target="../ink/ink122.xml"/><Relationship Id="rId444" Type="http://schemas.openxmlformats.org/officeDocument/2006/relationships/customXml" Target="../ink/ink52.xml"/><Relationship Id="rId486" Type="http://schemas.openxmlformats.org/officeDocument/2006/relationships/customXml" Target="../ink/ink73.xml"/><Relationship Id="rId651" Type="http://schemas.openxmlformats.org/officeDocument/2006/relationships/image" Target="../media/image157.png"/><Relationship Id="rId693" Type="http://schemas.openxmlformats.org/officeDocument/2006/relationships/image" Target="../media/image178.png"/><Relationship Id="rId511" Type="http://schemas.openxmlformats.org/officeDocument/2006/relationships/image" Target="../media/image87.png"/><Relationship Id="rId553" Type="http://schemas.openxmlformats.org/officeDocument/2006/relationships/image" Target="../media/image108.png"/><Relationship Id="rId609" Type="http://schemas.openxmlformats.org/officeDocument/2006/relationships/image" Target="../media/image136.png"/><Relationship Id="rId595" Type="http://schemas.openxmlformats.org/officeDocument/2006/relationships/image" Target="../media/image129.png"/><Relationship Id="rId455" Type="http://schemas.openxmlformats.org/officeDocument/2006/relationships/image" Target="../media/image59.png"/><Relationship Id="rId497" Type="http://schemas.openxmlformats.org/officeDocument/2006/relationships/image" Target="../media/image80.png"/><Relationship Id="rId620" Type="http://schemas.openxmlformats.org/officeDocument/2006/relationships/customXml" Target="../ink/ink140.xml"/><Relationship Id="rId662" Type="http://schemas.openxmlformats.org/officeDocument/2006/relationships/customXml" Target="../ink/ink161.xml"/><Relationship Id="rId501" Type="http://schemas.openxmlformats.org/officeDocument/2006/relationships/image" Target="../media/image82.png"/><Relationship Id="rId522" Type="http://schemas.openxmlformats.org/officeDocument/2006/relationships/customXml" Target="../ink/ink91.xml"/><Relationship Id="rId543" Type="http://schemas.openxmlformats.org/officeDocument/2006/relationships/image" Target="../media/image103.png"/><Relationship Id="rId564" Type="http://schemas.openxmlformats.org/officeDocument/2006/relationships/customXml" Target="../ink/ink112.xml"/><Relationship Id="rId585" Type="http://schemas.openxmlformats.org/officeDocument/2006/relationships/image" Target="../media/image124.png"/><Relationship Id="rId424" Type="http://schemas.openxmlformats.org/officeDocument/2006/relationships/customXml" Target="../ink/ink42.xml"/><Relationship Id="rId445" Type="http://schemas.openxmlformats.org/officeDocument/2006/relationships/image" Target="../media/image54.png"/><Relationship Id="rId466" Type="http://schemas.openxmlformats.org/officeDocument/2006/relationships/customXml" Target="../ink/ink63.xml"/><Relationship Id="rId487" Type="http://schemas.openxmlformats.org/officeDocument/2006/relationships/image" Target="../media/image75.png"/><Relationship Id="rId610" Type="http://schemas.openxmlformats.org/officeDocument/2006/relationships/customXml" Target="../ink/ink135.xml"/><Relationship Id="rId631" Type="http://schemas.openxmlformats.org/officeDocument/2006/relationships/image" Target="../media/image147.png"/><Relationship Id="rId652" Type="http://schemas.openxmlformats.org/officeDocument/2006/relationships/customXml" Target="../ink/ink156.xml"/><Relationship Id="rId673" Type="http://schemas.openxmlformats.org/officeDocument/2006/relationships/image" Target="../media/image168.png"/><Relationship Id="rId694" Type="http://schemas.openxmlformats.org/officeDocument/2006/relationships/customXml" Target="../ink/ink177.xml"/><Relationship Id="rId512" Type="http://schemas.openxmlformats.org/officeDocument/2006/relationships/customXml" Target="../ink/ink86.xml"/><Relationship Id="rId533" Type="http://schemas.openxmlformats.org/officeDocument/2006/relationships/image" Target="../media/image98.png"/><Relationship Id="rId554" Type="http://schemas.openxmlformats.org/officeDocument/2006/relationships/customXml" Target="../ink/ink107.xml"/><Relationship Id="rId575" Type="http://schemas.openxmlformats.org/officeDocument/2006/relationships/image" Target="../media/image119.png"/><Relationship Id="rId596" Type="http://schemas.openxmlformats.org/officeDocument/2006/relationships/customXml" Target="../ink/ink128.xml"/><Relationship Id="rId435" Type="http://schemas.openxmlformats.org/officeDocument/2006/relationships/image" Target="../media/image49.png"/><Relationship Id="rId456" Type="http://schemas.openxmlformats.org/officeDocument/2006/relationships/customXml" Target="../ink/ink58.xml"/><Relationship Id="rId477" Type="http://schemas.openxmlformats.org/officeDocument/2006/relationships/image" Target="../media/image70.png"/><Relationship Id="rId498" Type="http://schemas.openxmlformats.org/officeDocument/2006/relationships/customXml" Target="../ink/ink79.xml"/><Relationship Id="rId600" Type="http://schemas.openxmlformats.org/officeDocument/2006/relationships/customXml" Target="../ink/ink130.xml"/><Relationship Id="rId621" Type="http://schemas.openxmlformats.org/officeDocument/2006/relationships/image" Target="../media/image142.png"/><Relationship Id="rId642" Type="http://schemas.openxmlformats.org/officeDocument/2006/relationships/customXml" Target="../ink/ink151.xml"/><Relationship Id="rId663" Type="http://schemas.openxmlformats.org/officeDocument/2006/relationships/image" Target="../media/image163.png"/><Relationship Id="rId684" Type="http://schemas.openxmlformats.org/officeDocument/2006/relationships/customXml" Target="../ink/ink172.xml"/><Relationship Id="rId502" Type="http://schemas.openxmlformats.org/officeDocument/2006/relationships/customXml" Target="../ink/ink81.xml"/><Relationship Id="rId523" Type="http://schemas.openxmlformats.org/officeDocument/2006/relationships/image" Target="../media/image93.png"/><Relationship Id="rId544" Type="http://schemas.openxmlformats.org/officeDocument/2006/relationships/customXml" Target="../ink/ink102.xml"/><Relationship Id="rId565" Type="http://schemas.openxmlformats.org/officeDocument/2006/relationships/image" Target="../media/image114.png"/><Relationship Id="rId586" Type="http://schemas.openxmlformats.org/officeDocument/2006/relationships/customXml" Target="../ink/ink123.xml"/><Relationship Id="rId425" Type="http://schemas.openxmlformats.org/officeDocument/2006/relationships/image" Target="../media/image44.png"/><Relationship Id="rId446" Type="http://schemas.openxmlformats.org/officeDocument/2006/relationships/customXml" Target="../ink/ink53.xml"/><Relationship Id="rId467" Type="http://schemas.openxmlformats.org/officeDocument/2006/relationships/image" Target="../media/image65.png"/><Relationship Id="rId611" Type="http://schemas.openxmlformats.org/officeDocument/2006/relationships/image" Target="../media/image137.png"/><Relationship Id="rId632" Type="http://schemas.openxmlformats.org/officeDocument/2006/relationships/customXml" Target="../ink/ink146.xml"/><Relationship Id="rId653" Type="http://schemas.openxmlformats.org/officeDocument/2006/relationships/image" Target="../media/image158.png"/><Relationship Id="rId488" Type="http://schemas.openxmlformats.org/officeDocument/2006/relationships/customXml" Target="../ink/ink74.xml"/><Relationship Id="rId674" Type="http://schemas.openxmlformats.org/officeDocument/2006/relationships/customXml" Target="../ink/ink167.xml"/><Relationship Id="rId695" Type="http://schemas.openxmlformats.org/officeDocument/2006/relationships/image" Target="../media/image179.png"/><Relationship Id="rId513" Type="http://schemas.openxmlformats.org/officeDocument/2006/relationships/image" Target="../media/image88.png"/><Relationship Id="rId534" Type="http://schemas.openxmlformats.org/officeDocument/2006/relationships/customXml" Target="../ink/ink97.xml"/><Relationship Id="rId555" Type="http://schemas.openxmlformats.org/officeDocument/2006/relationships/image" Target="../media/image109.png"/><Relationship Id="rId576" Type="http://schemas.openxmlformats.org/officeDocument/2006/relationships/customXml" Target="../ink/ink118.xml"/><Relationship Id="rId597" Type="http://schemas.openxmlformats.org/officeDocument/2006/relationships/image" Target="../media/image130.png"/><Relationship Id="rId436" Type="http://schemas.openxmlformats.org/officeDocument/2006/relationships/customXml" Target="../ink/ink48.xml"/><Relationship Id="rId457" Type="http://schemas.openxmlformats.org/officeDocument/2006/relationships/image" Target="../media/image60.png"/><Relationship Id="rId601" Type="http://schemas.openxmlformats.org/officeDocument/2006/relationships/image" Target="../media/image132.png"/><Relationship Id="rId622" Type="http://schemas.openxmlformats.org/officeDocument/2006/relationships/customXml" Target="../ink/ink141.xml"/><Relationship Id="rId643" Type="http://schemas.openxmlformats.org/officeDocument/2006/relationships/image" Target="../media/image153.png"/><Relationship Id="rId478" Type="http://schemas.openxmlformats.org/officeDocument/2006/relationships/customXml" Target="../ink/ink69.xml"/><Relationship Id="rId499" Type="http://schemas.openxmlformats.org/officeDocument/2006/relationships/image" Target="../media/image81.png"/><Relationship Id="rId664" Type="http://schemas.openxmlformats.org/officeDocument/2006/relationships/customXml" Target="../ink/ink162.xml"/><Relationship Id="rId685" Type="http://schemas.openxmlformats.org/officeDocument/2006/relationships/image" Target="../media/image174.png"/><Relationship Id="rId503" Type="http://schemas.openxmlformats.org/officeDocument/2006/relationships/image" Target="../media/image83.png"/><Relationship Id="rId524" Type="http://schemas.openxmlformats.org/officeDocument/2006/relationships/customXml" Target="../ink/ink92.xml"/><Relationship Id="rId545" Type="http://schemas.openxmlformats.org/officeDocument/2006/relationships/image" Target="../media/image104.png"/><Relationship Id="rId566" Type="http://schemas.openxmlformats.org/officeDocument/2006/relationships/customXml" Target="../ink/ink113.xml"/><Relationship Id="rId587" Type="http://schemas.openxmlformats.org/officeDocument/2006/relationships/image" Target="../media/image125.png"/><Relationship Id="rId426" Type="http://schemas.openxmlformats.org/officeDocument/2006/relationships/customXml" Target="../ink/ink43.xml"/><Relationship Id="rId447" Type="http://schemas.openxmlformats.org/officeDocument/2006/relationships/image" Target="../media/image55.png"/><Relationship Id="rId612" Type="http://schemas.openxmlformats.org/officeDocument/2006/relationships/customXml" Target="../ink/ink136.xml"/><Relationship Id="rId633" Type="http://schemas.openxmlformats.org/officeDocument/2006/relationships/image" Target="../media/image148.png"/><Relationship Id="rId468" Type="http://schemas.openxmlformats.org/officeDocument/2006/relationships/customXml" Target="../ink/ink64.xml"/><Relationship Id="rId489" Type="http://schemas.openxmlformats.org/officeDocument/2006/relationships/image" Target="../media/image76.png"/><Relationship Id="rId654" Type="http://schemas.openxmlformats.org/officeDocument/2006/relationships/customXml" Target="../ink/ink157.xml"/><Relationship Id="rId675" Type="http://schemas.openxmlformats.org/officeDocument/2006/relationships/image" Target="../media/image169.png"/><Relationship Id="rId696" Type="http://schemas.openxmlformats.org/officeDocument/2006/relationships/customXml" Target="../ink/ink178.xml"/><Relationship Id="rId514" Type="http://schemas.openxmlformats.org/officeDocument/2006/relationships/customXml" Target="../ink/ink87.xml"/><Relationship Id="rId535" Type="http://schemas.openxmlformats.org/officeDocument/2006/relationships/image" Target="../media/image99.png"/><Relationship Id="rId556" Type="http://schemas.openxmlformats.org/officeDocument/2006/relationships/customXml" Target="../ink/ink108.xml"/><Relationship Id="rId577" Type="http://schemas.openxmlformats.org/officeDocument/2006/relationships/image" Target="../media/image120.png"/><Relationship Id="rId700" Type="http://schemas.openxmlformats.org/officeDocument/2006/relationships/customXml" Target="../ink/ink180.xml"/><Relationship Id="rId598" Type="http://schemas.openxmlformats.org/officeDocument/2006/relationships/customXml" Target="../ink/ink129.xml"/><Relationship Id="rId602" Type="http://schemas.openxmlformats.org/officeDocument/2006/relationships/customXml" Target="../ink/ink131.xml"/><Relationship Id="rId437" Type="http://schemas.openxmlformats.org/officeDocument/2006/relationships/image" Target="../media/image50.png"/><Relationship Id="rId458" Type="http://schemas.openxmlformats.org/officeDocument/2006/relationships/customXml" Target="../ink/ink59.xml"/><Relationship Id="rId479" Type="http://schemas.openxmlformats.org/officeDocument/2006/relationships/image" Target="../media/image71.png"/><Relationship Id="rId623" Type="http://schemas.openxmlformats.org/officeDocument/2006/relationships/image" Target="../media/image143.png"/><Relationship Id="rId644" Type="http://schemas.openxmlformats.org/officeDocument/2006/relationships/customXml" Target="../ink/ink152.xml"/><Relationship Id="rId665" Type="http://schemas.openxmlformats.org/officeDocument/2006/relationships/image" Target="../media/image164.png"/><Relationship Id="rId686" Type="http://schemas.openxmlformats.org/officeDocument/2006/relationships/customXml" Target="../ink/ink173.xml"/><Relationship Id="rId490" Type="http://schemas.openxmlformats.org/officeDocument/2006/relationships/customXml" Target="../ink/ink75.xml"/><Relationship Id="rId504" Type="http://schemas.openxmlformats.org/officeDocument/2006/relationships/customXml" Target="../ink/ink82.xml"/><Relationship Id="rId525" Type="http://schemas.openxmlformats.org/officeDocument/2006/relationships/image" Target="../media/image94.png"/><Relationship Id="rId546" Type="http://schemas.openxmlformats.org/officeDocument/2006/relationships/customXml" Target="../ink/ink103.xml"/><Relationship Id="rId567" Type="http://schemas.openxmlformats.org/officeDocument/2006/relationships/image" Target="../media/image115.png"/><Relationship Id="rId588" Type="http://schemas.openxmlformats.org/officeDocument/2006/relationships/customXml" Target="../ink/ink124.xml"/><Relationship Id="rId427" Type="http://schemas.openxmlformats.org/officeDocument/2006/relationships/image" Target="../media/image45.png"/><Relationship Id="rId448" Type="http://schemas.openxmlformats.org/officeDocument/2006/relationships/customXml" Target="../ink/ink54.xml"/><Relationship Id="rId469" Type="http://schemas.openxmlformats.org/officeDocument/2006/relationships/image" Target="../media/image66.png"/><Relationship Id="rId613" Type="http://schemas.openxmlformats.org/officeDocument/2006/relationships/image" Target="../media/image138.png"/><Relationship Id="rId634" Type="http://schemas.openxmlformats.org/officeDocument/2006/relationships/customXml" Target="../ink/ink147.xml"/><Relationship Id="rId655" Type="http://schemas.openxmlformats.org/officeDocument/2006/relationships/image" Target="../media/image159.png"/><Relationship Id="rId676" Type="http://schemas.openxmlformats.org/officeDocument/2006/relationships/customXml" Target="../ink/ink168.xml"/><Relationship Id="rId697" Type="http://schemas.openxmlformats.org/officeDocument/2006/relationships/image" Target="../media/image180.png"/><Relationship Id="rId480" Type="http://schemas.openxmlformats.org/officeDocument/2006/relationships/customXml" Target="../ink/ink70.xml"/><Relationship Id="rId515" Type="http://schemas.openxmlformats.org/officeDocument/2006/relationships/image" Target="../media/image89.png"/><Relationship Id="rId536" Type="http://schemas.openxmlformats.org/officeDocument/2006/relationships/customXml" Target="../ink/ink98.xml"/><Relationship Id="rId701" Type="http://schemas.openxmlformats.org/officeDocument/2006/relationships/image" Target="../media/image182.png"/><Relationship Id="rId557" Type="http://schemas.openxmlformats.org/officeDocument/2006/relationships/image" Target="../media/image110.png"/><Relationship Id="rId578" Type="http://schemas.openxmlformats.org/officeDocument/2006/relationships/customXml" Target="../ink/ink119.xml"/><Relationship Id="rId599" Type="http://schemas.openxmlformats.org/officeDocument/2006/relationships/image" Target="../media/image131.png"/><Relationship Id="rId417" Type="http://schemas.openxmlformats.org/officeDocument/2006/relationships/image" Target="../media/image227.png"/><Relationship Id="rId438" Type="http://schemas.openxmlformats.org/officeDocument/2006/relationships/customXml" Target="../ink/ink49.xml"/><Relationship Id="rId459" Type="http://schemas.openxmlformats.org/officeDocument/2006/relationships/image" Target="../media/image61.png"/><Relationship Id="rId603" Type="http://schemas.openxmlformats.org/officeDocument/2006/relationships/image" Target="../media/image133.png"/><Relationship Id="rId624" Type="http://schemas.openxmlformats.org/officeDocument/2006/relationships/customXml" Target="../ink/ink142.xml"/><Relationship Id="rId645" Type="http://schemas.openxmlformats.org/officeDocument/2006/relationships/image" Target="../media/image154.png"/><Relationship Id="rId666" Type="http://schemas.openxmlformats.org/officeDocument/2006/relationships/customXml" Target="../ink/ink163.xml"/><Relationship Id="rId687" Type="http://schemas.openxmlformats.org/officeDocument/2006/relationships/image" Target="../media/image175.png"/><Relationship Id="rId470" Type="http://schemas.openxmlformats.org/officeDocument/2006/relationships/customXml" Target="../ink/ink65.xml"/><Relationship Id="rId491" Type="http://schemas.openxmlformats.org/officeDocument/2006/relationships/image" Target="../media/image77.png"/><Relationship Id="rId505" Type="http://schemas.openxmlformats.org/officeDocument/2006/relationships/image" Target="../media/image84.png"/><Relationship Id="rId526" Type="http://schemas.openxmlformats.org/officeDocument/2006/relationships/customXml" Target="../ink/ink93.xml"/><Relationship Id="rId547" Type="http://schemas.openxmlformats.org/officeDocument/2006/relationships/image" Target="../media/image105.png"/><Relationship Id="rId568" Type="http://schemas.openxmlformats.org/officeDocument/2006/relationships/customXml" Target="../ink/ink114.xml"/><Relationship Id="rId589" Type="http://schemas.openxmlformats.org/officeDocument/2006/relationships/image" Target="../media/image126.png"/><Relationship Id="rId428" Type="http://schemas.openxmlformats.org/officeDocument/2006/relationships/customXml" Target="../ink/ink44.xml"/><Relationship Id="rId449" Type="http://schemas.openxmlformats.org/officeDocument/2006/relationships/image" Target="../media/image56.png"/><Relationship Id="rId614" Type="http://schemas.openxmlformats.org/officeDocument/2006/relationships/customXml" Target="../ink/ink137.xml"/><Relationship Id="rId635" Type="http://schemas.openxmlformats.org/officeDocument/2006/relationships/image" Target="../media/image149.png"/><Relationship Id="rId656" Type="http://schemas.openxmlformats.org/officeDocument/2006/relationships/customXml" Target="../ink/ink158.xml"/><Relationship Id="rId677" Type="http://schemas.openxmlformats.org/officeDocument/2006/relationships/image" Target="../media/image170.png"/><Relationship Id="rId460" Type="http://schemas.openxmlformats.org/officeDocument/2006/relationships/customXml" Target="../ink/ink60.xml"/><Relationship Id="rId481" Type="http://schemas.openxmlformats.org/officeDocument/2006/relationships/image" Target="../media/image72.png"/><Relationship Id="rId516" Type="http://schemas.openxmlformats.org/officeDocument/2006/relationships/customXml" Target="../ink/ink88.xml"/><Relationship Id="rId698" Type="http://schemas.openxmlformats.org/officeDocument/2006/relationships/customXml" Target="../ink/ink179.xml"/><Relationship Id="rId702" Type="http://schemas.openxmlformats.org/officeDocument/2006/relationships/customXml" Target="../ink/ink181.xml"/><Relationship Id="rId537" Type="http://schemas.openxmlformats.org/officeDocument/2006/relationships/image" Target="../media/image100.png"/><Relationship Id="rId558" Type="http://schemas.openxmlformats.org/officeDocument/2006/relationships/customXml" Target="../ink/ink109.xml"/><Relationship Id="rId579" Type="http://schemas.openxmlformats.org/officeDocument/2006/relationships/image" Target="../media/image121.png"/><Relationship Id="rId418" Type="http://schemas.openxmlformats.org/officeDocument/2006/relationships/customXml" Target="../ink/ink39.xml"/><Relationship Id="rId439" Type="http://schemas.openxmlformats.org/officeDocument/2006/relationships/image" Target="../media/image51.png"/><Relationship Id="rId590" Type="http://schemas.openxmlformats.org/officeDocument/2006/relationships/customXml" Target="../ink/ink125.xml"/><Relationship Id="rId604" Type="http://schemas.openxmlformats.org/officeDocument/2006/relationships/customXml" Target="../ink/ink132.xml"/><Relationship Id="rId625" Type="http://schemas.openxmlformats.org/officeDocument/2006/relationships/image" Target="../media/image144.png"/><Relationship Id="rId646" Type="http://schemas.openxmlformats.org/officeDocument/2006/relationships/customXml" Target="../ink/ink153.xml"/><Relationship Id="rId450" Type="http://schemas.openxmlformats.org/officeDocument/2006/relationships/customXml" Target="../ink/ink55.xml"/><Relationship Id="rId471" Type="http://schemas.openxmlformats.org/officeDocument/2006/relationships/image" Target="../media/image67.png"/><Relationship Id="rId506" Type="http://schemas.openxmlformats.org/officeDocument/2006/relationships/customXml" Target="../ink/ink83.xml"/><Relationship Id="rId667" Type="http://schemas.openxmlformats.org/officeDocument/2006/relationships/image" Target="../media/image165.png"/><Relationship Id="rId688" Type="http://schemas.openxmlformats.org/officeDocument/2006/relationships/customXml" Target="../ink/ink174.xml"/><Relationship Id="rId492" Type="http://schemas.openxmlformats.org/officeDocument/2006/relationships/customXml" Target="../ink/ink76.xml"/><Relationship Id="rId527" Type="http://schemas.openxmlformats.org/officeDocument/2006/relationships/image" Target="../media/image95.png"/><Relationship Id="rId548" Type="http://schemas.openxmlformats.org/officeDocument/2006/relationships/customXml" Target="../ink/ink104.xml"/><Relationship Id="rId569" Type="http://schemas.openxmlformats.org/officeDocument/2006/relationships/image" Target="../media/image116.png"/><Relationship Id="rId429" Type="http://schemas.openxmlformats.org/officeDocument/2006/relationships/image" Target="../media/image46.png"/><Relationship Id="rId580" Type="http://schemas.openxmlformats.org/officeDocument/2006/relationships/customXml" Target="../ink/ink120.xml"/><Relationship Id="rId615" Type="http://schemas.openxmlformats.org/officeDocument/2006/relationships/image" Target="../media/image139.png"/><Relationship Id="rId636" Type="http://schemas.openxmlformats.org/officeDocument/2006/relationships/customXml" Target="../ink/ink148.xml"/><Relationship Id="rId1" Type="http://schemas.openxmlformats.org/officeDocument/2006/relationships/slideLayout" Target="../slideLayouts/slideLayout1.xml"/><Relationship Id="rId440" Type="http://schemas.openxmlformats.org/officeDocument/2006/relationships/customXml" Target="../ink/ink50.xml"/><Relationship Id="rId657" Type="http://schemas.openxmlformats.org/officeDocument/2006/relationships/image" Target="../media/image160.png"/><Relationship Id="rId678" Type="http://schemas.openxmlformats.org/officeDocument/2006/relationships/customXml" Target="../ink/ink169.xml"/><Relationship Id="rId699" Type="http://schemas.openxmlformats.org/officeDocument/2006/relationships/image" Target="../media/image181.png"/><Relationship Id="rId461" Type="http://schemas.openxmlformats.org/officeDocument/2006/relationships/image" Target="../media/image62.png"/><Relationship Id="rId482" Type="http://schemas.openxmlformats.org/officeDocument/2006/relationships/customXml" Target="../ink/ink71.xml"/><Relationship Id="rId517" Type="http://schemas.openxmlformats.org/officeDocument/2006/relationships/image" Target="../media/image90.png"/><Relationship Id="rId538" Type="http://schemas.openxmlformats.org/officeDocument/2006/relationships/customXml" Target="../ink/ink99.xml"/><Relationship Id="rId559" Type="http://schemas.openxmlformats.org/officeDocument/2006/relationships/image" Target="../media/image111.png"/><Relationship Id="rId703" Type="http://schemas.openxmlformats.org/officeDocument/2006/relationships/image" Target="../media/image183.png"/><Relationship Id="rId419" Type="http://schemas.openxmlformats.org/officeDocument/2006/relationships/image" Target="../media/image41.png"/><Relationship Id="rId570" Type="http://schemas.openxmlformats.org/officeDocument/2006/relationships/customXml" Target="../ink/ink115.xml"/><Relationship Id="rId591" Type="http://schemas.openxmlformats.org/officeDocument/2006/relationships/image" Target="../media/image127.png"/><Relationship Id="rId605" Type="http://schemas.openxmlformats.org/officeDocument/2006/relationships/image" Target="../media/image134.png"/><Relationship Id="rId626" Type="http://schemas.openxmlformats.org/officeDocument/2006/relationships/customXml" Target="../ink/ink143.xml"/><Relationship Id="rId430" Type="http://schemas.openxmlformats.org/officeDocument/2006/relationships/customXml" Target="../ink/ink45.xml"/><Relationship Id="rId647" Type="http://schemas.openxmlformats.org/officeDocument/2006/relationships/image" Target="../media/image155.png"/><Relationship Id="rId668" Type="http://schemas.openxmlformats.org/officeDocument/2006/relationships/customXml" Target="../ink/ink164.xml"/><Relationship Id="rId689" Type="http://schemas.openxmlformats.org/officeDocument/2006/relationships/image" Target="../media/image176.png"/><Relationship Id="rId451" Type="http://schemas.openxmlformats.org/officeDocument/2006/relationships/image" Target="../media/image57.png"/><Relationship Id="rId472" Type="http://schemas.openxmlformats.org/officeDocument/2006/relationships/customXml" Target="../ink/ink66.xml"/><Relationship Id="rId493" Type="http://schemas.openxmlformats.org/officeDocument/2006/relationships/image" Target="../media/image78.png"/><Relationship Id="rId507" Type="http://schemas.openxmlformats.org/officeDocument/2006/relationships/image" Target="../media/image85.png"/><Relationship Id="rId528" Type="http://schemas.openxmlformats.org/officeDocument/2006/relationships/customXml" Target="../ink/ink94.xml"/><Relationship Id="rId549" Type="http://schemas.openxmlformats.org/officeDocument/2006/relationships/image" Target="../media/image106.png"/><Relationship Id="rId560" Type="http://schemas.openxmlformats.org/officeDocument/2006/relationships/customXml" Target="../ink/ink110.xml"/><Relationship Id="rId581" Type="http://schemas.openxmlformats.org/officeDocument/2006/relationships/image" Target="../media/image122.png"/><Relationship Id="rId420" Type="http://schemas.openxmlformats.org/officeDocument/2006/relationships/customXml" Target="../ink/ink40.xml"/><Relationship Id="rId616" Type="http://schemas.openxmlformats.org/officeDocument/2006/relationships/customXml" Target="../ink/ink138.xml"/><Relationship Id="rId637" Type="http://schemas.openxmlformats.org/officeDocument/2006/relationships/image" Target="../media/image150.png"/><Relationship Id="rId658" Type="http://schemas.openxmlformats.org/officeDocument/2006/relationships/customXml" Target="../ink/ink159.xml"/><Relationship Id="rId679" Type="http://schemas.openxmlformats.org/officeDocument/2006/relationships/image" Target="../media/image171.png"/><Relationship Id="rId2" Type="http://schemas.openxmlformats.org/officeDocument/2006/relationships/notesSlide" Target="../notesSlides/notesSlide7.xml"/><Relationship Id="rId441" Type="http://schemas.openxmlformats.org/officeDocument/2006/relationships/image" Target="../media/image52.png"/><Relationship Id="rId462" Type="http://schemas.openxmlformats.org/officeDocument/2006/relationships/customXml" Target="../ink/ink61.xml"/><Relationship Id="rId483" Type="http://schemas.openxmlformats.org/officeDocument/2006/relationships/image" Target="../media/image73.png"/><Relationship Id="rId518" Type="http://schemas.openxmlformats.org/officeDocument/2006/relationships/customXml" Target="../ink/ink89.xml"/><Relationship Id="rId539" Type="http://schemas.openxmlformats.org/officeDocument/2006/relationships/image" Target="../media/image101.png"/><Relationship Id="rId690" Type="http://schemas.openxmlformats.org/officeDocument/2006/relationships/customXml" Target="../ink/ink175.xml"/><Relationship Id="rId704" Type="http://schemas.openxmlformats.org/officeDocument/2006/relationships/customXml" Target="../ink/ink182.xml"/><Relationship Id="rId550" Type="http://schemas.openxmlformats.org/officeDocument/2006/relationships/customXml" Target="../ink/ink105.xml"/><Relationship Id="rId571" Type="http://schemas.openxmlformats.org/officeDocument/2006/relationships/image" Target="../media/image117.png"/><Relationship Id="rId592" Type="http://schemas.openxmlformats.org/officeDocument/2006/relationships/customXml" Target="../ink/ink126.xml"/><Relationship Id="rId606" Type="http://schemas.openxmlformats.org/officeDocument/2006/relationships/customXml" Target="../ink/ink133.xml"/><Relationship Id="rId627" Type="http://schemas.openxmlformats.org/officeDocument/2006/relationships/image" Target="../media/image145.png"/><Relationship Id="rId648" Type="http://schemas.openxmlformats.org/officeDocument/2006/relationships/customXml" Target="../ink/ink154.xml"/><Relationship Id="rId669" Type="http://schemas.openxmlformats.org/officeDocument/2006/relationships/image" Target="../media/image166.png"/><Relationship Id="rId431" Type="http://schemas.openxmlformats.org/officeDocument/2006/relationships/image" Target="../media/image47.png"/><Relationship Id="rId452" Type="http://schemas.openxmlformats.org/officeDocument/2006/relationships/customXml" Target="../ink/ink56.xml"/><Relationship Id="rId473" Type="http://schemas.openxmlformats.org/officeDocument/2006/relationships/image" Target="../media/image68.png"/><Relationship Id="rId494" Type="http://schemas.openxmlformats.org/officeDocument/2006/relationships/customXml" Target="../ink/ink77.xml"/><Relationship Id="rId508" Type="http://schemas.openxmlformats.org/officeDocument/2006/relationships/customXml" Target="../ink/ink84.xml"/><Relationship Id="rId529" Type="http://schemas.openxmlformats.org/officeDocument/2006/relationships/image" Target="../media/image96.png"/><Relationship Id="rId680" Type="http://schemas.openxmlformats.org/officeDocument/2006/relationships/customXml" Target="../ink/ink170.xml"/><Relationship Id="rId540" Type="http://schemas.openxmlformats.org/officeDocument/2006/relationships/customXml" Target="../ink/ink100.xml"/><Relationship Id="rId561" Type="http://schemas.openxmlformats.org/officeDocument/2006/relationships/image" Target="../media/image112.png"/><Relationship Id="rId582" Type="http://schemas.openxmlformats.org/officeDocument/2006/relationships/customXml" Target="../ink/ink121.xml"/><Relationship Id="rId617" Type="http://schemas.openxmlformats.org/officeDocument/2006/relationships/image" Target="../media/image140.png"/><Relationship Id="rId638" Type="http://schemas.openxmlformats.org/officeDocument/2006/relationships/customXml" Target="../ink/ink149.xml"/><Relationship Id="rId659" Type="http://schemas.openxmlformats.org/officeDocument/2006/relationships/image" Target="../media/image161.png"/><Relationship Id="rId3" Type="http://schemas.openxmlformats.org/officeDocument/2006/relationships/image" Target="../media/image3.png"/><Relationship Id="rId421" Type="http://schemas.openxmlformats.org/officeDocument/2006/relationships/image" Target="../media/image42.png"/><Relationship Id="rId442" Type="http://schemas.openxmlformats.org/officeDocument/2006/relationships/customXml" Target="../ink/ink51.xml"/><Relationship Id="rId463" Type="http://schemas.openxmlformats.org/officeDocument/2006/relationships/image" Target="../media/image63.png"/><Relationship Id="rId484" Type="http://schemas.openxmlformats.org/officeDocument/2006/relationships/customXml" Target="../ink/ink72.xml"/><Relationship Id="rId519" Type="http://schemas.openxmlformats.org/officeDocument/2006/relationships/image" Target="../media/image91.png"/><Relationship Id="rId670" Type="http://schemas.openxmlformats.org/officeDocument/2006/relationships/customXml" Target="../ink/ink165.xml"/><Relationship Id="rId705" Type="http://schemas.openxmlformats.org/officeDocument/2006/relationships/image" Target="../media/image184.png"/><Relationship Id="rId530" Type="http://schemas.openxmlformats.org/officeDocument/2006/relationships/customXml" Target="../ink/ink95.xml"/><Relationship Id="rId691" Type="http://schemas.openxmlformats.org/officeDocument/2006/relationships/image" Target="../media/image177.png"/><Relationship Id="rId551" Type="http://schemas.openxmlformats.org/officeDocument/2006/relationships/image" Target="../media/image107.png"/><Relationship Id="rId572" Type="http://schemas.openxmlformats.org/officeDocument/2006/relationships/customXml" Target="../ink/ink116.xml"/><Relationship Id="rId593" Type="http://schemas.openxmlformats.org/officeDocument/2006/relationships/image" Target="../media/image128.png"/><Relationship Id="rId607" Type="http://schemas.openxmlformats.org/officeDocument/2006/relationships/image" Target="../media/image135.png"/><Relationship Id="rId628" Type="http://schemas.openxmlformats.org/officeDocument/2006/relationships/customXml" Target="../ink/ink144.xml"/><Relationship Id="rId649" Type="http://schemas.openxmlformats.org/officeDocument/2006/relationships/image" Target="../media/image156.png"/><Relationship Id="rId432" Type="http://schemas.openxmlformats.org/officeDocument/2006/relationships/customXml" Target="../ink/ink46.xml"/><Relationship Id="rId453" Type="http://schemas.openxmlformats.org/officeDocument/2006/relationships/image" Target="../media/image58.png"/><Relationship Id="rId474" Type="http://schemas.openxmlformats.org/officeDocument/2006/relationships/customXml" Target="../ink/ink67.xml"/><Relationship Id="rId509" Type="http://schemas.openxmlformats.org/officeDocument/2006/relationships/image" Target="../media/image86.png"/><Relationship Id="rId660" Type="http://schemas.openxmlformats.org/officeDocument/2006/relationships/customXml" Target="../ink/ink160.xml"/><Relationship Id="rId495" Type="http://schemas.openxmlformats.org/officeDocument/2006/relationships/image" Target="../media/image79.png"/><Relationship Id="rId681" Type="http://schemas.openxmlformats.org/officeDocument/2006/relationships/image" Target="../media/image172.png"/><Relationship Id="rId520" Type="http://schemas.openxmlformats.org/officeDocument/2006/relationships/customXml" Target="../ink/ink90.xml"/><Relationship Id="rId541" Type="http://schemas.openxmlformats.org/officeDocument/2006/relationships/image" Target="../media/image102.png"/><Relationship Id="rId562" Type="http://schemas.openxmlformats.org/officeDocument/2006/relationships/customXml" Target="../ink/ink111.xml"/><Relationship Id="rId583" Type="http://schemas.openxmlformats.org/officeDocument/2006/relationships/image" Target="../media/image123.png"/><Relationship Id="rId618" Type="http://schemas.openxmlformats.org/officeDocument/2006/relationships/customXml" Target="../ink/ink139.xml"/><Relationship Id="rId639" Type="http://schemas.openxmlformats.org/officeDocument/2006/relationships/image" Target="../media/image151.png"/><Relationship Id="rId4" Type="http://schemas.openxmlformats.org/officeDocument/2006/relationships/customXml" Target="../ink/ink38.xml"/><Relationship Id="rId422" Type="http://schemas.openxmlformats.org/officeDocument/2006/relationships/customXml" Target="../ink/ink41.xml"/><Relationship Id="rId443" Type="http://schemas.openxmlformats.org/officeDocument/2006/relationships/image" Target="../media/image53.png"/><Relationship Id="rId464" Type="http://schemas.openxmlformats.org/officeDocument/2006/relationships/customXml" Target="../ink/ink62.xml"/><Relationship Id="rId650" Type="http://schemas.openxmlformats.org/officeDocument/2006/relationships/customXml" Target="../ink/ink155.xml"/><Relationship Id="rId485" Type="http://schemas.openxmlformats.org/officeDocument/2006/relationships/image" Target="../media/image74.png"/><Relationship Id="rId692" Type="http://schemas.openxmlformats.org/officeDocument/2006/relationships/customXml" Target="../ink/ink176.xml"/><Relationship Id="rId510" Type="http://schemas.openxmlformats.org/officeDocument/2006/relationships/customXml" Target="../ink/ink85.xml"/><Relationship Id="rId552" Type="http://schemas.openxmlformats.org/officeDocument/2006/relationships/customXml" Target="../ink/ink106.xml"/><Relationship Id="rId594" Type="http://schemas.openxmlformats.org/officeDocument/2006/relationships/customXml" Target="../ink/ink127.xml"/><Relationship Id="rId608" Type="http://schemas.openxmlformats.org/officeDocument/2006/relationships/customXml" Target="../ink/ink134.xml"/><Relationship Id="rId454" Type="http://schemas.openxmlformats.org/officeDocument/2006/relationships/customXml" Target="../ink/ink57.xml"/><Relationship Id="rId496" Type="http://schemas.openxmlformats.org/officeDocument/2006/relationships/customXml" Target="../ink/ink78.xml"/><Relationship Id="rId661" Type="http://schemas.openxmlformats.org/officeDocument/2006/relationships/image" Target="../media/image162.png"/><Relationship Id="rId521" Type="http://schemas.openxmlformats.org/officeDocument/2006/relationships/image" Target="../media/image92.png"/><Relationship Id="rId563" Type="http://schemas.openxmlformats.org/officeDocument/2006/relationships/image" Target="../media/image113.png"/><Relationship Id="rId619" Type="http://schemas.openxmlformats.org/officeDocument/2006/relationships/image" Target="../media/image141.png"/><Relationship Id="rId423" Type="http://schemas.openxmlformats.org/officeDocument/2006/relationships/image" Target="../media/image43.png"/><Relationship Id="rId465" Type="http://schemas.openxmlformats.org/officeDocument/2006/relationships/image" Target="../media/image64.png"/><Relationship Id="rId630" Type="http://schemas.openxmlformats.org/officeDocument/2006/relationships/customXml" Target="../ink/ink145.xml"/><Relationship Id="rId672" Type="http://schemas.openxmlformats.org/officeDocument/2006/relationships/customXml" Target="../ink/ink166.xml"/><Relationship Id="rId532" Type="http://schemas.openxmlformats.org/officeDocument/2006/relationships/customXml" Target="../ink/ink96.xml"/><Relationship Id="rId574" Type="http://schemas.openxmlformats.org/officeDocument/2006/relationships/customXml" Target="../ink/ink117.xml"/><Relationship Id="rId434" Type="http://schemas.openxmlformats.org/officeDocument/2006/relationships/customXml" Target="../ink/ink47.xml"/><Relationship Id="rId476" Type="http://schemas.openxmlformats.org/officeDocument/2006/relationships/customXml" Target="../ink/ink68.xml"/><Relationship Id="rId641" Type="http://schemas.openxmlformats.org/officeDocument/2006/relationships/image" Target="../media/image152.png"/><Relationship Id="rId683" Type="http://schemas.openxmlformats.org/officeDocument/2006/relationships/image" Target="../media/image173.png"/></Relationships>
</file>

<file path=ppt/slides/_rels/slide8.xml.rels><?xml version="1.0" encoding="UTF-8" standalone="yes"?>
<Relationships xmlns="http://schemas.openxmlformats.org/package/2006/relationships"><Relationship Id="rId13" Type="http://schemas.openxmlformats.org/officeDocument/2006/relationships/image" Target="../media/image188.png"/><Relationship Id="rId18" Type="http://schemas.openxmlformats.org/officeDocument/2006/relationships/customXml" Target="../ink/ink190.xml"/><Relationship Id="rId26" Type="http://schemas.openxmlformats.org/officeDocument/2006/relationships/customXml" Target="../ink/ink194.xml"/><Relationship Id="rId39" Type="http://schemas.openxmlformats.org/officeDocument/2006/relationships/image" Target="../media/image201.png"/><Relationship Id="rId21" Type="http://schemas.openxmlformats.org/officeDocument/2006/relationships/image" Target="../media/image192.png"/><Relationship Id="rId34" Type="http://schemas.openxmlformats.org/officeDocument/2006/relationships/customXml" Target="../ink/ink198.xml"/><Relationship Id="rId42" Type="http://schemas.openxmlformats.org/officeDocument/2006/relationships/customXml" Target="../ink/ink202.xml"/><Relationship Id="rId47" Type="http://schemas.openxmlformats.org/officeDocument/2006/relationships/image" Target="../media/image205.png"/><Relationship Id="rId50" Type="http://schemas.openxmlformats.org/officeDocument/2006/relationships/customXml" Target="../ink/ink206.xml"/><Relationship Id="rId55" Type="http://schemas.openxmlformats.org/officeDocument/2006/relationships/image" Target="../media/image209.png"/><Relationship Id="rId7" Type="http://schemas.openxmlformats.org/officeDocument/2006/relationships/image" Target="../media/image185.png"/><Relationship Id="rId2" Type="http://schemas.openxmlformats.org/officeDocument/2006/relationships/notesSlide" Target="../notesSlides/notesSlide8.xml"/><Relationship Id="rId16" Type="http://schemas.openxmlformats.org/officeDocument/2006/relationships/customXml" Target="../ink/ink189.xml"/><Relationship Id="rId29" Type="http://schemas.openxmlformats.org/officeDocument/2006/relationships/image" Target="../media/image196.png"/><Relationship Id="rId11" Type="http://schemas.openxmlformats.org/officeDocument/2006/relationships/image" Target="../media/image187.png"/><Relationship Id="rId24" Type="http://schemas.openxmlformats.org/officeDocument/2006/relationships/customXml" Target="../ink/ink193.xml"/><Relationship Id="rId32" Type="http://schemas.openxmlformats.org/officeDocument/2006/relationships/customXml" Target="../ink/ink197.xml"/><Relationship Id="rId37" Type="http://schemas.openxmlformats.org/officeDocument/2006/relationships/image" Target="../media/image200.png"/><Relationship Id="rId40" Type="http://schemas.openxmlformats.org/officeDocument/2006/relationships/customXml" Target="../ink/ink201.xml"/><Relationship Id="rId45" Type="http://schemas.openxmlformats.org/officeDocument/2006/relationships/image" Target="../media/image204.png"/><Relationship Id="rId53" Type="http://schemas.openxmlformats.org/officeDocument/2006/relationships/image" Target="../media/image208.png"/><Relationship Id="rId5" Type="http://schemas.openxmlformats.org/officeDocument/2006/relationships/image" Target="../media/image5.png"/><Relationship Id="rId10" Type="http://schemas.openxmlformats.org/officeDocument/2006/relationships/customXml" Target="../ink/ink186.xml"/><Relationship Id="rId19" Type="http://schemas.openxmlformats.org/officeDocument/2006/relationships/image" Target="../media/image191.png"/><Relationship Id="rId31" Type="http://schemas.openxmlformats.org/officeDocument/2006/relationships/image" Target="../media/image197.png"/><Relationship Id="rId44" Type="http://schemas.openxmlformats.org/officeDocument/2006/relationships/customXml" Target="../ink/ink203.xml"/><Relationship Id="rId52" Type="http://schemas.openxmlformats.org/officeDocument/2006/relationships/customXml" Target="../ink/ink207.xml"/><Relationship Id="rId4" Type="http://schemas.openxmlformats.org/officeDocument/2006/relationships/customXml" Target="../ink/ink183.xml"/><Relationship Id="rId9" Type="http://schemas.openxmlformats.org/officeDocument/2006/relationships/image" Target="../media/image186.png"/><Relationship Id="rId14" Type="http://schemas.openxmlformats.org/officeDocument/2006/relationships/customXml" Target="../ink/ink188.xml"/><Relationship Id="rId22" Type="http://schemas.openxmlformats.org/officeDocument/2006/relationships/customXml" Target="../ink/ink192.xml"/><Relationship Id="rId27" Type="http://schemas.openxmlformats.org/officeDocument/2006/relationships/image" Target="../media/image195.png"/><Relationship Id="rId30" Type="http://schemas.openxmlformats.org/officeDocument/2006/relationships/customXml" Target="../ink/ink196.xml"/><Relationship Id="rId35" Type="http://schemas.openxmlformats.org/officeDocument/2006/relationships/image" Target="../media/image199.png"/><Relationship Id="rId43" Type="http://schemas.openxmlformats.org/officeDocument/2006/relationships/image" Target="../media/image203.png"/><Relationship Id="rId48" Type="http://schemas.openxmlformats.org/officeDocument/2006/relationships/customXml" Target="../ink/ink205.xml"/><Relationship Id="rId8" Type="http://schemas.openxmlformats.org/officeDocument/2006/relationships/customXml" Target="../ink/ink185.xml"/><Relationship Id="rId51" Type="http://schemas.openxmlformats.org/officeDocument/2006/relationships/image" Target="../media/image207.png"/><Relationship Id="rId3" Type="http://schemas.openxmlformats.org/officeDocument/2006/relationships/image" Target="../media/image3.png"/><Relationship Id="rId12" Type="http://schemas.openxmlformats.org/officeDocument/2006/relationships/customXml" Target="../ink/ink187.xml"/><Relationship Id="rId17" Type="http://schemas.openxmlformats.org/officeDocument/2006/relationships/image" Target="../media/image190.png"/><Relationship Id="rId25" Type="http://schemas.openxmlformats.org/officeDocument/2006/relationships/image" Target="../media/image194.png"/><Relationship Id="rId33" Type="http://schemas.openxmlformats.org/officeDocument/2006/relationships/image" Target="../media/image198.png"/><Relationship Id="rId38" Type="http://schemas.openxmlformats.org/officeDocument/2006/relationships/customXml" Target="../ink/ink200.xml"/><Relationship Id="rId46" Type="http://schemas.openxmlformats.org/officeDocument/2006/relationships/customXml" Target="../ink/ink204.xml"/><Relationship Id="rId20" Type="http://schemas.openxmlformats.org/officeDocument/2006/relationships/customXml" Target="../ink/ink191.xml"/><Relationship Id="rId41" Type="http://schemas.openxmlformats.org/officeDocument/2006/relationships/image" Target="../media/image202.png"/><Relationship Id="rId54" Type="http://schemas.openxmlformats.org/officeDocument/2006/relationships/customXml" Target="../ink/ink208.xml"/><Relationship Id="rId1" Type="http://schemas.openxmlformats.org/officeDocument/2006/relationships/slideLayout" Target="../slideLayouts/slideLayout1.xml"/><Relationship Id="rId6" Type="http://schemas.openxmlformats.org/officeDocument/2006/relationships/customXml" Target="../ink/ink184.xml"/><Relationship Id="rId15" Type="http://schemas.openxmlformats.org/officeDocument/2006/relationships/image" Target="../media/image189.png"/><Relationship Id="rId23" Type="http://schemas.openxmlformats.org/officeDocument/2006/relationships/image" Target="../media/image193.png"/><Relationship Id="rId28" Type="http://schemas.openxmlformats.org/officeDocument/2006/relationships/customXml" Target="../ink/ink195.xml"/><Relationship Id="rId36" Type="http://schemas.openxmlformats.org/officeDocument/2006/relationships/customXml" Target="../ink/ink199.xml"/><Relationship Id="rId49" Type="http://schemas.openxmlformats.org/officeDocument/2006/relationships/image" Target="../media/image20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מה:יג-יח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45:13-18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56989"/>
            <a:ext cx="8985059" cy="5693866"/>
          </a:xfrm>
          <a:prstGeom prst="rect">
            <a:avLst/>
          </a:prstGeom>
          <a:noFill/>
        </p:spPr>
        <p:txBody>
          <a:bodyPr wrap="square" rtlCol="0">
            <a:spAutoFit/>
          </a:bodyPr>
          <a:lstStyle/>
          <a:p>
            <a:r>
              <a:rPr lang="en-US" sz="2800" b="1">
                <a:solidFill>
                  <a:srgbClr val="FFC000"/>
                </a:solidFill>
                <a:cs typeface="+mj-cs"/>
              </a:rPr>
              <a:t>Targum Jonathan son of Uziel Isaiah 45:13-18</a:t>
            </a:r>
          </a:p>
          <a:p>
            <a:r>
              <a:rPr lang="en-US" sz="2100">
                <a:solidFill>
                  <a:srgbClr val="FFC000"/>
                </a:solidFill>
                <a:cs typeface="+mj-cs"/>
              </a:rPr>
              <a:t>45:13 It is I who will verily bring him forth publicly, and all his paths I will direct: he shall build my city, and he shall let the captives of my people go, not for a price nor for money, saith the Lord of hosts. </a:t>
            </a:r>
            <a:r>
              <a:rPr lang="en-US" sz="2100">
                <a:solidFill>
                  <a:srgbClr val="92D050"/>
                </a:solidFill>
                <a:cs typeface="+mj-cs"/>
              </a:rPr>
              <a:t>45:14 Thus saith the Lord, the wealth of Egypt, and the merchandize of Ethiopia and of the men of the Sabeans, the men of traffic, shall come unto thee, and thine they shall be: they shall walk according to thy command; they shall pass along in chains; and they shall bow down unto thee, and shall supplicate thee, saying, Verily God is in thee, and there is no God whatever besides Him. 45:15 Verily, thou art He, who dost make Thy Shekinah to dwell in the highest heaven, O God of Israel, the Saviour! </a:t>
            </a:r>
            <a:r>
              <a:rPr lang="en-US" sz="2100">
                <a:solidFill>
                  <a:srgbClr val="00B0F0"/>
                </a:solidFill>
                <a:cs typeface="+mj-cs"/>
              </a:rPr>
              <a:t>45:16 They shall be ashamed and confounded, all of them: the worshippers of images shall walk in confusion. 45:17 Israel shall be saved by the WORD of the Lord with an everlasting salvation: ye shall not be ashamed nor confounded for ever, yea, for ages after ages. 45:18 For thus saith the Lord that created the heavens; He who laid the foundation of the earth and made it, is God; He formed it, He created it not in vain; but He formed it, that the sons of man should multiply upon it. I am the Lord, and there is none else.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F0BF7A58-2859-2599-935A-E44A00FA859A}"/>
                  </a:ext>
                </a:extLst>
              </p14:cNvPr>
              <p14:cNvContentPartPr/>
              <p14:nvPr/>
            </p14:nvContentPartPr>
            <p14:xfrm>
              <a:off x="6395280" y="906340"/>
              <a:ext cx="264600" cy="86760"/>
            </p14:xfrm>
          </p:contentPart>
        </mc:Choice>
        <mc:Fallback xmlns="">
          <p:pic>
            <p:nvPicPr>
              <p:cNvPr id="2" name="Ink 1">
                <a:extLst>
                  <a:ext uri="{FF2B5EF4-FFF2-40B4-BE49-F238E27FC236}">
                    <a16:creationId xmlns:a16="http://schemas.microsoft.com/office/drawing/2014/main" id="{F0BF7A58-2859-2599-935A-E44A00FA859A}"/>
                  </a:ext>
                </a:extLst>
              </p:cNvPr>
              <p:cNvPicPr/>
              <p:nvPr/>
            </p:nvPicPr>
            <p:blipFill>
              <a:blip r:embed="rId7"/>
              <a:stretch>
                <a:fillRect/>
              </a:stretch>
            </p:blipFill>
            <p:spPr>
              <a:xfrm>
                <a:off x="6377640" y="888340"/>
                <a:ext cx="300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9328E57-824D-F042-1D20-C746C6D3D2FB}"/>
                  </a:ext>
                </a:extLst>
              </p14:cNvPr>
              <p14:cNvContentPartPr/>
              <p14:nvPr/>
            </p14:nvContentPartPr>
            <p14:xfrm>
              <a:off x="585600" y="2201260"/>
              <a:ext cx="1583640" cy="73080"/>
            </p14:xfrm>
          </p:contentPart>
        </mc:Choice>
        <mc:Fallback xmlns="">
          <p:pic>
            <p:nvPicPr>
              <p:cNvPr id="4" name="Ink 3">
                <a:extLst>
                  <a:ext uri="{FF2B5EF4-FFF2-40B4-BE49-F238E27FC236}">
                    <a16:creationId xmlns:a16="http://schemas.microsoft.com/office/drawing/2014/main" id="{D9328E57-824D-F042-1D20-C746C6D3D2FB}"/>
                  </a:ext>
                </a:extLst>
              </p:cNvPr>
              <p:cNvPicPr/>
              <p:nvPr/>
            </p:nvPicPr>
            <p:blipFill>
              <a:blip r:embed="rId9"/>
              <a:stretch>
                <a:fillRect/>
              </a:stretch>
            </p:blipFill>
            <p:spPr>
              <a:xfrm>
                <a:off x="567600" y="2183620"/>
                <a:ext cx="1619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B6F6AE5-1BE7-2040-C7FB-5407FA87C7CB}"/>
                  </a:ext>
                </a:extLst>
              </p14:cNvPr>
              <p14:cNvContentPartPr/>
              <p14:nvPr/>
            </p14:nvContentPartPr>
            <p14:xfrm>
              <a:off x="1755960" y="2923780"/>
              <a:ext cx="32400" cy="24480"/>
            </p14:xfrm>
          </p:contentPart>
        </mc:Choice>
        <mc:Fallback xmlns="">
          <p:pic>
            <p:nvPicPr>
              <p:cNvPr id="5" name="Ink 4">
                <a:extLst>
                  <a:ext uri="{FF2B5EF4-FFF2-40B4-BE49-F238E27FC236}">
                    <a16:creationId xmlns:a16="http://schemas.microsoft.com/office/drawing/2014/main" id="{5B6F6AE5-1BE7-2040-C7FB-5407FA87C7CB}"/>
                  </a:ext>
                </a:extLst>
              </p:cNvPr>
              <p:cNvPicPr/>
              <p:nvPr/>
            </p:nvPicPr>
            <p:blipFill>
              <a:blip r:embed="rId11"/>
              <a:stretch>
                <a:fillRect/>
              </a:stretch>
            </p:blipFill>
            <p:spPr>
              <a:xfrm>
                <a:off x="1738320" y="2906140"/>
                <a:ext cx="68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70893646-643C-B019-79AF-242AFB46F9A6}"/>
                  </a:ext>
                </a:extLst>
              </p14:cNvPr>
              <p14:cNvContentPartPr/>
              <p14:nvPr/>
            </p14:nvContentPartPr>
            <p14:xfrm>
              <a:off x="3431400" y="2872660"/>
              <a:ext cx="855720" cy="38160"/>
            </p14:xfrm>
          </p:contentPart>
        </mc:Choice>
        <mc:Fallback xmlns="">
          <p:pic>
            <p:nvPicPr>
              <p:cNvPr id="7" name="Ink 6">
                <a:extLst>
                  <a:ext uri="{FF2B5EF4-FFF2-40B4-BE49-F238E27FC236}">
                    <a16:creationId xmlns:a16="http://schemas.microsoft.com/office/drawing/2014/main" id="{70893646-643C-B019-79AF-242AFB46F9A6}"/>
                  </a:ext>
                </a:extLst>
              </p:cNvPr>
              <p:cNvPicPr/>
              <p:nvPr/>
            </p:nvPicPr>
            <p:blipFill>
              <a:blip r:embed="rId13"/>
              <a:stretch>
                <a:fillRect/>
              </a:stretch>
            </p:blipFill>
            <p:spPr>
              <a:xfrm>
                <a:off x="3413400" y="2854660"/>
                <a:ext cx="891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8E1F730-21F5-EC14-875E-B36293C86CFD}"/>
                  </a:ext>
                </a:extLst>
              </p14:cNvPr>
              <p14:cNvContentPartPr/>
              <p14:nvPr/>
            </p14:nvContentPartPr>
            <p14:xfrm>
              <a:off x="4337520" y="3206380"/>
              <a:ext cx="7200" cy="6480"/>
            </p14:xfrm>
          </p:contentPart>
        </mc:Choice>
        <mc:Fallback xmlns="">
          <p:pic>
            <p:nvPicPr>
              <p:cNvPr id="9" name="Ink 8">
                <a:extLst>
                  <a:ext uri="{FF2B5EF4-FFF2-40B4-BE49-F238E27FC236}">
                    <a16:creationId xmlns:a16="http://schemas.microsoft.com/office/drawing/2014/main" id="{18E1F730-21F5-EC14-875E-B36293C86CFD}"/>
                  </a:ext>
                </a:extLst>
              </p:cNvPr>
              <p:cNvPicPr/>
              <p:nvPr/>
            </p:nvPicPr>
            <p:blipFill>
              <a:blip r:embed="rId15"/>
              <a:stretch>
                <a:fillRect/>
              </a:stretch>
            </p:blipFill>
            <p:spPr>
              <a:xfrm>
                <a:off x="4319520" y="3188380"/>
                <a:ext cx="42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2F051AC6-4536-77DC-8510-B94EDB178C86}"/>
                  </a:ext>
                </a:extLst>
              </p14:cNvPr>
              <p14:cNvContentPartPr/>
              <p14:nvPr/>
            </p14:nvContentPartPr>
            <p14:xfrm>
              <a:off x="5565480" y="3193420"/>
              <a:ext cx="6480" cy="7200"/>
            </p14:xfrm>
          </p:contentPart>
        </mc:Choice>
        <mc:Fallback xmlns="">
          <p:pic>
            <p:nvPicPr>
              <p:cNvPr id="11" name="Ink 10">
                <a:extLst>
                  <a:ext uri="{FF2B5EF4-FFF2-40B4-BE49-F238E27FC236}">
                    <a16:creationId xmlns:a16="http://schemas.microsoft.com/office/drawing/2014/main" id="{2F051AC6-4536-77DC-8510-B94EDB178C86}"/>
                  </a:ext>
                </a:extLst>
              </p:cNvPr>
              <p:cNvPicPr/>
              <p:nvPr/>
            </p:nvPicPr>
            <p:blipFill>
              <a:blip r:embed="rId17"/>
              <a:stretch>
                <a:fillRect/>
              </a:stretch>
            </p:blipFill>
            <p:spPr>
              <a:xfrm>
                <a:off x="5547480" y="3175780"/>
                <a:ext cx="4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F89BBFD8-5C8C-EFDB-4C4F-11E470D7EF80}"/>
                  </a:ext>
                </a:extLst>
              </p14:cNvPr>
              <p14:cNvContentPartPr/>
              <p14:nvPr/>
            </p14:nvContentPartPr>
            <p14:xfrm>
              <a:off x="983400" y="3489700"/>
              <a:ext cx="834480" cy="28800"/>
            </p14:xfrm>
          </p:contentPart>
        </mc:Choice>
        <mc:Fallback xmlns="">
          <p:pic>
            <p:nvPicPr>
              <p:cNvPr id="12" name="Ink 11">
                <a:extLst>
                  <a:ext uri="{FF2B5EF4-FFF2-40B4-BE49-F238E27FC236}">
                    <a16:creationId xmlns:a16="http://schemas.microsoft.com/office/drawing/2014/main" id="{F89BBFD8-5C8C-EFDB-4C4F-11E470D7EF80}"/>
                  </a:ext>
                </a:extLst>
              </p:cNvPr>
              <p:cNvPicPr/>
              <p:nvPr/>
            </p:nvPicPr>
            <p:blipFill>
              <a:blip r:embed="rId19"/>
              <a:stretch>
                <a:fillRect/>
              </a:stretch>
            </p:blipFill>
            <p:spPr>
              <a:xfrm>
                <a:off x="965760" y="3471700"/>
                <a:ext cx="870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72FBEE5-1B68-994D-5730-1C075577A11D}"/>
                  </a:ext>
                </a:extLst>
              </p14:cNvPr>
              <p14:cNvContentPartPr/>
              <p14:nvPr/>
            </p14:nvContentPartPr>
            <p14:xfrm>
              <a:off x="3740640" y="3517780"/>
              <a:ext cx="1094760" cy="41400"/>
            </p14:xfrm>
          </p:contentPart>
        </mc:Choice>
        <mc:Fallback xmlns="">
          <p:pic>
            <p:nvPicPr>
              <p:cNvPr id="13" name="Ink 12">
                <a:extLst>
                  <a:ext uri="{FF2B5EF4-FFF2-40B4-BE49-F238E27FC236}">
                    <a16:creationId xmlns:a16="http://schemas.microsoft.com/office/drawing/2014/main" id="{E72FBEE5-1B68-994D-5730-1C075577A11D}"/>
                  </a:ext>
                </a:extLst>
              </p:cNvPr>
              <p:cNvPicPr/>
              <p:nvPr/>
            </p:nvPicPr>
            <p:blipFill>
              <a:blip r:embed="rId21"/>
              <a:stretch>
                <a:fillRect/>
              </a:stretch>
            </p:blipFill>
            <p:spPr>
              <a:xfrm>
                <a:off x="3722640" y="3500140"/>
                <a:ext cx="1130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B4028EEA-771A-978D-6DA1-1A45D798F79A}"/>
                  </a:ext>
                </a:extLst>
              </p14:cNvPr>
              <p14:cNvContentPartPr/>
              <p14:nvPr/>
            </p14:nvContentPartPr>
            <p14:xfrm>
              <a:off x="5749440" y="3519580"/>
              <a:ext cx="894600" cy="33120"/>
            </p14:xfrm>
          </p:contentPart>
        </mc:Choice>
        <mc:Fallback xmlns="">
          <p:pic>
            <p:nvPicPr>
              <p:cNvPr id="14" name="Ink 13">
                <a:extLst>
                  <a:ext uri="{FF2B5EF4-FFF2-40B4-BE49-F238E27FC236}">
                    <a16:creationId xmlns:a16="http://schemas.microsoft.com/office/drawing/2014/main" id="{B4028EEA-771A-978D-6DA1-1A45D798F79A}"/>
                  </a:ext>
                </a:extLst>
              </p:cNvPr>
              <p:cNvPicPr/>
              <p:nvPr/>
            </p:nvPicPr>
            <p:blipFill>
              <a:blip r:embed="rId23"/>
              <a:stretch>
                <a:fillRect/>
              </a:stretch>
            </p:blipFill>
            <p:spPr>
              <a:xfrm>
                <a:off x="5731800" y="3501580"/>
                <a:ext cx="930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A6A0F8E-AFE9-A837-37C3-24DA7330ADAA}"/>
                  </a:ext>
                </a:extLst>
              </p14:cNvPr>
              <p14:cNvContentPartPr/>
              <p14:nvPr/>
            </p14:nvContentPartPr>
            <p14:xfrm>
              <a:off x="7544400" y="3510940"/>
              <a:ext cx="496440" cy="12960"/>
            </p14:xfrm>
          </p:contentPart>
        </mc:Choice>
        <mc:Fallback xmlns="">
          <p:pic>
            <p:nvPicPr>
              <p:cNvPr id="15" name="Ink 14">
                <a:extLst>
                  <a:ext uri="{FF2B5EF4-FFF2-40B4-BE49-F238E27FC236}">
                    <a16:creationId xmlns:a16="http://schemas.microsoft.com/office/drawing/2014/main" id="{9A6A0F8E-AFE9-A837-37C3-24DA7330ADAA}"/>
                  </a:ext>
                </a:extLst>
              </p:cNvPr>
              <p:cNvPicPr/>
              <p:nvPr/>
            </p:nvPicPr>
            <p:blipFill>
              <a:blip r:embed="rId25"/>
              <a:stretch>
                <a:fillRect/>
              </a:stretch>
            </p:blipFill>
            <p:spPr>
              <a:xfrm>
                <a:off x="7526760" y="3493300"/>
                <a:ext cx="532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48A74FB8-ABCF-D849-FA7A-1C45C2ED3C77}"/>
                  </a:ext>
                </a:extLst>
              </p14:cNvPr>
              <p14:cNvContentPartPr/>
              <p14:nvPr/>
            </p14:nvContentPartPr>
            <p14:xfrm>
              <a:off x="868920" y="4076500"/>
              <a:ext cx="1797120" cy="84600"/>
            </p14:xfrm>
          </p:contentPart>
        </mc:Choice>
        <mc:Fallback xmlns="">
          <p:pic>
            <p:nvPicPr>
              <p:cNvPr id="16" name="Ink 15">
                <a:extLst>
                  <a:ext uri="{FF2B5EF4-FFF2-40B4-BE49-F238E27FC236}">
                    <a16:creationId xmlns:a16="http://schemas.microsoft.com/office/drawing/2014/main" id="{48A74FB8-ABCF-D849-FA7A-1C45C2ED3C77}"/>
                  </a:ext>
                </a:extLst>
              </p:cNvPr>
              <p:cNvPicPr/>
              <p:nvPr/>
            </p:nvPicPr>
            <p:blipFill>
              <a:blip r:embed="rId27"/>
              <a:stretch>
                <a:fillRect/>
              </a:stretch>
            </p:blipFill>
            <p:spPr>
              <a:xfrm>
                <a:off x="850920" y="4058500"/>
                <a:ext cx="1832760" cy="120240"/>
              </a:xfrm>
              <a:prstGeom prst="rect">
                <a:avLst/>
              </a:prstGeom>
            </p:spPr>
          </p:pic>
        </mc:Fallback>
      </mc:AlternateContent>
      <p:grpSp>
        <p:nvGrpSpPr>
          <p:cNvPr id="19" name="Group 18">
            <a:extLst>
              <a:ext uri="{FF2B5EF4-FFF2-40B4-BE49-F238E27FC236}">
                <a16:creationId xmlns:a16="http://schemas.microsoft.com/office/drawing/2014/main" id="{A18F43D1-B48C-F4EB-DC0D-EE75C32280E9}"/>
              </a:ext>
            </a:extLst>
          </p:cNvPr>
          <p:cNvGrpSpPr/>
          <p:nvPr/>
        </p:nvGrpSpPr>
        <p:grpSpPr>
          <a:xfrm>
            <a:off x="5074440" y="4114660"/>
            <a:ext cx="3469320" cy="58680"/>
            <a:chOff x="5074440" y="4114660"/>
            <a:chExt cx="3469320" cy="58680"/>
          </a:xfrm>
        </p:grpSpPr>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8863B130-A2DB-C42F-010F-734FE9EAE70E}"/>
                    </a:ext>
                  </a:extLst>
                </p14:cNvPr>
                <p14:cNvContentPartPr/>
                <p14:nvPr/>
              </p14:nvContentPartPr>
              <p14:xfrm>
                <a:off x="5074440" y="4114660"/>
                <a:ext cx="2513520" cy="58680"/>
              </p14:xfrm>
            </p:contentPart>
          </mc:Choice>
          <mc:Fallback xmlns="">
            <p:pic>
              <p:nvPicPr>
                <p:cNvPr id="17" name="Ink 16">
                  <a:extLst>
                    <a:ext uri="{FF2B5EF4-FFF2-40B4-BE49-F238E27FC236}">
                      <a16:creationId xmlns:a16="http://schemas.microsoft.com/office/drawing/2014/main" id="{8863B130-A2DB-C42F-010F-734FE9EAE70E}"/>
                    </a:ext>
                  </a:extLst>
                </p:cNvPr>
                <p:cNvPicPr/>
                <p:nvPr/>
              </p:nvPicPr>
              <p:blipFill>
                <a:blip r:embed="rId29"/>
                <a:stretch>
                  <a:fillRect/>
                </a:stretch>
              </p:blipFill>
              <p:spPr>
                <a:xfrm>
                  <a:off x="5056800" y="4097020"/>
                  <a:ext cx="2549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6550B39-29F7-06F8-D994-0B3CBF808052}"/>
                    </a:ext>
                  </a:extLst>
                </p14:cNvPr>
                <p14:cNvContentPartPr/>
                <p14:nvPr/>
              </p14:nvContentPartPr>
              <p14:xfrm>
                <a:off x="7744200" y="4126540"/>
                <a:ext cx="799560" cy="34920"/>
              </p14:xfrm>
            </p:contentPart>
          </mc:Choice>
          <mc:Fallback xmlns="">
            <p:pic>
              <p:nvPicPr>
                <p:cNvPr id="18" name="Ink 17">
                  <a:extLst>
                    <a:ext uri="{FF2B5EF4-FFF2-40B4-BE49-F238E27FC236}">
                      <a16:creationId xmlns:a16="http://schemas.microsoft.com/office/drawing/2014/main" id="{C6550B39-29F7-06F8-D994-0B3CBF808052}"/>
                    </a:ext>
                  </a:extLst>
                </p:cNvPr>
                <p:cNvPicPr/>
                <p:nvPr/>
              </p:nvPicPr>
              <p:blipFill>
                <a:blip r:embed="rId31"/>
                <a:stretch>
                  <a:fillRect/>
                </a:stretch>
              </p:blipFill>
              <p:spPr>
                <a:xfrm>
                  <a:off x="7726200" y="4108540"/>
                  <a:ext cx="8352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7C311C59-F99E-842C-65CD-7F4BC6FA3CF2}"/>
                  </a:ext>
                </a:extLst>
              </p14:cNvPr>
              <p14:cNvContentPartPr/>
              <p14:nvPr/>
            </p14:nvContentPartPr>
            <p14:xfrm>
              <a:off x="905280" y="4485820"/>
              <a:ext cx="1794600" cy="32400"/>
            </p14:xfrm>
          </p:contentPart>
        </mc:Choice>
        <mc:Fallback xmlns="">
          <p:pic>
            <p:nvPicPr>
              <p:cNvPr id="20" name="Ink 19">
                <a:extLst>
                  <a:ext uri="{FF2B5EF4-FFF2-40B4-BE49-F238E27FC236}">
                    <a16:creationId xmlns:a16="http://schemas.microsoft.com/office/drawing/2014/main" id="{7C311C59-F99E-842C-65CD-7F4BC6FA3CF2}"/>
                  </a:ext>
                </a:extLst>
              </p:cNvPr>
              <p:cNvPicPr/>
              <p:nvPr/>
            </p:nvPicPr>
            <p:blipFill>
              <a:blip r:embed="rId33"/>
              <a:stretch>
                <a:fillRect/>
              </a:stretch>
            </p:blipFill>
            <p:spPr>
              <a:xfrm>
                <a:off x="887640" y="4467820"/>
                <a:ext cx="1830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932F702-D345-4C0F-6F3B-EEC8291CDD72}"/>
                  </a:ext>
                </a:extLst>
              </p14:cNvPr>
              <p14:cNvContentPartPr/>
              <p14:nvPr/>
            </p14:nvContentPartPr>
            <p14:xfrm>
              <a:off x="8032560" y="4489780"/>
              <a:ext cx="3600" cy="2880"/>
            </p14:xfrm>
          </p:contentPart>
        </mc:Choice>
        <mc:Fallback xmlns="">
          <p:pic>
            <p:nvPicPr>
              <p:cNvPr id="21" name="Ink 20">
                <a:extLst>
                  <a:ext uri="{FF2B5EF4-FFF2-40B4-BE49-F238E27FC236}">
                    <a16:creationId xmlns:a16="http://schemas.microsoft.com/office/drawing/2014/main" id="{B932F702-D345-4C0F-6F3B-EEC8291CDD72}"/>
                  </a:ext>
                </a:extLst>
              </p:cNvPr>
              <p:cNvPicPr/>
              <p:nvPr/>
            </p:nvPicPr>
            <p:blipFill>
              <a:blip r:embed="rId35"/>
              <a:stretch>
                <a:fillRect/>
              </a:stretch>
            </p:blipFill>
            <p:spPr>
              <a:xfrm>
                <a:off x="8014560" y="4471780"/>
                <a:ext cx="392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12EC0C4F-DEE4-CEB7-C647-835100B3E9C8}"/>
                  </a:ext>
                </a:extLst>
              </p14:cNvPr>
              <p14:cNvContentPartPr/>
              <p14:nvPr/>
            </p14:nvContentPartPr>
            <p14:xfrm>
              <a:off x="687840" y="4822060"/>
              <a:ext cx="12960" cy="4320"/>
            </p14:xfrm>
          </p:contentPart>
        </mc:Choice>
        <mc:Fallback xmlns="">
          <p:pic>
            <p:nvPicPr>
              <p:cNvPr id="22" name="Ink 21">
                <a:extLst>
                  <a:ext uri="{FF2B5EF4-FFF2-40B4-BE49-F238E27FC236}">
                    <a16:creationId xmlns:a16="http://schemas.microsoft.com/office/drawing/2014/main" id="{12EC0C4F-DEE4-CEB7-C647-835100B3E9C8}"/>
                  </a:ext>
                </a:extLst>
              </p:cNvPr>
              <p:cNvPicPr/>
              <p:nvPr/>
            </p:nvPicPr>
            <p:blipFill>
              <a:blip r:embed="rId37"/>
              <a:stretch>
                <a:fillRect/>
              </a:stretch>
            </p:blipFill>
            <p:spPr>
              <a:xfrm>
                <a:off x="669840" y="4804420"/>
                <a:ext cx="48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845379B0-71D7-ECB8-26F0-BD9DB932B43E}"/>
                  </a:ext>
                </a:extLst>
              </p14:cNvPr>
              <p14:cNvContentPartPr/>
              <p14:nvPr/>
            </p14:nvContentPartPr>
            <p14:xfrm>
              <a:off x="2258160" y="4822060"/>
              <a:ext cx="4320" cy="1080"/>
            </p14:xfrm>
          </p:contentPart>
        </mc:Choice>
        <mc:Fallback xmlns="">
          <p:pic>
            <p:nvPicPr>
              <p:cNvPr id="23" name="Ink 22">
                <a:extLst>
                  <a:ext uri="{FF2B5EF4-FFF2-40B4-BE49-F238E27FC236}">
                    <a16:creationId xmlns:a16="http://schemas.microsoft.com/office/drawing/2014/main" id="{845379B0-71D7-ECB8-26F0-BD9DB932B43E}"/>
                  </a:ext>
                </a:extLst>
              </p:cNvPr>
              <p:cNvPicPr/>
              <p:nvPr/>
            </p:nvPicPr>
            <p:blipFill>
              <a:blip r:embed="rId39"/>
              <a:stretch>
                <a:fillRect/>
              </a:stretch>
            </p:blipFill>
            <p:spPr>
              <a:xfrm>
                <a:off x="2240160" y="4804420"/>
                <a:ext cx="39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3D63A250-319D-2276-8882-232094B211DF}"/>
                  </a:ext>
                </a:extLst>
              </p14:cNvPr>
              <p14:cNvContentPartPr/>
              <p14:nvPr/>
            </p14:nvContentPartPr>
            <p14:xfrm>
              <a:off x="8528640" y="4473940"/>
              <a:ext cx="365760" cy="34560"/>
            </p14:xfrm>
          </p:contentPart>
        </mc:Choice>
        <mc:Fallback xmlns="">
          <p:pic>
            <p:nvPicPr>
              <p:cNvPr id="24" name="Ink 23">
                <a:extLst>
                  <a:ext uri="{FF2B5EF4-FFF2-40B4-BE49-F238E27FC236}">
                    <a16:creationId xmlns:a16="http://schemas.microsoft.com/office/drawing/2014/main" id="{3D63A250-319D-2276-8882-232094B211DF}"/>
                  </a:ext>
                </a:extLst>
              </p:cNvPr>
              <p:cNvPicPr/>
              <p:nvPr/>
            </p:nvPicPr>
            <p:blipFill>
              <a:blip r:embed="rId41"/>
              <a:stretch>
                <a:fillRect/>
              </a:stretch>
            </p:blipFill>
            <p:spPr>
              <a:xfrm>
                <a:off x="8510640" y="4456300"/>
                <a:ext cx="401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0F215C50-DE77-4BE8-8C17-5D2CE42AA2C4}"/>
                  </a:ext>
                </a:extLst>
              </p14:cNvPr>
              <p14:cNvContentPartPr/>
              <p14:nvPr/>
            </p14:nvContentPartPr>
            <p14:xfrm>
              <a:off x="9095640" y="4800820"/>
              <a:ext cx="26280" cy="7200"/>
            </p14:xfrm>
          </p:contentPart>
        </mc:Choice>
        <mc:Fallback xmlns="">
          <p:pic>
            <p:nvPicPr>
              <p:cNvPr id="25" name="Ink 24">
                <a:extLst>
                  <a:ext uri="{FF2B5EF4-FFF2-40B4-BE49-F238E27FC236}">
                    <a16:creationId xmlns:a16="http://schemas.microsoft.com/office/drawing/2014/main" id="{0F215C50-DE77-4BE8-8C17-5D2CE42AA2C4}"/>
                  </a:ext>
                </a:extLst>
              </p:cNvPr>
              <p:cNvPicPr/>
              <p:nvPr/>
            </p:nvPicPr>
            <p:blipFill>
              <a:blip r:embed="rId43"/>
              <a:stretch>
                <a:fillRect/>
              </a:stretch>
            </p:blipFill>
            <p:spPr>
              <a:xfrm>
                <a:off x="9077640" y="4782820"/>
                <a:ext cx="61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B1DA09B0-8EBB-6F57-EFEF-522BBF52ADFA}"/>
                  </a:ext>
                </a:extLst>
              </p14:cNvPr>
              <p14:cNvContentPartPr/>
              <p14:nvPr/>
            </p14:nvContentPartPr>
            <p14:xfrm>
              <a:off x="8660040" y="4619740"/>
              <a:ext cx="379080" cy="968400"/>
            </p14:xfrm>
          </p:contentPart>
        </mc:Choice>
        <mc:Fallback xmlns="">
          <p:pic>
            <p:nvPicPr>
              <p:cNvPr id="26" name="Ink 25">
                <a:extLst>
                  <a:ext uri="{FF2B5EF4-FFF2-40B4-BE49-F238E27FC236}">
                    <a16:creationId xmlns:a16="http://schemas.microsoft.com/office/drawing/2014/main" id="{B1DA09B0-8EBB-6F57-EFEF-522BBF52ADFA}"/>
                  </a:ext>
                </a:extLst>
              </p:cNvPr>
              <p:cNvPicPr/>
              <p:nvPr/>
            </p:nvPicPr>
            <p:blipFill>
              <a:blip r:embed="rId45"/>
              <a:stretch>
                <a:fillRect/>
              </a:stretch>
            </p:blipFill>
            <p:spPr>
              <a:xfrm>
                <a:off x="8642400" y="4602100"/>
                <a:ext cx="414720" cy="100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1EF872C9-44C8-7474-4869-8AD3F73F45C7}"/>
                  </a:ext>
                </a:extLst>
              </p14:cNvPr>
              <p14:cNvContentPartPr/>
              <p14:nvPr/>
            </p14:nvContentPartPr>
            <p14:xfrm>
              <a:off x="4101720" y="5106100"/>
              <a:ext cx="1212120" cy="48600"/>
            </p14:xfrm>
          </p:contentPart>
        </mc:Choice>
        <mc:Fallback xmlns="">
          <p:pic>
            <p:nvPicPr>
              <p:cNvPr id="27" name="Ink 26">
                <a:extLst>
                  <a:ext uri="{FF2B5EF4-FFF2-40B4-BE49-F238E27FC236}">
                    <a16:creationId xmlns:a16="http://schemas.microsoft.com/office/drawing/2014/main" id="{1EF872C9-44C8-7474-4869-8AD3F73F45C7}"/>
                  </a:ext>
                </a:extLst>
              </p:cNvPr>
              <p:cNvPicPr/>
              <p:nvPr/>
            </p:nvPicPr>
            <p:blipFill>
              <a:blip r:embed="rId47"/>
              <a:stretch>
                <a:fillRect/>
              </a:stretch>
            </p:blipFill>
            <p:spPr>
              <a:xfrm>
                <a:off x="4083720" y="5088100"/>
                <a:ext cx="124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9CA63B5C-0CCF-BB61-3D56-91DC380CF484}"/>
                  </a:ext>
                </a:extLst>
              </p14:cNvPr>
              <p14:cNvContentPartPr/>
              <p14:nvPr/>
            </p14:nvContentPartPr>
            <p14:xfrm>
              <a:off x="1613760" y="5384380"/>
              <a:ext cx="783000" cy="65880"/>
            </p14:xfrm>
          </p:contentPart>
        </mc:Choice>
        <mc:Fallback xmlns="">
          <p:pic>
            <p:nvPicPr>
              <p:cNvPr id="28" name="Ink 27">
                <a:extLst>
                  <a:ext uri="{FF2B5EF4-FFF2-40B4-BE49-F238E27FC236}">
                    <a16:creationId xmlns:a16="http://schemas.microsoft.com/office/drawing/2014/main" id="{9CA63B5C-0CCF-BB61-3D56-91DC380CF484}"/>
                  </a:ext>
                </a:extLst>
              </p:cNvPr>
              <p:cNvPicPr/>
              <p:nvPr/>
            </p:nvPicPr>
            <p:blipFill>
              <a:blip r:embed="rId49"/>
              <a:stretch>
                <a:fillRect/>
              </a:stretch>
            </p:blipFill>
            <p:spPr>
              <a:xfrm>
                <a:off x="1596120" y="5366740"/>
                <a:ext cx="818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FC738798-A03B-3870-BC75-02DBCA98A53E}"/>
                  </a:ext>
                </a:extLst>
              </p14:cNvPr>
              <p14:cNvContentPartPr/>
              <p14:nvPr/>
            </p14:nvContentPartPr>
            <p14:xfrm>
              <a:off x="5662680" y="5428660"/>
              <a:ext cx="2737440" cy="133200"/>
            </p14:xfrm>
          </p:contentPart>
        </mc:Choice>
        <mc:Fallback xmlns="">
          <p:pic>
            <p:nvPicPr>
              <p:cNvPr id="29" name="Ink 28">
                <a:extLst>
                  <a:ext uri="{FF2B5EF4-FFF2-40B4-BE49-F238E27FC236}">
                    <a16:creationId xmlns:a16="http://schemas.microsoft.com/office/drawing/2014/main" id="{FC738798-A03B-3870-BC75-02DBCA98A53E}"/>
                  </a:ext>
                </a:extLst>
              </p:cNvPr>
              <p:cNvPicPr/>
              <p:nvPr/>
            </p:nvPicPr>
            <p:blipFill>
              <a:blip r:embed="rId51"/>
              <a:stretch>
                <a:fillRect/>
              </a:stretch>
            </p:blipFill>
            <p:spPr>
              <a:xfrm>
                <a:off x="5645040" y="5410660"/>
                <a:ext cx="2773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AF85FDD8-0E90-83B9-F3B4-74E8A8AEEFE9}"/>
                  </a:ext>
                </a:extLst>
              </p14:cNvPr>
              <p14:cNvContentPartPr/>
              <p14:nvPr/>
            </p14:nvContentPartPr>
            <p14:xfrm>
              <a:off x="570840" y="5879380"/>
              <a:ext cx="283680" cy="28800"/>
            </p14:xfrm>
          </p:contentPart>
        </mc:Choice>
        <mc:Fallback xmlns="">
          <p:pic>
            <p:nvPicPr>
              <p:cNvPr id="30" name="Ink 29">
                <a:extLst>
                  <a:ext uri="{FF2B5EF4-FFF2-40B4-BE49-F238E27FC236}">
                    <a16:creationId xmlns:a16="http://schemas.microsoft.com/office/drawing/2014/main" id="{AF85FDD8-0E90-83B9-F3B4-74E8A8AEEFE9}"/>
                  </a:ext>
                </a:extLst>
              </p:cNvPr>
              <p:cNvPicPr/>
              <p:nvPr/>
            </p:nvPicPr>
            <p:blipFill>
              <a:blip r:embed="rId53"/>
              <a:stretch>
                <a:fillRect/>
              </a:stretch>
            </p:blipFill>
            <p:spPr>
              <a:xfrm>
                <a:off x="553200" y="5861380"/>
                <a:ext cx="319320" cy="64440"/>
              </a:xfrm>
              <a:prstGeom prst="rect">
                <a:avLst/>
              </a:prstGeom>
            </p:spPr>
          </p:pic>
        </mc:Fallback>
      </mc:AlternateContent>
    </p:spTree>
    <p:extLst>
      <p:ext uri="{BB962C8B-B14F-4D97-AF65-F5344CB8AC3E}">
        <p14:creationId xmlns:p14="http://schemas.microsoft.com/office/powerpoint/2010/main" val="13525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692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A0DBAE54-F095-919E-A425-45C1E4E339BC}"/>
              </a:ext>
            </a:extLst>
          </p:cNvPr>
          <p:cNvGraphicFramePr>
            <a:graphicFrameLocks noGrp="1"/>
          </p:cNvGraphicFramePr>
          <p:nvPr>
            <p:extLst>
              <p:ext uri="{D42A27DB-BD31-4B8C-83A1-F6EECF244321}">
                <p14:modId xmlns:p14="http://schemas.microsoft.com/office/powerpoint/2010/main" val="3875905533"/>
              </p:ext>
            </p:extLst>
          </p:nvPr>
        </p:nvGraphicFramePr>
        <p:xfrm>
          <a:off x="908050" y="513774"/>
          <a:ext cx="7410450" cy="3053080"/>
        </p:xfrm>
        <a:graphic>
          <a:graphicData uri="http://schemas.openxmlformats.org/drawingml/2006/table">
            <a:tbl>
              <a:tblPr/>
              <a:tblGrid>
                <a:gridCol w="2470150">
                  <a:extLst>
                    <a:ext uri="{9D8B030D-6E8A-4147-A177-3AD203B41FA5}">
                      <a16:colId xmlns:a16="http://schemas.microsoft.com/office/drawing/2014/main" val="170138722"/>
                    </a:ext>
                  </a:extLst>
                </a:gridCol>
                <a:gridCol w="2470150">
                  <a:extLst>
                    <a:ext uri="{9D8B030D-6E8A-4147-A177-3AD203B41FA5}">
                      <a16:colId xmlns:a16="http://schemas.microsoft.com/office/drawing/2014/main" val="183284666"/>
                    </a:ext>
                  </a:extLst>
                </a:gridCol>
                <a:gridCol w="2470150">
                  <a:extLst>
                    <a:ext uri="{9D8B030D-6E8A-4147-A177-3AD203B41FA5}">
                      <a16:colId xmlns:a16="http://schemas.microsoft.com/office/drawing/2014/main" val="194377408"/>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אָנֹכִי הַעִירֹתִהוּ בְצֶדֶק וְכָל-דְּרָכָיו אֲיַשֵּׁר הוּא-יִבְנֶה עִירִי וְגָלוּתִי יְשַׁלֵּחַ לֹא בִמְחִיר וְלֹא בְשֹׁחַד אָמַר יְהֹוָה צְבָאוֹת: :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אְנָא אַיתֵינֵיה בִגלַי בִקשֹוט וְכָל אֹורחָתֵיה אַתקֵין הוּא יִבנֵי </a:t>
                      </a:r>
                      <a:r>
                        <a:rPr lang="he-IL" sz="2400" b="0" i="0" u="none" strike="noStrike">
                          <a:solidFill>
                            <a:srgbClr val="FFC000"/>
                          </a:solidFill>
                          <a:effectLst/>
                          <a:latin typeface="Arial" panose="020B0604020202020204" pitchFamily="34" charset="0"/>
                          <a:cs typeface="+mj-cs"/>
                        </a:rPr>
                        <a:t>קַרתִי</a:t>
                      </a:r>
                      <a:r>
                        <a:rPr lang="he-IL" sz="2400" b="0" i="0" u="none" strike="noStrike">
                          <a:solidFill>
                            <a:schemeClr val="bg1"/>
                          </a:solidFill>
                          <a:effectLst/>
                          <a:latin typeface="Arial" panose="020B0604020202020204" pitchFamily="34" charset="0"/>
                          <a:cs typeface="+mj-cs"/>
                        </a:rPr>
                        <a:t> וְגָלְוָת עַמִי יְשַלַח לָא בִדמִין וְלָא בְמָמֹון אְמַר יוי ‭”‬צְבָאֹות‭“‬׃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אֲנָא אַיְתִינֵהּ </a:t>
                      </a:r>
                      <a:r>
                        <a:rPr lang="he-IL" sz="2400" b="1" i="0" u="none" strike="noStrike">
                          <a:solidFill>
                            <a:schemeClr val="bg1"/>
                          </a:solidFill>
                          <a:effectLst/>
                          <a:latin typeface="Arial" panose="020B0604020202020204" pitchFamily="34" charset="0"/>
                          <a:cs typeface="+mj-cs"/>
                        </a:rPr>
                        <a:t>בִּגְלֵי בִקְשׁוֹט </a:t>
                      </a:r>
                      <a:r>
                        <a:rPr lang="he-IL" sz="2400" b="0" i="0" u="none" strike="noStrike">
                          <a:solidFill>
                            <a:schemeClr val="bg1"/>
                          </a:solidFill>
                          <a:effectLst/>
                          <a:latin typeface="Arial" panose="020B0604020202020204" pitchFamily="34" charset="0"/>
                          <a:cs typeface="+mj-cs"/>
                        </a:rPr>
                        <a:t>וְכָל אוֹרְחָתֵהּ אֲתַקֵן הוּא יִבְנֵי </a:t>
                      </a:r>
                      <a:r>
                        <a:rPr lang="he-IL" sz="2400" b="0" i="0" u="none" strike="noStrike">
                          <a:solidFill>
                            <a:srgbClr val="FFC000"/>
                          </a:solidFill>
                          <a:effectLst/>
                          <a:latin typeface="Arial" panose="020B0604020202020204" pitchFamily="34" charset="0"/>
                          <a:cs typeface="+mj-cs"/>
                        </a:rPr>
                        <a:t>קַרְתִּי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וְגַלְוַת עַמִי יְשַׁלַח לָא בְדָמִין וְלָא בְּמָמוֹן אֲמַר יְיָ צְבָאוֹת:</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259337"/>
                  </a:ext>
                </a:extLst>
              </a:tr>
            </a:tbl>
          </a:graphicData>
        </a:graphic>
      </p:graphicFrame>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0312EA8-5E80-D684-17C4-A62A66740127}"/>
                  </a:ext>
                </a:extLst>
              </p14:cNvPr>
              <p14:cNvContentPartPr/>
              <p14:nvPr/>
            </p14:nvContentPartPr>
            <p14:xfrm>
              <a:off x="6229680" y="1306660"/>
              <a:ext cx="468360" cy="43200"/>
            </p14:xfrm>
          </p:contentPart>
        </mc:Choice>
        <mc:Fallback xmlns="">
          <p:pic>
            <p:nvPicPr>
              <p:cNvPr id="3" name="Ink 2">
                <a:extLst>
                  <a:ext uri="{FF2B5EF4-FFF2-40B4-BE49-F238E27FC236}">
                    <a16:creationId xmlns:a16="http://schemas.microsoft.com/office/drawing/2014/main" id="{40312EA8-5E80-D684-17C4-A62A66740127}"/>
                  </a:ext>
                </a:extLst>
              </p:cNvPr>
              <p:cNvPicPr/>
              <p:nvPr/>
            </p:nvPicPr>
            <p:blipFill>
              <a:blip r:embed="rId7"/>
              <a:stretch>
                <a:fillRect/>
              </a:stretch>
            </p:blipFill>
            <p:spPr>
              <a:xfrm>
                <a:off x="6212040" y="1288660"/>
                <a:ext cx="5040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9B59BB03-CE87-C6E1-AF8C-A6258F6166C9}"/>
                  </a:ext>
                </a:extLst>
              </p14:cNvPr>
              <p14:cNvContentPartPr/>
              <p14:nvPr/>
            </p14:nvContentPartPr>
            <p14:xfrm>
              <a:off x="5397720" y="1669180"/>
              <a:ext cx="375120" cy="41400"/>
            </p14:xfrm>
          </p:contentPart>
        </mc:Choice>
        <mc:Fallback xmlns="">
          <p:pic>
            <p:nvPicPr>
              <p:cNvPr id="4" name="Ink 3">
                <a:extLst>
                  <a:ext uri="{FF2B5EF4-FFF2-40B4-BE49-F238E27FC236}">
                    <a16:creationId xmlns:a16="http://schemas.microsoft.com/office/drawing/2014/main" id="{9B59BB03-CE87-C6E1-AF8C-A6258F6166C9}"/>
                  </a:ext>
                </a:extLst>
              </p:cNvPr>
              <p:cNvPicPr/>
              <p:nvPr/>
            </p:nvPicPr>
            <p:blipFill>
              <a:blip r:embed="rId9"/>
              <a:stretch>
                <a:fillRect/>
              </a:stretch>
            </p:blipFill>
            <p:spPr>
              <a:xfrm>
                <a:off x="5380080" y="1651180"/>
                <a:ext cx="410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6A0187D5-6D05-D00A-A0A4-AB1D6D324F31}"/>
                  </a:ext>
                </a:extLst>
              </p14:cNvPr>
              <p14:cNvContentPartPr/>
              <p14:nvPr/>
            </p14:nvContentPartPr>
            <p14:xfrm>
              <a:off x="7485720" y="1669900"/>
              <a:ext cx="797040" cy="38160"/>
            </p14:xfrm>
          </p:contentPart>
        </mc:Choice>
        <mc:Fallback xmlns="">
          <p:pic>
            <p:nvPicPr>
              <p:cNvPr id="5" name="Ink 4">
                <a:extLst>
                  <a:ext uri="{FF2B5EF4-FFF2-40B4-BE49-F238E27FC236}">
                    <a16:creationId xmlns:a16="http://schemas.microsoft.com/office/drawing/2014/main" id="{6A0187D5-6D05-D00A-A0A4-AB1D6D324F31}"/>
                  </a:ext>
                </a:extLst>
              </p:cNvPr>
              <p:cNvPicPr/>
              <p:nvPr/>
            </p:nvPicPr>
            <p:blipFill>
              <a:blip r:embed="rId11"/>
              <a:stretch>
                <a:fillRect/>
              </a:stretch>
            </p:blipFill>
            <p:spPr>
              <a:xfrm>
                <a:off x="7467720" y="1652260"/>
                <a:ext cx="8326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C8517E1-E492-2691-5863-21E3EF3FD78C}"/>
                  </a:ext>
                </a:extLst>
              </p14:cNvPr>
              <p14:cNvContentPartPr/>
              <p14:nvPr/>
            </p14:nvContentPartPr>
            <p14:xfrm>
              <a:off x="4544520" y="1643260"/>
              <a:ext cx="667080" cy="57960"/>
            </p14:xfrm>
          </p:contentPart>
        </mc:Choice>
        <mc:Fallback xmlns="">
          <p:pic>
            <p:nvPicPr>
              <p:cNvPr id="7" name="Ink 6">
                <a:extLst>
                  <a:ext uri="{FF2B5EF4-FFF2-40B4-BE49-F238E27FC236}">
                    <a16:creationId xmlns:a16="http://schemas.microsoft.com/office/drawing/2014/main" id="{CC8517E1-E492-2691-5863-21E3EF3FD78C}"/>
                  </a:ext>
                </a:extLst>
              </p:cNvPr>
              <p:cNvPicPr/>
              <p:nvPr/>
            </p:nvPicPr>
            <p:blipFill>
              <a:blip r:embed="rId13"/>
              <a:stretch>
                <a:fillRect/>
              </a:stretch>
            </p:blipFill>
            <p:spPr>
              <a:xfrm>
                <a:off x="4526520" y="1625260"/>
                <a:ext cx="702720" cy="93600"/>
              </a:xfrm>
              <a:prstGeom prst="rect">
                <a:avLst/>
              </a:prstGeom>
            </p:spPr>
          </p:pic>
        </mc:Fallback>
      </mc:AlternateContent>
      <p:grpSp>
        <p:nvGrpSpPr>
          <p:cNvPr id="12" name="Group 11">
            <a:extLst>
              <a:ext uri="{FF2B5EF4-FFF2-40B4-BE49-F238E27FC236}">
                <a16:creationId xmlns:a16="http://schemas.microsoft.com/office/drawing/2014/main" id="{3323B446-2DD5-B023-57CA-B3DA75C8AD44}"/>
              </a:ext>
            </a:extLst>
          </p:cNvPr>
          <p:cNvGrpSpPr/>
          <p:nvPr/>
        </p:nvGrpSpPr>
        <p:grpSpPr>
          <a:xfrm>
            <a:off x="6230400" y="2009020"/>
            <a:ext cx="609840" cy="101160"/>
            <a:chOff x="6230400" y="2009020"/>
            <a:chExt cx="609840" cy="101160"/>
          </a:xfrm>
        </p:grpSpPr>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9" name="Ink 8">
                  <a:extLst>
                    <a:ext uri="{FF2B5EF4-FFF2-40B4-BE49-F238E27FC236}">
                      <a16:creationId xmlns:a16="http://schemas.microsoft.com/office/drawing/2014/main" id="{6B48CA9D-D20A-FC24-5D3F-33E062E7CC6E}"/>
                    </a:ext>
                  </a:extLst>
                </p14:cNvPr>
                <p14:cNvContentPartPr/>
                <p14:nvPr/>
              </p14:nvContentPartPr>
              <p14:xfrm>
                <a:off x="6592920" y="2079220"/>
                <a:ext cx="2880" cy="1080"/>
              </p14:xfrm>
            </p:contentPart>
          </mc:Choice>
          <mc:Fallback xmlns="">
            <p:pic>
              <p:nvPicPr>
                <p:cNvPr id="9" name="Ink 8">
                  <a:extLst>
                    <a:ext uri="{FF2B5EF4-FFF2-40B4-BE49-F238E27FC236}">
                      <a16:creationId xmlns:a16="http://schemas.microsoft.com/office/drawing/2014/main" id="{6B48CA9D-D20A-FC24-5D3F-33E062E7CC6E}"/>
                    </a:ext>
                  </a:extLst>
                </p:cNvPr>
                <p:cNvPicPr/>
                <p:nvPr/>
              </p:nvPicPr>
              <p:blipFill>
                <a:blip r:embed="rId15"/>
                <a:stretch>
                  <a:fillRect/>
                </a:stretch>
              </p:blipFill>
              <p:spPr>
                <a:xfrm>
                  <a:off x="6561600" y="2047900"/>
                  <a:ext cx="65520" cy="63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1" name="Ink 10">
                  <a:extLst>
                    <a:ext uri="{FF2B5EF4-FFF2-40B4-BE49-F238E27FC236}">
                      <a16:creationId xmlns:a16="http://schemas.microsoft.com/office/drawing/2014/main" id="{53A40BD2-1465-E164-93A0-04CACA776851}"/>
                    </a:ext>
                  </a:extLst>
                </p14:cNvPr>
                <p14:cNvContentPartPr/>
                <p14:nvPr/>
              </p14:nvContentPartPr>
              <p14:xfrm>
                <a:off x="6230400" y="2009020"/>
                <a:ext cx="609840" cy="101160"/>
              </p14:xfrm>
            </p:contentPart>
          </mc:Choice>
          <mc:Fallback xmlns="">
            <p:pic>
              <p:nvPicPr>
                <p:cNvPr id="11" name="Ink 10">
                  <a:extLst>
                    <a:ext uri="{FF2B5EF4-FFF2-40B4-BE49-F238E27FC236}">
                      <a16:creationId xmlns:a16="http://schemas.microsoft.com/office/drawing/2014/main" id="{53A40BD2-1465-E164-93A0-04CACA776851}"/>
                    </a:ext>
                  </a:extLst>
                </p:cNvPr>
                <p:cNvPicPr/>
                <p:nvPr/>
              </p:nvPicPr>
              <p:blipFill>
                <a:blip r:embed="rId17"/>
                <a:stretch>
                  <a:fillRect/>
                </a:stretch>
              </p:blipFill>
              <p:spPr>
                <a:xfrm>
                  <a:off x="6199080" y="1977700"/>
                  <a:ext cx="672480" cy="1638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3" name="Ink 12">
                <a:extLst>
                  <a:ext uri="{FF2B5EF4-FFF2-40B4-BE49-F238E27FC236}">
                    <a16:creationId xmlns:a16="http://schemas.microsoft.com/office/drawing/2014/main" id="{D0D2F459-D0F9-386A-D7E9-7B1B35657EA3}"/>
                  </a:ext>
                </a:extLst>
              </p14:cNvPr>
              <p14:cNvContentPartPr/>
              <p14:nvPr/>
            </p14:nvContentPartPr>
            <p14:xfrm>
              <a:off x="4869240" y="2376220"/>
              <a:ext cx="418680" cy="47880"/>
            </p14:xfrm>
          </p:contentPart>
        </mc:Choice>
        <mc:Fallback xmlns="">
          <p:pic>
            <p:nvPicPr>
              <p:cNvPr id="13" name="Ink 12">
                <a:extLst>
                  <a:ext uri="{FF2B5EF4-FFF2-40B4-BE49-F238E27FC236}">
                    <a16:creationId xmlns:a16="http://schemas.microsoft.com/office/drawing/2014/main" id="{D0D2F459-D0F9-386A-D7E9-7B1B35657EA3}"/>
                  </a:ext>
                </a:extLst>
              </p:cNvPr>
              <p:cNvPicPr/>
              <p:nvPr/>
            </p:nvPicPr>
            <p:blipFill>
              <a:blip r:embed="rId19"/>
              <a:stretch>
                <a:fillRect/>
              </a:stretch>
            </p:blipFill>
            <p:spPr>
              <a:xfrm>
                <a:off x="4837920" y="2344900"/>
                <a:ext cx="481320" cy="110520"/>
              </a:xfrm>
              <a:prstGeom prst="rect">
                <a:avLst/>
              </a:prstGeom>
            </p:spPr>
          </p:pic>
        </mc:Fallback>
      </mc:AlternateContent>
    </p:spTree>
    <p:extLst>
      <p:ext uri="{BB962C8B-B14F-4D97-AF65-F5344CB8AC3E}">
        <p14:creationId xmlns:p14="http://schemas.microsoft.com/office/powerpoint/2010/main" val="313290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56989"/>
            <a:ext cx="8985059" cy="5693866"/>
          </a:xfrm>
          <a:prstGeom prst="rect">
            <a:avLst/>
          </a:prstGeom>
          <a:noFill/>
        </p:spPr>
        <p:txBody>
          <a:bodyPr wrap="square" rtlCol="0">
            <a:spAutoFit/>
          </a:bodyPr>
          <a:lstStyle/>
          <a:p>
            <a:r>
              <a:rPr lang="en-US" sz="2800" b="1">
                <a:solidFill>
                  <a:srgbClr val="FFC000"/>
                </a:solidFill>
                <a:cs typeface="+mj-cs"/>
              </a:rPr>
              <a:t>Kol HaTor 2:109</a:t>
            </a:r>
          </a:p>
          <a:p>
            <a:pPr algn="r"/>
            <a:r>
              <a:rPr lang="he-IL" sz="2400">
                <a:solidFill>
                  <a:srgbClr val="FFFF00"/>
                </a:solidFill>
                <a:cs typeface="+mj-cs"/>
              </a:rPr>
              <a:t>קט) עד צדק ישוב משפט ואחריו כל ישרי לב (תהילים צ״ד:ט״ו) – שניהם בטוריא דמב״י כמו שכתוב צדק ומשפט מכון כסאו, מכון כסאו הוא בתפקידו של מב״י כמו כסא דוד כמבואר לעיל (סימן ס״ז) בחינה כסא דוד עבדך. רבנו הוסיף ע״ז רמז ״צדק ומשפט מכון כסאו״ בחושבנא ״ארץ ישראל״ וכן נאמר על כורש שהוא בטוריא דמב״י אנכי העירתיהו בצדק.</a:t>
            </a:r>
          </a:p>
          <a:p>
            <a:r>
              <a:rPr lang="he-IL" sz="2400">
                <a:solidFill>
                  <a:srgbClr val="FFC000"/>
                </a:solidFill>
                <a:cs typeface="+mj-cs"/>
              </a:rPr>
              <a:t>(</a:t>
            </a:r>
            <a:r>
              <a:rPr lang="en-US" sz="2400">
                <a:solidFill>
                  <a:srgbClr val="00B0F0"/>
                </a:solidFill>
                <a:cs typeface="+mj-cs"/>
              </a:rPr>
              <a:t>Ps. 94:15</a:t>
            </a:r>
            <a:r>
              <a:rPr lang="en-US" sz="2400">
                <a:solidFill>
                  <a:srgbClr val="FFC000"/>
                </a:solidFill>
                <a:cs typeface="+mj-cs"/>
              </a:rPr>
              <a:t>) </a:t>
            </a:r>
            <a:r>
              <a:rPr lang="en-US" sz="2400">
                <a:solidFill>
                  <a:srgbClr val="00B0F0"/>
                </a:solidFill>
                <a:cs typeface="+mj-cs"/>
              </a:rPr>
              <a:t>“justice will revert to righteousness, and all the upright of heart will follow it”</a:t>
            </a:r>
            <a:r>
              <a:rPr lang="en-US" sz="2400">
                <a:solidFill>
                  <a:srgbClr val="FFC000"/>
                </a:solidFill>
                <a:cs typeface="+mj-cs"/>
              </a:rPr>
              <a:t> -- Both are in the line of Mashiach ben Yosef, as is written: </a:t>
            </a:r>
            <a:r>
              <a:rPr lang="en-US" sz="2400">
                <a:solidFill>
                  <a:srgbClr val="00B0F0"/>
                </a:solidFill>
                <a:cs typeface="+mj-cs"/>
              </a:rPr>
              <a:t>“righteousness and justice are the foundation of his throne.”</a:t>
            </a:r>
            <a:r>
              <a:rPr lang="en-US" sz="2400">
                <a:solidFill>
                  <a:srgbClr val="FFC000"/>
                </a:solidFill>
                <a:cs typeface="+mj-cs"/>
              </a:rPr>
              <a:t> Establishing the throne, David’s throne, is the mission of Mashiach ben Yosef, as explained above (#67) from the aspect of </a:t>
            </a:r>
            <a:r>
              <a:rPr lang="en-US" sz="2400">
                <a:solidFill>
                  <a:srgbClr val="00B0F0"/>
                </a:solidFill>
                <a:cs typeface="+mj-cs"/>
              </a:rPr>
              <a:t>“the throne of David, your servant.”</a:t>
            </a:r>
            <a:r>
              <a:rPr lang="en-US" sz="2400">
                <a:solidFill>
                  <a:srgbClr val="FFC000"/>
                </a:solidFill>
                <a:cs typeface="+mj-cs"/>
              </a:rPr>
              <a:t> The Gaon added a hint to this. The words in gematria equal Eretz Israel. The term </a:t>
            </a:r>
            <a:r>
              <a:rPr lang="en-US" sz="2400">
                <a:solidFill>
                  <a:srgbClr val="00B0F0"/>
                </a:solidFill>
                <a:cs typeface="+mj-cs"/>
              </a:rPr>
              <a:t>“righteousness”</a:t>
            </a:r>
            <a:r>
              <a:rPr lang="en-US" sz="2400">
                <a:solidFill>
                  <a:srgbClr val="FFC000"/>
                </a:solidFill>
                <a:cs typeface="+mj-cs"/>
              </a:rPr>
              <a:t> is also used in connection with Cyrus, who was in the line of Mashiach ben Yosef: </a:t>
            </a:r>
            <a:r>
              <a:rPr lang="en-US" sz="2400">
                <a:solidFill>
                  <a:srgbClr val="00B0F0"/>
                </a:solidFill>
                <a:cs typeface="+mj-cs"/>
              </a:rPr>
              <a:t>“I awakened him with righteousness”</a:t>
            </a:r>
            <a:r>
              <a:rPr lang="en-US" sz="2400">
                <a:solidFill>
                  <a:srgbClr val="FFC000"/>
                </a:solidFill>
                <a:cs typeface="+mj-cs"/>
              </a:rPr>
              <a:t> [</a:t>
            </a:r>
            <a:r>
              <a:rPr lang="en-US" sz="2400">
                <a:solidFill>
                  <a:srgbClr val="00B0F0"/>
                </a:solidFill>
                <a:cs typeface="+mj-cs"/>
              </a:rPr>
              <a:t>Isa. 45:13</a:t>
            </a:r>
            <a:r>
              <a:rPr lang="en-US"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4CFCB90-8621-83C0-0EE1-454654370E83}"/>
                  </a:ext>
                </a:extLst>
              </p14:cNvPr>
              <p14:cNvContentPartPr/>
              <p14:nvPr/>
            </p14:nvContentPartPr>
            <p14:xfrm>
              <a:off x="580200" y="2748460"/>
              <a:ext cx="1070640" cy="90360"/>
            </p14:xfrm>
          </p:contentPart>
        </mc:Choice>
        <mc:Fallback xmlns="">
          <p:pic>
            <p:nvPicPr>
              <p:cNvPr id="2" name="Ink 1">
                <a:extLst>
                  <a:ext uri="{FF2B5EF4-FFF2-40B4-BE49-F238E27FC236}">
                    <a16:creationId xmlns:a16="http://schemas.microsoft.com/office/drawing/2014/main" id="{34CFCB90-8621-83C0-0EE1-454654370E83}"/>
                  </a:ext>
                </a:extLst>
              </p:cNvPr>
              <p:cNvPicPr/>
              <p:nvPr/>
            </p:nvPicPr>
            <p:blipFill>
              <a:blip r:embed="rId7"/>
              <a:stretch>
                <a:fillRect/>
              </a:stretch>
            </p:blipFill>
            <p:spPr>
              <a:xfrm>
                <a:off x="562200" y="2730460"/>
                <a:ext cx="1106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C30AE6E-B4F3-C52B-C113-454B8BFE9166}"/>
                  </a:ext>
                </a:extLst>
              </p14:cNvPr>
              <p14:cNvContentPartPr/>
              <p14:nvPr/>
            </p14:nvContentPartPr>
            <p14:xfrm>
              <a:off x="4978320" y="2833780"/>
              <a:ext cx="47880" cy="8280"/>
            </p14:xfrm>
          </p:contentPart>
        </mc:Choice>
        <mc:Fallback xmlns="">
          <p:pic>
            <p:nvPicPr>
              <p:cNvPr id="4" name="Ink 3">
                <a:extLst>
                  <a:ext uri="{FF2B5EF4-FFF2-40B4-BE49-F238E27FC236}">
                    <a16:creationId xmlns:a16="http://schemas.microsoft.com/office/drawing/2014/main" id="{CC30AE6E-B4F3-C52B-C113-454B8BFE9166}"/>
                  </a:ext>
                </a:extLst>
              </p:cNvPr>
              <p:cNvPicPr/>
              <p:nvPr/>
            </p:nvPicPr>
            <p:blipFill>
              <a:blip r:embed="rId9"/>
              <a:stretch>
                <a:fillRect/>
              </a:stretch>
            </p:blipFill>
            <p:spPr>
              <a:xfrm>
                <a:off x="4960680" y="2815780"/>
                <a:ext cx="83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E88631D5-759D-0E16-6218-755B526DEB7E}"/>
                  </a:ext>
                </a:extLst>
              </p14:cNvPr>
              <p14:cNvContentPartPr/>
              <p14:nvPr/>
            </p14:nvContentPartPr>
            <p14:xfrm>
              <a:off x="6069480" y="3166420"/>
              <a:ext cx="2175480" cy="63720"/>
            </p14:xfrm>
          </p:contentPart>
        </mc:Choice>
        <mc:Fallback xmlns="">
          <p:pic>
            <p:nvPicPr>
              <p:cNvPr id="5" name="Ink 4">
                <a:extLst>
                  <a:ext uri="{FF2B5EF4-FFF2-40B4-BE49-F238E27FC236}">
                    <a16:creationId xmlns:a16="http://schemas.microsoft.com/office/drawing/2014/main" id="{E88631D5-759D-0E16-6218-755B526DEB7E}"/>
                  </a:ext>
                </a:extLst>
              </p:cNvPr>
              <p:cNvPicPr/>
              <p:nvPr/>
            </p:nvPicPr>
            <p:blipFill>
              <a:blip r:embed="rId11"/>
              <a:stretch>
                <a:fillRect/>
              </a:stretch>
            </p:blipFill>
            <p:spPr>
              <a:xfrm>
                <a:off x="6051480" y="3148420"/>
                <a:ext cx="2211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9A40A37-2A3C-77F8-DEBC-1C7D29793BC3}"/>
                  </a:ext>
                </a:extLst>
              </p14:cNvPr>
              <p14:cNvContentPartPr/>
              <p14:nvPr/>
            </p14:nvContentPartPr>
            <p14:xfrm>
              <a:off x="3170760" y="3612820"/>
              <a:ext cx="19080" cy="5040"/>
            </p14:xfrm>
          </p:contentPart>
        </mc:Choice>
        <mc:Fallback xmlns="">
          <p:pic>
            <p:nvPicPr>
              <p:cNvPr id="7" name="Ink 6">
                <a:extLst>
                  <a:ext uri="{FF2B5EF4-FFF2-40B4-BE49-F238E27FC236}">
                    <a16:creationId xmlns:a16="http://schemas.microsoft.com/office/drawing/2014/main" id="{99A40A37-2A3C-77F8-DEBC-1C7D29793BC3}"/>
                  </a:ext>
                </a:extLst>
              </p:cNvPr>
              <p:cNvPicPr/>
              <p:nvPr/>
            </p:nvPicPr>
            <p:blipFill>
              <a:blip r:embed="rId13"/>
              <a:stretch>
                <a:fillRect/>
              </a:stretch>
            </p:blipFill>
            <p:spPr>
              <a:xfrm>
                <a:off x="3153120" y="3595180"/>
                <a:ext cx="54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795EEE4-6073-D122-F813-6EDB9597D6BA}"/>
                  </a:ext>
                </a:extLst>
              </p14:cNvPr>
              <p14:cNvContentPartPr/>
              <p14:nvPr/>
            </p14:nvContentPartPr>
            <p14:xfrm>
              <a:off x="2955120" y="3933940"/>
              <a:ext cx="27720" cy="33840"/>
            </p14:xfrm>
          </p:contentPart>
        </mc:Choice>
        <mc:Fallback xmlns="">
          <p:pic>
            <p:nvPicPr>
              <p:cNvPr id="9" name="Ink 8">
                <a:extLst>
                  <a:ext uri="{FF2B5EF4-FFF2-40B4-BE49-F238E27FC236}">
                    <a16:creationId xmlns:a16="http://schemas.microsoft.com/office/drawing/2014/main" id="{3795EEE4-6073-D122-F813-6EDB9597D6BA}"/>
                  </a:ext>
                </a:extLst>
              </p:cNvPr>
              <p:cNvPicPr/>
              <p:nvPr/>
            </p:nvPicPr>
            <p:blipFill>
              <a:blip r:embed="rId15"/>
              <a:stretch>
                <a:fillRect/>
              </a:stretch>
            </p:blipFill>
            <p:spPr>
              <a:xfrm>
                <a:off x="2937480" y="3916300"/>
                <a:ext cx="63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5316910-6D9E-C8BD-76D5-3E440A2C3668}"/>
                  </a:ext>
                </a:extLst>
              </p14:cNvPr>
              <p14:cNvContentPartPr/>
              <p14:nvPr/>
            </p14:nvContentPartPr>
            <p14:xfrm>
              <a:off x="3662520" y="3948700"/>
              <a:ext cx="51840" cy="2880"/>
            </p14:xfrm>
          </p:contentPart>
        </mc:Choice>
        <mc:Fallback xmlns="">
          <p:pic>
            <p:nvPicPr>
              <p:cNvPr id="11" name="Ink 10">
                <a:extLst>
                  <a:ext uri="{FF2B5EF4-FFF2-40B4-BE49-F238E27FC236}">
                    <a16:creationId xmlns:a16="http://schemas.microsoft.com/office/drawing/2014/main" id="{B5316910-6D9E-C8BD-76D5-3E440A2C3668}"/>
                  </a:ext>
                </a:extLst>
              </p:cNvPr>
              <p:cNvPicPr/>
              <p:nvPr/>
            </p:nvPicPr>
            <p:blipFill>
              <a:blip r:embed="rId17"/>
              <a:stretch>
                <a:fillRect/>
              </a:stretch>
            </p:blipFill>
            <p:spPr>
              <a:xfrm>
                <a:off x="3644520" y="3931060"/>
                <a:ext cx="87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76F3A21-E3AD-7F6F-35AA-24B29E14B88D}"/>
                  </a:ext>
                </a:extLst>
              </p14:cNvPr>
              <p14:cNvContentPartPr/>
              <p14:nvPr/>
            </p14:nvContentPartPr>
            <p14:xfrm>
              <a:off x="4607880" y="3895420"/>
              <a:ext cx="8280" cy="29880"/>
            </p14:xfrm>
          </p:contentPart>
        </mc:Choice>
        <mc:Fallback xmlns="">
          <p:pic>
            <p:nvPicPr>
              <p:cNvPr id="12" name="Ink 11">
                <a:extLst>
                  <a:ext uri="{FF2B5EF4-FFF2-40B4-BE49-F238E27FC236}">
                    <a16:creationId xmlns:a16="http://schemas.microsoft.com/office/drawing/2014/main" id="{976F3A21-E3AD-7F6F-35AA-24B29E14B88D}"/>
                  </a:ext>
                </a:extLst>
              </p:cNvPr>
              <p:cNvPicPr/>
              <p:nvPr/>
            </p:nvPicPr>
            <p:blipFill>
              <a:blip r:embed="rId19"/>
              <a:stretch>
                <a:fillRect/>
              </a:stretch>
            </p:blipFill>
            <p:spPr>
              <a:xfrm>
                <a:off x="4589880" y="3877420"/>
                <a:ext cx="43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39CFECB-EBC5-9FF8-653A-CA319E8CF700}"/>
                  </a:ext>
                </a:extLst>
              </p14:cNvPr>
              <p14:cNvContentPartPr/>
              <p14:nvPr/>
            </p14:nvContentPartPr>
            <p14:xfrm>
              <a:off x="7560600" y="3890020"/>
              <a:ext cx="1530000" cy="86400"/>
            </p14:xfrm>
          </p:contentPart>
        </mc:Choice>
        <mc:Fallback xmlns="">
          <p:pic>
            <p:nvPicPr>
              <p:cNvPr id="13" name="Ink 12">
                <a:extLst>
                  <a:ext uri="{FF2B5EF4-FFF2-40B4-BE49-F238E27FC236}">
                    <a16:creationId xmlns:a16="http://schemas.microsoft.com/office/drawing/2014/main" id="{A39CFECB-EBC5-9FF8-653A-CA319E8CF700}"/>
                  </a:ext>
                </a:extLst>
              </p:cNvPr>
              <p:cNvPicPr/>
              <p:nvPr/>
            </p:nvPicPr>
            <p:blipFill>
              <a:blip r:embed="rId21"/>
              <a:stretch>
                <a:fillRect/>
              </a:stretch>
            </p:blipFill>
            <p:spPr>
              <a:xfrm>
                <a:off x="7542600" y="3872380"/>
                <a:ext cx="1565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605E8189-45BF-5EEE-AF2B-02E38681A560}"/>
                  </a:ext>
                </a:extLst>
              </p14:cNvPr>
              <p14:cNvContentPartPr/>
              <p14:nvPr/>
            </p14:nvContentPartPr>
            <p14:xfrm>
              <a:off x="446640" y="4275220"/>
              <a:ext cx="509400" cy="75960"/>
            </p14:xfrm>
          </p:contentPart>
        </mc:Choice>
        <mc:Fallback xmlns="">
          <p:pic>
            <p:nvPicPr>
              <p:cNvPr id="14" name="Ink 13">
                <a:extLst>
                  <a:ext uri="{FF2B5EF4-FFF2-40B4-BE49-F238E27FC236}">
                    <a16:creationId xmlns:a16="http://schemas.microsoft.com/office/drawing/2014/main" id="{605E8189-45BF-5EEE-AF2B-02E38681A560}"/>
                  </a:ext>
                </a:extLst>
              </p:cNvPr>
              <p:cNvPicPr/>
              <p:nvPr/>
            </p:nvPicPr>
            <p:blipFill>
              <a:blip r:embed="rId23"/>
              <a:stretch>
                <a:fillRect/>
              </a:stretch>
            </p:blipFill>
            <p:spPr>
              <a:xfrm>
                <a:off x="428640" y="4257580"/>
                <a:ext cx="545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7B2B0F44-033E-675C-34A8-3700E43BA9C3}"/>
                  </a:ext>
                </a:extLst>
              </p14:cNvPr>
              <p14:cNvContentPartPr/>
              <p14:nvPr/>
            </p14:nvContentPartPr>
            <p14:xfrm>
              <a:off x="839400" y="5004580"/>
              <a:ext cx="10440" cy="2520"/>
            </p14:xfrm>
          </p:contentPart>
        </mc:Choice>
        <mc:Fallback xmlns="">
          <p:pic>
            <p:nvPicPr>
              <p:cNvPr id="15" name="Ink 14">
                <a:extLst>
                  <a:ext uri="{FF2B5EF4-FFF2-40B4-BE49-F238E27FC236}">
                    <a16:creationId xmlns:a16="http://schemas.microsoft.com/office/drawing/2014/main" id="{7B2B0F44-033E-675C-34A8-3700E43BA9C3}"/>
                  </a:ext>
                </a:extLst>
              </p:cNvPr>
              <p:cNvPicPr/>
              <p:nvPr/>
            </p:nvPicPr>
            <p:blipFill>
              <a:blip r:embed="rId25"/>
              <a:stretch>
                <a:fillRect/>
              </a:stretch>
            </p:blipFill>
            <p:spPr>
              <a:xfrm>
                <a:off x="821400" y="4986580"/>
                <a:ext cx="46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6E050A1-AE46-14D9-9178-30039DEE6A26}"/>
                  </a:ext>
                </a:extLst>
              </p14:cNvPr>
              <p14:cNvContentPartPr/>
              <p14:nvPr/>
            </p14:nvContentPartPr>
            <p14:xfrm>
              <a:off x="1668480" y="5019340"/>
              <a:ext cx="115920" cy="32040"/>
            </p14:xfrm>
          </p:contentPart>
        </mc:Choice>
        <mc:Fallback xmlns="">
          <p:pic>
            <p:nvPicPr>
              <p:cNvPr id="16" name="Ink 15">
                <a:extLst>
                  <a:ext uri="{FF2B5EF4-FFF2-40B4-BE49-F238E27FC236}">
                    <a16:creationId xmlns:a16="http://schemas.microsoft.com/office/drawing/2014/main" id="{D6E050A1-AE46-14D9-9178-30039DEE6A26}"/>
                  </a:ext>
                </a:extLst>
              </p:cNvPr>
              <p:cNvPicPr/>
              <p:nvPr/>
            </p:nvPicPr>
            <p:blipFill>
              <a:blip r:embed="rId27"/>
              <a:stretch>
                <a:fillRect/>
              </a:stretch>
            </p:blipFill>
            <p:spPr>
              <a:xfrm>
                <a:off x="1650840" y="5001700"/>
                <a:ext cx="1515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30512D2B-B22C-04E2-CAA6-B2280DB440E8}"/>
                  </a:ext>
                </a:extLst>
              </p14:cNvPr>
              <p14:cNvContentPartPr/>
              <p14:nvPr/>
            </p14:nvContentPartPr>
            <p14:xfrm>
              <a:off x="2441040" y="4977940"/>
              <a:ext cx="1137600" cy="74160"/>
            </p14:xfrm>
          </p:contentPart>
        </mc:Choice>
        <mc:Fallback xmlns="">
          <p:pic>
            <p:nvPicPr>
              <p:cNvPr id="17" name="Ink 16">
                <a:extLst>
                  <a:ext uri="{FF2B5EF4-FFF2-40B4-BE49-F238E27FC236}">
                    <a16:creationId xmlns:a16="http://schemas.microsoft.com/office/drawing/2014/main" id="{30512D2B-B22C-04E2-CAA6-B2280DB440E8}"/>
                  </a:ext>
                </a:extLst>
              </p:cNvPr>
              <p:cNvPicPr/>
              <p:nvPr/>
            </p:nvPicPr>
            <p:blipFill>
              <a:blip r:embed="rId29"/>
              <a:stretch>
                <a:fillRect/>
              </a:stretch>
            </p:blipFill>
            <p:spPr>
              <a:xfrm>
                <a:off x="2423400" y="4960300"/>
                <a:ext cx="1173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6C096517-43F6-689D-1C82-EBC6890895A7}"/>
                  </a:ext>
                </a:extLst>
              </p14:cNvPr>
              <p14:cNvContentPartPr/>
              <p14:nvPr/>
            </p14:nvContentPartPr>
            <p14:xfrm>
              <a:off x="5527320" y="5005300"/>
              <a:ext cx="923760" cy="36720"/>
            </p14:xfrm>
          </p:contentPart>
        </mc:Choice>
        <mc:Fallback xmlns="">
          <p:pic>
            <p:nvPicPr>
              <p:cNvPr id="18" name="Ink 17">
                <a:extLst>
                  <a:ext uri="{FF2B5EF4-FFF2-40B4-BE49-F238E27FC236}">
                    <a16:creationId xmlns:a16="http://schemas.microsoft.com/office/drawing/2014/main" id="{6C096517-43F6-689D-1C82-EBC6890895A7}"/>
                  </a:ext>
                </a:extLst>
              </p:cNvPr>
              <p:cNvPicPr/>
              <p:nvPr/>
            </p:nvPicPr>
            <p:blipFill>
              <a:blip r:embed="rId31"/>
              <a:stretch>
                <a:fillRect/>
              </a:stretch>
            </p:blipFill>
            <p:spPr>
              <a:xfrm>
                <a:off x="5509320" y="4987660"/>
                <a:ext cx="95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4253A2CB-44D8-88E7-771B-1A58F309BCF9}"/>
                  </a:ext>
                </a:extLst>
              </p14:cNvPr>
              <p14:cNvContentPartPr/>
              <p14:nvPr/>
            </p14:nvContentPartPr>
            <p14:xfrm>
              <a:off x="2688000" y="5353060"/>
              <a:ext cx="565200" cy="48600"/>
            </p14:xfrm>
          </p:contentPart>
        </mc:Choice>
        <mc:Fallback xmlns="">
          <p:pic>
            <p:nvPicPr>
              <p:cNvPr id="19" name="Ink 18">
                <a:extLst>
                  <a:ext uri="{FF2B5EF4-FFF2-40B4-BE49-F238E27FC236}">
                    <a16:creationId xmlns:a16="http://schemas.microsoft.com/office/drawing/2014/main" id="{4253A2CB-44D8-88E7-771B-1A58F309BCF9}"/>
                  </a:ext>
                </a:extLst>
              </p:cNvPr>
              <p:cNvPicPr/>
              <p:nvPr/>
            </p:nvPicPr>
            <p:blipFill>
              <a:blip r:embed="rId33"/>
              <a:stretch>
                <a:fillRect/>
              </a:stretch>
            </p:blipFill>
            <p:spPr>
              <a:xfrm>
                <a:off x="2670360" y="5335060"/>
                <a:ext cx="600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1622DE75-EBD6-ADD3-498B-4CA755396795}"/>
                  </a:ext>
                </a:extLst>
              </p14:cNvPr>
              <p14:cNvContentPartPr/>
              <p14:nvPr/>
            </p14:nvContentPartPr>
            <p14:xfrm>
              <a:off x="6668520" y="5405260"/>
              <a:ext cx="1720440" cy="37080"/>
            </p14:xfrm>
          </p:contentPart>
        </mc:Choice>
        <mc:Fallback xmlns="">
          <p:pic>
            <p:nvPicPr>
              <p:cNvPr id="20" name="Ink 19">
                <a:extLst>
                  <a:ext uri="{FF2B5EF4-FFF2-40B4-BE49-F238E27FC236}">
                    <a16:creationId xmlns:a16="http://schemas.microsoft.com/office/drawing/2014/main" id="{1622DE75-EBD6-ADD3-498B-4CA755396795}"/>
                  </a:ext>
                </a:extLst>
              </p:cNvPr>
              <p:cNvPicPr/>
              <p:nvPr/>
            </p:nvPicPr>
            <p:blipFill>
              <a:blip r:embed="rId35"/>
              <a:stretch>
                <a:fillRect/>
              </a:stretch>
            </p:blipFill>
            <p:spPr>
              <a:xfrm>
                <a:off x="6650520" y="5387260"/>
                <a:ext cx="1756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49108270-7DC7-ED2C-C31A-4B7029B20F5E}"/>
                  </a:ext>
                </a:extLst>
              </p14:cNvPr>
              <p14:cNvContentPartPr/>
              <p14:nvPr/>
            </p14:nvContentPartPr>
            <p14:xfrm>
              <a:off x="5124120" y="5747980"/>
              <a:ext cx="783720" cy="48240"/>
            </p14:xfrm>
          </p:contentPart>
        </mc:Choice>
        <mc:Fallback xmlns="">
          <p:pic>
            <p:nvPicPr>
              <p:cNvPr id="21" name="Ink 20">
                <a:extLst>
                  <a:ext uri="{FF2B5EF4-FFF2-40B4-BE49-F238E27FC236}">
                    <a16:creationId xmlns:a16="http://schemas.microsoft.com/office/drawing/2014/main" id="{49108270-7DC7-ED2C-C31A-4B7029B20F5E}"/>
                  </a:ext>
                </a:extLst>
              </p:cNvPr>
              <p:cNvPicPr/>
              <p:nvPr/>
            </p:nvPicPr>
            <p:blipFill>
              <a:blip r:embed="rId37"/>
              <a:stretch>
                <a:fillRect/>
              </a:stretch>
            </p:blipFill>
            <p:spPr>
              <a:xfrm>
                <a:off x="5106120" y="5729980"/>
                <a:ext cx="819360" cy="83880"/>
              </a:xfrm>
              <a:prstGeom prst="rect">
                <a:avLst/>
              </a:prstGeom>
            </p:spPr>
          </p:pic>
        </mc:Fallback>
      </mc:AlternateContent>
    </p:spTree>
    <p:extLst>
      <p:ext uri="{BB962C8B-B14F-4D97-AF65-F5344CB8AC3E}">
        <p14:creationId xmlns:p14="http://schemas.microsoft.com/office/powerpoint/2010/main" val="2569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3400" y="347489"/>
            <a:ext cx="8985059" cy="5509200"/>
          </a:xfrm>
          <a:prstGeom prst="rect">
            <a:avLst/>
          </a:prstGeom>
          <a:noFill/>
        </p:spPr>
        <p:txBody>
          <a:bodyPr wrap="square" rtlCol="0">
            <a:spAutoFit/>
          </a:bodyPr>
          <a:lstStyle/>
          <a:p>
            <a:r>
              <a:rPr lang="en-US" sz="2200" b="1" u="sng">
                <a:solidFill>
                  <a:srgbClr val="92D050"/>
                </a:solidFill>
                <a:cs typeface="+mj-cs"/>
              </a:rPr>
              <a:t>Messiah ben Yoseph</a:t>
            </a:r>
            <a:r>
              <a:rPr lang="en-US" sz="2200">
                <a:solidFill>
                  <a:srgbClr val="92D050"/>
                </a:solidFill>
                <a:cs typeface="+mj-cs"/>
              </a:rPr>
              <a:t> </a:t>
            </a:r>
            <a:r>
              <a:rPr lang="en-US" sz="2200">
                <a:solidFill>
                  <a:srgbClr val="FFC000"/>
                </a:solidFill>
                <a:cs typeface="+mj-cs"/>
              </a:rPr>
              <a:t>- This description is associated with the lineage of Joseph, the son of Jacob. This is the suffering Servant Messiah who is depicted as a suffering servant. His mission involves atonement for sin and the redemption of Israel. He plays a crucial role in the ingathering of the Jewish exiles, bringing them back to the land of Israel. His actions pave the way for the arrival of Messiah ben David. Interestingly, the Messiah ben Yoseph is believed to die in the process of fulfilling his mission. His suffering and sacrifice are seen as necessary steps toward ultimate redemption.</a:t>
            </a:r>
          </a:p>
          <a:p>
            <a:endParaRPr lang="en-US" sz="2200">
              <a:solidFill>
                <a:srgbClr val="FFC000"/>
              </a:solidFill>
              <a:cs typeface="+mj-cs"/>
            </a:endParaRPr>
          </a:p>
          <a:p>
            <a:r>
              <a:rPr lang="en-US" sz="2200" b="1" u="sng">
                <a:solidFill>
                  <a:srgbClr val="00B0F0"/>
                </a:solidFill>
                <a:cs typeface="+mj-cs"/>
              </a:rPr>
              <a:t>Messiah ben David</a:t>
            </a:r>
            <a:r>
              <a:rPr lang="en-US" sz="2200" b="1">
                <a:solidFill>
                  <a:srgbClr val="00B0F0"/>
                </a:solidFill>
                <a:cs typeface="+mj-cs"/>
              </a:rPr>
              <a:t>  </a:t>
            </a:r>
            <a:r>
              <a:rPr lang="en-US" sz="2200">
                <a:solidFill>
                  <a:srgbClr val="FFC000"/>
                </a:solidFill>
                <a:cs typeface="+mj-cs"/>
              </a:rPr>
              <a:t>- This description is associated with the lineage of David, the great king of Israel. He is envisioned as a triumphant king** who establishes God's kingdom on earth. His mission includes the restoration of Israel, the rebuilding of the Temple, and the establishment of justice and righteousness. Unlike Messiah ben Yoseph, he does not die but reigns eternally. The Messiah ben David represents the fulfillment of God's promises and the ultimate redemption of Israel.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4558DDE-9592-24E1-C111-F2533B1772BB}"/>
                  </a:ext>
                </a:extLst>
              </p14:cNvPr>
              <p14:cNvContentPartPr/>
              <p14:nvPr/>
            </p14:nvContentPartPr>
            <p14:xfrm>
              <a:off x="4993800" y="1040260"/>
              <a:ext cx="2459520" cy="66960"/>
            </p14:xfrm>
          </p:contentPart>
        </mc:Choice>
        <mc:Fallback xmlns="">
          <p:pic>
            <p:nvPicPr>
              <p:cNvPr id="2" name="Ink 1">
                <a:extLst>
                  <a:ext uri="{FF2B5EF4-FFF2-40B4-BE49-F238E27FC236}">
                    <a16:creationId xmlns:a16="http://schemas.microsoft.com/office/drawing/2014/main" id="{D4558DDE-9592-24E1-C111-F2533B1772BB}"/>
                  </a:ext>
                </a:extLst>
              </p:cNvPr>
              <p:cNvPicPr/>
              <p:nvPr/>
            </p:nvPicPr>
            <p:blipFill>
              <a:blip r:embed="rId7"/>
              <a:stretch>
                <a:fillRect/>
              </a:stretch>
            </p:blipFill>
            <p:spPr>
              <a:xfrm>
                <a:off x="4975800" y="1022620"/>
                <a:ext cx="2495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DB8F3DE-8281-5CA2-ADA9-599C018A9DA6}"/>
                  </a:ext>
                </a:extLst>
              </p14:cNvPr>
              <p14:cNvContentPartPr/>
              <p14:nvPr/>
            </p14:nvContentPartPr>
            <p14:xfrm>
              <a:off x="2348880" y="1394860"/>
              <a:ext cx="1579680" cy="39240"/>
            </p14:xfrm>
          </p:contentPart>
        </mc:Choice>
        <mc:Fallback xmlns="">
          <p:pic>
            <p:nvPicPr>
              <p:cNvPr id="4" name="Ink 3">
                <a:extLst>
                  <a:ext uri="{FF2B5EF4-FFF2-40B4-BE49-F238E27FC236}">
                    <a16:creationId xmlns:a16="http://schemas.microsoft.com/office/drawing/2014/main" id="{ADB8F3DE-8281-5CA2-ADA9-599C018A9DA6}"/>
                  </a:ext>
                </a:extLst>
              </p:cNvPr>
              <p:cNvPicPr/>
              <p:nvPr/>
            </p:nvPicPr>
            <p:blipFill>
              <a:blip r:embed="rId9"/>
              <a:stretch>
                <a:fillRect/>
              </a:stretch>
            </p:blipFill>
            <p:spPr>
              <a:xfrm>
                <a:off x="2331240" y="1376860"/>
                <a:ext cx="1615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1E0E35C3-395D-50D2-BA0F-06B2B394F0D5}"/>
                  </a:ext>
                </a:extLst>
              </p14:cNvPr>
              <p14:cNvContentPartPr/>
              <p14:nvPr/>
            </p14:nvContentPartPr>
            <p14:xfrm>
              <a:off x="1352040" y="1723900"/>
              <a:ext cx="27000" cy="11880"/>
            </p14:xfrm>
          </p:contentPart>
        </mc:Choice>
        <mc:Fallback xmlns="">
          <p:pic>
            <p:nvPicPr>
              <p:cNvPr id="5" name="Ink 4">
                <a:extLst>
                  <a:ext uri="{FF2B5EF4-FFF2-40B4-BE49-F238E27FC236}">
                    <a16:creationId xmlns:a16="http://schemas.microsoft.com/office/drawing/2014/main" id="{1E0E35C3-395D-50D2-BA0F-06B2B394F0D5}"/>
                  </a:ext>
                </a:extLst>
              </p:cNvPr>
              <p:cNvPicPr/>
              <p:nvPr/>
            </p:nvPicPr>
            <p:blipFill>
              <a:blip r:embed="rId11"/>
              <a:stretch>
                <a:fillRect/>
              </a:stretch>
            </p:blipFill>
            <p:spPr>
              <a:xfrm>
                <a:off x="1334400" y="1706260"/>
                <a:ext cx="62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006C3DA-4A7A-1391-1ABA-61076F516DBD}"/>
                  </a:ext>
                </a:extLst>
              </p14:cNvPr>
              <p14:cNvContentPartPr/>
              <p14:nvPr/>
            </p14:nvContentPartPr>
            <p14:xfrm>
              <a:off x="5299440" y="1748020"/>
              <a:ext cx="26280" cy="5040"/>
            </p14:xfrm>
          </p:contentPart>
        </mc:Choice>
        <mc:Fallback xmlns="">
          <p:pic>
            <p:nvPicPr>
              <p:cNvPr id="7" name="Ink 6">
                <a:extLst>
                  <a:ext uri="{FF2B5EF4-FFF2-40B4-BE49-F238E27FC236}">
                    <a16:creationId xmlns:a16="http://schemas.microsoft.com/office/drawing/2014/main" id="{9006C3DA-4A7A-1391-1ABA-61076F516DBD}"/>
                  </a:ext>
                </a:extLst>
              </p:cNvPr>
              <p:cNvPicPr/>
              <p:nvPr/>
            </p:nvPicPr>
            <p:blipFill>
              <a:blip r:embed="rId13"/>
              <a:stretch>
                <a:fillRect/>
              </a:stretch>
            </p:blipFill>
            <p:spPr>
              <a:xfrm>
                <a:off x="5281800" y="1730020"/>
                <a:ext cx="61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189788F8-C68E-DF32-C38D-2335A0AE21C0}"/>
                  </a:ext>
                </a:extLst>
              </p14:cNvPr>
              <p14:cNvContentPartPr/>
              <p14:nvPr/>
            </p14:nvContentPartPr>
            <p14:xfrm>
              <a:off x="6981000" y="1748020"/>
              <a:ext cx="1582200" cy="49680"/>
            </p14:xfrm>
          </p:contentPart>
        </mc:Choice>
        <mc:Fallback xmlns="">
          <p:pic>
            <p:nvPicPr>
              <p:cNvPr id="9" name="Ink 8">
                <a:extLst>
                  <a:ext uri="{FF2B5EF4-FFF2-40B4-BE49-F238E27FC236}">
                    <a16:creationId xmlns:a16="http://schemas.microsoft.com/office/drawing/2014/main" id="{189788F8-C68E-DF32-C38D-2335A0AE21C0}"/>
                  </a:ext>
                </a:extLst>
              </p:cNvPr>
              <p:cNvPicPr/>
              <p:nvPr/>
            </p:nvPicPr>
            <p:blipFill>
              <a:blip r:embed="rId15"/>
              <a:stretch>
                <a:fillRect/>
              </a:stretch>
            </p:blipFill>
            <p:spPr>
              <a:xfrm>
                <a:off x="6963000" y="1730020"/>
                <a:ext cx="1617840" cy="85320"/>
              </a:xfrm>
              <a:prstGeom prst="rect">
                <a:avLst/>
              </a:prstGeom>
            </p:spPr>
          </p:pic>
        </mc:Fallback>
      </mc:AlternateContent>
      <p:grpSp>
        <p:nvGrpSpPr>
          <p:cNvPr id="14" name="Group 13">
            <a:extLst>
              <a:ext uri="{FF2B5EF4-FFF2-40B4-BE49-F238E27FC236}">
                <a16:creationId xmlns:a16="http://schemas.microsoft.com/office/drawing/2014/main" id="{54C3AD64-8121-718C-CEBC-5433281C93D3}"/>
              </a:ext>
            </a:extLst>
          </p:cNvPr>
          <p:cNvGrpSpPr/>
          <p:nvPr/>
        </p:nvGrpSpPr>
        <p:grpSpPr>
          <a:xfrm>
            <a:off x="815640" y="2029900"/>
            <a:ext cx="7886880" cy="103320"/>
            <a:chOff x="815640" y="2029900"/>
            <a:chExt cx="7886880" cy="1033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E67B7652-FA83-600F-DD8A-8B8C2D36368F}"/>
                    </a:ext>
                  </a:extLst>
                </p14:cNvPr>
                <p14:cNvContentPartPr/>
                <p14:nvPr/>
              </p14:nvContentPartPr>
              <p14:xfrm>
                <a:off x="815640" y="2029900"/>
                <a:ext cx="1310040" cy="103320"/>
              </p14:xfrm>
            </p:contentPart>
          </mc:Choice>
          <mc:Fallback xmlns="">
            <p:pic>
              <p:nvPicPr>
                <p:cNvPr id="11" name="Ink 10">
                  <a:extLst>
                    <a:ext uri="{FF2B5EF4-FFF2-40B4-BE49-F238E27FC236}">
                      <a16:creationId xmlns:a16="http://schemas.microsoft.com/office/drawing/2014/main" id="{E67B7652-FA83-600F-DD8A-8B8C2D36368F}"/>
                    </a:ext>
                  </a:extLst>
                </p:cNvPr>
                <p:cNvPicPr/>
                <p:nvPr/>
              </p:nvPicPr>
              <p:blipFill>
                <a:blip r:embed="rId17"/>
                <a:stretch>
                  <a:fillRect/>
                </a:stretch>
              </p:blipFill>
              <p:spPr>
                <a:xfrm>
                  <a:off x="797640" y="2011900"/>
                  <a:ext cx="1345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63A068C-3FBA-2362-AB33-4F0F2B0C0042}"/>
                    </a:ext>
                  </a:extLst>
                </p14:cNvPr>
                <p14:cNvContentPartPr/>
                <p14:nvPr/>
              </p14:nvContentPartPr>
              <p14:xfrm>
                <a:off x="3211080" y="2054740"/>
                <a:ext cx="3305520" cy="57240"/>
              </p14:xfrm>
            </p:contentPart>
          </mc:Choice>
          <mc:Fallback xmlns="">
            <p:pic>
              <p:nvPicPr>
                <p:cNvPr id="12" name="Ink 11">
                  <a:extLst>
                    <a:ext uri="{FF2B5EF4-FFF2-40B4-BE49-F238E27FC236}">
                      <a16:creationId xmlns:a16="http://schemas.microsoft.com/office/drawing/2014/main" id="{363A068C-3FBA-2362-AB33-4F0F2B0C0042}"/>
                    </a:ext>
                  </a:extLst>
                </p:cNvPr>
                <p:cNvPicPr/>
                <p:nvPr/>
              </p:nvPicPr>
              <p:blipFill>
                <a:blip r:embed="rId19"/>
                <a:stretch>
                  <a:fillRect/>
                </a:stretch>
              </p:blipFill>
              <p:spPr>
                <a:xfrm>
                  <a:off x="3193080" y="2037100"/>
                  <a:ext cx="3341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55F60938-5146-0F1C-3D76-0360873910B1}"/>
                    </a:ext>
                  </a:extLst>
                </p14:cNvPr>
                <p14:cNvContentPartPr/>
                <p14:nvPr/>
              </p14:nvContentPartPr>
              <p14:xfrm>
                <a:off x="7085760" y="2061580"/>
                <a:ext cx="1616760" cy="31680"/>
              </p14:xfrm>
            </p:contentPart>
          </mc:Choice>
          <mc:Fallback xmlns="">
            <p:pic>
              <p:nvPicPr>
                <p:cNvPr id="13" name="Ink 12">
                  <a:extLst>
                    <a:ext uri="{FF2B5EF4-FFF2-40B4-BE49-F238E27FC236}">
                      <a16:creationId xmlns:a16="http://schemas.microsoft.com/office/drawing/2014/main" id="{55F60938-5146-0F1C-3D76-0360873910B1}"/>
                    </a:ext>
                  </a:extLst>
                </p:cNvPr>
                <p:cNvPicPr/>
                <p:nvPr/>
              </p:nvPicPr>
              <p:blipFill>
                <a:blip r:embed="rId21"/>
                <a:stretch>
                  <a:fillRect/>
                </a:stretch>
              </p:blipFill>
              <p:spPr>
                <a:xfrm>
                  <a:off x="7067760" y="2043580"/>
                  <a:ext cx="165240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C473BC1-78CA-A741-0957-9FDB2D8CFD55}"/>
                  </a:ext>
                </a:extLst>
              </p14:cNvPr>
              <p14:cNvContentPartPr/>
              <p14:nvPr/>
            </p14:nvContentPartPr>
            <p14:xfrm>
              <a:off x="1022280" y="2340220"/>
              <a:ext cx="4072680" cy="97200"/>
            </p14:xfrm>
          </p:contentPart>
        </mc:Choice>
        <mc:Fallback xmlns="">
          <p:pic>
            <p:nvPicPr>
              <p:cNvPr id="15" name="Ink 14">
                <a:extLst>
                  <a:ext uri="{FF2B5EF4-FFF2-40B4-BE49-F238E27FC236}">
                    <a16:creationId xmlns:a16="http://schemas.microsoft.com/office/drawing/2014/main" id="{5C473BC1-78CA-A741-0957-9FDB2D8CFD55}"/>
                  </a:ext>
                </a:extLst>
              </p:cNvPr>
              <p:cNvPicPr/>
              <p:nvPr/>
            </p:nvPicPr>
            <p:blipFill>
              <a:blip r:embed="rId23"/>
              <a:stretch>
                <a:fillRect/>
              </a:stretch>
            </p:blipFill>
            <p:spPr>
              <a:xfrm>
                <a:off x="1004280" y="2322580"/>
                <a:ext cx="4108320" cy="132840"/>
              </a:xfrm>
              <a:prstGeom prst="rect">
                <a:avLst/>
              </a:prstGeom>
            </p:spPr>
          </p:pic>
        </mc:Fallback>
      </mc:AlternateContent>
      <p:grpSp>
        <p:nvGrpSpPr>
          <p:cNvPr id="19" name="Group 18">
            <a:extLst>
              <a:ext uri="{FF2B5EF4-FFF2-40B4-BE49-F238E27FC236}">
                <a16:creationId xmlns:a16="http://schemas.microsoft.com/office/drawing/2014/main" id="{110D1C58-D6A7-34B8-DE20-A690100F8661}"/>
              </a:ext>
            </a:extLst>
          </p:cNvPr>
          <p:cNvGrpSpPr/>
          <p:nvPr/>
        </p:nvGrpSpPr>
        <p:grpSpPr>
          <a:xfrm>
            <a:off x="7338840" y="2399620"/>
            <a:ext cx="1204920" cy="38880"/>
            <a:chOff x="7338840" y="2399620"/>
            <a:chExt cx="1204920" cy="3888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7ED6A02-1D03-BEA3-8A43-32580A29C2EA}"/>
                    </a:ext>
                  </a:extLst>
                </p14:cNvPr>
                <p14:cNvContentPartPr/>
                <p14:nvPr/>
              </p14:nvContentPartPr>
              <p14:xfrm>
                <a:off x="7338840" y="2399620"/>
                <a:ext cx="118440" cy="18360"/>
              </p14:xfrm>
            </p:contentPart>
          </mc:Choice>
          <mc:Fallback xmlns="">
            <p:pic>
              <p:nvPicPr>
                <p:cNvPr id="16" name="Ink 15">
                  <a:extLst>
                    <a:ext uri="{FF2B5EF4-FFF2-40B4-BE49-F238E27FC236}">
                      <a16:creationId xmlns:a16="http://schemas.microsoft.com/office/drawing/2014/main" id="{07ED6A02-1D03-BEA3-8A43-32580A29C2EA}"/>
                    </a:ext>
                  </a:extLst>
                </p:cNvPr>
                <p:cNvPicPr/>
                <p:nvPr/>
              </p:nvPicPr>
              <p:blipFill>
                <a:blip r:embed="rId25"/>
                <a:stretch>
                  <a:fillRect/>
                </a:stretch>
              </p:blipFill>
              <p:spPr>
                <a:xfrm>
                  <a:off x="7320840" y="2381980"/>
                  <a:ext cx="154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923A098-0E2F-5FF5-88CE-CC9C1811C54E}"/>
                    </a:ext>
                  </a:extLst>
                </p14:cNvPr>
                <p14:cNvContentPartPr/>
                <p14:nvPr/>
              </p14:nvContentPartPr>
              <p14:xfrm>
                <a:off x="7571760" y="2407540"/>
                <a:ext cx="972000" cy="30960"/>
              </p14:xfrm>
            </p:contentPart>
          </mc:Choice>
          <mc:Fallback xmlns="">
            <p:pic>
              <p:nvPicPr>
                <p:cNvPr id="17" name="Ink 16">
                  <a:extLst>
                    <a:ext uri="{FF2B5EF4-FFF2-40B4-BE49-F238E27FC236}">
                      <a16:creationId xmlns:a16="http://schemas.microsoft.com/office/drawing/2014/main" id="{D923A098-0E2F-5FF5-88CE-CC9C1811C54E}"/>
                    </a:ext>
                  </a:extLst>
                </p:cNvPr>
                <p:cNvPicPr/>
                <p:nvPr/>
              </p:nvPicPr>
              <p:blipFill>
                <a:blip r:embed="rId27"/>
                <a:stretch>
                  <a:fillRect/>
                </a:stretch>
              </p:blipFill>
              <p:spPr>
                <a:xfrm>
                  <a:off x="7554120" y="2389900"/>
                  <a:ext cx="100764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FEE5BAE-3C0A-7805-1034-B13670CBC163}"/>
                  </a:ext>
                </a:extLst>
              </p14:cNvPr>
              <p14:cNvContentPartPr/>
              <p14:nvPr/>
            </p14:nvContentPartPr>
            <p14:xfrm>
              <a:off x="771000" y="2720380"/>
              <a:ext cx="6872400" cy="68040"/>
            </p14:xfrm>
          </p:contentPart>
        </mc:Choice>
        <mc:Fallback xmlns="">
          <p:pic>
            <p:nvPicPr>
              <p:cNvPr id="18" name="Ink 17">
                <a:extLst>
                  <a:ext uri="{FF2B5EF4-FFF2-40B4-BE49-F238E27FC236}">
                    <a16:creationId xmlns:a16="http://schemas.microsoft.com/office/drawing/2014/main" id="{8FEE5BAE-3C0A-7805-1034-B13670CBC163}"/>
                  </a:ext>
                </a:extLst>
              </p:cNvPr>
              <p:cNvPicPr/>
              <p:nvPr/>
            </p:nvPicPr>
            <p:blipFill>
              <a:blip r:embed="rId29"/>
              <a:stretch>
                <a:fillRect/>
              </a:stretch>
            </p:blipFill>
            <p:spPr>
              <a:xfrm>
                <a:off x="753360" y="2702740"/>
                <a:ext cx="69080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16A862FC-2878-46DA-644B-BDC5A5AA68EF}"/>
                  </a:ext>
                </a:extLst>
              </p14:cNvPr>
              <p14:cNvContentPartPr/>
              <p14:nvPr/>
            </p14:nvContentPartPr>
            <p14:xfrm>
              <a:off x="9094200" y="2775100"/>
              <a:ext cx="45000" cy="27000"/>
            </p14:xfrm>
          </p:contentPart>
        </mc:Choice>
        <mc:Fallback xmlns="">
          <p:pic>
            <p:nvPicPr>
              <p:cNvPr id="20" name="Ink 19">
                <a:extLst>
                  <a:ext uri="{FF2B5EF4-FFF2-40B4-BE49-F238E27FC236}">
                    <a16:creationId xmlns:a16="http://schemas.microsoft.com/office/drawing/2014/main" id="{16A862FC-2878-46DA-644B-BDC5A5AA68EF}"/>
                  </a:ext>
                </a:extLst>
              </p:cNvPr>
              <p:cNvPicPr/>
              <p:nvPr/>
            </p:nvPicPr>
            <p:blipFill>
              <a:blip r:embed="rId31"/>
              <a:stretch>
                <a:fillRect/>
              </a:stretch>
            </p:blipFill>
            <p:spPr>
              <a:xfrm>
                <a:off x="9076200" y="2757100"/>
                <a:ext cx="806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9A09EE1C-F645-FB2C-31B6-4AE2C24A684D}"/>
                  </a:ext>
                </a:extLst>
              </p14:cNvPr>
              <p14:cNvContentPartPr/>
              <p14:nvPr/>
            </p14:nvContentPartPr>
            <p14:xfrm>
              <a:off x="1255920" y="3157780"/>
              <a:ext cx="88560" cy="14400"/>
            </p14:xfrm>
          </p:contentPart>
        </mc:Choice>
        <mc:Fallback xmlns="">
          <p:pic>
            <p:nvPicPr>
              <p:cNvPr id="21" name="Ink 20">
                <a:extLst>
                  <a:ext uri="{FF2B5EF4-FFF2-40B4-BE49-F238E27FC236}">
                    <a16:creationId xmlns:a16="http://schemas.microsoft.com/office/drawing/2014/main" id="{9A09EE1C-F645-FB2C-31B6-4AE2C24A684D}"/>
                  </a:ext>
                </a:extLst>
              </p:cNvPr>
              <p:cNvPicPr/>
              <p:nvPr/>
            </p:nvPicPr>
            <p:blipFill>
              <a:blip r:embed="rId33"/>
              <a:stretch>
                <a:fillRect/>
              </a:stretch>
            </p:blipFill>
            <p:spPr>
              <a:xfrm>
                <a:off x="1237920" y="3139780"/>
                <a:ext cx="12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74210A52-54B4-E9F5-B296-43EF496247AD}"/>
                  </a:ext>
                </a:extLst>
              </p14:cNvPr>
              <p14:cNvContentPartPr/>
              <p14:nvPr/>
            </p14:nvContentPartPr>
            <p14:xfrm>
              <a:off x="5786880" y="4019260"/>
              <a:ext cx="1656720" cy="42840"/>
            </p14:xfrm>
          </p:contentPart>
        </mc:Choice>
        <mc:Fallback xmlns="">
          <p:pic>
            <p:nvPicPr>
              <p:cNvPr id="22" name="Ink 21">
                <a:extLst>
                  <a:ext uri="{FF2B5EF4-FFF2-40B4-BE49-F238E27FC236}">
                    <a16:creationId xmlns:a16="http://schemas.microsoft.com/office/drawing/2014/main" id="{74210A52-54B4-E9F5-B296-43EF496247AD}"/>
                  </a:ext>
                </a:extLst>
              </p:cNvPr>
              <p:cNvPicPr/>
              <p:nvPr/>
            </p:nvPicPr>
            <p:blipFill>
              <a:blip r:embed="rId35"/>
              <a:stretch>
                <a:fillRect/>
              </a:stretch>
            </p:blipFill>
            <p:spPr>
              <a:xfrm>
                <a:off x="5769240" y="4001260"/>
                <a:ext cx="16923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B8E60D4F-408B-28BE-46D7-A6893B0832FB}"/>
                  </a:ext>
                </a:extLst>
              </p14:cNvPr>
              <p14:cNvContentPartPr/>
              <p14:nvPr/>
            </p14:nvContentPartPr>
            <p14:xfrm>
              <a:off x="4255440" y="4812340"/>
              <a:ext cx="12960" cy="2880"/>
            </p14:xfrm>
          </p:contentPart>
        </mc:Choice>
        <mc:Fallback xmlns="">
          <p:pic>
            <p:nvPicPr>
              <p:cNvPr id="23" name="Ink 22">
                <a:extLst>
                  <a:ext uri="{FF2B5EF4-FFF2-40B4-BE49-F238E27FC236}">
                    <a16:creationId xmlns:a16="http://schemas.microsoft.com/office/drawing/2014/main" id="{B8E60D4F-408B-28BE-46D7-A6893B0832FB}"/>
                  </a:ext>
                </a:extLst>
              </p:cNvPr>
              <p:cNvPicPr/>
              <p:nvPr/>
            </p:nvPicPr>
            <p:blipFill>
              <a:blip r:embed="rId37"/>
              <a:stretch>
                <a:fillRect/>
              </a:stretch>
            </p:blipFill>
            <p:spPr>
              <a:xfrm>
                <a:off x="4237440" y="4794340"/>
                <a:ext cx="48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AFF3F55E-2441-4D2B-8ED7-F95960F426AB}"/>
                  </a:ext>
                </a:extLst>
              </p14:cNvPr>
              <p14:cNvContentPartPr/>
              <p14:nvPr/>
            </p14:nvContentPartPr>
            <p14:xfrm>
              <a:off x="7739520" y="4382500"/>
              <a:ext cx="1311480" cy="50760"/>
            </p14:xfrm>
          </p:contentPart>
        </mc:Choice>
        <mc:Fallback xmlns="">
          <p:pic>
            <p:nvPicPr>
              <p:cNvPr id="24" name="Ink 23">
                <a:extLst>
                  <a:ext uri="{FF2B5EF4-FFF2-40B4-BE49-F238E27FC236}">
                    <a16:creationId xmlns:a16="http://schemas.microsoft.com/office/drawing/2014/main" id="{AFF3F55E-2441-4D2B-8ED7-F95960F426AB}"/>
                  </a:ext>
                </a:extLst>
              </p:cNvPr>
              <p:cNvPicPr/>
              <p:nvPr/>
            </p:nvPicPr>
            <p:blipFill>
              <a:blip r:embed="rId39"/>
              <a:stretch>
                <a:fillRect/>
              </a:stretch>
            </p:blipFill>
            <p:spPr>
              <a:xfrm>
                <a:off x="7721520" y="4364860"/>
                <a:ext cx="1347120" cy="86400"/>
              </a:xfrm>
              <a:prstGeom prst="rect">
                <a:avLst/>
              </a:prstGeom>
            </p:spPr>
          </p:pic>
        </mc:Fallback>
      </mc:AlternateContent>
      <p:grpSp>
        <p:nvGrpSpPr>
          <p:cNvPr id="28" name="Group 27">
            <a:extLst>
              <a:ext uri="{FF2B5EF4-FFF2-40B4-BE49-F238E27FC236}">
                <a16:creationId xmlns:a16="http://schemas.microsoft.com/office/drawing/2014/main" id="{E8915F1B-A18B-97B6-A5E2-4EE6C525F804}"/>
              </a:ext>
            </a:extLst>
          </p:cNvPr>
          <p:cNvGrpSpPr/>
          <p:nvPr/>
        </p:nvGrpSpPr>
        <p:grpSpPr>
          <a:xfrm>
            <a:off x="603960" y="4726660"/>
            <a:ext cx="8049600" cy="116280"/>
            <a:chOff x="603960" y="4726660"/>
            <a:chExt cx="8049600" cy="11628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0556430E-665B-A083-687E-A446199EB6DB}"/>
                    </a:ext>
                  </a:extLst>
                </p14:cNvPr>
                <p14:cNvContentPartPr/>
                <p14:nvPr/>
              </p14:nvContentPartPr>
              <p14:xfrm>
                <a:off x="603960" y="4726660"/>
                <a:ext cx="606960" cy="61560"/>
              </p14:xfrm>
            </p:contentPart>
          </mc:Choice>
          <mc:Fallback xmlns="">
            <p:pic>
              <p:nvPicPr>
                <p:cNvPr id="25" name="Ink 24">
                  <a:extLst>
                    <a:ext uri="{FF2B5EF4-FFF2-40B4-BE49-F238E27FC236}">
                      <a16:creationId xmlns:a16="http://schemas.microsoft.com/office/drawing/2014/main" id="{0556430E-665B-A083-687E-A446199EB6DB}"/>
                    </a:ext>
                  </a:extLst>
                </p:cNvPr>
                <p:cNvPicPr/>
                <p:nvPr/>
              </p:nvPicPr>
              <p:blipFill>
                <a:blip r:embed="rId41"/>
                <a:stretch>
                  <a:fillRect/>
                </a:stretch>
              </p:blipFill>
              <p:spPr>
                <a:xfrm>
                  <a:off x="585960" y="4709020"/>
                  <a:ext cx="642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57B6B4D9-0086-7CE2-4770-4B10F65077C2}"/>
                    </a:ext>
                  </a:extLst>
                </p14:cNvPr>
                <p14:cNvContentPartPr/>
                <p14:nvPr/>
              </p14:nvContentPartPr>
              <p14:xfrm>
                <a:off x="1511880" y="4760860"/>
                <a:ext cx="2859120" cy="82080"/>
              </p14:xfrm>
            </p:contentPart>
          </mc:Choice>
          <mc:Fallback xmlns="">
            <p:pic>
              <p:nvPicPr>
                <p:cNvPr id="26" name="Ink 25">
                  <a:extLst>
                    <a:ext uri="{FF2B5EF4-FFF2-40B4-BE49-F238E27FC236}">
                      <a16:creationId xmlns:a16="http://schemas.microsoft.com/office/drawing/2014/main" id="{57B6B4D9-0086-7CE2-4770-4B10F65077C2}"/>
                    </a:ext>
                  </a:extLst>
                </p:cNvPr>
                <p:cNvPicPr/>
                <p:nvPr/>
              </p:nvPicPr>
              <p:blipFill>
                <a:blip r:embed="rId43"/>
                <a:stretch>
                  <a:fillRect/>
                </a:stretch>
              </p:blipFill>
              <p:spPr>
                <a:xfrm>
                  <a:off x="1494240" y="4743220"/>
                  <a:ext cx="2894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FF64B461-80A3-3893-C9F3-59BCFB36CB1A}"/>
                    </a:ext>
                  </a:extLst>
                </p14:cNvPr>
                <p14:cNvContentPartPr/>
                <p14:nvPr/>
              </p14:nvContentPartPr>
              <p14:xfrm>
                <a:off x="5815680" y="4746100"/>
                <a:ext cx="2837880" cy="48960"/>
              </p14:xfrm>
            </p:contentPart>
          </mc:Choice>
          <mc:Fallback xmlns="">
            <p:pic>
              <p:nvPicPr>
                <p:cNvPr id="27" name="Ink 26">
                  <a:extLst>
                    <a:ext uri="{FF2B5EF4-FFF2-40B4-BE49-F238E27FC236}">
                      <a16:creationId xmlns:a16="http://schemas.microsoft.com/office/drawing/2014/main" id="{FF64B461-80A3-3893-C9F3-59BCFB36CB1A}"/>
                    </a:ext>
                  </a:extLst>
                </p:cNvPr>
                <p:cNvPicPr/>
                <p:nvPr/>
              </p:nvPicPr>
              <p:blipFill>
                <a:blip r:embed="rId45"/>
                <a:stretch>
                  <a:fillRect/>
                </a:stretch>
              </p:blipFill>
              <p:spPr>
                <a:xfrm>
                  <a:off x="5798040" y="4728100"/>
                  <a:ext cx="2873520" cy="8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C6ECB82A-D463-F45D-9715-9AC2904F0816}"/>
                  </a:ext>
                </a:extLst>
              </p14:cNvPr>
              <p14:cNvContentPartPr/>
              <p14:nvPr/>
            </p14:nvContentPartPr>
            <p14:xfrm>
              <a:off x="831480" y="5106100"/>
              <a:ext cx="960120" cy="87840"/>
            </p14:xfrm>
          </p:contentPart>
        </mc:Choice>
        <mc:Fallback xmlns="">
          <p:pic>
            <p:nvPicPr>
              <p:cNvPr id="29" name="Ink 28">
                <a:extLst>
                  <a:ext uri="{FF2B5EF4-FFF2-40B4-BE49-F238E27FC236}">
                    <a16:creationId xmlns:a16="http://schemas.microsoft.com/office/drawing/2014/main" id="{C6ECB82A-D463-F45D-9715-9AC2904F0816}"/>
                  </a:ext>
                </a:extLst>
              </p:cNvPr>
              <p:cNvPicPr/>
              <p:nvPr/>
            </p:nvPicPr>
            <p:blipFill>
              <a:blip r:embed="rId47"/>
              <a:stretch>
                <a:fillRect/>
              </a:stretch>
            </p:blipFill>
            <p:spPr>
              <a:xfrm>
                <a:off x="813840" y="5088100"/>
                <a:ext cx="995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A3FDCC98-3543-2AA4-C21D-147517A84FEF}"/>
                  </a:ext>
                </a:extLst>
              </p14:cNvPr>
              <p14:cNvContentPartPr/>
              <p14:nvPr/>
            </p14:nvContentPartPr>
            <p14:xfrm>
              <a:off x="7958400" y="5029060"/>
              <a:ext cx="519120" cy="87840"/>
            </p14:xfrm>
          </p:contentPart>
        </mc:Choice>
        <mc:Fallback xmlns="">
          <p:pic>
            <p:nvPicPr>
              <p:cNvPr id="30" name="Ink 29">
                <a:extLst>
                  <a:ext uri="{FF2B5EF4-FFF2-40B4-BE49-F238E27FC236}">
                    <a16:creationId xmlns:a16="http://schemas.microsoft.com/office/drawing/2014/main" id="{A3FDCC98-3543-2AA4-C21D-147517A84FEF}"/>
                  </a:ext>
                </a:extLst>
              </p:cNvPr>
              <p:cNvPicPr/>
              <p:nvPr/>
            </p:nvPicPr>
            <p:blipFill>
              <a:blip r:embed="rId49"/>
              <a:stretch>
                <a:fillRect/>
              </a:stretch>
            </p:blipFill>
            <p:spPr>
              <a:xfrm>
                <a:off x="7940760" y="5011420"/>
                <a:ext cx="554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87A82EA8-CE7B-B635-A6A6-035D09AB83CA}"/>
                  </a:ext>
                </a:extLst>
              </p14:cNvPr>
              <p14:cNvContentPartPr/>
              <p14:nvPr/>
            </p14:nvContentPartPr>
            <p14:xfrm>
              <a:off x="693600" y="5426860"/>
              <a:ext cx="823680" cy="85320"/>
            </p14:xfrm>
          </p:contentPart>
        </mc:Choice>
        <mc:Fallback xmlns="">
          <p:pic>
            <p:nvPicPr>
              <p:cNvPr id="31" name="Ink 30">
                <a:extLst>
                  <a:ext uri="{FF2B5EF4-FFF2-40B4-BE49-F238E27FC236}">
                    <a16:creationId xmlns:a16="http://schemas.microsoft.com/office/drawing/2014/main" id="{87A82EA8-CE7B-B635-A6A6-035D09AB83CA}"/>
                  </a:ext>
                </a:extLst>
              </p:cNvPr>
              <p:cNvPicPr/>
              <p:nvPr/>
            </p:nvPicPr>
            <p:blipFill>
              <a:blip r:embed="rId51"/>
              <a:stretch>
                <a:fillRect/>
              </a:stretch>
            </p:blipFill>
            <p:spPr>
              <a:xfrm>
                <a:off x="675600" y="5408860"/>
                <a:ext cx="859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D90FD11F-5637-8247-CCAB-03A3C7A25FA6}"/>
                  </a:ext>
                </a:extLst>
              </p14:cNvPr>
              <p14:cNvContentPartPr/>
              <p14:nvPr/>
            </p14:nvContentPartPr>
            <p14:xfrm>
              <a:off x="8945880" y="5510740"/>
              <a:ext cx="39240" cy="11520"/>
            </p14:xfrm>
          </p:contentPart>
        </mc:Choice>
        <mc:Fallback xmlns="">
          <p:pic>
            <p:nvPicPr>
              <p:cNvPr id="32" name="Ink 31">
                <a:extLst>
                  <a:ext uri="{FF2B5EF4-FFF2-40B4-BE49-F238E27FC236}">
                    <a16:creationId xmlns:a16="http://schemas.microsoft.com/office/drawing/2014/main" id="{D90FD11F-5637-8247-CCAB-03A3C7A25FA6}"/>
                  </a:ext>
                </a:extLst>
              </p:cNvPr>
              <p:cNvPicPr/>
              <p:nvPr/>
            </p:nvPicPr>
            <p:blipFill>
              <a:blip r:embed="rId53"/>
              <a:stretch>
                <a:fillRect/>
              </a:stretch>
            </p:blipFill>
            <p:spPr>
              <a:xfrm>
                <a:off x="8928240" y="5493100"/>
                <a:ext cx="748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ED36ADCF-24F3-257B-C53D-D361DF1B7ADC}"/>
                  </a:ext>
                </a:extLst>
              </p14:cNvPr>
              <p14:cNvContentPartPr/>
              <p14:nvPr/>
            </p14:nvContentPartPr>
            <p14:xfrm>
              <a:off x="3225120" y="5915740"/>
              <a:ext cx="360" cy="360"/>
            </p14:xfrm>
          </p:contentPart>
        </mc:Choice>
        <mc:Fallback xmlns="">
          <p:pic>
            <p:nvPicPr>
              <p:cNvPr id="33" name="Ink 32">
                <a:extLst>
                  <a:ext uri="{FF2B5EF4-FFF2-40B4-BE49-F238E27FC236}">
                    <a16:creationId xmlns:a16="http://schemas.microsoft.com/office/drawing/2014/main" id="{ED36ADCF-24F3-257B-C53D-D361DF1B7ADC}"/>
                  </a:ext>
                </a:extLst>
              </p:cNvPr>
              <p:cNvPicPr/>
              <p:nvPr/>
            </p:nvPicPr>
            <p:blipFill>
              <a:blip r:embed="rId55"/>
              <a:stretch>
                <a:fillRect/>
              </a:stretch>
            </p:blipFill>
            <p:spPr>
              <a:xfrm>
                <a:off x="3207120" y="58981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D65B280A-C9BD-2B1F-9C71-B598F3E7DDDA}"/>
                  </a:ext>
                </a:extLst>
              </p14:cNvPr>
              <p14:cNvContentPartPr/>
              <p14:nvPr/>
            </p14:nvContentPartPr>
            <p14:xfrm>
              <a:off x="4828920" y="5863180"/>
              <a:ext cx="9000" cy="8280"/>
            </p14:xfrm>
          </p:contentPart>
        </mc:Choice>
        <mc:Fallback xmlns="">
          <p:pic>
            <p:nvPicPr>
              <p:cNvPr id="34" name="Ink 33">
                <a:extLst>
                  <a:ext uri="{FF2B5EF4-FFF2-40B4-BE49-F238E27FC236}">
                    <a16:creationId xmlns:a16="http://schemas.microsoft.com/office/drawing/2014/main" id="{D65B280A-C9BD-2B1F-9C71-B598F3E7DDDA}"/>
                  </a:ext>
                </a:extLst>
              </p:cNvPr>
              <p:cNvPicPr/>
              <p:nvPr/>
            </p:nvPicPr>
            <p:blipFill>
              <a:blip r:embed="rId57"/>
              <a:stretch>
                <a:fillRect/>
              </a:stretch>
            </p:blipFill>
            <p:spPr>
              <a:xfrm>
                <a:off x="4810920" y="5845180"/>
                <a:ext cx="44640" cy="43920"/>
              </a:xfrm>
              <a:prstGeom prst="rect">
                <a:avLst/>
              </a:prstGeom>
            </p:spPr>
          </p:pic>
        </mc:Fallback>
      </mc:AlternateContent>
    </p:spTree>
    <p:extLst>
      <p:ext uri="{BB962C8B-B14F-4D97-AF65-F5344CB8AC3E}">
        <p14:creationId xmlns:p14="http://schemas.microsoft.com/office/powerpoint/2010/main" val="139614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9917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3" name="Table 2">
            <a:extLst>
              <a:ext uri="{FF2B5EF4-FFF2-40B4-BE49-F238E27FC236}">
                <a16:creationId xmlns:a16="http://schemas.microsoft.com/office/drawing/2014/main" id="{70B99071-AC95-100D-E81D-0224F9BDE4F5}"/>
              </a:ext>
            </a:extLst>
          </p:cNvPr>
          <p:cNvGraphicFramePr>
            <a:graphicFrameLocks noGrp="1"/>
          </p:cNvGraphicFramePr>
          <p:nvPr>
            <p:extLst>
              <p:ext uri="{D42A27DB-BD31-4B8C-83A1-F6EECF244321}">
                <p14:modId xmlns:p14="http://schemas.microsoft.com/office/powerpoint/2010/main" val="2435132084"/>
              </p:ext>
            </p:extLst>
          </p:nvPr>
        </p:nvGraphicFramePr>
        <p:xfrm>
          <a:off x="742950" y="381794"/>
          <a:ext cx="8274051" cy="5247640"/>
        </p:xfrm>
        <a:graphic>
          <a:graphicData uri="http://schemas.openxmlformats.org/drawingml/2006/table">
            <a:tbl>
              <a:tblPr/>
              <a:tblGrid>
                <a:gridCol w="2758017">
                  <a:extLst>
                    <a:ext uri="{9D8B030D-6E8A-4147-A177-3AD203B41FA5}">
                      <a16:colId xmlns:a16="http://schemas.microsoft.com/office/drawing/2014/main" val="2625173720"/>
                    </a:ext>
                  </a:extLst>
                </a:gridCol>
                <a:gridCol w="2758017">
                  <a:extLst>
                    <a:ext uri="{9D8B030D-6E8A-4147-A177-3AD203B41FA5}">
                      <a16:colId xmlns:a16="http://schemas.microsoft.com/office/drawing/2014/main" val="3577020185"/>
                    </a:ext>
                  </a:extLst>
                </a:gridCol>
                <a:gridCol w="2758017">
                  <a:extLst>
                    <a:ext uri="{9D8B030D-6E8A-4147-A177-3AD203B41FA5}">
                      <a16:colId xmlns:a16="http://schemas.microsoft.com/office/drawing/2014/main" val="4220378925"/>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כֹּה | אָמַר יְהֹוָה יְגִיעַ מִצְרַיִם וּסְחַר-כּוּשׁ וּסְבָאִים אַנְשֵׁי מִדָּה עָלַיִךְ יַעֲבֹרוּ וְלָךְ יִהְיוּ אַחֲרַיִךְ יֵלֵכוּ בַּזִּקִּים יַעֲבֹרוּ וְאֵלַיִךְ יִשְׁתַּחֲווּ אֵלַיִךְ יִתְפַּלָּלוּ אַךְ בָּךְ אֵל וְאֵין עוֹד אֶפֶס אֱלֹהִים: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אָכֵן אַתָּה אֵל מִסְתַּתֵּר אֱלֹהֵי יִשְֹרָאֵל מוֹשִׁיעַ: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כִדנָן אְמַר יוי לֵיאוּת מִצרָיִם וְתַגָרֵי כוּש וַאְנָש סְבָא גֻברִין דִסחֹורָא עְלָך יִעבְרוּן וְדִילִיך יְהֹון בָתַר פִתגָמָך יְהָכוּן בְשֵישְלָן יִעדֹון וְלִיך יִסגְדוּן מִנִיך יִבעֹון וְיֹודֹון לְמֵימַר בְקוּשטָא בִיך אְלָהָא וְלֵית עֹוד אְלָה בָר מִנֵיה׃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בְקוּשטָא אַת אְלָהָא אַשרִיתָא בִתקֹוף רוּמָא שְכִינְתָך אְלָהָא דְיִשרָאֵל פָרִיק׃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כִּדְנַן אֲמַר יְיָ לֵיאוּת מִצְרַיִם וְתֵגָרֵי כוּשׁ וֶאֱנָשֵׁי סְבָא גַבְרִין דִסְחוֹרָא עֲלָךְ יֶעְדוּן וְדִילָךְ יְהוֹן בָּתַר פִּתְגָמָךְ יְהָכוּן בְּשַׁלְשְׁלָן יֶעְדוּן וְלִיךְ יִסְגְדוּן מִנִיךְ יִבְעוּן וְיוֹדוּן לְמֵימַר בְּקוּשְׁטָא בִיךְ אֱלָהָא וְלֵית עוֹד אֱלָהָא בַּר מִנָךְ: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בְּקוּשְׁטָא אַתְּ אֱלָהָא אַשְׁרֵיתָא בִּתְקוֹף רוּמָא שְׁכִנְתָּךְ אֱלָהָא דְיִשְׂרָאֵל פָּרִיק: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3178836"/>
                  </a:ext>
                </a:extLst>
              </a:tr>
            </a:tbl>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BF132429-2F74-3B82-2958-DA59C8D27ECD}"/>
                  </a:ext>
                </a:extLst>
              </p14:cNvPr>
              <p14:cNvContentPartPr/>
              <p14:nvPr/>
            </p14:nvContentPartPr>
            <p14:xfrm>
              <a:off x="5422200" y="5135260"/>
              <a:ext cx="727560" cy="70560"/>
            </p14:xfrm>
          </p:contentPart>
        </mc:Choice>
        <mc:Fallback xmlns="">
          <p:pic>
            <p:nvPicPr>
              <p:cNvPr id="2" name="Ink 1">
                <a:extLst>
                  <a:ext uri="{FF2B5EF4-FFF2-40B4-BE49-F238E27FC236}">
                    <a16:creationId xmlns:a16="http://schemas.microsoft.com/office/drawing/2014/main" id="{BF132429-2F74-3B82-2958-DA59C8D27ECD}"/>
                  </a:ext>
                </a:extLst>
              </p:cNvPr>
              <p:cNvPicPr/>
              <p:nvPr/>
            </p:nvPicPr>
            <p:blipFill>
              <a:blip r:embed="rId7"/>
              <a:stretch>
                <a:fillRect/>
              </a:stretch>
            </p:blipFill>
            <p:spPr>
              <a:xfrm>
                <a:off x="5404560" y="5117260"/>
                <a:ext cx="763200" cy="106200"/>
              </a:xfrm>
              <a:prstGeom prst="rect">
                <a:avLst/>
              </a:prstGeom>
            </p:spPr>
          </p:pic>
        </mc:Fallback>
      </mc:AlternateContent>
    </p:spTree>
    <p:extLst>
      <p:ext uri="{BB962C8B-B14F-4D97-AF65-F5344CB8AC3E}">
        <p14:creationId xmlns:p14="http://schemas.microsoft.com/office/powerpoint/2010/main" val="42322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3400" y="347489"/>
            <a:ext cx="8985059" cy="5386090"/>
          </a:xfrm>
          <a:prstGeom prst="rect">
            <a:avLst/>
          </a:prstGeom>
          <a:noFill/>
        </p:spPr>
        <p:txBody>
          <a:bodyPr wrap="square" rtlCol="0">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Nefesh HaChayim, Reb Itzele's Long Annotation 58</a:t>
            </a:r>
            <a:endParaRPr lang="en-US" sz="2800" b="0">
              <a:solidFill>
                <a:srgbClr val="FFC000"/>
              </a:solidFill>
              <a:effectLst/>
            </a:endParaRPr>
          </a:p>
          <a:p>
            <a:pPr algn="r" rtl="0">
              <a:spcBef>
                <a:spcPts val="0"/>
              </a:spcBef>
              <a:spcAft>
                <a:spcPts val="0"/>
              </a:spcAft>
            </a:pPr>
            <a:r>
              <a:rPr lang="he-IL" sz="1800" b="0" i="0" u="none" strike="noStrike">
                <a:solidFill>
                  <a:srgbClr val="FFFF00"/>
                </a:solidFill>
                <a:effectLst/>
                <a:latin typeface="Arial" panose="020B0604020202020204" pitchFamily="34" charset="0"/>
                <a:cs typeface="+mj-cs"/>
              </a:rPr>
              <a:t>פי' כמו שהוא ית"ש נקרא אל מסתתר שאף שנבראו העולמות במדריגות רבות. לגבי' אין שום שנוי. ורק לגבי דידן הוא מסתתר שיתראו לעינינו פעולותיו במדריגות שונות ושנשיג אחדותו ית"ש בסתר המדרגה התחתונה.</a:t>
            </a:r>
            <a:endParaRPr lang="he-IL" sz="2400" b="0">
              <a:solidFill>
                <a:srgbClr val="FFFF00"/>
              </a:solidFill>
              <a:effectLst/>
              <a:cs typeface="+mj-cs"/>
            </a:endParaRPr>
          </a:p>
          <a:p>
            <a:pPr rtl="0">
              <a:spcBef>
                <a:spcPts val="0"/>
              </a:spcBef>
              <a:spcAft>
                <a:spcPts val="0"/>
              </a:spcAft>
            </a:pPr>
            <a:r>
              <a:rPr lang="en-US" sz="1800" b="0" i="0" u="none" strike="noStrike">
                <a:solidFill>
                  <a:srgbClr val="FFC000"/>
                </a:solidFill>
                <a:effectLst/>
                <a:latin typeface="Arial" panose="020B0604020202020204" pitchFamily="34" charset="0"/>
              </a:rPr>
              <a:t>This means that just as He (blessed be His name) is called </a:t>
            </a:r>
            <a:r>
              <a:rPr lang="en-US" sz="1800" b="0" i="0" u="none" strike="noStrike">
                <a:solidFill>
                  <a:srgbClr val="00B0F0"/>
                </a:solidFill>
                <a:effectLst/>
                <a:latin typeface="Arial" panose="020B0604020202020204" pitchFamily="34" charset="0"/>
              </a:rPr>
              <a:t>“God-</a:t>
            </a:r>
            <a:r>
              <a:rPr lang="en-US" sz="1800" b="0" i="1" u="none" strike="noStrike">
                <a:solidFill>
                  <a:srgbClr val="00B0F0"/>
                </a:solidFill>
                <a:effectLst/>
                <a:latin typeface="Arial" panose="020B0604020202020204" pitchFamily="34" charset="0"/>
              </a:rPr>
              <a:t>El</a:t>
            </a:r>
            <a:r>
              <a:rPr lang="en-US" sz="1800" b="0" i="0" u="none" strike="noStrike">
                <a:solidFill>
                  <a:srgbClr val="00B0F0"/>
                </a:solidFill>
                <a:effectLst/>
                <a:latin typeface="Arial" panose="020B0604020202020204" pitchFamily="34" charset="0"/>
              </a:rPr>
              <a:t> who makes Himself hidden”</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Yeshayahu 45:15</a:t>
            </a:r>
            <a:r>
              <a:rPr lang="en-US" sz="1800" b="0" i="0" u="none" strike="noStrike">
                <a:solidFill>
                  <a:srgbClr val="FFC000"/>
                </a:solidFill>
                <a:effectLst/>
                <a:latin typeface="Arial" panose="020B0604020202020204" pitchFamily="34" charset="0"/>
              </a:rPr>
              <a:t>), even though the worlds were created having many levels, relative to them He didn’t change. It’s only relative to them that He makes Himself hidden, so that it will appear to us that His actions have many levels, and so that we’ll grasp His (blessed be His name) unity from within the hidden-ness of the lowest level.</a:t>
            </a:r>
            <a:endParaRPr lang="en-US" sz="2400" b="0">
              <a:solidFill>
                <a:srgbClr val="FFC000"/>
              </a:solidFill>
              <a:effectLst/>
            </a:endParaRPr>
          </a:p>
          <a:p>
            <a:pPr rtl="0">
              <a:spcBef>
                <a:spcPts val="0"/>
              </a:spcBef>
              <a:spcAft>
                <a:spcPts val="0"/>
              </a:spcAft>
            </a:pPr>
            <a:br>
              <a:rPr lang="en-US" sz="1600" b="0">
                <a:solidFill>
                  <a:srgbClr val="FFC000"/>
                </a:solidFill>
                <a:effectLst/>
              </a:rPr>
            </a:br>
            <a:r>
              <a:rPr lang="en-US" sz="2000" b="1" i="0" u="none" strike="noStrike">
                <a:solidFill>
                  <a:srgbClr val="FFC000"/>
                </a:solidFill>
                <a:effectLst/>
                <a:latin typeface="Arial" panose="020B0604020202020204" pitchFamily="34" charset="0"/>
              </a:rPr>
              <a:t>Otzar Midrashim, Midrash Yitbarach ('May He Be Blessed') 1:4</a:t>
            </a:r>
            <a:endParaRPr lang="en-US" sz="2800" b="0">
              <a:solidFill>
                <a:srgbClr val="FFC000"/>
              </a:solidFill>
              <a:effectLst/>
            </a:endParaRPr>
          </a:p>
          <a:p>
            <a:pPr algn="r" rtl="0">
              <a:spcBef>
                <a:spcPts val="0"/>
              </a:spcBef>
              <a:spcAft>
                <a:spcPts val="0"/>
              </a:spcAft>
            </a:pPr>
            <a:r>
              <a:rPr lang="he-IL" sz="1800" b="0" i="0" u="none" strike="noStrike">
                <a:solidFill>
                  <a:srgbClr val="FFFF00"/>
                </a:solidFill>
                <a:effectLst/>
                <a:latin typeface="Arial" panose="020B0604020202020204" pitchFamily="34" charset="0"/>
                <a:cs typeface="+mj-cs"/>
              </a:rPr>
              <a:t>וכן הוא אומר באשר דבר מלך שלטון (קהלת ח׳:ד׳) אלוה לא הקדימו אנוש... מתעלם ומסתתר מעין כל חי דכתיב אכן אתה אל מסתתר (ישעיהו מ״ה:ט״ו) וכתיב יושב בסתר עליון, והכל גלוי לפניו דכתיב והוא גלא עמיקתא (דניאל ב׳:כ״ב)</a:t>
            </a:r>
            <a:endParaRPr lang="he-IL" sz="2400" b="0">
              <a:solidFill>
                <a:srgbClr val="FFFF00"/>
              </a:solidFill>
              <a:effectLst/>
              <a:cs typeface="+mj-cs"/>
            </a:endParaRPr>
          </a:p>
          <a:p>
            <a:pPr rtl="0">
              <a:spcBef>
                <a:spcPts val="0"/>
              </a:spcBef>
              <a:spcAft>
                <a:spcPts val="0"/>
              </a:spcAft>
            </a:pPr>
            <a:r>
              <a:rPr lang="en-US" sz="1800" b="0" i="0" u="none" strike="noStrike">
                <a:solidFill>
                  <a:srgbClr val="FFC000"/>
                </a:solidFill>
                <a:effectLst/>
                <a:latin typeface="Arial" panose="020B0604020202020204" pitchFamily="34" charset="0"/>
              </a:rPr>
              <a:t>And it says </a:t>
            </a:r>
            <a:r>
              <a:rPr lang="en-US" sz="1800" b="0" i="0" u="none" strike="noStrike">
                <a:solidFill>
                  <a:srgbClr val="00B0F0"/>
                </a:solidFill>
                <a:effectLst/>
                <a:latin typeface="Arial" panose="020B0604020202020204" pitchFamily="34" charset="0"/>
              </a:rPr>
              <a:t>"Where the word of a king rules"</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Ecclesiastes 8:4</a:t>
            </a:r>
            <a:r>
              <a:rPr lang="en-US" sz="1800" b="0" i="0" u="none" strike="noStrike">
                <a:solidFill>
                  <a:srgbClr val="FFC000"/>
                </a:solidFill>
                <a:effectLst/>
                <a:latin typeface="Arial" panose="020B0604020202020204" pitchFamily="34" charset="0"/>
              </a:rPr>
              <a:t>) - God is unsearchable... He hides and conceals Himself from the sight of all living, as it says </a:t>
            </a:r>
            <a:r>
              <a:rPr lang="en-US" sz="1800" b="0" i="0" u="none" strike="noStrike">
                <a:solidFill>
                  <a:srgbClr val="00B0F0"/>
                </a:solidFill>
                <a:effectLst/>
                <a:latin typeface="Arial" panose="020B0604020202020204" pitchFamily="34" charset="0"/>
              </a:rPr>
              <a:t>"Surely You are a God who hides Himself"</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Isaiah 45:15</a:t>
            </a:r>
            <a:r>
              <a:rPr lang="en-US" sz="1800" b="0" i="0" u="none" strike="noStrike">
                <a:solidFill>
                  <a:srgbClr val="FFC000"/>
                </a:solidFill>
                <a:effectLst/>
                <a:latin typeface="Arial" panose="020B0604020202020204" pitchFamily="34" charset="0"/>
              </a:rPr>
              <a:t>) and it says </a:t>
            </a:r>
            <a:r>
              <a:rPr lang="en-US" sz="1800" b="0" i="0" u="none" strike="noStrike">
                <a:solidFill>
                  <a:srgbClr val="00B0F0"/>
                </a:solidFill>
                <a:effectLst/>
                <a:latin typeface="Arial" panose="020B0604020202020204" pitchFamily="34" charset="0"/>
              </a:rPr>
              <a:t>"He sits enthroned out of sight"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Isaiah 6:1</a:t>
            </a:r>
            <a:r>
              <a:rPr lang="en-US" sz="1800" b="0" i="0" u="none" strike="noStrike">
                <a:solidFill>
                  <a:srgbClr val="FFC000"/>
                </a:solidFill>
                <a:effectLst/>
                <a:latin typeface="Arial" panose="020B0604020202020204" pitchFamily="34" charset="0"/>
              </a:rPr>
              <a:t>). Yet everything is revealed before Him, as it says </a:t>
            </a:r>
            <a:r>
              <a:rPr lang="en-US" sz="1800" b="0" i="0" u="none" strike="noStrike">
                <a:solidFill>
                  <a:srgbClr val="00B0F0"/>
                </a:solidFill>
                <a:effectLst/>
                <a:latin typeface="Arial" panose="020B0604020202020204" pitchFamily="34" charset="0"/>
              </a:rPr>
              <a:t>"He reveals deep and hidden things"</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Daniel 2:22</a:t>
            </a:r>
            <a:r>
              <a:rPr lang="en-US" sz="1800" b="0" i="0" u="none" strike="noStrike">
                <a:solidFill>
                  <a:srgbClr val="FFC000"/>
                </a:solidFill>
                <a:effectLst/>
                <a:latin typeface="Arial" panose="020B0604020202020204" pitchFamily="34" charset="0"/>
              </a:rPr>
              <a:t>).</a:t>
            </a:r>
            <a:endParaRPr lang="en-US" sz="2400" b="0">
              <a:solidFill>
                <a:srgbClr val="FFC000"/>
              </a:solidFill>
              <a:effectLst/>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EE51B0B2-DE31-F3DE-2F99-38B967A3E38B}"/>
                  </a:ext>
                </a:extLst>
              </p14:cNvPr>
              <p14:cNvContentPartPr/>
              <p14:nvPr/>
            </p14:nvContentPartPr>
            <p14:xfrm>
              <a:off x="677760" y="673420"/>
              <a:ext cx="2035440" cy="54720"/>
            </p14:xfrm>
          </p:contentPart>
        </mc:Choice>
        <mc:Fallback xmlns="">
          <p:pic>
            <p:nvPicPr>
              <p:cNvPr id="2" name="Ink 1">
                <a:extLst>
                  <a:ext uri="{FF2B5EF4-FFF2-40B4-BE49-F238E27FC236}">
                    <a16:creationId xmlns:a16="http://schemas.microsoft.com/office/drawing/2014/main" id="{EE51B0B2-DE31-F3DE-2F99-38B967A3E38B}"/>
                  </a:ext>
                </a:extLst>
              </p:cNvPr>
              <p:cNvPicPr/>
              <p:nvPr/>
            </p:nvPicPr>
            <p:blipFill>
              <a:blip r:embed="rId7"/>
              <a:stretch>
                <a:fillRect/>
              </a:stretch>
            </p:blipFill>
            <p:spPr>
              <a:xfrm>
                <a:off x="659760" y="655420"/>
                <a:ext cx="2071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2C0AC97D-DE98-0AA6-81E7-23A5D8BEBC1D}"/>
                  </a:ext>
                </a:extLst>
              </p14:cNvPr>
              <p14:cNvContentPartPr/>
              <p14:nvPr/>
            </p14:nvContentPartPr>
            <p14:xfrm>
              <a:off x="3753960" y="1806340"/>
              <a:ext cx="351000" cy="23040"/>
            </p14:xfrm>
          </p:contentPart>
        </mc:Choice>
        <mc:Fallback xmlns="">
          <p:pic>
            <p:nvPicPr>
              <p:cNvPr id="4" name="Ink 3">
                <a:extLst>
                  <a:ext uri="{FF2B5EF4-FFF2-40B4-BE49-F238E27FC236}">
                    <a16:creationId xmlns:a16="http://schemas.microsoft.com/office/drawing/2014/main" id="{2C0AC97D-DE98-0AA6-81E7-23A5D8BEBC1D}"/>
                  </a:ext>
                </a:extLst>
              </p:cNvPr>
              <p:cNvPicPr/>
              <p:nvPr/>
            </p:nvPicPr>
            <p:blipFill>
              <a:blip r:embed="rId9"/>
              <a:stretch>
                <a:fillRect/>
              </a:stretch>
            </p:blipFill>
            <p:spPr>
              <a:xfrm>
                <a:off x="3735960" y="1788340"/>
                <a:ext cx="386640" cy="58680"/>
              </a:xfrm>
              <a:prstGeom prst="rect">
                <a:avLst/>
              </a:prstGeom>
            </p:spPr>
          </p:pic>
        </mc:Fallback>
      </mc:AlternateContent>
      <p:grpSp>
        <p:nvGrpSpPr>
          <p:cNvPr id="9" name="Group 8">
            <a:extLst>
              <a:ext uri="{FF2B5EF4-FFF2-40B4-BE49-F238E27FC236}">
                <a16:creationId xmlns:a16="http://schemas.microsoft.com/office/drawing/2014/main" id="{54B249DB-FA95-8D35-C872-83E03BE2F03C}"/>
              </a:ext>
            </a:extLst>
          </p:cNvPr>
          <p:cNvGrpSpPr/>
          <p:nvPr/>
        </p:nvGrpSpPr>
        <p:grpSpPr>
          <a:xfrm>
            <a:off x="8598120" y="1405660"/>
            <a:ext cx="953640" cy="1373040"/>
            <a:chOff x="8598120" y="1405660"/>
            <a:chExt cx="953640" cy="137304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BFD5DDA1-0D82-886B-8F7B-BDF8B2366B11}"/>
                    </a:ext>
                  </a:extLst>
                </p14:cNvPr>
                <p14:cNvContentPartPr/>
                <p14:nvPr/>
              </p14:nvContentPartPr>
              <p14:xfrm>
                <a:off x="8598120" y="1426900"/>
                <a:ext cx="953640" cy="1351800"/>
              </p14:xfrm>
            </p:contentPart>
          </mc:Choice>
          <mc:Fallback xmlns="">
            <p:pic>
              <p:nvPicPr>
                <p:cNvPr id="5" name="Ink 4">
                  <a:extLst>
                    <a:ext uri="{FF2B5EF4-FFF2-40B4-BE49-F238E27FC236}">
                      <a16:creationId xmlns:a16="http://schemas.microsoft.com/office/drawing/2014/main" id="{BFD5DDA1-0D82-886B-8F7B-BDF8B2366B11}"/>
                    </a:ext>
                  </a:extLst>
                </p:cNvPr>
                <p:cNvPicPr/>
                <p:nvPr/>
              </p:nvPicPr>
              <p:blipFill>
                <a:blip r:embed="rId11"/>
                <a:stretch>
                  <a:fillRect/>
                </a:stretch>
              </p:blipFill>
              <p:spPr>
                <a:xfrm>
                  <a:off x="8580120" y="1408900"/>
                  <a:ext cx="989280" cy="1387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5B97C1C-2548-C707-0E63-927BA4CEC950}"/>
                    </a:ext>
                  </a:extLst>
                </p14:cNvPr>
                <p14:cNvContentPartPr/>
                <p14:nvPr/>
              </p14:nvContentPartPr>
              <p14:xfrm>
                <a:off x="9235680" y="1405660"/>
                <a:ext cx="155520" cy="56880"/>
              </p14:xfrm>
            </p:contentPart>
          </mc:Choice>
          <mc:Fallback xmlns="">
            <p:pic>
              <p:nvPicPr>
                <p:cNvPr id="7" name="Ink 6">
                  <a:extLst>
                    <a:ext uri="{FF2B5EF4-FFF2-40B4-BE49-F238E27FC236}">
                      <a16:creationId xmlns:a16="http://schemas.microsoft.com/office/drawing/2014/main" id="{F5B97C1C-2548-C707-0E63-927BA4CEC950}"/>
                    </a:ext>
                  </a:extLst>
                </p:cNvPr>
                <p:cNvPicPr/>
                <p:nvPr/>
              </p:nvPicPr>
              <p:blipFill>
                <a:blip r:embed="rId13"/>
                <a:stretch>
                  <a:fillRect/>
                </a:stretch>
              </p:blipFill>
              <p:spPr>
                <a:xfrm>
                  <a:off x="9218040" y="1388020"/>
                  <a:ext cx="19116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82EBC57E-B801-1EFD-CA05-D76DACB41635}"/>
                  </a:ext>
                </a:extLst>
              </p14:cNvPr>
              <p14:cNvContentPartPr/>
              <p14:nvPr/>
            </p14:nvContentPartPr>
            <p14:xfrm>
              <a:off x="713760" y="3416620"/>
              <a:ext cx="1800000" cy="55800"/>
            </p14:xfrm>
          </p:contentPart>
        </mc:Choice>
        <mc:Fallback xmlns="">
          <p:pic>
            <p:nvPicPr>
              <p:cNvPr id="11" name="Ink 10">
                <a:extLst>
                  <a:ext uri="{FF2B5EF4-FFF2-40B4-BE49-F238E27FC236}">
                    <a16:creationId xmlns:a16="http://schemas.microsoft.com/office/drawing/2014/main" id="{82EBC57E-B801-1EFD-CA05-D76DACB41635}"/>
                  </a:ext>
                </a:extLst>
              </p:cNvPr>
              <p:cNvPicPr/>
              <p:nvPr/>
            </p:nvPicPr>
            <p:blipFill>
              <a:blip r:embed="rId15"/>
              <a:stretch>
                <a:fillRect/>
              </a:stretch>
            </p:blipFill>
            <p:spPr>
              <a:xfrm>
                <a:off x="695760" y="3398980"/>
                <a:ext cx="1835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688BA85-C385-376F-66B7-15ABE785B7F2}"/>
                  </a:ext>
                </a:extLst>
              </p14:cNvPr>
              <p14:cNvContentPartPr/>
              <p14:nvPr/>
            </p14:nvContentPartPr>
            <p14:xfrm>
              <a:off x="852000" y="5633140"/>
              <a:ext cx="706680" cy="26640"/>
            </p14:xfrm>
          </p:contentPart>
        </mc:Choice>
        <mc:Fallback xmlns="">
          <p:pic>
            <p:nvPicPr>
              <p:cNvPr id="12" name="Ink 11">
                <a:extLst>
                  <a:ext uri="{FF2B5EF4-FFF2-40B4-BE49-F238E27FC236}">
                    <a16:creationId xmlns:a16="http://schemas.microsoft.com/office/drawing/2014/main" id="{B688BA85-C385-376F-66B7-15ABE785B7F2}"/>
                  </a:ext>
                </a:extLst>
              </p:cNvPr>
              <p:cNvPicPr/>
              <p:nvPr/>
            </p:nvPicPr>
            <p:blipFill>
              <a:blip r:embed="rId17"/>
              <a:stretch>
                <a:fillRect/>
              </a:stretch>
            </p:blipFill>
            <p:spPr>
              <a:xfrm>
                <a:off x="834000" y="5615500"/>
                <a:ext cx="742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553FC43-B4F2-08BF-844B-9AFB106A51EF}"/>
                  </a:ext>
                </a:extLst>
              </p14:cNvPr>
              <p14:cNvContentPartPr/>
              <p14:nvPr/>
            </p14:nvContentPartPr>
            <p14:xfrm>
              <a:off x="7710720" y="5434060"/>
              <a:ext cx="772920" cy="20880"/>
            </p14:xfrm>
          </p:contentPart>
        </mc:Choice>
        <mc:Fallback xmlns="">
          <p:pic>
            <p:nvPicPr>
              <p:cNvPr id="13" name="Ink 12">
                <a:extLst>
                  <a:ext uri="{FF2B5EF4-FFF2-40B4-BE49-F238E27FC236}">
                    <a16:creationId xmlns:a16="http://schemas.microsoft.com/office/drawing/2014/main" id="{5553FC43-B4F2-08BF-844B-9AFB106A51EF}"/>
                  </a:ext>
                </a:extLst>
              </p:cNvPr>
              <p:cNvPicPr/>
              <p:nvPr/>
            </p:nvPicPr>
            <p:blipFill>
              <a:blip r:embed="rId19"/>
              <a:stretch>
                <a:fillRect/>
              </a:stretch>
            </p:blipFill>
            <p:spPr>
              <a:xfrm>
                <a:off x="7692720" y="5416060"/>
                <a:ext cx="808560" cy="56520"/>
              </a:xfrm>
              <a:prstGeom prst="rect">
                <a:avLst/>
              </a:prstGeom>
            </p:spPr>
          </p:pic>
        </mc:Fallback>
      </mc:AlternateContent>
    </p:spTree>
    <p:extLst>
      <p:ext uri="{BB962C8B-B14F-4D97-AF65-F5344CB8AC3E}">
        <p14:creationId xmlns:p14="http://schemas.microsoft.com/office/powerpoint/2010/main" val="425229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099174"/>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graphicFrame>
        <p:nvGraphicFramePr>
          <p:cNvPr id="2" name="Table 1">
            <a:extLst>
              <a:ext uri="{FF2B5EF4-FFF2-40B4-BE49-F238E27FC236}">
                <a16:creationId xmlns:a16="http://schemas.microsoft.com/office/drawing/2014/main" id="{3FF398C4-0F95-5E58-5C75-45C1767C8CE9}"/>
              </a:ext>
            </a:extLst>
          </p:cNvPr>
          <p:cNvGraphicFramePr>
            <a:graphicFrameLocks noGrp="1"/>
          </p:cNvGraphicFramePr>
          <p:nvPr>
            <p:extLst>
              <p:ext uri="{D42A27DB-BD31-4B8C-83A1-F6EECF244321}">
                <p14:modId xmlns:p14="http://schemas.microsoft.com/office/powerpoint/2010/main" val="4097988150"/>
              </p:ext>
            </p:extLst>
          </p:nvPr>
        </p:nvGraphicFramePr>
        <p:xfrm>
          <a:off x="577850" y="242887"/>
          <a:ext cx="8648700" cy="5613400"/>
        </p:xfrm>
        <a:graphic>
          <a:graphicData uri="http://schemas.openxmlformats.org/drawingml/2006/table">
            <a:tbl>
              <a:tblPr/>
              <a:tblGrid>
                <a:gridCol w="2882900">
                  <a:extLst>
                    <a:ext uri="{9D8B030D-6E8A-4147-A177-3AD203B41FA5}">
                      <a16:colId xmlns:a16="http://schemas.microsoft.com/office/drawing/2014/main" val="3007166241"/>
                    </a:ext>
                  </a:extLst>
                </a:gridCol>
                <a:gridCol w="2882900">
                  <a:extLst>
                    <a:ext uri="{9D8B030D-6E8A-4147-A177-3AD203B41FA5}">
                      <a16:colId xmlns:a16="http://schemas.microsoft.com/office/drawing/2014/main" val="620659705"/>
                    </a:ext>
                  </a:extLst>
                </a:gridCol>
                <a:gridCol w="2882900">
                  <a:extLst>
                    <a:ext uri="{9D8B030D-6E8A-4147-A177-3AD203B41FA5}">
                      <a16:colId xmlns:a16="http://schemas.microsoft.com/office/drawing/2014/main" val="2622297511"/>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מה</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בּוֹשׁוּ וְגַם-נִכְלְמוּ כֻּלָּם יַחְדָּו הָלְכוּ בַכְּלִמָּה חָרָשֵׁי צִירִים: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יִשְֹרָאֵל נוֹשַׁע בַּיהֹוָה תְּשׁוּעַת עוֹלָמִים לֹא-תֵבשׁוּ וְלֹא-תִכָּלְמוּ עַד-עוֹלְמֵי עַד: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כִּי-כֹה אָמַר-יְהֹוָה בּוֹרֵא הַשָּׁמַיִם הוּא הָאֱלֹהִים יֹצֵר הָאָרֶץ וְעֹשָֹהּ הוּא כוֹנְנָהּ לֹא-תֹהוּ בְרָאָהּ לָשֶׁבֶת יְצָרָהּ אֲנִי יְהֹוָה וְאֵין עוֹד: </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בְהִיתוּ וְאַף אִתכְנַעוּ כוּלְהֹון כַחדָא הַלִיכוּ בְאִתכְנַעוּ </a:t>
                      </a:r>
                      <a:r>
                        <a:rPr lang="he-IL" sz="2400" b="0" i="0" u="none" strike="noStrike">
                          <a:solidFill>
                            <a:srgbClr val="FFC000"/>
                          </a:solidFill>
                          <a:effectLst/>
                          <a:latin typeface="Arial" panose="020B0604020202020204" pitchFamily="34" charset="0"/>
                          <a:cs typeface="+mj-cs"/>
                        </a:rPr>
                        <a:t>פָלְחֵי צַלמַיָא</a:t>
                      </a:r>
                      <a:r>
                        <a:rPr lang="he-IL" sz="2400" b="1"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92D050"/>
                          </a:solidFill>
                          <a:effectLst/>
                          <a:latin typeface="Arial" panose="020B0604020202020204" pitchFamily="34" charset="0"/>
                          <a:cs typeface="+mj-cs"/>
                        </a:rPr>
                        <a:t>יִשׂרָאֵל אִתפְרֵיק בְמֵימְרָא דַיוי פוּרקַן עָלְמִין</a:t>
                      </a:r>
                      <a:r>
                        <a:rPr lang="he-IL" sz="2400" b="0" i="0" u="none" strike="noStrike">
                          <a:solidFill>
                            <a:schemeClr val="bg1"/>
                          </a:solidFill>
                          <a:effectLst/>
                          <a:latin typeface="Arial" panose="020B0604020202020204" pitchFamily="34" charset="0"/>
                          <a:cs typeface="+mj-cs"/>
                        </a:rPr>
                        <a:t> לָא תִיבַהתוּן וְלָא תִתכַנעוּן לְעָלְמָא וּלעָלְמֵי עָלְמַיָא׃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אְרֵי כִדנָן אְמַר יוי דִברָא שְמַיָא הוּא אְלֹהִים דְשַכלֵיל אַרעָא וְעָבְדַה הוּא אַתקְנַה לָא לְרֵיקָנוּ בְרַה אְלָהֵין לְאַסגָאָה עְלַה בְנֵי אְנָשָא אַתקְנַה אְנָא יוי וְלֵית עֹוד׃</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b="1">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טז</a:t>
                      </a:r>
                      <a:r>
                        <a:rPr lang="he-IL" sz="2400" b="0" i="0" u="none" strike="noStrike">
                          <a:solidFill>
                            <a:schemeClr val="bg1"/>
                          </a:solidFill>
                          <a:effectLst/>
                          <a:latin typeface="Arial" panose="020B0604020202020204" pitchFamily="34" charset="0"/>
                          <a:cs typeface="+mj-cs"/>
                        </a:rPr>
                        <a:t>  בְּהִיתוּ וְאַף אִתְכַּנִעוּ כּוּלְהוֹן כַּחֲדָא הֲלִיכוּ בְּאִתְכַּנְעוּ </a:t>
                      </a:r>
                      <a:r>
                        <a:rPr lang="he-IL" sz="2400" b="0" i="0" u="none" strike="noStrike">
                          <a:solidFill>
                            <a:srgbClr val="FFC000"/>
                          </a:solidFill>
                          <a:effectLst/>
                          <a:latin typeface="Arial" panose="020B0604020202020204" pitchFamily="34" charset="0"/>
                          <a:cs typeface="+mj-cs"/>
                        </a:rPr>
                        <a:t>פָּלְחֵי צַלְמַיָא</a:t>
                      </a:r>
                      <a:r>
                        <a:rPr lang="he-IL" sz="2400" b="0" i="0" u="none" strike="noStrike">
                          <a:solidFill>
                            <a:schemeClr val="bg1"/>
                          </a:solidFill>
                          <a:effectLst/>
                          <a:latin typeface="Arial" panose="020B0604020202020204" pitchFamily="34" charset="0"/>
                          <a:cs typeface="+mj-cs"/>
                        </a:rPr>
                        <a:t>: </a:t>
                      </a:r>
                      <a:r>
                        <a:rPr lang="he-IL" sz="2400" b="0" i="0" u="none" strike="noStrike">
                          <a:solidFill>
                            <a:srgbClr val="00B0F0"/>
                          </a:solidFill>
                          <a:effectLst/>
                          <a:latin typeface="Arial" panose="020B0604020202020204" pitchFamily="34" charset="0"/>
                          <a:cs typeface="+mj-cs"/>
                        </a:rPr>
                        <a:t>יז</a:t>
                      </a:r>
                      <a:r>
                        <a:rPr lang="he-IL" sz="2400" b="0" i="0" u="none" strike="noStrike">
                          <a:solidFill>
                            <a:schemeClr val="bg1"/>
                          </a:solidFill>
                          <a:effectLst/>
                          <a:latin typeface="Arial" panose="020B0604020202020204" pitchFamily="34" charset="0"/>
                          <a:cs typeface="+mj-cs"/>
                        </a:rPr>
                        <a:t> </a:t>
                      </a:r>
                      <a:r>
                        <a:rPr lang="he-IL" sz="2400" b="1" i="0" u="none" strike="noStrike">
                          <a:solidFill>
                            <a:schemeClr val="bg1"/>
                          </a:solidFill>
                          <a:effectLst/>
                          <a:latin typeface="Arial" panose="020B0604020202020204" pitchFamily="34" charset="0"/>
                          <a:cs typeface="+mj-cs"/>
                        </a:rPr>
                        <a:t> </a:t>
                      </a:r>
                      <a:r>
                        <a:rPr lang="he-IL" sz="2400" b="0" i="0" u="none" strike="noStrike">
                          <a:solidFill>
                            <a:srgbClr val="92D050"/>
                          </a:solidFill>
                          <a:effectLst/>
                          <a:latin typeface="Arial" panose="020B0604020202020204" pitchFamily="34" charset="0"/>
                          <a:cs typeface="+mj-cs"/>
                        </a:rPr>
                        <a:t>יִשְׂרָאֵל יִתְפְּרִיק בְּמֵימְרָא דַייָ פּוּרְקָן עָלְמַיָא </a:t>
                      </a:r>
                      <a:r>
                        <a:rPr lang="he-IL" sz="2400" b="0" i="0" u="none" strike="noStrike">
                          <a:solidFill>
                            <a:schemeClr val="bg1"/>
                          </a:solidFill>
                          <a:effectLst/>
                          <a:latin typeface="Arial" panose="020B0604020202020204" pitchFamily="34" charset="0"/>
                          <a:cs typeface="+mj-cs"/>
                        </a:rPr>
                        <a:t>לָא תִבְהֲתוּן וְלָא תִתְכַּנְעוּן לַעֲלַם וּלְעַלְמֵי עָלְמַיָא: </a:t>
                      </a:r>
                      <a:r>
                        <a:rPr lang="he-IL" sz="2400" b="0" i="0" u="none" strike="noStrike">
                          <a:solidFill>
                            <a:srgbClr val="00B0F0"/>
                          </a:solidFill>
                          <a:effectLst/>
                          <a:latin typeface="Arial" panose="020B0604020202020204" pitchFamily="34" charset="0"/>
                          <a:cs typeface="+mj-cs"/>
                        </a:rPr>
                        <a:t>יח</a:t>
                      </a:r>
                      <a:r>
                        <a:rPr lang="he-IL" sz="2400" b="0" i="0" u="none" strike="noStrike">
                          <a:solidFill>
                            <a:schemeClr val="bg1"/>
                          </a:solidFill>
                          <a:effectLst/>
                          <a:latin typeface="Arial" panose="020B0604020202020204" pitchFamily="34" charset="0"/>
                          <a:cs typeface="+mj-cs"/>
                        </a:rPr>
                        <a:t>  אֲרֵי כִדְנַן אֲמַר יְיָ דִי בְרָא שְׁמַיָא הוּא אֱלֹהִים דְשַׁכְלִיל אַרְעָא וְעָבְדָהּ הוּא אַתְקְנָהּ לָא לְרֵיקָנוּ בְרָהּ אֱלָהֵין לְאַסְגָאָה עֲלָהּ בְּנֵי אֱנָשָׁא אַתְקְנָא אֲנָא יְיָ וְלֵית עוֹד:</a:t>
                      </a:r>
                      <a:endParaRPr lang="he-IL" sz="4000">
                        <a:solidFill>
                          <a:schemeClr val="bg1"/>
                        </a:solidFill>
                        <a:effectLst/>
                        <a:cs typeface="+mj-cs"/>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878415"/>
                  </a:ext>
                </a:extLst>
              </a:tr>
            </a:tbl>
          </a:graphicData>
        </a:graphic>
      </p:graphicFrame>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E02543F-345F-7630-B0B8-76B9440015C0}"/>
                  </a:ext>
                </a:extLst>
              </p14:cNvPr>
              <p14:cNvContentPartPr/>
              <p14:nvPr/>
            </p14:nvContentPartPr>
            <p14:xfrm>
              <a:off x="6961560" y="1755220"/>
              <a:ext cx="1275120" cy="59400"/>
            </p14:xfrm>
          </p:contentPart>
        </mc:Choice>
        <mc:Fallback xmlns="">
          <p:pic>
            <p:nvPicPr>
              <p:cNvPr id="3" name="Ink 2">
                <a:extLst>
                  <a:ext uri="{FF2B5EF4-FFF2-40B4-BE49-F238E27FC236}">
                    <a16:creationId xmlns:a16="http://schemas.microsoft.com/office/drawing/2014/main" id="{5E02543F-345F-7630-B0B8-76B9440015C0}"/>
                  </a:ext>
                </a:extLst>
              </p:cNvPr>
              <p:cNvPicPr/>
              <p:nvPr/>
            </p:nvPicPr>
            <p:blipFill>
              <a:blip r:embed="rId7"/>
              <a:stretch>
                <a:fillRect/>
              </a:stretch>
            </p:blipFill>
            <p:spPr>
              <a:xfrm>
                <a:off x="6943560" y="1737220"/>
                <a:ext cx="13107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EC24D7FD-5F74-818F-2143-0844618F15E5}"/>
                  </a:ext>
                </a:extLst>
              </p14:cNvPr>
              <p14:cNvContentPartPr/>
              <p14:nvPr/>
            </p14:nvContentPartPr>
            <p14:xfrm>
              <a:off x="4111080" y="1765660"/>
              <a:ext cx="1233000" cy="42840"/>
            </p14:xfrm>
          </p:contentPart>
        </mc:Choice>
        <mc:Fallback xmlns="">
          <p:pic>
            <p:nvPicPr>
              <p:cNvPr id="4" name="Ink 3">
                <a:extLst>
                  <a:ext uri="{FF2B5EF4-FFF2-40B4-BE49-F238E27FC236}">
                    <a16:creationId xmlns:a16="http://schemas.microsoft.com/office/drawing/2014/main" id="{EC24D7FD-5F74-818F-2143-0844618F15E5}"/>
                  </a:ext>
                </a:extLst>
              </p:cNvPr>
              <p:cNvPicPr/>
              <p:nvPr/>
            </p:nvPicPr>
            <p:blipFill>
              <a:blip r:embed="rId9"/>
              <a:stretch>
                <a:fillRect/>
              </a:stretch>
            </p:blipFill>
            <p:spPr>
              <a:xfrm>
                <a:off x="4093080" y="1747660"/>
                <a:ext cx="1268640" cy="78480"/>
              </a:xfrm>
              <a:prstGeom prst="rect">
                <a:avLst/>
              </a:prstGeom>
            </p:spPr>
          </p:pic>
        </mc:Fallback>
      </mc:AlternateContent>
      <p:grpSp>
        <p:nvGrpSpPr>
          <p:cNvPr id="15" name="Group 14">
            <a:extLst>
              <a:ext uri="{FF2B5EF4-FFF2-40B4-BE49-F238E27FC236}">
                <a16:creationId xmlns:a16="http://schemas.microsoft.com/office/drawing/2014/main" id="{EB1B8C4B-3DA4-FC9F-9224-98EBBAF26C80}"/>
              </a:ext>
            </a:extLst>
          </p:cNvPr>
          <p:cNvGrpSpPr/>
          <p:nvPr/>
        </p:nvGrpSpPr>
        <p:grpSpPr>
          <a:xfrm>
            <a:off x="5409240" y="1769260"/>
            <a:ext cx="3805560" cy="754200"/>
            <a:chOff x="5409240" y="1769260"/>
            <a:chExt cx="3805560" cy="754200"/>
          </a:xfrm>
        </p:grpSpPr>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0BAD35A5-6767-2DAE-59F2-66F2CA68EBA4}"/>
                    </a:ext>
                  </a:extLst>
                </p14:cNvPr>
                <p14:cNvContentPartPr/>
                <p14:nvPr/>
              </p14:nvContentPartPr>
              <p14:xfrm>
                <a:off x="6475560" y="2140420"/>
                <a:ext cx="2315160" cy="47160"/>
              </p14:xfrm>
            </p:contentPart>
          </mc:Choice>
          <mc:Fallback xmlns="">
            <p:pic>
              <p:nvPicPr>
                <p:cNvPr id="5" name="Ink 4">
                  <a:extLst>
                    <a:ext uri="{FF2B5EF4-FFF2-40B4-BE49-F238E27FC236}">
                      <a16:creationId xmlns:a16="http://schemas.microsoft.com/office/drawing/2014/main" id="{0BAD35A5-6767-2DAE-59F2-66F2CA68EBA4}"/>
                    </a:ext>
                  </a:extLst>
                </p:cNvPr>
                <p:cNvPicPr/>
                <p:nvPr/>
              </p:nvPicPr>
              <p:blipFill>
                <a:blip r:embed="rId11"/>
                <a:stretch>
                  <a:fillRect/>
                </a:stretch>
              </p:blipFill>
              <p:spPr>
                <a:xfrm>
                  <a:off x="6457560" y="2122780"/>
                  <a:ext cx="23508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DE4B25D-1BE1-7812-F45D-6B40DDF7B5C4}"/>
                    </a:ext>
                  </a:extLst>
                </p14:cNvPr>
                <p14:cNvContentPartPr/>
                <p14:nvPr/>
              </p14:nvContentPartPr>
              <p14:xfrm>
                <a:off x="7452960" y="2425180"/>
                <a:ext cx="1761840" cy="47520"/>
              </p14:xfrm>
            </p:contentPart>
          </mc:Choice>
          <mc:Fallback xmlns="">
            <p:pic>
              <p:nvPicPr>
                <p:cNvPr id="7" name="Ink 6">
                  <a:extLst>
                    <a:ext uri="{FF2B5EF4-FFF2-40B4-BE49-F238E27FC236}">
                      <a16:creationId xmlns:a16="http://schemas.microsoft.com/office/drawing/2014/main" id="{FDE4B25D-1BE1-7812-F45D-6B40DDF7B5C4}"/>
                    </a:ext>
                  </a:extLst>
                </p:cNvPr>
                <p:cNvPicPr/>
                <p:nvPr/>
              </p:nvPicPr>
              <p:blipFill>
                <a:blip r:embed="rId13"/>
                <a:stretch>
                  <a:fillRect/>
                </a:stretch>
              </p:blipFill>
              <p:spPr>
                <a:xfrm>
                  <a:off x="7434960" y="2407180"/>
                  <a:ext cx="1797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5CC8B36-D1A5-B5B1-5D6D-3F81A671D160}"/>
                    </a:ext>
                  </a:extLst>
                </p14:cNvPr>
                <p14:cNvContentPartPr/>
                <p14:nvPr/>
              </p14:nvContentPartPr>
              <p14:xfrm>
                <a:off x="6669600" y="2149780"/>
                <a:ext cx="10440" cy="12960"/>
              </p14:xfrm>
            </p:contentPart>
          </mc:Choice>
          <mc:Fallback xmlns="">
            <p:pic>
              <p:nvPicPr>
                <p:cNvPr id="9" name="Ink 8">
                  <a:extLst>
                    <a:ext uri="{FF2B5EF4-FFF2-40B4-BE49-F238E27FC236}">
                      <a16:creationId xmlns:a16="http://schemas.microsoft.com/office/drawing/2014/main" id="{E5CC8B36-D1A5-B5B1-5D6D-3F81A671D160}"/>
                    </a:ext>
                  </a:extLst>
                </p:cNvPr>
                <p:cNvPicPr/>
                <p:nvPr/>
              </p:nvPicPr>
              <p:blipFill>
                <a:blip r:embed="rId15"/>
                <a:stretch>
                  <a:fillRect/>
                </a:stretch>
              </p:blipFill>
              <p:spPr>
                <a:xfrm>
                  <a:off x="6651960" y="2132140"/>
                  <a:ext cx="46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555CC947-FD2E-7F53-9E56-469AF8DAA8F6}"/>
                    </a:ext>
                  </a:extLst>
                </p14:cNvPr>
                <p14:cNvContentPartPr/>
                <p14:nvPr/>
              </p14:nvContentPartPr>
              <p14:xfrm>
                <a:off x="5409240" y="2128180"/>
                <a:ext cx="970200" cy="395280"/>
              </p14:xfrm>
            </p:contentPart>
          </mc:Choice>
          <mc:Fallback xmlns="">
            <p:pic>
              <p:nvPicPr>
                <p:cNvPr id="11" name="Ink 10">
                  <a:extLst>
                    <a:ext uri="{FF2B5EF4-FFF2-40B4-BE49-F238E27FC236}">
                      <a16:creationId xmlns:a16="http://schemas.microsoft.com/office/drawing/2014/main" id="{555CC947-FD2E-7F53-9E56-469AF8DAA8F6}"/>
                    </a:ext>
                  </a:extLst>
                </p:cNvPr>
                <p:cNvPicPr/>
                <p:nvPr/>
              </p:nvPicPr>
              <p:blipFill>
                <a:blip r:embed="rId17"/>
                <a:stretch>
                  <a:fillRect/>
                </a:stretch>
              </p:blipFill>
              <p:spPr>
                <a:xfrm>
                  <a:off x="5391600" y="2110540"/>
                  <a:ext cx="100584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A628FA0-53DF-93CE-8DA1-578065BDBE51}"/>
                    </a:ext>
                  </a:extLst>
                </p14:cNvPr>
                <p14:cNvContentPartPr/>
                <p14:nvPr/>
              </p14:nvContentPartPr>
              <p14:xfrm>
                <a:off x="6338040" y="2109100"/>
                <a:ext cx="6480" cy="5040"/>
              </p14:xfrm>
            </p:contentPart>
          </mc:Choice>
          <mc:Fallback xmlns="">
            <p:pic>
              <p:nvPicPr>
                <p:cNvPr id="12" name="Ink 11">
                  <a:extLst>
                    <a:ext uri="{FF2B5EF4-FFF2-40B4-BE49-F238E27FC236}">
                      <a16:creationId xmlns:a16="http://schemas.microsoft.com/office/drawing/2014/main" id="{7A628FA0-53DF-93CE-8DA1-578065BDBE51}"/>
                    </a:ext>
                  </a:extLst>
                </p:cNvPr>
                <p:cNvPicPr/>
                <p:nvPr/>
              </p:nvPicPr>
              <p:blipFill>
                <a:blip r:embed="rId19"/>
                <a:stretch>
                  <a:fillRect/>
                </a:stretch>
              </p:blipFill>
              <p:spPr>
                <a:xfrm>
                  <a:off x="6320040" y="2091460"/>
                  <a:ext cx="42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E9551446-C6D1-2612-B58E-8C91487C4292}"/>
                    </a:ext>
                  </a:extLst>
                </p14:cNvPr>
                <p14:cNvContentPartPr/>
                <p14:nvPr/>
              </p14:nvContentPartPr>
              <p14:xfrm>
                <a:off x="6284400" y="2075260"/>
                <a:ext cx="125640" cy="106920"/>
              </p14:xfrm>
            </p:contentPart>
          </mc:Choice>
          <mc:Fallback xmlns="">
            <p:pic>
              <p:nvPicPr>
                <p:cNvPr id="13" name="Ink 12">
                  <a:extLst>
                    <a:ext uri="{FF2B5EF4-FFF2-40B4-BE49-F238E27FC236}">
                      <a16:creationId xmlns:a16="http://schemas.microsoft.com/office/drawing/2014/main" id="{E9551446-C6D1-2612-B58E-8C91487C4292}"/>
                    </a:ext>
                  </a:extLst>
                </p:cNvPr>
                <p:cNvPicPr/>
                <p:nvPr/>
              </p:nvPicPr>
              <p:blipFill>
                <a:blip r:embed="rId21"/>
                <a:stretch>
                  <a:fillRect/>
                </a:stretch>
              </p:blipFill>
              <p:spPr>
                <a:xfrm>
                  <a:off x="6266760" y="2057620"/>
                  <a:ext cx="161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C7BBDCB-0A3A-6C32-147A-E9657E9FDDB2}"/>
                    </a:ext>
                  </a:extLst>
                </p14:cNvPr>
                <p14:cNvContentPartPr/>
                <p14:nvPr/>
              </p14:nvContentPartPr>
              <p14:xfrm>
                <a:off x="6332280" y="1769260"/>
                <a:ext cx="1006200" cy="399960"/>
              </p14:xfrm>
            </p:contentPart>
          </mc:Choice>
          <mc:Fallback xmlns="">
            <p:pic>
              <p:nvPicPr>
                <p:cNvPr id="14" name="Ink 13">
                  <a:extLst>
                    <a:ext uri="{FF2B5EF4-FFF2-40B4-BE49-F238E27FC236}">
                      <a16:creationId xmlns:a16="http://schemas.microsoft.com/office/drawing/2014/main" id="{4C7BBDCB-0A3A-6C32-147A-E9657E9FDDB2}"/>
                    </a:ext>
                  </a:extLst>
                </p:cNvPr>
                <p:cNvPicPr/>
                <p:nvPr/>
              </p:nvPicPr>
              <p:blipFill>
                <a:blip r:embed="rId23"/>
                <a:stretch>
                  <a:fillRect/>
                </a:stretch>
              </p:blipFill>
              <p:spPr>
                <a:xfrm>
                  <a:off x="6314280" y="1751260"/>
                  <a:ext cx="1041840" cy="435600"/>
                </a:xfrm>
                <a:prstGeom prst="rect">
                  <a:avLst/>
                </a:prstGeom>
              </p:spPr>
            </p:pic>
          </mc:Fallback>
        </mc:AlternateContent>
      </p:grpSp>
    </p:spTree>
    <p:extLst>
      <p:ext uri="{BB962C8B-B14F-4D97-AF65-F5344CB8AC3E}">
        <p14:creationId xmlns:p14="http://schemas.microsoft.com/office/powerpoint/2010/main" val="381138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57530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3400" y="347489"/>
            <a:ext cx="8985059" cy="4585871"/>
          </a:xfrm>
          <a:prstGeom prst="rect">
            <a:avLst/>
          </a:prstGeom>
          <a:noFill/>
        </p:spPr>
        <p:txBody>
          <a:bodyPr wrap="square" rtlCol="0">
            <a:spAutoFit/>
          </a:bodyPr>
          <a:lstStyle/>
          <a:p>
            <a:pPr rtl="0">
              <a:spcBef>
                <a:spcPts val="0"/>
              </a:spcBef>
              <a:spcAft>
                <a:spcPts val="0"/>
              </a:spcAft>
            </a:pPr>
            <a:r>
              <a:rPr lang="en-US" sz="2800" b="1" i="0" u="none" strike="noStrike">
                <a:solidFill>
                  <a:srgbClr val="FFC000"/>
                </a:solidFill>
                <a:effectLst/>
                <a:latin typeface="Arial" panose="020B0604020202020204" pitchFamily="34" charset="0"/>
              </a:rPr>
              <a:t>Man and God, Chapter 7 Sedeq and S'daqah 463</a:t>
            </a:r>
          </a:p>
          <a:p>
            <a:pPr rtl="0">
              <a:spcBef>
                <a:spcPts val="0"/>
              </a:spcBef>
              <a:spcAft>
                <a:spcPts val="0"/>
              </a:spcAft>
            </a:pPr>
            <a:r>
              <a:rPr lang="en-US" sz="2400" i="0" u="none" strike="noStrike">
                <a:solidFill>
                  <a:srgbClr val="FFC000"/>
                </a:solidFill>
                <a:effectLst/>
                <a:latin typeface="Arial" panose="020B0604020202020204" pitchFamily="34" charset="0"/>
              </a:rPr>
              <a:t>However, if </a:t>
            </a:r>
            <a:r>
              <a:rPr lang="en-US" sz="2400" i="0" u="none" strike="noStrike">
                <a:solidFill>
                  <a:srgbClr val="92D050"/>
                </a:solidFill>
                <a:effectLst/>
                <a:latin typeface="Arial" panose="020B0604020202020204" pitchFamily="34" charset="0"/>
              </a:rPr>
              <a:t>sedeq</a:t>
            </a:r>
            <a:r>
              <a:rPr lang="en-US" sz="2400" i="0" u="none" strike="noStrike">
                <a:solidFill>
                  <a:srgbClr val="FFC000"/>
                </a:solidFill>
                <a:effectLst/>
                <a:latin typeface="Arial" panose="020B0604020202020204" pitchFamily="34" charset="0"/>
              </a:rPr>
              <a:t> is a divine disposition to create with the purpose of the Good in view, then we are led to the conclusion that </a:t>
            </a:r>
            <a:r>
              <a:rPr lang="en-US" sz="2400" i="0" u="none" strike="noStrike">
                <a:solidFill>
                  <a:srgbClr val="92D050"/>
                </a:solidFill>
                <a:effectLst/>
                <a:latin typeface="Arial" panose="020B0604020202020204" pitchFamily="34" charset="0"/>
              </a:rPr>
              <a:t>sedeq</a:t>
            </a:r>
            <a:r>
              <a:rPr lang="en-US" sz="2400" i="0" u="none" strike="noStrike">
                <a:solidFill>
                  <a:srgbClr val="FFC000"/>
                </a:solidFill>
                <a:effectLst/>
                <a:latin typeface="Arial" panose="020B0604020202020204" pitchFamily="34" charset="0"/>
              </a:rPr>
              <a:t>, ontologically speaking, is the principle of identity between Being and Value and its efficacious mightiness. We have shown how this identity between Being and Value comes to expression in </a:t>
            </a:r>
            <a:r>
              <a:rPr lang="en-US" sz="2400" i="0" u="none" strike="noStrike">
                <a:solidFill>
                  <a:srgbClr val="00B0F0"/>
                </a:solidFill>
                <a:effectLst/>
                <a:latin typeface="Arial" panose="020B0604020202020204" pitchFamily="34" charset="0"/>
              </a:rPr>
              <a:t>Isaiah 45:18–19</a:t>
            </a:r>
            <a:r>
              <a:rPr lang="en-US" sz="2400" i="0" u="none" strike="noStrike">
                <a:solidFill>
                  <a:srgbClr val="FFC000"/>
                </a:solidFill>
                <a:effectLst/>
                <a:latin typeface="Arial" panose="020B0604020202020204" pitchFamily="34" charset="0"/>
              </a:rPr>
              <a:t>. The understanding of the identity of Being and the Good and the Tohu quality of evil is essential for the appreciation of the biblical idea of redemption and, indeed, of the Messianism of the Hebrew Bible. We may best illustrate our point by discussing a comment of Snaith. This is what he has to say about sedeq as salvation: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D6D81E2-D7A2-827E-7F62-9983EA28511D}"/>
                  </a:ext>
                </a:extLst>
              </p14:cNvPr>
              <p14:cNvContentPartPr/>
              <p14:nvPr/>
            </p14:nvContentPartPr>
            <p14:xfrm>
              <a:off x="673800" y="759100"/>
              <a:ext cx="2112840" cy="85680"/>
            </p14:xfrm>
          </p:contentPart>
        </mc:Choice>
        <mc:Fallback xmlns="">
          <p:pic>
            <p:nvPicPr>
              <p:cNvPr id="2" name="Ink 1">
                <a:extLst>
                  <a:ext uri="{FF2B5EF4-FFF2-40B4-BE49-F238E27FC236}">
                    <a16:creationId xmlns:a16="http://schemas.microsoft.com/office/drawing/2014/main" id="{AD6D81E2-D7A2-827E-7F62-9983EA28511D}"/>
                  </a:ext>
                </a:extLst>
              </p:cNvPr>
              <p:cNvPicPr/>
              <p:nvPr/>
            </p:nvPicPr>
            <p:blipFill>
              <a:blip r:embed="rId7"/>
              <a:stretch>
                <a:fillRect/>
              </a:stretch>
            </p:blipFill>
            <p:spPr>
              <a:xfrm>
                <a:off x="655800" y="741100"/>
                <a:ext cx="2148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F4E12EA-8E02-4260-2112-0077715C5B70}"/>
                  </a:ext>
                </a:extLst>
              </p14:cNvPr>
              <p14:cNvContentPartPr/>
              <p14:nvPr/>
            </p14:nvContentPartPr>
            <p14:xfrm>
              <a:off x="2203440" y="1156180"/>
              <a:ext cx="871560" cy="85320"/>
            </p14:xfrm>
          </p:contentPart>
        </mc:Choice>
        <mc:Fallback xmlns="">
          <p:pic>
            <p:nvPicPr>
              <p:cNvPr id="4" name="Ink 3">
                <a:extLst>
                  <a:ext uri="{FF2B5EF4-FFF2-40B4-BE49-F238E27FC236}">
                    <a16:creationId xmlns:a16="http://schemas.microsoft.com/office/drawing/2014/main" id="{5F4E12EA-8E02-4260-2112-0077715C5B70}"/>
                  </a:ext>
                </a:extLst>
              </p:cNvPr>
              <p:cNvPicPr/>
              <p:nvPr/>
            </p:nvPicPr>
            <p:blipFill>
              <a:blip r:embed="rId9"/>
              <a:stretch>
                <a:fillRect/>
              </a:stretch>
            </p:blipFill>
            <p:spPr>
              <a:xfrm>
                <a:off x="2185440" y="1138180"/>
                <a:ext cx="907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B90C1EA-21F0-5CDE-FF04-FAD5175631EE}"/>
                  </a:ext>
                </a:extLst>
              </p14:cNvPr>
              <p14:cNvContentPartPr/>
              <p14:nvPr/>
            </p14:nvContentPartPr>
            <p14:xfrm>
              <a:off x="1320720" y="1901740"/>
              <a:ext cx="532440" cy="32760"/>
            </p14:xfrm>
          </p:contentPart>
        </mc:Choice>
        <mc:Fallback xmlns="">
          <p:pic>
            <p:nvPicPr>
              <p:cNvPr id="5" name="Ink 4">
                <a:extLst>
                  <a:ext uri="{FF2B5EF4-FFF2-40B4-BE49-F238E27FC236}">
                    <a16:creationId xmlns:a16="http://schemas.microsoft.com/office/drawing/2014/main" id="{DB90C1EA-21F0-5CDE-FF04-FAD5175631EE}"/>
                  </a:ext>
                </a:extLst>
              </p:cNvPr>
              <p:cNvPicPr/>
              <p:nvPr/>
            </p:nvPicPr>
            <p:blipFill>
              <a:blip r:embed="rId11"/>
              <a:stretch>
                <a:fillRect/>
              </a:stretch>
            </p:blipFill>
            <p:spPr>
              <a:xfrm>
                <a:off x="1302720" y="1884100"/>
                <a:ext cx="568080" cy="68400"/>
              </a:xfrm>
              <a:prstGeom prst="rect">
                <a:avLst/>
              </a:prstGeom>
            </p:spPr>
          </p:pic>
        </mc:Fallback>
      </mc:AlternateContent>
      <p:grpSp>
        <p:nvGrpSpPr>
          <p:cNvPr id="13" name="Group 12">
            <a:extLst>
              <a:ext uri="{FF2B5EF4-FFF2-40B4-BE49-F238E27FC236}">
                <a16:creationId xmlns:a16="http://schemas.microsoft.com/office/drawing/2014/main" id="{78285868-0AF3-9365-9F3B-073B754D18B0}"/>
              </a:ext>
            </a:extLst>
          </p:cNvPr>
          <p:cNvGrpSpPr/>
          <p:nvPr/>
        </p:nvGrpSpPr>
        <p:grpSpPr>
          <a:xfrm>
            <a:off x="1943160" y="2246980"/>
            <a:ext cx="6064200" cy="106200"/>
            <a:chOff x="1943160" y="2246980"/>
            <a:chExt cx="6064200" cy="10620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5D64EA79-08F7-1870-1805-8753F5905EFB}"/>
                    </a:ext>
                  </a:extLst>
                </p14:cNvPr>
                <p14:cNvContentPartPr/>
                <p14:nvPr/>
              </p14:nvContentPartPr>
              <p14:xfrm>
                <a:off x="1943160" y="2246980"/>
                <a:ext cx="720720" cy="36000"/>
              </p14:xfrm>
            </p:contentPart>
          </mc:Choice>
          <mc:Fallback xmlns="">
            <p:pic>
              <p:nvPicPr>
                <p:cNvPr id="7" name="Ink 6">
                  <a:extLst>
                    <a:ext uri="{FF2B5EF4-FFF2-40B4-BE49-F238E27FC236}">
                      <a16:creationId xmlns:a16="http://schemas.microsoft.com/office/drawing/2014/main" id="{5D64EA79-08F7-1870-1805-8753F5905EFB}"/>
                    </a:ext>
                  </a:extLst>
                </p:cNvPr>
                <p:cNvPicPr/>
                <p:nvPr/>
              </p:nvPicPr>
              <p:blipFill>
                <a:blip r:embed="rId13"/>
                <a:stretch>
                  <a:fillRect/>
                </a:stretch>
              </p:blipFill>
              <p:spPr>
                <a:xfrm>
                  <a:off x="1925160" y="2229340"/>
                  <a:ext cx="756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F6CA9448-1230-FF6F-6A84-BC0D6D905A75}"/>
                    </a:ext>
                  </a:extLst>
                </p14:cNvPr>
                <p14:cNvContentPartPr/>
                <p14:nvPr/>
              </p14:nvContentPartPr>
              <p14:xfrm>
                <a:off x="3446160" y="2291620"/>
                <a:ext cx="550440" cy="50400"/>
              </p14:xfrm>
            </p:contentPart>
          </mc:Choice>
          <mc:Fallback xmlns="">
            <p:pic>
              <p:nvPicPr>
                <p:cNvPr id="9" name="Ink 8">
                  <a:extLst>
                    <a:ext uri="{FF2B5EF4-FFF2-40B4-BE49-F238E27FC236}">
                      <a16:creationId xmlns:a16="http://schemas.microsoft.com/office/drawing/2014/main" id="{F6CA9448-1230-FF6F-6A84-BC0D6D905A75}"/>
                    </a:ext>
                  </a:extLst>
                </p:cNvPr>
                <p:cNvPicPr/>
                <p:nvPr/>
              </p:nvPicPr>
              <p:blipFill>
                <a:blip r:embed="rId15"/>
                <a:stretch>
                  <a:fillRect/>
                </a:stretch>
              </p:blipFill>
              <p:spPr>
                <a:xfrm>
                  <a:off x="3428160" y="2273620"/>
                  <a:ext cx="586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2EC0B70-3130-D0AC-76EE-E552CECB92AE}"/>
                    </a:ext>
                  </a:extLst>
                </p14:cNvPr>
                <p14:cNvContentPartPr/>
                <p14:nvPr/>
              </p14:nvContentPartPr>
              <p14:xfrm>
                <a:off x="5372880" y="2282260"/>
                <a:ext cx="2634480" cy="70920"/>
              </p14:xfrm>
            </p:contentPart>
          </mc:Choice>
          <mc:Fallback xmlns="">
            <p:pic>
              <p:nvPicPr>
                <p:cNvPr id="12" name="Ink 11">
                  <a:extLst>
                    <a:ext uri="{FF2B5EF4-FFF2-40B4-BE49-F238E27FC236}">
                      <a16:creationId xmlns:a16="http://schemas.microsoft.com/office/drawing/2014/main" id="{C2EC0B70-3130-D0AC-76EE-E552CECB92AE}"/>
                    </a:ext>
                  </a:extLst>
                </p:cNvPr>
                <p:cNvPicPr/>
                <p:nvPr/>
              </p:nvPicPr>
              <p:blipFill>
                <a:blip r:embed="rId17"/>
                <a:stretch>
                  <a:fillRect/>
                </a:stretch>
              </p:blipFill>
              <p:spPr>
                <a:xfrm>
                  <a:off x="5355240" y="2264260"/>
                  <a:ext cx="2670120" cy="106560"/>
                </a:xfrm>
                <a:prstGeom prst="rect">
                  <a:avLst/>
                </a:prstGeom>
              </p:spPr>
            </p:pic>
          </mc:Fallback>
        </mc:AlternateContent>
      </p:grpSp>
      <p:grpSp>
        <p:nvGrpSpPr>
          <p:cNvPr id="16" name="Group 15">
            <a:extLst>
              <a:ext uri="{FF2B5EF4-FFF2-40B4-BE49-F238E27FC236}">
                <a16:creationId xmlns:a16="http://schemas.microsoft.com/office/drawing/2014/main" id="{ABB2958E-049F-FDE2-AF2C-AA6FDAB5B325}"/>
              </a:ext>
            </a:extLst>
          </p:cNvPr>
          <p:cNvGrpSpPr/>
          <p:nvPr/>
        </p:nvGrpSpPr>
        <p:grpSpPr>
          <a:xfrm>
            <a:off x="5913240" y="2637220"/>
            <a:ext cx="1956960" cy="55440"/>
            <a:chOff x="5913240" y="2637220"/>
            <a:chExt cx="1956960" cy="55440"/>
          </a:xfrm>
        </p:grpSpPr>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07872432-52FC-22A4-D533-9A02C4DE8D33}"/>
                    </a:ext>
                  </a:extLst>
                </p14:cNvPr>
                <p14:cNvContentPartPr/>
                <p14:nvPr/>
              </p14:nvContentPartPr>
              <p14:xfrm>
                <a:off x="5913240" y="2637220"/>
                <a:ext cx="567360" cy="24480"/>
              </p14:xfrm>
            </p:contentPart>
          </mc:Choice>
          <mc:Fallback xmlns="">
            <p:pic>
              <p:nvPicPr>
                <p:cNvPr id="14" name="Ink 13">
                  <a:extLst>
                    <a:ext uri="{FF2B5EF4-FFF2-40B4-BE49-F238E27FC236}">
                      <a16:creationId xmlns:a16="http://schemas.microsoft.com/office/drawing/2014/main" id="{07872432-52FC-22A4-D533-9A02C4DE8D33}"/>
                    </a:ext>
                  </a:extLst>
                </p:cNvPr>
                <p:cNvPicPr/>
                <p:nvPr/>
              </p:nvPicPr>
              <p:blipFill>
                <a:blip r:embed="rId19"/>
                <a:stretch>
                  <a:fillRect/>
                </a:stretch>
              </p:blipFill>
              <p:spPr>
                <a:xfrm>
                  <a:off x="5895240" y="2619580"/>
                  <a:ext cx="603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285641C-A980-CA21-10E8-8C0C15452EB4}"/>
                    </a:ext>
                  </a:extLst>
                </p14:cNvPr>
                <p14:cNvContentPartPr/>
                <p14:nvPr/>
              </p14:nvContentPartPr>
              <p14:xfrm>
                <a:off x="7389600" y="2672140"/>
                <a:ext cx="480600" cy="20520"/>
              </p14:xfrm>
            </p:contentPart>
          </mc:Choice>
          <mc:Fallback xmlns="">
            <p:pic>
              <p:nvPicPr>
                <p:cNvPr id="15" name="Ink 14">
                  <a:extLst>
                    <a:ext uri="{FF2B5EF4-FFF2-40B4-BE49-F238E27FC236}">
                      <a16:creationId xmlns:a16="http://schemas.microsoft.com/office/drawing/2014/main" id="{0285641C-A980-CA21-10E8-8C0C15452EB4}"/>
                    </a:ext>
                  </a:extLst>
                </p:cNvPr>
                <p:cNvPicPr/>
                <p:nvPr/>
              </p:nvPicPr>
              <p:blipFill>
                <a:blip r:embed="rId21"/>
                <a:stretch>
                  <a:fillRect/>
                </a:stretch>
              </p:blipFill>
              <p:spPr>
                <a:xfrm>
                  <a:off x="7371600" y="2654140"/>
                  <a:ext cx="51624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69300D65-556D-85DB-E218-88D31CF64289}"/>
                  </a:ext>
                </a:extLst>
              </p14:cNvPr>
              <p14:cNvContentPartPr/>
              <p14:nvPr/>
            </p14:nvContentPartPr>
            <p14:xfrm>
              <a:off x="3410520" y="3012700"/>
              <a:ext cx="1212840" cy="25200"/>
            </p14:xfrm>
          </p:contentPart>
        </mc:Choice>
        <mc:Fallback xmlns="">
          <p:pic>
            <p:nvPicPr>
              <p:cNvPr id="17" name="Ink 16">
                <a:extLst>
                  <a:ext uri="{FF2B5EF4-FFF2-40B4-BE49-F238E27FC236}">
                    <a16:creationId xmlns:a16="http://schemas.microsoft.com/office/drawing/2014/main" id="{69300D65-556D-85DB-E218-88D31CF64289}"/>
                  </a:ext>
                </a:extLst>
              </p:cNvPr>
              <p:cNvPicPr/>
              <p:nvPr/>
            </p:nvPicPr>
            <p:blipFill>
              <a:blip r:embed="rId23"/>
              <a:stretch>
                <a:fillRect/>
              </a:stretch>
            </p:blipFill>
            <p:spPr>
              <a:xfrm>
                <a:off x="3392880" y="2994700"/>
                <a:ext cx="1248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A4AD318-6146-887B-BE00-4F61FE951DEE}"/>
                  </a:ext>
                </a:extLst>
              </p14:cNvPr>
              <p14:cNvContentPartPr/>
              <p14:nvPr/>
            </p14:nvContentPartPr>
            <p14:xfrm>
              <a:off x="1029840" y="3371980"/>
              <a:ext cx="433440" cy="22680"/>
            </p14:xfrm>
          </p:contentPart>
        </mc:Choice>
        <mc:Fallback xmlns="">
          <p:pic>
            <p:nvPicPr>
              <p:cNvPr id="18" name="Ink 17">
                <a:extLst>
                  <a:ext uri="{FF2B5EF4-FFF2-40B4-BE49-F238E27FC236}">
                    <a16:creationId xmlns:a16="http://schemas.microsoft.com/office/drawing/2014/main" id="{DA4AD318-6146-887B-BE00-4F61FE951DEE}"/>
                  </a:ext>
                </a:extLst>
              </p:cNvPr>
              <p:cNvPicPr/>
              <p:nvPr/>
            </p:nvPicPr>
            <p:blipFill>
              <a:blip r:embed="rId25"/>
              <a:stretch>
                <a:fillRect/>
              </a:stretch>
            </p:blipFill>
            <p:spPr>
              <a:xfrm>
                <a:off x="1011840" y="3354340"/>
                <a:ext cx="469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E0F769D-FFD5-D273-A79E-685D017E6411}"/>
                  </a:ext>
                </a:extLst>
              </p14:cNvPr>
              <p14:cNvContentPartPr/>
              <p14:nvPr/>
            </p14:nvContentPartPr>
            <p14:xfrm>
              <a:off x="5025480" y="3378460"/>
              <a:ext cx="461160" cy="42480"/>
            </p14:xfrm>
          </p:contentPart>
        </mc:Choice>
        <mc:Fallback xmlns="">
          <p:pic>
            <p:nvPicPr>
              <p:cNvPr id="19" name="Ink 18">
                <a:extLst>
                  <a:ext uri="{FF2B5EF4-FFF2-40B4-BE49-F238E27FC236}">
                    <a16:creationId xmlns:a16="http://schemas.microsoft.com/office/drawing/2014/main" id="{3E0F769D-FFD5-D273-A79E-685D017E6411}"/>
                  </a:ext>
                </a:extLst>
              </p:cNvPr>
              <p:cNvPicPr/>
              <p:nvPr/>
            </p:nvPicPr>
            <p:blipFill>
              <a:blip r:embed="rId27"/>
              <a:stretch>
                <a:fillRect/>
              </a:stretch>
            </p:blipFill>
            <p:spPr>
              <a:xfrm>
                <a:off x="5007840" y="3360820"/>
                <a:ext cx="496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DAB3D52-C587-6B9D-47FB-AFBC6D88D428}"/>
                  </a:ext>
                </a:extLst>
              </p14:cNvPr>
              <p14:cNvContentPartPr/>
              <p14:nvPr/>
            </p14:nvContentPartPr>
            <p14:xfrm>
              <a:off x="6941400" y="3355420"/>
              <a:ext cx="469800" cy="45720"/>
            </p14:xfrm>
          </p:contentPart>
        </mc:Choice>
        <mc:Fallback xmlns="">
          <p:pic>
            <p:nvPicPr>
              <p:cNvPr id="20" name="Ink 19">
                <a:extLst>
                  <a:ext uri="{FF2B5EF4-FFF2-40B4-BE49-F238E27FC236}">
                    <a16:creationId xmlns:a16="http://schemas.microsoft.com/office/drawing/2014/main" id="{ADAB3D52-C587-6B9D-47FB-AFBC6D88D428}"/>
                  </a:ext>
                </a:extLst>
              </p:cNvPr>
              <p:cNvPicPr/>
              <p:nvPr/>
            </p:nvPicPr>
            <p:blipFill>
              <a:blip r:embed="rId29"/>
              <a:stretch>
                <a:fillRect/>
              </a:stretch>
            </p:blipFill>
            <p:spPr>
              <a:xfrm>
                <a:off x="6923400" y="3337420"/>
                <a:ext cx="505440" cy="81360"/>
              </a:xfrm>
              <a:prstGeom prst="rect">
                <a:avLst/>
              </a:prstGeom>
            </p:spPr>
          </p:pic>
        </mc:Fallback>
      </mc:AlternateContent>
      <p:grpSp>
        <p:nvGrpSpPr>
          <p:cNvPr id="23" name="Group 22">
            <a:extLst>
              <a:ext uri="{FF2B5EF4-FFF2-40B4-BE49-F238E27FC236}">
                <a16:creationId xmlns:a16="http://schemas.microsoft.com/office/drawing/2014/main" id="{D7AFC7A5-C0BC-826D-817B-96AC7238C1F5}"/>
              </a:ext>
            </a:extLst>
          </p:cNvPr>
          <p:cNvGrpSpPr/>
          <p:nvPr/>
        </p:nvGrpSpPr>
        <p:grpSpPr>
          <a:xfrm>
            <a:off x="5286120" y="4441540"/>
            <a:ext cx="752040" cy="91440"/>
            <a:chOff x="5286120" y="4441540"/>
            <a:chExt cx="752040" cy="9144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F43099D7-05CC-1BA1-734D-9F2875368E25}"/>
                    </a:ext>
                  </a:extLst>
                </p14:cNvPr>
                <p14:cNvContentPartPr/>
                <p14:nvPr/>
              </p14:nvContentPartPr>
              <p14:xfrm>
                <a:off x="5552520" y="4441540"/>
                <a:ext cx="485640" cy="58680"/>
              </p14:xfrm>
            </p:contentPart>
          </mc:Choice>
          <mc:Fallback xmlns="">
            <p:pic>
              <p:nvPicPr>
                <p:cNvPr id="21" name="Ink 20">
                  <a:extLst>
                    <a:ext uri="{FF2B5EF4-FFF2-40B4-BE49-F238E27FC236}">
                      <a16:creationId xmlns:a16="http://schemas.microsoft.com/office/drawing/2014/main" id="{F43099D7-05CC-1BA1-734D-9F2875368E25}"/>
                    </a:ext>
                  </a:extLst>
                </p:cNvPr>
                <p:cNvPicPr/>
                <p:nvPr/>
              </p:nvPicPr>
              <p:blipFill>
                <a:blip r:embed="rId31"/>
                <a:stretch>
                  <a:fillRect/>
                </a:stretch>
              </p:blipFill>
              <p:spPr>
                <a:xfrm>
                  <a:off x="5534880" y="4423540"/>
                  <a:ext cx="521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1A5B1BE-35E5-51F1-0577-7DBB5BCBE064}"/>
                    </a:ext>
                  </a:extLst>
                </p14:cNvPr>
                <p14:cNvContentPartPr/>
                <p14:nvPr/>
              </p14:nvContentPartPr>
              <p14:xfrm>
                <a:off x="5286120" y="4480420"/>
                <a:ext cx="701640" cy="52560"/>
              </p14:xfrm>
            </p:contentPart>
          </mc:Choice>
          <mc:Fallback xmlns="">
            <p:pic>
              <p:nvPicPr>
                <p:cNvPr id="22" name="Ink 21">
                  <a:extLst>
                    <a:ext uri="{FF2B5EF4-FFF2-40B4-BE49-F238E27FC236}">
                      <a16:creationId xmlns:a16="http://schemas.microsoft.com/office/drawing/2014/main" id="{E1A5B1BE-35E5-51F1-0577-7DBB5BCBE064}"/>
                    </a:ext>
                  </a:extLst>
                </p:cNvPr>
                <p:cNvPicPr/>
                <p:nvPr/>
              </p:nvPicPr>
              <p:blipFill>
                <a:blip r:embed="rId33"/>
                <a:stretch>
                  <a:fillRect/>
                </a:stretch>
              </p:blipFill>
              <p:spPr>
                <a:xfrm>
                  <a:off x="5268480" y="4462420"/>
                  <a:ext cx="73728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79783990-D762-964B-64A4-6919E9C522DE}"/>
                  </a:ext>
                </a:extLst>
              </p14:cNvPr>
              <p14:cNvContentPartPr/>
              <p14:nvPr/>
            </p14:nvContentPartPr>
            <p14:xfrm>
              <a:off x="2231520" y="4857340"/>
              <a:ext cx="558000" cy="28800"/>
            </p14:xfrm>
          </p:contentPart>
        </mc:Choice>
        <mc:Fallback xmlns="">
          <p:pic>
            <p:nvPicPr>
              <p:cNvPr id="24" name="Ink 23">
                <a:extLst>
                  <a:ext uri="{FF2B5EF4-FFF2-40B4-BE49-F238E27FC236}">
                    <a16:creationId xmlns:a16="http://schemas.microsoft.com/office/drawing/2014/main" id="{79783990-D762-964B-64A4-6919E9C522DE}"/>
                  </a:ext>
                </a:extLst>
              </p:cNvPr>
              <p:cNvPicPr/>
              <p:nvPr/>
            </p:nvPicPr>
            <p:blipFill>
              <a:blip r:embed="rId35"/>
              <a:stretch>
                <a:fillRect/>
              </a:stretch>
            </p:blipFill>
            <p:spPr>
              <a:xfrm>
                <a:off x="2213520" y="4839340"/>
                <a:ext cx="593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41D83F1-24CD-84C8-9668-80DF3DED0AB1}"/>
                  </a:ext>
                </a:extLst>
              </p14:cNvPr>
              <p14:cNvContentPartPr/>
              <p14:nvPr/>
            </p14:nvContentPartPr>
            <p14:xfrm>
              <a:off x="3652440" y="4883260"/>
              <a:ext cx="574200" cy="33480"/>
            </p14:xfrm>
          </p:contentPart>
        </mc:Choice>
        <mc:Fallback xmlns="">
          <p:pic>
            <p:nvPicPr>
              <p:cNvPr id="25" name="Ink 24">
                <a:extLst>
                  <a:ext uri="{FF2B5EF4-FFF2-40B4-BE49-F238E27FC236}">
                    <a16:creationId xmlns:a16="http://schemas.microsoft.com/office/drawing/2014/main" id="{741D83F1-24CD-84C8-9668-80DF3DED0AB1}"/>
                  </a:ext>
                </a:extLst>
              </p:cNvPr>
              <p:cNvPicPr/>
              <p:nvPr/>
            </p:nvPicPr>
            <p:blipFill>
              <a:blip r:embed="rId37"/>
              <a:stretch>
                <a:fillRect/>
              </a:stretch>
            </p:blipFill>
            <p:spPr>
              <a:xfrm>
                <a:off x="3634440" y="4865620"/>
                <a:ext cx="609840" cy="69120"/>
              </a:xfrm>
              <a:prstGeom prst="rect">
                <a:avLst/>
              </a:prstGeom>
            </p:spPr>
          </p:pic>
        </mc:Fallback>
      </mc:AlternateContent>
    </p:spTree>
    <p:extLst>
      <p:ext uri="{BB962C8B-B14F-4D97-AF65-F5344CB8AC3E}">
        <p14:creationId xmlns:p14="http://schemas.microsoft.com/office/powerpoint/2010/main" val="1498928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50270"/>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7346"/>
            <a:ext cx="9099980" cy="6463308"/>
          </a:xfrm>
          <a:prstGeom prst="rect">
            <a:avLst/>
          </a:prstGeom>
          <a:noFill/>
        </p:spPr>
        <p:txBody>
          <a:bodyPr wrap="square" rtlCol="0">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Talmud Bavli Megillah 27a:15</a:t>
            </a:r>
            <a:endParaRPr lang="en-US" sz="2400" b="0">
              <a:solidFill>
                <a:srgbClr val="FFC000"/>
              </a:solidFill>
              <a:effectLst/>
            </a:endParaRPr>
          </a:p>
          <a:p>
            <a:pPr algn="r" rtl="0">
              <a:spcBef>
                <a:spcPts val="0"/>
              </a:spcBef>
              <a:spcAft>
                <a:spcPts val="0"/>
              </a:spcAft>
            </a:pPr>
            <a:r>
              <a:rPr lang="he-IL" sz="2300" b="0" i="0" u="none" strike="noStrike">
                <a:solidFill>
                  <a:srgbClr val="FFFF00"/>
                </a:solidFill>
                <a:effectLst/>
                <a:latin typeface="Arial" panose="020B0604020202020204" pitchFamily="34" charset="0"/>
                <a:cs typeface="+mj-cs"/>
              </a:rPr>
              <a:t>שְׁמַע מִינַּהּ תּוֹרָה בְּתוֹרָה שַׁפִּיר דָּמֵי. דִּלְמָא שָׁאנֵי תַּלְמוּד, שֶׁהַתַּלְמוּד מֵבִיא לִידֵי מַעֲשֶׂה. אִשָּׁה נָמֵי: ״לָא תֹהוּ בְרָאָהּ לָשֶׁבֶת יְצָרָהּ״, אֲבָל תּוֹרָה בְּתוֹרָה — לָא.</a:t>
            </a:r>
            <a:endParaRPr lang="he-IL" sz="2300" b="0">
              <a:solidFill>
                <a:srgbClr val="FFFF00"/>
              </a:solidFill>
              <a:effectLst/>
              <a:cs typeface="+mj-cs"/>
            </a:endParaRPr>
          </a:p>
          <a:p>
            <a:pPr rtl="0">
              <a:spcBef>
                <a:spcPts val="0"/>
              </a:spcBef>
              <a:spcAft>
                <a:spcPts val="0"/>
              </a:spcAft>
            </a:pPr>
            <a:r>
              <a:rPr lang="en-US" sz="2300" b="1" i="0" u="none" strike="noStrike">
                <a:solidFill>
                  <a:srgbClr val="FFC000"/>
                </a:solidFill>
                <a:effectLst/>
                <a:latin typeface="Arial" panose="020B0604020202020204" pitchFamily="34" charset="0"/>
              </a:rPr>
              <a:t>Learn from</a:t>
            </a:r>
            <a:r>
              <a:rPr lang="en-US" sz="2300" b="0" i="0" u="none" strike="noStrike">
                <a:solidFill>
                  <a:srgbClr val="FFC000"/>
                </a:solidFill>
                <a:effectLst/>
                <a:latin typeface="Arial" panose="020B0604020202020204" pitchFamily="34" charset="0"/>
              </a:rPr>
              <a:t> this </a:t>
            </a:r>
            <a:r>
              <a:rPr lang="en-US" sz="2300" b="0" i="1" u="none" strike="noStrike">
                <a:solidFill>
                  <a:srgbClr val="FFC000"/>
                </a:solidFill>
                <a:effectLst/>
                <a:latin typeface="Arial" panose="020B0604020202020204" pitchFamily="34" charset="0"/>
              </a:rPr>
              <a:t>baraita</a:t>
            </a:r>
            <a:r>
              <a:rPr lang="en-US" sz="2300" b="0" i="0" u="none" strike="noStrike">
                <a:solidFill>
                  <a:srgbClr val="FFC000"/>
                </a:solidFill>
                <a:effectLst/>
                <a:latin typeface="Arial" panose="020B0604020202020204" pitchFamily="34" charset="0"/>
              </a:rPr>
              <a:t> that exchanging one entity of </a:t>
            </a:r>
            <a:r>
              <a:rPr lang="en-US" sz="2300" b="1" i="0" u="none" strike="noStrike">
                <a:solidFill>
                  <a:srgbClr val="FFC000"/>
                </a:solidFill>
                <a:effectLst/>
                <a:latin typeface="Arial" panose="020B0604020202020204" pitchFamily="34" charset="0"/>
              </a:rPr>
              <a:t>Torah,</a:t>
            </a:r>
            <a:r>
              <a:rPr lang="en-US" sz="2300" b="0" i="0" u="none" strike="noStrike">
                <a:solidFill>
                  <a:srgbClr val="FFC000"/>
                </a:solidFill>
                <a:effectLst/>
                <a:latin typeface="Arial" panose="020B0604020202020204" pitchFamily="34" charset="0"/>
              </a:rPr>
              <a:t> i.e., a Torah scroll, </a:t>
            </a:r>
            <a:r>
              <a:rPr lang="en-US" sz="2300" b="1" i="0" u="none" strike="noStrike">
                <a:solidFill>
                  <a:srgbClr val="FFC000"/>
                </a:solidFill>
                <a:effectLst/>
                <a:latin typeface="Arial" panose="020B0604020202020204" pitchFamily="34" charset="0"/>
              </a:rPr>
              <a:t>for</a:t>
            </a:r>
            <a:r>
              <a:rPr lang="en-US" sz="2300" b="0" i="0" u="none" strike="noStrike">
                <a:solidFill>
                  <a:srgbClr val="FFC000"/>
                </a:solidFill>
                <a:effectLst/>
                <a:latin typeface="Arial" panose="020B0604020202020204" pitchFamily="34" charset="0"/>
              </a:rPr>
              <a:t> another entity of </a:t>
            </a:r>
            <a:r>
              <a:rPr lang="en-US" sz="2300" b="1" i="0" u="none" strike="noStrike">
                <a:solidFill>
                  <a:srgbClr val="92D050"/>
                </a:solidFill>
                <a:effectLst/>
                <a:latin typeface="Arial" panose="020B0604020202020204" pitchFamily="34" charset="0"/>
              </a:rPr>
              <a:t>Torah</a:t>
            </a:r>
            <a:r>
              <a:rPr lang="en-US" sz="2300" b="1" i="0" u="none" strike="noStrike">
                <a:solidFill>
                  <a:srgbClr val="FFC000"/>
                </a:solidFill>
                <a:effectLst/>
                <a:latin typeface="Arial" panose="020B0604020202020204" pitchFamily="34" charset="0"/>
              </a:rPr>
              <a:t>,</a:t>
            </a:r>
            <a:r>
              <a:rPr lang="en-US" sz="2300" b="0" i="0" u="none" strike="noStrike">
                <a:solidFill>
                  <a:srgbClr val="FFC000"/>
                </a:solidFill>
                <a:effectLst/>
                <a:latin typeface="Arial" panose="020B0604020202020204" pitchFamily="34" charset="0"/>
              </a:rPr>
              <a:t> i.e., Torah study, </a:t>
            </a:r>
            <a:r>
              <a:rPr lang="en-US" sz="2300" b="1" i="0" u="none" strike="noStrike">
                <a:solidFill>
                  <a:srgbClr val="92D050"/>
                </a:solidFill>
                <a:effectLst/>
                <a:latin typeface="Arial" panose="020B0604020202020204" pitchFamily="34" charset="0"/>
              </a:rPr>
              <a:t>seems well</a:t>
            </a:r>
            <a:r>
              <a:rPr lang="en-US" sz="2300" b="1" i="0" u="none" strike="noStrike">
                <a:solidFill>
                  <a:srgbClr val="FFC000"/>
                </a:solidFill>
                <a:effectLst/>
                <a:latin typeface="Arial" panose="020B0604020202020204" pitchFamily="34" charset="0"/>
              </a:rPr>
              <a:t>,</a:t>
            </a:r>
            <a:r>
              <a:rPr lang="en-US" sz="2300" b="0" i="0" u="none" strike="noStrike">
                <a:solidFill>
                  <a:srgbClr val="FFC000"/>
                </a:solidFill>
                <a:effectLst/>
                <a:latin typeface="Arial" panose="020B0604020202020204" pitchFamily="34" charset="0"/>
              </a:rPr>
              <a:t> and by extension, it should be permitted to sell one Torah scroll to purchase another. The Gemara rejects the proof: </a:t>
            </a:r>
            <a:r>
              <a:rPr lang="en-US" sz="2300" b="1" i="0" u="none" strike="noStrike">
                <a:solidFill>
                  <a:srgbClr val="92D050"/>
                </a:solidFill>
                <a:effectLst/>
                <a:latin typeface="Arial" panose="020B0604020202020204" pitchFamily="34" charset="0"/>
              </a:rPr>
              <a:t>Perhaps</a:t>
            </a:r>
            <a:r>
              <a:rPr lang="en-US" sz="2300" b="0" i="0" u="none" strike="noStrike">
                <a:solidFill>
                  <a:srgbClr val="FFC000"/>
                </a:solidFill>
                <a:effectLst/>
                <a:latin typeface="Arial" panose="020B0604020202020204" pitchFamily="34" charset="0"/>
              </a:rPr>
              <a:t> Torah </a:t>
            </a:r>
            <a:r>
              <a:rPr lang="en-US" sz="2300" b="1" i="0" u="none" strike="noStrike">
                <a:solidFill>
                  <a:srgbClr val="92D050"/>
                </a:solidFill>
                <a:effectLst/>
                <a:latin typeface="Arial" panose="020B0604020202020204" pitchFamily="34" charset="0"/>
              </a:rPr>
              <a:t>study is different, as the study</a:t>
            </a:r>
            <a:r>
              <a:rPr lang="en-US" sz="2300" b="0" i="0" u="none" strike="noStrike">
                <a:solidFill>
                  <a:srgbClr val="92D050"/>
                </a:solidFill>
                <a:effectLst/>
                <a:latin typeface="Arial" panose="020B0604020202020204" pitchFamily="34" charset="0"/>
              </a:rPr>
              <a:t> of Torah </a:t>
            </a:r>
            <a:r>
              <a:rPr lang="en-US" sz="2300" b="1" i="0" u="none" strike="noStrike">
                <a:solidFill>
                  <a:srgbClr val="92D050"/>
                </a:solidFill>
                <a:effectLst/>
                <a:latin typeface="Arial" panose="020B0604020202020204" pitchFamily="34" charset="0"/>
              </a:rPr>
              <a:t>leads to action</a:t>
            </a:r>
            <a:r>
              <a:rPr lang="en-US" sz="2300" b="1" i="0" u="none" strike="noStrike">
                <a:solidFill>
                  <a:srgbClr val="FFC000"/>
                </a:solidFill>
                <a:effectLst/>
                <a:latin typeface="Arial" panose="020B0604020202020204" pitchFamily="34" charset="0"/>
              </a:rPr>
              <a:t>,</a:t>
            </a:r>
            <a:r>
              <a:rPr lang="en-US" sz="2300" b="0" i="0" u="none" strike="noStrike">
                <a:solidFill>
                  <a:srgbClr val="FFC000"/>
                </a:solidFill>
                <a:effectLst/>
                <a:latin typeface="Arial" panose="020B0604020202020204" pitchFamily="34" charset="0"/>
              </a:rPr>
              <a:t> i.e., the fulfillment of the mitzvot, and perhaps it is only due to its great importance of Torah study that it is permitted to sell a Torah scroll for it. Similarly, marrying </a:t>
            </a:r>
            <a:r>
              <a:rPr lang="en-US" sz="2300" b="1" i="0" u="none" strike="noStrike">
                <a:solidFill>
                  <a:srgbClr val="92D050"/>
                </a:solidFill>
                <a:effectLst/>
                <a:latin typeface="Arial" panose="020B0604020202020204" pitchFamily="34" charset="0"/>
              </a:rPr>
              <a:t>a woman is also</a:t>
            </a:r>
            <a:r>
              <a:rPr lang="en-US" sz="2300" b="0" i="0" u="none" strike="noStrike">
                <a:solidFill>
                  <a:srgbClr val="92D050"/>
                </a:solidFill>
                <a:effectLst/>
                <a:latin typeface="Arial" panose="020B0604020202020204" pitchFamily="34" charset="0"/>
              </a:rPr>
              <a:t> </a:t>
            </a:r>
            <a:r>
              <a:rPr lang="en-US" sz="2300" b="0" i="0" u="none" strike="noStrike">
                <a:solidFill>
                  <a:srgbClr val="FFC000"/>
                </a:solidFill>
                <a:effectLst/>
                <a:latin typeface="Arial" panose="020B0604020202020204" pitchFamily="34" charset="0"/>
              </a:rPr>
              <a:t>of utmost importance, as it is stated with regard to Creation: </a:t>
            </a:r>
            <a:r>
              <a:rPr lang="en-US" sz="2300" b="1" i="0" u="none" strike="noStrike">
                <a:solidFill>
                  <a:srgbClr val="00B0F0"/>
                </a:solidFill>
                <a:effectLst/>
                <a:latin typeface="Arial" panose="020B0604020202020204" pitchFamily="34" charset="0"/>
              </a:rPr>
              <a:t>“He created it not a waste; He formed it to be inhabited”</a:t>
            </a:r>
            <a:r>
              <a:rPr lang="en-US" sz="2300" b="0" i="0" u="none" strike="noStrike">
                <a:solidFill>
                  <a:srgbClr val="FFC000"/>
                </a:solidFill>
                <a:effectLst/>
                <a:latin typeface="Arial" panose="020B0604020202020204" pitchFamily="34" charset="0"/>
              </a:rPr>
              <a:t> (</a:t>
            </a:r>
            <a:r>
              <a:rPr lang="en-US" sz="2300" b="0" i="0" u="none" strike="noStrike">
                <a:solidFill>
                  <a:srgbClr val="00B0F0"/>
                </a:solidFill>
                <a:effectLst/>
                <a:latin typeface="Arial" panose="020B0604020202020204" pitchFamily="34" charset="0"/>
              </a:rPr>
              <a:t>Isaiah 45:18</a:t>
            </a:r>
            <a:r>
              <a:rPr lang="en-US" sz="2300" b="0" i="0" u="none" strike="noStrike">
                <a:solidFill>
                  <a:srgbClr val="FFC000"/>
                </a:solidFill>
                <a:effectLst/>
                <a:latin typeface="Arial" panose="020B0604020202020204" pitchFamily="34" charset="0"/>
              </a:rPr>
              <a:t>). This indicates that marrying and having children fulfills a primary goal of Creation. </a:t>
            </a:r>
            <a:r>
              <a:rPr lang="en-US" sz="2300" b="1" i="0" u="none" strike="noStrike">
                <a:solidFill>
                  <a:srgbClr val="FFC000"/>
                </a:solidFill>
                <a:effectLst/>
                <a:latin typeface="Arial" panose="020B0604020202020204" pitchFamily="34" charset="0"/>
              </a:rPr>
              <a:t>But</a:t>
            </a:r>
            <a:r>
              <a:rPr lang="en-US" sz="2300" b="0" i="0" u="none" strike="noStrike">
                <a:solidFill>
                  <a:srgbClr val="FFC000"/>
                </a:solidFill>
                <a:effectLst/>
                <a:latin typeface="Arial" panose="020B0604020202020204" pitchFamily="34" charset="0"/>
              </a:rPr>
              <a:t> selling an old </a:t>
            </a:r>
            <a:r>
              <a:rPr lang="en-US" sz="2300" b="1" i="0" u="none" strike="noStrike">
                <a:solidFill>
                  <a:srgbClr val="92D050"/>
                </a:solidFill>
                <a:effectLst/>
                <a:latin typeface="Arial" panose="020B0604020202020204" pitchFamily="34" charset="0"/>
              </a:rPr>
              <a:t>Torah</a:t>
            </a:r>
            <a:r>
              <a:rPr lang="en-US" sz="2300" b="0" i="0" u="none" strike="noStrike">
                <a:solidFill>
                  <a:srgbClr val="FFC000"/>
                </a:solidFill>
                <a:effectLst/>
                <a:latin typeface="Arial" panose="020B0604020202020204" pitchFamily="34" charset="0"/>
              </a:rPr>
              <a:t> in order to buy a new </a:t>
            </a:r>
            <a:r>
              <a:rPr lang="en-US" sz="2300" b="1" i="0" u="none" strike="noStrike">
                <a:solidFill>
                  <a:srgbClr val="92D050"/>
                </a:solidFill>
                <a:effectLst/>
                <a:latin typeface="Arial" panose="020B0604020202020204" pitchFamily="34" charset="0"/>
              </a:rPr>
              <a:t>Torah</a:t>
            </a:r>
            <a:r>
              <a:rPr lang="en-US" sz="2300" b="0" i="0" u="none" strike="noStrike">
                <a:solidFill>
                  <a:srgbClr val="FFC000"/>
                </a:solidFill>
                <a:effectLst/>
                <a:latin typeface="Arial" panose="020B0604020202020204" pitchFamily="34" charset="0"/>
              </a:rPr>
              <a:t> might </a:t>
            </a:r>
            <a:r>
              <a:rPr lang="en-US" sz="2300" b="1" i="0" u="none" strike="noStrike">
                <a:solidFill>
                  <a:srgbClr val="92D050"/>
                </a:solidFill>
                <a:effectLst/>
                <a:latin typeface="Arial" panose="020B0604020202020204" pitchFamily="34" charset="0"/>
              </a:rPr>
              <a:t>not</a:t>
            </a:r>
            <a:r>
              <a:rPr lang="en-US" sz="2300" b="0" i="0" u="none" strike="noStrike">
                <a:solidFill>
                  <a:srgbClr val="FFC000"/>
                </a:solidFill>
                <a:effectLst/>
                <a:latin typeface="Arial" panose="020B0604020202020204" pitchFamily="34" charset="0"/>
              </a:rPr>
              <a:t> be permitted.</a:t>
            </a:r>
            <a:endParaRPr lang="en-US" sz="2300" b="0">
              <a:solidFill>
                <a:srgbClr val="FFC000"/>
              </a:solidFill>
              <a:effectLst/>
            </a:endParaRPr>
          </a:p>
          <a:p>
            <a:br>
              <a:rPr lang="en-US" sz="2300">
                <a:solidFill>
                  <a:srgbClr val="FFC000"/>
                </a:solidFill>
              </a:rPr>
            </a:br>
            <a:endParaRPr lang="en-US" sz="2300" i="0" u="none" strike="noStrike">
              <a:solidFill>
                <a:srgbClr val="FFC000"/>
              </a:solidFill>
              <a:effectLst/>
              <a:latin typeface="Arial" panose="020B0604020202020204" pitchFamily="34" charset="0"/>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9BA7B0BF-4DD1-95BF-8914-484803C54259}"/>
                  </a:ext>
                </a:extLst>
              </p14:cNvPr>
              <p14:cNvContentPartPr/>
              <p14:nvPr/>
            </p14:nvContentPartPr>
            <p14:xfrm>
              <a:off x="6239760" y="1652980"/>
              <a:ext cx="136080" cy="20520"/>
            </p14:xfrm>
          </p:contentPart>
        </mc:Choice>
        <mc:Fallback xmlns="">
          <p:pic>
            <p:nvPicPr>
              <p:cNvPr id="2" name="Ink 1">
                <a:extLst>
                  <a:ext uri="{FF2B5EF4-FFF2-40B4-BE49-F238E27FC236}">
                    <a16:creationId xmlns:a16="http://schemas.microsoft.com/office/drawing/2014/main" id="{9BA7B0BF-4DD1-95BF-8914-484803C54259}"/>
                  </a:ext>
                </a:extLst>
              </p:cNvPr>
              <p:cNvPicPr/>
              <p:nvPr/>
            </p:nvPicPr>
            <p:blipFill>
              <a:blip r:embed="rId7"/>
              <a:stretch>
                <a:fillRect/>
              </a:stretch>
            </p:blipFill>
            <p:spPr>
              <a:xfrm>
                <a:off x="6221760" y="1635340"/>
                <a:ext cx="1717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5B78BED-5E60-FE23-16CD-3AD062B4EF7F}"/>
                  </a:ext>
                </a:extLst>
              </p14:cNvPr>
              <p14:cNvContentPartPr/>
              <p14:nvPr/>
            </p14:nvContentPartPr>
            <p14:xfrm>
              <a:off x="834000" y="2629300"/>
              <a:ext cx="28440" cy="5040"/>
            </p14:xfrm>
          </p:contentPart>
        </mc:Choice>
        <mc:Fallback xmlns="">
          <p:pic>
            <p:nvPicPr>
              <p:cNvPr id="4" name="Ink 3">
                <a:extLst>
                  <a:ext uri="{FF2B5EF4-FFF2-40B4-BE49-F238E27FC236}">
                    <a16:creationId xmlns:a16="http://schemas.microsoft.com/office/drawing/2014/main" id="{A5B78BED-5E60-FE23-16CD-3AD062B4EF7F}"/>
                  </a:ext>
                </a:extLst>
              </p:cNvPr>
              <p:cNvPicPr/>
              <p:nvPr/>
            </p:nvPicPr>
            <p:blipFill>
              <a:blip r:embed="rId9"/>
              <a:stretch>
                <a:fillRect/>
              </a:stretch>
            </p:blipFill>
            <p:spPr>
              <a:xfrm>
                <a:off x="816000" y="2611660"/>
                <a:ext cx="64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89CF40F1-BE9F-6D8F-8164-69EBF0188B1F}"/>
                  </a:ext>
                </a:extLst>
              </p14:cNvPr>
              <p14:cNvContentPartPr/>
              <p14:nvPr/>
            </p14:nvContentPartPr>
            <p14:xfrm>
              <a:off x="2538600" y="2754940"/>
              <a:ext cx="39240" cy="15120"/>
            </p14:xfrm>
          </p:contentPart>
        </mc:Choice>
        <mc:Fallback xmlns="">
          <p:pic>
            <p:nvPicPr>
              <p:cNvPr id="5" name="Ink 4">
                <a:extLst>
                  <a:ext uri="{FF2B5EF4-FFF2-40B4-BE49-F238E27FC236}">
                    <a16:creationId xmlns:a16="http://schemas.microsoft.com/office/drawing/2014/main" id="{89CF40F1-BE9F-6D8F-8164-69EBF0188B1F}"/>
                  </a:ext>
                </a:extLst>
              </p:cNvPr>
              <p:cNvPicPr/>
              <p:nvPr/>
            </p:nvPicPr>
            <p:blipFill>
              <a:blip r:embed="rId11"/>
              <a:stretch>
                <a:fillRect/>
              </a:stretch>
            </p:blipFill>
            <p:spPr>
              <a:xfrm>
                <a:off x="2520600" y="2736940"/>
                <a:ext cx="74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76FD710-4B52-46A2-ACAB-0D8D36012F63}"/>
                  </a:ext>
                </a:extLst>
              </p14:cNvPr>
              <p14:cNvContentPartPr/>
              <p14:nvPr/>
            </p14:nvContentPartPr>
            <p14:xfrm>
              <a:off x="3297840" y="3020620"/>
              <a:ext cx="4456080" cy="59040"/>
            </p14:xfrm>
          </p:contentPart>
        </mc:Choice>
        <mc:Fallback xmlns="">
          <p:pic>
            <p:nvPicPr>
              <p:cNvPr id="7" name="Ink 6">
                <a:extLst>
                  <a:ext uri="{FF2B5EF4-FFF2-40B4-BE49-F238E27FC236}">
                    <a16:creationId xmlns:a16="http://schemas.microsoft.com/office/drawing/2014/main" id="{C76FD710-4B52-46A2-ACAB-0D8D36012F63}"/>
                  </a:ext>
                </a:extLst>
              </p:cNvPr>
              <p:cNvPicPr/>
              <p:nvPr/>
            </p:nvPicPr>
            <p:blipFill>
              <a:blip r:embed="rId13"/>
              <a:stretch>
                <a:fillRect/>
              </a:stretch>
            </p:blipFill>
            <p:spPr>
              <a:xfrm>
                <a:off x="3279840" y="3002980"/>
                <a:ext cx="44917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457FD84-0723-50EF-58EC-71F63B1795C0}"/>
                  </a:ext>
                </a:extLst>
              </p14:cNvPr>
              <p14:cNvContentPartPr/>
              <p14:nvPr/>
            </p14:nvContentPartPr>
            <p14:xfrm>
              <a:off x="2299560" y="3804700"/>
              <a:ext cx="10440" cy="2880"/>
            </p14:xfrm>
          </p:contentPart>
        </mc:Choice>
        <mc:Fallback xmlns="">
          <p:pic>
            <p:nvPicPr>
              <p:cNvPr id="9" name="Ink 8">
                <a:extLst>
                  <a:ext uri="{FF2B5EF4-FFF2-40B4-BE49-F238E27FC236}">
                    <a16:creationId xmlns:a16="http://schemas.microsoft.com/office/drawing/2014/main" id="{C457FD84-0723-50EF-58EC-71F63B1795C0}"/>
                  </a:ext>
                </a:extLst>
              </p:cNvPr>
              <p:cNvPicPr/>
              <p:nvPr/>
            </p:nvPicPr>
            <p:blipFill>
              <a:blip r:embed="rId15"/>
              <a:stretch>
                <a:fillRect/>
              </a:stretch>
            </p:blipFill>
            <p:spPr>
              <a:xfrm>
                <a:off x="2281560" y="3786700"/>
                <a:ext cx="46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2778A4F-7A0E-EC80-782E-0DCA804AAD07}"/>
                  </a:ext>
                </a:extLst>
              </p14:cNvPr>
              <p14:cNvContentPartPr/>
              <p14:nvPr/>
            </p14:nvContentPartPr>
            <p14:xfrm>
              <a:off x="2193360" y="5901340"/>
              <a:ext cx="24480" cy="30960"/>
            </p14:xfrm>
          </p:contentPart>
        </mc:Choice>
        <mc:Fallback xmlns="">
          <p:pic>
            <p:nvPicPr>
              <p:cNvPr id="11" name="Ink 10">
                <a:extLst>
                  <a:ext uri="{FF2B5EF4-FFF2-40B4-BE49-F238E27FC236}">
                    <a16:creationId xmlns:a16="http://schemas.microsoft.com/office/drawing/2014/main" id="{F2778A4F-7A0E-EC80-782E-0DCA804AAD07}"/>
                  </a:ext>
                </a:extLst>
              </p:cNvPr>
              <p:cNvPicPr/>
              <p:nvPr/>
            </p:nvPicPr>
            <p:blipFill>
              <a:blip r:embed="rId17"/>
              <a:stretch>
                <a:fillRect/>
              </a:stretch>
            </p:blipFill>
            <p:spPr>
              <a:xfrm>
                <a:off x="2175720" y="5883340"/>
                <a:ext cx="60120" cy="66600"/>
              </a:xfrm>
              <a:prstGeom prst="rect">
                <a:avLst/>
              </a:prstGeom>
            </p:spPr>
          </p:pic>
        </mc:Fallback>
      </mc:AlternateContent>
    </p:spTree>
    <p:extLst>
      <p:ext uri="{BB962C8B-B14F-4D97-AF65-F5344CB8AC3E}">
        <p14:creationId xmlns:p14="http://schemas.microsoft.com/office/powerpoint/2010/main" val="397521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15027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197346"/>
            <a:ext cx="9099980" cy="4955203"/>
          </a:xfrm>
          <a:prstGeom prst="rect">
            <a:avLst/>
          </a:prstGeom>
          <a:noFill/>
        </p:spPr>
        <p:txBody>
          <a:bodyPr wrap="square" rtlCol="0">
            <a:spAutoFit/>
          </a:bodyPr>
          <a:lstStyle/>
          <a:p>
            <a:pPr algn="ctr" rtl="0">
              <a:spcBef>
                <a:spcPts val="0"/>
              </a:spcBef>
              <a:spcAft>
                <a:spcPts val="0"/>
              </a:spcAft>
            </a:pPr>
            <a:r>
              <a:rPr lang="en-US" sz="2800" b="1" i="0" u="none" strike="noStrike">
                <a:solidFill>
                  <a:srgbClr val="FFC000"/>
                </a:solidFill>
                <a:effectLst/>
                <a:latin typeface="Arial" panose="020B0604020202020204" pitchFamily="34" charset="0"/>
              </a:rPr>
              <a:t>Practical Steps for a Biblical Life</a:t>
            </a:r>
          </a:p>
          <a:p>
            <a:pPr rtl="0">
              <a:spcBef>
                <a:spcPts val="0"/>
              </a:spcBef>
              <a:spcAft>
                <a:spcPts val="0"/>
              </a:spcAft>
            </a:pPr>
            <a:endParaRPr lang="en-US" sz="2400" b="1" i="0" u="none" strike="noStrike">
              <a:solidFill>
                <a:srgbClr val="FFC000"/>
              </a:solidFill>
              <a:effectLst/>
              <a:latin typeface="Arial" panose="020B0604020202020204" pitchFamily="34" charset="0"/>
            </a:endParaRPr>
          </a:p>
          <a:p>
            <a:pPr marL="342900" indent="-342900">
              <a:buFont typeface="Arial" panose="020B0604020202020204" pitchFamily="34" charset="0"/>
              <a:buChar char="•"/>
            </a:pPr>
            <a:r>
              <a:rPr lang="en-US" sz="2400" b="1" u="sng">
                <a:solidFill>
                  <a:srgbClr val="00B0F0"/>
                </a:solidFill>
                <a:latin typeface="Arial" panose="020B0604020202020204" pitchFamily="34" charset="0"/>
              </a:rPr>
              <a:t>Repent and Seek Forgiveness</a:t>
            </a:r>
            <a:r>
              <a:rPr lang="en-US" sz="2400">
                <a:solidFill>
                  <a:srgbClr val="00B0F0"/>
                </a:solidFill>
                <a:latin typeface="Arial" panose="020B0604020202020204" pitchFamily="34" charset="0"/>
              </a:rPr>
              <a:t>: When we fall short, repentance leads to restoration and renewed righteousness.</a:t>
            </a:r>
          </a:p>
          <a:p>
            <a:pPr marL="342900" indent="-342900" rtl="0">
              <a:spcBef>
                <a:spcPts val="0"/>
              </a:spcBef>
              <a:spcAft>
                <a:spcPts val="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Study God's Word</a:t>
            </a:r>
            <a:r>
              <a:rPr lang="en-US" sz="2400" i="0" u="none" strike="noStrike">
                <a:solidFill>
                  <a:srgbClr val="FFC000"/>
                </a:solidFill>
                <a:effectLst/>
                <a:latin typeface="Arial" panose="020B0604020202020204" pitchFamily="34" charset="0"/>
              </a:rPr>
              <a:t>: Regularly immerse yourself in Scripture to understand God's commands and principles.</a:t>
            </a:r>
          </a:p>
          <a:p>
            <a:pPr marL="342900" indent="-342900" rtl="0">
              <a:spcBef>
                <a:spcPts val="0"/>
              </a:spcBef>
              <a:spcAft>
                <a:spcPts val="0"/>
              </a:spcAft>
              <a:buFont typeface="Arial" panose="020B0604020202020204" pitchFamily="34" charset="0"/>
              <a:buChar char="•"/>
            </a:pPr>
            <a:r>
              <a:rPr lang="en-US" sz="2400" b="1" i="0" u="sng" strike="noStrike">
                <a:solidFill>
                  <a:srgbClr val="92D050"/>
                </a:solidFill>
                <a:effectLst/>
                <a:latin typeface="Arial" panose="020B0604020202020204" pitchFamily="34" charset="0"/>
              </a:rPr>
              <a:t>Pray for Guidance</a:t>
            </a:r>
            <a:r>
              <a:rPr lang="en-US" sz="2400" i="0" u="none" strike="noStrike">
                <a:solidFill>
                  <a:srgbClr val="92D050"/>
                </a:solidFill>
                <a:effectLst/>
                <a:latin typeface="Arial" panose="020B0604020202020204" pitchFamily="34" charset="0"/>
              </a:rPr>
              <a:t>: Seek God's guidance in daily decisions and actions.</a:t>
            </a:r>
          </a:p>
          <a:p>
            <a:pPr marL="342900" indent="-342900" rtl="0">
              <a:spcBef>
                <a:spcPts val="0"/>
              </a:spcBef>
              <a:spcAft>
                <a:spcPts val="0"/>
              </a:spcAft>
              <a:buFont typeface="Arial" panose="020B0604020202020204" pitchFamily="34" charset="0"/>
              <a:buChar char="•"/>
            </a:pPr>
            <a:r>
              <a:rPr lang="en-US" sz="2400" b="1" i="0" u="sng" strike="noStrike">
                <a:solidFill>
                  <a:srgbClr val="FFC000"/>
                </a:solidFill>
                <a:effectLst/>
                <a:latin typeface="Arial" panose="020B0604020202020204" pitchFamily="34" charset="0"/>
              </a:rPr>
              <a:t>Obey God's Commands</a:t>
            </a:r>
            <a:r>
              <a:rPr lang="en-US" sz="2400" i="0" u="none" strike="noStrike">
                <a:solidFill>
                  <a:srgbClr val="FFC000"/>
                </a:solidFill>
                <a:effectLst/>
                <a:latin typeface="Arial" panose="020B0604020202020204" pitchFamily="34" charset="0"/>
              </a:rPr>
              <a:t>: Strive to live a life of moral integrity and obedience.</a:t>
            </a:r>
          </a:p>
          <a:p>
            <a:pPr marL="342900" indent="-342900" rtl="0">
              <a:spcBef>
                <a:spcPts val="0"/>
              </a:spcBef>
              <a:spcAft>
                <a:spcPts val="0"/>
              </a:spcAft>
              <a:buFont typeface="Arial" panose="020B0604020202020204" pitchFamily="34" charset="0"/>
              <a:buChar char="•"/>
            </a:pPr>
            <a:r>
              <a:rPr lang="en-US" sz="2400" b="1" i="0" u="sng" strike="noStrike">
                <a:solidFill>
                  <a:srgbClr val="92D050"/>
                </a:solidFill>
                <a:effectLst/>
                <a:latin typeface="Arial" panose="020B0604020202020204" pitchFamily="34" charset="0"/>
              </a:rPr>
              <a:t>Guard Your Heart</a:t>
            </a:r>
            <a:r>
              <a:rPr lang="en-US" sz="2400" i="0" u="none" strike="noStrike">
                <a:solidFill>
                  <a:srgbClr val="92D050"/>
                </a:solidFill>
                <a:effectLst/>
                <a:latin typeface="Arial" panose="020B0604020202020204" pitchFamily="34" charset="0"/>
              </a:rPr>
              <a:t>: Protect your mind from impure influences.</a:t>
            </a:r>
          </a:p>
          <a:p>
            <a:pPr marL="342900" indent="-342900" rtl="0">
              <a:spcBef>
                <a:spcPts val="0"/>
              </a:spcBef>
              <a:spcAft>
                <a:spcPts val="0"/>
              </a:spcAft>
              <a:buFont typeface="Arial" panose="020B0604020202020204" pitchFamily="34" charset="0"/>
              <a:buChar char="•"/>
            </a:pPr>
            <a:r>
              <a:rPr lang="en-US" sz="2400" b="1" i="0" u="sng" strike="noStrike">
                <a:solidFill>
                  <a:srgbClr val="00B0F0"/>
                </a:solidFill>
                <a:effectLst/>
                <a:latin typeface="Arial" panose="020B0604020202020204" pitchFamily="34" charset="0"/>
              </a:rPr>
              <a:t>Serve Others</a:t>
            </a:r>
            <a:r>
              <a:rPr lang="en-US" sz="2400" i="0" u="none" strike="noStrike">
                <a:solidFill>
                  <a:srgbClr val="00B0F0"/>
                </a:solidFill>
                <a:effectLst/>
                <a:latin typeface="Arial" panose="020B0604020202020204" pitchFamily="34" charset="0"/>
              </a:rPr>
              <a:t>: Demonstrate righteousness through acts of compassion and service.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p:spTree>
    <p:extLst>
      <p:ext uri="{BB962C8B-B14F-4D97-AF65-F5344CB8AC3E}">
        <p14:creationId xmlns:p14="http://schemas.microsoft.com/office/powerpoint/2010/main" val="1330126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45:13-18</a:t>
            </a:r>
          </a:p>
          <a:p>
            <a:pPr algn="ctr"/>
            <a:r>
              <a:rPr lang="he-IL" sz="8800" b="1">
                <a:ln w="15875">
                  <a:solidFill>
                    <a:schemeClr val="tx1"/>
                  </a:solidFill>
                  <a:prstDash val="solid"/>
                </a:ln>
                <a:solidFill>
                  <a:srgbClr val="FFFF00"/>
                </a:solidFill>
                <a:cs typeface="+mj-cs"/>
              </a:rPr>
              <a:t>ישעיהו מה:יג-יח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543102" y="4569977"/>
            <a:ext cx="9460539" cy="1200329"/>
          </a:xfrm>
          <a:prstGeom prst="rect">
            <a:avLst/>
          </a:prstGeom>
          <a:noFill/>
        </p:spPr>
        <p:txBody>
          <a:bodyPr wrap="none" rtlCol="0">
            <a:spAutoFit/>
          </a:bodyPr>
          <a:lstStyle/>
          <a:p>
            <a:pPr algn="ctr"/>
            <a:r>
              <a:rPr lang="en-US" sz="3600">
                <a:solidFill>
                  <a:srgbClr val="FFFF00"/>
                </a:solidFill>
              </a:rPr>
              <a:t>What it Means to Be Diligent to Enter God's Rest, </a:t>
            </a:r>
          </a:p>
          <a:p>
            <a:pPr algn="ctr"/>
            <a:r>
              <a:rPr lang="en-US" sz="3600">
                <a:solidFill>
                  <a:srgbClr val="FFFF00"/>
                </a:solidFill>
              </a:rPr>
              <a:t>and Not Fall into Unbelief</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1162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56989"/>
            <a:ext cx="8985059" cy="5078313"/>
          </a:xfrm>
          <a:prstGeom prst="rect">
            <a:avLst/>
          </a:prstGeom>
          <a:noFill/>
        </p:spPr>
        <p:txBody>
          <a:bodyPr wrap="square" rtlCol="0">
            <a:spAutoFit/>
          </a:bodyPr>
          <a:lstStyle/>
          <a:p>
            <a:r>
              <a:rPr lang="en-US" sz="3600" b="1">
                <a:solidFill>
                  <a:srgbClr val="FFC000"/>
                </a:solidFill>
                <a:cs typeface="+mj-cs"/>
              </a:rPr>
              <a:t>Hebrews 4:11–15  </a:t>
            </a:r>
          </a:p>
          <a:p>
            <a:r>
              <a:rPr lang="en-US" sz="2400">
                <a:solidFill>
                  <a:srgbClr val="FFC000"/>
                </a:solidFill>
                <a:cs typeface="+mj-cs"/>
              </a:rPr>
              <a:t>4:11 Therefore let us be diligent to enter that rest, so that no one will fall, through following the same example of disobedience. 4:12 For the word of God is living and active and sharper than any two-edged sword, and piercing as far as the division of soul and spirit, of both joints and marrow, and able to judge the thoughts and intentions of the heart. 4:13 And there is no creature hidden from His sight, but all things are open and laid bare to the eyes of Him with whom we have to do. 4:14 Therefore, since we have a great high priest who has passed through the heavens, Jesus the Son of God, let us hold fast our confession. 4:15 For we do not have a high priest who cannot sympathize with our weaknesses, but One who has been tempted in all things as we are, yet without sin. (NASB</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CE5CE6FB-5BBC-5717-F041-7C47878BFD49}"/>
                  </a:ext>
                </a:extLst>
              </p14:cNvPr>
              <p14:cNvContentPartPr/>
              <p14:nvPr/>
            </p14:nvContentPartPr>
            <p14:xfrm>
              <a:off x="1265280" y="1078420"/>
              <a:ext cx="5062680" cy="134640"/>
            </p14:xfrm>
          </p:contentPart>
        </mc:Choice>
        <mc:Fallback xmlns="">
          <p:pic>
            <p:nvPicPr>
              <p:cNvPr id="2" name="Ink 1">
                <a:extLst>
                  <a:ext uri="{FF2B5EF4-FFF2-40B4-BE49-F238E27FC236}">
                    <a16:creationId xmlns:a16="http://schemas.microsoft.com/office/drawing/2014/main" id="{CE5CE6FB-5BBC-5717-F041-7C47878BFD49}"/>
                  </a:ext>
                </a:extLst>
              </p:cNvPr>
              <p:cNvPicPr/>
              <p:nvPr/>
            </p:nvPicPr>
            <p:blipFill>
              <a:blip r:embed="rId7"/>
              <a:stretch>
                <a:fillRect/>
              </a:stretch>
            </p:blipFill>
            <p:spPr>
              <a:xfrm>
                <a:off x="1247280" y="1060420"/>
                <a:ext cx="5098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BCB7049-6C2E-6776-4C1E-09BE2614931E}"/>
                  </a:ext>
                </a:extLst>
              </p14:cNvPr>
              <p14:cNvContentPartPr/>
              <p14:nvPr/>
            </p14:nvContentPartPr>
            <p14:xfrm>
              <a:off x="6756360" y="1134220"/>
              <a:ext cx="1924920" cy="57960"/>
            </p14:xfrm>
          </p:contentPart>
        </mc:Choice>
        <mc:Fallback xmlns="">
          <p:pic>
            <p:nvPicPr>
              <p:cNvPr id="4" name="Ink 3">
                <a:extLst>
                  <a:ext uri="{FF2B5EF4-FFF2-40B4-BE49-F238E27FC236}">
                    <a16:creationId xmlns:a16="http://schemas.microsoft.com/office/drawing/2014/main" id="{ABCB7049-6C2E-6776-4C1E-09BE2614931E}"/>
                  </a:ext>
                </a:extLst>
              </p:cNvPr>
              <p:cNvPicPr/>
              <p:nvPr/>
            </p:nvPicPr>
            <p:blipFill>
              <a:blip r:embed="rId9"/>
              <a:stretch>
                <a:fillRect/>
              </a:stretch>
            </p:blipFill>
            <p:spPr>
              <a:xfrm>
                <a:off x="6738720" y="1116580"/>
                <a:ext cx="19605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CBEB441-1AB1-3A7E-BED9-ABC59BF7E2D2}"/>
                  </a:ext>
                </a:extLst>
              </p14:cNvPr>
              <p14:cNvContentPartPr/>
              <p14:nvPr/>
            </p14:nvContentPartPr>
            <p14:xfrm>
              <a:off x="427920" y="1452100"/>
              <a:ext cx="437760" cy="55800"/>
            </p14:xfrm>
          </p:contentPart>
        </mc:Choice>
        <mc:Fallback xmlns="">
          <p:pic>
            <p:nvPicPr>
              <p:cNvPr id="5" name="Ink 4">
                <a:extLst>
                  <a:ext uri="{FF2B5EF4-FFF2-40B4-BE49-F238E27FC236}">
                    <a16:creationId xmlns:a16="http://schemas.microsoft.com/office/drawing/2014/main" id="{3CBEB441-1AB1-3A7E-BED9-ABC59BF7E2D2}"/>
                  </a:ext>
                </a:extLst>
              </p:cNvPr>
              <p:cNvPicPr/>
              <p:nvPr/>
            </p:nvPicPr>
            <p:blipFill>
              <a:blip r:embed="rId11"/>
              <a:stretch>
                <a:fillRect/>
              </a:stretch>
            </p:blipFill>
            <p:spPr>
              <a:xfrm>
                <a:off x="410280" y="1434100"/>
                <a:ext cx="473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2411130-72CA-127B-42C6-A38F3E8EA2E1}"/>
                  </a:ext>
                </a:extLst>
              </p14:cNvPr>
              <p14:cNvContentPartPr/>
              <p14:nvPr/>
            </p14:nvContentPartPr>
            <p14:xfrm>
              <a:off x="1127760" y="1476220"/>
              <a:ext cx="6252120" cy="84600"/>
            </p14:xfrm>
          </p:contentPart>
        </mc:Choice>
        <mc:Fallback xmlns="">
          <p:pic>
            <p:nvPicPr>
              <p:cNvPr id="7" name="Ink 6">
                <a:extLst>
                  <a:ext uri="{FF2B5EF4-FFF2-40B4-BE49-F238E27FC236}">
                    <a16:creationId xmlns:a16="http://schemas.microsoft.com/office/drawing/2014/main" id="{22411130-72CA-127B-42C6-A38F3E8EA2E1}"/>
                  </a:ext>
                </a:extLst>
              </p:cNvPr>
              <p:cNvPicPr/>
              <p:nvPr/>
            </p:nvPicPr>
            <p:blipFill>
              <a:blip r:embed="rId13"/>
              <a:stretch>
                <a:fillRect/>
              </a:stretch>
            </p:blipFill>
            <p:spPr>
              <a:xfrm>
                <a:off x="1109760" y="1458220"/>
                <a:ext cx="6287760" cy="120240"/>
              </a:xfrm>
              <a:prstGeom prst="rect">
                <a:avLst/>
              </a:prstGeom>
            </p:spPr>
          </p:pic>
        </mc:Fallback>
      </mc:AlternateContent>
      <p:grpSp>
        <p:nvGrpSpPr>
          <p:cNvPr id="16" name="Group 15">
            <a:extLst>
              <a:ext uri="{FF2B5EF4-FFF2-40B4-BE49-F238E27FC236}">
                <a16:creationId xmlns:a16="http://schemas.microsoft.com/office/drawing/2014/main" id="{AE29E069-33B4-DE37-1DB3-2DFA71E438AE}"/>
              </a:ext>
            </a:extLst>
          </p:cNvPr>
          <p:cNvGrpSpPr/>
          <p:nvPr/>
        </p:nvGrpSpPr>
        <p:grpSpPr>
          <a:xfrm>
            <a:off x="2401800" y="1839460"/>
            <a:ext cx="5830560" cy="106200"/>
            <a:chOff x="2401800" y="1839460"/>
            <a:chExt cx="5830560" cy="10620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CF14D432-40AF-AC24-53A0-08FEE6E8B679}"/>
                    </a:ext>
                  </a:extLst>
                </p14:cNvPr>
                <p14:cNvContentPartPr/>
                <p14:nvPr/>
              </p14:nvContentPartPr>
              <p14:xfrm>
                <a:off x="2401800" y="1839460"/>
                <a:ext cx="443880" cy="65160"/>
              </p14:xfrm>
            </p:contentPart>
          </mc:Choice>
          <mc:Fallback xmlns="">
            <p:pic>
              <p:nvPicPr>
                <p:cNvPr id="9" name="Ink 8">
                  <a:extLst>
                    <a:ext uri="{FF2B5EF4-FFF2-40B4-BE49-F238E27FC236}">
                      <a16:creationId xmlns:a16="http://schemas.microsoft.com/office/drawing/2014/main" id="{CF14D432-40AF-AC24-53A0-08FEE6E8B679}"/>
                    </a:ext>
                  </a:extLst>
                </p:cNvPr>
                <p:cNvPicPr/>
                <p:nvPr/>
              </p:nvPicPr>
              <p:blipFill>
                <a:blip r:embed="rId15"/>
                <a:stretch>
                  <a:fillRect/>
                </a:stretch>
              </p:blipFill>
              <p:spPr>
                <a:xfrm>
                  <a:off x="2383800" y="1821820"/>
                  <a:ext cx="479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18248D5E-4785-1CCC-8221-48E589595F95}"/>
                    </a:ext>
                  </a:extLst>
                </p14:cNvPr>
                <p14:cNvContentPartPr/>
                <p14:nvPr/>
              </p14:nvContentPartPr>
              <p14:xfrm>
                <a:off x="3612120" y="1849180"/>
                <a:ext cx="511200" cy="28440"/>
              </p14:xfrm>
            </p:contentPart>
          </mc:Choice>
          <mc:Fallback xmlns="">
            <p:pic>
              <p:nvPicPr>
                <p:cNvPr id="11" name="Ink 10">
                  <a:extLst>
                    <a:ext uri="{FF2B5EF4-FFF2-40B4-BE49-F238E27FC236}">
                      <a16:creationId xmlns:a16="http://schemas.microsoft.com/office/drawing/2014/main" id="{18248D5E-4785-1CCC-8221-48E589595F95}"/>
                    </a:ext>
                  </a:extLst>
                </p:cNvPr>
                <p:cNvPicPr/>
                <p:nvPr/>
              </p:nvPicPr>
              <p:blipFill>
                <a:blip r:embed="rId17"/>
                <a:stretch>
                  <a:fillRect/>
                </a:stretch>
              </p:blipFill>
              <p:spPr>
                <a:xfrm>
                  <a:off x="3594480" y="1831540"/>
                  <a:ext cx="5468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298AAF96-2ABF-2994-0E49-F734C80E747B}"/>
                    </a:ext>
                  </a:extLst>
                </p14:cNvPr>
                <p14:cNvContentPartPr/>
                <p14:nvPr/>
              </p14:nvContentPartPr>
              <p14:xfrm>
                <a:off x="5101440" y="1855300"/>
                <a:ext cx="600480" cy="43200"/>
              </p14:xfrm>
            </p:contentPart>
          </mc:Choice>
          <mc:Fallback xmlns="">
            <p:pic>
              <p:nvPicPr>
                <p:cNvPr id="12" name="Ink 11">
                  <a:extLst>
                    <a:ext uri="{FF2B5EF4-FFF2-40B4-BE49-F238E27FC236}">
                      <a16:creationId xmlns:a16="http://schemas.microsoft.com/office/drawing/2014/main" id="{298AAF96-2ABF-2994-0E49-F734C80E747B}"/>
                    </a:ext>
                  </a:extLst>
                </p:cNvPr>
                <p:cNvPicPr/>
                <p:nvPr/>
              </p:nvPicPr>
              <p:blipFill>
                <a:blip r:embed="rId19"/>
                <a:stretch>
                  <a:fillRect/>
                </a:stretch>
              </p:blipFill>
              <p:spPr>
                <a:xfrm>
                  <a:off x="5083440" y="1837300"/>
                  <a:ext cx="636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2029221B-FB83-E14B-4EBF-677DC623BA86}"/>
                    </a:ext>
                  </a:extLst>
                </p14:cNvPr>
                <p14:cNvContentPartPr/>
                <p14:nvPr/>
              </p14:nvContentPartPr>
              <p14:xfrm>
                <a:off x="7168560" y="1898140"/>
                <a:ext cx="1063800" cy="47520"/>
              </p14:xfrm>
            </p:contentPart>
          </mc:Choice>
          <mc:Fallback xmlns="">
            <p:pic>
              <p:nvPicPr>
                <p:cNvPr id="13" name="Ink 12">
                  <a:extLst>
                    <a:ext uri="{FF2B5EF4-FFF2-40B4-BE49-F238E27FC236}">
                      <a16:creationId xmlns:a16="http://schemas.microsoft.com/office/drawing/2014/main" id="{2029221B-FB83-E14B-4EBF-677DC623BA86}"/>
                    </a:ext>
                  </a:extLst>
                </p:cNvPr>
                <p:cNvPicPr/>
                <p:nvPr/>
              </p:nvPicPr>
              <p:blipFill>
                <a:blip r:embed="rId21"/>
                <a:stretch>
                  <a:fillRect/>
                </a:stretch>
              </p:blipFill>
              <p:spPr>
                <a:xfrm>
                  <a:off x="7150560" y="1880140"/>
                  <a:ext cx="109944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4B45D2D-2A19-FA65-0574-652F44B9C6D1}"/>
                  </a:ext>
                </a:extLst>
              </p14:cNvPr>
              <p14:cNvContentPartPr/>
              <p14:nvPr/>
            </p14:nvContentPartPr>
            <p14:xfrm>
              <a:off x="599640" y="2220700"/>
              <a:ext cx="374400" cy="41040"/>
            </p14:xfrm>
          </p:contentPart>
        </mc:Choice>
        <mc:Fallback xmlns="">
          <p:pic>
            <p:nvPicPr>
              <p:cNvPr id="14" name="Ink 13">
                <a:extLst>
                  <a:ext uri="{FF2B5EF4-FFF2-40B4-BE49-F238E27FC236}">
                    <a16:creationId xmlns:a16="http://schemas.microsoft.com/office/drawing/2014/main" id="{44B45D2D-2A19-FA65-0574-652F44B9C6D1}"/>
                  </a:ext>
                </a:extLst>
              </p:cNvPr>
              <p:cNvPicPr/>
              <p:nvPr/>
            </p:nvPicPr>
            <p:blipFill>
              <a:blip r:embed="rId23"/>
              <a:stretch>
                <a:fillRect/>
              </a:stretch>
            </p:blipFill>
            <p:spPr>
              <a:xfrm>
                <a:off x="581640" y="2202700"/>
                <a:ext cx="4100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0AC56E91-797C-37A0-9F61-9595206350B7}"/>
                  </a:ext>
                </a:extLst>
              </p14:cNvPr>
              <p14:cNvContentPartPr/>
              <p14:nvPr/>
            </p14:nvContentPartPr>
            <p14:xfrm>
              <a:off x="1956840" y="2243380"/>
              <a:ext cx="580680" cy="29160"/>
            </p14:xfrm>
          </p:contentPart>
        </mc:Choice>
        <mc:Fallback xmlns="">
          <p:pic>
            <p:nvPicPr>
              <p:cNvPr id="15" name="Ink 14">
                <a:extLst>
                  <a:ext uri="{FF2B5EF4-FFF2-40B4-BE49-F238E27FC236}">
                    <a16:creationId xmlns:a16="http://schemas.microsoft.com/office/drawing/2014/main" id="{0AC56E91-797C-37A0-9F61-9595206350B7}"/>
                  </a:ext>
                </a:extLst>
              </p:cNvPr>
              <p:cNvPicPr/>
              <p:nvPr/>
            </p:nvPicPr>
            <p:blipFill>
              <a:blip r:embed="rId25"/>
              <a:stretch>
                <a:fillRect/>
              </a:stretch>
            </p:blipFill>
            <p:spPr>
              <a:xfrm>
                <a:off x="1939200" y="2225380"/>
                <a:ext cx="616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E109195B-E42F-4B65-69AA-8DAC4D6F34C0}"/>
                  </a:ext>
                </a:extLst>
              </p14:cNvPr>
              <p14:cNvContentPartPr/>
              <p14:nvPr/>
            </p14:nvContentPartPr>
            <p14:xfrm>
              <a:off x="4768800" y="2255620"/>
              <a:ext cx="382320" cy="16920"/>
            </p14:xfrm>
          </p:contentPart>
        </mc:Choice>
        <mc:Fallback xmlns="">
          <p:pic>
            <p:nvPicPr>
              <p:cNvPr id="17" name="Ink 16">
                <a:extLst>
                  <a:ext uri="{FF2B5EF4-FFF2-40B4-BE49-F238E27FC236}">
                    <a16:creationId xmlns:a16="http://schemas.microsoft.com/office/drawing/2014/main" id="{E109195B-E42F-4B65-69AA-8DAC4D6F34C0}"/>
                  </a:ext>
                </a:extLst>
              </p:cNvPr>
              <p:cNvPicPr/>
              <p:nvPr/>
            </p:nvPicPr>
            <p:blipFill>
              <a:blip r:embed="rId27"/>
              <a:stretch>
                <a:fillRect/>
              </a:stretch>
            </p:blipFill>
            <p:spPr>
              <a:xfrm>
                <a:off x="4750800" y="2237620"/>
                <a:ext cx="417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119E271C-431F-5CB7-A72D-3A2B048B596F}"/>
                  </a:ext>
                </a:extLst>
              </p14:cNvPr>
              <p14:cNvContentPartPr/>
              <p14:nvPr/>
            </p14:nvContentPartPr>
            <p14:xfrm>
              <a:off x="6050040" y="2233660"/>
              <a:ext cx="299520" cy="15480"/>
            </p14:xfrm>
          </p:contentPart>
        </mc:Choice>
        <mc:Fallback xmlns="">
          <p:pic>
            <p:nvPicPr>
              <p:cNvPr id="18" name="Ink 17">
                <a:extLst>
                  <a:ext uri="{FF2B5EF4-FFF2-40B4-BE49-F238E27FC236}">
                    <a16:creationId xmlns:a16="http://schemas.microsoft.com/office/drawing/2014/main" id="{119E271C-431F-5CB7-A72D-3A2B048B596F}"/>
                  </a:ext>
                </a:extLst>
              </p:cNvPr>
              <p:cNvPicPr/>
              <p:nvPr/>
            </p:nvPicPr>
            <p:blipFill>
              <a:blip r:embed="rId29"/>
              <a:stretch>
                <a:fillRect/>
              </a:stretch>
            </p:blipFill>
            <p:spPr>
              <a:xfrm>
                <a:off x="6032400" y="2215660"/>
                <a:ext cx="335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10FC0A98-2068-A0D9-F6E3-119B7F57DE32}"/>
                  </a:ext>
                </a:extLst>
              </p14:cNvPr>
              <p14:cNvContentPartPr/>
              <p14:nvPr/>
            </p14:nvContentPartPr>
            <p14:xfrm>
              <a:off x="7295280" y="2234740"/>
              <a:ext cx="344520" cy="20880"/>
            </p14:xfrm>
          </p:contentPart>
        </mc:Choice>
        <mc:Fallback xmlns="">
          <p:pic>
            <p:nvPicPr>
              <p:cNvPr id="19" name="Ink 18">
                <a:extLst>
                  <a:ext uri="{FF2B5EF4-FFF2-40B4-BE49-F238E27FC236}">
                    <a16:creationId xmlns:a16="http://schemas.microsoft.com/office/drawing/2014/main" id="{10FC0A98-2068-A0D9-F6E3-119B7F57DE32}"/>
                  </a:ext>
                </a:extLst>
              </p:cNvPr>
              <p:cNvPicPr/>
              <p:nvPr/>
            </p:nvPicPr>
            <p:blipFill>
              <a:blip r:embed="rId31"/>
              <a:stretch>
                <a:fillRect/>
              </a:stretch>
            </p:blipFill>
            <p:spPr>
              <a:xfrm>
                <a:off x="7277640" y="2216740"/>
                <a:ext cx="380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5487189-A17F-63B2-CB9A-64AF368FEA32}"/>
                  </a:ext>
                </a:extLst>
              </p14:cNvPr>
              <p14:cNvContentPartPr/>
              <p14:nvPr/>
            </p14:nvContentPartPr>
            <p14:xfrm>
              <a:off x="1967640" y="2612020"/>
              <a:ext cx="12960" cy="8280"/>
            </p14:xfrm>
          </p:contentPart>
        </mc:Choice>
        <mc:Fallback xmlns="">
          <p:pic>
            <p:nvPicPr>
              <p:cNvPr id="20" name="Ink 19">
                <a:extLst>
                  <a:ext uri="{FF2B5EF4-FFF2-40B4-BE49-F238E27FC236}">
                    <a16:creationId xmlns:a16="http://schemas.microsoft.com/office/drawing/2014/main" id="{25487189-A17F-63B2-CB9A-64AF368FEA32}"/>
                  </a:ext>
                </a:extLst>
              </p:cNvPr>
              <p:cNvPicPr/>
              <p:nvPr/>
            </p:nvPicPr>
            <p:blipFill>
              <a:blip r:embed="rId33"/>
              <a:stretch>
                <a:fillRect/>
              </a:stretch>
            </p:blipFill>
            <p:spPr>
              <a:xfrm>
                <a:off x="1950000" y="2594020"/>
                <a:ext cx="48600" cy="43920"/>
              </a:xfrm>
              <a:prstGeom prst="rect">
                <a:avLst/>
              </a:prstGeom>
            </p:spPr>
          </p:pic>
        </mc:Fallback>
      </mc:AlternateContent>
      <p:grpSp>
        <p:nvGrpSpPr>
          <p:cNvPr id="24" name="Group 23">
            <a:extLst>
              <a:ext uri="{FF2B5EF4-FFF2-40B4-BE49-F238E27FC236}">
                <a16:creationId xmlns:a16="http://schemas.microsoft.com/office/drawing/2014/main" id="{FC1577FF-8470-E973-243F-CC7754CF6076}"/>
              </a:ext>
            </a:extLst>
          </p:cNvPr>
          <p:cNvGrpSpPr/>
          <p:nvPr/>
        </p:nvGrpSpPr>
        <p:grpSpPr>
          <a:xfrm>
            <a:off x="4392240" y="2584300"/>
            <a:ext cx="4414680" cy="96840"/>
            <a:chOff x="4392240" y="2584300"/>
            <a:chExt cx="4414680" cy="96840"/>
          </a:xfrm>
        </p:grpSpPr>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5B018D66-4617-ED65-72E4-5D000F9C14F1}"/>
                    </a:ext>
                  </a:extLst>
                </p14:cNvPr>
                <p14:cNvContentPartPr/>
                <p14:nvPr/>
              </p14:nvContentPartPr>
              <p14:xfrm>
                <a:off x="4392240" y="2620300"/>
                <a:ext cx="2165040" cy="52200"/>
              </p14:xfrm>
            </p:contentPart>
          </mc:Choice>
          <mc:Fallback xmlns="">
            <p:pic>
              <p:nvPicPr>
                <p:cNvPr id="21" name="Ink 20">
                  <a:extLst>
                    <a:ext uri="{FF2B5EF4-FFF2-40B4-BE49-F238E27FC236}">
                      <a16:creationId xmlns:a16="http://schemas.microsoft.com/office/drawing/2014/main" id="{5B018D66-4617-ED65-72E4-5D000F9C14F1}"/>
                    </a:ext>
                  </a:extLst>
                </p:cNvPr>
                <p:cNvPicPr/>
                <p:nvPr/>
              </p:nvPicPr>
              <p:blipFill>
                <a:blip r:embed="rId35"/>
                <a:stretch>
                  <a:fillRect/>
                </a:stretch>
              </p:blipFill>
              <p:spPr>
                <a:xfrm>
                  <a:off x="4374240" y="2602300"/>
                  <a:ext cx="2200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056B610A-DDF2-D186-1BCA-8203ED600CDE}"/>
                    </a:ext>
                  </a:extLst>
                </p14:cNvPr>
                <p14:cNvContentPartPr/>
                <p14:nvPr/>
              </p14:nvContentPartPr>
              <p14:xfrm>
                <a:off x="7404360" y="2584300"/>
                <a:ext cx="1402560" cy="96840"/>
              </p14:xfrm>
            </p:contentPart>
          </mc:Choice>
          <mc:Fallback xmlns="">
            <p:pic>
              <p:nvPicPr>
                <p:cNvPr id="22" name="Ink 21">
                  <a:extLst>
                    <a:ext uri="{FF2B5EF4-FFF2-40B4-BE49-F238E27FC236}">
                      <a16:creationId xmlns:a16="http://schemas.microsoft.com/office/drawing/2014/main" id="{056B610A-DDF2-D186-1BCA-8203ED600CDE}"/>
                    </a:ext>
                  </a:extLst>
                </p:cNvPr>
                <p:cNvPicPr/>
                <p:nvPr/>
              </p:nvPicPr>
              <p:blipFill>
                <a:blip r:embed="rId37"/>
                <a:stretch>
                  <a:fillRect/>
                </a:stretch>
              </p:blipFill>
              <p:spPr>
                <a:xfrm>
                  <a:off x="7386360" y="2566300"/>
                  <a:ext cx="1438200" cy="13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82C2F63-41CB-D08D-6D3F-2315D9739E50}"/>
                  </a:ext>
                </a:extLst>
              </p14:cNvPr>
              <p14:cNvContentPartPr/>
              <p14:nvPr/>
            </p14:nvContentPartPr>
            <p14:xfrm>
              <a:off x="555360" y="2946820"/>
              <a:ext cx="736200" cy="69840"/>
            </p14:xfrm>
          </p:contentPart>
        </mc:Choice>
        <mc:Fallback xmlns="">
          <p:pic>
            <p:nvPicPr>
              <p:cNvPr id="23" name="Ink 22">
                <a:extLst>
                  <a:ext uri="{FF2B5EF4-FFF2-40B4-BE49-F238E27FC236}">
                    <a16:creationId xmlns:a16="http://schemas.microsoft.com/office/drawing/2014/main" id="{D82C2F63-41CB-D08D-6D3F-2315D9739E50}"/>
                  </a:ext>
                </a:extLst>
              </p:cNvPr>
              <p:cNvPicPr/>
              <p:nvPr/>
            </p:nvPicPr>
            <p:blipFill>
              <a:blip r:embed="rId39"/>
              <a:stretch>
                <a:fillRect/>
              </a:stretch>
            </p:blipFill>
            <p:spPr>
              <a:xfrm>
                <a:off x="537720" y="2929180"/>
                <a:ext cx="771840" cy="105480"/>
              </a:xfrm>
              <a:prstGeom prst="rect">
                <a:avLst/>
              </a:prstGeom>
            </p:spPr>
          </p:pic>
        </mc:Fallback>
      </mc:AlternateContent>
      <p:grpSp>
        <p:nvGrpSpPr>
          <p:cNvPr id="27" name="Group 26">
            <a:extLst>
              <a:ext uri="{FF2B5EF4-FFF2-40B4-BE49-F238E27FC236}">
                <a16:creationId xmlns:a16="http://schemas.microsoft.com/office/drawing/2014/main" id="{40ED0A51-E704-FB8A-6EE4-C799B61AAA86}"/>
              </a:ext>
            </a:extLst>
          </p:cNvPr>
          <p:cNvGrpSpPr/>
          <p:nvPr/>
        </p:nvGrpSpPr>
        <p:grpSpPr>
          <a:xfrm>
            <a:off x="5296200" y="3662140"/>
            <a:ext cx="1704600" cy="68040"/>
            <a:chOff x="5296200" y="3662140"/>
            <a:chExt cx="1704600" cy="68040"/>
          </a:xfrm>
        </p:grpSpPr>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B6922ACF-4C45-EACA-26B8-03739E0272AC}"/>
                    </a:ext>
                  </a:extLst>
                </p14:cNvPr>
                <p14:cNvContentPartPr/>
                <p14:nvPr/>
              </p14:nvContentPartPr>
              <p14:xfrm>
                <a:off x="6080280" y="3662140"/>
                <a:ext cx="920520" cy="58680"/>
              </p14:xfrm>
            </p:contentPart>
          </mc:Choice>
          <mc:Fallback xmlns="">
            <p:pic>
              <p:nvPicPr>
                <p:cNvPr id="25" name="Ink 24">
                  <a:extLst>
                    <a:ext uri="{FF2B5EF4-FFF2-40B4-BE49-F238E27FC236}">
                      <a16:creationId xmlns:a16="http://schemas.microsoft.com/office/drawing/2014/main" id="{B6922ACF-4C45-EACA-26B8-03739E0272AC}"/>
                    </a:ext>
                  </a:extLst>
                </p:cNvPr>
                <p:cNvPicPr/>
                <p:nvPr/>
              </p:nvPicPr>
              <p:blipFill>
                <a:blip r:embed="rId41"/>
                <a:stretch>
                  <a:fillRect/>
                </a:stretch>
              </p:blipFill>
              <p:spPr>
                <a:xfrm>
                  <a:off x="6062280" y="3644500"/>
                  <a:ext cx="956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445CCAB3-CBEB-455A-5946-46B872E06196}"/>
                    </a:ext>
                  </a:extLst>
                </p14:cNvPr>
                <p14:cNvContentPartPr/>
                <p14:nvPr/>
              </p14:nvContentPartPr>
              <p14:xfrm>
                <a:off x="5296200" y="3671860"/>
                <a:ext cx="593280" cy="58320"/>
              </p14:xfrm>
            </p:contentPart>
          </mc:Choice>
          <mc:Fallback xmlns="">
            <p:pic>
              <p:nvPicPr>
                <p:cNvPr id="26" name="Ink 25">
                  <a:extLst>
                    <a:ext uri="{FF2B5EF4-FFF2-40B4-BE49-F238E27FC236}">
                      <a16:creationId xmlns:a16="http://schemas.microsoft.com/office/drawing/2014/main" id="{445CCAB3-CBEB-455A-5946-46B872E06196}"/>
                    </a:ext>
                  </a:extLst>
                </p:cNvPr>
                <p:cNvPicPr/>
                <p:nvPr/>
              </p:nvPicPr>
              <p:blipFill>
                <a:blip r:embed="rId43"/>
                <a:stretch>
                  <a:fillRect/>
                </a:stretch>
              </p:blipFill>
              <p:spPr>
                <a:xfrm>
                  <a:off x="5278560" y="3653860"/>
                  <a:ext cx="628920" cy="93960"/>
                </a:xfrm>
                <a:prstGeom prst="rect">
                  <a:avLst/>
                </a:prstGeom>
              </p:spPr>
            </p:pic>
          </mc:Fallback>
        </mc:AlternateContent>
      </p:grpSp>
      <p:grpSp>
        <p:nvGrpSpPr>
          <p:cNvPr id="35" name="Group 34">
            <a:extLst>
              <a:ext uri="{FF2B5EF4-FFF2-40B4-BE49-F238E27FC236}">
                <a16:creationId xmlns:a16="http://schemas.microsoft.com/office/drawing/2014/main" id="{7296BCE5-D465-1E62-EB8E-3EC2E5C91A12}"/>
              </a:ext>
            </a:extLst>
          </p:cNvPr>
          <p:cNvGrpSpPr/>
          <p:nvPr/>
        </p:nvGrpSpPr>
        <p:grpSpPr>
          <a:xfrm>
            <a:off x="288600" y="4004500"/>
            <a:ext cx="9218160" cy="1357920"/>
            <a:chOff x="288600" y="4004500"/>
            <a:chExt cx="9218160" cy="135792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BFB5ACA5-FC31-B4BD-6AAB-2A63027A5CA5}"/>
                    </a:ext>
                  </a:extLst>
                </p14:cNvPr>
                <p14:cNvContentPartPr/>
                <p14:nvPr/>
              </p14:nvContentPartPr>
              <p14:xfrm>
                <a:off x="753720" y="4781020"/>
                <a:ext cx="501840" cy="39240"/>
              </p14:xfrm>
            </p:contentPart>
          </mc:Choice>
          <mc:Fallback xmlns="">
            <p:pic>
              <p:nvPicPr>
                <p:cNvPr id="28" name="Ink 27">
                  <a:extLst>
                    <a:ext uri="{FF2B5EF4-FFF2-40B4-BE49-F238E27FC236}">
                      <a16:creationId xmlns:a16="http://schemas.microsoft.com/office/drawing/2014/main" id="{BFB5ACA5-FC31-B4BD-6AAB-2A63027A5CA5}"/>
                    </a:ext>
                  </a:extLst>
                </p:cNvPr>
                <p:cNvPicPr/>
                <p:nvPr/>
              </p:nvPicPr>
              <p:blipFill>
                <a:blip r:embed="rId45"/>
                <a:stretch>
                  <a:fillRect/>
                </a:stretch>
              </p:blipFill>
              <p:spPr>
                <a:xfrm>
                  <a:off x="736080" y="4763380"/>
                  <a:ext cx="537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13F7F98E-F9DE-8FF2-C2EB-D47B71FAF777}"/>
                    </a:ext>
                  </a:extLst>
                </p14:cNvPr>
                <p14:cNvContentPartPr/>
                <p14:nvPr/>
              </p14:nvContentPartPr>
              <p14:xfrm>
                <a:off x="3067440" y="4797220"/>
                <a:ext cx="1059480" cy="71280"/>
              </p14:xfrm>
            </p:contentPart>
          </mc:Choice>
          <mc:Fallback xmlns="">
            <p:pic>
              <p:nvPicPr>
                <p:cNvPr id="29" name="Ink 28">
                  <a:extLst>
                    <a:ext uri="{FF2B5EF4-FFF2-40B4-BE49-F238E27FC236}">
                      <a16:creationId xmlns:a16="http://schemas.microsoft.com/office/drawing/2014/main" id="{13F7F98E-F9DE-8FF2-C2EB-D47B71FAF777}"/>
                    </a:ext>
                  </a:extLst>
                </p:cNvPr>
                <p:cNvPicPr/>
                <p:nvPr/>
              </p:nvPicPr>
              <p:blipFill>
                <a:blip r:embed="rId47"/>
                <a:stretch>
                  <a:fillRect/>
                </a:stretch>
              </p:blipFill>
              <p:spPr>
                <a:xfrm>
                  <a:off x="3049440" y="4779580"/>
                  <a:ext cx="109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93E4E310-3226-8A36-9CC8-5B35F7C009CE}"/>
                    </a:ext>
                  </a:extLst>
                </p14:cNvPr>
                <p14:cNvContentPartPr/>
                <p14:nvPr/>
              </p14:nvContentPartPr>
              <p14:xfrm>
                <a:off x="7266120" y="4773460"/>
                <a:ext cx="1387800" cy="61200"/>
              </p14:xfrm>
            </p:contentPart>
          </mc:Choice>
          <mc:Fallback xmlns="">
            <p:pic>
              <p:nvPicPr>
                <p:cNvPr id="30" name="Ink 29">
                  <a:extLst>
                    <a:ext uri="{FF2B5EF4-FFF2-40B4-BE49-F238E27FC236}">
                      <a16:creationId xmlns:a16="http://schemas.microsoft.com/office/drawing/2014/main" id="{93E4E310-3226-8A36-9CC8-5B35F7C009CE}"/>
                    </a:ext>
                  </a:extLst>
                </p:cNvPr>
                <p:cNvPicPr/>
                <p:nvPr/>
              </p:nvPicPr>
              <p:blipFill>
                <a:blip r:embed="rId49"/>
                <a:stretch>
                  <a:fillRect/>
                </a:stretch>
              </p:blipFill>
              <p:spPr>
                <a:xfrm>
                  <a:off x="7248120" y="4755460"/>
                  <a:ext cx="1423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EC9AB34E-47D3-3ABD-FA51-95CAEE493CE9}"/>
                    </a:ext>
                  </a:extLst>
                </p14:cNvPr>
                <p14:cNvContentPartPr/>
                <p14:nvPr/>
              </p14:nvContentPartPr>
              <p14:xfrm>
                <a:off x="749760" y="5180620"/>
                <a:ext cx="2207880" cy="55080"/>
              </p14:xfrm>
            </p:contentPart>
          </mc:Choice>
          <mc:Fallback xmlns="">
            <p:pic>
              <p:nvPicPr>
                <p:cNvPr id="31" name="Ink 30">
                  <a:extLst>
                    <a:ext uri="{FF2B5EF4-FFF2-40B4-BE49-F238E27FC236}">
                      <a16:creationId xmlns:a16="http://schemas.microsoft.com/office/drawing/2014/main" id="{EC9AB34E-47D3-3ABD-FA51-95CAEE493CE9}"/>
                    </a:ext>
                  </a:extLst>
                </p:cNvPr>
                <p:cNvPicPr/>
                <p:nvPr/>
              </p:nvPicPr>
              <p:blipFill>
                <a:blip r:embed="rId51"/>
                <a:stretch>
                  <a:fillRect/>
                </a:stretch>
              </p:blipFill>
              <p:spPr>
                <a:xfrm>
                  <a:off x="731760" y="5162620"/>
                  <a:ext cx="2243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82AD0C50-1523-A6EC-B8D5-89667A79E108}"/>
                    </a:ext>
                  </a:extLst>
                </p14:cNvPr>
                <p14:cNvContentPartPr/>
                <p14:nvPr/>
              </p14:nvContentPartPr>
              <p14:xfrm>
                <a:off x="3341040" y="5248300"/>
                <a:ext cx="707400" cy="67680"/>
              </p14:xfrm>
            </p:contentPart>
          </mc:Choice>
          <mc:Fallback xmlns="">
            <p:pic>
              <p:nvPicPr>
                <p:cNvPr id="32" name="Ink 31">
                  <a:extLst>
                    <a:ext uri="{FF2B5EF4-FFF2-40B4-BE49-F238E27FC236}">
                      <a16:creationId xmlns:a16="http://schemas.microsoft.com/office/drawing/2014/main" id="{82AD0C50-1523-A6EC-B8D5-89667A79E108}"/>
                    </a:ext>
                  </a:extLst>
                </p:cNvPr>
                <p:cNvPicPr/>
                <p:nvPr/>
              </p:nvPicPr>
              <p:blipFill>
                <a:blip r:embed="rId53"/>
                <a:stretch>
                  <a:fillRect/>
                </a:stretch>
              </p:blipFill>
              <p:spPr>
                <a:xfrm>
                  <a:off x="3323400" y="5230300"/>
                  <a:ext cx="743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9BCBFDF2-84F4-71C1-D992-D9796E337238}"/>
                    </a:ext>
                  </a:extLst>
                </p14:cNvPr>
                <p14:cNvContentPartPr/>
                <p14:nvPr/>
              </p14:nvContentPartPr>
              <p14:xfrm>
                <a:off x="288600" y="4004500"/>
                <a:ext cx="9218160" cy="1357920"/>
              </p14:xfrm>
            </p:contentPart>
          </mc:Choice>
          <mc:Fallback xmlns="">
            <p:pic>
              <p:nvPicPr>
                <p:cNvPr id="34" name="Ink 33">
                  <a:extLst>
                    <a:ext uri="{FF2B5EF4-FFF2-40B4-BE49-F238E27FC236}">
                      <a16:creationId xmlns:a16="http://schemas.microsoft.com/office/drawing/2014/main" id="{9BCBFDF2-84F4-71C1-D992-D9796E337238}"/>
                    </a:ext>
                  </a:extLst>
                </p:cNvPr>
                <p:cNvPicPr/>
                <p:nvPr/>
              </p:nvPicPr>
              <p:blipFill>
                <a:blip r:embed="rId55"/>
                <a:stretch>
                  <a:fillRect/>
                </a:stretch>
              </p:blipFill>
              <p:spPr>
                <a:xfrm>
                  <a:off x="270600" y="3986860"/>
                  <a:ext cx="9253800" cy="1393560"/>
                </a:xfrm>
                <a:prstGeom prst="rect">
                  <a:avLst/>
                </a:prstGeom>
              </p:spPr>
            </p:pic>
          </mc:Fallback>
        </mc:AlternateContent>
      </p:grpSp>
    </p:spTree>
    <p:extLst>
      <p:ext uri="{BB962C8B-B14F-4D97-AF65-F5344CB8AC3E}">
        <p14:creationId xmlns:p14="http://schemas.microsoft.com/office/powerpoint/2010/main" val="3135449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911628"/>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4800" y="188739"/>
            <a:ext cx="8985059" cy="5324535"/>
          </a:xfrm>
          <a:prstGeom prst="rect">
            <a:avLst/>
          </a:prstGeom>
          <a:noFill/>
        </p:spPr>
        <p:txBody>
          <a:bodyPr wrap="square" rtlCol="0">
            <a:spAutoFit/>
          </a:bodyPr>
          <a:lstStyle/>
          <a:p>
            <a:pPr algn="ctr" rtl="0">
              <a:spcBef>
                <a:spcPts val="0"/>
              </a:spcBef>
              <a:spcAft>
                <a:spcPts val="0"/>
              </a:spcAft>
            </a:pPr>
            <a:r>
              <a:rPr lang="en-US" sz="3200" b="1" i="0" u="none" strike="noStrike">
                <a:solidFill>
                  <a:srgbClr val="FFC000"/>
                </a:solidFill>
                <a:effectLst/>
                <a:latin typeface="Arial" panose="020B0604020202020204" pitchFamily="34" charset="0"/>
              </a:rPr>
              <a:t>What the Concept of Rest Means</a:t>
            </a:r>
          </a:p>
          <a:p>
            <a:pPr algn="ctr" rtl="0">
              <a:spcBef>
                <a:spcPts val="0"/>
              </a:spcBef>
              <a:spcAft>
                <a:spcPts val="0"/>
              </a:spcAft>
            </a:pPr>
            <a:endParaRPr lang="en-US" sz="4400" b="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Peace with God</a:t>
            </a:r>
            <a:r>
              <a:rPr lang="en-US" sz="2400" b="0" i="0" u="none" strike="noStrike">
                <a:solidFill>
                  <a:srgbClr val="FFC000"/>
                </a:solidFill>
                <a:effectLst/>
                <a:latin typeface="Arial" panose="020B0604020202020204" pitchFamily="34" charset="0"/>
              </a:rPr>
              <a:t>: Rest signifies reconciliation and peace with God.</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Freedom from Bondage</a:t>
            </a:r>
            <a:r>
              <a:rPr lang="en-US" sz="2400" b="0" i="0" u="none" strike="noStrike">
                <a:solidFill>
                  <a:srgbClr val="92D050"/>
                </a:solidFill>
                <a:effectLst/>
                <a:latin typeface="Arial" panose="020B0604020202020204" pitchFamily="34" charset="0"/>
              </a:rPr>
              <a:t>: It liberates us from a servitude to sin and disobedience.</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00B0F0"/>
                </a:solidFill>
                <a:effectLst/>
                <a:latin typeface="Arial" panose="020B0604020202020204" pitchFamily="34" charset="0"/>
              </a:rPr>
              <a:t>Deliverance from MisguidedFaith</a:t>
            </a:r>
            <a:r>
              <a:rPr lang="en-US" sz="2400" b="0" i="0" u="none" strike="noStrike">
                <a:solidFill>
                  <a:srgbClr val="00B0F0"/>
                </a:solidFill>
                <a:effectLst/>
                <a:latin typeface="Arial" panose="020B0604020202020204" pitchFamily="34" charset="0"/>
              </a:rPr>
              <a:t>: It releases us from the belief that one can earn their way to heaven through obedience to the commands.</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FFC000"/>
                </a:solidFill>
                <a:effectLst/>
                <a:latin typeface="Arial" panose="020B0604020202020204" pitchFamily="34" charset="0"/>
              </a:rPr>
              <a:t>Freedom of Worship</a:t>
            </a:r>
            <a:r>
              <a:rPr lang="en-US" sz="2400" b="0" i="0" u="none" strike="noStrike">
                <a:solidFill>
                  <a:srgbClr val="FFC000"/>
                </a:solidFill>
                <a:effectLst/>
                <a:latin typeface="Arial" panose="020B0604020202020204" pitchFamily="34" charset="0"/>
              </a:rPr>
              <a:t>: It allows us to seek the God of Israel with the proper Kavananh (intention). </a:t>
            </a:r>
          </a:p>
          <a:p>
            <a:pPr marL="285750" indent="-285750" rtl="0" fontAlgn="base">
              <a:spcBef>
                <a:spcPts val="0"/>
              </a:spcBef>
              <a:spcAft>
                <a:spcPts val="0"/>
              </a:spcAft>
              <a:buFont typeface="Arial" panose="020B0604020202020204" pitchFamily="34" charset="0"/>
              <a:buChar char="•"/>
            </a:pPr>
            <a:r>
              <a:rPr lang="en-US" sz="2400" b="0" i="0" u="sng" strike="noStrike">
                <a:solidFill>
                  <a:srgbClr val="92D050"/>
                </a:solidFill>
                <a:effectLst/>
                <a:latin typeface="Arial" panose="020B0604020202020204" pitchFamily="34" charset="0"/>
              </a:rPr>
              <a:t>God’s Own Rest</a:t>
            </a:r>
            <a:r>
              <a:rPr lang="en-US" sz="2400" b="0" i="0" u="none" strike="noStrike">
                <a:solidFill>
                  <a:srgbClr val="92D050"/>
                </a:solidFill>
                <a:effectLst/>
                <a:latin typeface="Arial" panose="020B0604020202020204" pitchFamily="34" charset="0"/>
              </a:rPr>
              <a:t>: It provides us with divine peace within, the rest that is given from the Lord God our Father Himself.</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E68FEC8-EE1C-8C35-77B5-BFF82634D179}"/>
                  </a:ext>
                </a:extLst>
              </p14:cNvPr>
              <p14:cNvContentPartPr/>
              <p14:nvPr/>
            </p14:nvContentPartPr>
            <p14:xfrm>
              <a:off x="315960" y="1483780"/>
              <a:ext cx="240840" cy="226080"/>
            </p14:xfrm>
          </p:contentPart>
        </mc:Choice>
        <mc:Fallback xmlns="">
          <p:pic>
            <p:nvPicPr>
              <p:cNvPr id="2" name="Ink 1">
                <a:extLst>
                  <a:ext uri="{FF2B5EF4-FFF2-40B4-BE49-F238E27FC236}">
                    <a16:creationId xmlns:a16="http://schemas.microsoft.com/office/drawing/2014/main" id="{DE68FEC8-EE1C-8C35-77B5-BFF82634D179}"/>
                  </a:ext>
                </a:extLst>
              </p:cNvPr>
              <p:cNvPicPr/>
              <p:nvPr/>
            </p:nvPicPr>
            <p:blipFill>
              <a:blip r:embed="rId7"/>
              <a:stretch>
                <a:fillRect/>
              </a:stretch>
            </p:blipFill>
            <p:spPr>
              <a:xfrm>
                <a:off x="298320" y="1465780"/>
                <a:ext cx="276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82A55BC-CAA9-7423-7D14-7F62DBF97DE9}"/>
                  </a:ext>
                </a:extLst>
              </p14:cNvPr>
              <p14:cNvContentPartPr/>
              <p14:nvPr/>
            </p14:nvContentPartPr>
            <p14:xfrm>
              <a:off x="5206920" y="1809940"/>
              <a:ext cx="927000" cy="30240"/>
            </p14:xfrm>
          </p:contentPart>
        </mc:Choice>
        <mc:Fallback xmlns="">
          <p:pic>
            <p:nvPicPr>
              <p:cNvPr id="4" name="Ink 3">
                <a:extLst>
                  <a:ext uri="{FF2B5EF4-FFF2-40B4-BE49-F238E27FC236}">
                    <a16:creationId xmlns:a16="http://schemas.microsoft.com/office/drawing/2014/main" id="{D82A55BC-CAA9-7423-7D14-7F62DBF97DE9}"/>
                  </a:ext>
                </a:extLst>
              </p:cNvPr>
              <p:cNvPicPr/>
              <p:nvPr/>
            </p:nvPicPr>
            <p:blipFill>
              <a:blip r:embed="rId9"/>
              <a:stretch>
                <a:fillRect/>
              </a:stretch>
            </p:blipFill>
            <p:spPr>
              <a:xfrm>
                <a:off x="5188920" y="1792300"/>
                <a:ext cx="962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269B68C2-E802-ED10-A293-B57F60F9790C}"/>
                  </a:ext>
                </a:extLst>
              </p14:cNvPr>
              <p14:cNvContentPartPr/>
              <p14:nvPr/>
            </p14:nvContentPartPr>
            <p14:xfrm>
              <a:off x="7434960" y="1836580"/>
              <a:ext cx="909000" cy="64080"/>
            </p14:xfrm>
          </p:contentPart>
        </mc:Choice>
        <mc:Fallback xmlns="">
          <p:pic>
            <p:nvPicPr>
              <p:cNvPr id="5" name="Ink 4">
                <a:extLst>
                  <a:ext uri="{FF2B5EF4-FFF2-40B4-BE49-F238E27FC236}">
                    <a16:creationId xmlns:a16="http://schemas.microsoft.com/office/drawing/2014/main" id="{269B68C2-E802-ED10-A293-B57F60F9790C}"/>
                  </a:ext>
                </a:extLst>
              </p:cNvPr>
              <p:cNvPicPr/>
              <p:nvPr/>
            </p:nvPicPr>
            <p:blipFill>
              <a:blip r:embed="rId11"/>
              <a:stretch>
                <a:fillRect/>
              </a:stretch>
            </p:blipFill>
            <p:spPr>
              <a:xfrm>
                <a:off x="7416960" y="1818940"/>
                <a:ext cx="944640" cy="99720"/>
              </a:xfrm>
              <a:prstGeom prst="rect">
                <a:avLst/>
              </a:prstGeom>
            </p:spPr>
          </p:pic>
        </mc:Fallback>
      </mc:AlternateContent>
      <p:grpSp>
        <p:nvGrpSpPr>
          <p:cNvPr id="11" name="Group 10">
            <a:extLst>
              <a:ext uri="{FF2B5EF4-FFF2-40B4-BE49-F238E27FC236}">
                <a16:creationId xmlns:a16="http://schemas.microsoft.com/office/drawing/2014/main" id="{0303989F-B894-49EB-1326-8184C6EC6017}"/>
              </a:ext>
            </a:extLst>
          </p:cNvPr>
          <p:cNvGrpSpPr/>
          <p:nvPr/>
        </p:nvGrpSpPr>
        <p:grpSpPr>
          <a:xfrm>
            <a:off x="283560" y="2109820"/>
            <a:ext cx="1187640" cy="345600"/>
            <a:chOff x="283560" y="2109820"/>
            <a:chExt cx="1187640" cy="34560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FD2FF6A3-E83C-03D5-BA7C-505DC9B39B75}"/>
                    </a:ext>
                  </a:extLst>
                </p14:cNvPr>
                <p14:cNvContentPartPr/>
                <p14:nvPr/>
              </p14:nvContentPartPr>
              <p14:xfrm>
                <a:off x="741120" y="2109820"/>
                <a:ext cx="730080" cy="50400"/>
              </p14:xfrm>
            </p:contentPart>
          </mc:Choice>
          <mc:Fallback xmlns="">
            <p:pic>
              <p:nvPicPr>
                <p:cNvPr id="7" name="Ink 6">
                  <a:extLst>
                    <a:ext uri="{FF2B5EF4-FFF2-40B4-BE49-F238E27FC236}">
                      <a16:creationId xmlns:a16="http://schemas.microsoft.com/office/drawing/2014/main" id="{FD2FF6A3-E83C-03D5-BA7C-505DC9B39B75}"/>
                    </a:ext>
                  </a:extLst>
                </p:cNvPr>
                <p:cNvPicPr/>
                <p:nvPr/>
              </p:nvPicPr>
              <p:blipFill>
                <a:blip r:embed="rId13"/>
                <a:stretch>
                  <a:fillRect/>
                </a:stretch>
              </p:blipFill>
              <p:spPr>
                <a:xfrm>
                  <a:off x="723120" y="2092180"/>
                  <a:ext cx="765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BBFF555A-AF66-A2B5-F36F-698C3C966597}"/>
                    </a:ext>
                  </a:extLst>
                </p14:cNvPr>
                <p14:cNvContentPartPr/>
                <p14:nvPr/>
              </p14:nvContentPartPr>
              <p14:xfrm>
                <a:off x="283560" y="2154460"/>
                <a:ext cx="314280" cy="300960"/>
              </p14:xfrm>
            </p:contentPart>
          </mc:Choice>
          <mc:Fallback xmlns="">
            <p:pic>
              <p:nvPicPr>
                <p:cNvPr id="9" name="Ink 8">
                  <a:extLst>
                    <a:ext uri="{FF2B5EF4-FFF2-40B4-BE49-F238E27FC236}">
                      <a16:creationId xmlns:a16="http://schemas.microsoft.com/office/drawing/2014/main" id="{BBFF555A-AF66-A2B5-F36F-698C3C966597}"/>
                    </a:ext>
                  </a:extLst>
                </p:cNvPr>
                <p:cNvPicPr/>
                <p:nvPr/>
              </p:nvPicPr>
              <p:blipFill>
                <a:blip r:embed="rId15"/>
                <a:stretch>
                  <a:fillRect/>
                </a:stretch>
              </p:blipFill>
              <p:spPr>
                <a:xfrm>
                  <a:off x="265920" y="2136820"/>
                  <a:ext cx="349920" cy="33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024BF9EF-949C-B064-3D12-577A0393F0D2}"/>
                  </a:ext>
                </a:extLst>
              </p14:cNvPr>
              <p14:cNvContentPartPr/>
              <p14:nvPr/>
            </p14:nvContentPartPr>
            <p14:xfrm>
              <a:off x="314520" y="2892820"/>
              <a:ext cx="285120" cy="285840"/>
            </p14:xfrm>
          </p:contentPart>
        </mc:Choice>
        <mc:Fallback xmlns="">
          <p:pic>
            <p:nvPicPr>
              <p:cNvPr id="12" name="Ink 11">
                <a:extLst>
                  <a:ext uri="{FF2B5EF4-FFF2-40B4-BE49-F238E27FC236}">
                    <a16:creationId xmlns:a16="http://schemas.microsoft.com/office/drawing/2014/main" id="{024BF9EF-949C-B064-3D12-577A0393F0D2}"/>
                  </a:ext>
                </a:extLst>
              </p:cNvPr>
              <p:cNvPicPr/>
              <p:nvPr/>
            </p:nvPicPr>
            <p:blipFill>
              <a:blip r:embed="rId17"/>
              <a:stretch>
                <a:fillRect/>
              </a:stretch>
            </p:blipFill>
            <p:spPr>
              <a:xfrm>
                <a:off x="296880" y="2874820"/>
                <a:ext cx="3207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21C1049D-225D-7105-2E4C-DAC7C334320C}"/>
                  </a:ext>
                </a:extLst>
              </p14:cNvPr>
              <p14:cNvContentPartPr/>
              <p14:nvPr/>
            </p14:nvContentPartPr>
            <p14:xfrm>
              <a:off x="2946120" y="3658900"/>
              <a:ext cx="278640" cy="255960"/>
            </p14:xfrm>
          </p:contentPart>
        </mc:Choice>
        <mc:Fallback xmlns="">
          <p:pic>
            <p:nvPicPr>
              <p:cNvPr id="13" name="Ink 12">
                <a:extLst>
                  <a:ext uri="{FF2B5EF4-FFF2-40B4-BE49-F238E27FC236}">
                    <a16:creationId xmlns:a16="http://schemas.microsoft.com/office/drawing/2014/main" id="{21C1049D-225D-7105-2E4C-DAC7C334320C}"/>
                  </a:ext>
                </a:extLst>
              </p:cNvPr>
              <p:cNvPicPr/>
              <p:nvPr/>
            </p:nvPicPr>
            <p:blipFill>
              <a:blip r:embed="rId19"/>
              <a:stretch>
                <a:fillRect/>
              </a:stretch>
            </p:blipFill>
            <p:spPr>
              <a:xfrm>
                <a:off x="2928120" y="3641260"/>
                <a:ext cx="3142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B3399EB-1047-7556-DAF8-3B09FB47106A}"/>
                  </a:ext>
                </a:extLst>
              </p14:cNvPr>
              <p14:cNvContentPartPr/>
              <p14:nvPr/>
            </p14:nvContentPartPr>
            <p14:xfrm>
              <a:off x="286080" y="4026100"/>
              <a:ext cx="282240" cy="281520"/>
            </p14:xfrm>
          </p:contentPart>
        </mc:Choice>
        <mc:Fallback xmlns="">
          <p:pic>
            <p:nvPicPr>
              <p:cNvPr id="14" name="Ink 13">
                <a:extLst>
                  <a:ext uri="{FF2B5EF4-FFF2-40B4-BE49-F238E27FC236}">
                    <a16:creationId xmlns:a16="http://schemas.microsoft.com/office/drawing/2014/main" id="{CB3399EB-1047-7556-DAF8-3B09FB47106A}"/>
                  </a:ext>
                </a:extLst>
              </p:cNvPr>
              <p:cNvPicPr/>
              <p:nvPr/>
            </p:nvPicPr>
            <p:blipFill>
              <a:blip r:embed="rId21"/>
              <a:stretch>
                <a:fillRect/>
              </a:stretch>
            </p:blipFill>
            <p:spPr>
              <a:xfrm>
                <a:off x="268080" y="4008460"/>
                <a:ext cx="3178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D2CFF3C-383F-463A-9E8C-BF147BCDF2FE}"/>
                  </a:ext>
                </a:extLst>
              </p14:cNvPr>
              <p14:cNvContentPartPr/>
              <p14:nvPr/>
            </p14:nvContentPartPr>
            <p14:xfrm>
              <a:off x="8617920" y="3608140"/>
              <a:ext cx="762840" cy="919440"/>
            </p14:xfrm>
          </p:contentPart>
        </mc:Choice>
        <mc:Fallback xmlns="">
          <p:pic>
            <p:nvPicPr>
              <p:cNvPr id="15" name="Ink 14">
                <a:extLst>
                  <a:ext uri="{FF2B5EF4-FFF2-40B4-BE49-F238E27FC236}">
                    <a16:creationId xmlns:a16="http://schemas.microsoft.com/office/drawing/2014/main" id="{FD2CFF3C-383F-463A-9E8C-BF147BCDF2FE}"/>
                  </a:ext>
                </a:extLst>
              </p:cNvPr>
              <p:cNvPicPr/>
              <p:nvPr/>
            </p:nvPicPr>
            <p:blipFill>
              <a:blip r:embed="rId23"/>
              <a:stretch>
                <a:fillRect/>
              </a:stretch>
            </p:blipFill>
            <p:spPr>
              <a:xfrm>
                <a:off x="8600280" y="3590500"/>
                <a:ext cx="798480" cy="955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D8C5BDB-EFE2-3FD3-903C-1E22628E7A6C}"/>
                  </a:ext>
                </a:extLst>
              </p14:cNvPr>
              <p14:cNvContentPartPr/>
              <p14:nvPr/>
            </p14:nvContentPartPr>
            <p14:xfrm>
              <a:off x="241800" y="4740700"/>
              <a:ext cx="308160" cy="283680"/>
            </p14:xfrm>
          </p:contentPart>
        </mc:Choice>
        <mc:Fallback xmlns="">
          <p:pic>
            <p:nvPicPr>
              <p:cNvPr id="16" name="Ink 15">
                <a:extLst>
                  <a:ext uri="{FF2B5EF4-FFF2-40B4-BE49-F238E27FC236}">
                    <a16:creationId xmlns:a16="http://schemas.microsoft.com/office/drawing/2014/main" id="{3D8C5BDB-EFE2-3FD3-903C-1E22628E7A6C}"/>
                  </a:ext>
                </a:extLst>
              </p:cNvPr>
              <p:cNvPicPr/>
              <p:nvPr/>
            </p:nvPicPr>
            <p:blipFill>
              <a:blip r:embed="rId25"/>
              <a:stretch>
                <a:fillRect/>
              </a:stretch>
            </p:blipFill>
            <p:spPr>
              <a:xfrm>
                <a:off x="223800" y="4722700"/>
                <a:ext cx="343800" cy="319320"/>
              </a:xfrm>
              <a:prstGeom prst="rect">
                <a:avLst/>
              </a:prstGeom>
            </p:spPr>
          </p:pic>
        </mc:Fallback>
      </mc:AlternateContent>
    </p:spTree>
    <p:extLst>
      <p:ext uri="{BB962C8B-B14F-4D97-AF65-F5344CB8AC3E}">
        <p14:creationId xmlns:p14="http://schemas.microsoft.com/office/powerpoint/2010/main" val="26428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4150" y="0"/>
            <a:ext cx="9150159" cy="6155531"/>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מה</a:t>
            </a:r>
          </a:p>
          <a:p>
            <a:pPr algn="r"/>
            <a:r>
              <a:rPr lang="he-IL" sz="3500">
                <a:solidFill>
                  <a:srgbClr val="FFFF00"/>
                </a:solidFill>
                <a:cs typeface="+mj-cs"/>
              </a:rPr>
              <a:t>יג   אָנֹכִי הַעִירֹתִהוּ בְצֶדֶק וְכָל-דְּרָכָיו אֲיַשֵּׁר הוּא-יִבְנֶה עִירִי וְגָלוּתִי יְשַׁלֵּחַ לֹא בִמְחִיר וְלֹא בְשֹׁחַד אָמַר יְהֹוָה צְבָאוֹת: </a:t>
            </a:r>
            <a:r>
              <a:rPr lang="he-IL" sz="3500">
                <a:solidFill>
                  <a:srgbClr val="FFC000"/>
                </a:solidFill>
                <a:cs typeface="+mj-cs"/>
              </a:rPr>
              <a:t>יד   כֹּה | אָמַר יְהֹוָה יְגִיעַ מִצְרַיִם וּסְחַר-כּוּשׁ וּסְבָאִים אַנְשֵׁי מִדָּה עָלַיִךְ יַעֲבֹרוּ וְלָךְ יִהְיוּ אַחֲרַיִךְ יֵלֵכוּ בַּזִּקִּים יַעֲבֹרוּ וְאֵלַיִךְ יִשְׁתַּחֲווּ אֵלַיִךְ יִתְפַּלָּלוּ אַךְ בָּךְ אֵל וְאֵין עוֹד אֶפֶס אֱלֹהִים: </a:t>
            </a:r>
            <a:r>
              <a:rPr lang="he-IL" sz="3500">
                <a:solidFill>
                  <a:srgbClr val="92D050"/>
                </a:solidFill>
                <a:cs typeface="+mj-cs"/>
              </a:rPr>
              <a:t>טו   אָכֵן אַתָּה אֵל מִסְתַּתֵּר אֱלֹהֵי יִשְֹרָאֵל מוֹשִׁיעַ:</a:t>
            </a:r>
            <a:r>
              <a:rPr lang="he-IL" sz="3500">
                <a:solidFill>
                  <a:schemeClr val="bg1"/>
                </a:solidFill>
                <a:cs typeface="+mj-cs"/>
              </a:rPr>
              <a:t> </a:t>
            </a:r>
            <a:r>
              <a:rPr lang="he-IL" sz="3500">
                <a:solidFill>
                  <a:srgbClr val="00B0F0"/>
                </a:solidFill>
                <a:cs typeface="+mj-cs"/>
              </a:rPr>
              <a:t>טז   בּוֹשׁוּ וְגַם-נִכְלְמוּ כֻּלָּם יַחְדָּו הָלְכוּ בַכְּלִמָּה חָרָשֵׁי צִירִים: יז   יִשְֹרָאֵל נוֹשַׁע בַּיהֹוָה תְּשׁוּעַת עוֹלָמִים לֹא-תֵבשׁוּ וְלֹא-תִכָּלְמוּ עַד-עוֹלְמֵי עַד: </a:t>
            </a:r>
            <a:r>
              <a:rPr lang="he-IL" sz="3500">
                <a:solidFill>
                  <a:srgbClr val="FFFF00"/>
                </a:solidFill>
                <a:cs typeface="+mj-cs"/>
              </a:rPr>
              <a:t>יח   כִּי-כֹה אָמַר-יְהֹוָה בּוֹרֵא הַשָּׁמַיִם הוּא הָאֱלֹהִים יֹצֵר הָאָרֶץ וְעֹשָֹהּ הוּא כוֹנְנָהּ לֹא-תֹהוּ בְרָאָהּ לָשֶׁבֶת יְצָרָהּ אֲנִי יְהֹוָה וְאֵין עוֹד:</a:t>
            </a:r>
            <a:r>
              <a:rPr lang="he-IL" sz="3500">
                <a:solidFill>
                  <a:schemeClr val="bg1"/>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417"/>
              <a:stretch>
                <a:fillRect/>
              </a:stretch>
            </p:blipFill>
            <p:spPr>
              <a:xfrm>
                <a:off x="-649200" y="5725300"/>
                <a:ext cx="64440" cy="65520"/>
              </a:xfrm>
              <a:prstGeom prst="rect">
                <a:avLst/>
              </a:prstGeom>
            </p:spPr>
          </p:pic>
        </mc:Fallback>
      </mc:AlternateContent>
      <p:grpSp>
        <p:nvGrpSpPr>
          <p:cNvPr id="32" name="Group 31">
            <a:extLst>
              <a:ext uri="{FF2B5EF4-FFF2-40B4-BE49-F238E27FC236}">
                <a16:creationId xmlns:a16="http://schemas.microsoft.com/office/drawing/2014/main" id="{F779DDB0-48DC-53CD-62B0-DE1128B46488}"/>
              </a:ext>
            </a:extLst>
          </p:cNvPr>
          <p:cNvGrpSpPr/>
          <p:nvPr/>
        </p:nvGrpSpPr>
        <p:grpSpPr>
          <a:xfrm>
            <a:off x="1732560" y="1758820"/>
            <a:ext cx="7531560" cy="168120"/>
            <a:chOff x="1732560" y="1758820"/>
            <a:chExt cx="7531560" cy="168120"/>
          </a:xfrm>
        </p:grpSpPr>
        <mc:AlternateContent xmlns:mc="http://schemas.openxmlformats.org/markup-compatibility/2006" xmlns:p14="http://schemas.microsoft.com/office/powerpoint/2010/main">
          <mc:Choice Requires="p14">
            <p:contentPart p14:bwMode="auto" r:id="rId418">
              <p14:nvContentPartPr>
                <p14:cNvPr id="19" name="Ink 18">
                  <a:extLst>
                    <a:ext uri="{FF2B5EF4-FFF2-40B4-BE49-F238E27FC236}">
                      <a16:creationId xmlns:a16="http://schemas.microsoft.com/office/drawing/2014/main" id="{6DEFC5DA-312B-7594-06B7-CF43CF02915F}"/>
                    </a:ext>
                  </a:extLst>
                </p14:cNvPr>
                <p14:cNvContentPartPr/>
                <p14:nvPr/>
              </p14:nvContentPartPr>
              <p14:xfrm>
                <a:off x="8298960" y="1838380"/>
                <a:ext cx="965160" cy="52560"/>
              </p14:xfrm>
            </p:contentPart>
          </mc:Choice>
          <mc:Fallback xmlns="">
            <p:pic>
              <p:nvPicPr>
                <p:cNvPr id="19" name="Ink 18">
                  <a:extLst>
                    <a:ext uri="{FF2B5EF4-FFF2-40B4-BE49-F238E27FC236}">
                      <a16:creationId xmlns:a16="http://schemas.microsoft.com/office/drawing/2014/main" id="{6DEFC5DA-312B-7594-06B7-CF43CF02915F}"/>
                    </a:ext>
                  </a:extLst>
                </p:cNvPr>
                <p:cNvPicPr/>
                <p:nvPr/>
              </p:nvPicPr>
              <p:blipFill>
                <a:blip r:embed="rId419"/>
                <a:stretch>
                  <a:fillRect/>
                </a:stretch>
              </p:blipFill>
              <p:spPr>
                <a:xfrm>
                  <a:off x="8280960" y="1820380"/>
                  <a:ext cx="1000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 name="Ink 20">
                  <a:extLst>
                    <a:ext uri="{FF2B5EF4-FFF2-40B4-BE49-F238E27FC236}">
                      <a16:creationId xmlns:a16="http://schemas.microsoft.com/office/drawing/2014/main" id="{2F688500-6A34-41C5-C412-FBF28596FE43}"/>
                    </a:ext>
                  </a:extLst>
                </p14:cNvPr>
                <p14:cNvContentPartPr/>
                <p14:nvPr/>
              </p14:nvContentPartPr>
              <p14:xfrm>
                <a:off x="7278720" y="1846660"/>
                <a:ext cx="997920" cy="80280"/>
              </p14:xfrm>
            </p:contentPart>
          </mc:Choice>
          <mc:Fallback xmlns="">
            <p:pic>
              <p:nvPicPr>
                <p:cNvPr id="21" name="Ink 20">
                  <a:extLst>
                    <a:ext uri="{FF2B5EF4-FFF2-40B4-BE49-F238E27FC236}">
                      <a16:creationId xmlns:a16="http://schemas.microsoft.com/office/drawing/2014/main" id="{2F688500-6A34-41C5-C412-FBF28596FE43}"/>
                    </a:ext>
                  </a:extLst>
                </p:cNvPr>
                <p:cNvPicPr/>
                <p:nvPr/>
              </p:nvPicPr>
              <p:blipFill>
                <a:blip r:embed="rId421"/>
                <a:stretch>
                  <a:fillRect/>
                </a:stretch>
              </p:blipFill>
              <p:spPr>
                <a:xfrm>
                  <a:off x="7260720" y="1828660"/>
                  <a:ext cx="1033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3" name="Ink 22">
                  <a:extLst>
                    <a:ext uri="{FF2B5EF4-FFF2-40B4-BE49-F238E27FC236}">
                      <a16:creationId xmlns:a16="http://schemas.microsoft.com/office/drawing/2014/main" id="{EAB0E74E-A013-2C11-5646-DD7B7B0C6DE6}"/>
                    </a:ext>
                  </a:extLst>
                </p14:cNvPr>
                <p14:cNvContentPartPr/>
                <p14:nvPr/>
              </p14:nvContentPartPr>
              <p14:xfrm>
                <a:off x="6982800" y="1758820"/>
                <a:ext cx="368280" cy="49680"/>
              </p14:xfrm>
            </p:contentPart>
          </mc:Choice>
          <mc:Fallback xmlns="">
            <p:pic>
              <p:nvPicPr>
                <p:cNvPr id="23" name="Ink 22">
                  <a:extLst>
                    <a:ext uri="{FF2B5EF4-FFF2-40B4-BE49-F238E27FC236}">
                      <a16:creationId xmlns:a16="http://schemas.microsoft.com/office/drawing/2014/main" id="{EAB0E74E-A013-2C11-5646-DD7B7B0C6DE6}"/>
                    </a:ext>
                  </a:extLst>
                </p:cNvPr>
                <p:cNvPicPr/>
                <p:nvPr/>
              </p:nvPicPr>
              <p:blipFill>
                <a:blip r:embed="rId423"/>
                <a:stretch>
                  <a:fillRect/>
                </a:stretch>
              </p:blipFill>
              <p:spPr>
                <a:xfrm>
                  <a:off x="6965160" y="1741180"/>
                  <a:ext cx="403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4" name="Ink 23">
                  <a:extLst>
                    <a:ext uri="{FF2B5EF4-FFF2-40B4-BE49-F238E27FC236}">
                      <a16:creationId xmlns:a16="http://schemas.microsoft.com/office/drawing/2014/main" id="{31E15E21-2770-5AE3-9A62-FED2803D0D96}"/>
                    </a:ext>
                  </a:extLst>
                </p14:cNvPr>
                <p14:cNvContentPartPr/>
                <p14:nvPr/>
              </p14:nvContentPartPr>
              <p14:xfrm>
                <a:off x="5845200" y="1828300"/>
                <a:ext cx="1046160" cy="35280"/>
              </p14:xfrm>
            </p:contentPart>
          </mc:Choice>
          <mc:Fallback xmlns="">
            <p:pic>
              <p:nvPicPr>
                <p:cNvPr id="24" name="Ink 23">
                  <a:extLst>
                    <a:ext uri="{FF2B5EF4-FFF2-40B4-BE49-F238E27FC236}">
                      <a16:creationId xmlns:a16="http://schemas.microsoft.com/office/drawing/2014/main" id="{31E15E21-2770-5AE3-9A62-FED2803D0D96}"/>
                    </a:ext>
                  </a:extLst>
                </p:cNvPr>
                <p:cNvPicPr/>
                <p:nvPr/>
              </p:nvPicPr>
              <p:blipFill>
                <a:blip r:embed="rId425"/>
                <a:stretch>
                  <a:fillRect/>
                </a:stretch>
              </p:blipFill>
              <p:spPr>
                <a:xfrm>
                  <a:off x="5827200" y="1810660"/>
                  <a:ext cx="1081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 name="Ink 25">
                  <a:extLst>
                    <a:ext uri="{FF2B5EF4-FFF2-40B4-BE49-F238E27FC236}">
                      <a16:creationId xmlns:a16="http://schemas.microsoft.com/office/drawing/2014/main" id="{CC6D8FE9-18E9-6009-457B-A9DC52414672}"/>
                    </a:ext>
                  </a:extLst>
                </p14:cNvPr>
                <p14:cNvContentPartPr/>
                <p14:nvPr/>
              </p14:nvContentPartPr>
              <p14:xfrm>
                <a:off x="5175960" y="1854220"/>
                <a:ext cx="459720" cy="24120"/>
              </p14:xfrm>
            </p:contentPart>
          </mc:Choice>
          <mc:Fallback xmlns="">
            <p:pic>
              <p:nvPicPr>
                <p:cNvPr id="26" name="Ink 25">
                  <a:extLst>
                    <a:ext uri="{FF2B5EF4-FFF2-40B4-BE49-F238E27FC236}">
                      <a16:creationId xmlns:a16="http://schemas.microsoft.com/office/drawing/2014/main" id="{CC6D8FE9-18E9-6009-457B-A9DC52414672}"/>
                    </a:ext>
                  </a:extLst>
                </p:cNvPr>
                <p:cNvPicPr/>
                <p:nvPr/>
              </p:nvPicPr>
              <p:blipFill>
                <a:blip r:embed="rId427"/>
                <a:stretch>
                  <a:fillRect/>
                </a:stretch>
              </p:blipFill>
              <p:spPr>
                <a:xfrm>
                  <a:off x="5158320" y="1836580"/>
                  <a:ext cx="4953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 name="Ink 26">
                  <a:extLst>
                    <a:ext uri="{FF2B5EF4-FFF2-40B4-BE49-F238E27FC236}">
                      <a16:creationId xmlns:a16="http://schemas.microsoft.com/office/drawing/2014/main" id="{ED6C512D-1924-0A9F-4E68-91F5D2BD405C}"/>
                    </a:ext>
                  </a:extLst>
                </p14:cNvPr>
                <p14:cNvContentPartPr/>
                <p14:nvPr/>
              </p14:nvContentPartPr>
              <p14:xfrm>
                <a:off x="4292520" y="1861780"/>
                <a:ext cx="801720" cy="29520"/>
              </p14:xfrm>
            </p:contentPart>
          </mc:Choice>
          <mc:Fallback xmlns="">
            <p:pic>
              <p:nvPicPr>
                <p:cNvPr id="27" name="Ink 26">
                  <a:extLst>
                    <a:ext uri="{FF2B5EF4-FFF2-40B4-BE49-F238E27FC236}">
                      <a16:creationId xmlns:a16="http://schemas.microsoft.com/office/drawing/2014/main" id="{ED6C512D-1924-0A9F-4E68-91F5D2BD405C}"/>
                    </a:ext>
                  </a:extLst>
                </p:cNvPr>
                <p:cNvPicPr/>
                <p:nvPr/>
              </p:nvPicPr>
              <p:blipFill>
                <a:blip r:embed="rId429"/>
                <a:stretch>
                  <a:fillRect/>
                </a:stretch>
              </p:blipFill>
              <p:spPr>
                <a:xfrm>
                  <a:off x="4274880" y="1844140"/>
                  <a:ext cx="8373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 name="Ink 28">
                  <a:extLst>
                    <a:ext uri="{FF2B5EF4-FFF2-40B4-BE49-F238E27FC236}">
                      <a16:creationId xmlns:a16="http://schemas.microsoft.com/office/drawing/2014/main" id="{74D454C9-C48B-C3A7-11FE-A0ED90600C64}"/>
                    </a:ext>
                  </a:extLst>
                </p14:cNvPr>
                <p14:cNvContentPartPr/>
                <p14:nvPr/>
              </p14:nvContentPartPr>
              <p14:xfrm>
                <a:off x="3576840" y="1809580"/>
                <a:ext cx="606600" cy="44640"/>
              </p14:xfrm>
            </p:contentPart>
          </mc:Choice>
          <mc:Fallback xmlns="">
            <p:pic>
              <p:nvPicPr>
                <p:cNvPr id="29" name="Ink 28">
                  <a:extLst>
                    <a:ext uri="{FF2B5EF4-FFF2-40B4-BE49-F238E27FC236}">
                      <a16:creationId xmlns:a16="http://schemas.microsoft.com/office/drawing/2014/main" id="{74D454C9-C48B-C3A7-11FE-A0ED90600C64}"/>
                    </a:ext>
                  </a:extLst>
                </p:cNvPr>
                <p:cNvPicPr/>
                <p:nvPr/>
              </p:nvPicPr>
              <p:blipFill>
                <a:blip r:embed="rId431"/>
                <a:stretch>
                  <a:fillRect/>
                </a:stretch>
              </p:blipFill>
              <p:spPr>
                <a:xfrm>
                  <a:off x="3559200" y="1791940"/>
                  <a:ext cx="6422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0" name="Ink 29">
                  <a:extLst>
                    <a:ext uri="{FF2B5EF4-FFF2-40B4-BE49-F238E27FC236}">
                      <a16:creationId xmlns:a16="http://schemas.microsoft.com/office/drawing/2014/main" id="{31E7B3EC-0791-58C1-73F1-D35DB4FAD6CA}"/>
                    </a:ext>
                  </a:extLst>
                </p14:cNvPr>
                <p14:cNvContentPartPr/>
                <p14:nvPr/>
              </p14:nvContentPartPr>
              <p14:xfrm>
                <a:off x="2784480" y="1810300"/>
                <a:ext cx="630000" cy="31320"/>
              </p14:xfrm>
            </p:contentPart>
          </mc:Choice>
          <mc:Fallback xmlns="">
            <p:pic>
              <p:nvPicPr>
                <p:cNvPr id="30" name="Ink 29">
                  <a:extLst>
                    <a:ext uri="{FF2B5EF4-FFF2-40B4-BE49-F238E27FC236}">
                      <a16:creationId xmlns:a16="http://schemas.microsoft.com/office/drawing/2014/main" id="{31E7B3EC-0791-58C1-73F1-D35DB4FAD6CA}"/>
                    </a:ext>
                  </a:extLst>
                </p:cNvPr>
                <p:cNvPicPr/>
                <p:nvPr/>
              </p:nvPicPr>
              <p:blipFill>
                <a:blip r:embed="rId433"/>
                <a:stretch>
                  <a:fillRect/>
                </a:stretch>
              </p:blipFill>
              <p:spPr>
                <a:xfrm>
                  <a:off x="2766480" y="1792660"/>
                  <a:ext cx="6656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1" name="Ink 30">
                  <a:extLst>
                    <a:ext uri="{FF2B5EF4-FFF2-40B4-BE49-F238E27FC236}">
                      <a16:creationId xmlns:a16="http://schemas.microsoft.com/office/drawing/2014/main" id="{F23D5906-0783-70FB-4BAE-ED1DDFBFD681}"/>
                    </a:ext>
                  </a:extLst>
                </p14:cNvPr>
                <p14:cNvContentPartPr/>
                <p14:nvPr/>
              </p14:nvContentPartPr>
              <p14:xfrm>
                <a:off x="1732560" y="1817140"/>
                <a:ext cx="907920" cy="30600"/>
              </p14:xfrm>
            </p:contentPart>
          </mc:Choice>
          <mc:Fallback xmlns="">
            <p:pic>
              <p:nvPicPr>
                <p:cNvPr id="31" name="Ink 30">
                  <a:extLst>
                    <a:ext uri="{FF2B5EF4-FFF2-40B4-BE49-F238E27FC236}">
                      <a16:creationId xmlns:a16="http://schemas.microsoft.com/office/drawing/2014/main" id="{F23D5906-0783-70FB-4BAE-ED1DDFBFD681}"/>
                    </a:ext>
                  </a:extLst>
                </p:cNvPr>
                <p:cNvPicPr/>
                <p:nvPr/>
              </p:nvPicPr>
              <p:blipFill>
                <a:blip r:embed="rId435"/>
                <a:stretch>
                  <a:fillRect/>
                </a:stretch>
              </p:blipFill>
              <p:spPr>
                <a:xfrm>
                  <a:off x="1714920" y="1799140"/>
                  <a:ext cx="94356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6">
            <p14:nvContentPartPr>
              <p14:cNvPr id="33" name="Ink 32">
                <a:extLst>
                  <a:ext uri="{FF2B5EF4-FFF2-40B4-BE49-F238E27FC236}">
                    <a16:creationId xmlns:a16="http://schemas.microsoft.com/office/drawing/2014/main" id="{DFD6B674-A0CC-DA03-FDB9-E2C34C254F6D}"/>
                  </a:ext>
                </a:extLst>
              </p14:cNvPr>
              <p14:cNvContentPartPr/>
              <p14:nvPr/>
            </p14:nvContentPartPr>
            <p14:xfrm>
              <a:off x="5606520" y="726700"/>
              <a:ext cx="932040" cy="652320"/>
            </p14:xfrm>
          </p:contentPart>
        </mc:Choice>
        <mc:Fallback xmlns="">
          <p:pic>
            <p:nvPicPr>
              <p:cNvPr id="33" name="Ink 32">
                <a:extLst>
                  <a:ext uri="{FF2B5EF4-FFF2-40B4-BE49-F238E27FC236}">
                    <a16:creationId xmlns:a16="http://schemas.microsoft.com/office/drawing/2014/main" id="{DFD6B674-A0CC-DA03-FDB9-E2C34C254F6D}"/>
                  </a:ext>
                </a:extLst>
              </p:cNvPr>
              <p:cNvPicPr/>
              <p:nvPr/>
            </p:nvPicPr>
            <p:blipFill>
              <a:blip r:embed="rId437"/>
              <a:stretch>
                <a:fillRect/>
              </a:stretch>
            </p:blipFill>
            <p:spPr>
              <a:xfrm>
                <a:off x="5588880" y="708700"/>
                <a:ext cx="967680" cy="687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5" name="Ink 34">
                <a:extLst>
                  <a:ext uri="{FF2B5EF4-FFF2-40B4-BE49-F238E27FC236}">
                    <a16:creationId xmlns:a16="http://schemas.microsoft.com/office/drawing/2014/main" id="{7BF6159E-AEAD-4076-005D-CCD59F81563E}"/>
                  </a:ext>
                </a:extLst>
              </p14:cNvPr>
              <p14:cNvContentPartPr/>
              <p14:nvPr/>
            </p14:nvContentPartPr>
            <p14:xfrm>
              <a:off x="3024240" y="731740"/>
              <a:ext cx="2597040" cy="626400"/>
            </p14:xfrm>
          </p:contentPart>
        </mc:Choice>
        <mc:Fallback xmlns="">
          <p:pic>
            <p:nvPicPr>
              <p:cNvPr id="35" name="Ink 34">
                <a:extLst>
                  <a:ext uri="{FF2B5EF4-FFF2-40B4-BE49-F238E27FC236}">
                    <a16:creationId xmlns:a16="http://schemas.microsoft.com/office/drawing/2014/main" id="{7BF6159E-AEAD-4076-005D-CCD59F81563E}"/>
                  </a:ext>
                </a:extLst>
              </p:cNvPr>
              <p:cNvPicPr/>
              <p:nvPr/>
            </p:nvPicPr>
            <p:blipFill>
              <a:blip r:embed="rId439"/>
              <a:stretch>
                <a:fillRect/>
              </a:stretch>
            </p:blipFill>
            <p:spPr>
              <a:xfrm>
                <a:off x="3006240" y="713740"/>
                <a:ext cx="263268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7" name="Ink 36">
                <a:extLst>
                  <a:ext uri="{FF2B5EF4-FFF2-40B4-BE49-F238E27FC236}">
                    <a16:creationId xmlns:a16="http://schemas.microsoft.com/office/drawing/2014/main" id="{E059F880-2715-798C-0A02-AA3AB273ADE8}"/>
                  </a:ext>
                </a:extLst>
              </p14:cNvPr>
              <p14:cNvContentPartPr/>
              <p14:nvPr/>
            </p14:nvContentPartPr>
            <p14:xfrm>
              <a:off x="751920" y="724180"/>
              <a:ext cx="2363760" cy="629640"/>
            </p14:xfrm>
          </p:contentPart>
        </mc:Choice>
        <mc:Fallback xmlns="">
          <p:pic>
            <p:nvPicPr>
              <p:cNvPr id="37" name="Ink 36">
                <a:extLst>
                  <a:ext uri="{FF2B5EF4-FFF2-40B4-BE49-F238E27FC236}">
                    <a16:creationId xmlns:a16="http://schemas.microsoft.com/office/drawing/2014/main" id="{E059F880-2715-798C-0A02-AA3AB273ADE8}"/>
                  </a:ext>
                </a:extLst>
              </p:cNvPr>
              <p:cNvPicPr/>
              <p:nvPr/>
            </p:nvPicPr>
            <p:blipFill>
              <a:blip r:embed="rId441"/>
              <a:stretch>
                <a:fillRect/>
              </a:stretch>
            </p:blipFill>
            <p:spPr>
              <a:xfrm>
                <a:off x="733920" y="706180"/>
                <a:ext cx="2399400" cy="6652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 name="Ink 38">
                <a:extLst>
                  <a:ext uri="{FF2B5EF4-FFF2-40B4-BE49-F238E27FC236}">
                    <a16:creationId xmlns:a16="http://schemas.microsoft.com/office/drawing/2014/main" id="{FD39539B-9392-671E-DF8E-33F8C043A000}"/>
                  </a:ext>
                </a:extLst>
              </p14:cNvPr>
              <p14:cNvContentPartPr/>
              <p14:nvPr/>
            </p14:nvContentPartPr>
            <p14:xfrm>
              <a:off x="7901880" y="742180"/>
              <a:ext cx="820440" cy="561240"/>
            </p14:xfrm>
          </p:contentPart>
        </mc:Choice>
        <mc:Fallback xmlns="">
          <p:pic>
            <p:nvPicPr>
              <p:cNvPr id="39" name="Ink 38">
                <a:extLst>
                  <a:ext uri="{FF2B5EF4-FFF2-40B4-BE49-F238E27FC236}">
                    <a16:creationId xmlns:a16="http://schemas.microsoft.com/office/drawing/2014/main" id="{FD39539B-9392-671E-DF8E-33F8C043A000}"/>
                  </a:ext>
                </a:extLst>
              </p:cNvPr>
              <p:cNvPicPr/>
              <p:nvPr/>
            </p:nvPicPr>
            <p:blipFill>
              <a:blip r:embed="rId443"/>
              <a:stretch>
                <a:fillRect/>
              </a:stretch>
            </p:blipFill>
            <p:spPr>
              <a:xfrm>
                <a:off x="7884240" y="724540"/>
                <a:ext cx="85608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1" name="Ink 40">
                <a:extLst>
                  <a:ext uri="{FF2B5EF4-FFF2-40B4-BE49-F238E27FC236}">
                    <a16:creationId xmlns:a16="http://schemas.microsoft.com/office/drawing/2014/main" id="{E909FA39-8F26-6C92-EF07-AA1E06A191CA}"/>
                  </a:ext>
                </a:extLst>
              </p14:cNvPr>
              <p14:cNvContentPartPr/>
              <p14:nvPr/>
            </p14:nvContentPartPr>
            <p14:xfrm>
              <a:off x="6453960" y="750820"/>
              <a:ext cx="1467720" cy="608760"/>
            </p14:xfrm>
          </p:contentPart>
        </mc:Choice>
        <mc:Fallback xmlns="">
          <p:pic>
            <p:nvPicPr>
              <p:cNvPr id="41" name="Ink 40">
                <a:extLst>
                  <a:ext uri="{FF2B5EF4-FFF2-40B4-BE49-F238E27FC236}">
                    <a16:creationId xmlns:a16="http://schemas.microsoft.com/office/drawing/2014/main" id="{E909FA39-8F26-6C92-EF07-AA1E06A191CA}"/>
                  </a:ext>
                </a:extLst>
              </p:cNvPr>
              <p:cNvPicPr/>
              <p:nvPr/>
            </p:nvPicPr>
            <p:blipFill>
              <a:blip r:embed="rId445"/>
              <a:stretch>
                <a:fillRect/>
              </a:stretch>
            </p:blipFill>
            <p:spPr>
              <a:xfrm>
                <a:off x="6435960" y="733180"/>
                <a:ext cx="1503360" cy="644400"/>
              </a:xfrm>
              <a:prstGeom prst="rect">
                <a:avLst/>
              </a:prstGeom>
            </p:spPr>
          </p:pic>
        </mc:Fallback>
      </mc:AlternateContent>
      <p:grpSp>
        <p:nvGrpSpPr>
          <p:cNvPr id="47" name="Group 46">
            <a:extLst>
              <a:ext uri="{FF2B5EF4-FFF2-40B4-BE49-F238E27FC236}">
                <a16:creationId xmlns:a16="http://schemas.microsoft.com/office/drawing/2014/main" id="{0653C331-AF85-FD2B-9904-A32BFB853349}"/>
              </a:ext>
            </a:extLst>
          </p:cNvPr>
          <p:cNvGrpSpPr/>
          <p:nvPr/>
        </p:nvGrpSpPr>
        <p:grpSpPr>
          <a:xfrm>
            <a:off x="894840" y="651820"/>
            <a:ext cx="7843320" cy="725040"/>
            <a:chOff x="894840" y="651820"/>
            <a:chExt cx="7843320" cy="725040"/>
          </a:xfrm>
        </p:grpSpPr>
        <mc:AlternateContent xmlns:mc="http://schemas.openxmlformats.org/markup-compatibility/2006" xmlns:p14="http://schemas.microsoft.com/office/powerpoint/2010/main">
          <mc:Choice Requires="p14">
            <p:contentPart p14:bwMode="auto" r:id="rId446">
              <p14:nvContentPartPr>
                <p14:cNvPr id="2" name="Ink 1">
                  <a:extLst>
                    <a:ext uri="{FF2B5EF4-FFF2-40B4-BE49-F238E27FC236}">
                      <a16:creationId xmlns:a16="http://schemas.microsoft.com/office/drawing/2014/main" id="{B14875CE-FBAD-581A-95F1-35B4ED71C2F0}"/>
                    </a:ext>
                  </a:extLst>
                </p14:cNvPr>
                <p14:cNvContentPartPr/>
                <p14:nvPr/>
              </p14:nvContentPartPr>
              <p14:xfrm>
                <a:off x="8176200" y="1233580"/>
                <a:ext cx="561960" cy="62640"/>
              </p14:xfrm>
            </p:contentPart>
          </mc:Choice>
          <mc:Fallback xmlns="">
            <p:pic>
              <p:nvPicPr>
                <p:cNvPr id="2" name="Ink 1">
                  <a:extLst>
                    <a:ext uri="{FF2B5EF4-FFF2-40B4-BE49-F238E27FC236}">
                      <a16:creationId xmlns:a16="http://schemas.microsoft.com/office/drawing/2014/main" id="{B14875CE-FBAD-581A-95F1-35B4ED71C2F0}"/>
                    </a:ext>
                  </a:extLst>
                </p:cNvPr>
                <p:cNvPicPr/>
                <p:nvPr/>
              </p:nvPicPr>
              <p:blipFill>
                <a:blip r:embed="rId447"/>
                <a:stretch>
                  <a:fillRect/>
                </a:stretch>
              </p:blipFill>
              <p:spPr>
                <a:xfrm>
                  <a:off x="8158200" y="1215940"/>
                  <a:ext cx="5976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 name="Ink 3">
                  <a:extLst>
                    <a:ext uri="{FF2B5EF4-FFF2-40B4-BE49-F238E27FC236}">
                      <a16:creationId xmlns:a16="http://schemas.microsoft.com/office/drawing/2014/main" id="{C7F0C09A-7D0C-C32F-BEF9-C65F0688525A}"/>
                    </a:ext>
                  </a:extLst>
                </p14:cNvPr>
                <p14:cNvContentPartPr/>
                <p14:nvPr/>
              </p14:nvContentPartPr>
              <p14:xfrm>
                <a:off x="6758520" y="1284340"/>
                <a:ext cx="1247040" cy="90720"/>
              </p14:xfrm>
            </p:contentPart>
          </mc:Choice>
          <mc:Fallback xmlns="">
            <p:pic>
              <p:nvPicPr>
                <p:cNvPr id="4" name="Ink 3">
                  <a:extLst>
                    <a:ext uri="{FF2B5EF4-FFF2-40B4-BE49-F238E27FC236}">
                      <a16:creationId xmlns:a16="http://schemas.microsoft.com/office/drawing/2014/main" id="{C7F0C09A-7D0C-C32F-BEF9-C65F0688525A}"/>
                    </a:ext>
                  </a:extLst>
                </p:cNvPr>
                <p:cNvPicPr/>
                <p:nvPr/>
              </p:nvPicPr>
              <p:blipFill>
                <a:blip r:embed="rId449"/>
                <a:stretch>
                  <a:fillRect/>
                </a:stretch>
              </p:blipFill>
              <p:spPr>
                <a:xfrm>
                  <a:off x="6740880" y="1266340"/>
                  <a:ext cx="128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7" name="Ink 6">
                  <a:extLst>
                    <a:ext uri="{FF2B5EF4-FFF2-40B4-BE49-F238E27FC236}">
                      <a16:creationId xmlns:a16="http://schemas.microsoft.com/office/drawing/2014/main" id="{8640C16F-CD3F-0C22-12A5-1A51BA6D7035}"/>
                    </a:ext>
                  </a:extLst>
                </p14:cNvPr>
                <p14:cNvContentPartPr/>
                <p14:nvPr/>
              </p14:nvContentPartPr>
              <p14:xfrm>
                <a:off x="5754120" y="1322500"/>
                <a:ext cx="842400" cy="37440"/>
              </p14:xfrm>
            </p:contentPart>
          </mc:Choice>
          <mc:Fallback xmlns="">
            <p:pic>
              <p:nvPicPr>
                <p:cNvPr id="7" name="Ink 6">
                  <a:extLst>
                    <a:ext uri="{FF2B5EF4-FFF2-40B4-BE49-F238E27FC236}">
                      <a16:creationId xmlns:a16="http://schemas.microsoft.com/office/drawing/2014/main" id="{8640C16F-CD3F-0C22-12A5-1A51BA6D7035}"/>
                    </a:ext>
                  </a:extLst>
                </p:cNvPr>
                <p:cNvPicPr/>
                <p:nvPr/>
              </p:nvPicPr>
              <p:blipFill>
                <a:blip r:embed="rId451"/>
                <a:stretch>
                  <a:fillRect/>
                </a:stretch>
              </p:blipFill>
              <p:spPr>
                <a:xfrm>
                  <a:off x="5736480" y="1304500"/>
                  <a:ext cx="878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9" name="Ink 8">
                  <a:extLst>
                    <a:ext uri="{FF2B5EF4-FFF2-40B4-BE49-F238E27FC236}">
                      <a16:creationId xmlns:a16="http://schemas.microsoft.com/office/drawing/2014/main" id="{87A30173-3BE5-7CCE-DDCA-C04DA4ABCDC1}"/>
                    </a:ext>
                  </a:extLst>
                </p14:cNvPr>
                <p14:cNvContentPartPr/>
                <p14:nvPr/>
              </p14:nvContentPartPr>
              <p14:xfrm>
                <a:off x="5273520" y="1350580"/>
                <a:ext cx="384120" cy="26280"/>
              </p14:xfrm>
            </p:contentPart>
          </mc:Choice>
          <mc:Fallback xmlns="">
            <p:pic>
              <p:nvPicPr>
                <p:cNvPr id="9" name="Ink 8">
                  <a:extLst>
                    <a:ext uri="{FF2B5EF4-FFF2-40B4-BE49-F238E27FC236}">
                      <a16:creationId xmlns:a16="http://schemas.microsoft.com/office/drawing/2014/main" id="{87A30173-3BE5-7CCE-DDCA-C04DA4ABCDC1}"/>
                    </a:ext>
                  </a:extLst>
                </p:cNvPr>
                <p:cNvPicPr/>
                <p:nvPr/>
              </p:nvPicPr>
              <p:blipFill>
                <a:blip r:embed="rId453"/>
                <a:stretch>
                  <a:fillRect/>
                </a:stretch>
              </p:blipFill>
              <p:spPr>
                <a:xfrm>
                  <a:off x="5255880" y="1332940"/>
                  <a:ext cx="419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1" name="Ink 10">
                  <a:extLst>
                    <a:ext uri="{FF2B5EF4-FFF2-40B4-BE49-F238E27FC236}">
                      <a16:creationId xmlns:a16="http://schemas.microsoft.com/office/drawing/2014/main" id="{EC3D1D4A-0E54-263E-1BA7-D2A6D90906BA}"/>
                    </a:ext>
                  </a:extLst>
                </p14:cNvPr>
                <p14:cNvContentPartPr/>
                <p14:nvPr/>
              </p14:nvContentPartPr>
              <p14:xfrm>
                <a:off x="4166520" y="1279300"/>
                <a:ext cx="819000" cy="95760"/>
              </p14:xfrm>
            </p:contentPart>
          </mc:Choice>
          <mc:Fallback xmlns="">
            <p:pic>
              <p:nvPicPr>
                <p:cNvPr id="11" name="Ink 10">
                  <a:extLst>
                    <a:ext uri="{FF2B5EF4-FFF2-40B4-BE49-F238E27FC236}">
                      <a16:creationId xmlns:a16="http://schemas.microsoft.com/office/drawing/2014/main" id="{EC3D1D4A-0E54-263E-1BA7-D2A6D90906BA}"/>
                    </a:ext>
                  </a:extLst>
                </p:cNvPr>
                <p:cNvPicPr/>
                <p:nvPr/>
              </p:nvPicPr>
              <p:blipFill>
                <a:blip r:embed="rId455"/>
                <a:stretch>
                  <a:fillRect/>
                </a:stretch>
              </p:blipFill>
              <p:spPr>
                <a:xfrm>
                  <a:off x="4148520" y="1261660"/>
                  <a:ext cx="854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 name="Ink 12">
                  <a:extLst>
                    <a:ext uri="{FF2B5EF4-FFF2-40B4-BE49-F238E27FC236}">
                      <a16:creationId xmlns:a16="http://schemas.microsoft.com/office/drawing/2014/main" id="{93951EA8-DCD3-EB1A-72CC-5DD9832E4F28}"/>
                    </a:ext>
                  </a:extLst>
                </p14:cNvPr>
                <p14:cNvContentPartPr/>
                <p14:nvPr/>
              </p14:nvContentPartPr>
              <p14:xfrm>
                <a:off x="3211080" y="1326100"/>
                <a:ext cx="837000" cy="34560"/>
              </p14:xfrm>
            </p:contentPart>
          </mc:Choice>
          <mc:Fallback xmlns="">
            <p:pic>
              <p:nvPicPr>
                <p:cNvPr id="13" name="Ink 12">
                  <a:extLst>
                    <a:ext uri="{FF2B5EF4-FFF2-40B4-BE49-F238E27FC236}">
                      <a16:creationId xmlns:a16="http://schemas.microsoft.com/office/drawing/2014/main" id="{93951EA8-DCD3-EB1A-72CC-5DD9832E4F28}"/>
                    </a:ext>
                  </a:extLst>
                </p:cNvPr>
                <p:cNvPicPr/>
                <p:nvPr/>
              </p:nvPicPr>
              <p:blipFill>
                <a:blip r:embed="rId457"/>
                <a:stretch>
                  <a:fillRect/>
                </a:stretch>
              </p:blipFill>
              <p:spPr>
                <a:xfrm>
                  <a:off x="3193080" y="1308100"/>
                  <a:ext cx="872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5" name="Ink 14">
                  <a:extLst>
                    <a:ext uri="{FF2B5EF4-FFF2-40B4-BE49-F238E27FC236}">
                      <a16:creationId xmlns:a16="http://schemas.microsoft.com/office/drawing/2014/main" id="{732D5E9D-155D-1442-DD91-FACB379A5525}"/>
                    </a:ext>
                  </a:extLst>
                </p14:cNvPr>
                <p14:cNvContentPartPr/>
                <p14:nvPr/>
              </p14:nvContentPartPr>
              <p14:xfrm>
                <a:off x="2606640" y="1206580"/>
                <a:ext cx="479880" cy="87840"/>
              </p14:xfrm>
            </p:contentPart>
          </mc:Choice>
          <mc:Fallback xmlns="">
            <p:pic>
              <p:nvPicPr>
                <p:cNvPr id="15" name="Ink 14">
                  <a:extLst>
                    <a:ext uri="{FF2B5EF4-FFF2-40B4-BE49-F238E27FC236}">
                      <a16:creationId xmlns:a16="http://schemas.microsoft.com/office/drawing/2014/main" id="{732D5E9D-155D-1442-DD91-FACB379A5525}"/>
                    </a:ext>
                  </a:extLst>
                </p:cNvPr>
                <p:cNvPicPr/>
                <p:nvPr/>
              </p:nvPicPr>
              <p:blipFill>
                <a:blip r:embed="rId459"/>
                <a:stretch>
                  <a:fillRect/>
                </a:stretch>
              </p:blipFill>
              <p:spPr>
                <a:xfrm>
                  <a:off x="2589000" y="1188580"/>
                  <a:ext cx="515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6" name="Ink 15">
                  <a:extLst>
                    <a:ext uri="{FF2B5EF4-FFF2-40B4-BE49-F238E27FC236}">
                      <a16:creationId xmlns:a16="http://schemas.microsoft.com/office/drawing/2014/main" id="{56CBCCE0-466A-CE05-B886-E7B3DEDF13B5}"/>
                    </a:ext>
                  </a:extLst>
                </p14:cNvPr>
                <p14:cNvContentPartPr/>
                <p14:nvPr/>
              </p14:nvContentPartPr>
              <p14:xfrm>
                <a:off x="1803480" y="1275700"/>
                <a:ext cx="641880" cy="38880"/>
              </p14:xfrm>
            </p:contentPart>
          </mc:Choice>
          <mc:Fallback xmlns="">
            <p:pic>
              <p:nvPicPr>
                <p:cNvPr id="16" name="Ink 15">
                  <a:extLst>
                    <a:ext uri="{FF2B5EF4-FFF2-40B4-BE49-F238E27FC236}">
                      <a16:creationId xmlns:a16="http://schemas.microsoft.com/office/drawing/2014/main" id="{56CBCCE0-466A-CE05-B886-E7B3DEDF13B5}"/>
                    </a:ext>
                  </a:extLst>
                </p:cNvPr>
                <p:cNvPicPr/>
                <p:nvPr/>
              </p:nvPicPr>
              <p:blipFill>
                <a:blip r:embed="rId461"/>
                <a:stretch>
                  <a:fillRect/>
                </a:stretch>
              </p:blipFill>
              <p:spPr>
                <a:xfrm>
                  <a:off x="1785480" y="1257700"/>
                  <a:ext cx="677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8" name="Ink 17">
                  <a:extLst>
                    <a:ext uri="{FF2B5EF4-FFF2-40B4-BE49-F238E27FC236}">
                      <a16:creationId xmlns:a16="http://schemas.microsoft.com/office/drawing/2014/main" id="{1525DB9A-BF75-F3C4-9F35-1E5D6B6CB158}"/>
                    </a:ext>
                  </a:extLst>
                </p14:cNvPr>
                <p14:cNvContentPartPr/>
                <p14:nvPr/>
              </p14:nvContentPartPr>
              <p14:xfrm>
                <a:off x="894840" y="1277860"/>
                <a:ext cx="732240" cy="24120"/>
              </p14:xfrm>
            </p:contentPart>
          </mc:Choice>
          <mc:Fallback xmlns="">
            <p:pic>
              <p:nvPicPr>
                <p:cNvPr id="18" name="Ink 17">
                  <a:extLst>
                    <a:ext uri="{FF2B5EF4-FFF2-40B4-BE49-F238E27FC236}">
                      <a16:creationId xmlns:a16="http://schemas.microsoft.com/office/drawing/2014/main" id="{1525DB9A-BF75-F3C4-9F35-1E5D6B6CB158}"/>
                    </a:ext>
                  </a:extLst>
                </p:cNvPr>
                <p:cNvPicPr/>
                <p:nvPr/>
              </p:nvPicPr>
              <p:blipFill>
                <a:blip r:embed="rId463"/>
                <a:stretch>
                  <a:fillRect/>
                </a:stretch>
              </p:blipFill>
              <p:spPr>
                <a:xfrm>
                  <a:off x="876840" y="1260220"/>
                  <a:ext cx="767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3" name="Ink 42">
                  <a:extLst>
                    <a:ext uri="{FF2B5EF4-FFF2-40B4-BE49-F238E27FC236}">
                      <a16:creationId xmlns:a16="http://schemas.microsoft.com/office/drawing/2014/main" id="{A3AB7158-3D39-D24B-FA56-80EB1F63ACA8}"/>
                    </a:ext>
                  </a:extLst>
                </p14:cNvPr>
                <p14:cNvContentPartPr/>
                <p14:nvPr/>
              </p14:nvContentPartPr>
              <p14:xfrm>
                <a:off x="5392320" y="651820"/>
                <a:ext cx="71280" cy="13320"/>
              </p14:xfrm>
            </p:contentPart>
          </mc:Choice>
          <mc:Fallback xmlns="">
            <p:pic>
              <p:nvPicPr>
                <p:cNvPr id="43" name="Ink 42">
                  <a:extLst>
                    <a:ext uri="{FF2B5EF4-FFF2-40B4-BE49-F238E27FC236}">
                      <a16:creationId xmlns:a16="http://schemas.microsoft.com/office/drawing/2014/main" id="{A3AB7158-3D39-D24B-FA56-80EB1F63ACA8}"/>
                    </a:ext>
                  </a:extLst>
                </p:cNvPr>
                <p:cNvPicPr/>
                <p:nvPr/>
              </p:nvPicPr>
              <p:blipFill>
                <a:blip r:embed="rId465"/>
                <a:stretch>
                  <a:fillRect/>
                </a:stretch>
              </p:blipFill>
              <p:spPr>
                <a:xfrm>
                  <a:off x="5374680" y="634180"/>
                  <a:ext cx="1069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4" name="Ink 43">
                  <a:extLst>
                    <a:ext uri="{FF2B5EF4-FFF2-40B4-BE49-F238E27FC236}">
                      <a16:creationId xmlns:a16="http://schemas.microsoft.com/office/drawing/2014/main" id="{74F36341-0A59-77CF-E92E-F65A8E48E92D}"/>
                    </a:ext>
                  </a:extLst>
                </p14:cNvPr>
                <p14:cNvContentPartPr/>
                <p14:nvPr/>
              </p14:nvContentPartPr>
              <p14:xfrm>
                <a:off x="4067880" y="680980"/>
                <a:ext cx="1524960" cy="694080"/>
              </p14:xfrm>
            </p:contentPart>
          </mc:Choice>
          <mc:Fallback xmlns="">
            <p:pic>
              <p:nvPicPr>
                <p:cNvPr id="44" name="Ink 43">
                  <a:extLst>
                    <a:ext uri="{FF2B5EF4-FFF2-40B4-BE49-F238E27FC236}">
                      <a16:creationId xmlns:a16="http://schemas.microsoft.com/office/drawing/2014/main" id="{74F36341-0A59-77CF-E92E-F65A8E48E92D}"/>
                    </a:ext>
                  </a:extLst>
                </p:cNvPr>
                <p:cNvPicPr/>
                <p:nvPr/>
              </p:nvPicPr>
              <p:blipFill>
                <a:blip r:embed="rId467"/>
                <a:stretch>
                  <a:fillRect/>
                </a:stretch>
              </p:blipFill>
              <p:spPr>
                <a:xfrm>
                  <a:off x="4050240" y="662980"/>
                  <a:ext cx="156060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6" name="Ink 45">
                  <a:extLst>
                    <a:ext uri="{FF2B5EF4-FFF2-40B4-BE49-F238E27FC236}">
                      <a16:creationId xmlns:a16="http://schemas.microsoft.com/office/drawing/2014/main" id="{0298EC59-467B-2AC0-4455-76C17570ECE3}"/>
                    </a:ext>
                  </a:extLst>
                </p14:cNvPr>
                <p14:cNvContentPartPr/>
                <p14:nvPr/>
              </p14:nvContentPartPr>
              <p14:xfrm>
                <a:off x="3074280" y="712660"/>
                <a:ext cx="1040400" cy="596160"/>
              </p14:xfrm>
            </p:contentPart>
          </mc:Choice>
          <mc:Fallback xmlns="">
            <p:pic>
              <p:nvPicPr>
                <p:cNvPr id="46" name="Ink 45">
                  <a:extLst>
                    <a:ext uri="{FF2B5EF4-FFF2-40B4-BE49-F238E27FC236}">
                      <a16:creationId xmlns:a16="http://schemas.microsoft.com/office/drawing/2014/main" id="{0298EC59-467B-2AC0-4455-76C17570ECE3}"/>
                    </a:ext>
                  </a:extLst>
                </p:cNvPr>
                <p:cNvPicPr/>
                <p:nvPr/>
              </p:nvPicPr>
              <p:blipFill>
                <a:blip r:embed="rId469"/>
                <a:stretch>
                  <a:fillRect/>
                </a:stretch>
              </p:blipFill>
              <p:spPr>
                <a:xfrm>
                  <a:off x="3056640" y="695020"/>
                  <a:ext cx="1076040" cy="63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0">
            <p14:nvContentPartPr>
              <p14:cNvPr id="48" name="Ink 47">
                <a:extLst>
                  <a:ext uri="{FF2B5EF4-FFF2-40B4-BE49-F238E27FC236}">
                    <a16:creationId xmlns:a16="http://schemas.microsoft.com/office/drawing/2014/main" id="{AA7FFEFF-7983-92AF-0FDE-331D9AF6A6A3}"/>
                  </a:ext>
                </a:extLst>
              </p14:cNvPr>
              <p14:cNvContentPartPr/>
              <p14:nvPr/>
            </p14:nvContentPartPr>
            <p14:xfrm>
              <a:off x="5604000" y="731800"/>
              <a:ext cx="954720" cy="596880"/>
            </p14:xfrm>
          </p:contentPart>
        </mc:Choice>
        <mc:Fallback xmlns="">
          <p:pic>
            <p:nvPicPr>
              <p:cNvPr id="48" name="Ink 47">
                <a:extLst>
                  <a:ext uri="{FF2B5EF4-FFF2-40B4-BE49-F238E27FC236}">
                    <a16:creationId xmlns:a16="http://schemas.microsoft.com/office/drawing/2014/main" id="{AA7FFEFF-7983-92AF-0FDE-331D9AF6A6A3}"/>
                  </a:ext>
                </a:extLst>
              </p:cNvPr>
              <p:cNvPicPr/>
              <p:nvPr/>
            </p:nvPicPr>
            <p:blipFill>
              <a:blip r:embed="rId471"/>
              <a:stretch>
                <a:fillRect/>
              </a:stretch>
            </p:blipFill>
            <p:spPr>
              <a:xfrm>
                <a:off x="5586360" y="714160"/>
                <a:ext cx="990360" cy="632520"/>
              </a:xfrm>
              <a:prstGeom prst="rect">
                <a:avLst/>
              </a:prstGeom>
            </p:spPr>
          </p:pic>
        </mc:Fallback>
      </mc:AlternateContent>
      <p:grpSp>
        <p:nvGrpSpPr>
          <p:cNvPr id="51" name="Group 50">
            <a:extLst>
              <a:ext uri="{FF2B5EF4-FFF2-40B4-BE49-F238E27FC236}">
                <a16:creationId xmlns:a16="http://schemas.microsoft.com/office/drawing/2014/main" id="{18BCC8CE-7820-4282-A90F-20B3521122F5}"/>
              </a:ext>
            </a:extLst>
          </p:cNvPr>
          <p:cNvGrpSpPr/>
          <p:nvPr/>
        </p:nvGrpSpPr>
        <p:grpSpPr>
          <a:xfrm>
            <a:off x="5954640" y="702280"/>
            <a:ext cx="2898720" cy="730080"/>
            <a:chOff x="5954640" y="702280"/>
            <a:chExt cx="2898720" cy="730080"/>
          </a:xfrm>
        </p:grpSpPr>
        <mc:AlternateContent xmlns:mc="http://schemas.openxmlformats.org/markup-compatibility/2006" xmlns:p14="http://schemas.microsoft.com/office/powerpoint/2010/main">
          <mc:Choice Requires="p14">
            <p:contentPart p14:bwMode="auto" r:id="rId472">
              <p14:nvContentPartPr>
                <p14:cNvPr id="49" name="Ink 48">
                  <a:extLst>
                    <a:ext uri="{FF2B5EF4-FFF2-40B4-BE49-F238E27FC236}">
                      <a16:creationId xmlns:a16="http://schemas.microsoft.com/office/drawing/2014/main" id="{675AB2B0-6870-B070-5CE9-1598AAE2163E}"/>
                    </a:ext>
                  </a:extLst>
                </p14:cNvPr>
                <p14:cNvContentPartPr/>
                <p14:nvPr/>
              </p14:nvContentPartPr>
              <p14:xfrm>
                <a:off x="6226440" y="702280"/>
                <a:ext cx="2420280" cy="70200"/>
              </p14:xfrm>
            </p:contentPart>
          </mc:Choice>
          <mc:Fallback xmlns="">
            <p:pic>
              <p:nvPicPr>
                <p:cNvPr id="49" name="Ink 48">
                  <a:extLst>
                    <a:ext uri="{FF2B5EF4-FFF2-40B4-BE49-F238E27FC236}">
                      <a16:creationId xmlns:a16="http://schemas.microsoft.com/office/drawing/2014/main" id="{675AB2B0-6870-B070-5CE9-1598AAE2163E}"/>
                    </a:ext>
                  </a:extLst>
                </p:cNvPr>
                <p:cNvPicPr/>
                <p:nvPr/>
              </p:nvPicPr>
              <p:blipFill>
                <a:blip r:embed="rId473"/>
                <a:stretch>
                  <a:fillRect/>
                </a:stretch>
              </p:blipFill>
              <p:spPr>
                <a:xfrm>
                  <a:off x="6208440" y="684280"/>
                  <a:ext cx="2455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0" name="Ink 49">
                  <a:extLst>
                    <a:ext uri="{FF2B5EF4-FFF2-40B4-BE49-F238E27FC236}">
                      <a16:creationId xmlns:a16="http://schemas.microsoft.com/office/drawing/2014/main" id="{36287851-B34C-D58A-5123-63337E796686}"/>
                    </a:ext>
                  </a:extLst>
                </p14:cNvPr>
                <p14:cNvContentPartPr/>
                <p14:nvPr/>
              </p14:nvContentPartPr>
              <p14:xfrm>
                <a:off x="5954640" y="736480"/>
                <a:ext cx="2898720" cy="695880"/>
              </p14:xfrm>
            </p:contentPart>
          </mc:Choice>
          <mc:Fallback xmlns="">
            <p:pic>
              <p:nvPicPr>
                <p:cNvPr id="50" name="Ink 49">
                  <a:extLst>
                    <a:ext uri="{FF2B5EF4-FFF2-40B4-BE49-F238E27FC236}">
                      <a16:creationId xmlns:a16="http://schemas.microsoft.com/office/drawing/2014/main" id="{36287851-B34C-D58A-5123-63337E796686}"/>
                    </a:ext>
                  </a:extLst>
                </p:cNvPr>
                <p:cNvPicPr/>
                <p:nvPr/>
              </p:nvPicPr>
              <p:blipFill>
                <a:blip r:embed="rId475"/>
                <a:stretch>
                  <a:fillRect/>
                </a:stretch>
              </p:blipFill>
              <p:spPr>
                <a:xfrm>
                  <a:off x="5936640" y="718480"/>
                  <a:ext cx="2934360" cy="73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6">
            <p14:nvContentPartPr>
              <p14:cNvPr id="52" name="Ink 51">
                <a:extLst>
                  <a:ext uri="{FF2B5EF4-FFF2-40B4-BE49-F238E27FC236}">
                    <a16:creationId xmlns:a16="http://schemas.microsoft.com/office/drawing/2014/main" id="{A0897EEF-9CB9-861E-CB1B-27B87B43A80B}"/>
                  </a:ext>
                </a:extLst>
              </p14:cNvPr>
              <p14:cNvContentPartPr/>
              <p14:nvPr/>
            </p14:nvContentPartPr>
            <p14:xfrm>
              <a:off x="7248480" y="1298440"/>
              <a:ext cx="2073240" cy="555120"/>
            </p14:xfrm>
          </p:contentPart>
        </mc:Choice>
        <mc:Fallback xmlns="">
          <p:pic>
            <p:nvPicPr>
              <p:cNvPr id="52" name="Ink 51">
                <a:extLst>
                  <a:ext uri="{FF2B5EF4-FFF2-40B4-BE49-F238E27FC236}">
                    <a16:creationId xmlns:a16="http://schemas.microsoft.com/office/drawing/2014/main" id="{A0897EEF-9CB9-861E-CB1B-27B87B43A80B}"/>
                  </a:ext>
                </a:extLst>
              </p:cNvPr>
              <p:cNvPicPr/>
              <p:nvPr/>
            </p:nvPicPr>
            <p:blipFill>
              <a:blip r:embed="rId477"/>
              <a:stretch>
                <a:fillRect/>
              </a:stretch>
            </p:blipFill>
            <p:spPr>
              <a:xfrm>
                <a:off x="7230840" y="1280800"/>
                <a:ext cx="210888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3" name="Ink 52">
                <a:extLst>
                  <a:ext uri="{FF2B5EF4-FFF2-40B4-BE49-F238E27FC236}">
                    <a16:creationId xmlns:a16="http://schemas.microsoft.com/office/drawing/2014/main" id="{FC85851A-274E-5EAB-B7DC-30192D3A7E24}"/>
                  </a:ext>
                </a:extLst>
              </p14:cNvPr>
              <p14:cNvContentPartPr/>
              <p14:nvPr/>
            </p14:nvContentPartPr>
            <p14:xfrm>
              <a:off x="4123680" y="1298800"/>
              <a:ext cx="3235320" cy="578160"/>
            </p14:xfrm>
          </p:contentPart>
        </mc:Choice>
        <mc:Fallback xmlns="">
          <p:pic>
            <p:nvPicPr>
              <p:cNvPr id="53" name="Ink 52">
                <a:extLst>
                  <a:ext uri="{FF2B5EF4-FFF2-40B4-BE49-F238E27FC236}">
                    <a16:creationId xmlns:a16="http://schemas.microsoft.com/office/drawing/2014/main" id="{FC85851A-274E-5EAB-B7DC-30192D3A7E24}"/>
                  </a:ext>
                </a:extLst>
              </p:cNvPr>
              <p:cNvPicPr/>
              <p:nvPr/>
            </p:nvPicPr>
            <p:blipFill>
              <a:blip r:embed="rId479"/>
              <a:stretch>
                <a:fillRect/>
              </a:stretch>
            </p:blipFill>
            <p:spPr>
              <a:xfrm>
                <a:off x="4105680" y="1281160"/>
                <a:ext cx="327096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89" name="Ink 288">
                <a:extLst>
                  <a:ext uri="{FF2B5EF4-FFF2-40B4-BE49-F238E27FC236}">
                    <a16:creationId xmlns:a16="http://schemas.microsoft.com/office/drawing/2014/main" id="{9ED21919-3DE9-5E88-E5AD-0FC4DD4DBDBB}"/>
                  </a:ext>
                </a:extLst>
              </p14:cNvPr>
              <p14:cNvContentPartPr/>
              <p14:nvPr/>
            </p14:nvContentPartPr>
            <p14:xfrm>
              <a:off x="2913360" y="1824760"/>
              <a:ext cx="1350000" cy="626040"/>
            </p14:xfrm>
          </p:contentPart>
        </mc:Choice>
        <mc:Fallback xmlns="">
          <p:pic>
            <p:nvPicPr>
              <p:cNvPr id="289" name="Ink 288">
                <a:extLst>
                  <a:ext uri="{FF2B5EF4-FFF2-40B4-BE49-F238E27FC236}">
                    <a16:creationId xmlns:a16="http://schemas.microsoft.com/office/drawing/2014/main" id="{9ED21919-3DE9-5E88-E5AD-0FC4DD4DBDBB}"/>
                  </a:ext>
                </a:extLst>
              </p:cNvPr>
              <p:cNvPicPr/>
              <p:nvPr/>
            </p:nvPicPr>
            <p:blipFill>
              <a:blip r:embed="rId481"/>
              <a:stretch>
                <a:fillRect/>
              </a:stretch>
            </p:blipFill>
            <p:spPr>
              <a:xfrm>
                <a:off x="2895360" y="1807120"/>
                <a:ext cx="138564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Ink 290">
                <a:extLst>
                  <a:ext uri="{FF2B5EF4-FFF2-40B4-BE49-F238E27FC236}">
                    <a16:creationId xmlns:a16="http://schemas.microsoft.com/office/drawing/2014/main" id="{A7DB06BA-8046-DF77-9D43-A4E503F2AFBC}"/>
                  </a:ext>
                </a:extLst>
              </p14:cNvPr>
              <p14:cNvContentPartPr/>
              <p14:nvPr/>
            </p14:nvContentPartPr>
            <p14:xfrm>
              <a:off x="5751600" y="1824400"/>
              <a:ext cx="1118520" cy="596880"/>
            </p14:xfrm>
          </p:contentPart>
        </mc:Choice>
        <mc:Fallback xmlns="">
          <p:pic>
            <p:nvPicPr>
              <p:cNvPr id="291" name="Ink 290">
                <a:extLst>
                  <a:ext uri="{FF2B5EF4-FFF2-40B4-BE49-F238E27FC236}">
                    <a16:creationId xmlns:a16="http://schemas.microsoft.com/office/drawing/2014/main" id="{A7DB06BA-8046-DF77-9D43-A4E503F2AFBC}"/>
                  </a:ext>
                </a:extLst>
              </p:cNvPr>
              <p:cNvPicPr/>
              <p:nvPr/>
            </p:nvPicPr>
            <p:blipFill>
              <a:blip r:embed="rId483"/>
              <a:stretch>
                <a:fillRect/>
              </a:stretch>
            </p:blipFill>
            <p:spPr>
              <a:xfrm>
                <a:off x="5733960" y="1806400"/>
                <a:ext cx="1154160" cy="632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93" name="Ink 292">
                <a:extLst>
                  <a:ext uri="{FF2B5EF4-FFF2-40B4-BE49-F238E27FC236}">
                    <a16:creationId xmlns:a16="http://schemas.microsoft.com/office/drawing/2014/main" id="{E9466067-DE86-C800-F5EB-C2BB8D3A0710}"/>
                  </a:ext>
                </a:extLst>
              </p14:cNvPr>
              <p14:cNvContentPartPr/>
              <p14:nvPr/>
            </p14:nvContentPartPr>
            <p14:xfrm>
              <a:off x="4125840" y="1791280"/>
              <a:ext cx="788760" cy="571320"/>
            </p14:xfrm>
          </p:contentPart>
        </mc:Choice>
        <mc:Fallback xmlns="">
          <p:pic>
            <p:nvPicPr>
              <p:cNvPr id="293" name="Ink 292">
                <a:extLst>
                  <a:ext uri="{FF2B5EF4-FFF2-40B4-BE49-F238E27FC236}">
                    <a16:creationId xmlns:a16="http://schemas.microsoft.com/office/drawing/2014/main" id="{E9466067-DE86-C800-F5EB-C2BB8D3A0710}"/>
                  </a:ext>
                </a:extLst>
              </p:cNvPr>
              <p:cNvPicPr/>
              <p:nvPr/>
            </p:nvPicPr>
            <p:blipFill>
              <a:blip r:embed="rId485"/>
              <a:stretch>
                <a:fillRect/>
              </a:stretch>
            </p:blipFill>
            <p:spPr>
              <a:xfrm>
                <a:off x="4107840" y="1773280"/>
                <a:ext cx="82440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54" name="Ink 53">
                <a:extLst>
                  <a:ext uri="{FF2B5EF4-FFF2-40B4-BE49-F238E27FC236}">
                    <a16:creationId xmlns:a16="http://schemas.microsoft.com/office/drawing/2014/main" id="{EA39592E-1CFA-33A3-7212-FA49539E2987}"/>
                  </a:ext>
                </a:extLst>
              </p14:cNvPr>
              <p14:cNvContentPartPr/>
              <p14:nvPr/>
            </p14:nvContentPartPr>
            <p14:xfrm>
              <a:off x="335040" y="1763200"/>
              <a:ext cx="511200" cy="32400"/>
            </p14:xfrm>
          </p:contentPart>
        </mc:Choice>
        <mc:Fallback xmlns="">
          <p:pic>
            <p:nvPicPr>
              <p:cNvPr id="54" name="Ink 53">
                <a:extLst>
                  <a:ext uri="{FF2B5EF4-FFF2-40B4-BE49-F238E27FC236}">
                    <a16:creationId xmlns:a16="http://schemas.microsoft.com/office/drawing/2014/main" id="{EA39592E-1CFA-33A3-7212-FA49539E2987}"/>
                  </a:ext>
                </a:extLst>
              </p:cNvPr>
              <p:cNvPicPr/>
              <p:nvPr/>
            </p:nvPicPr>
            <p:blipFill>
              <a:blip r:embed="rId487"/>
              <a:stretch>
                <a:fillRect/>
              </a:stretch>
            </p:blipFill>
            <p:spPr>
              <a:xfrm>
                <a:off x="317400" y="1745560"/>
                <a:ext cx="546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95" name="Ink 294">
                <a:extLst>
                  <a:ext uri="{FF2B5EF4-FFF2-40B4-BE49-F238E27FC236}">
                    <a16:creationId xmlns:a16="http://schemas.microsoft.com/office/drawing/2014/main" id="{45CD2A6C-8664-7F06-5203-9CA2EF2BE4B1}"/>
                  </a:ext>
                </a:extLst>
              </p14:cNvPr>
              <p14:cNvContentPartPr/>
              <p14:nvPr/>
            </p14:nvContentPartPr>
            <p14:xfrm>
              <a:off x="1365360" y="1838800"/>
              <a:ext cx="1634400" cy="577080"/>
            </p14:xfrm>
          </p:contentPart>
        </mc:Choice>
        <mc:Fallback xmlns="">
          <p:pic>
            <p:nvPicPr>
              <p:cNvPr id="295" name="Ink 294">
                <a:extLst>
                  <a:ext uri="{FF2B5EF4-FFF2-40B4-BE49-F238E27FC236}">
                    <a16:creationId xmlns:a16="http://schemas.microsoft.com/office/drawing/2014/main" id="{45CD2A6C-8664-7F06-5203-9CA2EF2BE4B1}"/>
                  </a:ext>
                </a:extLst>
              </p:cNvPr>
              <p:cNvPicPr/>
              <p:nvPr/>
            </p:nvPicPr>
            <p:blipFill>
              <a:blip r:embed="rId489"/>
              <a:stretch>
                <a:fillRect/>
              </a:stretch>
            </p:blipFill>
            <p:spPr>
              <a:xfrm>
                <a:off x="1347720" y="1820800"/>
                <a:ext cx="1670040" cy="6127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97" name="Ink 296">
                <a:extLst>
                  <a:ext uri="{FF2B5EF4-FFF2-40B4-BE49-F238E27FC236}">
                    <a16:creationId xmlns:a16="http://schemas.microsoft.com/office/drawing/2014/main" id="{DB2E5438-842F-723C-5726-88C7BCF2CC83}"/>
                  </a:ext>
                </a:extLst>
              </p14:cNvPr>
              <p14:cNvContentPartPr/>
              <p14:nvPr/>
            </p14:nvContentPartPr>
            <p14:xfrm>
              <a:off x="8286720" y="2332360"/>
              <a:ext cx="1112400" cy="642600"/>
            </p14:xfrm>
          </p:contentPart>
        </mc:Choice>
        <mc:Fallback xmlns="">
          <p:pic>
            <p:nvPicPr>
              <p:cNvPr id="297" name="Ink 296">
                <a:extLst>
                  <a:ext uri="{FF2B5EF4-FFF2-40B4-BE49-F238E27FC236}">
                    <a16:creationId xmlns:a16="http://schemas.microsoft.com/office/drawing/2014/main" id="{DB2E5438-842F-723C-5726-88C7BCF2CC83}"/>
                  </a:ext>
                </a:extLst>
              </p:cNvPr>
              <p:cNvPicPr/>
              <p:nvPr/>
            </p:nvPicPr>
            <p:blipFill>
              <a:blip r:embed="rId491"/>
              <a:stretch>
                <a:fillRect/>
              </a:stretch>
            </p:blipFill>
            <p:spPr>
              <a:xfrm>
                <a:off x="8269080" y="2314720"/>
                <a:ext cx="114804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99" name="Ink 298">
                <a:extLst>
                  <a:ext uri="{FF2B5EF4-FFF2-40B4-BE49-F238E27FC236}">
                    <a16:creationId xmlns:a16="http://schemas.microsoft.com/office/drawing/2014/main" id="{A493659C-462F-1624-1B9E-9E017A468DA5}"/>
                  </a:ext>
                </a:extLst>
              </p14:cNvPr>
              <p14:cNvContentPartPr/>
              <p14:nvPr/>
            </p14:nvContentPartPr>
            <p14:xfrm>
              <a:off x="2053680" y="2886040"/>
              <a:ext cx="20880" cy="23400"/>
            </p14:xfrm>
          </p:contentPart>
        </mc:Choice>
        <mc:Fallback xmlns="">
          <p:pic>
            <p:nvPicPr>
              <p:cNvPr id="299" name="Ink 298">
                <a:extLst>
                  <a:ext uri="{FF2B5EF4-FFF2-40B4-BE49-F238E27FC236}">
                    <a16:creationId xmlns:a16="http://schemas.microsoft.com/office/drawing/2014/main" id="{A493659C-462F-1624-1B9E-9E017A468DA5}"/>
                  </a:ext>
                </a:extLst>
              </p:cNvPr>
              <p:cNvPicPr/>
              <p:nvPr/>
            </p:nvPicPr>
            <p:blipFill>
              <a:blip r:embed="rId493"/>
              <a:stretch>
                <a:fillRect/>
              </a:stretch>
            </p:blipFill>
            <p:spPr>
              <a:xfrm>
                <a:off x="2036040" y="2868040"/>
                <a:ext cx="56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0" name="Ink 299">
                <a:extLst>
                  <a:ext uri="{FF2B5EF4-FFF2-40B4-BE49-F238E27FC236}">
                    <a16:creationId xmlns:a16="http://schemas.microsoft.com/office/drawing/2014/main" id="{B78B046F-E8CA-27D5-6535-7F87EBC1E200}"/>
                  </a:ext>
                </a:extLst>
              </p14:cNvPr>
              <p14:cNvContentPartPr/>
              <p14:nvPr/>
            </p14:nvContentPartPr>
            <p14:xfrm>
              <a:off x="1007520" y="2371600"/>
              <a:ext cx="2288520" cy="604800"/>
            </p14:xfrm>
          </p:contentPart>
        </mc:Choice>
        <mc:Fallback xmlns="">
          <p:pic>
            <p:nvPicPr>
              <p:cNvPr id="300" name="Ink 299">
                <a:extLst>
                  <a:ext uri="{FF2B5EF4-FFF2-40B4-BE49-F238E27FC236}">
                    <a16:creationId xmlns:a16="http://schemas.microsoft.com/office/drawing/2014/main" id="{B78B046F-E8CA-27D5-6535-7F87EBC1E200}"/>
                  </a:ext>
                </a:extLst>
              </p:cNvPr>
              <p:cNvPicPr/>
              <p:nvPr/>
            </p:nvPicPr>
            <p:blipFill>
              <a:blip r:embed="rId495"/>
              <a:stretch>
                <a:fillRect/>
              </a:stretch>
            </p:blipFill>
            <p:spPr>
              <a:xfrm>
                <a:off x="989880" y="2353600"/>
                <a:ext cx="232416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1" name="Ink 260">
                <a:extLst>
                  <a:ext uri="{FF2B5EF4-FFF2-40B4-BE49-F238E27FC236}">
                    <a16:creationId xmlns:a16="http://schemas.microsoft.com/office/drawing/2014/main" id="{41A23780-FE25-93BD-553D-9D82BD17347E}"/>
                  </a:ext>
                </a:extLst>
              </p14:cNvPr>
              <p14:cNvContentPartPr/>
              <p14:nvPr/>
            </p14:nvContentPartPr>
            <p14:xfrm>
              <a:off x="8437920" y="2933200"/>
              <a:ext cx="840960" cy="36360"/>
            </p14:xfrm>
          </p:contentPart>
        </mc:Choice>
        <mc:Fallback xmlns="">
          <p:pic>
            <p:nvPicPr>
              <p:cNvPr id="261" name="Ink 260">
                <a:extLst>
                  <a:ext uri="{FF2B5EF4-FFF2-40B4-BE49-F238E27FC236}">
                    <a16:creationId xmlns:a16="http://schemas.microsoft.com/office/drawing/2014/main" id="{41A23780-FE25-93BD-553D-9D82BD17347E}"/>
                  </a:ext>
                </a:extLst>
              </p:cNvPr>
              <p:cNvPicPr/>
              <p:nvPr/>
            </p:nvPicPr>
            <p:blipFill>
              <a:blip r:embed="rId497"/>
              <a:stretch>
                <a:fillRect/>
              </a:stretch>
            </p:blipFill>
            <p:spPr>
              <a:xfrm>
                <a:off x="8419920" y="2915560"/>
                <a:ext cx="876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2" name="Ink 261">
                <a:extLst>
                  <a:ext uri="{FF2B5EF4-FFF2-40B4-BE49-F238E27FC236}">
                    <a16:creationId xmlns:a16="http://schemas.microsoft.com/office/drawing/2014/main" id="{A32EC72F-1F13-CBCC-7FBE-DD509BF034EB}"/>
                  </a:ext>
                </a:extLst>
              </p14:cNvPr>
              <p14:cNvContentPartPr/>
              <p14:nvPr/>
            </p14:nvContentPartPr>
            <p14:xfrm>
              <a:off x="7812240" y="2873080"/>
              <a:ext cx="503280" cy="47160"/>
            </p14:xfrm>
          </p:contentPart>
        </mc:Choice>
        <mc:Fallback xmlns="">
          <p:pic>
            <p:nvPicPr>
              <p:cNvPr id="262" name="Ink 261">
                <a:extLst>
                  <a:ext uri="{FF2B5EF4-FFF2-40B4-BE49-F238E27FC236}">
                    <a16:creationId xmlns:a16="http://schemas.microsoft.com/office/drawing/2014/main" id="{A32EC72F-1F13-CBCC-7FBE-DD509BF034EB}"/>
                  </a:ext>
                </a:extLst>
              </p:cNvPr>
              <p:cNvPicPr/>
              <p:nvPr/>
            </p:nvPicPr>
            <p:blipFill>
              <a:blip r:embed="rId499"/>
              <a:stretch>
                <a:fillRect/>
              </a:stretch>
            </p:blipFill>
            <p:spPr>
              <a:xfrm>
                <a:off x="7794240" y="2855080"/>
                <a:ext cx="538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4" name="Ink 263">
                <a:extLst>
                  <a:ext uri="{FF2B5EF4-FFF2-40B4-BE49-F238E27FC236}">
                    <a16:creationId xmlns:a16="http://schemas.microsoft.com/office/drawing/2014/main" id="{D0FFD933-53DA-3F90-783E-813D31B5CABA}"/>
                  </a:ext>
                </a:extLst>
              </p14:cNvPr>
              <p14:cNvContentPartPr/>
              <p14:nvPr/>
            </p14:nvContentPartPr>
            <p14:xfrm>
              <a:off x="7014120" y="2900440"/>
              <a:ext cx="605880" cy="51840"/>
            </p14:xfrm>
          </p:contentPart>
        </mc:Choice>
        <mc:Fallback xmlns="">
          <p:pic>
            <p:nvPicPr>
              <p:cNvPr id="264" name="Ink 263">
                <a:extLst>
                  <a:ext uri="{FF2B5EF4-FFF2-40B4-BE49-F238E27FC236}">
                    <a16:creationId xmlns:a16="http://schemas.microsoft.com/office/drawing/2014/main" id="{D0FFD933-53DA-3F90-783E-813D31B5CABA}"/>
                  </a:ext>
                </a:extLst>
              </p:cNvPr>
              <p:cNvPicPr/>
              <p:nvPr/>
            </p:nvPicPr>
            <p:blipFill>
              <a:blip r:embed="rId501"/>
              <a:stretch>
                <a:fillRect/>
              </a:stretch>
            </p:blipFill>
            <p:spPr>
              <a:xfrm>
                <a:off x="6996480" y="2882440"/>
                <a:ext cx="6415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6" name="Ink 265">
                <a:extLst>
                  <a:ext uri="{FF2B5EF4-FFF2-40B4-BE49-F238E27FC236}">
                    <a16:creationId xmlns:a16="http://schemas.microsoft.com/office/drawing/2014/main" id="{3260889F-FBA1-F683-F8BD-E0BE8A356B5B}"/>
                  </a:ext>
                </a:extLst>
              </p14:cNvPr>
              <p14:cNvContentPartPr/>
              <p14:nvPr/>
            </p14:nvContentPartPr>
            <p14:xfrm>
              <a:off x="6115560" y="2939320"/>
              <a:ext cx="838440" cy="30240"/>
            </p14:xfrm>
          </p:contentPart>
        </mc:Choice>
        <mc:Fallback xmlns="">
          <p:pic>
            <p:nvPicPr>
              <p:cNvPr id="266" name="Ink 265">
                <a:extLst>
                  <a:ext uri="{FF2B5EF4-FFF2-40B4-BE49-F238E27FC236}">
                    <a16:creationId xmlns:a16="http://schemas.microsoft.com/office/drawing/2014/main" id="{3260889F-FBA1-F683-F8BD-E0BE8A356B5B}"/>
                  </a:ext>
                </a:extLst>
              </p:cNvPr>
              <p:cNvPicPr/>
              <p:nvPr/>
            </p:nvPicPr>
            <p:blipFill>
              <a:blip r:embed="rId503"/>
              <a:stretch>
                <a:fillRect/>
              </a:stretch>
            </p:blipFill>
            <p:spPr>
              <a:xfrm>
                <a:off x="6097560" y="2921320"/>
                <a:ext cx="874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68" name="Ink 267">
                <a:extLst>
                  <a:ext uri="{FF2B5EF4-FFF2-40B4-BE49-F238E27FC236}">
                    <a16:creationId xmlns:a16="http://schemas.microsoft.com/office/drawing/2014/main" id="{5E9AAF3F-B896-A2EE-7983-B0EDE64F45FE}"/>
                  </a:ext>
                </a:extLst>
              </p14:cNvPr>
              <p14:cNvContentPartPr/>
              <p14:nvPr/>
            </p14:nvContentPartPr>
            <p14:xfrm>
              <a:off x="5244720" y="2872720"/>
              <a:ext cx="667440" cy="48240"/>
            </p14:xfrm>
          </p:contentPart>
        </mc:Choice>
        <mc:Fallback xmlns="">
          <p:pic>
            <p:nvPicPr>
              <p:cNvPr id="268" name="Ink 267">
                <a:extLst>
                  <a:ext uri="{FF2B5EF4-FFF2-40B4-BE49-F238E27FC236}">
                    <a16:creationId xmlns:a16="http://schemas.microsoft.com/office/drawing/2014/main" id="{5E9AAF3F-B896-A2EE-7983-B0EDE64F45FE}"/>
                  </a:ext>
                </a:extLst>
              </p:cNvPr>
              <p:cNvPicPr/>
              <p:nvPr/>
            </p:nvPicPr>
            <p:blipFill>
              <a:blip r:embed="rId505"/>
              <a:stretch>
                <a:fillRect/>
              </a:stretch>
            </p:blipFill>
            <p:spPr>
              <a:xfrm>
                <a:off x="5227080" y="2855080"/>
                <a:ext cx="703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70" name="Ink 269">
                <a:extLst>
                  <a:ext uri="{FF2B5EF4-FFF2-40B4-BE49-F238E27FC236}">
                    <a16:creationId xmlns:a16="http://schemas.microsoft.com/office/drawing/2014/main" id="{F49508E3-9E70-0F8F-DFF3-4102CA006A35}"/>
                  </a:ext>
                </a:extLst>
              </p14:cNvPr>
              <p14:cNvContentPartPr/>
              <p14:nvPr/>
            </p14:nvContentPartPr>
            <p14:xfrm>
              <a:off x="4211880" y="2886760"/>
              <a:ext cx="979920" cy="52560"/>
            </p14:xfrm>
          </p:contentPart>
        </mc:Choice>
        <mc:Fallback xmlns="">
          <p:pic>
            <p:nvPicPr>
              <p:cNvPr id="270" name="Ink 269">
                <a:extLst>
                  <a:ext uri="{FF2B5EF4-FFF2-40B4-BE49-F238E27FC236}">
                    <a16:creationId xmlns:a16="http://schemas.microsoft.com/office/drawing/2014/main" id="{F49508E3-9E70-0F8F-DFF3-4102CA006A35}"/>
                  </a:ext>
                </a:extLst>
              </p:cNvPr>
              <p:cNvPicPr/>
              <p:nvPr/>
            </p:nvPicPr>
            <p:blipFill>
              <a:blip r:embed="rId507"/>
              <a:stretch>
                <a:fillRect/>
              </a:stretch>
            </p:blipFill>
            <p:spPr>
              <a:xfrm>
                <a:off x="4193880" y="2869120"/>
                <a:ext cx="1015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2" name="Ink 271">
                <a:extLst>
                  <a:ext uri="{FF2B5EF4-FFF2-40B4-BE49-F238E27FC236}">
                    <a16:creationId xmlns:a16="http://schemas.microsoft.com/office/drawing/2014/main" id="{633C22F6-9E5C-C6DF-07AF-33534EF02526}"/>
                  </a:ext>
                </a:extLst>
              </p14:cNvPr>
              <p14:cNvContentPartPr/>
              <p14:nvPr/>
            </p14:nvContentPartPr>
            <p14:xfrm>
              <a:off x="3260400" y="2820880"/>
              <a:ext cx="868680" cy="102600"/>
            </p14:xfrm>
          </p:contentPart>
        </mc:Choice>
        <mc:Fallback xmlns="">
          <p:pic>
            <p:nvPicPr>
              <p:cNvPr id="272" name="Ink 271">
                <a:extLst>
                  <a:ext uri="{FF2B5EF4-FFF2-40B4-BE49-F238E27FC236}">
                    <a16:creationId xmlns:a16="http://schemas.microsoft.com/office/drawing/2014/main" id="{633C22F6-9E5C-C6DF-07AF-33534EF02526}"/>
                  </a:ext>
                </a:extLst>
              </p:cNvPr>
              <p:cNvPicPr/>
              <p:nvPr/>
            </p:nvPicPr>
            <p:blipFill>
              <a:blip r:embed="rId509"/>
              <a:stretch>
                <a:fillRect/>
              </a:stretch>
            </p:blipFill>
            <p:spPr>
              <a:xfrm>
                <a:off x="3242400" y="2802880"/>
                <a:ext cx="90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73" name="Ink 272">
                <a:extLst>
                  <a:ext uri="{FF2B5EF4-FFF2-40B4-BE49-F238E27FC236}">
                    <a16:creationId xmlns:a16="http://schemas.microsoft.com/office/drawing/2014/main" id="{3AB84D74-14D5-BCDF-A017-A233681EFA1B}"/>
                  </a:ext>
                </a:extLst>
              </p14:cNvPr>
              <p14:cNvContentPartPr/>
              <p14:nvPr/>
            </p14:nvContentPartPr>
            <p14:xfrm>
              <a:off x="2588640" y="2881000"/>
              <a:ext cx="555120" cy="45360"/>
            </p14:xfrm>
          </p:contentPart>
        </mc:Choice>
        <mc:Fallback xmlns="">
          <p:pic>
            <p:nvPicPr>
              <p:cNvPr id="273" name="Ink 272">
                <a:extLst>
                  <a:ext uri="{FF2B5EF4-FFF2-40B4-BE49-F238E27FC236}">
                    <a16:creationId xmlns:a16="http://schemas.microsoft.com/office/drawing/2014/main" id="{3AB84D74-14D5-BCDF-A017-A233681EFA1B}"/>
                  </a:ext>
                </a:extLst>
              </p:cNvPr>
              <p:cNvPicPr/>
              <p:nvPr/>
            </p:nvPicPr>
            <p:blipFill>
              <a:blip r:embed="rId511"/>
              <a:stretch>
                <a:fillRect/>
              </a:stretch>
            </p:blipFill>
            <p:spPr>
              <a:xfrm>
                <a:off x="2571000" y="2863000"/>
                <a:ext cx="590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75" name="Ink 274">
                <a:extLst>
                  <a:ext uri="{FF2B5EF4-FFF2-40B4-BE49-F238E27FC236}">
                    <a16:creationId xmlns:a16="http://schemas.microsoft.com/office/drawing/2014/main" id="{829B4E1D-0266-547F-3FC2-A0455FB69F02}"/>
                  </a:ext>
                </a:extLst>
              </p14:cNvPr>
              <p14:cNvContentPartPr/>
              <p14:nvPr/>
            </p14:nvContentPartPr>
            <p14:xfrm>
              <a:off x="1266000" y="2899720"/>
              <a:ext cx="885240" cy="27000"/>
            </p14:xfrm>
          </p:contentPart>
        </mc:Choice>
        <mc:Fallback xmlns="">
          <p:pic>
            <p:nvPicPr>
              <p:cNvPr id="275" name="Ink 274">
                <a:extLst>
                  <a:ext uri="{FF2B5EF4-FFF2-40B4-BE49-F238E27FC236}">
                    <a16:creationId xmlns:a16="http://schemas.microsoft.com/office/drawing/2014/main" id="{829B4E1D-0266-547F-3FC2-A0455FB69F02}"/>
                  </a:ext>
                </a:extLst>
              </p:cNvPr>
              <p:cNvPicPr/>
              <p:nvPr/>
            </p:nvPicPr>
            <p:blipFill>
              <a:blip r:embed="rId513"/>
              <a:stretch>
                <a:fillRect/>
              </a:stretch>
            </p:blipFill>
            <p:spPr>
              <a:xfrm>
                <a:off x="1248000" y="2882080"/>
                <a:ext cx="920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76" name="Ink 275">
                <a:extLst>
                  <a:ext uri="{FF2B5EF4-FFF2-40B4-BE49-F238E27FC236}">
                    <a16:creationId xmlns:a16="http://schemas.microsoft.com/office/drawing/2014/main" id="{FBD41C28-F265-32E2-E172-A663D5C283FB}"/>
                  </a:ext>
                </a:extLst>
              </p14:cNvPr>
              <p14:cNvContentPartPr/>
              <p14:nvPr/>
            </p14:nvContentPartPr>
            <p14:xfrm>
              <a:off x="434040" y="2911240"/>
              <a:ext cx="686160" cy="39960"/>
            </p14:xfrm>
          </p:contentPart>
        </mc:Choice>
        <mc:Fallback xmlns="">
          <p:pic>
            <p:nvPicPr>
              <p:cNvPr id="276" name="Ink 275">
                <a:extLst>
                  <a:ext uri="{FF2B5EF4-FFF2-40B4-BE49-F238E27FC236}">
                    <a16:creationId xmlns:a16="http://schemas.microsoft.com/office/drawing/2014/main" id="{FBD41C28-F265-32E2-E172-A663D5C283FB}"/>
                  </a:ext>
                </a:extLst>
              </p:cNvPr>
              <p:cNvPicPr/>
              <p:nvPr/>
            </p:nvPicPr>
            <p:blipFill>
              <a:blip r:embed="rId515"/>
              <a:stretch>
                <a:fillRect/>
              </a:stretch>
            </p:blipFill>
            <p:spPr>
              <a:xfrm>
                <a:off x="416040" y="2893600"/>
                <a:ext cx="721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55" name="Ink 54">
                <a:extLst>
                  <a:ext uri="{FF2B5EF4-FFF2-40B4-BE49-F238E27FC236}">
                    <a16:creationId xmlns:a16="http://schemas.microsoft.com/office/drawing/2014/main" id="{840E1C24-1E6D-5501-7657-AAAEC93395C7}"/>
                  </a:ext>
                </a:extLst>
              </p14:cNvPr>
              <p14:cNvContentPartPr/>
              <p14:nvPr/>
            </p14:nvContentPartPr>
            <p14:xfrm>
              <a:off x="7675800" y="2315440"/>
              <a:ext cx="1382400" cy="93240"/>
            </p14:xfrm>
          </p:contentPart>
        </mc:Choice>
        <mc:Fallback xmlns="">
          <p:pic>
            <p:nvPicPr>
              <p:cNvPr id="55" name="Ink 54">
                <a:extLst>
                  <a:ext uri="{FF2B5EF4-FFF2-40B4-BE49-F238E27FC236}">
                    <a16:creationId xmlns:a16="http://schemas.microsoft.com/office/drawing/2014/main" id="{840E1C24-1E6D-5501-7657-AAAEC93395C7}"/>
                  </a:ext>
                </a:extLst>
              </p:cNvPr>
              <p:cNvPicPr/>
              <p:nvPr/>
            </p:nvPicPr>
            <p:blipFill>
              <a:blip r:embed="rId517"/>
              <a:stretch>
                <a:fillRect/>
              </a:stretch>
            </p:blipFill>
            <p:spPr>
              <a:xfrm>
                <a:off x="7658160" y="2297800"/>
                <a:ext cx="1418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56" name="Ink 55">
                <a:extLst>
                  <a:ext uri="{FF2B5EF4-FFF2-40B4-BE49-F238E27FC236}">
                    <a16:creationId xmlns:a16="http://schemas.microsoft.com/office/drawing/2014/main" id="{84AA9439-E70A-6DBC-3AF1-A74ED5130D47}"/>
                  </a:ext>
                </a:extLst>
              </p14:cNvPr>
              <p14:cNvContentPartPr/>
              <p14:nvPr/>
            </p14:nvContentPartPr>
            <p14:xfrm>
              <a:off x="6945000" y="2317600"/>
              <a:ext cx="514440" cy="61560"/>
            </p14:xfrm>
          </p:contentPart>
        </mc:Choice>
        <mc:Fallback xmlns="">
          <p:pic>
            <p:nvPicPr>
              <p:cNvPr id="56" name="Ink 55">
                <a:extLst>
                  <a:ext uri="{FF2B5EF4-FFF2-40B4-BE49-F238E27FC236}">
                    <a16:creationId xmlns:a16="http://schemas.microsoft.com/office/drawing/2014/main" id="{84AA9439-E70A-6DBC-3AF1-A74ED5130D47}"/>
                  </a:ext>
                </a:extLst>
              </p:cNvPr>
              <p:cNvPicPr/>
              <p:nvPr/>
            </p:nvPicPr>
            <p:blipFill>
              <a:blip r:embed="rId519"/>
              <a:stretch>
                <a:fillRect/>
              </a:stretch>
            </p:blipFill>
            <p:spPr>
              <a:xfrm>
                <a:off x="6927000" y="2299960"/>
                <a:ext cx="550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57" name="Ink 56">
                <a:extLst>
                  <a:ext uri="{FF2B5EF4-FFF2-40B4-BE49-F238E27FC236}">
                    <a16:creationId xmlns:a16="http://schemas.microsoft.com/office/drawing/2014/main" id="{ABD02B56-AAB9-BD94-E475-0B7E594AF180}"/>
                  </a:ext>
                </a:extLst>
              </p14:cNvPr>
              <p14:cNvContentPartPr/>
              <p14:nvPr/>
            </p14:nvContentPartPr>
            <p14:xfrm>
              <a:off x="6088920" y="2379880"/>
              <a:ext cx="743400" cy="45720"/>
            </p14:xfrm>
          </p:contentPart>
        </mc:Choice>
        <mc:Fallback xmlns="">
          <p:pic>
            <p:nvPicPr>
              <p:cNvPr id="57" name="Ink 56">
                <a:extLst>
                  <a:ext uri="{FF2B5EF4-FFF2-40B4-BE49-F238E27FC236}">
                    <a16:creationId xmlns:a16="http://schemas.microsoft.com/office/drawing/2014/main" id="{ABD02B56-AAB9-BD94-E475-0B7E594AF180}"/>
                  </a:ext>
                </a:extLst>
              </p:cNvPr>
              <p:cNvPicPr/>
              <p:nvPr/>
            </p:nvPicPr>
            <p:blipFill>
              <a:blip r:embed="rId521"/>
              <a:stretch>
                <a:fillRect/>
              </a:stretch>
            </p:blipFill>
            <p:spPr>
              <a:xfrm>
                <a:off x="6070920" y="2361880"/>
                <a:ext cx="779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58" name="Ink 57">
                <a:extLst>
                  <a:ext uri="{FF2B5EF4-FFF2-40B4-BE49-F238E27FC236}">
                    <a16:creationId xmlns:a16="http://schemas.microsoft.com/office/drawing/2014/main" id="{4069206D-8A71-E8DB-97E9-270C25CA4AFC}"/>
                  </a:ext>
                </a:extLst>
              </p14:cNvPr>
              <p14:cNvContentPartPr/>
              <p14:nvPr/>
            </p14:nvContentPartPr>
            <p14:xfrm>
              <a:off x="5153280" y="2400400"/>
              <a:ext cx="612000" cy="25560"/>
            </p14:xfrm>
          </p:contentPart>
        </mc:Choice>
        <mc:Fallback xmlns="">
          <p:pic>
            <p:nvPicPr>
              <p:cNvPr id="58" name="Ink 57">
                <a:extLst>
                  <a:ext uri="{FF2B5EF4-FFF2-40B4-BE49-F238E27FC236}">
                    <a16:creationId xmlns:a16="http://schemas.microsoft.com/office/drawing/2014/main" id="{4069206D-8A71-E8DB-97E9-270C25CA4AFC}"/>
                  </a:ext>
                </a:extLst>
              </p:cNvPr>
              <p:cNvPicPr/>
              <p:nvPr/>
            </p:nvPicPr>
            <p:blipFill>
              <a:blip r:embed="rId523"/>
              <a:stretch>
                <a:fillRect/>
              </a:stretch>
            </p:blipFill>
            <p:spPr>
              <a:xfrm>
                <a:off x="5135640" y="2382760"/>
                <a:ext cx="6476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60" name="Ink 59">
                <a:extLst>
                  <a:ext uri="{FF2B5EF4-FFF2-40B4-BE49-F238E27FC236}">
                    <a16:creationId xmlns:a16="http://schemas.microsoft.com/office/drawing/2014/main" id="{A9719A99-130B-CC6D-4B63-E6CD40E85332}"/>
                  </a:ext>
                </a:extLst>
              </p14:cNvPr>
              <p14:cNvContentPartPr/>
              <p14:nvPr/>
            </p14:nvContentPartPr>
            <p14:xfrm>
              <a:off x="4444080" y="2337400"/>
              <a:ext cx="475200" cy="21600"/>
            </p14:xfrm>
          </p:contentPart>
        </mc:Choice>
        <mc:Fallback xmlns="">
          <p:pic>
            <p:nvPicPr>
              <p:cNvPr id="60" name="Ink 59">
                <a:extLst>
                  <a:ext uri="{FF2B5EF4-FFF2-40B4-BE49-F238E27FC236}">
                    <a16:creationId xmlns:a16="http://schemas.microsoft.com/office/drawing/2014/main" id="{A9719A99-130B-CC6D-4B63-E6CD40E85332}"/>
                  </a:ext>
                </a:extLst>
              </p:cNvPr>
              <p:cNvPicPr/>
              <p:nvPr/>
            </p:nvPicPr>
            <p:blipFill>
              <a:blip r:embed="rId525"/>
              <a:stretch>
                <a:fillRect/>
              </a:stretch>
            </p:blipFill>
            <p:spPr>
              <a:xfrm>
                <a:off x="4426440" y="2319760"/>
                <a:ext cx="510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62" name="Ink 61">
                <a:extLst>
                  <a:ext uri="{FF2B5EF4-FFF2-40B4-BE49-F238E27FC236}">
                    <a16:creationId xmlns:a16="http://schemas.microsoft.com/office/drawing/2014/main" id="{D87CE758-190E-F0BD-D9C7-8166D1D432E8}"/>
                  </a:ext>
                </a:extLst>
              </p14:cNvPr>
              <p14:cNvContentPartPr/>
              <p14:nvPr/>
            </p14:nvContentPartPr>
            <p14:xfrm>
              <a:off x="3260400" y="2404000"/>
              <a:ext cx="846360" cy="57240"/>
            </p14:xfrm>
          </p:contentPart>
        </mc:Choice>
        <mc:Fallback xmlns="">
          <p:pic>
            <p:nvPicPr>
              <p:cNvPr id="62" name="Ink 61">
                <a:extLst>
                  <a:ext uri="{FF2B5EF4-FFF2-40B4-BE49-F238E27FC236}">
                    <a16:creationId xmlns:a16="http://schemas.microsoft.com/office/drawing/2014/main" id="{D87CE758-190E-F0BD-D9C7-8166D1D432E8}"/>
                  </a:ext>
                </a:extLst>
              </p:cNvPr>
              <p:cNvPicPr/>
              <p:nvPr/>
            </p:nvPicPr>
            <p:blipFill>
              <a:blip r:embed="rId527"/>
              <a:stretch>
                <a:fillRect/>
              </a:stretch>
            </p:blipFill>
            <p:spPr>
              <a:xfrm>
                <a:off x="3242400" y="2386360"/>
                <a:ext cx="88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56" name="Ink 255">
                <a:extLst>
                  <a:ext uri="{FF2B5EF4-FFF2-40B4-BE49-F238E27FC236}">
                    <a16:creationId xmlns:a16="http://schemas.microsoft.com/office/drawing/2014/main" id="{442C2E54-7221-5825-EB31-C193401D922F}"/>
                  </a:ext>
                </a:extLst>
              </p14:cNvPr>
              <p14:cNvContentPartPr/>
              <p14:nvPr/>
            </p14:nvContentPartPr>
            <p14:xfrm>
              <a:off x="2301720" y="2337760"/>
              <a:ext cx="617400" cy="48240"/>
            </p14:xfrm>
          </p:contentPart>
        </mc:Choice>
        <mc:Fallback xmlns="">
          <p:pic>
            <p:nvPicPr>
              <p:cNvPr id="256" name="Ink 255">
                <a:extLst>
                  <a:ext uri="{FF2B5EF4-FFF2-40B4-BE49-F238E27FC236}">
                    <a16:creationId xmlns:a16="http://schemas.microsoft.com/office/drawing/2014/main" id="{442C2E54-7221-5825-EB31-C193401D922F}"/>
                  </a:ext>
                </a:extLst>
              </p:cNvPr>
              <p:cNvPicPr/>
              <p:nvPr/>
            </p:nvPicPr>
            <p:blipFill>
              <a:blip r:embed="rId529"/>
              <a:stretch>
                <a:fillRect/>
              </a:stretch>
            </p:blipFill>
            <p:spPr>
              <a:xfrm>
                <a:off x="2283720" y="2319760"/>
                <a:ext cx="653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57" name="Ink 256">
                <a:extLst>
                  <a:ext uri="{FF2B5EF4-FFF2-40B4-BE49-F238E27FC236}">
                    <a16:creationId xmlns:a16="http://schemas.microsoft.com/office/drawing/2014/main" id="{F66699A2-231D-5D2E-131D-84C7CB3F7E17}"/>
                  </a:ext>
                </a:extLst>
              </p14:cNvPr>
              <p14:cNvContentPartPr/>
              <p14:nvPr/>
            </p14:nvContentPartPr>
            <p14:xfrm>
              <a:off x="1597200" y="2332720"/>
              <a:ext cx="567360" cy="20520"/>
            </p14:xfrm>
          </p:contentPart>
        </mc:Choice>
        <mc:Fallback xmlns="">
          <p:pic>
            <p:nvPicPr>
              <p:cNvPr id="257" name="Ink 256">
                <a:extLst>
                  <a:ext uri="{FF2B5EF4-FFF2-40B4-BE49-F238E27FC236}">
                    <a16:creationId xmlns:a16="http://schemas.microsoft.com/office/drawing/2014/main" id="{F66699A2-231D-5D2E-131D-84C7CB3F7E17}"/>
                  </a:ext>
                </a:extLst>
              </p:cNvPr>
              <p:cNvPicPr/>
              <p:nvPr/>
            </p:nvPicPr>
            <p:blipFill>
              <a:blip r:embed="rId531"/>
              <a:stretch>
                <a:fillRect/>
              </a:stretch>
            </p:blipFill>
            <p:spPr>
              <a:xfrm>
                <a:off x="1579200" y="2315080"/>
                <a:ext cx="603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59" name="Ink 258">
                <a:extLst>
                  <a:ext uri="{FF2B5EF4-FFF2-40B4-BE49-F238E27FC236}">
                    <a16:creationId xmlns:a16="http://schemas.microsoft.com/office/drawing/2014/main" id="{2B482697-9975-1F55-DF92-CA81FD961AB9}"/>
                  </a:ext>
                </a:extLst>
              </p14:cNvPr>
              <p14:cNvContentPartPr/>
              <p14:nvPr/>
            </p14:nvContentPartPr>
            <p14:xfrm>
              <a:off x="573360" y="2322640"/>
              <a:ext cx="798120" cy="51480"/>
            </p14:xfrm>
          </p:contentPart>
        </mc:Choice>
        <mc:Fallback xmlns="">
          <p:pic>
            <p:nvPicPr>
              <p:cNvPr id="259" name="Ink 258">
                <a:extLst>
                  <a:ext uri="{FF2B5EF4-FFF2-40B4-BE49-F238E27FC236}">
                    <a16:creationId xmlns:a16="http://schemas.microsoft.com/office/drawing/2014/main" id="{2B482697-9975-1F55-DF92-CA81FD961AB9}"/>
                  </a:ext>
                </a:extLst>
              </p:cNvPr>
              <p:cNvPicPr/>
              <p:nvPr/>
            </p:nvPicPr>
            <p:blipFill>
              <a:blip r:embed="rId533"/>
              <a:stretch>
                <a:fillRect/>
              </a:stretch>
            </p:blipFill>
            <p:spPr>
              <a:xfrm>
                <a:off x="555720" y="2304640"/>
                <a:ext cx="833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4" name="Ink 303">
                <a:extLst>
                  <a:ext uri="{FF2B5EF4-FFF2-40B4-BE49-F238E27FC236}">
                    <a16:creationId xmlns:a16="http://schemas.microsoft.com/office/drawing/2014/main" id="{A36CE820-2396-9272-06B0-C2C8299D43FD}"/>
                  </a:ext>
                </a:extLst>
              </p14:cNvPr>
              <p14:cNvContentPartPr/>
              <p14:nvPr/>
            </p14:nvContentPartPr>
            <p14:xfrm>
              <a:off x="184200" y="2380960"/>
              <a:ext cx="874440" cy="605520"/>
            </p14:xfrm>
          </p:contentPart>
        </mc:Choice>
        <mc:Fallback xmlns="">
          <p:pic>
            <p:nvPicPr>
              <p:cNvPr id="304" name="Ink 303">
                <a:extLst>
                  <a:ext uri="{FF2B5EF4-FFF2-40B4-BE49-F238E27FC236}">
                    <a16:creationId xmlns:a16="http://schemas.microsoft.com/office/drawing/2014/main" id="{A36CE820-2396-9272-06B0-C2C8299D43FD}"/>
                  </a:ext>
                </a:extLst>
              </p:cNvPr>
              <p:cNvPicPr/>
              <p:nvPr/>
            </p:nvPicPr>
            <p:blipFill>
              <a:blip r:embed="rId535"/>
              <a:stretch>
                <a:fillRect/>
              </a:stretch>
            </p:blipFill>
            <p:spPr>
              <a:xfrm>
                <a:off x="166560" y="2363320"/>
                <a:ext cx="9100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5" name="Ink 304">
                <a:extLst>
                  <a:ext uri="{FF2B5EF4-FFF2-40B4-BE49-F238E27FC236}">
                    <a16:creationId xmlns:a16="http://schemas.microsoft.com/office/drawing/2014/main" id="{8192E5BF-E30F-EFAA-D7E0-1A1866245F1E}"/>
                  </a:ext>
                </a:extLst>
              </p14:cNvPr>
              <p14:cNvContentPartPr/>
              <p14:nvPr/>
            </p14:nvContentPartPr>
            <p14:xfrm>
              <a:off x="8126160" y="2898640"/>
              <a:ext cx="1287360" cy="594000"/>
            </p14:xfrm>
          </p:contentPart>
        </mc:Choice>
        <mc:Fallback xmlns="">
          <p:pic>
            <p:nvPicPr>
              <p:cNvPr id="305" name="Ink 304">
                <a:extLst>
                  <a:ext uri="{FF2B5EF4-FFF2-40B4-BE49-F238E27FC236}">
                    <a16:creationId xmlns:a16="http://schemas.microsoft.com/office/drawing/2014/main" id="{8192E5BF-E30F-EFAA-D7E0-1A1866245F1E}"/>
                  </a:ext>
                </a:extLst>
              </p:cNvPr>
              <p:cNvPicPr/>
              <p:nvPr/>
            </p:nvPicPr>
            <p:blipFill>
              <a:blip r:embed="rId537"/>
              <a:stretch>
                <a:fillRect/>
              </a:stretch>
            </p:blipFill>
            <p:spPr>
              <a:xfrm>
                <a:off x="8108520" y="2880640"/>
                <a:ext cx="1323000" cy="6296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7" name="Ink 316">
                <a:extLst>
                  <a:ext uri="{FF2B5EF4-FFF2-40B4-BE49-F238E27FC236}">
                    <a16:creationId xmlns:a16="http://schemas.microsoft.com/office/drawing/2014/main" id="{C9469C9B-94F8-2B17-B556-88601B66955B}"/>
                  </a:ext>
                </a:extLst>
              </p14:cNvPr>
              <p14:cNvContentPartPr/>
              <p14:nvPr/>
            </p14:nvContentPartPr>
            <p14:xfrm>
              <a:off x="2014440" y="2897920"/>
              <a:ext cx="689400" cy="514440"/>
            </p14:xfrm>
          </p:contentPart>
        </mc:Choice>
        <mc:Fallback xmlns="">
          <p:pic>
            <p:nvPicPr>
              <p:cNvPr id="317" name="Ink 316">
                <a:extLst>
                  <a:ext uri="{FF2B5EF4-FFF2-40B4-BE49-F238E27FC236}">
                    <a16:creationId xmlns:a16="http://schemas.microsoft.com/office/drawing/2014/main" id="{C9469C9B-94F8-2B17-B556-88601B66955B}"/>
                  </a:ext>
                </a:extLst>
              </p:cNvPr>
              <p:cNvPicPr/>
              <p:nvPr/>
            </p:nvPicPr>
            <p:blipFill>
              <a:blip r:embed="rId539"/>
              <a:stretch>
                <a:fillRect/>
              </a:stretch>
            </p:blipFill>
            <p:spPr>
              <a:xfrm>
                <a:off x="1996440" y="2879920"/>
                <a:ext cx="725040" cy="550080"/>
              </a:xfrm>
              <a:prstGeom prst="rect">
                <a:avLst/>
              </a:prstGeom>
            </p:spPr>
          </p:pic>
        </mc:Fallback>
      </mc:AlternateContent>
      <p:grpSp>
        <p:nvGrpSpPr>
          <p:cNvPr id="322" name="Group 321">
            <a:extLst>
              <a:ext uri="{FF2B5EF4-FFF2-40B4-BE49-F238E27FC236}">
                <a16:creationId xmlns:a16="http://schemas.microsoft.com/office/drawing/2014/main" id="{297E4F1C-90E8-33E4-CA92-8325F4F11AA8}"/>
              </a:ext>
            </a:extLst>
          </p:cNvPr>
          <p:cNvGrpSpPr/>
          <p:nvPr/>
        </p:nvGrpSpPr>
        <p:grpSpPr>
          <a:xfrm>
            <a:off x="694320" y="2923480"/>
            <a:ext cx="1935360" cy="532800"/>
            <a:chOff x="694320" y="2923480"/>
            <a:chExt cx="1935360" cy="532800"/>
          </a:xfrm>
        </p:grpSpPr>
        <mc:AlternateContent xmlns:mc="http://schemas.openxmlformats.org/markup-compatibility/2006" xmlns:p14="http://schemas.microsoft.com/office/powerpoint/2010/main">
          <mc:Choice Requires="p14">
            <p:contentPart p14:bwMode="auto" r:id="rId540">
              <p14:nvContentPartPr>
                <p14:cNvPr id="307" name="Ink 306">
                  <a:extLst>
                    <a:ext uri="{FF2B5EF4-FFF2-40B4-BE49-F238E27FC236}">
                      <a16:creationId xmlns:a16="http://schemas.microsoft.com/office/drawing/2014/main" id="{E9330E71-375B-945F-6732-FB4B304B7768}"/>
                    </a:ext>
                  </a:extLst>
                </p14:cNvPr>
                <p14:cNvContentPartPr/>
                <p14:nvPr/>
              </p14:nvContentPartPr>
              <p14:xfrm>
                <a:off x="1472280" y="3385360"/>
                <a:ext cx="1157400" cy="70920"/>
              </p14:xfrm>
            </p:contentPart>
          </mc:Choice>
          <mc:Fallback xmlns="">
            <p:pic>
              <p:nvPicPr>
                <p:cNvPr id="307" name="Ink 306">
                  <a:extLst>
                    <a:ext uri="{FF2B5EF4-FFF2-40B4-BE49-F238E27FC236}">
                      <a16:creationId xmlns:a16="http://schemas.microsoft.com/office/drawing/2014/main" id="{E9330E71-375B-945F-6732-FB4B304B7768}"/>
                    </a:ext>
                  </a:extLst>
                </p:cNvPr>
                <p:cNvPicPr/>
                <p:nvPr/>
              </p:nvPicPr>
              <p:blipFill>
                <a:blip r:embed="rId541"/>
                <a:stretch>
                  <a:fillRect/>
                </a:stretch>
              </p:blipFill>
              <p:spPr>
                <a:xfrm>
                  <a:off x="1454280" y="3367360"/>
                  <a:ext cx="1193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8" name="Ink 307">
                  <a:extLst>
                    <a:ext uri="{FF2B5EF4-FFF2-40B4-BE49-F238E27FC236}">
                      <a16:creationId xmlns:a16="http://schemas.microsoft.com/office/drawing/2014/main" id="{D75F3C71-3CEB-8B62-55CE-9EFB2BE81AC6}"/>
                    </a:ext>
                  </a:extLst>
                </p14:cNvPr>
                <p14:cNvContentPartPr/>
                <p14:nvPr/>
              </p14:nvContentPartPr>
              <p14:xfrm>
                <a:off x="764520" y="3378880"/>
                <a:ext cx="535320" cy="59040"/>
              </p14:xfrm>
            </p:contentPart>
          </mc:Choice>
          <mc:Fallback xmlns="">
            <p:pic>
              <p:nvPicPr>
                <p:cNvPr id="308" name="Ink 307">
                  <a:extLst>
                    <a:ext uri="{FF2B5EF4-FFF2-40B4-BE49-F238E27FC236}">
                      <a16:creationId xmlns:a16="http://schemas.microsoft.com/office/drawing/2014/main" id="{D75F3C71-3CEB-8B62-55CE-9EFB2BE81AC6}"/>
                    </a:ext>
                  </a:extLst>
                </p:cNvPr>
                <p:cNvPicPr/>
                <p:nvPr/>
              </p:nvPicPr>
              <p:blipFill>
                <a:blip r:embed="rId543"/>
                <a:stretch>
                  <a:fillRect/>
                </a:stretch>
              </p:blipFill>
              <p:spPr>
                <a:xfrm>
                  <a:off x="746520" y="3360880"/>
                  <a:ext cx="570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9" name="Ink 318">
                  <a:extLst>
                    <a:ext uri="{FF2B5EF4-FFF2-40B4-BE49-F238E27FC236}">
                      <a16:creationId xmlns:a16="http://schemas.microsoft.com/office/drawing/2014/main" id="{CF12F54A-1C79-EEFC-FEB3-8851F251DDCD}"/>
                    </a:ext>
                  </a:extLst>
                </p14:cNvPr>
                <p14:cNvContentPartPr/>
                <p14:nvPr/>
              </p14:nvContentPartPr>
              <p14:xfrm>
                <a:off x="1749840" y="2923480"/>
                <a:ext cx="290160" cy="87480"/>
              </p14:xfrm>
            </p:contentPart>
          </mc:Choice>
          <mc:Fallback xmlns="">
            <p:pic>
              <p:nvPicPr>
                <p:cNvPr id="319" name="Ink 318">
                  <a:extLst>
                    <a:ext uri="{FF2B5EF4-FFF2-40B4-BE49-F238E27FC236}">
                      <a16:creationId xmlns:a16="http://schemas.microsoft.com/office/drawing/2014/main" id="{CF12F54A-1C79-EEFC-FEB3-8851F251DDCD}"/>
                    </a:ext>
                  </a:extLst>
                </p:cNvPr>
                <p:cNvPicPr/>
                <p:nvPr/>
              </p:nvPicPr>
              <p:blipFill>
                <a:blip r:embed="rId545"/>
                <a:stretch>
                  <a:fillRect/>
                </a:stretch>
              </p:blipFill>
              <p:spPr>
                <a:xfrm>
                  <a:off x="1732200" y="2905840"/>
                  <a:ext cx="3258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0" name="Ink 319">
                  <a:extLst>
                    <a:ext uri="{FF2B5EF4-FFF2-40B4-BE49-F238E27FC236}">
                      <a16:creationId xmlns:a16="http://schemas.microsoft.com/office/drawing/2014/main" id="{E04B228D-050D-2A18-B9A6-7914C1CDC2CD}"/>
                    </a:ext>
                  </a:extLst>
                </p14:cNvPr>
                <p14:cNvContentPartPr/>
                <p14:nvPr/>
              </p14:nvContentPartPr>
              <p14:xfrm>
                <a:off x="1309200" y="2937160"/>
                <a:ext cx="518040" cy="497160"/>
              </p14:xfrm>
            </p:contentPart>
          </mc:Choice>
          <mc:Fallback xmlns="">
            <p:pic>
              <p:nvPicPr>
                <p:cNvPr id="320" name="Ink 319">
                  <a:extLst>
                    <a:ext uri="{FF2B5EF4-FFF2-40B4-BE49-F238E27FC236}">
                      <a16:creationId xmlns:a16="http://schemas.microsoft.com/office/drawing/2014/main" id="{E04B228D-050D-2A18-B9A6-7914C1CDC2CD}"/>
                    </a:ext>
                  </a:extLst>
                </p:cNvPr>
                <p:cNvPicPr/>
                <p:nvPr/>
              </p:nvPicPr>
              <p:blipFill>
                <a:blip r:embed="rId547"/>
                <a:stretch>
                  <a:fillRect/>
                </a:stretch>
              </p:blipFill>
              <p:spPr>
                <a:xfrm>
                  <a:off x="1291200" y="2919520"/>
                  <a:ext cx="55368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1" name="Ink 320">
                  <a:extLst>
                    <a:ext uri="{FF2B5EF4-FFF2-40B4-BE49-F238E27FC236}">
                      <a16:creationId xmlns:a16="http://schemas.microsoft.com/office/drawing/2014/main" id="{CC4F3908-A2F5-86BD-C3D6-AD453BB6FDDB}"/>
                    </a:ext>
                  </a:extLst>
                </p14:cNvPr>
                <p14:cNvContentPartPr/>
                <p14:nvPr/>
              </p14:nvContentPartPr>
              <p14:xfrm>
                <a:off x="694320" y="2933200"/>
                <a:ext cx="611280" cy="489960"/>
              </p14:xfrm>
            </p:contentPart>
          </mc:Choice>
          <mc:Fallback xmlns="">
            <p:pic>
              <p:nvPicPr>
                <p:cNvPr id="321" name="Ink 320">
                  <a:extLst>
                    <a:ext uri="{FF2B5EF4-FFF2-40B4-BE49-F238E27FC236}">
                      <a16:creationId xmlns:a16="http://schemas.microsoft.com/office/drawing/2014/main" id="{CC4F3908-A2F5-86BD-C3D6-AD453BB6FDDB}"/>
                    </a:ext>
                  </a:extLst>
                </p:cNvPr>
                <p:cNvPicPr/>
                <p:nvPr/>
              </p:nvPicPr>
              <p:blipFill>
                <a:blip r:embed="rId549"/>
                <a:stretch>
                  <a:fillRect/>
                </a:stretch>
              </p:blipFill>
              <p:spPr>
                <a:xfrm>
                  <a:off x="676320" y="2915200"/>
                  <a:ext cx="646920" cy="52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0">
            <p14:nvContentPartPr>
              <p14:cNvPr id="323" name="Ink 322">
                <a:extLst>
                  <a:ext uri="{FF2B5EF4-FFF2-40B4-BE49-F238E27FC236}">
                    <a16:creationId xmlns:a16="http://schemas.microsoft.com/office/drawing/2014/main" id="{A5A7D48D-D762-BF89-C567-CEA5911F8E02}"/>
                  </a:ext>
                </a:extLst>
              </p14:cNvPr>
              <p14:cNvContentPartPr/>
              <p14:nvPr/>
            </p14:nvContentPartPr>
            <p14:xfrm>
              <a:off x="8090880" y="3481840"/>
              <a:ext cx="1275480" cy="504720"/>
            </p14:xfrm>
          </p:contentPart>
        </mc:Choice>
        <mc:Fallback xmlns="">
          <p:pic>
            <p:nvPicPr>
              <p:cNvPr id="323" name="Ink 322">
                <a:extLst>
                  <a:ext uri="{FF2B5EF4-FFF2-40B4-BE49-F238E27FC236}">
                    <a16:creationId xmlns:a16="http://schemas.microsoft.com/office/drawing/2014/main" id="{A5A7D48D-D762-BF89-C567-CEA5911F8E02}"/>
                  </a:ext>
                </a:extLst>
              </p:cNvPr>
              <p:cNvPicPr/>
              <p:nvPr/>
            </p:nvPicPr>
            <p:blipFill>
              <a:blip r:embed="rId551"/>
              <a:stretch>
                <a:fillRect/>
              </a:stretch>
            </p:blipFill>
            <p:spPr>
              <a:xfrm>
                <a:off x="8072880" y="3464200"/>
                <a:ext cx="1311120" cy="540360"/>
              </a:xfrm>
              <a:prstGeom prst="rect">
                <a:avLst/>
              </a:prstGeom>
            </p:spPr>
          </p:pic>
        </mc:Fallback>
      </mc:AlternateContent>
      <p:grpSp>
        <p:nvGrpSpPr>
          <p:cNvPr id="328" name="Group 327">
            <a:extLst>
              <a:ext uri="{FF2B5EF4-FFF2-40B4-BE49-F238E27FC236}">
                <a16:creationId xmlns:a16="http://schemas.microsoft.com/office/drawing/2014/main" id="{9D113034-2086-FAE7-03C7-129AD130798A}"/>
              </a:ext>
            </a:extLst>
          </p:cNvPr>
          <p:cNvGrpSpPr/>
          <p:nvPr/>
        </p:nvGrpSpPr>
        <p:grpSpPr>
          <a:xfrm>
            <a:off x="4984800" y="3354760"/>
            <a:ext cx="4276440" cy="693360"/>
            <a:chOff x="4984800" y="3354760"/>
            <a:chExt cx="4276440" cy="693360"/>
          </a:xfrm>
        </p:grpSpPr>
        <mc:AlternateContent xmlns:mc="http://schemas.openxmlformats.org/markup-compatibility/2006" xmlns:p14="http://schemas.microsoft.com/office/powerpoint/2010/main">
          <mc:Choice Requires="p14">
            <p:contentPart p14:bwMode="auto" r:id="rId552">
              <p14:nvContentPartPr>
                <p14:cNvPr id="310" name="Ink 309">
                  <a:extLst>
                    <a:ext uri="{FF2B5EF4-FFF2-40B4-BE49-F238E27FC236}">
                      <a16:creationId xmlns:a16="http://schemas.microsoft.com/office/drawing/2014/main" id="{C5ACF360-C27E-2CB4-7E42-38EB3A392E01}"/>
                    </a:ext>
                  </a:extLst>
                </p14:cNvPr>
                <p14:cNvContentPartPr/>
                <p14:nvPr/>
              </p14:nvContentPartPr>
              <p14:xfrm>
                <a:off x="8200680" y="3965320"/>
                <a:ext cx="1060560" cy="81720"/>
              </p14:xfrm>
            </p:contentPart>
          </mc:Choice>
          <mc:Fallback xmlns="">
            <p:pic>
              <p:nvPicPr>
                <p:cNvPr id="310" name="Ink 309">
                  <a:extLst>
                    <a:ext uri="{FF2B5EF4-FFF2-40B4-BE49-F238E27FC236}">
                      <a16:creationId xmlns:a16="http://schemas.microsoft.com/office/drawing/2014/main" id="{C5ACF360-C27E-2CB4-7E42-38EB3A392E01}"/>
                    </a:ext>
                  </a:extLst>
                </p:cNvPr>
                <p:cNvPicPr/>
                <p:nvPr/>
              </p:nvPicPr>
              <p:blipFill>
                <a:blip r:embed="rId553"/>
                <a:stretch>
                  <a:fillRect/>
                </a:stretch>
              </p:blipFill>
              <p:spPr>
                <a:xfrm>
                  <a:off x="8183040" y="3947680"/>
                  <a:ext cx="1096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1" name="Ink 310">
                  <a:extLst>
                    <a:ext uri="{FF2B5EF4-FFF2-40B4-BE49-F238E27FC236}">
                      <a16:creationId xmlns:a16="http://schemas.microsoft.com/office/drawing/2014/main" id="{65B2B777-4C92-65FD-48EF-0533E41F1D39}"/>
                    </a:ext>
                  </a:extLst>
                </p14:cNvPr>
                <p14:cNvContentPartPr/>
                <p14:nvPr/>
              </p14:nvContentPartPr>
              <p14:xfrm>
                <a:off x="7512360" y="3939760"/>
                <a:ext cx="569520" cy="108360"/>
              </p14:xfrm>
            </p:contentPart>
          </mc:Choice>
          <mc:Fallback xmlns="">
            <p:pic>
              <p:nvPicPr>
                <p:cNvPr id="311" name="Ink 310">
                  <a:extLst>
                    <a:ext uri="{FF2B5EF4-FFF2-40B4-BE49-F238E27FC236}">
                      <a16:creationId xmlns:a16="http://schemas.microsoft.com/office/drawing/2014/main" id="{65B2B777-4C92-65FD-48EF-0533E41F1D39}"/>
                    </a:ext>
                  </a:extLst>
                </p:cNvPr>
                <p:cNvPicPr/>
                <p:nvPr/>
              </p:nvPicPr>
              <p:blipFill>
                <a:blip r:embed="rId555"/>
                <a:stretch>
                  <a:fillRect/>
                </a:stretch>
              </p:blipFill>
              <p:spPr>
                <a:xfrm>
                  <a:off x="7494720" y="3921760"/>
                  <a:ext cx="605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3" name="Ink 312">
                  <a:extLst>
                    <a:ext uri="{FF2B5EF4-FFF2-40B4-BE49-F238E27FC236}">
                      <a16:creationId xmlns:a16="http://schemas.microsoft.com/office/drawing/2014/main" id="{B8CCDAB8-A636-2B81-86B2-BE5C84CD63C5}"/>
                    </a:ext>
                  </a:extLst>
                </p14:cNvPr>
                <p14:cNvContentPartPr/>
                <p14:nvPr/>
              </p14:nvContentPartPr>
              <p14:xfrm>
                <a:off x="6375120" y="3965680"/>
                <a:ext cx="837360" cy="44280"/>
              </p14:xfrm>
            </p:contentPart>
          </mc:Choice>
          <mc:Fallback xmlns="">
            <p:pic>
              <p:nvPicPr>
                <p:cNvPr id="313" name="Ink 312">
                  <a:extLst>
                    <a:ext uri="{FF2B5EF4-FFF2-40B4-BE49-F238E27FC236}">
                      <a16:creationId xmlns:a16="http://schemas.microsoft.com/office/drawing/2014/main" id="{B8CCDAB8-A636-2B81-86B2-BE5C84CD63C5}"/>
                    </a:ext>
                  </a:extLst>
                </p:cNvPr>
                <p:cNvPicPr/>
                <p:nvPr/>
              </p:nvPicPr>
              <p:blipFill>
                <a:blip r:embed="rId557"/>
                <a:stretch>
                  <a:fillRect/>
                </a:stretch>
              </p:blipFill>
              <p:spPr>
                <a:xfrm>
                  <a:off x="6357480" y="3947680"/>
                  <a:ext cx="873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5" name="Ink 314">
                  <a:extLst>
                    <a:ext uri="{FF2B5EF4-FFF2-40B4-BE49-F238E27FC236}">
                      <a16:creationId xmlns:a16="http://schemas.microsoft.com/office/drawing/2014/main" id="{238CED54-520E-7BC3-DE51-D7BA912FE931}"/>
                    </a:ext>
                  </a:extLst>
                </p14:cNvPr>
                <p14:cNvContentPartPr/>
                <p14:nvPr/>
              </p14:nvContentPartPr>
              <p14:xfrm>
                <a:off x="5210160" y="3933280"/>
                <a:ext cx="871560" cy="60480"/>
              </p14:xfrm>
            </p:contentPart>
          </mc:Choice>
          <mc:Fallback xmlns="">
            <p:pic>
              <p:nvPicPr>
                <p:cNvPr id="315" name="Ink 314">
                  <a:extLst>
                    <a:ext uri="{FF2B5EF4-FFF2-40B4-BE49-F238E27FC236}">
                      <a16:creationId xmlns:a16="http://schemas.microsoft.com/office/drawing/2014/main" id="{238CED54-520E-7BC3-DE51-D7BA912FE931}"/>
                    </a:ext>
                  </a:extLst>
                </p:cNvPr>
                <p:cNvPicPr/>
                <p:nvPr/>
              </p:nvPicPr>
              <p:blipFill>
                <a:blip r:embed="rId559"/>
                <a:stretch>
                  <a:fillRect/>
                </a:stretch>
              </p:blipFill>
              <p:spPr>
                <a:xfrm>
                  <a:off x="5192160" y="3915280"/>
                  <a:ext cx="907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5" name="Ink 324">
                  <a:extLst>
                    <a:ext uri="{FF2B5EF4-FFF2-40B4-BE49-F238E27FC236}">
                      <a16:creationId xmlns:a16="http://schemas.microsoft.com/office/drawing/2014/main" id="{710F2EE1-B053-C762-589A-A918C5401351}"/>
                    </a:ext>
                  </a:extLst>
                </p14:cNvPr>
                <p14:cNvContentPartPr/>
                <p14:nvPr/>
              </p14:nvContentPartPr>
              <p14:xfrm>
                <a:off x="8013840" y="3458080"/>
                <a:ext cx="11160" cy="4320"/>
              </p14:xfrm>
            </p:contentPart>
          </mc:Choice>
          <mc:Fallback xmlns="">
            <p:pic>
              <p:nvPicPr>
                <p:cNvPr id="325" name="Ink 324">
                  <a:extLst>
                    <a:ext uri="{FF2B5EF4-FFF2-40B4-BE49-F238E27FC236}">
                      <a16:creationId xmlns:a16="http://schemas.microsoft.com/office/drawing/2014/main" id="{710F2EE1-B053-C762-589A-A918C5401351}"/>
                    </a:ext>
                  </a:extLst>
                </p:cNvPr>
                <p:cNvPicPr/>
                <p:nvPr/>
              </p:nvPicPr>
              <p:blipFill>
                <a:blip r:embed="rId561"/>
                <a:stretch>
                  <a:fillRect/>
                </a:stretch>
              </p:blipFill>
              <p:spPr>
                <a:xfrm>
                  <a:off x="7995840" y="3440080"/>
                  <a:ext cx="46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6" name="Ink 325">
                  <a:extLst>
                    <a:ext uri="{FF2B5EF4-FFF2-40B4-BE49-F238E27FC236}">
                      <a16:creationId xmlns:a16="http://schemas.microsoft.com/office/drawing/2014/main" id="{087FB4BC-067F-C98B-081B-08BEF15C4CAD}"/>
                    </a:ext>
                  </a:extLst>
                </p14:cNvPr>
                <p14:cNvContentPartPr/>
                <p14:nvPr/>
              </p14:nvContentPartPr>
              <p14:xfrm>
                <a:off x="6138240" y="3354760"/>
                <a:ext cx="2008080" cy="640440"/>
              </p14:xfrm>
            </p:contentPart>
          </mc:Choice>
          <mc:Fallback xmlns="">
            <p:pic>
              <p:nvPicPr>
                <p:cNvPr id="326" name="Ink 325">
                  <a:extLst>
                    <a:ext uri="{FF2B5EF4-FFF2-40B4-BE49-F238E27FC236}">
                      <a16:creationId xmlns:a16="http://schemas.microsoft.com/office/drawing/2014/main" id="{087FB4BC-067F-C98B-081B-08BEF15C4CAD}"/>
                    </a:ext>
                  </a:extLst>
                </p:cNvPr>
                <p:cNvPicPr/>
                <p:nvPr/>
              </p:nvPicPr>
              <p:blipFill>
                <a:blip r:embed="rId563"/>
                <a:stretch>
                  <a:fillRect/>
                </a:stretch>
              </p:blipFill>
              <p:spPr>
                <a:xfrm>
                  <a:off x="6120240" y="3336760"/>
                  <a:ext cx="2043720" cy="6760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7" name="Ink 326">
                  <a:extLst>
                    <a:ext uri="{FF2B5EF4-FFF2-40B4-BE49-F238E27FC236}">
                      <a16:creationId xmlns:a16="http://schemas.microsoft.com/office/drawing/2014/main" id="{2C03623A-2689-3D17-0691-10FEBA3C12AD}"/>
                    </a:ext>
                  </a:extLst>
                </p14:cNvPr>
                <p14:cNvContentPartPr/>
                <p14:nvPr/>
              </p14:nvContentPartPr>
              <p14:xfrm>
                <a:off x="4984800" y="3458800"/>
                <a:ext cx="1159560" cy="481320"/>
              </p14:xfrm>
            </p:contentPart>
          </mc:Choice>
          <mc:Fallback xmlns="">
            <p:pic>
              <p:nvPicPr>
                <p:cNvPr id="327" name="Ink 326">
                  <a:extLst>
                    <a:ext uri="{FF2B5EF4-FFF2-40B4-BE49-F238E27FC236}">
                      <a16:creationId xmlns:a16="http://schemas.microsoft.com/office/drawing/2014/main" id="{2C03623A-2689-3D17-0691-10FEBA3C12AD}"/>
                    </a:ext>
                  </a:extLst>
                </p:cNvPr>
                <p:cNvPicPr/>
                <p:nvPr/>
              </p:nvPicPr>
              <p:blipFill>
                <a:blip r:embed="rId565"/>
                <a:stretch>
                  <a:fillRect/>
                </a:stretch>
              </p:blipFill>
              <p:spPr>
                <a:xfrm>
                  <a:off x="4967160" y="3441160"/>
                  <a:ext cx="1195200" cy="51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6">
            <p14:nvContentPartPr>
              <p14:cNvPr id="329" name="Ink 328">
                <a:extLst>
                  <a:ext uri="{FF2B5EF4-FFF2-40B4-BE49-F238E27FC236}">
                    <a16:creationId xmlns:a16="http://schemas.microsoft.com/office/drawing/2014/main" id="{F2FC8401-917D-D723-2AF5-D24F311CBE3F}"/>
                  </a:ext>
                </a:extLst>
              </p14:cNvPr>
              <p14:cNvContentPartPr/>
              <p14:nvPr/>
            </p14:nvContentPartPr>
            <p14:xfrm>
              <a:off x="4557120" y="3886840"/>
              <a:ext cx="307800" cy="100440"/>
            </p14:xfrm>
          </p:contentPart>
        </mc:Choice>
        <mc:Fallback xmlns="">
          <p:pic>
            <p:nvPicPr>
              <p:cNvPr id="329" name="Ink 328">
                <a:extLst>
                  <a:ext uri="{FF2B5EF4-FFF2-40B4-BE49-F238E27FC236}">
                    <a16:creationId xmlns:a16="http://schemas.microsoft.com/office/drawing/2014/main" id="{F2FC8401-917D-D723-2AF5-D24F311CBE3F}"/>
                  </a:ext>
                </a:extLst>
              </p:cNvPr>
              <p:cNvPicPr/>
              <p:nvPr/>
            </p:nvPicPr>
            <p:blipFill>
              <a:blip r:embed="rId567"/>
              <a:stretch>
                <a:fillRect/>
              </a:stretch>
            </p:blipFill>
            <p:spPr>
              <a:xfrm>
                <a:off x="4539480" y="3868840"/>
                <a:ext cx="343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30" name="Ink 329">
                <a:extLst>
                  <a:ext uri="{FF2B5EF4-FFF2-40B4-BE49-F238E27FC236}">
                    <a16:creationId xmlns:a16="http://schemas.microsoft.com/office/drawing/2014/main" id="{383EF515-1860-BA30-13FC-0AF292C01214}"/>
                  </a:ext>
                </a:extLst>
              </p14:cNvPr>
              <p14:cNvContentPartPr/>
              <p14:nvPr/>
            </p14:nvContentPartPr>
            <p14:xfrm>
              <a:off x="5011080" y="4396240"/>
              <a:ext cx="222120" cy="62280"/>
            </p14:xfrm>
          </p:contentPart>
        </mc:Choice>
        <mc:Fallback xmlns="">
          <p:pic>
            <p:nvPicPr>
              <p:cNvPr id="330" name="Ink 329">
                <a:extLst>
                  <a:ext uri="{FF2B5EF4-FFF2-40B4-BE49-F238E27FC236}">
                    <a16:creationId xmlns:a16="http://schemas.microsoft.com/office/drawing/2014/main" id="{383EF515-1860-BA30-13FC-0AF292C01214}"/>
                  </a:ext>
                </a:extLst>
              </p:cNvPr>
              <p:cNvPicPr/>
              <p:nvPr/>
            </p:nvPicPr>
            <p:blipFill>
              <a:blip r:embed="rId569"/>
              <a:stretch>
                <a:fillRect/>
              </a:stretch>
            </p:blipFill>
            <p:spPr>
              <a:xfrm>
                <a:off x="4993440" y="4378600"/>
                <a:ext cx="257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7" name="Ink 346">
                <a:extLst>
                  <a:ext uri="{FF2B5EF4-FFF2-40B4-BE49-F238E27FC236}">
                    <a16:creationId xmlns:a16="http://schemas.microsoft.com/office/drawing/2014/main" id="{F7624BB0-575E-A430-1461-CB89BC2513F3}"/>
                  </a:ext>
                </a:extLst>
              </p14:cNvPr>
              <p14:cNvContentPartPr/>
              <p14:nvPr/>
            </p14:nvContentPartPr>
            <p14:xfrm>
              <a:off x="3566400" y="3907000"/>
              <a:ext cx="695880" cy="81360"/>
            </p14:xfrm>
          </p:contentPart>
        </mc:Choice>
        <mc:Fallback xmlns="">
          <p:pic>
            <p:nvPicPr>
              <p:cNvPr id="347" name="Ink 346">
                <a:extLst>
                  <a:ext uri="{FF2B5EF4-FFF2-40B4-BE49-F238E27FC236}">
                    <a16:creationId xmlns:a16="http://schemas.microsoft.com/office/drawing/2014/main" id="{F7624BB0-575E-A430-1461-CB89BC2513F3}"/>
                  </a:ext>
                </a:extLst>
              </p:cNvPr>
              <p:cNvPicPr/>
              <p:nvPr/>
            </p:nvPicPr>
            <p:blipFill>
              <a:blip r:embed="rId571"/>
              <a:stretch>
                <a:fillRect/>
              </a:stretch>
            </p:blipFill>
            <p:spPr>
              <a:xfrm>
                <a:off x="3548760" y="3889360"/>
                <a:ext cx="731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68" name="Ink 367">
                <a:extLst>
                  <a:ext uri="{FF2B5EF4-FFF2-40B4-BE49-F238E27FC236}">
                    <a16:creationId xmlns:a16="http://schemas.microsoft.com/office/drawing/2014/main" id="{6D090DBD-7C52-61DC-62CD-8AADB83F2139}"/>
                  </a:ext>
                </a:extLst>
              </p14:cNvPr>
              <p14:cNvContentPartPr/>
              <p14:nvPr/>
            </p14:nvContentPartPr>
            <p14:xfrm>
              <a:off x="1789440" y="4418200"/>
              <a:ext cx="1365840" cy="79560"/>
            </p14:xfrm>
          </p:contentPart>
        </mc:Choice>
        <mc:Fallback xmlns="">
          <p:pic>
            <p:nvPicPr>
              <p:cNvPr id="368" name="Ink 367">
                <a:extLst>
                  <a:ext uri="{FF2B5EF4-FFF2-40B4-BE49-F238E27FC236}">
                    <a16:creationId xmlns:a16="http://schemas.microsoft.com/office/drawing/2014/main" id="{6D090DBD-7C52-61DC-62CD-8AADB83F2139}"/>
                  </a:ext>
                </a:extLst>
              </p:cNvPr>
              <p:cNvPicPr/>
              <p:nvPr/>
            </p:nvPicPr>
            <p:blipFill>
              <a:blip r:embed="rId573"/>
              <a:stretch>
                <a:fillRect/>
              </a:stretch>
            </p:blipFill>
            <p:spPr>
              <a:xfrm>
                <a:off x="1771440" y="4400560"/>
                <a:ext cx="1401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6" name="Ink 375">
                <a:extLst>
                  <a:ext uri="{FF2B5EF4-FFF2-40B4-BE49-F238E27FC236}">
                    <a16:creationId xmlns:a16="http://schemas.microsoft.com/office/drawing/2014/main" id="{68D2A8FA-C3E0-C5BA-5DD6-2040CB6689FE}"/>
                  </a:ext>
                </a:extLst>
              </p14:cNvPr>
              <p14:cNvContentPartPr/>
              <p14:nvPr/>
            </p14:nvContentPartPr>
            <p14:xfrm>
              <a:off x="6581400" y="4447000"/>
              <a:ext cx="1612440" cy="573120"/>
            </p14:xfrm>
          </p:contentPart>
        </mc:Choice>
        <mc:Fallback xmlns="">
          <p:pic>
            <p:nvPicPr>
              <p:cNvPr id="376" name="Ink 375">
                <a:extLst>
                  <a:ext uri="{FF2B5EF4-FFF2-40B4-BE49-F238E27FC236}">
                    <a16:creationId xmlns:a16="http://schemas.microsoft.com/office/drawing/2014/main" id="{68D2A8FA-C3E0-C5BA-5DD6-2040CB6689FE}"/>
                  </a:ext>
                </a:extLst>
              </p:cNvPr>
              <p:cNvPicPr/>
              <p:nvPr/>
            </p:nvPicPr>
            <p:blipFill>
              <a:blip r:embed="rId575"/>
              <a:stretch>
                <a:fillRect/>
              </a:stretch>
            </p:blipFill>
            <p:spPr>
              <a:xfrm>
                <a:off x="6563760" y="4429000"/>
                <a:ext cx="1648080" cy="608760"/>
              </a:xfrm>
              <a:prstGeom prst="rect">
                <a:avLst/>
              </a:prstGeom>
            </p:spPr>
          </p:pic>
        </mc:Fallback>
      </mc:AlternateContent>
      <p:grpSp>
        <p:nvGrpSpPr>
          <p:cNvPr id="381" name="Group 380">
            <a:extLst>
              <a:ext uri="{FF2B5EF4-FFF2-40B4-BE49-F238E27FC236}">
                <a16:creationId xmlns:a16="http://schemas.microsoft.com/office/drawing/2014/main" id="{F6012E2D-195D-50EF-CFFA-792F285B412F}"/>
              </a:ext>
            </a:extLst>
          </p:cNvPr>
          <p:cNvGrpSpPr/>
          <p:nvPr/>
        </p:nvGrpSpPr>
        <p:grpSpPr>
          <a:xfrm>
            <a:off x="464280" y="3377440"/>
            <a:ext cx="8874000" cy="1699920"/>
            <a:chOff x="464280" y="3377440"/>
            <a:chExt cx="8874000" cy="1699920"/>
          </a:xfrm>
        </p:grpSpPr>
        <mc:AlternateContent xmlns:mc="http://schemas.openxmlformats.org/markup-compatibility/2006" xmlns:p14="http://schemas.microsoft.com/office/powerpoint/2010/main">
          <mc:Choice Requires="p14">
            <p:contentPart p14:bwMode="auto" r:id="rId576">
              <p14:nvContentPartPr>
                <p14:cNvPr id="278" name="Ink 277">
                  <a:extLst>
                    <a:ext uri="{FF2B5EF4-FFF2-40B4-BE49-F238E27FC236}">
                      <a16:creationId xmlns:a16="http://schemas.microsoft.com/office/drawing/2014/main" id="{96D86BD3-5083-61CF-2FAB-D1DB6CBDCF54}"/>
                    </a:ext>
                  </a:extLst>
                </p14:cNvPr>
                <p14:cNvContentPartPr/>
                <p14:nvPr/>
              </p14:nvContentPartPr>
              <p14:xfrm>
                <a:off x="8370960" y="3452320"/>
                <a:ext cx="939240" cy="56880"/>
              </p14:xfrm>
            </p:contentPart>
          </mc:Choice>
          <mc:Fallback xmlns="">
            <p:pic>
              <p:nvPicPr>
                <p:cNvPr id="278" name="Ink 277">
                  <a:extLst>
                    <a:ext uri="{FF2B5EF4-FFF2-40B4-BE49-F238E27FC236}">
                      <a16:creationId xmlns:a16="http://schemas.microsoft.com/office/drawing/2014/main" id="{96D86BD3-5083-61CF-2FAB-D1DB6CBDCF54}"/>
                    </a:ext>
                  </a:extLst>
                </p:cNvPr>
                <p:cNvPicPr/>
                <p:nvPr/>
              </p:nvPicPr>
              <p:blipFill>
                <a:blip r:embed="rId577"/>
                <a:stretch>
                  <a:fillRect/>
                </a:stretch>
              </p:blipFill>
              <p:spPr>
                <a:xfrm>
                  <a:off x="8353320" y="3434320"/>
                  <a:ext cx="974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279" name="Ink 278">
                  <a:extLst>
                    <a:ext uri="{FF2B5EF4-FFF2-40B4-BE49-F238E27FC236}">
                      <a16:creationId xmlns:a16="http://schemas.microsoft.com/office/drawing/2014/main" id="{946AAAE0-2DFF-5B23-06BD-819C6EE430C3}"/>
                    </a:ext>
                  </a:extLst>
                </p14:cNvPr>
                <p14:cNvContentPartPr/>
                <p14:nvPr/>
              </p14:nvContentPartPr>
              <p14:xfrm>
                <a:off x="7792080" y="3410560"/>
                <a:ext cx="367200" cy="37440"/>
              </p14:xfrm>
            </p:contentPart>
          </mc:Choice>
          <mc:Fallback xmlns="">
            <p:pic>
              <p:nvPicPr>
                <p:cNvPr id="279" name="Ink 278">
                  <a:extLst>
                    <a:ext uri="{FF2B5EF4-FFF2-40B4-BE49-F238E27FC236}">
                      <a16:creationId xmlns:a16="http://schemas.microsoft.com/office/drawing/2014/main" id="{946AAAE0-2DFF-5B23-06BD-819C6EE430C3}"/>
                    </a:ext>
                  </a:extLst>
                </p:cNvPr>
                <p:cNvPicPr/>
                <p:nvPr/>
              </p:nvPicPr>
              <p:blipFill>
                <a:blip r:embed="rId579"/>
                <a:stretch>
                  <a:fillRect/>
                </a:stretch>
              </p:blipFill>
              <p:spPr>
                <a:xfrm>
                  <a:off x="7774440" y="3392920"/>
                  <a:ext cx="402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281" name="Ink 280">
                  <a:extLst>
                    <a:ext uri="{FF2B5EF4-FFF2-40B4-BE49-F238E27FC236}">
                      <a16:creationId xmlns:a16="http://schemas.microsoft.com/office/drawing/2014/main" id="{352C8585-018A-EC04-34E8-CB13524D9C29}"/>
                    </a:ext>
                  </a:extLst>
                </p14:cNvPr>
                <p14:cNvContentPartPr/>
                <p14:nvPr/>
              </p14:nvContentPartPr>
              <p14:xfrm>
                <a:off x="7195200" y="3437200"/>
                <a:ext cx="411120" cy="11520"/>
              </p14:xfrm>
            </p:contentPart>
          </mc:Choice>
          <mc:Fallback xmlns="">
            <p:pic>
              <p:nvPicPr>
                <p:cNvPr id="281" name="Ink 280">
                  <a:extLst>
                    <a:ext uri="{FF2B5EF4-FFF2-40B4-BE49-F238E27FC236}">
                      <a16:creationId xmlns:a16="http://schemas.microsoft.com/office/drawing/2014/main" id="{352C8585-018A-EC04-34E8-CB13524D9C29}"/>
                    </a:ext>
                  </a:extLst>
                </p:cNvPr>
                <p:cNvPicPr/>
                <p:nvPr/>
              </p:nvPicPr>
              <p:blipFill>
                <a:blip r:embed="rId581"/>
                <a:stretch>
                  <a:fillRect/>
                </a:stretch>
              </p:blipFill>
              <p:spPr>
                <a:xfrm>
                  <a:off x="7177560" y="3419560"/>
                  <a:ext cx="4467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283" name="Ink 282">
                  <a:extLst>
                    <a:ext uri="{FF2B5EF4-FFF2-40B4-BE49-F238E27FC236}">
                      <a16:creationId xmlns:a16="http://schemas.microsoft.com/office/drawing/2014/main" id="{1617B850-9E05-A319-2141-2A72A5EF2A09}"/>
                    </a:ext>
                  </a:extLst>
                </p14:cNvPr>
                <p14:cNvContentPartPr/>
                <p14:nvPr/>
              </p14:nvContentPartPr>
              <p14:xfrm>
                <a:off x="6724320" y="3399400"/>
                <a:ext cx="358200" cy="90360"/>
              </p14:xfrm>
            </p:contentPart>
          </mc:Choice>
          <mc:Fallback xmlns="">
            <p:pic>
              <p:nvPicPr>
                <p:cNvPr id="283" name="Ink 282">
                  <a:extLst>
                    <a:ext uri="{FF2B5EF4-FFF2-40B4-BE49-F238E27FC236}">
                      <a16:creationId xmlns:a16="http://schemas.microsoft.com/office/drawing/2014/main" id="{1617B850-9E05-A319-2141-2A72A5EF2A09}"/>
                    </a:ext>
                  </a:extLst>
                </p:cNvPr>
                <p:cNvPicPr/>
                <p:nvPr/>
              </p:nvPicPr>
              <p:blipFill>
                <a:blip r:embed="rId583"/>
                <a:stretch>
                  <a:fillRect/>
                </a:stretch>
              </p:blipFill>
              <p:spPr>
                <a:xfrm>
                  <a:off x="6706680" y="3381400"/>
                  <a:ext cx="393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284" name="Ink 283">
                  <a:extLst>
                    <a:ext uri="{FF2B5EF4-FFF2-40B4-BE49-F238E27FC236}">
                      <a16:creationId xmlns:a16="http://schemas.microsoft.com/office/drawing/2014/main" id="{825F87BB-729C-9A6C-FDF8-F29E38EB04A1}"/>
                    </a:ext>
                  </a:extLst>
                </p14:cNvPr>
                <p14:cNvContentPartPr/>
                <p14:nvPr/>
              </p14:nvContentPartPr>
              <p14:xfrm>
                <a:off x="6099000" y="3420640"/>
                <a:ext cx="505080" cy="47160"/>
              </p14:xfrm>
            </p:contentPart>
          </mc:Choice>
          <mc:Fallback xmlns="">
            <p:pic>
              <p:nvPicPr>
                <p:cNvPr id="284" name="Ink 283">
                  <a:extLst>
                    <a:ext uri="{FF2B5EF4-FFF2-40B4-BE49-F238E27FC236}">
                      <a16:creationId xmlns:a16="http://schemas.microsoft.com/office/drawing/2014/main" id="{825F87BB-729C-9A6C-FDF8-F29E38EB04A1}"/>
                    </a:ext>
                  </a:extLst>
                </p:cNvPr>
                <p:cNvPicPr/>
                <p:nvPr/>
              </p:nvPicPr>
              <p:blipFill>
                <a:blip r:embed="rId585"/>
                <a:stretch>
                  <a:fillRect/>
                </a:stretch>
              </p:blipFill>
              <p:spPr>
                <a:xfrm>
                  <a:off x="6081000" y="3403000"/>
                  <a:ext cx="540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286" name="Ink 285">
                  <a:extLst>
                    <a:ext uri="{FF2B5EF4-FFF2-40B4-BE49-F238E27FC236}">
                      <a16:creationId xmlns:a16="http://schemas.microsoft.com/office/drawing/2014/main" id="{A7A5D28D-3A06-2C78-25CF-9C2103CB4010}"/>
                    </a:ext>
                  </a:extLst>
                </p14:cNvPr>
                <p14:cNvContentPartPr/>
                <p14:nvPr/>
              </p14:nvContentPartPr>
              <p14:xfrm>
                <a:off x="4635960" y="3377440"/>
                <a:ext cx="1217520" cy="72720"/>
              </p14:xfrm>
            </p:contentPart>
          </mc:Choice>
          <mc:Fallback xmlns="">
            <p:pic>
              <p:nvPicPr>
                <p:cNvPr id="286" name="Ink 285">
                  <a:extLst>
                    <a:ext uri="{FF2B5EF4-FFF2-40B4-BE49-F238E27FC236}">
                      <a16:creationId xmlns:a16="http://schemas.microsoft.com/office/drawing/2014/main" id="{A7A5D28D-3A06-2C78-25CF-9C2103CB4010}"/>
                    </a:ext>
                  </a:extLst>
                </p:cNvPr>
                <p:cNvPicPr/>
                <p:nvPr/>
              </p:nvPicPr>
              <p:blipFill>
                <a:blip r:embed="rId587"/>
                <a:stretch>
                  <a:fillRect/>
                </a:stretch>
              </p:blipFill>
              <p:spPr>
                <a:xfrm>
                  <a:off x="4617960" y="3359440"/>
                  <a:ext cx="1253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287" name="Ink 286">
                  <a:extLst>
                    <a:ext uri="{FF2B5EF4-FFF2-40B4-BE49-F238E27FC236}">
                      <a16:creationId xmlns:a16="http://schemas.microsoft.com/office/drawing/2014/main" id="{9661C64F-04C5-B6FD-F5A2-A7488968D6E4}"/>
                    </a:ext>
                  </a:extLst>
                </p14:cNvPr>
                <p14:cNvContentPartPr/>
                <p14:nvPr/>
              </p14:nvContentPartPr>
              <p14:xfrm>
                <a:off x="3456600" y="3421720"/>
                <a:ext cx="1044720" cy="66600"/>
              </p14:xfrm>
            </p:contentPart>
          </mc:Choice>
          <mc:Fallback xmlns="">
            <p:pic>
              <p:nvPicPr>
                <p:cNvPr id="287" name="Ink 286">
                  <a:extLst>
                    <a:ext uri="{FF2B5EF4-FFF2-40B4-BE49-F238E27FC236}">
                      <a16:creationId xmlns:a16="http://schemas.microsoft.com/office/drawing/2014/main" id="{9661C64F-04C5-B6FD-F5A2-A7488968D6E4}"/>
                    </a:ext>
                  </a:extLst>
                </p:cNvPr>
                <p:cNvPicPr/>
                <p:nvPr/>
              </p:nvPicPr>
              <p:blipFill>
                <a:blip r:embed="rId589"/>
                <a:stretch>
                  <a:fillRect/>
                </a:stretch>
              </p:blipFill>
              <p:spPr>
                <a:xfrm>
                  <a:off x="3438960" y="3404080"/>
                  <a:ext cx="1080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0" name="Ink 339">
                  <a:extLst>
                    <a:ext uri="{FF2B5EF4-FFF2-40B4-BE49-F238E27FC236}">
                      <a16:creationId xmlns:a16="http://schemas.microsoft.com/office/drawing/2014/main" id="{12FE5DB6-599C-2814-55B4-0ED743057D39}"/>
                    </a:ext>
                  </a:extLst>
                </p14:cNvPr>
                <p14:cNvContentPartPr/>
                <p14:nvPr/>
              </p14:nvContentPartPr>
              <p14:xfrm>
                <a:off x="8518560" y="4441240"/>
                <a:ext cx="819720" cy="92160"/>
              </p14:xfrm>
            </p:contentPart>
          </mc:Choice>
          <mc:Fallback xmlns="">
            <p:pic>
              <p:nvPicPr>
                <p:cNvPr id="340" name="Ink 339">
                  <a:extLst>
                    <a:ext uri="{FF2B5EF4-FFF2-40B4-BE49-F238E27FC236}">
                      <a16:creationId xmlns:a16="http://schemas.microsoft.com/office/drawing/2014/main" id="{12FE5DB6-599C-2814-55B4-0ED743057D39}"/>
                    </a:ext>
                  </a:extLst>
                </p:cNvPr>
                <p:cNvPicPr/>
                <p:nvPr/>
              </p:nvPicPr>
              <p:blipFill>
                <a:blip r:embed="rId591"/>
                <a:stretch>
                  <a:fillRect/>
                </a:stretch>
              </p:blipFill>
              <p:spPr>
                <a:xfrm>
                  <a:off x="8500920" y="4423240"/>
                  <a:ext cx="855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1" name="Ink 340">
                  <a:extLst>
                    <a:ext uri="{FF2B5EF4-FFF2-40B4-BE49-F238E27FC236}">
                      <a16:creationId xmlns:a16="http://schemas.microsoft.com/office/drawing/2014/main" id="{7795D68C-054D-7D42-5CD6-C6816FAAD97B}"/>
                    </a:ext>
                  </a:extLst>
                </p14:cNvPr>
                <p14:cNvContentPartPr/>
                <p14:nvPr/>
              </p14:nvContentPartPr>
              <p14:xfrm>
                <a:off x="7549080" y="4470040"/>
                <a:ext cx="999360" cy="32400"/>
              </p14:xfrm>
            </p:contentPart>
          </mc:Choice>
          <mc:Fallback xmlns="">
            <p:pic>
              <p:nvPicPr>
                <p:cNvPr id="341" name="Ink 340">
                  <a:extLst>
                    <a:ext uri="{FF2B5EF4-FFF2-40B4-BE49-F238E27FC236}">
                      <a16:creationId xmlns:a16="http://schemas.microsoft.com/office/drawing/2014/main" id="{7795D68C-054D-7D42-5CD6-C6816FAAD97B}"/>
                    </a:ext>
                  </a:extLst>
                </p:cNvPr>
                <p:cNvPicPr/>
                <p:nvPr/>
              </p:nvPicPr>
              <p:blipFill>
                <a:blip r:embed="rId593"/>
                <a:stretch>
                  <a:fillRect/>
                </a:stretch>
              </p:blipFill>
              <p:spPr>
                <a:xfrm>
                  <a:off x="7531440" y="4452400"/>
                  <a:ext cx="10350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43" name="Ink 342">
                  <a:extLst>
                    <a:ext uri="{FF2B5EF4-FFF2-40B4-BE49-F238E27FC236}">
                      <a16:creationId xmlns:a16="http://schemas.microsoft.com/office/drawing/2014/main" id="{92C13CDD-138A-D3DD-3812-FB97E40B452D}"/>
                    </a:ext>
                  </a:extLst>
                </p14:cNvPr>
                <p14:cNvContentPartPr/>
                <p14:nvPr/>
              </p14:nvContentPartPr>
              <p14:xfrm>
                <a:off x="6573480" y="4462120"/>
                <a:ext cx="675360" cy="27720"/>
              </p14:xfrm>
            </p:contentPart>
          </mc:Choice>
          <mc:Fallback xmlns="">
            <p:pic>
              <p:nvPicPr>
                <p:cNvPr id="343" name="Ink 342">
                  <a:extLst>
                    <a:ext uri="{FF2B5EF4-FFF2-40B4-BE49-F238E27FC236}">
                      <a16:creationId xmlns:a16="http://schemas.microsoft.com/office/drawing/2014/main" id="{92C13CDD-138A-D3DD-3812-FB97E40B452D}"/>
                    </a:ext>
                  </a:extLst>
                </p:cNvPr>
                <p:cNvPicPr/>
                <p:nvPr/>
              </p:nvPicPr>
              <p:blipFill>
                <a:blip r:embed="rId595"/>
                <a:stretch>
                  <a:fillRect/>
                </a:stretch>
              </p:blipFill>
              <p:spPr>
                <a:xfrm>
                  <a:off x="6555840" y="4444480"/>
                  <a:ext cx="711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5" name="Ink 344">
                  <a:extLst>
                    <a:ext uri="{FF2B5EF4-FFF2-40B4-BE49-F238E27FC236}">
                      <a16:creationId xmlns:a16="http://schemas.microsoft.com/office/drawing/2014/main" id="{F728872C-25CC-802B-BA84-4A0256532347}"/>
                    </a:ext>
                  </a:extLst>
                </p14:cNvPr>
                <p14:cNvContentPartPr/>
                <p14:nvPr/>
              </p14:nvContentPartPr>
              <p14:xfrm>
                <a:off x="5205480" y="4442680"/>
                <a:ext cx="1173600" cy="39960"/>
              </p14:xfrm>
            </p:contentPart>
          </mc:Choice>
          <mc:Fallback xmlns="">
            <p:pic>
              <p:nvPicPr>
                <p:cNvPr id="345" name="Ink 344">
                  <a:extLst>
                    <a:ext uri="{FF2B5EF4-FFF2-40B4-BE49-F238E27FC236}">
                      <a16:creationId xmlns:a16="http://schemas.microsoft.com/office/drawing/2014/main" id="{F728872C-25CC-802B-BA84-4A0256532347}"/>
                    </a:ext>
                  </a:extLst>
                </p:cNvPr>
                <p:cNvPicPr/>
                <p:nvPr/>
              </p:nvPicPr>
              <p:blipFill>
                <a:blip r:embed="rId597"/>
                <a:stretch>
                  <a:fillRect/>
                </a:stretch>
              </p:blipFill>
              <p:spPr>
                <a:xfrm>
                  <a:off x="5187480" y="4424680"/>
                  <a:ext cx="1209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31" name="Ink 330">
                  <a:extLst>
                    <a:ext uri="{FF2B5EF4-FFF2-40B4-BE49-F238E27FC236}">
                      <a16:creationId xmlns:a16="http://schemas.microsoft.com/office/drawing/2014/main" id="{F042C219-23E4-0C3C-BC72-09A2B157BCD4}"/>
                    </a:ext>
                  </a:extLst>
                </p14:cNvPr>
                <p14:cNvContentPartPr/>
                <p14:nvPr/>
              </p14:nvContentPartPr>
              <p14:xfrm>
                <a:off x="3667560" y="3918880"/>
                <a:ext cx="657360" cy="41040"/>
              </p14:xfrm>
            </p:contentPart>
          </mc:Choice>
          <mc:Fallback xmlns="">
            <p:pic>
              <p:nvPicPr>
                <p:cNvPr id="331" name="Ink 330">
                  <a:extLst>
                    <a:ext uri="{FF2B5EF4-FFF2-40B4-BE49-F238E27FC236}">
                      <a16:creationId xmlns:a16="http://schemas.microsoft.com/office/drawing/2014/main" id="{F042C219-23E4-0C3C-BC72-09A2B157BCD4}"/>
                    </a:ext>
                  </a:extLst>
                </p:cNvPr>
                <p:cNvPicPr/>
                <p:nvPr/>
              </p:nvPicPr>
              <p:blipFill>
                <a:blip r:embed="rId599"/>
                <a:stretch>
                  <a:fillRect/>
                </a:stretch>
              </p:blipFill>
              <p:spPr>
                <a:xfrm>
                  <a:off x="3649920" y="3901240"/>
                  <a:ext cx="693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32" name="Ink 331">
                  <a:extLst>
                    <a:ext uri="{FF2B5EF4-FFF2-40B4-BE49-F238E27FC236}">
                      <a16:creationId xmlns:a16="http://schemas.microsoft.com/office/drawing/2014/main" id="{87708B54-7B52-B9A1-A9CB-C4A0136FB41E}"/>
                    </a:ext>
                  </a:extLst>
                </p14:cNvPr>
                <p14:cNvContentPartPr/>
                <p14:nvPr/>
              </p14:nvContentPartPr>
              <p14:xfrm>
                <a:off x="3009840" y="3917080"/>
                <a:ext cx="484560" cy="26640"/>
              </p14:xfrm>
            </p:contentPart>
          </mc:Choice>
          <mc:Fallback xmlns="">
            <p:pic>
              <p:nvPicPr>
                <p:cNvPr id="332" name="Ink 331">
                  <a:extLst>
                    <a:ext uri="{FF2B5EF4-FFF2-40B4-BE49-F238E27FC236}">
                      <a16:creationId xmlns:a16="http://schemas.microsoft.com/office/drawing/2014/main" id="{87708B54-7B52-B9A1-A9CB-C4A0136FB41E}"/>
                    </a:ext>
                  </a:extLst>
                </p:cNvPr>
                <p:cNvPicPr/>
                <p:nvPr/>
              </p:nvPicPr>
              <p:blipFill>
                <a:blip r:embed="rId601"/>
                <a:stretch>
                  <a:fillRect/>
                </a:stretch>
              </p:blipFill>
              <p:spPr>
                <a:xfrm>
                  <a:off x="2992200" y="3899080"/>
                  <a:ext cx="520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4" name="Ink 333">
                  <a:extLst>
                    <a:ext uri="{FF2B5EF4-FFF2-40B4-BE49-F238E27FC236}">
                      <a16:creationId xmlns:a16="http://schemas.microsoft.com/office/drawing/2014/main" id="{0F0B4E9D-E2CD-AD88-75AF-5BFDF2F22FB8}"/>
                    </a:ext>
                  </a:extLst>
                </p14:cNvPr>
                <p14:cNvContentPartPr/>
                <p14:nvPr/>
              </p14:nvContentPartPr>
              <p14:xfrm>
                <a:off x="2050440" y="3915280"/>
                <a:ext cx="790920" cy="31680"/>
              </p14:xfrm>
            </p:contentPart>
          </mc:Choice>
          <mc:Fallback xmlns="">
            <p:pic>
              <p:nvPicPr>
                <p:cNvPr id="334" name="Ink 333">
                  <a:extLst>
                    <a:ext uri="{FF2B5EF4-FFF2-40B4-BE49-F238E27FC236}">
                      <a16:creationId xmlns:a16="http://schemas.microsoft.com/office/drawing/2014/main" id="{0F0B4E9D-E2CD-AD88-75AF-5BFDF2F22FB8}"/>
                    </a:ext>
                  </a:extLst>
                </p:cNvPr>
                <p:cNvPicPr/>
                <p:nvPr/>
              </p:nvPicPr>
              <p:blipFill>
                <a:blip r:embed="rId603"/>
                <a:stretch>
                  <a:fillRect/>
                </a:stretch>
              </p:blipFill>
              <p:spPr>
                <a:xfrm>
                  <a:off x="2032800" y="3897640"/>
                  <a:ext cx="8265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6" name="Ink 335">
                  <a:extLst>
                    <a:ext uri="{FF2B5EF4-FFF2-40B4-BE49-F238E27FC236}">
                      <a16:creationId xmlns:a16="http://schemas.microsoft.com/office/drawing/2014/main" id="{44225034-E15A-E9F2-BE5F-1041BC0AA574}"/>
                    </a:ext>
                  </a:extLst>
                </p14:cNvPr>
                <p14:cNvContentPartPr/>
                <p14:nvPr/>
              </p14:nvContentPartPr>
              <p14:xfrm>
                <a:off x="1236480" y="3994840"/>
                <a:ext cx="494280" cy="23760"/>
              </p14:xfrm>
            </p:contentPart>
          </mc:Choice>
          <mc:Fallback xmlns="">
            <p:pic>
              <p:nvPicPr>
                <p:cNvPr id="336" name="Ink 335">
                  <a:extLst>
                    <a:ext uri="{FF2B5EF4-FFF2-40B4-BE49-F238E27FC236}">
                      <a16:creationId xmlns:a16="http://schemas.microsoft.com/office/drawing/2014/main" id="{44225034-E15A-E9F2-BE5F-1041BC0AA574}"/>
                    </a:ext>
                  </a:extLst>
                </p:cNvPr>
                <p:cNvPicPr/>
                <p:nvPr/>
              </p:nvPicPr>
              <p:blipFill>
                <a:blip r:embed="rId605"/>
                <a:stretch>
                  <a:fillRect/>
                </a:stretch>
              </p:blipFill>
              <p:spPr>
                <a:xfrm>
                  <a:off x="1218840" y="3976840"/>
                  <a:ext cx="529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8" name="Ink 337">
                  <a:extLst>
                    <a:ext uri="{FF2B5EF4-FFF2-40B4-BE49-F238E27FC236}">
                      <a16:creationId xmlns:a16="http://schemas.microsoft.com/office/drawing/2014/main" id="{65F1A8B2-3A55-40BE-98DE-E5D6777F5937}"/>
                    </a:ext>
                  </a:extLst>
                </p14:cNvPr>
                <p14:cNvContentPartPr/>
                <p14:nvPr/>
              </p14:nvContentPartPr>
              <p14:xfrm>
                <a:off x="473280" y="3920680"/>
                <a:ext cx="654840" cy="30240"/>
              </p14:xfrm>
            </p:contentPart>
          </mc:Choice>
          <mc:Fallback xmlns="">
            <p:pic>
              <p:nvPicPr>
                <p:cNvPr id="338" name="Ink 337">
                  <a:extLst>
                    <a:ext uri="{FF2B5EF4-FFF2-40B4-BE49-F238E27FC236}">
                      <a16:creationId xmlns:a16="http://schemas.microsoft.com/office/drawing/2014/main" id="{65F1A8B2-3A55-40BE-98DE-E5D6777F5937}"/>
                    </a:ext>
                  </a:extLst>
                </p:cNvPr>
                <p:cNvPicPr/>
                <p:nvPr/>
              </p:nvPicPr>
              <p:blipFill>
                <a:blip r:embed="rId607"/>
                <a:stretch>
                  <a:fillRect/>
                </a:stretch>
              </p:blipFill>
              <p:spPr>
                <a:xfrm>
                  <a:off x="455640" y="3903040"/>
                  <a:ext cx="690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56" name="Ink 355">
                  <a:extLst>
                    <a:ext uri="{FF2B5EF4-FFF2-40B4-BE49-F238E27FC236}">
                      <a16:creationId xmlns:a16="http://schemas.microsoft.com/office/drawing/2014/main" id="{4A10CD2E-6B15-243A-C2A5-3862D3801B29}"/>
                    </a:ext>
                  </a:extLst>
                </p14:cNvPr>
                <p14:cNvContentPartPr/>
                <p14:nvPr/>
              </p14:nvContentPartPr>
              <p14:xfrm>
                <a:off x="8264760" y="4929760"/>
                <a:ext cx="963720" cy="33120"/>
              </p14:xfrm>
            </p:contentPart>
          </mc:Choice>
          <mc:Fallback xmlns="">
            <p:pic>
              <p:nvPicPr>
                <p:cNvPr id="356" name="Ink 355">
                  <a:extLst>
                    <a:ext uri="{FF2B5EF4-FFF2-40B4-BE49-F238E27FC236}">
                      <a16:creationId xmlns:a16="http://schemas.microsoft.com/office/drawing/2014/main" id="{4A10CD2E-6B15-243A-C2A5-3862D3801B29}"/>
                    </a:ext>
                  </a:extLst>
                </p:cNvPr>
                <p:cNvPicPr/>
                <p:nvPr/>
              </p:nvPicPr>
              <p:blipFill>
                <a:blip r:embed="rId609"/>
                <a:stretch>
                  <a:fillRect/>
                </a:stretch>
              </p:blipFill>
              <p:spPr>
                <a:xfrm>
                  <a:off x="8247120" y="4911760"/>
                  <a:ext cx="999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57" name="Ink 356">
                  <a:extLst>
                    <a:ext uri="{FF2B5EF4-FFF2-40B4-BE49-F238E27FC236}">
                      <a16:creationId xmlns:a16="http://schemas.microsoft.com/office/drawing/2014/main" id="{9BA79005-B299-C893-453D-B128A07AE7A2}"/>
                    </a:ext>
                  </a:extLst>
                </p14:cNvPr>
                <p14:cNvContentPartPr/>
                <p14:nvPr/>
              </p14:nvContentPartPr>
              <p14:xfrm>
                <a:off x="7811520" y="4893760"/>
                <a:ext cx="276840" cy="38880"/>
              </p14:xfrm>
            </p:contentPart>
          </mc:Choice>
          <mc:Fallback xmlns="">
            <p:pic>
              <p:nvPicPr>
                <p:cNvPr id="357" name="Ink 356">
                  <a:extLst>
                    <a:ext uri="{FF2B5EF4-FFF2-40B4-BE49-F238E27FC236}">
                      <a16:creationId xmlns:a16="http://schemas.microsoft.com/office/drawing/2014/main" id="{9BA79005-B299-C893-453D-B128A07AE7A2}"/>
                    </a:ext>
                  </a:extLst>
                </p:cNvPr>
                <p:cNvPicPr/>
                <p:nvPr/>
              </p:nvPicPr>
              <p:blipFill>
                <a:blip r:embed="rId611"/>
                <a:stretch>
                  <a:fillRect/>
                </a:stretch>
              </p:blipFill>
              <p:spPr>
                <a:xfrm>
                  <a:off x="7793520" y="4875760"/>
                  <a:ext cx="3124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58" name="Ink 357">
                  <a:extLst>
                    <a:ext uri="{FF2B5EF4-FFF2-40B4-BE49-F238E27FC236}">
                      <a16:creationId xmlns:a16="http://schemas.microsoft.com/office/drawing/2014/main" id="{92E2AED4-86AB-B51B-FD5B-F0B6F58D0FFE}"/>
                    </a:ext>
                  </a:extLst>
                </p14:cNvPr>
                <p14:cNvContentPartPr/>
                <p14:nvPr/>
              </p14:nvContentPartPr>
              <p14:xfrm>
                <a:off x="6896040" y="4957840"/>
                <a:ext cx="580680" cy="51480"/>
              </p14:xfrm>
            </p:contentPart>
          </mc:Choice>
          <mc:Fallback xmlns="">
            <p:pic>
              <p:nvPicPr>
                <p:cNvPr id="358" name="Ink 357">
                  <a:extLst>
                    <a:ext uri="{FF2B5EF4-FFF2-40B4-BE49-F238E27FC236}">
                      <a16:creationId xmlns:a16="http://schemas.microsoft.com/office/drawing/2014/main" id="{92E2AED4-86AB-B51B-FD5B-F0B6F58D0FFE}"/>
                    </a:ext>
                  </a:extLst>
                </p:cNvPr>
                <p:cNvPicPr/>
                <p:nvPr/>
              </p:nvPicPr>
              <p:blipFill>
                <a:blip r:embed="rId613"/>
                <a:stretch>
                  <a:fillRect/>
                </a:stretch>
              </p:blipFill>
              <p:spPr>
                <a:xfrm>
                  <a:off x="6878400" y="4940200"/>
                  <a:ext cx="61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59" name="Ink 358">
                  <a:extLst>
                    <a:ext uri="{FF2B5EF4-FFF2-40B4-BE49-F238E27FC236}">
                      <a16:creationId xmlns:a16="http://schemas.microsoft.com/office/drawing/2014/main" id="{2592063E-BA3E-3C23-EE9D-40920345AA21}"/>
                    </a:ext>
                  </a:extLst>
                </p14:cNvPr>
                <p14:cNvContentPartPr/>
                <p14:nvPr/>
              </p14:nvContentPartPr>
              <p14:xfrm>
                <a:off x="6071280" y="4985920"/>
                <a:ext cx="488520" cy="55440"/>
              </p14:xfrm>
            </p:contentPart>
          </mc:Choice>
          <mc:Fallback xmlns="">
            <p:pic>
              <p:nvPicPr>
                <p:cNvPr id="359" name="Ink 358">
                  <a:extLst>
                    <a:ext uri="{FF2B5EF4-FFF2-40B4-BE49-F238E27FC236}">
                      <a16:creationId xmlns:a16="http://schemas.microsoft.com/office/drawing/2014/main" id="{2592063E-BA3E-3C23-EE9D-40920345AA21}"/>
                    </a:ext>
                  </a:extLst>
                </p:cNvPr>
                <p:cNvPicPr/>
                <p:nvPr/>
              </p:nvPicPr>
              <p:blipFill>
                <a:blip r:embed="rId615"/>
                <a:stretch>
                  <a:fillRect/>
                </a:stretch>
              </p:blipFill>
              <p:spPr>
                <a:xfrm>
                  <a:off x="6053640" y="4967920"/>
                  <a:ext cx="524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60" name="Ink 359">
                  <a:extLst>
                    <a:ext uri="{FF2B5EF4-FFF2-40B4-BE49-F238E27FC236}">
                      <a16:creationId xmlns:a16="http://schemas.microsoft.com/office/drawing/2014/main" id="{4459190D-302A-C6C8-3A07-916C6D79B02E}"/>
                    </a:ext>
                  </a:extLst>
                </p14:cNvPr>
                <p14:cNvContentPartPr/>
                <p14:nvPr/>
              </p14:nvContentPartPr>
              <p14:xfrm>
                <a:off x="4914960" y="5051800"/>
                <a:ext cx="968400" cy="25560"/>
              </p14:xfrm>
            </p:contentPart>
          </mc:Choice>
          <mc:Fallback xmlns="">
            <p:pic>
              <p:nvPicPr>
                <p:cNvPr id="360" name="Ink 359">
                  <a:extLst>
                    <a:ext uri="{FF2B5EF4-FFF2-40B4-BE49-F238E27FC236}">
                      <a16:creationId xmlns:a16="http://schemas.microsoft.com/office/drawing/2014/main" id="{4459190D-302A-C6C8-3A07-916C6D79B02E}"/>
                    </a:ext>
                  </a:extLst>
                </p:cNvPr>
                <p:cNvPicPr/>
                <p:nvPr/>
              </p:nvPicPr>
              <p:blipFill>
                <a:blip r:embed="rId617"/>
                <a:stretch>
                  <a:fillRect/>
                </a:stretch>
              </p:blipFill>
              <p:spPr>
                <a:xfrm>
                  <a:off x="4897320" y="5034160"/>
                  <a:ext cx="1004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62" name="Ink 361">
                  <a:extLst>
                    <a:ext uri="{FF2B5EF4-FFF2-40B4-BE49-F238E27FC236}">
                      <a16:creationId xmlns:a16="http://schemas.microsoft.com/office/drawing/2014/main" id="{53F1FE50-9718-3104-3807-5D06322D73C1}"/>
                    </a:ext>
                  </a:extLst>
                </p14:cNvPr>
                <p14:cNvContentPartPr/>
                <p14:nvPr/>
              </p14:nvContentPartPr>
              <p14:xfrm>
                <a:off x="4373520" y="4972960"/>
                <a:ext cx="286920" cy="42480"/>
              </p14:xfrm>
            </p:contentPart>
          </mc:Choice>
          <mc:Fallback xmlns="">
            <p:pic>
              <p:nvPicPr>
                <p:cNvPr id="362" name="Ink 361">
                  <a:extLst>
                    <a:ext uri="{FF2B5EF4-FFF2-40B4-BE49-F238E27FC236}">
                      <a16:creationId xmlns:a16="http://schemas.microsoft.com/office/drawing/2014/main" id="{53F1FE50-9718-3104-3807-5D06322D73C1}"/>
                    </a:ext>
                  </a:extLst>
                </p:cNvPr>
                <p:cNvPicPr/>
                <p:nvPr/>
              </p:nvPicPr>
              <p:blipFill>
                <a:blip r:embed="rId619"/>
                <a:stretch>
                  <a:fillRect/>
                </a:stretch>
              </p:blipFill>
              <p:spPr>
                <a:xfrm>
                  <a:off x="4355520" y="4954960"/>
                  <a:ext cx="322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64" name="Ink 363">
                  <a:extLst>
                    <a:ext uri="{FF2B5EF4-FFF2-40B4-BE49-F238E27FC236}">
                      <a16:creationId xmlns:a16="http://schemas.microsoft.com/office/drawing/2014/main" id="{0FD23508-F7EE-968F-DF98-1C1A733EE891}"/>
                    </a:ext>
                  </a:extLst>
                </p14:cNvPr>
                <p14:cNvContentPartPr/>
                <p14:nvPr/>
              </p14:nvContentPartPr>
              <p14:xfrm>
                <a:off x="3685560" y="4990960"/>
                <a:ext cx="433080" cy="31320"/>
              </p14:xfrm>
            </p:contentPart>
          </mc:Choice>
          <mc:Fallback xmlns="">
            <p:pic>
              <p:nvPicPr>
                <p:cNvPr id="364" name="Ink 363">
                  <a:extLst>
                    <a:ext uri="{FF2B5EF4-FFF2-40B4-BE49-F238E27FC236}">
                      <a16:creationId xmlns:a16="http://schemas.microsoft.com/office/drawing/2014/main" id="{0FD23508-F7EE-968F-DF98-1C1A733EE891}"/>
                    </a:ext>
                  </a:extLst>
                </p:cNvPr>
                <p:cNvPicPr/>
                <p:nvPr/>
              </p:nvPicPr>
              <p:blipFill>
                <a:blip r:embed="rId621"/>
                <a:stretch>
                  <a:fillRect/>
                </a:stretch>
              </p:blipFill>
              <p:spPr>
                <a:xfrm>
                  <a:off x="3667920" y="4972960"/>
                  <a:ext cx="4687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66" name="Ink 365">
                  <a:extLst>
                    <a:ext uri="{FF2B5EF4-FFF2-40B4-BE49-F238E27FC236}">
                      <a16:creationId xmlns:a16="http://schemas.microsoft.com/office/drawing/2014/main" id="{343736F8-2870-DC8F-3DC4-E4858D3AE7A9}"/>
                    </a:ext>
                  </a:extLst>
                </p14:cNvPr>
                <p14:cNvContentPartPr/>
                <p14:nvPr/>
              </p14:nvContentPartPr>
              <p14:xfrm>
                <a:off x="2947200" y="4914640"/>
                <a:ext cx="336240" cy="76680"/>
              </p14:xfrm>
            </p:contentPart>
          </mc:Choice>
          <mc:Fallback xmlns="">
            <p:pic>
              <p:nvPicPr>
                <p:cNvPr id="366" name="Ink 365">
                  <a:extLst>
                    <a:ext uri="{FF2B5EF4-FFF2-40B4-BE49-F238E27FC236}">
                      <a16:creationId xmlns:a16="http://schemas.microsoft.com/office/drawing/2014/main" id="{343736F8-2870-DC8F-3DC4-E4858D3AE7A9}"/>
                    </a:ext>
                  </a:extLst>
                </p:cNvPr>
                <p:cNvPicPr/>
                <p:nvPr/>
              </p:nvPicPr>
              <p:blipFill>
                <a:blip r:embed="rId623"/>
                <a:stretch>
                  <a:fillRect/>
                </a:stretch>
              </p:blipFill>
              <p:spPr>
                <a:xfrm>
                  <a:off x="2929560" y="4896640"/>
                  <a:ext cx="371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49" name="Ink 348">
                  <a:extLst>
                    <a:ext uri="{FF2B5EF4-FFF2-40B4-BE49-F238E27FC236}">
                      <a16:creationId xmlns:a16="http://schemas.microsoft.com/office/drawing/2014/main" id="{00299C58-D094-29D5-0BEA-8B8C16AC0604}"/>
                    </a:ext>
                  </a:extLst>
                </p14:cNvPr>
                <p14:cNvContentPartPr/>
                <p14:nvPr/>
              </p14:nvContentPartPr>
              <p14:xfrm>
                <a:off x="3860160" y="4436200"/>
                <a:ext cx="729000" cy="51480"/>
              </p14:xfrm>
            </p:contentPart>
          </mc:Choice>
          <mc:Fallback xmlns="">
            <p:pic>
              <p:nvPicPr>
                <p:cNvPr id="349" name="Ink 348">
                  <a:extLst>
                    <a:ext uri="{FF2B5EF4-FFF2-40B4-BE49-F238E27FC236}">
                      <a16:creationId xmlns:a16="http://schemas.microsoft.com/office/drawing/2014/main" id="{00299C58-D094-29D5-0BEA-8B8C16AC0604}"/>
                    </a:ext>
                  </a:extLst>
                </p:cNvPr>
                <p:cNvPicPr/>
                <p:nvPr/>
              </p:nvPicPr>
              <p:blipFill>
                <a:blip r:embed="rId625"/>
                <a:stretch>
                  <a:fillRect/>
                </a:stretch>
              </p:blipFill>
              <p:spPr>
                <a:xfrm>
                  <a:off x="3842160" y="4418200"/>
                  <a:ext cx="764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50" name="Ink 349">
                  <a:extLst>
                    <a:ext uri="{FF2B5EF4-FFF2-40B4-BE49-F238E27FC236}">
                      <a16:creationId xmlns:a16="http://schemas.microsoft.com/office/drawing/2014/main" id="{7A5F33A7-D5D1-0C70-D826-0F2105E41A33}"/>
                    </a:ext>
                  </a:extLst>
                </p14:cNvPr>
                <p14:cNvContentPartPr/>
                <p14:nvPr/>
              </p14:nvContentPartPr>
              <p14:xfrm>
                <a:off x="2815800" y="4456720"/>
                <a:ext cx="660240" cy="34560"/>
              </p14:xfrm>
            </p:contentPart>
          </mc:Choice>
          <mc:Fallback xmlns="">
            <p:pic>
              <p:nvPicPr>
                <p:cNvPr id="350" name="Ink 349">
                  <a:extLst>
                    <a:ext uri="{FF2B5EF4-FFF2-40B4-BE49-F238E27FC236}">
                      <a16:creationId xmlns:a16="http://schemas.microsoft.com/office/drawing/2014/main" id="{7A5F33A7-D5D1-0C70-D826-0F2105E41A33}"/>
                    </a:ext>
                  </a:extLst>
                </p:cNvPr>
                <p:cNvPicPr/>
                <p:nvPr/>
              </p:nvPicPr>
              <p:blipFill>
                <a:blip r:embed="rId627"/>
                <a:stretch>
                  <a:fillRect/>
                </a:stretch>
              </p:blipFill>
              <p:spPr>
                <a:xfrm>
                  <a:off x="2797800" y="4438720"/>
                  <a:ext cx="695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52" name="Ink 351">
                  <a:extLst>
                    <a:ext uri="{FF2B5EF4-FFF2-40B4-BE49-F238E27FC236}">
                      <a16:creationId xmlns:a16="http://schemas.microsoft.com/office/drawing/2014/main" id="{85BD3ED4-33C8-3CFA-B909-183657F457DA}"/>
                    </a:ext>
                  </a:extLst>
                </p14:cNvPr>
                <p14:cNvContentPartPr/>
                <p14:nvPr/>
              </p14:nvContentPartPr>
              <p14:xfrm>
                <a:off x="2016960" y="4457800"/>
                <a:ext cx="647280" cy="17640"/>
              </p14:xfrm>
            </p:contentPart>
          </mc:Choice>
          <mc:Fallback xmlns="">
            <p:pic>
              <p:nvPicPr>
                <p:cNvPr id="352" name="Ink 351">
                  <a:extLst>
                    <a:ext uri="{FF2B5EF4-FFF2-40B4-BE49-F238E27FC236}">
                      <a16:creationId xmlns:a16="http://schemas.microsoft.com/office/drawing/2014/main" id="{85BD3ED4-33C8-3CFA-B909-183657F457DA}"/>
                    </a:ext>
                  </a:extLst>
                </p:cNvPr>
                <p:cNvPicPr/>
                <p:nvPr/>
              </p:nvPicPr>
              <p:blipFill>
                <a:blip r:embed="rId629"/>
                <a:stretch>
                  <a:fillRect/>
                </a:stretch>
              </p:blipFill>
              <p:spPr>
                <a:xfrm>
                  <a:off x="1999320" y="4439800"/>
                  <a:ext cx="6829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54" name="Ink 353">
                  <a:extLst>
                    <a:ext uri="{FF2B5EF4-FFF2-40B4-BE49-F238E27FC236}">
                      <a16:creationId xmlns:a16="http://schemas.microsoft.com/office/drawing/2014/main" id="{E31A2695-B90F-E8FB-F66D-2C5B327F56E4}"/>
                    </a:ext>
                  </a:extLst>
                </p14:cNvPr>
                <p14:cNvContentPartPr/>
                <p14:nvPr/>
              </p14:nvContentPartPr>
              <p14:xfrm>
                <a:off x="705840" y="4414240"/>
                <a:ext cx="993960" cy="70920"/>
              </p14:xfrm>
            </p:contentPart>
          </mc:Choice>
          <mc:Fallback xmlns="">
            <p:pic>
              <p:nvPicPr>
                <p:cNvPr id="354" name="Ink 353">
                  <a:extLst>
                    <a:ext uri="{FF2B5EF4-FFF2-40B4-BE49-F238E27FC236}">
                      <a16:creationId xmlns:a16="http://schemas.microsoft.com/office/drawing/2014/main" id="{E31A2695-B90F-E8FB-F66D-2C5B327F56E4}"/>
                    </a:ext>
                  </a:extLst>
                </p:cNvPr>
                <p:cNvPicPr/>
                <p:nvPr/>
              </p:nvPicPr>
              <p:blipFill>
                <a:blip r:embed="rId631"/>
                <a:stretch>
                  <a:fillRect/>
                </a:stretch>
              </p:blipFill>
              <p:spPr>
                <a:xfrm>
                  <a:off x="687840" y="4396240"/>
                  <a:ext cx="10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72" name="Ink 371">
                  <a:extLst>
                    <a:ext uri="{FF2B5EF4-FFF2-40B4-BE49-F238E27FC236}">
                      <a16:creationId xmlns:a16="http://schemas.microsoft.com/office/drawing/2014/main" id="{D989A0F6-4F16-1592-F062-5507BA2E2CEA}"/>
                    </a:ext>
                  </a:extLst>
                </p14:cNvPr>
                <p14:cNvContentPartPr/>
                <p14:nvPr/>
              </p14:nvContentPartPr>
              <p14:xfrm>
                <a:off x="1720680" y="3951640"/>
                <a:ext cx="3013920" cy="529200"/>
              </p14:xfrm>
            </p:contentPart>
          </mc:Choice>
          <mc:Fallback xmlns="">
            <p:pic>
              <p:nvPicPr>
                <p:cNvPr id="372" name="Ink 371">
                  <a:extLst>
                    <a:ext uri="{FF2B5EF4-FFF2-40B4-BE49-F238E27FC236}">
                      <a16:creationId xmlns:a16="http://schemas.microsoft.com/office/drawing/2014/main" id="{D989A0F6-4F16-1592-F062-5507BA2E2CEA}"/>
                    </a:ext>
                  </a:extLst>
                </p:cNvPr>
                <p:cNvPicPr/>
                <p:nvPr/>
              </p:nvPicPr>
              <p:blipFill>
                <a:blip r:embed="rId633"/>
                <a:stretch>
                  <a:fillRect/>
                </a:stretch>
              </p:blipFill>
              <p:spPr>
                <a:xfrm>
                  <a:off x="1703040" y="3934000"/>
                  <a:ext cx="304956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73" name="Ink 372">
                  <a:extLst>
                    <a:ext uri="{FF2B5EF4-FFF2-40B4-BE49-F238E27FC236}">
                      <a16:creationId xmlns:a16="http://schemas.microsoft.com/office/drawing/2014/main" id="{85E9EA52-4833-872E-12A8-26BF29EE80F7}"/>
                    </a:ext>
                  </a:extLst>
                </p14:cNvPr>
                <p14:cNvContentPartPr/>
                <p14:nvPr/>
              </p14:nvContentPartPr>
              <p14:xfrm>
                <a:off x="464280" y="4009600"/>
                <a:ext cx="1314720" cy="512280"/>
              </p14:xfrm>
            </p:contentPart>
          </mc:Choice>
          <mc:Fallback xmlns="">
            <p:pic>
              <p:nvPicPr>
                <p:cNvPr id="373" name="Ink 372">
                  <a:extLst>
                    <a:ext uri="{FF2B5EF4-FFF2-40B4-BE49-F238E27FC236}">
                      <a16:creationId xmlns:a16="http://schemas.microsoft.com/office/drawing/2014/main" id="{85E9EA52-4833-872E-12A8-26BF29EE80F7}"/>
                    </a:ext>
                  </a:extLst>
                </p:cNvPr>
                <p:cNvPicPr/>
                <p:nvPr/>
              </p:nvPicPr>
              <p:blipFill>
                <a:blip r:embed="rId635"/>
                <a:stretch>
                  <a:fillRect/>
                </a:stretch>
              </p:blipFill>
              <p:spPr>
                <a:xfrm>
                  <a:off x="446640" y="3991960"/>
                  <a:ext cx="135036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74" name="Ink 373">
                  <a:extLst>
                    <a:ext uri="{FF2B5EF4-FFF2-40B4-BE49-F238E27FC236}">
                      <a16:creationId xmlns:a16="http://schemas.microsoft.com/office/drawing/2014/main" id="{5ECA3F59-3935-30E5-9EE2-A787FF334C09}"/>
                    </a:ext>
                  </a:extLst>
                </p14:cNvPr>
                <p14:cNvContentPartPr/>
                <p14:nvPr/>
              </p14:nvContentPartPr>
              <p14:xfrm>
                <a:off x="8126160" y="4529440"/>
                <a:ext cx="1211400" cy="513360"/>
              </p14:xfrm>
            </p:contentPart>
          </mc:Choice>
          <mc:Fallback xmlns="">
            <p:pic>
              <p:nvPicPr>
                <p:cNvPr id="374" name="Ink 373">
                  <a:extLst>
                    <a:ext uri="{FF2B5EF4-FFF2-40B4-BE49-F238E27FC236}">
                      <a16:creationId xmlns:a16="http://schemas.microsoft.com/office/drawing/2014/main" id="{5ECA3F59-3935-30E5-9EE2-A787FF334C09}"/>
                    </a:ext>
                  </a:extLst>
                </p:cNvPr>
                <p:cNvPicPr/>
                <p:nvPr/>
              </p:nvPicPr>
              <p:blipFill>
                <a:blip r:embed="rId637"/>
                <a:stretch>
                  <a:fillRect/>
                </a:stretch>
              </p:blipFill>
              <p:spPr>
                <a:xfrm>
                  <a:off x="8108520" y="4511800"/>
                  <a:ext cx="124704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78" name="Ink 377">
                  <a:extLst>
                    <a:ext uri="{FF2B5EF4-FFF2-40B4-BE49-F238E27FC236}">
                      <a16:creationId xmlns:a16="http://schemas.microsoft.com/office/drawing/2014/main" id="{5A547C19-A953-A37B-649B-FF21E442E34A}"/>
                    </a:ext>
                  </a:extLst>
                </p14:cNvPr>
                <p14:cNvContentPartPr/>
                <p14:nvPr/>
              </p14:nvContentPartPr>
              <p14:xfrm>
                <a:off x="3734520" y="3851560"/>
                <a:ext cx="60480" cy="62280"/>
              </p14:xfrm>
            </p:contentPart>
          </mc:Choice>
          <mc:Fallback xmlns="">
            <p:pic>
              <p:nvPicPr>
                <p:cNvPr id="378" name="Ink 377">
                  <a:extLst>
                    <a:ext uri="{FF2B5EF4-FFF2-40B4-BE49-F238E27FC236}">
                      <a16:creationId xmlns:a16="http://schemas.microsoft.com/office/drawing/2014/main" id="{5A547C19-A953-A37B-649B-FF21E442E34A}"/>
                    </a:ext>
                  </a:extLst>
                </p:cNvPr>
                <p:cNvPicPr/>
                <p:nvPr/>
              </p:nvPicPr>
              <p:blipFill>
                <a:blip r:embed="rId639"/>
                <a:stretch>
                  <a:fillRect/>
                </a:stretch>
              </p:blipFill>
              <p:spPr>
                <a:xfrm>
                  <a:off x="3716520" y="3833560"/>
                  <a:ext cx="96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79" name="Ink 378">
                  <a:extLst>
                    <a:ext uri="{FF2B5EF4-FFF2-40B4-BE49-F238E27FC236}">
                      <a16:creationId xmlns:a16="http://schemas.microsoft.com/office/drawing/2014/main" id="{6B508F55-572B-D007-8EC9-7BE61F1F12FA}"/>
                    </a:ext>
                  </a:extLst>
                </p14:cNvPr>
                <p14:cNvContentPartPr/>
                <p14:nvPr/>
              </p14:nvContentPartPr>
              <p14:xfrm>
                <a:off x="3792480" y="3909880"/>
                <a:ext cx="158760" cy="20520"/>
              </p14:xfrm>
            </p:contentPart>
          </mc:Choice>
          <mc:Fallback xmlns="">
            <p:pic>
              <p:nvPicPr>
                <p:cNvPr id="379" name="Ink 378">
                  <a:extLst>
                    <a:ext uri="{FF2B5EF4-FFF2-40B4-BE49-F238E27FC236}">
                      <a16:creationId xmlns:a16="http://schemas.microsoft.com/office/drawing/2014/main" id="{6B508F55-572B-D007-8EC9-7BE61F1F12FA}"/>
                    </a:ext>
                  </a:extLst>
                </p:cNvPr>
                <p:cNvPicPr/>
                <p:nvPr/>
              </p:nvPicPr>
              <p:blipFill>
                <a:blip r:embed="rId641"/>
                <a:stretch>
                  <a:fillRect/>
                </a:stretch>
              </p:blipFill>
              <p:spPr>
                <a:xfrm>
                  <a:off x="3774840" y="3892240"/>
                  <a:ext cx="194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80" name="Ink 379">
                  <a:extLst>
                    <a:ext uri="{FF2B5EF4-FFF2-40B4-BE49-F238E27FC236}">
                      <a16:creationId xmlns:a16="http://schemas.microsoft.com/office/drawing/2014/main" id="{FA1EF31D-9E7E-1F33-8BDB-256E9745A75B}"/>
                    </a:ext>
                  </a:extLst>
                </p14:cNvPr>
                <p14:cNvContentPartPr/>
                <p14:nvPr/>
              </p14:nvContentPartPr>
              <p14:xfrm>
                <a:off x="3431040" y="3422800"/>
                <a:ext cx="948600" cy="537480"/>
              </p14:xfrm>
            </p:contentPart>
          </mc:Choice>
          <mc:Fallback xmlns="">
            <p:pic>
              <p:nvPicPr>
                <p:cNvPr id="380" name="Ink 379">
                  <a:extLst>
                    <a:ext uri="{FF2B5EF4-FFF2-40B4-BE49-F238E27FC236}">
                      <a16:creationId xmlns:a16="http://schemas.microsoft.com/office/drawing/2014/main" id="{FA1EF31D-9E7E-1F33-8BDB-256E9745A75B}"/>
                    </a:ext>
                  </a:extLst>
                </p:cNvPr>
                <p:cNvPicPr/>
                <p:nvPr/>
              </p:nvPicPr>
              <p:blipFill>
                <a:blip r:embed="rId643"/>
                <a:stretch>
                  <a:fillRect/>
                </a:stretch>
              </p:blipFill>
              <p:spPr>
                <a:xfrm>
                  <a:off x="3413040" y="3405160"/>
                  <a:ext cx="984240" cy="57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4">
            <p14:nvContentPartPr>
              <p14:cNvPr id="382" name="Ink 381">
                <a:extLst>
                  <a:ext uri="{FF2B5EF4-FFF2-40B4-BE49-F238E27FC236}">
                    <a16:creationId xmlns:a16="http://schemas.microsoft.com/office/drawing/2014/main" id="{7565A5C0-F5FA-CA8F-EB52-571EBB298A1C}"/>
                  </a:ext>
                </a:extLst>
              </p14:cNvPr>
              <p14:cNvContentPartPr/>
              <p14:nvPr/>
            </p14:nvContentPartPr>
            <p14:xfrm>
              <a:off x="684240" y="4947760"/>
              <a:ext cx="1443960" cy="86400"/>
            </p14:xfrm>
          </p:contentPart>
        </mc:Choice>
        <mc:Fallback xmlns="">
          <p:pic>
            <p:nvPicPr>
              <p:cNvPr id="382" name="Ink 381">
                <a:extLst>
                  <a:ext uri="{FF2B5EF4-FFF2-40B4-BE49-F238E27FC236}">
                    <a16:creationId xmlns:a16="http://schemas.microsoft.com/office/drawing/2014/main" id="{7565A5C0-F5FA-CA8F-EB52-571EBB298A1C}"/>
                  </a:ext>
                </a:extLst>
              </p:cNvPr>
              <p:cNvPicPr/>
              <p:nvPr/>
            </p:nvPicPr>
            <p:blipFill>
              <a:blip r:embed="rId645"/>
              <a:stretch>
                <a:fillRect/>
              </a:stretch>
            </p:blipFill>
            <p:spPr>
              <a:xfrm>
                <a:off x="666600" y="4930120"/>
                <a:ext cx="1479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0" name="Ink 409">
                <a:extLst>
                  <a:ext uri="{FF2B5EF4-FFF2-40B4-BE49-F238E27FC236}">
                    <a16:creationId xmlns:a16="http://schemas.microsoft.com/office/drawing/2014/main" id="{6228FAB8-80ED-EBD7-9C80-BBEA66B3A094}"/>
                  </a:ext>
                </a:extLst>
              </p14:cNvPr>
              <p14:cNvContentPartPr/>
              <p14:nvPr/>
            </p14:nvContentPartPr>
            <p14:xfrm>
              <a:off x="6131040" y="6109840"/>
              <a:ext cx="898560" cy="63360"/>
            </p14:xfrm>
          </p:contentPart>
        </mc:Choice>
        <mc:Fallback xmlns="">
          <p:pic>
            <p:nvPicPr>
              <p:cNvPr id="410" name="Ink 409">
                <a:extLst>
                  <a:ext uri="{FF2B5EF4-FFF2-40B4-BE49-F238E27FC236}">
                    <a16:creationId xmlns:a16="http://schemas.microsoft.com/office/drawing/2014/main" id="{6228FAB8-80ED-EBD7-9C80-BBEA66B3A094}"/>
                  </a:ext>
                </a:extLst>
              </p:cNvPr>
              <p:cNvPicPr/>
              <p:nvPr/>
            </p:nvPicPr>
            <p:blipFill>
              <a:blip r:embed="rId647"/>
              <a:stretch>
                <a:fillRect/>
              </a:stretch>
            </p:blipFill>
            <p:spPr>
              <a:xfrm>
                <a:off x="6113040" y="6092200"/>
                <a:ext cx="934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12" name="Ink 411">
                <a:extLst>
                  <a:ext uri="{FF2B5EF4-FFF2-40B4-BE49-F238E27FC236}">
                    <a16:creationId xmlns:a16="http://schemas.microsoft.com/office/drawing/2014/main" id="{6AFECB52-DCD0-5ED1-AC57-D6CDA7D76374}"/>
                  </a:ext>
                </a:extLst>
              </p14:cNvPr>
              <p14:cNvContentPartPr/>
              <p14:nvPr/>
            </p14:nvContentPartPr>
            <p14:xfrm>
              <a:off x="5361720" y="6127120"/>
              <a:ext cx="1377000" cy="79560"/>
            </p14:xfrm>
          </p:contentPart>
        </mc:Choice>
        <mc:Fallback xmlns="">
          <p:pic>
            <p:nvPicPr>
              <p:cNvPr id="412" name="Ink 411">
                <a:extLst>
                  <a:ext uri="{FF2B5EF4-FFF2-40B4-BE49-F238E27FC236}">
                    <a16:creationId xmlns:a16="http://schemas.microsoft.com/office/drawing/2014/main" id="{6AFECB52-DCD0-5ED1-AC57-D6CDA7D76374}"/>
                  </a:ext>
                </a:extLst>
              </p:cNvPr>
              <p:cNvPicPr/>
              <p:nvPr/>
            </p:nvPicPr>
            <p:blipFill>
              <a:blip r:embed="rId649"/>
              <a:stretch>
                <a:fillRect/>
              </a:stretch>
            </p:blipFill>
            <p:spPr>
              <a:xfrm>
                <a:off x="5344080" y="6109480"/>
                <a:ext cx="1412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7" name="Ink 396">
                <a:extLst>
                  <a:ext uri="{FF2B5EF4-FFF2-40B4-BE49-F238E27FC236}">
                    <a16:creationId xmlns:a16="http://schemas.microsoft.com/office/drawing/2014/main" id="{695DDAE9-44C1-530D-6C1D-FED74E332894}"/>
                  </a:ext>
                </a:extLst>
              </p14:cNvPr>
              <p14:cNvContentPartPr/>
              <p14:nvPr/>
            </p14:nvContentPartPr>
            <p14:xfrm>
              <a:off x="8898720" y="5914360"/>
              <a:ext cx="416520" cy="39960"/>
            </p14:xfrm>
          </p:contentPart>
        </mc:Choice>
        <mc:Fallback xmlns="">
          <p:pic>
            <p:nvPicPr>
              <p:cNvPr id="397" name="Ink 396">
                <a:extLst>
                  <a:ext uri="{FF2B5EF4-FFF2-40B4-BE49-F238E27FC236}">
                    <a16:creationId xmlns:a16="http://schemas.microsoft.com/office/drawing/2014/main" id="{695DDAE9-44C1-530D-6C1D-FED74E332894}"/>
                  </a:ext>
                </a:extLst>
              </p:cNvPr>
              <p:cNvPicPr/>
              <p:nvPr/>
            </p:nvPicPr>
            <p:blipFill>
              <a:blip r:embed="rId651"/>
              <a:stretch>
                <a:fillRect/>
              </a:stretch>
            </p:blipFill>
            <p:spPr>
              <a:xfrm>
                <a:off x="8880720" y="5896360"/>
                <a:ext cx="452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8" name="Ink 397">
                <a:extLst>
                  <a:ext uri="{FF2B5EF4-FFF2-40B4-BE49-F238E27FC236}">
                    <a16:creationId xmlns:a16="http://schemas.microsoft.com/office/drawing/2014/main" id="{ECC2C8CD-2151-5A07-A964-BB12F298D9DC}"/>
                  </a:ext>
                </a:extLst>
              </p14:cNvPr>
              <p14:cNvContentPartPr/>
              <p14:nvPr/>
            </p14:nvContentPartPr>
            <p14:xfrm>
              <a:off x="8178000" y="6053680"/>
              <a:ext cx="425160" cy="50040"/>
            </p14:xfrm>
          </p:contentPart>
        </mc:Choice>
        <mc:Fallback xmlns="">
          <p:pic>
            <p:nvPicPr>
              <p:cNvPr id="398" name="Ink 397">
                <a:extLst>
                  <a:ext uri="{FF2B5EF4-FFF2-40B4-BE49-F238E27FC236}">
                    <a16:creationId xmlns:a16="http://schemas.microsoft.com/office/drawing/2014/main" id="{ECC2C8CD-2151-5A07-A964-BB12F298D9DC}"/>
                  </a:ext>
                </a:extLst>
              </p:cNvPr>
              <p:cNvPicPr/>
              <p:nvPr/>
            </p:nvPicPr>
            <p:blipFill>
              <a:blip r:embed="rId653"/>
              <a:stretch>
                <a:fillRect/>
              </a:stretch>
            </p:blipFill>
            <p:spPr>
              <a:xfrm>
                <a:off x="8160360" y="6036040"/>
                <a:ext cx="460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9" name="Ink 398">
                <a:extLst>
                  <a:ext uri="{FF2B5EF4-FFF2-40B4-BE49-F238E27FC236}">
                    <a16:creationId xmlns:a16="http://schemas.microsoft.com/office/drawing/2014/main" id="{D08CBB68-3815-14DB-E7D2-FE3305BBB0D3}"/>
                  </a:ext>
                </a:extLst>
              </p14:cNvPr>
              <p14:cNvContentPartPr/>
              <p14:nvPr/>
            </p14:nvContentPartPr>
            <p14:xfrm>
              <a:off x="7478880" y="6143320"/>
              <a:ext cx="552600" cy="10800"/>
            </p14:xfrm>
          </p:contentPart>
        </mc:Choice>
        <mc:Fallback xmlns="">
          <p:pic>
            <p:nvPicPr>
              <p:cNvPr id="399" name="Ink 398">
                <a:extLst>
                  <a:ext uri="{FF2B5EF4-FFF2-40B4-BE49-F238E27FC236}">
                    <a16:creationId xmlns:a16="http://schemas.microsoft.com/office/drawing/2014/main" id="{D08CBB68-3815-14DB-E7D2-FE3305BBB0D3}"/>
                  </a:ext>
                </a:extLst>
              </p:cNvPr>
              <p:cNvPicPr/>
              <p:nvPr/>
            </p:nvPicPr>
            <p:blipFill>
              <a:blip r:embed="rId655"/>
              <a:stretch>
                <a:fillRect/>
              </a:stretch>
            </p:blipFill>
            <p:spPr>
              <a:xfrm>
                <a:off x="7461240" y="6125320"/>
                <a:ext cx="588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1" name="Ink 400">
                <a:extLst>
                  <a:ext uri="{FF2B5EF4-FFF2-40B4-BE49-F238E27FC236}">
                    <a16:creationId xmlns:a16="http://schemas.microsoft.com/office/drawing/2014/main" id="{C7BA5301-AA43-F615-42DB-C74D6D1257F9}"/>
                  </a:ext>
                </a:extLst>
              </p14:cNvPr>
              <p14:cNvContentPartPr/>
              <p14:nvPr/>
            </p14:nvContentPartPr>
            <p14:xfrm>
              <a:off x="6245880" y="6158080"/>
              <a:ext cx="727560" cy="46440"/>
            </p14:xfrm>
          </p:contentPart>
        </mc:Choice>
        <mc:Fallback xmlns="">
          <p:pic>
            <p:nvPicPr>
              <p:cNvPr id="401" name="Ink 400">
                <a:extLst>
                  <a:ext uri="{FF2B5EF4-FFF2-40B4-BE49-F238E27FC236}">
                    <a16:creationId xmlns:a16="http://schemas.microsoft.com/office/drawing/2014/main" id="{C7BA5301-AA43-F615-42DB-C74D6D1257F9}"/>
                  </a:ext>
                </a:extLst>
              </p:cNvPr>
              <p:cNvPicPr/>
              <p:nvPr/>
            </p:nvPicPr>
            <p:blipFill>
              <a:blip r:embed="rId657"/>
              <a:stretch>
                <a:fillRect/>
              </a:stretch>
            </p:blipFill>
            <p:spPr>
              <a:xfrm>
                <a:off x="6227880" y="6140440"/>
                <a:ext cx="763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03" name="Ink 402">
                <a:extLst>
                  <a:ext uri="{FF2B5EF4-FFF2-40B4-BE49-F238E27FC236}">
                    <a16:creationId xmlns:a16="http://schemas.microsoft.com/office/drawing/2014/main" id="{37362331-0CD0-6268-AE1A-1E6BE6FF2A43}"/>
                  </a:ext>
                </a:extLst>
              </p14:cNvPr>
              <p14:cNvContentPartPr/>
              <p14:nvPr/>
            </p14:nvContentPartPr>
            <p14:xfrm>
              <a:off x="5498520" y="6199120"/>
              <a:ext cx="571320" cy="24480"/>
            </p14:xfrm>
          </p:contentPart>
        </mc:Choice>
        <mc:Fallback xmlns="">
          <p:pic>
            <p:nvPicPr>
              <p:cNvPr id="403" name="Ink 402">
                <a:extLst>
                  <a:ext uri="{FF2B5EF4-FFF2-40B4-BE49-F238E27FC236}">
                    <a16:creationId xmlns:a16="http://schemas.microsoft.com/office/drawing/2014/main" id="{37362331-0CD0-6268-AE1A-1E6BE6FF2A43}"/>
                  </a:ext>
                </a:extLst>
              </p:cNvPr>
              <p:cNvPicPr/>
              <p:nvPr/>
            </p:nvPicPr>
            <p:blipFill>
              <a:blip r:embed="rId659"/>
              <a:stretch>
                <a:fillRect/>
              </a:stretch>
            </p:blipFill>
            <p:spPr>
              <a:xfrm>
                <a:off x="5480880" y="6181120"/>
                <a:ext cx="606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05" name="Ink 404">
                <a:extLst>
                  <a:ext uri="{FF2B5EF4-FFF2-40B4-BE49-F238E27FC236}">
                    <a16:creationId xmlns:a16="http://schemas.microsoft.com/office/drawing/2014/main" id="{070BF599-1CFA-825C-38EC-9B4CB029A247}"/>
                  </a:ext>
                </a:extLst>
              </p14:cNvPr>
              <p14:cNvContentPartPr/>
              <p14:nvPr/>
            </p14:nvContentPartPr>
            <p14:xfrm>
              <a:off x="4972560" y="6141160"/>
              <a:ext cx="232200" cy="30960"/>
            </p14:xfrm>
          </p:contentPart>
        </mc:Choice>
        <mc:Fallback xmlns="">
          <p:pic>
            <p:nvPicPr>
              <p:cNvPr id="405" name="Ink 404">
                <a:extLst>
                  <a:ext uri="{FF2B5EF4-FFF2-40B4-BE49-F238E27FC236}">
                    <a16:creationId xmlns:a16="http://schemas.microsoft.com/office/drawing/2014/main" id="{070BF599-1CFA-825C-38EC-9B4CB029A247}"/>
                  </a:ext>
                </a:extLst>
              </p:cNvPr>
              <p:cNvPicPr/>
              <p:nvPr/>
            </p:nvPicPr>
            <p:blipFill>
              <a:blip r:embed="rId661"/>
              <a:stretch>
                <a:fillRect/>
              </a:stretch>
            </p:blipFill>
            <p:spPr>
              <a:xfrm>
                <a:off x="4954560" y="6123160"/>
                <a:ext cx="267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07" name="Ink 406">
                <a:extLst>
                  <a:ext uri="{FF2B5EF4-FFF2-40B4-BE49-F238E27FC236}">
                    <a16:creationId xmlns:a16="http://schemas.microsoft.com/office/drawing/2014/main" id="{81CF1ACE-89CA-ADAB-C775-0D8288BE1BFA}"/>
                  </a:ext>
                </a:extLst>
              </p14:cNvPr>
              <p14:cNvContentPartPr/>
              <p14:nvPr/>
            </p14:nvContentPartPr>
            <p14:xfrm>
              <a:off x="4173000" y="6113080"/>
              <a:ext cx="383760" cy="34200"/>
            </p14:xfrm>
          </p:contentPart>
        </mc:Choice>
        <mc:Fallback xmlns="">
          <p:pic>
            <p:nvPicPr>
              <p:cNvPr id="407" name="Ink 406">
                <a:extLst>
                  <a:ext uri="{FF2B5EF4-FFF2-40B4-BE49-F238E27FC236}">
                    <a16:creationId xmlns:a16="http://schemas.microsoft.com/office/drawing/2014/main" id="{81CF1ACE-89CA-ADAB-C775-0D8288BE1BFA}"/>
                  </a:ext>
                </a:extLst>
              </p:cNvPr>
              <p:cNvPicPr/>
              <p:nvPr/>
            </p:nvPicPr>
            <p:blipFill>
              <a:blip r:embed="rId663"/>
              <a:stretch>
                <a:fillRect/>
              </a:stretch>
            </p:blipFill>
            <p:spPr>
              <a:xfrm>
                <a:off x="4155360" y="6095080"/>
                <a:ext cx="41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08" name="Ink 407">
                <a:extLst>
                  <a:ext uri="{FF2B5EF4-FFF2-40B4-BE49-F238E27FC236}">
                    <a16:creationId xmlns:a16="http://schemas.microsoft.com/office/drawing/2014/main" id="{51004345-5779-24C8-1C5C-56C94D40DACA}"/>
                  </a:ext>
                </a:extLst>
              </p14:cNvPr>
              <p14:cNvContentPartPr/>
              <p14:nvPr/>
            </p14:nvContentPartPr>
            <p14:xfrm>
              <a:off x="2748840" y="6034240"/>
              <a:ext cx="981720" cy="74160"/>
            </p14:xfrm>
          </p:contentPart>
        </mc:Choice>
        <mc:Fallback xmlns="">
          <p:pic>
            <p:nvPicPr>
              <p:cNvPr id="408" name="Ink 407">
                <a:extLst>
                  <a:ext uri="{FF2B5EF4-FFF2-40B4-BE49-F238E27FC236}">
                    <a16:creationId xmlns:a16="http://schemas.microsoft.com/office/drawing/2014/main" id="{51004345-5779-24C8-1C5C-56C94D40DACA}"/>
                  </a:ext>
                </a:extLst>
              </p:cNvPr>
              <p:cNvPicPr/>
              <p:nvPr/>
            </p:nvPicPr>
            <p:blipFill>
              <a:blip r:embed="rId665"/>
              <a:stretch>
                <a:fillRect/>
              </a:stretch>
            </p:blipFill>
            <p:spPr>
              <a:xfrm>
                <a:off x="2731200" y="6016240"/>
                <a:ext cx="1017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14" name="Ink 413">
                <a:extLst>
                  <a:ext uri="{FF2B5EF4-FFF2-40B4-BE49-F238E27FC236}">
                    <a16:creationId xmlns:a16="http://schemas.microsoft.com/office/drawing/2014/main" id="{3281CB7A-482B-1817-BFD2-BF37AFFCCA87}"/>
                  </a:ext>
                </a:extLst>
              </p14:cNvPr>
              <p14:cNvContentPartPr/>
              <p14:nvPr/>
            </p14:nvContentPartPr>
            <p14:xfrm>
              <a:off x="2379480" y="5513680"/>
              <a:ext cx="2902680" cy="677160"/>
            </p14:xfrm>
          </p:contentPart>
        </mc:Choice>
        <mc:Fallback xmlns="">
          <p:pic>
            <p:nvPicPr>
              <p:cNvPr id="414" name="Ink 413">
                <a:extLst>
                  <a:ext uri="{FF2B5EF4-FFF2-40B4-BE49-F238E27FC236}">
                    <a16:creationId xmlns:a16="http://schemas.microsoft.com/office/drawing/2014/main" id="{3281CB7A-482B-1817-BFD2-BF37AFFCCA87}"/>
                  </a:ext>
                </a:extLst>
              </p:cNvPr>
              <p:cNvPicPr/>
              <p:nvPr/>
            </p:nvPicPr>
            <p:blipFill>
              <a:blip r:embed="rId667"/>
              <a:stretch>
                <a:fillRect/>
              </a:stretch>
            </p:blipFill>
            <p:spPr>
              <a:xfrm>
                <a:off x="2361480" y="5495680"/>
                <a:ext cx="2938320" cy="712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68">
            <p14:nvContentPartPr>
              <p14:cNvPr id="416" name="Ink 415">
                <a:extLst>
                  <a:ext uri="{FF2B5EF4-FFF2-40B4-BE49-F238E27FC236}">
                    <a16:creationId xmlns:a16="http://schemas.microsoft.com/office/drawing/2014/main" id="{E8FECBE0-4518-0F2B-8C25-11B238C8F725}"/>
                  </a:ext>
                </a:extLst>
              </p14:cNvPr>
              <p14:cNvContentPartPr/>
              <p14:nvPr/>
            </p14:nvContentPartPr>
            <p14:xfrm>
              <a:off x="7635840" y="5025520"/>
              <a:ext cx="898920" cy="538560"/>
            </p14:xfrm>
          </p:contentPart>
        </mc:Choice>
        <mc:Fallback xmlns="">
          <p:pic>
            <p:nvPicPr>
              <p:cNvPr id="416" name="Ink 415">
                <a:extLst>
                  <a:ext uri="{FF2B5EF4-FFF2-40B4-BE49-F238E27FC236}">
                    <a16:creationId xmlns:a16="http://schemas.microsoft.com/office/drawing/2014/main" id="{E8FECBE0-4518-0F2B-8C25-11B238C8F725}"/>
                  </a:ext>
                </a:extLst>
              </p:cNvPr>
              <p:cNvPicPr/>
              <p:nvPr/>
            </p:nvPicPr>
            <p:blipFill>
              <a:blip r:embed="rId669"/>
              <a:stretch>
                <a:fillRect/>
              </a:stretch>
            </p:blipFill>
            <p:spPr>
              <a:xfrm>
                <a:off x="7604520" y="4994200"/>
                <a:ext cx="961560" cy="601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0">
            <p14:nvContentPartPr>
              <p14:cNvPr id="417" name="Ink 416">
                <a:extLst>
                  <a:ext uri="{FF2B5EF4-FFF2-40B4-BE49-F238E27FC236}">
                    <a16:creationId xmlns:a16="http://schemas.microsoft.com/office/drawing/2014/main" id="{4D86AEB8-2D15-29D0-CFB8-C44AB9EA2C28}"/>
                  </a:ext>
                </a:extLst>
              </p14:cNvPr>
              <p14:cNvContentPartPr/>
              <p14:nvPr/>
            </p14:nvContentPartPr>
            <p14:xfrm>
              <a:off x="3894720" y="4987720"/>
              <a:ext cx="733680" cy="592560"/>
            </p14:xfrm>
          </p:contentPart>
        </mc:Choice>
        <mc:Fallback xmlns="">
          <p:pic>
            <p:nvPicPr>
              <p:cNvPr id="417" name="Ink 416">
                <a:extLst>
                  <a:ext uri="{FF2B5EF4-FFF2-40B4-BE49-F238E27FC236}">
                    <a16:creationId xmlns:a16="http://schemas.microsoft.com/office/drawing/2014/main" id="{4D86AEB8-2D15-29D0-CFB8-C44AB9EA2C28}"/>
                  </a:ext>
                </a:extLst>
              </p:cNvPr>
              <p:cNvPicPr/>
              <p:nvPr/>
            </p:nvPicPr>
            <p:blipFill>
              <a:blip r:embed="rId671"/>
              <a:stretch>
                <a:fillRect/>
              </a:stretch>
            </p:blipFill>
            <p:spPr>
              <a:xfrm>
                <a:off x="3863400" y="4956400"/>
                <a:ext cx="796320" cy="655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72">
            <p14:nvContentPartPr>
              <p14:cNvPr id="418" name="Ink 417">
                <a:extLst>
                  <a:ext uri="{FF2B5EF4-FFF2-40B4-BE49-F238E27FC236}">
                    <a16:creationId xmlns:a16="http://schemas.microsoft.com/office/drawing/2014/main" id="{6E8C5ACF-22F4-F564-9960-A5CF20B87E43}"/>
                  </a:ext>
                </a:extLst>
              </p14:cNvPr>
              <p14:cNvContentPartPr/>
              <p14:nvPr/>
            </p14:nvContentPartPr>
            <p14:xfrm>
              <a:off x="8048760" y="5533840"/>
              <a:ext cx="1373760" cy="591480"/>
            </p14:xfrm>
          </p:contentPart>
        </mc:Choice>
        <mc:Fallback xmlns="">
          <p:pic>
            <p:nvPicPr>
              <p:cNvPr id="418" name="Ink 417">
                <a:extLst>
                  <a:ext uri="{FF2B5EF4-FFF2-40B4-BE49-F238E27FC236}">
                    <a16:creationId xmlns:a16="http://schemas.microsoft.com/office/drawing/2014/main" id="{6E8C5ACF-22F4-F564-9960-A5CF20B87E43}"/>
                  </a:ext>
                </a:extLst>
              </p:cNvPr>
              <p:cNvPicPr/>
              <p:nvPr/>
            </p:nvPicPr>
            <p:blipFill>
              <a:blip r:embed="rId673"/>
              <a:stretch>
                <a:fillRect/>
              </a:stretch>
            </p:blipFill>
            <p:spPr>
              <a:xfrm>
                <a:off x="8017440" y="5502520"/>
                <a:ext cx="1436400" cy="654120"/>
              </a:xfrm>
              <a:prstGeom prst="rect">
                <a:avLst/>
              </a:prstGeom>
            </p:spPr>
          </p:pic>
        </mc:Fallback>
      </mc:AlternateContent>
      <p:grpSp>
        <p:nvGrpSpPr>
          <p:cNvPr id="421" name="Group 420">
            <a:extLst>
              <a:ext uri="{FF2B5EF4-FFF2-40B4-BE49-F238E27FC236}">
                <a16:creationId xmlns:a16="http://schemas.microsoft.com/office/drawing/2014/main" id="{5D30C9B2-5654-F7ED-6370-82C410453AE6}"/>
              </a:ext>
            </a:extLst>
          </p:cNvPr>
          <p:cNvGrpSpPr/>
          <p:nvPr/>
        </p:nvGrpSpPr>
        <p:grpSpPr>
          <a:xfrm>
            <a:off x="9233520" y="5246630"/>
            <a:ext cx="436680" cy="392040"/>
            <a:chOff x="9233520" y="5246630"/>
            <a:chExt cx="436680" cy="392040"/>
          </a:xfrm>
        </p:grpSpPr>
        <mc:AlternateContent xmlns:mc="http://schemas.openxmlformats.org/markup-compatibility/2006" xmlns:p14="http://schemas.microsoft.com/office/powerpoint/2010/main">
          <mc:Choice Requires="p14">
            <p:contentPart p14:bwMode="auto" r:id="rId674">
              <p14:nvContentPartPr>
                <p14:cNvPr id="419" name="Ink 418">
                  <a:extLst>
                    <a:ext uri="{FF2B5EF4-FFF2-40B4-BE49-F238E27FC236}">
                      <a16:creationId xmlns:a16="http://schemas.microsoft.com/office/drawing/2014/main" id="{3B300394-BAD1-73ED-405F-BA1B0A522C2A}"/>
                    </a:ext>
                  </a:extLst>
                </p14:cNvPr>
                <p14:cNvContentPartPr/>
                <p14:nvPr/>
              </p14:nvContentPartPr>
              <p14:xfrm>
                <a:off x="9293280" y="5246630"/>
                <a:ext cx="376920" cy="374400"/>
              </p14:xfrm>
            </p:contentPart>
          </mc:Choice>
          <mc:Fallback xmlns="">
            <p:pic>
              <p:nvPicPr>
                <p:cNvPr id="419" name="Ink 418">
                  <a:extLst>
                    <a:ext uri="{FF2B5EF4-FFF2-40B4-BE49-F238E27FC236}">
                      <a16:creationId xmlns:a16="http://schemas.microsoft.com/office/drawing/2014/main" id="{3B300394-BAD1-73ED-405F-BA1B0A522C2A}"/>
                    </a:ext>
                  </a:extLst>
                </p:cNvPr>
                <p:cNvPicPr/>
                <p:nvPr/>
              </p:nvPicPr>
              <p:blipFill>
                <a:blip r:embed="rId675"/>
                <a:stretch>
                  <a:fillRect/>
                </a:stretch>
              </p:blipFill>
              <p:spPr>
                <a:xfrm>
                  <a:off x="9275280" y="5228630"/>
                  <a:ext cx="41256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0" name="Ink 419">
                  <a:extLst>
                    <a:ext uri="{FF2B5EF4-FFF2-40B4-BE49-F238E27FC236}">
                      <a16:creationId xmlns:a16="http://schemas.microsoft.com/office/drawing/2014/main" id="{0413D6BF-A10D-F5BD-550E-26B94BABC53A}"/>
                    </a:ext>
                  </a:extLst>
                </p14:cNvPr>
                <p14:cNvContentPartPr/>
                <p14:nvPr/>
              </p14:nvContentPartPr>
              <p14:xfrm>
                <a:off x="9233520" y="5372630"/>
                <a:ext cx="321840" cy="266040"/>
              </p14:xfrm>
            </p:contentPart>
          </mc:Choice>
          <mc:Fallback xmlns="">
            <p:pic>
              <p:nvPicPr>
                <p:cNvPr id="420" name="Ink 419">
                  <a:extLst>
                    <a:ext uri="{FF2B5EF4-FFF2-40B4-BE49-F238E27FC236}">
                      <a16:creationId xmlns:a16="http://schemas.microsoft.com/office/drawing/2014/main" id="{0413D6BF-A10D-F5BD-550E-26B94BABC53A}"/>
                    </a:ext>
                  </a:extLst>
                </p:cNvPr>
                <p:cNvPicPr/>
                <p:nvPr/>
              </p:nvPicPr>
              <p:blipFill>
                <a:blip r:embed="rId677"/>
                <a:stretch>
                  <a:fillRect/>
                </a:stretch>
              </p:blipFill>
              <p:spPr>
                <a:xfrm>
                  <a:off x="9215880" y="5354990"/>
                  <a:ext cx="357480" cy="301680"/>
                </a:xfrm>
                <a:prstGeom prst="rect">
                  <a:avLst/>
                </a:prstGeom>
              </p:spPr>
            </p:pic>
          </mc:Fallback>
        </mc:AlternateContent>
      </p:grpSp>
      <p:grpSp>
        <p:nvGrpSpPr>
          <p:cNvPr id="426" name="Group 425">
            <a:extLst>
              <a:ext uri="{FF2B5EF4-FFF2-40B4-BE49-F238E27FC236}">
                <a16:creationId xmlns:a16="http://schemas.microsoft.com/office/drawing/2014/main" id="{D2B22D70-1FB9-ECB4-630A-C10FFCF59240}"/>
              </a:ext>
            </a:extLst>
          </p:cNvPr>
          <p:cNvGrpSpPr/>
          <p:nvPr/>
        </p:nvGrpSpPr>
        <p:grpSpPr>
          <a:xfrm>
            <a:off x="518640" y="5257070"/>
            <a:ext cx="9226440" cy="379440"/>
            <a:chOff x="518640" y="5257070"/>
            <a:chExt cx="9226440" cy="379440"/>
          </a:xfrm>
        </p:grpSpPr>
        <mc:AlternateContent xmlns:mc="http://schemas.openxmlformats.org/markup-compatibility/2006" xmlns:p14="http://schemas.microsoft.com/office/powerpoint/2010/main">
          <mc:Choice Requires="p14">
            <p:contentPart p14:bwMode="auto" r:id="rId678">
              <p14:nvContentPartPr>
                <p14:cNvPr id="383" name="Ink 382">
                  <a:extLst>
                    <a:ext uri="{FF2B5EF4-FFF2-40B4-BE49-F238E27FC236}">
                      <a16:creationId xmlns:a16="http://schemas.microsoft.com/office/drawing/2014/main" id="{BBC682B9-C1A6-97BF-E86A-E0B48534946B}"/>
                    </a:ext>
                  </a:extLst>
                </p14:cNvPr>
                <p14:cNvContentPartPr/>
                <p14:nvPr/>
              </p14:nvContentPartPr>
              <p14:xfrm>
                <a:off x="8985480" y="5510080"/>
                <a:ext cx="238680" cy="54720"/>
              </p14:xfrm>
            </p:contentPart>
          </mc:Choice>
          <mc:Fallback xmlns="">
            <p:pic>
              <p:nvPicPr>
                <p:cNvPr id="383" name="Ink 382">
                  <a:extLst>
                    <a:ext uri="{FF2B5EF4-FFF2-40B4-BE49-F238E27FC236}">
                      <a16:creationId xmlns:a16="http://schemas.microsoft.com/office/drawing/2014/main" id="{BBC682B9-C1A6-97BF-E86A-E0B48534946B}"/>
                    </a:ext>
                  </a:extLst>
                </p:cNvPr>
                <p:cNvPicPr/>
                <p:nvPr/>
              </p:nvPicPr>
              <p:blipFill>
                <a:blip r:embed="rId679"/>
                <a:stretch>
                  <a:fillRect/>
                </a:stretch>
              </p:blipFill>
              <p:spPr>
                <a:xfrm>
                  <a:off x="8967480" y="5492440"/>
                  <a:ext cx="274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84" name="Ink 383">
                  <a:extLst>
                    <a:ext uri="{FF2B5EF4-FFF2-40B4-BE49-F238E27FC236}">
                      <a16:creationId xmlns:a16="http://schemas.microsoft.com/office/drawing/2014/main" id="{24CB0744-DD19-9836-8920-6BB07EE5F56F}"/>
                    </a:ext>
                  </a:extLst>
                </p14:cNvPr>
                <p14:cNvContentPartPr/>
                <p14:nvPr/>
              </p14:nvContentPartPr>
              <p14:xfrm>
                <a:off x="8031840" y="5511160"/>
                <a:ext cx="676080" cy="34920"/>
              </p14:xfrm>
            </p:contentPart>
          </mc:Choice>
          <mc:Fallback xmlns="">
            <p:pic>
              <p:nvPicPr>
                <p:cNvPr id="384" name="Ink 383">
                  <a:extLst>
                    <a:ext uri="{FF2B5EF4-FFF2-40B4-BE49-F238E27FC236}">
                      <a16:creationId xmlns:a16="http://schemas.microsoft.com/office/drawing/2014/main" id="{24CB0744-DD19-9836-8920-6BB07EE5F56F}"/>
                    </a:ext>
                  </a:extLst>
                </p:cNvPr>
                <p:cNvPicPr/>
                <p:nvPr/>
              </p:nvPicPr>
              <p:blipFill>
                <a:blip r:embed="rId681"/>
                <a:stretch>
                  <a:fillRect/>
                </a:stretch>
              </p:blipFill>
              <p:spPr>
                <a:xfrm>
                  <a:off x="8014200" y="5493520"/>
                  <a:ext cx="7117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85" name="Ink 384">
                  <a:extLst>
                    <a:ext uri="{FF2B5EF4-FFF2-40B4-BE49-F238E27FC236}">
                      <a16:creationId xmlns:a16="http://schemas.microsoft.com/office/drawing/2014/main" id="{0F105B03-3C48-745D-3411-2341E1F1085F}"/>
                    </a:ext>
                  </a:extLst>
                </p14:cNvPr>
                <p14:cNvContentPartPr/>
                <p14:nvPr/>
              </p14:nvContentPartPr>
              <p14:xfrm>
                <a:off x="6768600" y="5543920"/>
                <a:ext cx="797040" cy="31680"/>
              </p14:xfrm>
            </p:contentPart>
          </mc:Choice>
          <mc:Fallback xmlns="">
            <p:pic>
              <p:nvPicPr>
                <p:cNvPr id="385" name="Ink 384">
                  <a:extLst>
                    <a:ext uri="{FF2B5EF4-FFF2-40B4-BE49-F238E27FC236}">
                      <a16:creationId xmlns:a16="http://schemas.microsoft.com/office/drawing/2014/main" id="{0F105B03-3C48-745D-3411-2341E1F1085F}"/>
                    </a:ext>
                  </a:extLst>
                </p:cNvPr>
                <p:cNvPicPr/>
                <p:nvPr/>
              </p:nvPicPr>
              <p:blipFill>
                <a:blip r:embed="rId683"/>
                <a:stretch>
                  <a:fillRect/>
                </a:stretch>
              </p:blipFill>
              <p:spPr>
                <a:xfrm>
                  <a:off x="6750600" y="5526280"/>
                  <a:ext cx="8326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87" name="Ink 386">
                  <a:extLst>
                    <a:ext uri="{FF2B5EF4-FFF2-40B4-BE49-F238E27FC236}">
                      <a16:creationId xmlns:a16="http://schemas.microsoft.com/office/drawing/2014/main" id="{ADB31376-68AA-7A27-8269-B90CEF8A3744}"/>
                    </a:ext>
                  </a:extLst>
                </p14:cNvPr>
                <p14:cNvContentPartPr/>
                <p14:nvPr/>
              </p14:nvContentPartPr>
              <p14:xfrm>
                <a:off x="6071280" y="5555440"/>
                <a:ext cx="388440" cy="23040"/>
              </p14:xfrm>
            </p:contentPart>
          </mc:Choice>
          <mc:Fallback xmlns="">
            <p:pic>
              <p:nvPicPr>
                <p:cNvPr id="387" name="Ink 386">
                  <a:extLst>
                    <a:ext uri="{FF2B5EF4-FFF2-40B4-BE49-F238E27FC236}">
                      <a16:creationId xmlns:a16="http://schemas.microsoft.com/office/drawing/2014/main" id="{ADB31376-68AA-7A27-8269-B90CEF8A3744}"/>
                    </a:ext>
                  </a:extLst>
                </p:cNvPr>
                <p:cNvPicPr/>
                <p:nvPr/>
              </p:nvPicPr>
              <p:blipFill>
                <a:blip r:embed="rId685"/>
                <a:stretch>
                  <a:fillRect/>
                </a:stretch>
              </p:blipFill>
              <p:spPr>
                <a:xfrm>
                  <a:off x="6053640" y="5537440"/>
                  <a:ext cx="424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388" name="Ink 387">
                  <a:extLst>
                    <a:ext uri="{FF2B5EF4-FFF2-40B4-BE49-F238E27FC236}">
                      <a16:creationId xmlns:a16="http://schemas.microsoft.com/office/drawing/2014/main" id="{E7118177-B16E-53B8-C12D-D5F278E4EE5D}"/>
                    </a:ext>
                  </a:extLst>
                </p14:cNvPr>
                <p14:cNvContentPartPr/>
                <p14:nvPr/>
              </p14:nvContentPartPr>
              <p14:xfrm>
                <a:off x="4686000" y="5545360"/>
                <a:ext cx="1078200" cy="43200"/>
              </p14:xfrm>
            </p:contentPart>
          </mc:Choice>
          <mc:Fallback xmlns="">
            <p:pic>
              <p:nvPicPr>
                <p:cNvPr id="388" name="Ink 387">
                  <a:extLst>
                    <a:ext uri="{FF2B5EF4-FFF2-40B4-BE49-F238E27FC236}">
                      <a16:creationId xmlns:a16="http://schemas.microsoft.com/office/drawing/2014/main" id="{E7118177-B16E-53B8-C12D-D5F278E4EE5D}"/>
                    </a:ext>
                  </a:extLst>
                </p:cNvPr>
                <p:cNvPicPr/>
                <p:nvPr/>
              </p:nvPicPr>
              <p:blipFill>
                <a:blip r:embed="rId687"/>
                <a:stretch>
                  <a:fillRect/>
                </a:stretch>
              </p:blipFill>
              <p:spPr>
                <a:xfrm>
                  <a:off x="4668000" y="5527360"/>
                  <a:ext cx="11138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90" name="Ink 389">
                  <a:extLst>
                    <a:ext uri="{FF2B5EF4-FFF2-40B4-BE49-F238E27FC236}">
                      <a16:creationId xmlns:a16="http://schemas.microsoft.com/office/drawing/2014/main" id="{90B25E7E-8AAA-639F-69C2-05FC0AE6A1D2}"/>
                    </a:ext>
                  </a:extLst>
                </p14:cNvPr>
                <p14:cNvContentPartPr/>
                <p14:nvPr/>
              </p14:nvContentPartPr>
              <p14:xfrm>
                <a:off x="4189920" y="5556520"/>
                <a:ext cx="309600" cy="10440"/>
              </p14:xfrm>
            </p:contentPart>
          </mc:Choice>
          <mc:Fallback xmlns="">
            <p:pic>
              <p:nvPicPr>
                <p:cNvPr id="390" name="Ink 389">
                  <a:extLst>
                    <a:ext uri="{FF2B5EF4-FFF2-40B4-BE49-F238E27FC236}">
                      <a16:creationId xmlns:a16="http://schemas.microsoft.com/office/drawing/2014/main" id="{90B25E7E-8AAA-639F-69C2-05FC0AE6A1D2}"/>
                    </a:ext>
                  </a:extLst>
                </p:cNvPr>
                <p:cNvPicPr/>
                <p:nvPr/>
              </p:nvPicPr>
              <p:blipFill>
                <a:blip r:embed="rId689"/>
                <a:stretch>
                  <a:fillRect/>
                </a:stretch>
              </p:blipFill>
              <p:spPr>
                <a:xfrm>
                  <a:off x="4171920" y="5538880"/>
                  <a:ext cx="345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91" name="Ink 390">
                  <a:extLst>
                    <a:ext uri="{FF2B5EF4-FFF2-40B4-BE49-F238E27FC236}">
                      <a16:creationId xmlns:a16="http://schemas.microsoft.com/office/drawing/2014/main" id="{8DEA44BB-7A73-EC27-DDA5-63D308C2094E}"/>
                    </a:ext>
                  </a:extLst>
                </p14:cNvPr>
                <p14:cNvContentPartPr/>
                <p14:nvPr/>
              </p14:nvContentPartPr>
              <p14:xfrm>
                <a:off x="3045480" y="5575600"/>
                <a:ext cx="840960" cy="44640"/>
              </p14:xfrm>
            </p:contentPart>
          </mc:Choice>
          <mc:Fallback xmlns="">
            <p:pic>
              <p:nvPicPr>
                <p:cNvPr id="391" name="Ink 390">
                  <a:extLst>
                    <a:ext uri="{FF2B5EF4-FFF2-40B4-BE49-F238E27FC236}">
                      <a16:creationId xmlns:a16="http://schemas.microsoft.com/office/drawing/2014/main" id="{8DEA44BB-7A73-EC27-DDA5-63D308C2094E}"/>
                    </a:ext>
                  </a:extLst>
                </p:cNvPr>
                <p:cNvPicPr/>
                <p:nvPr/>
              </p:nvPicPr>
              <p:blipFill>
                <a:blip r:embed="rId691"/>
                <a:stretch>
                  <a:fillRect/>
                </a:stretch>
              </p:blipFill>
              <p:spPr>
                <a:xfrm>
                  <a:off x="3027480" y="5557960"/>
                  <a:ext cx="876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92" name="Ink 391">
                  <a:extLst>
                    <a:ext uri="{FF2B5EF4-FFF2-40B4-BE49-F238E27FC236}">
                      <a16:creationId xmlns:a16="http://schemas.microsoft.com/office/drawing/2014/main" id="{7DBACAAE-573A-60BB-8CDB-ECABC09C87EE}"/>
                    </a:ext>
                  </a:extLst>
                </p14:cNvPr>
                <p14:cNvContentPartPr/>
                <p14:nvPr/>
              </p14:nvContentPartPr>
              <p14:xfrm>
                <a:off x="2256000" y="5615560"/>
                <a:ext cx="562680" cy="18720"/>
              </p14:xfrm>
            </p:contentPart>
          </mc:Choice>
          <mc:Fallback xmlns="">
            <p:pic>
              <p:nvPicPr>
                <p:cNvPr id="392" name="Ink 391">
                  <a:extLst>
                    <a:ext uri="{FF2B5EF4-FFF2-40B4-BE49-F238E27FC236}">
                      <a16:creationId xmlns:a16="http://schemas.microsoft.com/office/drawing/2014/main" id="{7DBACAAE-573A-60BB-8CDB-ECABC09C87EE}"/>
                    </a:ext>
                  </a:extLst>
                </p:cNvPr>
                <p:cNvPicPr/>
                <p:nvPr/>
              </p:nvPicPr>
              <p:blipFill>
                <a:blip r:embed="rId693"/>
                <a:stretch>
                  <a:fillRect/>
                </a:stretch>
              </p:blipFill>
              <p:spPr>
                <a:xfrm>
                  <a:off x="2238360" y="5597920"/>
                  <a:ext cx="598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93" name="Ink 392">
                  <a:extLst>
                    <a:ext uri="{FF2B5EF4-FFF2-40B4-BE49-F238E27FC236}">
                      <a16:creationId xmlns:a16="http://schemas.microsoft.com/office/drawing/2014/main" id="{22431706-BF57-13AD-6E3B-B011F9BAD203}"/>
                    </a:ext>
                  </a:extLst>
                </p14:cNvPr>
                <p14:cNvContentPartPr/>
                <p14:nvPr/>
              </p14:nvContentPartPr>
              <p14:xfrm>
                <a:off x="1671720" y="5588200"/>
                <a:ext cx="226080" cy="17640"/>
              </p14:xfrm>
            </p:contentPart>
          </mc:Choice>
          <mc:Fallback xmlns="">
            <p:pic>
              <p:nvPicPr>
                <p:cNvPr id="393" name="Ink 392">
                  <a:extLst>
                    <a:ext uri="{FF2B5EF4-FFF2-40B4-BE49-F238E27FC236}">
                      <a16:creationId xmlns:a16="http://schemas.microsoft.com/office/drawing/2014/main" id="{22431706-BF57-13AD-6E3B-B011F9BAD203}"/>
                    </a:ext>
                  </a:extLst>
                </p:cNvPr>
                <p:cNvPicPr/>
                <p:nvPr/>
              </p:nvPicPr>
              <p:blipFill>
                <a:blip r:embed="rId695"/>
                <a:stretch>
                  <a:fillRect/>
                </a:stretch>
              </p:blipFill>
              <p:spPr>
                <a:xfrm>
                  <a:off x="1654080" y="5570200"/>
                  <a:ext cx="2617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95" name="Ink 394">
                  <a:extLst>
                    <a:ext uri="{FF2B5EF4-FFF2-40B4-BE49-F238E27FC236}">
                      <a16:creationId xmlns:a16="http://schemas.microsoft.com/office/drawing/2014/main" id="{BE6AA345-6998-C9F8-F921-0A305F8B6BA1}"/>
                    </a:ext>
                  </a:extLst>
                </p14:cNvPr>
                <p14:cNvContentPartPr/>
                <p14:nvPr/>
              </p14:nvContentPartPr>
              <p14:xfrm>
                <a:off x="518640" y="5565880"/>
                <a:ext cx="812160" cy="63000"/>
              </p14:xfrm>
            </p:contentPart>
          </mc:Choice>
          <mc:Fallback xmlns="">
            <p:pic>
              <p:nvPicPr>
                <p:cNvPr id="395" name="Ink 394">
                  <a:extLst>
                    <a:ext uri="{FF2B5EF4-FFF2-40B4-BE49-F238E27FC236}">
                      <a16:creationId xmlns:a16="http://schemas.microsoft.com/office/drawing/2014/main" id="{BE6AA345-6998-C9F8-F921-0A305F8B6BA1}"/>
                    </a:ext>
                  </a:extLst>
                </p:cNvPr>
                <p:cNvPicPr/>
                <p:nvPr/>
              </p:nvPicPr>
              <p:blipFill>
                <a:blip r:embed="rId697"/>
                <a:stretch>
                  <a:fillRect/>
                </a:stretch>
              </p:blipFill>
              <p:spPr>
                <a:xfrm>
                  <a:off x="501000" y="5548240"/>
                  <a:ext cx="847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2" name="Ink 421">
                  <a:extLst>
                    <a:ext uri="{FF2B5EF4-FFF2-40B4-BE49-F238E27FC236}">
                      <a16:creationId xmlns:a16="http://schemas.microsoft.com/office/drawing/2014/main" id="{E0769A9D-7D9C-1B44-5180-06B285632007}"/>
                    </a:ext>
                  </a:extLst>
                </p14:cNvPr>
                <p14:cNvContentPartPr/>
                <p14:nvPr/>
              </p14:nvContentPartPr>
              <p14:xfrm>
                <a:off x="9272040" y="5378750"/>
                <a:ext cx="264960" cy="253440"/>
              </p14:xfrm>
            </p:contentPart>
          </mc:Choice>
          <mc:Fallback xmlns="">
            <p:pic>
              <p:nvPicPr>
                <p:cNvPr id="422" name="Ink 421">
                  <a:extLst>
                    <a:ext uri="{FF2B5EF4-FFF2-40B4-BE49-F238E27FC236}">
                      <a16:creationId xmlns:a16="http://schemas.microsoft.com/office/drawing/2014/main" id="{E0769A9D-7D9C-1B44-5180-06B285632007}"/>
                    </a:ext>
                  </a:extLst>
                </p:cNvPr>
                <p:cNvPicPr/>
                <p:nvPr/>
              </p:nvPicPr>
              <p:blipFill>
                <a:blip r:embed="rId699"/>
                <a:stretch>
                  <a:fillRect/>
                </a:stretch>
              </p:blipFill>
              <p:spPr>
                <a:xfrm>
                  <a:off x="9254040" y="5360750"/>
                  <a:ext cx="30060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3" name="Ink 422">
                  <a:extLst>
                    <a:ext uri="{FF2B5EF4-FFF2-40B4-BE49-F238E27FC236}">
                      <a16:creationId xmlns:a16="http://schemas.microsoft.com/office/drawing/2014/main" id="{959C9C63-17B1-93E5-D7C0-878873B45834}"/>
                    </a:ext>
                  </a:extLst>
                </p14:cNvPr>
                <p14:cNvContentPartPr/>
                <p14:nvPr/>
              </p14:nvContentPartPr>
              <p14:xfrm>
                <a:off x="9207240" y="5257070"/>
                <a:ext cx="537840" cy="336600"/>
              </p14:xfrm>
            </p:contentPart>
          </mc:Choice>
          <mc:Fallback xmlns="">
            <p:pic>
              <p:nvPicPr>
                <p:cNvPr id="423" name="Ink 422">
                  <a:extLst>
                    <a:ext uri="{FF2B5EF4-FFF2-40B4-BE49-F238E27FC236}">
                      <a16:creationId xmlns:a16="http://schemas.microsoft.com/office/drawing/2014/main" id="{959C9C63-17B1-93E5-D7C0-878873B45834}"/>
                    </a:ext>
                  </a:extLst>
                </p:cNvPr>
                <p:cNvPicPr/>
                <p:nvPr/>
              </p:nvPicPr>
              <p:blipFill>
                <a:blip r:embed="rId701"/>
                <a:stretch>
                  <a:fillRect/>
                </a:stretch>
              </p:blipFill>
              <p:spPr>
                <a:xfrm>
                  <a:off x="9189600" y="5239430"/>
                  <a:ext cx="57348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4" name="Ink 423">
                  <a:extLst>
                    <a:ext uri="{FF2B5EF4-FFF2-40B4-BE49-F238E27FC236}">
                      <a16:creationId xmlns:a16="http://schemas.microsoft.com/office/drawing/2014/main" id="{D37C8284-3EBA-3841-AE87-B47B2314484A}"/>
                    </a:ext>
                  </a:extLst>
                </p14:cNvPr>
                <p14:cNvContentPartPr/>
                <p14:nvPr/>
              </p14:nvContentPartPr>
              <p14:xfrm>
                <a:off x="9291840" y="5320790"/>
                <a:ext cx="42840" cy="189360"/>
              </p14:xfrm>
            </p:contentPart>
          </mc:Choice>
          <mc:Fallback xmlns="">
            <p:pic>
              <p:nvPicPr>
                <p:cNvPr id="424" name="Ink 423">
                  <a:extLst>
                    <a:ext uri="{FF2B5EF4-FFF2-40B4-BE49-F238E27FC236}">
                      <a16:creationId xmlns:a16="http://schemas.microsoft.com/office/drawing/2014/main" id="{D37C8284-3EBA-3841-AE87-B47B2314484A}"/>
                    </a:ext>
                  </a:extLst>
                </p:cNvPr>
                <p:cNvPicPr/>
                <p:nvPr/>
              </p:nvPicPr>
              <p:blipFill>
                <a:blip r:embed="rId703"/>
                <a:stretch>
                  <a:fillRect/>
                </a:stretch>
              </p:blipFill>
              <p:spPr>
                <a:xfrm>
                  <a:off x="9274200" y="5302790"/>
                  <a:ext cx="784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5" name="Ink 424">
                  <a:extLst>
                    <a:ext uri="{FF2B5EF4-FFF2-40B4-BE49-F238E27FC236}">
                      <a16:creationId xmlns:a16="http://schemas.microsoft.com/office/drawing/2014/main" id="{D7E9E530-8F15-AB28-C912-DEF000F8A2B9}"/>
                    </a:ext>
                  </a:extLst>
                </p14:cNvPr>
                <p14:cNvContentPartPr/>
                <p14:nvPr/>
              </p14:nvContentPartPr>
              <p14:xfrm>
                <a:off x="9220200" y="5494310"/>
                <a:ext cx="252360" cy="142200"/>
              </p14:xfrm>
            </p:contentPart>
          </mc:Choice>
          <mc:Fallback xmlns="">
            <p:pic>
              <p:nvPicPr>
                <p:cNvPr id="425" name="Ink 424">
                  <a:extLst>
                    <a:ext uri="{FF2B5EF4-FFF2-40B4-BE49-F238E27FC236}">
                      <a16:creationId xmlns:a16="http://schemas.microsoft.com/office/drawing/2014/main" id="{D7E9E530-8F15-AB28-C912-DEF000F8A2B9}"/>
                    </a:ext>
                  </a:extLst>
                </p:cNvPr>
                <p:cNvPicPr/>
                <p:nvPr/>
              </p:nvPicPr>
              <p:blipFill>
                <a:blip r:embed="rId705"/>
                <a:stretch>
                  <a:fillRect/>
                </a:stretch>
              </p:blipFill>
              <p:spPr>
                <a:xfrm>
                  <a:off x="9202560" y="5476310"/>
                  <a:ext cx="288000" cy="1778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56989"/>
            <a:ext cx="8985059" cy="5940088"/>
          </a:xfrm>
          <a:prstGeom prst="rect">
            <a:avLst/>
          </a:prstGeom>
          <a:noFill/>
        </p:spPr>
        <p:txBody>
          <a:bodyPr wrap="square" rtlCol="0">
            <a:spAutoFit/>
          </a:bodyPr>
          <a:lstStyle/>
          <a:p>
            <a:r>
              <a:rPr lang="en-US" sz="1900">
                <a:solidFill>
                  <a:srgbClr val="FFC000"/>
                </a:solidFill>
                <a:cs typeface="+mj-cs"/>
              </a:rPr>
              <a:t>“These verses show a rather profound understanding of paganism. Because paganism refuses to admit of a God who stands outside the cosmos, it must posit that the beginning of all things was matter in chaos. Out of this chaos the gods emerged. The ordering of the chaos was something of an afterthought on the part of the gods to protect themselves from the ever-present danger of its reemergence. Humans are even more of an afterthought, created primarily to take care of the gods. Since the gods have no commitment to and accept no responsibility for humans, they have no interest in communicating with them. If humans wish to divine the future, they must resort to mediums, wizards, and necromancers (cf. </a:t>
            </a:r>
            <a:r>
              <a:rPr lang="en-US" sz="1900">
                <a:solidFill>
                  <a:srgbClr val="00B0F0"/>
                </a:solidFill>
                <a:cs typeface="+mj-cs"/>
              </a:rPr>
              <a:t>8:19</a:t>
            </a:r>
            <a:r>
              <a:rPr lang="en-US" sz="1900">
                <a:solidFill>
                  <a:srgbClr val="FFC000"/>
                </a:solidFill>
                <a:cs typeface="+mj-cs"/>
              </a:rPr>
              <a:t>). To all of this, Isaiah says a resounding no! Chaos did not exist before God, and God did not bring a meaningless chaos into existence. Rather, the preexistent God created the cosmos specifically for human habitation. Since he is the only God, his purposes are the only normative explanation for existence. Furthermore, since the universe was created for the purpose of human habitation, it is incumbent on God to reveal that purpose to humans, and that is precisely what he has done. Israel (Jacob) did not discover God through manipulation of the spirits in secret places of darkness. Rather, God has initiated the conversation, speaking clearly in ways that can be clearly verified. Thus it has been shown in history that God speaks the plain truth. This is not the case with the gods (</a:t>
            </a:r>
            <a:r>
              <a:rPr lang="en-US" sz="1900">
                <a:solidFill>
                  <a:srgbClr val="00B0F0"/>
                </a:solidFill>
                <a:cs typeface="+mj-cs"/>
              </a:rPr>
              <a:t>43:9; 44:7</a:t>
            </a:r>
            <a:r>
              <a:rPr lang="en-US" sz="1900">
                <a:solidFill>
                  <a:srgbClr val="FFC000"/>
                </a:solidFill>
                <a:cs typeface="+mj-cs"/>
              </a:rPr>
              <a:t>, etc.).” (</a:t>
            </a:r>
            <a:r>
              <a:rPr lang="en-US" sz="1900">
                <a:solidFill>
                  <a:srgbClr val="00B0F0"/>
                </a:solidFill>
                <a:cs typeface="+mj-cs"/>
              </a:rPr>
              <a:t>John N. Oswalt, The Book of Isaiah, Chapters 40–66, The New International Commentary on the Old Testament (Grand Rapids, MI: Wm. B. Eerdmans Publishing Co., 1998), 217–219.</a:t>
            </a:r>
            <a:r>
              <a:rPr lang="en-US" sz="19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02" name="Ink 301">
                <a:extLst>
                  <a:ext uri="{FF2B5EF4-FFF2-40B4-BE49-F238E27FC236}">
                    <a16:creationId xmlns:a16="http://schemas.microsoft.com/office/drawing/2014/main" id="{B2C940A9-D284-7715-00B4-6E53FD2999F2}"/>
                  </a:ext>
                </a:extLst>
              </p14:cNvPr>
              <p14:cNvContentPartPr/>
              <p14:nvPr/>
            </p14:nvContentPartPr>
            <p14:xfrm>
              <a:off x="-617880" y="5756620"/>
              <a:ext cx="1800" cy="2880"/>
            </p14:xfrm>
          </p:contentPart>
        </mc:Choice>
        <mc:Fallback xmlns="">
          <p:pic>
            <p:nvPicPr>
              <p:cNvPr id="302" name="Ink 301">
                <a:extLst>
                  <a:ext uri="{FF2B5EF4-FFF2-40B4-BE49-F238E27FC236}">
                    <a16:creationId xmlns:a16="http://schemas.microsoft.com/office/drawing/2014/main" id="{B2C940A9-D284-7715-00B4-6E53FD2999F2}"/>
                  </a:ext>
                </a:extLst>
              </p:cNvPr>
              <p:cNvPicPr/>
              <p:nvPr/>
            </p:nvPicPr>
            <p:blipFill>
              <a:blip r:embed="rId5"/>
              <a:stretch>
                <a:fillRect/>
              </a:stretch>
            </p:blipFill>
            <p:spPr>
              <a:xfrm>
                <a:off x="-649200" y="5725300"/>
                <a:ext cx="64440" cy="65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 name="Ink 1">
                <a:extLst>
                  <a:ext uri="{FF2B5EF4-FFF2-40B4-BE49-F238E27FC236}">
                    <a16:creationId xmlns:a16="http://schemas.microsoft.com/office/drawing/2014/main" id="{6E99D059-3C8A-683C-326B-B36DEF91CD25}"/>
                  </a:ext>
                </a:extLst>
              </p14:cNvPr>
              <p14:cNvContentPartPr/>
              <p14:nvPr/>
            </p14:nvContentPartPr>
            <p14:xfrm>
              <a:off x="3112440" y="473390"/>
              <a:ext cx="992160" cy="50760"/>
            </p14:xfrm>
          </p:contentPart>
        </mc:Choice>
        <mc:Fallback xmlns="">
          <p:pic>
            <p:nvPicPr>
              <p:cNvPr id="2" name="Ink 1">
                <a:extLst>
                  <a:ext uri="{FF2B5EF4-FFF2-40B4-BE49-F238E27FC236}">
                    <a16:creationId xmlns:a16="http://schemas.microsoft.com/office/drawing/2014/main" id="{6E99D059-3C8A-683C-326B-B36DEF91CD25}"/>
                  </a:ext>
                </a:extLst>
              </p:cNvPr>
              <p:cNvPicPr/>
              <p:nvPr/>
            </p:nvPicPr>
            <p:blipFill>
              <a:blip r:embed="rId7"/>
              <a:stretch>
                <a:fillRect/>
              </a:stretch>
            </p:blipFill>
            <p:spPr>
              <a:xfrm>
                <a:off x="3081120" y="442070"/>
                <a:ext cx="1054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E58E836-C49C-6439-0E49-4D23FFF850DA}"/>
                  </a:ext>
                </a:extLst>
              </p14:cNvPr>
              <p14:cNvContentPartPr/>
              <p14:nvPr/>
            </p14:nvContentPartPr>
            <p14:xfrm>
              <a:off x="3379920" y="495710"/>
              <a:ext cx="3289680" cy="56520"/>
            </p14:xfrm>
          </p:contentPart>
        </mc:Choice>
        <mc:Fallback xmlns="">
          <p:pic>
            <p:nvPicPr>
              <p:cNvPr id="4" name="Ink 3">
                <a:extLst>
                  <a:ext uri="{FF2B5EF4-FFF2-40B4-BE49-F238E27FC236}">
                    <a16:creationId xmlns:a16="http://schemas.microsoft.com/office/drawing/2014/main" id="{7E58E836-C49C-6439-0E49-4D23FFF850DA}"/>
                  </a:ext>
                </a:extLst>
              </p:cNvPr>
              <p:cNvPicPr/>
              <p:nvPr/>
            </p:nvPicPr>
            <p:blipFill>
              <a:blip r:embed="rId9"/>
              <a:stretch>
                <a:fillRect/>
              </a:stretch>
            </p:blipFill>
            <p:spPr>
              <a:xfrm>
                <a:off x="3361920" y="478070"/>
                <a:ext cx="33253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287EA28-A9AF-7348-AC66-DB009E837968}"/>
                  </a:ext>
                </a:extLst>
              </p14:cNvPr>
              <p14:cNvContentPartPr/>
              <p14:nvPr/>
            </p14:nvContentPartPr>
            <p14:xfrm>
              <a:off x="4391520" y="756710"/>
              <a:ext cx="1418040" cy="61200"/>
            </p14:xfrm>
          </p:contentPart>
        </mc:Choice>
        <mc:Fallback xmlns="">
          <p:pic>
            <p:nvPicPr>
              <p:cNvPr id="5" name="Ink 4">
                <a:extLst>
                  <a:ext uri="{FF2B5EF4-FFF2-40B4-BE49-F238E27FC236}">
                    <a16:creationId xmlns:a16="http://schemas.microsoft.com/office/drawing/2014/main" id="{D287EA28-A9AF-7348-AC66-DB009E837968}"/>
                  </a:ext>
                </a:extLst>
              </p:cNvPr>
              <p:cNvPicPr/>
              <p:nvPr/>
            </p:nvPicPr>
            <p:blipFill>
              <a:blip r:embed="rId11"/>
              <a:stretch>
                <a:fillRect/>
              </a:stretch>
            </p:blipFill>
            <p:spPr>
              <a:xfrm>
                <a:off x="4373520" y="738710"/>
                <a:ext cx="1453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BFB03DA-3A23-99A9-6726-F3488B77F241}"/>
                  </a:ext>
                </a:extLst>
              </p14:cNvPr>
              <p14:cNvContentPartPr/>
              <p14:nvPr/>
            </p14:nvContentPartPr>
            <p14:xfrm>
              <a:off x="1753440" y="1069550"/>
              <a:ext cx="1679760" cy="38520"/>
            </p14:xfrm>
          </p:contentPart>
        </mc:Choice>
        <mc:Fallback xmlns="">
          <p:pic>
            <p:nvPicPr>
              <p:cNvPr id="7" name="Ink 6">
                <a:extLst>
                  <a:ext uri="{FF2B5EF4-FFF2-40B4-BE49-F238E27FC236}">
                    <a16:creationId xmlns:a16="http://schemas.microsoft.com/office/drawing/2014/main" id="{3BFB03DA-3A23-99A9-6726-F3488B77F241}"/>
                  </a:ext>
                </a:extLst>
              </p:cNvPr>
              <p:cNvPicPr/>
              <p:nvPr/>
            </p:nvPicPr>
            <p:blipFill>
              <a:blip r:embed="rId13"/>
              <a:stretch>
                <a:fillRect/>
              </a:stretch>
            </p:blipFill>
            <p:spPr>
              <a:xfrm>
                <a:off x="1735440" y="1051910"/>
                <a:ext cx="1715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0FE21EA-977E-6898-D9B6-6E2D885027BF}"/>
                  </a:ext>
                </a:extLst>
              </p14:cNvPr>
              <p14:cNvContentPartPr/>
              <p14:nvPr/>
            </p14:nvContentPartPr>
            <p14:xfrm>
              <a:off x="8098800" y="731870"/>
              <a:ext cx="1124640" cy="75240"/>
            </p14:xfrm>
          </p:contentPart>
        </mc:Choice>
        <mc:Fallback xmlns="">
          <p:pic>
            <p:nvPicPr>
              <p:cNvPr id="9" name="Ink 8">
                <a:extLst>
                  <a:ext uri="{FF2B5EF4-FFF2-40B4-BE49-F238E27FC236}">
                    <a16:creationId xmlns:a16="http://schemas.microsoft.com/office/drawing/2014/main" id="{D0FE21EA-977E-6898-D9B6-6E2D885027BF}"/>
                  </a:ext>
                </a:extLst>
              </p:cNvPr>
              <p:cNvPicPr/>
              <p:nvPr/>
            </p:nvPicPr>
            <p:blipFill>
              <a:blip r:embed="rId15"/>
              <a:stretch>
                <a:fillRect/>
              </a:stretch>
            </p:blipFill>
            <p:spPr>
              <a:xfrm>
                <a:off x="8080800" y="714230"/>
                <a:ext cx="1160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57F919B-AE0A-EDBA-E104-13B08AD5AAC0}"/>
                  </a:ext>
                </a:extLst>
              </p14:cNvPr>
              <p14:cNvContentPartPr/>
              <p14:nvPr/>
            </p14:nvContentPartPr>
            <p14:xfrm>
              <a:off x="503880" y="1074590"/>
              <a:ext cx="1474920" cy="44280"/>
            </p14:xfrm>
          </p:contentPart>
        </mc:Choice>
        <mc:Fallback xmlns="">
          <p:pic>
            <p:nvPicPr>
              <p:cNvPr id="11" name="Ink 10">
                <a:extLst>
                  <a:ext uri="{FF2B5EF4-FFF2-40B4-BE49-F238E27FC236}">
                    <a16:creationId xmlns:a16="http://schemas.microsoft.com/office/drawing/2014/main" id="{A57F919B-AE0A-EDBA-E104-13B08AD5AAC0}"/>
                  </a:ext>
                </a:extLst>
              </p:cNvPr>
              <p:cNvPicPr/>
              <p:nvPr/>
            </p:nvPicPr>
            <p:blipFill>
              <a:blip r:embed="rId17"/>
              <a:stretch>
                <a:fillRect/>
              </a:stretch>
            </p:blipFill>
            <p:spPr>
              <a:xfrm>
                <a:off x="486240" y="1056950"/>
                <a:ext cx="1510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30E1C940-503A-6EB6-D1D2-88FB2664064B}"/>
                  </a:ext>
                </a:extLst>
              </p14:cNvPr>
              <p14:cNvContentPartPr/>
              <p14:nvPr/>
            </p14:nvContentPartPr>
            <p14:xfrm>
              <a:off x="3626880" y="749870"/>
              <a:ext cx="3645000" cy="401040"/>
            </p14:xfrm>
          </p:contentPart>
        </mc:Choice>
        <mc:Fallback xmlns="">
          <p:pic>
            <p:nvPicPr>
              <p:cNvPr id="12" name="Ink 11">
                <a:extLst>
                  <a:ext uri="{FF2B5EF4-FFF2-40B4-BE49-F238E27FC236}">
                    <a16:creationId xmlns:a16="http://schemas.microsoft.com/office/drawing/2014/main" id="{30E1C940-503A-6EB6-D1D2-88FB2664064B}"/>
                  </a:ext>
                </a:extLst>
              </p:cNvPr>
              <p:cNvPicPr/>
              <p:nvPr/>
            </p:nvPicPr>
            <p:blipFill>
              <a:blip r:embed="rId19"/>
              <a:stretch>
                <a:fillRect/>
              </a:stretch>
            </p:blipFill>
            <p:spPr>
              <a:xfrm>
                <a:off x="3608880" y="732230"/>
                <a:ext cx="36806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BAC2378D-2F74-14A3-05F8-61567D2404EF}"/>
                  </a:ext>
                </a:extLst>
              </p14:cNvPr>
              <p14:cNvContentPartPr/>
              <p14:nvPr/>
            </p14:nvContentPartPr>
            <p14:xfrm>
              <a:off x="4110360" y="1614950"/>
              <a:ext cx="891000" cy="70200"/>
            </p14:xfrm>
          </p:contentPart>
        </mc:Choice>
        <mc:Fallback xmlns="">
          <p:pic>
            <p:nvPicPr>
              <p:cNvPr id="13" name="Ink 12">
                <a:extLst>
                  <a:ext uri="{FF2B5EF4-FFF2-40B4-BE49-F238E27FC236}">
                    <a16:creationId xmlns:a16="http://schemas.microsoft.com/office/drawing/2014/main" id="{BAC2378D-2F74-14A3-05F8-61567D2404EF}"/>
                  </a:ext>
                </a:extLst>
              </p:cNvPr>
              <p:cNvPicPr/>
              <p:nvPr/>
            </p:nvPicPr>
            <p:blipFill>
              <a:blip r:embed="rId21"/>
              <a:stretch>
                <a:fillRect/>
              </a:stretch>
            </p:blipFill>
            <p:spPr>
              <a:xfrm>
                <a:off x="4092720" y="1596950"/>
                <a:ext cx="926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FFA05C01-79F0-E760-B7FF-1D47CC979540}"/>
                  </a:ext>
                </a:extLst>
              </p14:cNvPr>
              <p14:cNvContentPartPr/>
              <p14:nvPr/>
            </p14:nvContentPartPr>
            <p14:xfrm>
              <a:off x="5624880" y="1941830"/>
              <a:ext cx="8640" cy="2880"/>
            </p14:xfrm>
          </p:contentPart>
        </mc:Choice>
        <mc:Fallback xmlns="">
          <p:pic>
            <p:nvPicPr>
              <p:cNvPr id="14" name="Ink 13">
                <a:extLst>
                  <a:ext uri="{FF2B5EF4-FFF2-40B4-BE49-F238E27FC236}">
                    <a16:creationId xmlns:a16="http://schemas.microsoft.com/office/drawing/2014/main" id="{FFA05C01-79F0-E760-B7FF-1D47CC979540}"/>
                  </a:ext>
                </a:extLst>
              </p:cNvPr>
              <p:cNvPicPr/>
              <p:nvPr/>
            </p:nvPicPr>
            <p:blipFill>
              <a:blip r:embed="rId23"/>
              <a:stretch>
                <a:fillRect/>
              </a:stretch>
            </p:blipFill>
            <p:spPr>
              <a:xfrm>
                <a:off x="5606880" y="1923830"/>
                <a:ext cx="44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E7B29C57-ADCB-0D5B-953F-359941B1FD44}"/>
                  </a:ext>
                </a:extLst>
              </p14:cNvPr>
              <p14:cNvContentPartPr/>
              <p14:nvPr/>
            </p14:nvContentPartPr>
            <p14:xfrm>
              <a:off x="2111280" y="2332430"/>
              <a:ext cx="1080" cy="6480"/>
            </p14:xfrm>
          </p:contentPart>
        </mc:Choice>
        <mc:Fallback xmlns="">
          <p:pic>
            <p:nvPicPr>
              <p:cNvPr id="15" name="Ink 14">
                <a:extLst>
                  <a:ext uri="{FF2B5EF4-FFF2-40B4-BE49-F238E27FC236}">
                    <a16:creationId xmlns:a16="http://schemas.microsoft.com/office/drawing/2014/main" id="{E7B29C57-ADCB-0D5B-953F-359941B1FD44}"/>
                  </a:ext>
                </a:extLst>
              </p:cNvPr>
              <p:cNvPicPr/>
              <p:nvPr/>
            </p:nvPicPr>
            <p:blipFill>
              <a:blip r:embed="rId25"/>
              <a:stretch>
                <a:fillRect/>
              </a:stretch>
            </p:blipFill>
            <p:spPr>
              <a:xfrm>
                <a:off x="2093280" y="2314790"/>
                <a:ext cx="36720" cy="42120"/>
              </a:xfrm>
              <a:prstGeom prst="rect">
                <a:avLst/>
              </a:prstGeom>
            </p:spPr>
          </p:pic>
        </mc:Fallback>
      </mc:AlternateContent>
      <p:grpSp>
        <p:nvGrpSpPr>
          <p:cNvPr id="18" name="Group 17">
            <a:extLst>
              <a:ext uri="{FF2B5EF4-FFF2-40B4-BE49-F238E27FC236}">
                <a16:creationId xmlns:a16="http://schemas.microsoft.com/office/drawing/2014/main" id="{390EFAE2-F2C8-86CF-50D5-F42D58331148}"/>
              </a:ext>
            </a:extLst>
          </p:cNvPr>
          <p:cNvGrpSpPr/>
          <p:nvPr/>
        </p:nvGrpSpPr>
        <p:grpSpPr>
          <a:xfrm>
            <a:off x="4198560" y="2223710"/>
            <a:ext cx="954720" cy="31320"/>
            <a:chOff x="4198560" y="2223710"/>
            <a:chExt cx="954720" cy="31320"/>
          </a:xfrm>
        </p:grpSpPr>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574D09A-4742-E47B-9510-B737AD228BD2}"/>
                    </a:ext>
                  </a:extLst>
                </p14:cNvPr>
                <p14:cNvContentPartPr/>
                <p14:nvPr/>
              </p14:nvContentPartPr>
              <p14:xfrm>
                <a:off x="4198560" y="2223710"/>
                <a:ext cx="153360" cy="9720"/>
              </p14:xfrm>
            </p:contentPart>
          </mc:Choice>
          <mc:Fallback xmlns="">
            <p:pic>
              <p:nvPicPr>
                <p:cNvPr id="16" name="Ink 15">
                  <a:extLst>
                    <a:ext uri="{FF2B5EF4-FFF2-40B4-BE49-F238E27FC236}">
                      <a16:creationId xmlns:a16="http://schemas.microsoft.com/office/drawing/2014/main" id="{0574D09A-4742-E47B-9510-B737AD228BD2}"/>
                    </a:ext>
                  </a:extLst>
                </p:cNvPr>
                <p:cNvPicPr/>
                <p:nvPr/>
              </p:nvPicPr>
              <p:blipFill>
                <a:blip r:embed="rId27"/>
                <a:stretch>
                  <a:fillRect/>
                </a:stretch>
              </p:blipFill>
              <p:spPr>
                <a:xfrm>
                  <a:off x="4180560" y="2206070"/>
                  <a:ext cx="189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9ECBD17-FECE-4BAE-905F-B1F81CDE70C6}"/>
                    </a:ext>
                  </a:extLst>
                </p14:cNvPr>
                <p14:cNvContentPartPr/>
                <p14:nvPr/>
              </p14:nvContentPartPr>
              <p14:xfrm>
                <a:off x="5092080" y="2243870"/>
                <a:ext cx="61200" cy="11160"/>
              </p14:xfrm>
            </p:contentPart>
          </mc:Choice>
          <mc:Fallback xmlns="">
            <p:pic>
              <p:nvPicPr>
                <p:cNvPr id="17" name="Ink 16">
                  <a:extLst>
                    <a:ext uri="{FF2B5EF4-FFF2-40B4-BE49-F238E27FC236}">
                      <a16:creationId xmlns:a16="http://schemas.microsoft.com/office/drawing/2014/main" id="{29ECBD17-FECE-4BAE-905F-B1F81CDE70C6}"/>
                    </a:ext>
                  </a:extLst>
                </p:cNvPr>
                <p:cNvPicPr/>
                <p:nvPr/>
              </p:nvPicPr>
              <p:blipFill>
                <a:blip r:embed="rId29"/>
                <a:stretch>
                  <a:fillRect/>
                </a:stretch>
              </p:blipFill>
              <p:spPr>
                <a:xfrm>
                  <a:off x="5074080" y="2225870"/>
                  <a:ext cx="9684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1849D7D6-41DD-C63B-16DB-BEA71B46077A}"/>
                  </a:ext>
                </a:extLst>
              </p14:cNvPr>
              <p14:cNvContentPartPr/>
              <p14:nvPr/>
            </p14:nvContentPartPr>
            <p14:xfrm>
              <a:off x="2602680" y="2532230"/>
              <a:ext cx="379800" cy="33120"/>
            </p14:xfrm>
          </p:contentPart>
        </mc:Choice>
        <mc:Fallback xmlns="">
          <p:pic>
            <p:nvPicPr>
              <p:cNvPr id="19" name="Ink 18">
                <a:extLst>
                  <a:ext uri="{FF2B5EF4-FFF2-40B4-BE49-F238E27FC236}">
                    <a16:creationId xmlns:a16="http://schemas.microsoft.com/office/drawing/2014/main" id="{1849D7D6-41DD-C63B-16DB-BEA71B46077A}"/>
                  </a:ext>
                </a:extLst>
              </p:cNvPr>
              <p:cNvPicPr/>
              <p:nvPr/>
            </p:nvPicPr>
            <p:blipFill>
              <a:blip r:embed="rId31"/>
              <a:stretch>
                <a:fillRect/>
              </a:stretch>
            </p:blipFill>
            <p:spPr>
              <a:xfrm>
                <a:off x="2585040" y="2514230"/>
                <a:ext cx="415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1A957BEA-70BB-22A8-378E-8A8A4A377224}"/>
                  </a:ext>
                </a:extLst>
              </p14:cNvPr>
              <p14:cNvContentPartPr/>
              <p14:nvPr/>
            </p14:nvContentPartPr>
            <p14:xfrm>
              <a:off x="594240" y="2880710"/>
              <a:ext cx="41760" cy="24480"/>
            </p14:xfrm>
          </p:contentPart>
        </mc:Choice>
        <mc:Fallback xmlns="">
          <p:pic>
            <p:nvPicPr>
              <p:cNvPr id="20" name="Ink 19">
                <a:extLst>
                  <a:ext uri="{FF2B5EF4-FFF2-40B4-BE49-F238E27FC236}">
                    <a16:creationId xmlns:a16="http://schemas.microsoft.com/office/drawing/2014/main" id="{1A957BEA-70BB-22A8-378E-8A8A4A377224}"/>
                  </a:ext>
                </a:extLst>
              </p:cNvPr>
              <p:cNvPicPr/>
              <p:nvPr/>
            </p:nvPicPr>
            <p:blipFill>
              <a:blip r:embed="rId33"/>
              <a:stretch>
                <a:fillRect/>
              </a:stretch>
            </p:blipFill>
            <p:spPr>
              <a:xfrm>
                <a:off x="576240" y="2863070"/>
                <a:ext cx="77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780922ED-3D3E-A231-A5A1-B8058ACCD3F6}"/>
                  </a:ext>
                </a:extLst>
              </p14:cNvPr>
              <p14:cNvContentPartPr/>
              <p14:nvPr/>
            </p14:nvContentPartPr>
            <p14:xfrm>
              <a:off x="2070600" y="2858030"/>
              <a:ext cx="9720" cy="7560"/>
            </p14:xfrm>
          </p:contentPart>
        </mc:Choice>
        <mc:Fallback xmlns="">
          <p:pic>
            <p:nvPicPr>
              <p:cNvPr id="21" name="Ink 20">
                <a:extLst>
                  <a:ext uri="{FF2B5EF4-FFF2-40B4-BE49-F238E27FC236}">
                    <a16:creationId xmlns:a16="http://schemas.microsoft.com/office/drawing/2014/main" id="{780922ED-3D3E-A231-A5A1-B8058ACCD3F6}"/>
                  </a:ext>
                </a:extLst>
              </p:cNvPr>
              <p:cNvPicPr/>
              <p:nvPr/>
            </p:nvPicPr>
            <p:blipFill>
              <a:blip r:embed="rId35"/>
              <a:stretch>
                <a:fillRect/>
              </a:stretch>
            </p:blipFill>
            <p:spPr>
              <a:xfrm>
                <a:off x="2052600" y="2840390"/>
                <a:ext cx="45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C0CB3995-5F7F-93DD-9213-5B5AA2363AD4}"/>
                  </a:ext>
                </a:extLst>
              </p14:cNvPr>
              <p14:cNvContentPartPr/>
              <p14:nvPr/>
            </p14:nvContentPartPr>
            <p14:xfrm>
              <a:off x="6558360" y="2816990"/>
              <a:ext cx="2508120" cy="27360"/>
            </p14:xfrm>
          </p:contentPart>
        </mc:Choice>
        <mc:Fallback xmlns="">
          <p:pic>
            <p:nvPicPr>
              <p:cNvPr id="22" name="Ink 21">
                <a:extLst>
                  <a:ext uri="{FF2B5EF4-FFF2-40B4-BE49-F238E27FC236}">
                    <a16:creationId xmlns:a16="http://schemas.microsoft.com/office/drawing/2014/main" id="{C0CB3995-5F7F-93DD-9213-5B5AA2363AD4}"/>
                  </a:ext>
                </a:extLst>
              </p:cNvPr>
              <p:cNvPicPr/>
              <p:nvPr/>
            </p:nvPicPr>
            <p:blipFill>
              <a:blip r:embed="rId37"/>
              <a:stretch>
                <a:fillRect/>
              </a:stretch>
            </p:blipFill>
            <p:spPr>
              <a:xfrm>
                <a:off x="6540360" y="2799350"/>
                <a:ext cx="2543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02787EE3-E3DC-1003-A675-4D82C32FA406}"/>
                  </a:ext>
                </a:extLst>
              </p14:cNvPr>
              <p14:cNvContentPartPr/>
              <p14:nvPr/>
            </p14:nvContentPartPr>
            <p14:xfrm>
              <a:off x="616920" y="3104630"/>
              <a:ext cx="2620440" cy="59400"/>
            </p14:xfrm>
          </p:contentPart>
        </mc:Choice>
        <mc:Fallback xmlns="">
          <p:pic>
            <p:nvPicPr>
              <p:cNvPr id="23" name="Ink 22">
                <a:extLst>
                  <a:ext uri="{FF2B5EF4-FFF2-40B4-BE49-F238E27FC236}">
                    <a16:creationId xmlns:a16="http://schemas.microsoft.com/office/drawing/2014/main" id="{02787EE3-E3DC-1003-A675-4D82C32FA406}"/>
                  </a:ext>
                </a:extLst>
              </p:cNvPr>
              <p:cNvPicPr/>
              <p:nvPr/>
            </p:nvPicPr>
            <p:blipFill>
              <a:blip r:embed="rId39"/>
              <a:stretch>
                <a:fillRect/>
              </a:stretch>
            </p:blipFill>
            <p:spPr>
              <a:xfrm>
                <a:off x="598920" y="3086990"/>
                <a:ext cx="2656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E950B468-20C0-9DBA-CDD5-36098E8283D7}"/>
                  </a:ext>
                </a:extLst>
              </p14:cNvPr>
              <p14:cNvContentPartPr/>
              <p14:nvPr/>
            </p14:nvContentPartPr>
            <p14:xfrm>
              <a:off x="4056000" y="3115070"/>
              <a:ext cx="5063400" cy="78120"/>
            </p14:xfrm>
          </p:contentPart>
        </mc:Choice>
        <mc:Fallback xmlns="">
          <p:pic>
            <p:nvPicPr>
              <p:cNvPr id="24" name="Ink 23">
                <a:extLst>
                  <a:ext uri="{FF2B5EF4-FFF2-40B4-BE49-F238E27FC236}">
                    <a16:creationId xmlns:a16="http://schemas.microsoft.com/office/drawing/2014/main" id="{E950B468-20C0-9DBA-CDD5-36098E8283D7}"/>
                  </a:ext>
                </a:extLst>
              </p:cNvPr>
              <p:cNvPicPr/>
              <p:nvPr/>
            </p:nvPicPr>
            <p:blipFill>
              <a:blip r:embed="rId41"/>
              <a:stretch>
                <a:fillRect/>
              </a:stretch>
            </p:blipFill>
            <p:spPr>
              <a:xfrm>
                <a:off x="4038000" y="3097070"/>
                <a:ext cx="5099040" cy="113760"/>
              </a:xfrm>
              <a:prstGeom prst="rect">
                <a:avLst/>
              </a:prstGeom>
            </p:spPr>
          </p:pic>
        </mc:Fallback>
      </mc:AlternateContent>
      <p:grpSp>
        <p:nvGrpSpPr>
          <p:cNvPr id="27" name="Group 26">
            <a:extLst>
              <a:ext uri="{FF2B5EF4-FFF2-40B4-BE49-F238E27FC236}">
                <a16:creationId xmlns:a16="http://schemas.microsoft.com/office/drawing/2014/main" id="{77BC1A58-6801-6B83-8732-CC12205986B6}"/>
              </a:ext>
            </a:extLst>
          </p:cNvPr>
          <p:cNvGrpSpPr/>
          <p:nvPr/>
        </p:nvGrpSpPr>
        <p:grpSpPr>
          <a:xfrm>
            <a:off x="1672440" y="3386870"/>
            <a:ext cx="6583320" cy="70200"/>
            <a:chOff x="1672440" y="3386870"/>
            <a:chExt cx="6583320" cy="70200"/>
          </a:xfrm>
        </p:grpSpPr>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AB35C476-8D24-7365-5DAE-00A8429CC3F7}"/>
                    </a:ext>
                  </a:extLst>
                </p14:cNvPr>
                <p14:cNvContentPartPr/>
                <p14:nvPr/>
              </p14:nvContentPartPr>
              <p14:xfrm>
                <a:off x="1672440" y="3386870"/>
                <a:ext cx="1405800" cy="34200"/>
              </p14:xfrm>
            </p:contentPart>
          </mc:Choice>
          <mc:Fallback xmlns="">
            <p:pic>
              <p:nvPicPr>
                <p:cNvPr id="25" name="Ink 24">
                  <a:extLst>
                    <a:ext uri="{FF2B5EF4-FFF2-40B4-BE49-F238E27FC236}">
                      <a16:creationId xmlns:a16="http://schemas.microsoft.com/office/drawing/2014/main" id="{AB35C476-8D24-7365-5DAE-00A8429CC3F7}"/>
                    </a:ext>
                  </a:extLst>
                </p:cNvPr>
                <p:cNvPicPr/>
                <p:nvPr/>
              </p:nvPicPr>
              <p:blipFill>
                <a:blip r:embed="rId43"/>
                <a:stretch>
                  <a:fillRect/>
                </a:stretch>
              </p:blipFill>
              <p:spPr>
                <a:xfrm>
                  <a:off x="1654800" y="3369230"/>
                  <a:ext cx="14414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AD48F73D-3A51-8182-B2C4-5C82F8761759}"/>
                    </a:ext>
                  </a:extLst>
                </p14:cNvPr>
                <p14:cNvContentPartPr/>
                <p14:nvPr/>
              </p14:nvContentPartPr>
              <p14:xfrm>
                <a:off x="4485480" y="3403430"/>
                <a:ext cx="3770280" cy="53640"/>
              </p14:xfrm>
            </p:contentPart>
          </mc:Choice>
          <mc:Fallback xmlns="">
            <p:pic>
              <p:nvPicPr>
                <p:cNvPr id="26" name="Ink 25">
                  <a:extLst>
                    <a:ext uri="{FF2B5EF4-FFF2-40B4-BE49-F238E27FC236}">
                      <a16:creationId xmlns:a16="http://schemas.microsoft.com/office/drawing/2014/main" id="{AD48F73D-3A51-8182-B2C4-5C82F8761759}"/>
                    </a:ext>
                  </a:extLst>
                </p:cNvPr>
                <p:cNvPicPr/>
                <p:nvPr/>
              </p:nvPicPr>
              <p:blipFill>
                <a:blip r:embed="rId45"/>
                <a:stretch>
                  <a:fillRect/>
                </a:stretch>
              </p:blipFill>
              <p:spPr>
                <a:xfrm>
                  <a:off x="4467840" y="3385790"/>
                  <a:ext cx="380592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5CCD43BD-1E72-94E5-ABE2-8D6B7E828D1D}"/>
                  </a:ext>
                </a:extLst>
              </p14:cNvPr>
              <p14:cNvContentPartPr/>
              <p14:nvPr/>
            </p14:nvContentPartPr>
            <p14:xfrm>
              <a:off x="2493960" y="4225670"/>
              <a:ext cx="2854080" cy="37800"/>
            </p14:xfrm>
          </p:contentPart>
        </mc:Choice>
        <mc:Fallback xmlns="">
          <p:pic>
            <p:nvPicPr>
              <p:cNvPr id="28" name="Ink 27">
                <a:extLst>
                  <a:ext uri="{FF2B5EF4-FFF2-40B4-BE49-F238E27FC236}">
                    <a16:creationId xmlns:a16="http://schemas.microsoft.com/office/drawing/2014/main" id="{5CCD43BD-1E72-94E5-ABE2-8D6B7E828D1D}"/>
                  </a:ext>
                </a:extLst>
              </p:cNvPr>
              <p:cNvPicPr/>
              <p:nvPr/>
            </p:nvPicPr>
            <p:blipFill>
              <a:blip r:embed="rId47"/>
              <a:stretch>
                <a:fillRect/>
              </a:stretch>
            </p:blipFill>
            <p:spPr>
              <a:xfrm>
                <a:off x="2475960" y="4207670"/>
                <a:ext cx="2889720" cy="73440"/>
              </a:xfrm>
              <a:prstGeom prst="rect">
                <a:avLst/>
              </a:prstGeom>
            </p:spPr>
          </p:pic>
        </mc:Fallback>
      </mc:AlternateContent>
      <p:grpSp>
        <p:nvGrpSpPr>
          <p:cNvPr id="32" name="Group 31">
            <a:extLst>
              <a:ext uri="{FF2B5EF4-FFF2-40B4-BE49-F238E27FC236}">
                <a16:creationId xmlns:a16="http://schemas.microsoft.com/office/drawing/2014/main" id="{82BDD5B3-DE45-D299-ED2D-C04B3CDED88A}"/>
              </a:ext>
            </a:extLst>
          </p:cNvPr>
          <p:cNvGrpSpPr/>
          <p:nvPr/>
        </p:nvGrpSpPr>
        <p:grpSpPr>
          <a:xfrm>
            <a:off x="3950880" y="4820390"/>
            <a:ext cx="4794840" cy="74520"/>
            <a:chOff x="3950880" y="4820390"/>
            <a:chExt cx="4794840" cy="74520"/>
          </a:xfrm>
        </p:grpSpPr>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F9F777D7-0B9A-63C1-A863-426DC817EA3F}"/>
                    </a:ext>
                  </a:extLst>
                </p14:cNvPr>
                <p14:cNvContentPartPr/>
                <p14:nvPr/>
              </p14:nvContentPartPr>
              <p14:xfrm>
                <a:off x="3950880" y="4831190"/>
                <a:ext cx="2535120" cy="63720"/>
              </p14:xfrm>
            </p:contentPart>
          </mc:Choice>
          <mc:Fallback xmlns="">
            <p:pic>
              <p:nvPicPr>
                <p:cNvPr id="29" name="Ink 28">
                  <a:extLst>
                    <a:ext uri="{FF2B5EF4-FFF2-40B4-BE49-F238E27FC236}">
                      <a16:creationId xmlns:a16="http://schemas.microsoft.com/office/drawing/2014/main" id="{F9F777D7-0B9A-63C1-A863-426DC817EA3F}"/>
                    </a:ext>
                  </a:extLst>
                </p:cNvPr>
                <p:cNvPicPr/>
                <p:nvPr/>
              </p:nvPicPr>
              <p:blipFill>
                <a:blip r:embed="rId49"/>
                <a:stretch>
                  <a:fillRect/>
                </a:stretch>
              </p:blipFill>
              <p:spPr>
                <a:xfrm>
                  <a:off x="3932880" y="4813550"/>
                  <a:ext cx="2570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38E59418-324B-A5CF-4711-C42417D37AD2}"/>
                    </a:ext>
                  </a:extLst>
                </p14:cNvPr>
                <p14:cNvContentPartPr/>
                <p14:nvPr/>
              </p14:nvContentPartPr>
              <p14:xfrm>
                <a:off x="7042200" y="4820390"/>
                <a:ext cx="1703520" cy="68400"/>
              </p14:xfrm>
            </p:contentPart>
          </mc:Choice>
          <mc:Fallback xmlns="">
            <p:pic>
              <p:nvPicPr>
                <p:cNvPr id="30" name="Ink 29">
                  <a:extLst>
                    <a:ext uri="{FF2B5EF4-FFF2-40B4-BE49-F238E27FC236}">
                      <a16:creationId xmlns:a16="http://schemas.microsoft.com/office/drawing/2014/main" id="{38E59418-324B-A5CF-4711-C42417D37AD2}"/>
                    </a:ext>
                  </a:extLst>
                </p:cNvPr>
                <p:cNvPicPr/>
                <p:nvPr/>
              </p:nvPicPr>
              <p:blipFill>
                <a:blip r:embed="rId51"/>
                <a:stretch>
                  <a:fillRect/>
                </a:stretch>
              </p:blipFill>
              <p:spPr>
                <a:xfrm>
                  <a:off x="7024560" y="4802750"/>
                  <a:ext cx="173916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AC20812B-FF27-5452-6C12-348FCFC15F51}"/>
                  </a:ext>
                </a:extLst>
              </p14:cNvPr>
              <p14:cNvContentPartPr/>
              <p14:nvPr/>
            </p14:nvContentPartPr>
            <p14:xfrm>
              <a:off x="761640" y="5119550"/>
              <a:ext cx="2191680" cy="50040"/>
            </p14:xfrm>
          </p:contentPart>
        </mc:Choice>
        <mc:Fallback xmlns="">
          <p:pic>
            <p:nvPicPr>
              <p:cNvPr id="31" name="Ink 30">
                <a:extLst>
                  <a:ext uri="{FF2B5EF4-FFF2-40B4-BE49-F238E27FC236}">
                    <a16:creationId xmlns:a16="http://schemas.microsoft.com/office/drawing/2014/main" id="{AC20812B-FF27-5452-6C12-348FCFC15F51}"/>
                  </a:ext>
                </a:extLst>
              </p:cNvPr>
              <p:cNvPicPr/>
              <p:nvPr/>
            </p:nvPicPr>
            <p:blipFill>
              <a:blip r:embed="rId53"/>
              <a:stretch>
                <a:fillRect/>
              </a:stretch>
            </p:blipFill>
            <p:spPr>
              <a:xfrm>
                <a:off x="744000" y="5101550"/>
                <a:ext cx="2227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5AD32FB1-B054-6A20-7DB1-543AA6E79282}"/>
                  </a:ext>
                </a:extLst>
              </p14:cNvPr>
              <p14:cNvContentPartPr/>
              <p14:nvPr/>
            </p14:nvContentPartPr>
            <p14:xfrm>
              <a:off x="1395600" y="5398190"/>
              <a:ext cx="2622960" cy="27720"/>
            </p14:xfrm>
          </p:contentPart>
        </mc:Choice>
        <mc:Fallback xmlns="">
          <p:pic>
            <p:nvPicPr>
              <p:cNvPr id="33" name="Ink 32">
                <a:extLst>
                  <a:ext uri="{FF2B5EF4-FFF2-40B4-BE49-F238E27FC236}">
                    <a16:creationId xmlns:a16="http://schemas.microsoft.com/office/drawing/2014/main" id="{5AD32FB1-B054-6A20-7DB1-543AA6E79282}"/>
                  </a:ext>
                </a:extLst>
              </p:cNvPr>
              <p:cNvPicPr/>
              <p:nvPr/>
            </p:nvPicPr>
            <p:blipFill>
              <a:blip r:embed="rId55"/>
              <a:stretch>
                <a:fillRect/>
              </a:stretch>
            </p:blipFill>
            <p:spPr>
              <a:xfrm>
                <a:off x="1377600" y="5380190"/>
                <a:ext cx="2658600" cy="63360"/>
              </a:xfrm>
              <a:prstGeom prst="rect">
                <a:avLst/>
              </a:prstGeom>
            </p:spPr>
          </p:pic>
        </mc:Fallback>
      </mc:AlternateContent>
    </p:spTree>
    <p:extLst>
      <p:ext uri="{BB962C8B-B14F-4D97-AF65-F5344CB8AC3E}">
        <p14:creationId xmlns:p14="http://schemas.microsoft.com/office/powerpoint/2010/main" val="205626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20327</TotalTime>
  <Words>3153</Words>
  <Application>Microsoft Office PowerPoint</Application>
  <PresentationFormat>Widescreen</PresentationFormat>
  <Paragraphs>142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126</cp:revision>
  <dcterms:created xsi:type="dcterms:W3CDTF">2021-02-18T19:11:41Z</dcterms:created>
  <dcterms:modified xsi:type="dcterms:W3CDTF">2024-03-28T11:19:12Z</dcterms:modified>
</cp:coreProperties>
</file>